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edger"/>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edger-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Presentation"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7">
    <p:spTree>
      <p:nvGrpSpPr>
        <p:cNvPr id="15" name="Shape 15"/>
        <p:cNvGrpSpPr/>
        <p:nvPr/>
      </p:nvGrpSpPr>
      <p:grpSpPr>
        <a:xfrm>
          <a:off x="0" y="0"/>
          <a:ext cx="0" cy="0"/>
          <a:chOff x="0" y="0"/>
          <a:chExt cx="0" cy="0"/>
        </a:xfrm>
      </p:grpSpPr>
      <p:sp>
        <p:nvSpPr>
          <p:cNvPr id="16" name="Google Shape;16;p3"/>
          <p:cNvSpPr/>
          <p:nvPr>
            <p:ph idx="2" type="pic"/>
          </p:nvPr>
        </p:nvSpPr>
        <p:spPr>
          <a:xfrm>
            <a:off x="-46125" y="-15850"/>
            <a:ext cx="9014700" cy="10364400"/>
          </a:xfrm>
          <a:prstGeom prst="rect">
            <a:avLst/>
          </a:prstGeom>
          <a:noFill/>
          <a:ln>
            <a:noFill/>
          </a:ln>
        </p:spPr>
      </p:sp>
      <p:sp>
        <p:nvSpPr>
          <p:cNvPr id="17" name="Google Shape;17;p3"/>
          <p:cNvSpPr/>
          <p:nvPr>
            <p:ph idx="3" type="pic"/>
          </p:nvPr>
        </p:nvSpPr>
        <p:spPr>
          <a:xfrm>
            <a:off x="10802750" y="1665325"/>
            <a:ext cx="5336100" cy="7002000"/>
          </a:xfrm>
          <a:prstGeom prst="rect">
            <a:avLst/>
          </a:prstGeom>
          <a:noFill/>
          <a:ln>
            <a:noFill/>
          </a:ln>
        </p:spPr>
      </p:sp>
      <p:sp>
        <p:nvSpPr>
          <p:cNvPr id="18" name="Google Shape;18;p3"/>
          <p:cNvSpPr txBox="1"/>
          <p:nvPr>
            <p:ph type="title"/>
          </p:nvPr>
        </p:nvSpPr>
        <p:spPr>
          <a:xfrm>
            <a:off x="1491400" y="1665325"/>
            <a:ext cx="9311400" cy="7002000"/>
          </a:xfrm>
          <a:prstGeom prst="rect">
            <a:avLst/>
          </a:prstGeom>
          <a:solidFill>
            <a:schemeClr val="lt1"/>
          </a:solidFill>
        </p:spPr>
        <p:txBody>
          <a:bodyPr anchorCtr="0" anchor="b" bIns="548625" lIns="548625" spcFirstLastPara="1" rIns="548625" wrap="square" tIns="548625">
            <a:noAutofit/>
          </a:bodyPr>
          <a:lstStyle>
            <a:lvl1pPr lvl="0" rtl="0">
              <a:spcBef>
                <a:spcPts val="0"/>
              </a:spcBef>
              <a:spcAft>
                <a:spcPts val="0"/>
              </a:spcAft>
              <a:buSzPts val="9100"/>
              <a:buNone/>
              <a:defRPr sz="9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3"/>
          <p:cNvSpPr txBox="1"/>
          <p:nvPr>
            <p:ph idx="1" type="subTitle"/>
          </p:nvPr>
        </p:nvSpPr>
        <p:spPr>
          <a:xfrm>
            <a:off x="2074450" y="2104075"/>
            <a:ext cx="4543800" cy="736500"/>
          </a:xfrm>
          <a:prstGeom prst="rect">
            <a:avLst/>
          </a:prstGeom>
          <a:solidFill>
            <a:schemeClr val="lt1"/>
          </a:solidFill>
        </p:spPr>
        <p:txBody>
          <a:bodyPr anchorCtr="0" anchor="t" bIns="0" lIns="0" spcFirstLastPara="1" rIns="0" wrap="square" tIns="0">
            <a:noAutofit/>
          </a:bodyPr>
          <a:lstStyle>
            <a:lvl1pPr lvl="0">
              <a:spcBef>
                <a:spcPts val="640"/>
              </a:spcBef>
              <a:spcAft>
                <a:spcPts val="0"/>
              </a:spcAft>
              <a:buSzPts val="2700"/>
              <a:buNone/>
              <a:defRPr sz="2700"/>
            </a:lvl1pPr>
            <a:lvl2pPr lvl="1">
              <a:spcBef>
                <a:spcPts val="560"/>
              </a:spcBef>
              <a:spcAft>
                <a:spcPts val="0"/>
              </a:spcAft>
              <a:buSzPts val="1700"/>
              <a:buNone/>
              <a:defRPr sz="1700"/>
            </a:lvl2pPr>
            <a:lvl3pPr lvl="2">
              <a:spcBef>
                <a:spcPts val="480"/>
              </a:spcBef>
              <a:spcAft>
                <a:spcPts val="0"/>
              </a:spcAft>
              <a:buSzPts val="1700"/>
              <a:buNone/>
              <a:defRPr sz="1700"/>
            </a:lvl3pPr>
            <a:lvl4pPr lvl="3">
              <a:spcBef>
                <a:spcPts val="400"/>
              </a:spcBef>
              <a:spcAft>
                <a:spcPts val="0"/>
              </a:spcAft>
              <a:buSzPts val="1700"/>
              <a:buNone/>
              <a:defRPr sz="1700"/>
            </a:lvl4pPr>
            <a:lvl5pPr lvl="4">
              <a:spcBef>
                <a:spcPts val="400"/>
              </a:spcBef>
              <a:spcAft>
                <a:spcPts val="0"/>
              </a:spcAft>
              <a:buSzPts val="1700"/>
              <a:buNone/>
              <a:defRPr sz="1700"/>
            </a:lvl5pPr>
            <a:lvl6pPr lvl="5">
              <a:spcBef>
                <a:spcPts val="400"/>
              </a:spcBef>
              <a:spcAft>
                <a:spcPts val="0"/>
              </a:spcAft>
              <a:buSzPts val="1700"/>
              <a:buNone/>
              <a:defRPr sz="1700"/>
            </a:lvl6pPr>
            <a:lvl7pPr lvl="6">
              <a:spcBef>
                <a:spcPts val="400"/>
              </a:spcBef>
              <a:spcAft>
                <a:spcPts val="0"/>
              </a:spcAft>
              <a:buSzPts val="1700"/>
              <a:buNone/>
              <a:defRPr sz="1700"/>
            </a:lvl7pPr>
            <a:lvl8pPr lvl="7">
              <a:spcBef>
                <a:spcPts val="400"/>
              </a:spcBef>
              <a:spcAft>
                <a:spcPts val="0"/>
              </a:spcAft>
              <a:buSzPts val="1700"/>
              <a:buNone/>
              <a:defRPr sz="1700"/>
            </a:lvl8pPr>
            <a:lvl9pPr lvl="8">
              <a:spcBef>
                <a:spcPts val="400"/>
              </a:spcBef>
              <a:spcAft>
                <a:spcPts val="0"/>
              </a:spcAft>
              <a:buSzPts val="1700"/>
              <a:buNone/>
              <a:defRPr sz="1700"/>
            </a:lvl9pPr>
          </a:lstStyle>
          <a:p/>
        </p:txBody>
      </p:sp>
      <p:sp>
        <p:nvSpPr>
          <p:cNvPr id="20" name="Google Shape;20;p3"/>
          <p:cNvSpPr txBox="1"/>
          <p:nvPr>
            <p:ph idx="4" type="subTitle"/>
          </p:nvPr>
        </p:nvSpPr>
        <p:spPr>
          <a:xfrm rot="-5400000">
            <a:off x="12603050" y="4787000"/>
            <a:ext cx="6980100" cy="736500"/>
          </a:xfrm>
          <a:prstGeom prst="rect">
            <a:avLst/>
          </a:prstGeom>
          <a:solidFill>
            <a:srgbClr val="222222"/>
          </a:solidFill>
        </p:spPr>
        <p:txBody>
          <a:bodyPr anchorCtr="0" anchor="t" bIns="182875" lIns="182875" spcFirstLastPara="1" rIns="182875" wrap="square" tIns="182875">
            <a:noAutofit/>
          </a:bodyPr>
          <a:lstStyle>
            <a:lvl1pPr lvl="0" rtl="0">
              <a:spcBef>
                <a:spcPts val="640"/>
              </a:spcBef>
              <a:spcAft>
                <a:spcPts val="0"/>
              </a:spcAft>
              <a:buClr>
                <a:srgbClr val="FAFAFA"/>
              </a:buClr>
              <a:buSzPts val="2700"/>
              <a:buNone/>
              <a:defRPr sz="2700">
                <a:solidFill>
                  <a:srgbClr val="FAFAFA"/>
                </a:solidFill>
              </a:defRPr>
            </a:lvl1pPr>
            <a:lvl2pPr lvl="1" rtl="0">
              <a:spcBef>
                <a:spcPts val="560"/>
              </a:spcBef>
              <a:spcAft>
                <a:spcPts val="0"/>
              </a:spcAft>
              <a:buSzPts val="1700"/>
              <a:buNone/>
              <a:defRPr sz="1700"/>
            </a:lvl2pPr>
            <a:lvl3pPr lvl="2" rtl="0">
              <a:spcBef>
                <a:spcPts val="480"/>
              </a:spcBef>
              <a:spcAft>
                <a:spcPts val="0"/>
              </a:spcAft>
              <a:buSzPts val="1700"/>
              <a:buNone/>
              <a:defRPr sz="1700"/>
            </a:lvl3pPr>
            <a:lvl4pPr lvl="3" rtl="0">
              <a:spcBef>
                <a:spcPts val="400"/>
              </a:spcBef>
              <a:spcAft>
                <a:spcPts val="0"/>
              </a:spcAft>
              <a:buSzPts val="1700"/>
              <a:buNone/>
              <a:defRPr sz="1700"/>
            </a:lvl4pPr>
            <a:lvl5pPr lvl="4" rtl="0">
              <a:spcBef>
                <a:spcPts val="400"/>
              </a:spcBef>
              <a:spcAft>
                <a:spcPts val="0"/>
              </a:spcAft>
              <a:buSzPts val="1700"/>
              <a:buNone/>
              <a:defRPr sz="1700"/>
            </a:lvl5pPr>
            <a:lvl6pPr lvl="5" rtl="0">
              <a:spcBef>
                <a:spcPts val="400"/>
              </a:spcBef>
              <a:spcAft>
                <a:spcPts val="0"/>
              </a:spcAft>
              <a:buSzPts val="1700"/>
              <a:buNone/>
              <a:defRPr sz="1700"/>
            </a:lvl6pPr>
            <a:lvl7pPr lvl="6" rtl="0">
              <a:spcBef>
                <a:spcPts val="400"/>
              </a:spcBef>
              <a:spcAft>
                <a:spcPts val="0"/>
              </a:spcAft>
              <a:buSzPts val="1700"/>
              <a:buNone/>
              <a:defRPr sz="1700"/>
            </a:lvl7pPr>
            <a:lvl8pPr lvl="7" rtl="0">
              <a:spcBef>
                <a:spcPts val="400"/>
              </a:spcBef>
              <a:spcAft>
                <a:spcPts val="0"/>
              </a:spcAft>
              <a:buSzPts val="1700"/>
              <a:buNone/>
              <a:defRPr sz="1700"/>
            </a:lvl8pPr>
            <a:lvl9pPr lvl="8" rtl="0">
              <a:spcBef>
                <a:spcPts val="400"/>
              </a:spcBef>
              <a:spcAft>
                <a:spcPts val="0"/>
              </a:spcAft>
              <a:buSzPts val="1700"/>
              <a:buNone/>
              <a:defRPr sz="17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2 columns + Image">
  <p:cSld name="CUSTOM_6">
    <p:spTree>
      <p:nvGrpSpPr>
        <p:cNvPr id="21" name="Shape 21"/>
        <p:cNvGrpSpPr/>
        <p:nvPr/>
      </p:nvGrpSpPr>
      <p:grpSpPr>
        <a:xfrm>
          <a:off x="0" y="0"/>
          <a:ext cx="0" cy="0"/>
          <a:chOff x="0" y="0"/>
          <a:chExt cx="0" cy="0"/>
        </a:xfrm>
      </p:grpSpPr>
      <p:sp>
        <p:nvSpPr>
          <p:cNvPr id="22" name="Google Shape;22;p4"/>
          <p:cNvSpPr/>
          <p:nvPr>
            <p:ph idx="2" type="pic"/>
          </p:nvPr>
        </p:nvSpPr>
        <p:spPr>
          <a:xfrm>
            <a:off x="6489700" y="1759350"/>
            <a:ext cx="5345700" cy="7541100"/>
          </a:xfrm>
          <a:prstGeom prst="rect">
            <a:avLst/>
          </a:prstGeom>
          <a:noFill/>
          <a:ln>
            <a:noFill/>
          </a:ln>
        </p:spPr>
      </p:sp>
      <p:cxnSp>
        <p:nvCxnSpPr>
          <p:cNvPr id="23" name="Google Shape;23;p4"/>
          <p:cNvCxnSpPr/>
          <p:nvPr/>
        </p:nvCxnSpPr>
        <p:spPr>
          <a:xfrm>
            <a:off x="-574880" y="1052512"/>
            <a:ext cx="15140100" cy="0"/>
          </a:xfrm>
          <a:prstGeom prst="straightConnector1">
            <a:avLst/>
          </a:prstGeom>
          <a:noFill/>
          <a:ln cap="rnd" cmpd="sng" w="28575">
            <a:solidFill>
              <a:srgbClr val="545454"/>
            </a:solidFill>
            <a:prstDash val="solid"/>
            <a:round/>
            <a:headEnd len="sm" w="sm" type="none"/>
            <a:tailEnd len="sm" w="sm" type="none"/>
          </a:ln>
        </p:spPr>
      </p:cxnSp>
      <p:sp>
        <p:nvSpPr>
          <p:cNvPr id="24" name="Google Shape;24;p4"/>
          <p:cNvSpPr txBox="1"/>
          <p:nvPr/>
        </p:nvSpPr>
        <p:spPr>
          <a:xfrm>
            <a:off x="14924750" y="688450"/>
            <a:ext cx="1947000" cy="72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500">
                <a:solidFill>
                  <a:schemeClr val="dk1"/>
                </a:solidFill>
              </a:rPr>
              <a:t>005</a:t>
            </a:r>
            <a:endParaRPr sz="4500">
              <a:solidFill>
                <a:schemeClr val="dk1"/>
              </a:solidFill>
            </a:endParaRPr>
          </a:p>
        </p:txBody>
      </p:sp>
      <p:sp>
        <p:nvSpPr>
          <p:cNvPr id="25" name="Google Shape;25;p4"/>
          <p:cNvSpPr txBox="1"/>
          <p:nvPr>
            <p:ph idx="1" type="body"/>
          </p:nvPr>
        </p:nvSpPr>
        <p:spPr>
          <a:xfrm>
            <a:off x="10630525" y="3767450"/>
            <a:ext cx="6241200" cy="1717800"/>
          </a:xfrm>
          <a:prstGeom prst="rect">
            <a:avLst/>
          </a:prstGeom>
        </p:spPr>
        <p:txBody>
          <a:bodyPr anchorCtr="0" anchor="t" bIns="0" lIns="0" spcFirstLastPara="1" rIns="0" wrap="square" tIns="0">
            <a:noAutofit/>
          </a:bodyPr>
          <a:lstStyle>
            <a:lvl1pPr indent="-368300" lvl="0" marL="457200">
              <a:spcBef>
                <a:spcPts val="640"/>
              </a:spcBef>
              <a:spcAft>
                <a:spcPts val="0"/>
              </a:spcAft>
              <a:buSzPts val="2200"/>
              <a:buChar char="•"/>
              <a:defRPr b="0" sz="2200"/>
            </a:lvl1pPr>
            <a:lvl2pPr indent="-368300" lvl="1" marL="914400">
              <a:spcBef>
                <a:spcPts val="560"/>
              </a:spcBef>
              <a:spcAft>
                <a:spcPts val="0"/>
              </a:spcAft>
              <a:buSzPts val="2200"/>
              <a:buChar char="–"/>
              <a:defRPr/>
            </a:lvl2pPr>
            <a:lvl3pPr indent="-368300" lvl="2" marL="1371600">
              <a:spcBef>
                <a:spcPts val="480"/>
              </a:spcBef>
              <a:spcAft>
                <a:spcPts val="0"/>
              </a:spcAft>
              <a:buSzPts val="2200"/>
              <a:buChar char="•"/>
              <a:defRPr/>
            </a:lvl3pPr>
            <a:lvl4pPr indent="-368300" lvl="3" marL="1828800">
              <a:spcBef>
                <a:spcPts val="400"/>
              </a:spcBef>
              <a:spcAft>
                <a:spcPts val="0"/>
              </a:spcAft>
              <a:buSzPts val="2200"/>
              <a:buChar char="–"/>
              <a:defRPr/>
            </a:lvl4pPr>
            <a:lvl5pPr indent="-368300" lvl="4" marL="2286000">
              <a:spcBef>
                <a:spcPts val="400"/>
              </a:spcBef>
              <a:spcAft>
                <a:spcPts val="0"/>
              </a:spcAft>
              <a:buSzPts val="2200"/>
              <a:buChar char="»"/>
              <a:defRPr/>
            </a:lvl5pPr>
            <a:lvl6pPr indent="-368300" lvl="5" marL="2743200">
              <a:spcBef>
                <a:spcPts val="400"/>
              </a:spcBef>
              <a:spcAft>
                <a:spcPts val="0"/>
              </a:spcAft>
              <a:buSzPts val="2200"/>
              <a:buChar char="•"/>
              <a:defRPr/>
            </a:lvl6pPr>
            <a:lvl7pPr indent="-368300" lvl="6" marL="3200400">
              <a:spcBef>
                <a:spcPts val="400"/>
              </a:spcBef>
              <a:spcAft>
                <a:spcPts val="0"/>
              </a:spcAft>
              <a:buSzPts val="2200"/>
              <a:buChar char="•"/>
              <a:defRPr/>
            </a:lvl7pPr>
            <a:lvl8pPr indent="-368300" lvl="7" marL="3657600">
              <a:spcBef>
                <a:spcPts val="400"/>
              </a:spcBef>
              <a:spcAft>
                <a:spcPts val="0"/>
              </a:spcAft>
              <a:buSzPts val="2200"/>
              <a:buChar char="•"/>
              <a:defRPr/>
            </a:lvl8pPr>
            <a:lvl9pPr indent="-368300" lvl="8" marL="4114800">
              <a:spcBef>
                <a:spcPts val="400"/>
              </a:spcBef>
              <a:spcAft>
                <a:spcPts val="0"/>
              </a:spcAft>
              <a:buSzPts val="2200"/>
              <a:buChar char="•"/>
              <a:defRPr/>
            </a:lvl9pPr>
          </a:lstStyle>
          <a:p/>
        </p:txBody>
      </p:sp>
      <p:sp>
        <p:nvSpPr>
          <p:cNvPr id="26" name="Google Shape;26;p4"/>
          <p:cNvSpPr txBox="1"/>
          <p:nvPr>
            <p:ph idx="3" type="body"/>
          </p:nvPr>
        </p:nvSpPr>
        <p:spPr>
          <a:xfrm>
            <a:off x="1699950" y="7298250"/>
            <a:ext cx="6564000" cy="2002200"/>
          </a:xfrm>
          <a:prstGeom prst="rect">
            <a:avLst/>
          </a:prstGeom>
        </p:spPr>
        <p:txBody>
          <a:bodyPr anchorCtr="0" anchor="t" bIns="0" lIns="0" spcFirstLastPara="1" rIns="0" wrap="square" tIns="0">
            <a:noAutofit/>
          </a:bodyPr>
          <a:lstStyle>
            <a:lvl1pPr indent="-368300" lvl="0" marL="457200" algn="r">
              <a:spcBef>
                <a:spcPts val="640"/>
              </a:spcBef>
              <a:spcAft>
                <a:spcPts val="0"/>
              </a:spcAft>
              <a:buSzPts val="2200"/>
              <a:buChar char="•"/>
              <a:defRPr b="0" sz="2200"/>
            </a:lvl1pPr>
            <a:lvl2pPr indent="-368300" lvl="1" marL="914400" algn="r">
              <a:spcBef>
                <a:spcPts val="560"/>
              </a:spcBef>
              <a:spcAft>
                <a:spcPts val="0"/>
              </a:spcAft>
              <a:buSzPts val="2200"/>
              <a:buChar char="–"/>
              <a:defRPr/>
            </a:lvl2pPr>
            <a:lvl3pPr indent="-368300" lvl="2" marL="1371600" algn="r">
              <a:spcBef>
                <a:spcPts val="480"/>
              </a:spcBef>
              <a:spcAft>
                <a:spcPts val="0"/>
              </a:spcAft>
              <a:buSzPts val="2200"/>
              <a:buChar char="•"/>
              <a:defRPr/>
            </a:lvl3pPr>
            <a:lvl4pPr indent="-368300" lvl="3" marL="1828800" algn="r">
              <a:spcBef>
                <a:spcPts val="400"/>
              </a:spcBef>
              <a:spcAft>
                <a:spcPts val="0"/>
              </a:spcAft>
              <a:buSzPts val="2200"/>
              <a:buChar char="–"/>
              <a:defRPr/>
            </a:lvl4pPr>
            <a:lvl5pPr indent="-368300" lvl="4" marL="2286000" algn="r">
              <a:spcBef>
                <a:spcPts val="400"/>
              </a:spcBef>
              <a:spcAft>
                <a:spcPts val="0"/>
              </a:spcAft>
              <a:buSzPts val="2200"/>
              <a:buChar char="»"/>
              <a:defRPr/>
            </a:lvl5pPr>
            <a:lvl6pPr indent="-368300" lvl="5" marL="2743200" algn="r">
              <a:spcBef>
                <a:spcPts val="400"/>
              </a:spcBef>
              <a:spcAft>
                <a:spcPts val="0"/>
              </a:spcAft>
              <a:buSzPts val="2200"/>
              <a:buChar char="•"/>
              <a:defRPr/>
            </a:lvl6pPr>
            <a:lvl7pPr indent="-368300" lvl="6" marL="3200400" algn="r">
              <a:spcBef>
                <a:spcPts val="400"/>
              </a:spcBef>
              <a:spcAft>
                <a:spcPts val="0"/>
              </a:spcAft>
              <a:buSzPts val="2200"/>
              <a:buChar char="•"/>
              <a:defRPr/>
            </a:lvl7pPr>
            <a:lvl8pPr indent="-368300" lvl="7" marL="3657600" algn="r">
              <a:spcBef>
                <a:spcPts val="400"/>
              </a:spcBef>
              <a:spcAft>
                <a:spcPts val="0"/>
              </a:spcAft>
              <a:buSzPts val="2200"/>
              <a:buChar char="•"/>
              <a:defRPr/>
            </a:lvl8pPr>
            <a:lvl9pPr indent="-368300" lvl="8" marL="4114800" algn="r">
              <a:spcBef>
                <a:spcPts val="400"/>
              </a:spcBef>
              <a:spcAft>
                <a:spcPts val="0"/>
              </a:spcAft>
              <a:buSzPts val="2200"/>
              <a:buChar char="•"/>
              <a:defRPr/>
            </a:lvl9pPr>
          </a:lstStyle>
          <a:p/>
        </p:txBody>
      </p:sp>
      <p:sp>
        <p:nvSpPr>
          <p:cNvPr id="27" name="Google Shape;27;p4"/>
          <p:cNvSpPr txBox="1"/>
          <p:nvPr>
            <p:ph type="title"/>
          </p:nvPr>
        </p:nvSpPr>
        <p:spPr>
          <a:xfrm>
            <a:off x="1355050" y="6057700"/>
            <a:ext cx="6851700" cy="1107000"/>
          </a:xfrm>
          <a:prstGeom prst="rect">
            <a:avLst/>
          </a:prstGeom>
        </p:spPr>
        <p:txBody>
          <a:bodyPr anchorCtr="0" anchor="t" bIns="0" lIns="0" spcFirstLastPara="1" rIns="0" wrap="square" tIns="0">
            <a:noAutofit/>
          </a:bodyPr>
          <a:lstStyle>
            <a:lvl1pPr lvl="0" algn="r">
              <a:spcBef>
                <a:spcPts val="0"/>
              </a:spcBef>
              <a:spcAft>
                <a:spcPts val="0"/>
              </a:spcAft>
              <a:buSzPts val="7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4" type="title"/>
          </p:nvPr>
        </p:nvSpPr>
        <p:spPr>
          <a:xfrm>
            <a:off x="10630525" y="2622325"/>
            <a:ext cx="5458500" cy="1145100"/>
          </a:xfrm>
          <a:prstGeom prst="rect">
            <a:avLst/>
          </a:prstGeom>
        </p:spPr>
        <p:txBody>
          <a:bodyPr anchorCtr="0" anchor="t" bIns="0" lIns="0" spcFirstLastPara="1" rIns="0" wrap="square" tIns="0">
            <a:noAutofit/>
          </a:bodyPr>
          <a:lstStyle>
            <a:lvl1pPr lvl="0">
              <a:spcBef>
                <a:spcPts val="0"/>
              </a:spcBef>
              <a:spcAft>
                <a:spcPts val="0"/>
              </a:spcAft>
              <a:buSzPts val="7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Gallery">
  <p:cSld name="CUSTOM_5">
    <p:spTree>
      <p:nvGrpSpPr>
        <p:cNvPr id="29" name="Shape 29"/>
        <p:cNvGrpSpPr/>
        <p:nvPr/>
      </p:nvGrpSpPr>
      <p:grpSpPr>
        <a:xfrm>
          <a:off x="0" y="0"/>
          <a:ext cx="0" cy="0"/>
          <a:chOff x="0" y="0"/>
          <a:chExt cx="0" cy="0"/>
        </a:xfrm>
      </p:grpSpPr>
      <p:sp>
        <p:nvSpPr>
          <p:cNvPr id="30" name="Google Shape;30;p5"/>
          <p:cNvSpPr/>
          <p:nvPr>
            <p:ph idx="2" type="pic"/>
          </p:nvPr>
        </p:nvSpPr>
        <p:spPr>
          <a:xfrm>
            <a:off x="727325" y="1954475"/>
            <a:ext cx="6682800" cy="3741900"/>
          </a:xfrm>
          <a:prstGeom prst="rect">
            <a:avLst/>
          </a:prstGeom>
          <a:noFill/>
          <a:ln>
            <a:noFill/>
          </a:ln>
        </p:spPr>
      </p:sp>
      <p:sp>
        <p:nvSpPr>
          <p:cNvPr id="31" name="Google Shape;31;p5"/>
          <p:cNvSpPr/>
          <p:nvPr>
            <p:ph idx="3" type="pic"/>
          </p:nvPr>
        </p:nvSpPr>
        <p:spPr>
          <a:xfrm>
            <a:off x="8200650" y="1400875"/>
            <a:ext cx="3130800" cy="4941000"/>
          </a:xfrm>
          <a:prstGeom prst="rect">
            <a:avLst/>
          </a:prstGeom>
          <a:noFill/>
          <a:ln>
            <a:noFill/>
          </a:ln>
        </p:spPr>
      </p:sp>
      <p:sp>
        <p:nvSpPr>
          <p:cNvPr id="32" name="Google Shape;32;p5"/>
          <p:cNvSpPr/>
          <p:nvPr>
            <p:ph idx="4" type="pic"/>
          </p:nvPr>
        </p:nvSpPr>
        <p:spPr>
          <a:xfrm>
            <a:off x="8219825" y="6832100"/>
            <a:ext cx="3130800" cy="2816400"/>
          </a:xfrm>
          <a:prstGeom prst="rect">
            <a:avLst/>
          </a:prstGeom>
          <a:noFill/>
          <a:ln>
            <a:noFill/>
          </a:ln>
        </p:spPr>
      </p:sp>
      <p:sp>
        <p:nvSpPr>
          <p:cNvPr id="33" name="Google Shape;33;p5"/>
          <p:cNvSpPr/>
          <p:nvPr>
            <p:ph idx="5" type="pic"/>
          </p:nvPr>
        </p:nvSpPr>
        <p:spPr>
          <a:xfrm>
            <a:off x="11779550" y="5647800"/>
            <a:ext cx="2077800" cy="2551800"/>
          </a:xfrm>
          <a:prstGeom prst="rect">
            <a:avLst/>
          </a:prstGeom>
          <a:noFill/>
          <a:ln>
            <a:noFill/>
          </a:ln>
        </p:spPr>
      </p:sp>
      <p:sp>
        <p:nvSpPr>
          <p:cNvPr id="34" name="Google Shape;34;p5"/>
          <p:cNvSpPr/>
          <p:nvPr>
            <p:ph idx="6" type="pic"/>
          </p:nvPr>
        </p:nvSpPr>
        <p:spPr>
          <a:xfrm>
            <a:off x="14642250" y="5609500"/>
            <a:ext cx="2077800" cy="2551800"/>
          </a:xfrm>
          <a:prstGeom prst="rect">
            <a:avLst/>
          </a:prstGeom>
          <a:noFill/>
          <a:ln>
            <a:noFill/>
          </a:ln>
        </p:spPr>
      </p:sp>
      <p:cxnSp>
        <p:nvCxnSpPr>
          <p:cNvPr id="35" name="Google Shape;35;p5"/>
          <p:cNvCxnSpPr/>
          <p:nvPr/>
        </p:nvCxnSpPr>
        <p:spPr>
          <a:xfrm>
            <a:off x="-574880" y="1052512"/>
            <a:ext cx="15140100" cy="0"/>
          </a:xfrm>
          <a:prstGeom prst="straightConnector1">
            <a:avLst/>
          </a:prstGeom>
          <a:noFill/>
          <a:ln cap="rnd" cmpd="sng" w="28575">
            <a:solidFill>
              <a:srgbClr val="545454"/>
            </a:solidFill>
            <a:prstDash val="solid"/>
            <a:round/>
            <a:headEnd len="sm" w="sm" type="none"/>
            <a:tailEnd len="sm" w="sm" type="none"/>
          </a:ln>
        </p:spPr>
      </p:cxnSp>
      <p:sp>
        <p:nvSpPr>
          <p:cNvPr id="36" name="Google Shape;36;p5"/>
          <p:cNvSpPr txBox="1"/>
          <p:nvPr>
            <p:ph idx="1" type="body"/>
          </p:nvPr>
        </p:nvSpPr>
        <p:spPr>
          <a:xfrm>
            <a:off x="3492625" y="8844150"/>
            <a:ext cx="4046100" cy="804300"/>
          </a:xfrm>
          <a:prstGeom prst="rect">
            <a:avLst/>
          </a:prstGeom>
        </p:spPr>
        <p:txBody>
          <a:bodyPr anchorCtr="0" anchor="t" bIns="0" lIns="0" spcFirstLastPara="1" rIns="0" wrap="square" tIns="0">
            <a:noAutofit/>
          </a:bodyPr>
          <a:lstStyle>
            <a:lvl1pPr indent="-368300" lvl="0" marL="457200" algn="r">
              <a:spcBef>
                <a:spcPts val="640"/>
              </a:spcBef>
              <a:spcAft>
                <a:spcPts val="0"/>
              </a:spcAft>
              <a:buSzPts val="2200"/>
              <a:buChar char="•"/>
              <a:defRPr b="0" sz="2200"/>
            </a:lvl1pPr>
            <a:lvl2pPr indent="-368300" lvl="1" marL="914400" algn="r">
              <a:spcBef>
                <a:spcPts val="560"/>
              </a:spcBef>
              <a:spcAft>
                <a:spcPts val="0"/>
              </a:spcAft>
              <a:buSzPts val="2200"/>
              <a:buChar char="–"/>
              <a:defRPr/>
            </a:lvl2pPr>
            <a:lvl3pPr indent="-368300" lvl="2" marL="1371600" algn="r">
              <a:spcBef>
                <a:spcPts val="480"/>
              </a:spcBef>
              <a:spcAft>
                <a:spcPts val="0"/>
              </a:spcAft>
              <a:buSzPts val="2200"/>
              <a:buChar char="•"/>
              <a:defRPr/>
            </a:lvl3pPr>
            <a:lvl4pPr indent="-368300" lvl="3" marL="1828800" algn="r">
              <a:spcBef>
                <a:spcPts val="400"/>
              </a:spcBef>
              <a:spcAft>
                <a:spcPts val="0"/>
              </a:spcAft>
              <a:buSzPts val="2200"/>
              <a:buChar char="–"/>
              <a:defRPr/>
            </a:lvl4pPr>
            <a:lvl5pPr indent="-368300" lvl="4" marL="2286000" algn="r">
              <a:spcBef>
                <a:spcPts val="400"/>
              </a:spcBef>
              <a:spcAft>
                <a:spcPts val="0"/>
              </a:spcAft>
              <a:buSzPts val="2200"/>
              <a:buChar char="»"/>
              <a:defRPr/>
            </a:lvl5pPr>
            <a:lvl6pPr indent="-368300" lvl="5" marL="2743200" algn="r">
              <a:spcBef>
                <a:spcPts val="400"/>
              </a:spcBef>
              <a:spcAft>
                <a:spcPts val="0"/>
              </a:spcAft>
              <a:buSzPts val="2200"/>
              <a:buChar char="•"/>
              <a:defRPr/>
            </a:lvl6pPr>
            <a:lvl7pPr indent="-368300" lvl="6" marL="3200400" algn="r">
              <a:spcBef>
                <a:spcPts val="400"/>
              </a:spcBef>
              <a:spcAft>
                <a:spcPts val="0"/>
              </a:spcAft>
              <a:buSzPts val="2200"/>
              <a:buChar char="•"/>
              <a:defRPr/>
            </a:lvl7pPr>
            <a:lvl8pPr indent="-368300" lvl="7" marL="3657600" algn="r">
              <a:spcBef>
                <a:spcPts val="400"/>
              </a:spcBef>
              <a:spcAft>
                <a:spcPts val="0"/>
              </a:spcAft>
              <a:buSzPts val="2200"/>
              <a:buChar char="•"/>
              <a:defRPr/>
            </a:lvl8pPr>
            <a:lvl9pPr indent="-368300" lvl="8" marL="4114800" algn="r">
              <a:spcBef>
                <a:spcPts val="400"/>
              </a:spcBef>
              <a:spcAft>
                <a:spcPts val="0"/>
              </a:spcAft>
              <a:buSzPts val="2200"/>
              <a:buChar char="•"/>
              <a:defRPr/>
            </a:lvl9pPr>
          </a:lstStyle>
          <a:p/>
        </p:txBody>
      </p:sp>
      <p:sp>
        <p:nvSpPr>
          <p:cNvPr id="37" name="Google Shape;37;p5"/>
          <p:cNvSpPr txBox="1"/>
          <p:nvPr>
            <p:ph type="title"/>
          </p:nvPr>
        </p:nvSpPr>
        <p:spPr>
          <a:xfrm>
            <a:off x="727325" y="6076775"/>
            <a:ext cx="6811500" cy="2551800"/>
          </a:xfrm>
          <a:prstGeom prst="rect">
            <a:avLst/>
          </a:prstGeom>
        </p:spPr>
        <p:txBody>
          <a:bodyPr anchorCtr="0" anchor="t" bIns="0" lIns="0" spcFirstLastPara="1" rIns="0" wrap="square" tIns="0">
            <a:noAutofit/>
          </a:bodyPr>
          <a:lstStyle>
            <a:lvl1pPr lvl="0" algn="r">
              <a:spcBef>
                <a:spcPts val="0"/>
              </a:spcBef>
              <a:spcAft>
                <a:spcPts val="0"/>
              </a:spcAft>
              <a:buSzPts val="7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8" name="Google Shape;38;p5"/>
          <p:cNvSpPr txBox="1"/>
          <p:nvPr>
            <p:ph idx="7" type="body"/>
          </p:nvPr>
        </p:nvSpPr>
        <p:spPr>
          <a:xfrm>
            <a:off x="11779550" y="2736850"/>
            <a:ext cx="4901100" cy="2175600"/>
          </a:xfrm>
          <a:prstGeom prst="rect">
            <a:avLst/>
          </a:prstGeom>
        </p:spPr>
        <p:txBody>
          <a:bodyPr anchorCtr="0" anchor="t" bIns="0" lIns="0" spcFirstLastPara="1" rIns="0" wrap="square" tIns="0">
            <a:noAutofit/>
          </a:bodyPr>
          <a:lstStyle>
            <a:lvl1pPr indent="-368300" lvl="0" marL="457200" algn="r">
              <a:spcBef>
                <a:spcPts val="640"/>
              </a:spcBef>
              <a:spcAft>
                <a:spcPts val="0"/>
              </a:spcAft>
              <a:buSzPts val="2200"/>
              <a:buChar char="•"/>
              <a:defRPr b="0" sz="2200"/>
            </a:lvl1pPr>
            <a:lvl2pPr indent="-368300" lvl="1" marL="914400" algn="r">
              <a:spcBef>
                <a:spcPts val="560"/>
              </a:spcBef>
              <a:spcAft>
                <a:spcPts val="0"/>
              </a:spcAft>
              <a:buSzPts val="2200"/>
              <a:buChar char="–"/>
              <a:defRPr/>
            </a:lvl2pPr>
            <a:lvl3pPr indent="-368300" lvl="2" marL="1371600" algn="r">
              <a:spcBef>
                <a:spcPts val="480"/>
              </a:spcBef>
              <a:spcAft>
                <a:spcPts val="0"/>
              </a:spcAft>
              <a:buSzPts val="2200"/>
              <a:buChar char="•"/>
              <a:defRPr/>
            </a:lvl3pPr>
            <a:lvl4pPr indent="-368300" lvl="3" marL="1828800" algn="r">
              <a:spcBef>
                <a:spcPts val="400"/>
              </a:spcBef>
              <a:spcAft>
                <a:spcPts val="0"/>
              </a:spcAft>
              <a:buSzPts val="2200"/>
              <a:buChar char="–"/>
              <a:defRPr/>
            </a:lvl4pPr>
            <a:lvl5pPr indent="-368300" lvl="4" marL="2286000" algn="r">
              <a:spcBef>
                <a:spcPts val="400"/>
              </a:spcBef>
              <a:spcAft>
                <a:spcPts val="0"/>
              </a:spcAft>
              <a:buSzPts val="2200"/>
              <a:buChar char="»"/>
              <a:defRPr/>
            </a:lvl5pPr>
            <a:lvl6pPr indent="-368300" lvl="5" marL="2743200" algn="r">
              <a:spcBef>
                <a:spcPts val="400"/>
              </a:spcBef>
              <a:spcAft>
                <a:spcPts val="0"/>
              </a:spcAft>
              <a:buSzPts val="2200"/>
              <a:buChar char="•"/>
              <a:defRPr/>
            </a:lvl6pPr>
            <a:lvl7pPr indent="-368300" lvl="6" marL="3200400" algn="r">
              <a:spcBef>
                <a:spcPts val="400"/>
              </a:spcBef>
              <a:spcAft>
                <a:spcPts val="0"/>
              </a:spcAft>
              <a:buSzPts val="2200"/>
              <a:buChar char="•"/>
              <a:defRPr/>
            </a:lvl7pPr>
            <a:lvl8pPr indent="-368300" lvl="7" marL="3657600" algn="r">
              <a:spcBef>
                <a:spcPts val="400"/>
              </a:spcBef>
              <a:spcAft>
                <a:spcPts val="0"/>
              </a:spcAft>
              <a:buSzPts val="2200"/>
              <a:buChar char="•"/>
              <a:defRPr/>
            </a:lvl8pPr>
            <a:lvl9pPr indent="-368300" lvl="8" marL="4114800" algn="r">
              <a:spcBef>
                <a:spcPts val="400"/>
              </a:spcBef>
              <a:spcAft>
                <a:spcPts val="0"/>
              </a:spcAft>
              <a:buSzPts val="2200"/>
              <a:buChar char="•"/>
              <a:defRPr/>
            </a:lvl9pPr>
          </a:lstStyle>
          <a:p/>
        </p:txBody>
      </p:sp>
      <p:sp>
        <p:nvSpPr>
          <p:cNvPr id="39" name="Google Shape;39;p5"/>
          <p:cNvSpPr txBox="1"/>
          <p:nvPr/>
        </p:nvSpPr>
        <p:spPr>
          <a:xfrm>
            <a:off x="14924750" y="688450"/>
            <a:ext cx="1947000" cy="72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500">
                <a:solidFill>
                  <a:schemeClr val="dk1"/>
                </a:solidFill>
              </a:rPr>
              <a:t>008</a:t>
            </a:r>
            <a:endParaRPr sz="4500">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Chart">
  <p:cSld name="CUSTOM_4">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8631329" y="2532745"/>
            <a:ext cx="8817453" cy="6567839"/>
          </a:xfrm>
          <a:prstGeom prst="rect">
            <a:avLst/>
          </a:prstGeom>
          <a:noFill/>
          <a:ln>
            <a:noFill/>
          </a:ln>
        </p:spPr>
      </p:pic>
      <p:cxnSp>
        <p:nvCxnSpPr>
          <p:cNvPr id="42" name="Google Shape;42;p6"/>
          <p:cNvCxnSpPr/>
          <p:nvPr/>
        </p:nvCxnSpPr>
        <p:spPr>
          <a:xfrm>
            <a:off x="-574880" y="1052512"/>
            <a:ext cx="15140100" cy="0"/>
          </a:xfrm>
          <a:prstGeom prst="straightConnector1">
            <a:avLst/>
          </a:prstGeom>
          <a:noFill/>
          <a:ln cap="rnd" cmpd="sng" w="28575">
            <a:solidFill>
              <a:srgbClr val="545454"/>
            </a:solidFill>
            <a:prstDash val="solid"/>
            <a:round/>
            <a:headEnd len="sm" w="sm" type="none"/>
            <a:tailEnd len="sm" w="sm" type="none"/>
          </a:ln>
        </p:spPr>
      </p:cxnSp>
      <p:sp>
        <p:nvSpPr>
          <p:cNvPr id="43" name="Google Shape;43;p6"/>
          <p:cNvSpPr txBox="1"/>
          <p:nvPr>
            <p:ph type="title"/>
          </p:nvPr>
        </p:nvSpPr>
        <p:spPr>
          <a:xfrm>
            <a:off x="687075" y="2532750"/>
            <a:ext cx="8054100" cy="2633700"/>
          </a:xfrm>
          <a:prstGeom prst="rect">
            <a:avLst/>
          </a:prstGeom>
        </p:spPr>
        <p:txBody>
          <a:bodyPr anchorCtr="0" anchor="t" bIns="0" lIns="0" spcFirstLastPara="1" rIns="0" wrap="square" tIns="0">
            <a:noAutofit/>
          </a:bodyPr>
          <a:lstStyle>
            <a:lvl1pPr lvl="0">
              <a:spcBef>
                <a:spcPts val="0"/>
              </a:spcBef>
              <a:spcAft>
                <a:spcPts val="0"/>
              </a:spcAft>
              <a:buSzPts val="7000"/>
              <a:buNone/>
              <a:defRPr/>
            </a:lvl1pPr>
            <a:lvl2pPr lvl="1">
              <a:spcBef>
                <a:spcPts val="0"/>
              </a:spcBef>
              <a:spcAft>
                <a:spcPts val="0"/>
              </a:spcAft>
              <a:buSzPts val="7000"/>
              <a:buFont typeface="Ledger"/>
              <a:buNone/>
              <a:defRPr sz="7000">
                <a:latin typeface="Ledger"/>
                <a:ea typeface="Ledger"/>
                <a:cs typeface="Ledger"/>
                <a:sym typeface="Ledger"/>
              </a:defRPr>
            </a:lvl2pPr>
            <a:lvl3pPr lvl="2">
              <a:spcBef>
                <a:spcPts val="0"/>
              </a:spcBef>
              <a:spcAft>
                <a:spcPts val="0"/>
              </a:spcAft>
              <a:buSzPts val="7000"/>
              <a:buFont typeface="Ledger"/>
              <a:buNone/>
              <a:defRPr sz="7000">
                <a:latin typeface="Ledger"/>
                <a:ea typeface="Ledger"/>
                <a:cs typeface="Ledger"/>
                <a:sym typeface="Ledger"/>
              </a:defRPr>
            </a:lvl3pPr>
            <a:lvl4pPr lvl="3">
              <a:spcBef>
                <a:spcPts val="0"/>
              </a:spcBef>
              <a:spcAft>
                <a:spcPts val="0"/>
              </a:spcAft>
              <a:buSzPts val="7000"/>
              <a:buFont typeface="Ledger"/>
              <a:buNone/>
              <a:defRPr sz="7000">
                <a:latin typeface="Ledger"/>
                <a:ea typeface="Ledger"/>
                <a:cs typeface="Ledger"/>
                <a:sym typeface="Ledger"/>
              </a:defRPr>
            </a:lvl4pPr>
            <a:lvl5pPr lvl="4">
              <a:spcBef>
                <a:spcPts val="0"/>
              </a:spcBef>
              <a:spcAft>
                <a:spcPts val="0"/>
              </a:spcAft>
              <a:buSzPts val="7000"/>
              <a:buFont typeface="Ledger"/>
              <a:buNone/>
              <a:defRPr sz="7000">
                <a:latin typeface="Ledger"/>
                <a:ea typeface="Ledger"/>
                <a:cs typeface="Ledger"/>
                <a:sym typeface="Ledger"/>
              </a:defRPr>
            </a:lvl5pPr>
            <a:lvl6pPr lvl="5">
              <a:spcBef>
                <a:spcPts val="0"/>
              </a:spcBef>
              <a:spcAft>
                <a:spcPts val="0"/>
              </a:spcAft>
              <a:buSzPts val="7000"/>
              <a:buFont typeface="Ledger"/>
              <a:buNone/>
              <a:defRPr sz="7000">
                <a:latin typeface="Ledger"/>
                <a:ea typeface="Ledger"/>
                <a:cs typeface="Ledger"/>
                <a:sym typeface="Ledger"/>
              </a:defRPr>
            </a:lvl6pPr>
            <a:lvl7pPr lvl="6">
              <a:spcBef>
                <a:spcPts val="0"/>
              </a:spcBef>
              <a:spcAft>
                <a:spcPts val="0"/>
              </a:spcAft>
              <a:buSzPts val="7000"/>
              <a:buFont typeface="Ledger"/>
              <a:buNone/>
              <a:defRPr sz="7000">
                <a:latin typeface="Ledger"/>
                <a:ea typeface="Ledger"/>
                <a:cs typeface="Ledger"/>
                <a:sym typeface="Ledger"/>
              </a:defRPr>
            </a:lvl7pPr>
            <a:lvl8pPr lvl="7">
              <a:spcBef>
                <a:spcPts val="0"/>
              </a:spcBef>
              <a:spcAft>
                <a:spcPts val="0"/>
              </a:spcAft>
              <a:buSzPts val="7000"/>
              <a:buFont typeface="Ledger"/>
              <a:buNone/>
              <a:defRPr sz="7000">
                <a:latin typeface="Ledger"/>
                <a:ea typeface="Ledger"/>
                <a:cs typeface="Ledger"/>
                <a:sym typeface="Ledger"/>
              </a:defRPr>
            </a:lvl8pPr>
            <a:lvl9pPr lvl="8">
              <a:spcBef>
                <a:spcPts val="0"/>
              </a:spcBef>
              <a:spcAft>
                <a:spcPts val="0"/>
              </a:spcAft>
              <a:buSzPts val="7000"/>
              <a:buFont typeface="Ledger"/>
              <a:buNone/>
              <a:defRPr sz="7000">
                <a:latin typeface="Ledger"/>
                <a:ea typeface="Ledger"/>
                <a:cs typeface="Ledger"/>
                <a:sym typeface="Ledger"/>
              </a:defRPr>
            </a:lvl9pPr>
          </a:lstStyle>
          <a:p/>
        </p:txBody>
      </p:sp>
      <p:sp>
        <p:nvSpPr>
          <p:cNvPr id="44" name="Google Shape;44;p6"/>
          <p:cNvSpPr txBox="1"/>
          <p:nvPr>
            <p:ph idx="1" type="body"/>
          </p:nvPr>
        </p:nvSpPr>
        <p:spPr>
          <a:xfrm>
            <a:off x="725250" y="4931650"/>
            <a:ext cx="7906200" cy="3473400"/>
          </a:xfrm>
          <a:prstGeom prst="rect">
            <a:avLst/>
          </a:prstGeom>
        </p:spPr>
        <p:txBody>
          <a:bodyPr anchorCtr="0" anchor="t" bIns="0" lIns="0" spcFirstLastPara="1" rIns="0" wrap="square" tIns="0">
            <a:noAutofit/>
          </a:bodyPr>
          <a:lstStyle>
            <a:lvl1pPr indent="-368300" lvl="0" marL="457200">
              <a:spcBef>
                <a:spcPts val="640"/>
              </a:spcBef>
              <a:spcAft>
                <a:spcPts val="0"/>
              </a:spcAft>
              <a:buSzPts val="2200"/>
              <a:buChar char="•"/>
              <a:defRPr b="0" sz="2200"/>
            </a:lvl1pPr>
            <a:lvl2pPr indent="-368300" lvl="1" marL="914400">
              <a:spcBef>
                <a:spcPts val="560"/>
              </a:spcBef>
              <a:spcAft>
                <a:spcPts val="0"/>
              </a:spcAft>
              <a:buSzPts val="2200"/>
              <a:buChar char="–"/>
              <a:defRPr/>
            </a:lvl2pPr>
            <a:lvl3pPr indent="-368300" lvl="2" marL="1371600">
              <a:spcBef>
                <a:spcPts val="480"/>
              </a:spcBef>
              <a:spcAft>
                <a:spcPts val="0"/>
              </a:spcAft>
              <a:buSzPts val="2200"/>
              <a:buChar char="•"/>
              <a:defRPr/>
            </a:lvl3pPr>
            <a:lvl4pPr indent="-368300" lvl="3" marL="1828800">
              <a:spcBef>
                <a:spcPts val="400"/>
              </a:spcBef>
              <a:spcAft>
                <a:spcPts val="0"/>
              </a:spcAft>
              <a:buSzPts val="2200"/>
              <a:buChar char="–"/>
              <a:defRPr/>
            </a:lvl4pPr>
            <a:lvl5pPr indent="-368300" lvl="4" marL="2286000">
              <a:spcBef>
                <a:spcPts val="400"/>
              </a:spcBef>
              <a:spcAft>
                <a:spcPts val="0"/>
              </a:spcAft>
              <a:buSzPts val="2200"/>
              <a:buChar char="»"/>
              <a:defRPr/>
            </a:lvl5pPr>
            <a:lvl6pPr indent="-368300" lvl="5" marL="2743200">
              <a:spcBef>
                <a:spcPts val="400"/>
              </a:spcBef>
              <a:spcAft>
                <a:spcPts val="0"/>
              </a:spcAft>
              <a:buSzPts val="2200"/>
              <a:buChar char="•"/>
              <a:defRPr/>
            </a:lvl6pPr>
            <a:lvl7pPr indent="-368300" lvl="6" marL="3200400">
              <a:spcBef>
                <a:spcPts val="400"/>
              </a:spcBef>
              <a:spcAft>
                <a:spcPts val="0"/>
              </a:spcAft>
              <a:buSzPts val="2200"/>
              <a:buChar char="•"/>
              <a:defRPr/>
            </a:lvl7pPr>
            <a:lvl8pPr indent="-368300" lvl="7" marL="3657600">
              <a:spcBef>
                <a:spcPts val="400"/>
              </a:spcBef>
              <a:spcAft>
                <a:spcPts val="0"/>
              </a:spcAft>
              <a:buSzPts val="2200"/>
              <a:buChar char="•"/>
              <a:defRPr/>
            </a:lvl8pPr>
            <a:lvl9pPr indent="-368300" lvl="8" marL="4114800">
              <a:spcBef>
                <a:spcPts val="400"/>
              </a:spcBef>
              <a:spcAft>
                <a:spcPts val="0"/>
              </a:spcAft>
              <a:buSzPts val="2200"/>
              <a:buChar char="•"/>
              <a:defRPr/>
            </a:lvl9pPr>
          </a:lstStyle>
          <a:p/>
        </p:txBody>
      </p:sp>
      <p:sp>
        <p:nvSpPr>
          <p:cNvPr id="45" name="Google Shape;45;p6"/>
          <p:cNvSpPr txBox="1"/>
          <p:nvPr/>
        </p:nvSpPr>
        <p:spPr>
          <a:xfrm>
            <a:off x="14924750" y="688450"/>
            <a:ext cx="1947000" cy="72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500">
                <a:solidFill>
                  <a:schemeClr val="dk1"/>
                </a:solidFill>
              </a:rPr>
              <a:t>007</a:t>
            </a:r>
            <a:endParaRPr sz="4500">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Features">
  <p:cSld name="CUSTOM_3">
    <p:spTree>
      <p:nvGrpSpPr>
        <p:cNvPr id="46" name="Shape 46"/>
        <p:cNvGrpSpPr/>
        <p:nvPr/>
      </p:nvGrpSpPr>
      <p:grpSpPr>
        <a:xfrm>
          <a:off x="0" y="0"/>
          <a:ext cx="0" cy="0"/>
          <a:chOff x="0" y="0"/>
          <a:chExt cx="0" cy="0"/>
        </a:xfrm>
      </p:grpSpPr>
      <p:sp>
        <p:nvSpPr>
          <p:cNvPr id="47" name="Google Shape;47;p7"/>
          <p:cNvSpPr/>
          <p:nvPr>
            <p:ph idx="2" type="pic"/>
          </p:nvPr>
        </p:nvSpPr>
        <p:spPr>
          <a:xfrm>
            <a:off x="1335975" y="1763475"/>
            <a:ext cx="4739100" cy="7496400"/>
          </a:xfrm>
          <a:prstGeom prst="rect">
            <a:avLst/>
          </a:prstGeom>
          <a:noFill/>
          <a:ln>
            <a:noFill/>
          </a:ln>
        </p:spPr>
      </p:sp>
      <p:cxnSp>
        <p:nvCxnSpPr>
          <p:cNvPr id="48" name="Google Shape;48;p7"/>
          <p:cNvCxnSpPr/>
          <p:nvPr/>
        </p:nvCxnSpPr>
        <p:spPr>
          <a:xfrm>
            <a:off x="-574880" y="1052512"/>
            <a:ext cx="15140100" cy="0"/>
          </a:xfrm>
          <a:prstGeom prst="straightConnector1">
            <a:avLst/>
          </a:prstGeom>
          <a:noFill/>
          <a:ln cap="rnd" cmpd="sng" w="28575">
            <a:solidFill>
              <a:srgbClr val="545454"/>
            </a:solidFill>
            <a:prstDash val="solid"/>
            <a:round/>
            <a:headEnd len="sm" w="sm" type="none"/>
            <a:tailEnd len="sm" w="sm" type="none"/>
          </a:ln>
        </p:spPr>
      </p:cxnSp>
      <p:sp>
        <p:nvSpPr>
          <p:cNvPr id="49" name="Google Shape;49;p7"/>
          <p:cNvSpPr txBox="1"/>
          <p:nvPr/>
        </p:nvSpPr>
        <p:spPr>
          <a:xfrm>
            <a:off x="14924750" y="688450"/>
            <a:ext cx="1947000" cy="72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500">
                <a:solidFill>
                  <a:schemeClr val="dk1"/>
                </a:solidFill>
              </a:rPr>
              <a:t>007</a:t>
            </a:r>
            <a:endParaRPr sz="4500">
              <a:solidFill>
                <a:schemeClr val="dk1"/>
              </a:solidFill>
            </a:endParaRPr>
          </a:p>
        </p:txBody>
      </p:sp>
      <p:sp>
        <p:nvSpPr>
          <p:cNvPr id="50" name="Google Shape;50;p7"/>
          <p:cNvSpPr txBox="1"/>
          <p:nvPr>
            <p:ph idx="1" type="subTitle"/>
          </p:nvPr>
        </p:nvSpPr>
        <p:spPr>
          <a:xfrm>
            <a:off x="7137925" y="7069200"/>
            <a:ext cx="2526600" cy="692700"/>
          </a:xfrm>
          <a:prstGeom prst="rect">
            <a:avLst/>
          </a:prstGeom>
        </p:spPr>
        <p:txBody>
          <a:bodyPr anchorCtr="0" anchor="t" bIns="0" lIns="0" spcFirstLastPara="1" rIns="0" wrap="square" tIns="0">
            <a:noAutofit/>
          </a:bodyPr>
          <a:lstStyle>
            <a:lvl1pPr lvl="0">
              <a:spcBef>
                <a:spcPts val="640"/>
              </a:spcBef>
              <a:spcAft>
                <a:spcPts val="0"/>
              </a:spcAft>
              <a:buSzPts val="4500"/>
              <a:buNone/>
              <a:defRPr sz="4500"/>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
        <p:nvSpPr>
          <p:cNvPr id="51" name="Google Shape;51;p7"/>
          <p:cNvSpPr txBox="1"/>
          <p:nvPr>
            <p:ph idx="3" type="subTitle"/>
          </p:nvPr>
        </p:nvSpPr>
        <p:spPr>
          <a:xfrm>
            <a:off x="7179175" y="7761900"/>
            <a:ext cx="2444100" cy="728100"/>
          </a:xfrm>
          <a:prstGeom prst="rect">
            <a:avLst/>
          </a:prstGeom>
        </p:spPr>
        <p:txBody>
          <a:bodyPr anchorCtr="0" anchor="t" bIns="0" lIns="0" spcFirstLastPara="1" rIns="0" wrap="square" tIns="0">
            <a:noAutofit/>
          </a:bodyPr>
          <a:lstStyle>
            <a:lvl1pPr lvl="0">
              <a:spcBef>
                <a:spcPts val="640"/>
              </a:spcBef>
              <a:spcAft>
                <a:spcPts val="0"/>
              </a:spcAft>
              <a:buSzPts val="3200"/>
              <a:buFont typeface="Ledger"/>
              <a:buNone/>
              <a:defRPr b="0">
                <a:latin typeface="Ledger"/>
                <a:ea typeface="Ledger"/>
                <a:cs typeface="Ledger"/>
                <a:sym typeface="Ledger"/>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
        <p:nvSpPr>
          <p:cNvPr id="52" name="Google Shape;52;p7"/>
          <p:cNvSpPr txBox="1"/>
          <p:nvPr>
            <p:ph idx="4" type="body"/>
          </p:nvPr>
        </p:nvSpPr>
        <p:spPr>
          <a:xfrm>
            <a:off x="7204675" y="8488925"/>
            <a:ext cx="2393100" cy="771000"/>
          </a:xfrm>
          <a:prstGeom prst="rect">
            <a:avLst/>
          </a:prstGeom>
        </p:spPr>
        <p:txBody>
          <a:bodyPr anchorCtr="0" anchor="t" bIns="0" lIns="0" spcFirstLastPara="1" rIns="0" wrap="square" tIns="0">
            <a:noAutofit/>
          </a:bodyPr>
          <a:lstStyle>
            <a:lvl1pPr indent="-368300" lvl="0" marL="457200">
              <a:spcBef>
                <a:spcPts val="640"/>
              </a:spcBef>
              <a:spcAft>
                <a:spcPts val="0"/>
              </a:spcAft>
              <a:buSzPts val="2200"/>
              <a:buChar char="•"/>
              <a:defRPr b="0" sz="2200"/>
            </a:lvl1pPr>
            <a:lvl2pPr indent="-368300" lvl="1" marL="914400">
              <a:spcBef>
                <a:spcPts val="560"/>
              </a:spcBef>
              <a:spcAft>
                <a:spcPts val="0"/>
              </a:spcAft>
              <a:buSzPts val="2200"/>
              <a:buChar char="–"/>
              <a:defRPr/>
            </a:lvl2pPr>
            <a:lvl3pPr indent="-368300" lvl="2" marL="1371600">
              <a:spcBef>
                <a:spcPts val="480"/>
              </a:spcBef>
              <a:spcAft>
                <a:spcPts val="0"/>
              </a:spcAft>
              <a:buSzPts val="2200"/>
              <a:buChar char="•"/>
              <a:defRPr/>
            </a:lvl3pPr>
            <a:lvl4pPr indent="-368300" lvl="3" marL="1828800">
              <a:spcBef>
                <a:spcPts val="400"/>
              </a:spcBef>
              <a:spcAft>
                <a:spcPts val="0"/>
              </a:spcAft>
              <a:buSzPts val="2200"/>
              <a:buChar char="–"/>
              <a:defRPr/>
            </a:lvl4pPr>
            <a:lvl5pPr indent="-368300" lvl="4" marL="2286000">
              <a:spcBef>
                <a:spcPts val="400"/>
              </a:spcBef>
              <a:spcAft>
                <a:spcPts val="0"/>
              </a:spcAft>
              <a:buSzPts val="2200"/>
              <a:buChar char="»"/>
              <a:defRPr/>
            </a:lvl5pPr>
            <a:lvl6pPr indent="-368300" lvl="5" marL="2743200">
              <a:spcBef>
                <a:spcPts val="400"/>
              </a:spcBef>
              <a:spcAft>
                <a:spcPts val="0"/>
              </a:spcAft>
              <a:buSzPts val="2200"/>
              <a:buChar char="•"/>
              <a:defRPr/>
            </a:lvl6pPr>
            <a:lvl7pPr indent="-368300" lvl="6" marL="3200400">
              <a:spcBef>
                <a:spcPts val="400"/>
              </a:spcBef>
              <a:spcAft>
                <a:spcPts val="0"/>
              </a:spcAft>
              <a:buSzPts val="2200"/>
              <a:buChar char="•"/>
              <a:defRPr/>
            </a:lvl7pPr>
            <a:lvl8pPr indent="-368300" lvl="7" marL="3657600">
              <a:spcBef>
                <a:spcPts val="400"/>
              </a:spcBef>
              <a:spcAft>
                <a:spcPts val="0"/>
              </a:spcAft>
              <a:buSzPts val="2200"/>
              <a:buChar char="•"/>
              <a:defRPr/>
            </a:lvl8pPr>
            <a:lvl9pPr indent="-368300" lvl="8" marL="4114800">
              <a:spcBef>
                <a:spcPts val="400"/>
              </a:spcBef>
              <a:spcAft>
                <a:spcPts val="0"/>
              </a:spcAft>
              <a:buSzPts val="2200"/>
              <a:buChar char="•"/>
              <a:defRPr/>
            </a:lvl9pPr>
          </a:lstStyle>
          <a:p/>
        </p:txBody>
      </p:sp>
      <p:sp>
        <p:nvSpPr>
          <p:cNvPr id="53" name="Google Shape;53;p7"/>
          <p:cNvSpPr txBox="1"/>
          <p:nvPr>
            <p:ph idx="5" type="subTitle"/>
          </p:nvPr>
        </p:nvSpPr>
        <p:spPr>
          <a:xfrm>
            <a:off x="10639150" y="7069200"/>
            <a:ext cx="2526600" cy="692700"/>
          </a:xfrm>
          <a:prstGeom prst="rect">
            <a:avLst/>
          </a:prstGeom>
        </p:spPr>
        <p:txBody>
          <a:bodyPr anchorCtr="0" anchor="t" bIns="0" lIns="0" spcFirstLastPara="1" rIns="0" wrap="square" tIns="0">
            <a:noAutofit/>
          </a:bodyPr>
          <a:lstStyle>
            <a:lvl1pPr lvl="0" rtl="0">
              <a:spcBef>
                <a:spcPts val="640"/>
              </a:spcBef>
              <a:spcAft>
                <a:spcPts val="0"/>
              </a:spcAft>
              <a:buSzPts val="4500"/>
              <a:buNone/>
              <a:defRPr sz="450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54" name="Google Shape;54;p7"/>
          <p:cNvSpPr txBox="1"/>
          <p:nvPr>
            <p:ph idx="6" type="subTitle"/>
          </p:nvPr>
        </p:nvSpPr>
        <p:spPr>
          <a:xfrm>
            <a:off x="10680400" y="7761900"/>
            <a:ext cx="2444100" cy="728100"/>
          </a:xfrm>
          <a:prstGeom prst="rect">
            <a:avLst/>
          </a:prstGeom>
        </p:spPr>
        <p:txBody>
          <a:bodyPr anchorCtr="0" anchor="t" bIns="0" lIns="0" spcFirstLastPara="1" rIns="0" wrap="square" tIns="0">
            <a:noAutofit/>
          </a:bodyPr>
          <a:lstStyle>
            <a:lvl1pPr lvl="0" rtl="0">
              <a:spcBef>
                <a:spcPts val="640"/>
              </a:spcBef>
              <a:spcAft>
                <a:spcPts val="0"/>
              </a:spcAft>
              <a:buSzPts val="3200"/>
              <a:buFont typeface="Ledger"/>
              <a:buNone/>
              <a:defRPr b="0">
                <a:latin typeface="Ledger"/>
                <a:ea typeface="Ledger"/>
                <a:cs typeface="Ledger"/>
                <a:sym typeface="Ledger"/>
              </a:defRPr>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55" name="Google Shape;55;p7"/>
          <p:cNvSpPr txBox="1"/>
          <p:nvPr>
            <p:ph idx="7" type="body"/>
          </p:nvPr>
        </p:nvSpPr>
        <p:spPr>
          <a:xfrm>
            <a:off x="10705900" y="8488925"/>
            <a:ext cx="2393100" cy="771000"/>
          </a:xfrm>
          <a:prstGeom prst="rect">
            <a:avLst/>
          </a:prstGeom>
        </p:spPr>
        <p:txBody>
          <a:bodyPr anchorCtr="0" anchor="t" bIns="0" lIns="0" spcFirstLastPara="1" rIns="0" wrap="square" tIns="0">
            <a:noAutofit/>
          </a:bodyPr>
          <a:lstStyle>
            <a:lvl1pPr indent="-368300" lvl="0" marL="457200" rtl="0">
              <a:spcBef>
                <a:spcPts val="640"/>
              </a:spcBef>
              <a:spcAft>
                <a:spcPts val="0"/>
              </a:spcAft>
              <a:buSzPts val="2200"/>
              <a:buChar char="•"/>
              <a:defRPr b="0" sz="2200"/>
            </a:lvl1pPr>
            <a:lvl2pPr indent="-368300" lvl="1" marL="914400" rtl="0">
              <a:spcBef>
                <a:spcPts val="560"/>
              </a:spcBef>
              <a:spcAft>
                <a:spcPts val="0"/>
              </a:spcAft>
              <a:buSzPts val="2200"/>
              <a:buChar char="–"/>
              <a:defRPr/>
            </a:lvl2pPr>
            <a:lvl3pPr indent="-368300" lvl="2" marL="1371600" rtl="0">
              <a:spcBef>
                <a:spcPts val="480"/>
              </a:spcBef>
              <a:spcAft>
                <a:spcPts val="0"/>
              </a:spcAft>
              <a:buSzPts val="2200"/>
              <a:buChar char="•"/>
              <a:defRPr/>
            </a:lvl3pPr>
            <a:lvl4pPr indent="-368300" lvl="3" marL="1828800" rtl="0">
              <a:spcBef>
                <a:spcPts val="400"/>
              </a:spcBef>
              <a:spcAft>
                <a:spcPts val="0"/>
              </a:spcAft>
              <a:buSzPts val="2200"/>
              <a:buChar char="–"/>
              <a:defRPr/>
            </a:lvl4pPr>
            <a:lvl5pPr indent="-368300" lvl="4" marL="2286000" rtl="0">
              <a:spcBef>
                <a:spcPts val="400"/>
              </a:spcBef>
              <a:spcAft>
                <a:spcPts val="0"/>
              </a:spcAft>
              <a:buSzPts val="2200"/>
              <a:buChar char="»"/>
              <a:defRPr/>
            </a:lvl5pPr>
            <a:lvl6pPr indent="-368300" lvl="5" marL="2743200" rtl="0">
              <a:spcBef>
                <a:spcPts val="400"/>
              </a:spcBef>
              <a:spcAft>
                <a:spcPts val="0"/>
              </a:spcAft>
              <a:buSzPts val="2200"/>
              <a:buChar char="•"/>
              <a:defRPr/>
            </a:lvl6pPr>
            <a:lvl7pPr indent="-368300" lvl="6" marL="3200400" rtl="0">
              <a:spcBef>
                <a:spcPts val="400"/>
              </a:spcBef>
              <a:spcAft>
                <a:spcPts val="0"/>
              </a:spcAft>
              <a:buSzPts val="2200"/>
              <a:buChar char="•"/>
              <a:defRPr/>
            </a:lvl7pPr>
            <a:lvl8pPr indent="-368300" lvl="7" marL="3657600" rtl="0">
              <a:spcBef>
                <a:spcPts val="400"/>
              </a:spcBef>
              <a:spcAft>
                <a:spcPts val="0"/>
              </a:spcAft>
              <a:buSzPts val="2200"/>
              <a:buChar char="•"/>
              <a:defRPr/>
            </a:lvl8pPr>
            <a:lvl9pPr indent="-368300" lvl="8" marL="4114800" rtl="0">
              <a:spcBef>
                <a:spcPts val="400"/>
              </a:spcBef>
              <a:spcAft>
                <a:spcPts val="0"/>
              </a:spcAft>
              <a:buSzPts val="2200"/>
              <a:buChar char="•"/>
              <a:defRPr/>
            </a:lvl9pPr>
          </a:lstStyle>
          <a:p/>
        </p:txBody>
      </p:sp>
      <p:sp>
        <p:nvSpPr>
          <p:cNvPr id="56" name="Google Shape;56;p7"/>
          <p:cNvSpPr txBox="1"/>
          <p:nvPr>
            <p:ph idx="8" type="subTitle"/>
          </p:nvPr>
        </p:nvSpPr>
        <p:spPr>
          <a:xfrm>
            <a:off x="14140375" y="7069200"/>
            <a:ext cx="2526600" cy="692700"/>
          </a:xfrm>
          <a:prstGeom prst="rect">
            <a:avLst/>
          </a:prstGeom>
        </p:spPr>
        <p:txBody>
          <a:bodyPr anchorCtr="0" anchor="t" bIns="0" lIns="0" spcFirstLastPara="1" rIns="0" wrap="square" tIns="0">
            <a:noAutofit/>
          </a:bodyPr>
          <a:lstStyle>
            <a:lvl1pPr lvl="0" rtl="0">
              <a:spcBef>
                <a:spcPts val="640"/>
              </a:spcBef>
              <a:spcAft>
                <a:spcPts val="0"/>
              </a:spcAft>
              <a:buSzPts val="4500"/>
              <a:buNone/>
              <a:defRPr sz="450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57" name="Google Shape;57;p7"/>
          <p:cNvSpPr txBox="1"/>
          <p:nvPr>
            <p:ph idx="9" type="subTitle"/>
          </p:nvPr>
        </p:nvSpPr>
        <p:spPr>
          <a:xfrm>
            <a:off x="14181625" y="7761900"/>
            <a:ext cx="2444100" cy="728100"/>
          </a:xfrm>
          <a:prstGeom prst="rect">
            <a:avLst/>
          </a:prstGeom>
        </p:spPr>
        <p:txBody>
          <a:bodyPr anchorCtr="0" anchor="t" bIns="0" lIns="0" spcFirstLastPara="1" rIns="0" wrap="square" tIns="0">
            <a:noAutofit/>
          </a:bodyPr>
          <a:lstStyle>
            <a:lvl1pPr lvl="0" rtl="0">
              <a:spcBef>
                <a:spcPts val="640"/>
              </a:spcBef>
              <a:spcAft>
                <a:spcPts val="0"/>
              </a:spcAft>
              <a:buSzPts val="3200"/>
              <a:buFont typeface="Ledger"/>
              <a:buNone/>
              <a:defRPr b="0">
                <a:latin typeface="Ledger"/>
                <a:ea typeface="Ledger"/>
                <a:cs typeface="Ledger"/>
                <a:sym typeface="Ledger"/>
              </a:defRPr>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58" name="Google Shape;58;p7"/>
          <p:cNvSpPr txBox="1"/>
          <p:nvPr>
            <p:ph idx="13" type="body"/>
          </p:nvPr>
        </p:nvSpPr>
        <p:spPr>
          <a:xfrm>
            <a:off x="14207125" y="8488925"/>
            <a:ext cx="2393100" cy="771000"/>
          </a:xfrm>
          <a:prstGeom prst="rect">
            <a:avLst/>
          </a:prstGeom>
        </p:spPr>
        <p:txBody>
          <a:bodyPr anchorCtr="0" anchor="t" bIns="0" lIns="0" spcFirstLastPara="1" rIns="0" wrap="square" tIns="0">
            <a:noAutofit/>
          </a:bodyPr>
          <a:lstStyle>
            <a:lvl1pPr indent="-368300" lvl="0" marL="457200" rtl="0">
              <a:spcBef>
                <a:spcPts val="640"/>
              </a:spcBef>
              <a:spcAft>
                <a:spcPts val="0"/>
              </a:spcAft>
              <a:buSzPts val="2200"/>
              <a:buChar char="•"/>
              <a:defRPr b="0" sz="2200"/>
            </a:lvl1pPr>
            <a:lvl2pPr indent="-368300" lvl="1" marL="914400" rtl="0">
              <a:spcBef>
                <a:spcPts val="560"/>
              </a:spcBef>
              <a:spcAft>
                <a:spcPts val="0"/>
              </a:spcAft>
              <a:buSzPts val="2200"/>
              <a:buChar char="–"/>
              <a:defRPr/>
            </a:lvl2pPr>
            <a:lvl3pPr indent="-368300" lvl="2" marL="1371600" rtl="0">
              <a:spcBef>
                <a:spcPts val="480"/>
              </a:spcBef>
              <a:spcAft>
                <a:spcPts val="0"/>
              </a:spcAft>
              <a:buSzPts val="2200"/>
              <a:buChar char="•"/>
              <a:defRPr/>
            </a:lvl3pPr>
            <a:lvl4pPr indent="-368300" lvl="3" marL="1828800" rtl="0">
              <a:spcBef>
                <a:spcPts val="400"/>
              </a:spcBef>
              <a:spcAft>
                <a:spcPts val="0"/>
              </a:spcAft>
              <a:buSzPts val="2200"/>
              <a:buChar char="–"/>
              <a:defRPr/>
            </a:lvl4pPr>
            <a:lvl5pPr indent="-368300" lvl="4" marL="2286000" rtl="0">
              <a:spcBef>
                <a:spcPts val="400"/>
              </a:spcBef>
              <a:spcAft>
                <a:spcPts val="0"/>
              </a:spcAft>
              <a:buSzPts val="2200"/>
              <a:buChar char="»"/>
              <a:defRPr/>
            </a:lvl5pPr>
            <a:lvl6pPr indent="-368300" lvl="5" marL="2743200" rtl="0">
              <a:spcBef>
                <a:spcPts val="400"/>
              </a:spcBef>
              <a:spcAft>
                <a:spcPts val="0"/>
              </a:spcAft>
              <a:buSzPts val="2200"/>
              <a:buChar char="•"/>
              <a:defRPr/>
            </a:lvl6pPr>
            <a:lvl7pPr indent="-368300" lvl="6" marL="3200400" rtl="0">
              <a:spcBef>
                <a:spcPts val="400"/>
              </a:spcBef>
              <a:spcAft>
                <a:spcPts val="0"/>
              </a:spcAft>
              <a:buSzPts val="2200"/>
              <a:buChar char="•"/>
              <a:defRPr/>
            </a:lvl7pPr>
            <a:lvl8pPr indent="-368300" lvl="7" marL="3657600" rtl="0">
              <a:spcBef>
                <a:spcPts val="400"/>
              </a:spcBef>
              <a:spcAft>
                <a:spcPts val="0"/>
              </a:spcAft>
              <a:buSzPts val="2200"/>
              <a:buChar char="•"/>
              <a:defRPr/>
            </a:lvl8pPr>
            <a:lvl9pPr indent="-368300" lvl="8" marL="4114800" rtl="0">
              <a:spcBef>
                <a:spcPts val="400"/>
              </a:spcBef>
              <a:spcAft>
                <a:spcPts val="0"/>
              </a:spcAft>
              <a:buSzPts val="2200"/>
              <a:buChar char="•"/>
              <a:defRPr/>
            </a:lvl9pPr>
          </a:lstStyle>
          <a:p/>
        </p:txBody>
      </p:sp>
      <p:sp>
        <p:nvSpPr>
          <p:cNvPr id="59" name="Google Shape;59;p7"/>
          <p:cNvSpPr txBox="1"/>
          <p:nvPr>
            <p:ph idx="14" type="subTitle"/>
          </p:nvPr>
        </p:nvSpPr>
        <p:spPr>
          <a:xfrm>
            <a:off x="7204675" y="4151450"/>
            <a:ext cx="2526600" cy="692700"/>
          </a:xfrm>
          <a:prstGeom prst="rect">
            <a:avLst/>
          </a:prstGeom>
        </p:spPr>
        <p:txBody>
          <a:bodyPr anchorCtr="0" anchor="t" bIns="0" lIns="0" spcFirstLastPara="1" rIns="0" wrap="square" tIns="0">
            <a:noAutofit/>
          </a:bodyPr>
          <a:lstStyle>
            <a:lvl1pPr lvl="0" rtl="0">
              <a:spcBef>
                <a:spcPts val="640"/>
              </a:spcBef>
              <a:spcAft>
                <a:spcPts val="0"/>
              </a:spcAft>
              <a:buSzPts val="4500"/>
              <a:buNone/>
              <a:defRPr sz="450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0" name="Google Shape;60;p7"/>
          <p:cNvSpPr txBox="1"/>
          <p:nvPr>
            <p:ph idx="15" type="subTitle"/>
          </p:nvPr>
        </p:nvSpPr>
        <p:spPr>
          <a:xfrm>
            <a:off x="7245925" y="4844150"/>
            <a:ext cx="2444100" cy="728100"/>
          </a:xfrm>
          <a:prstGeom prst="rect">
            <a:avLst/>
          </a:prstGeom>
        </p:spPr>
        <p:txBody>
          <a:bodyPr anchorCtr="0" anchor="t" bIns="0" lIns="0" spcFirstLastPara="1" rIns="0" wrap="square" tIns="0">
            <a:noAutofit/>
          </a:bodyPr>
          <a:lstStyle>
            <a:lvl1pPr lvl="0" rtl="0">
              <a:spcBef>
                <a:spcPts val="640"/>
              </a:spcBef>
              <a:spcAft>
                <a:spcPts val="0"/>
              </a:spcAft>
              <a:buSzPts val="3200"/>
              <a:buFont typeface="Ledger"/>
              <a:buNone/>
              <a:defRPr b="0">
                <a:latin typeface="Ledger"/>
                <a:ea typeface="Ledger"/>
                <a:cs typeface="Ledger"/>
                <a:sym typeface="Ledger"/>
              </a:defRPr>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1" name="Google Shape;61;p7"/>
          <p:cNvSpPr txBox="1"/>
          <p:nvPr>
            <p:ph idx="16" type="body"/>
          </p:nvPr>
        </p:nvSpPr>
        <p:spPr>
          <a:xfrm>
            <a:off x="7271425" y="5571175"/>
            <a:ext cx="2393100" cy="771000"/>
          </a:xfrm>
          <a:prstGeom prst="rect">
            <a:avLst/>
          </a:prstGeom>
        </p:spPr>
        <p:txBody>
          <a:bodyPr anchorCtr="0" anchor="t" bIns="0" lIns="0" spcFirstLastPara="1" rIns="0" wrap="square" tIns="0">
            <a:noAutofit/>
          </a:bodyPr>
          <a:lstStyle>
            <a:lvl1pPr indent="-368300" lvl="0" marL="457200" rtl="0">
              <a:spcBef>
                <a:spcPts val="640"/>
              </a:spcBef>
              <a:spcAft>
                <a:spcPts val="0"/>
              </a:spcAft>
              <a:buSzPts val="2200"/>
              <a:buChar char="•"/>
              <a:defRPr b="0" sz="2200"/>
            </a:lvl1pPr>
            <a:lvl2pPr indent="-368300" lvl="1" marL="914400" rtl="0">
              <a:spcBef>
                <a:spcPts val="560"/>
              </a:spcBef>
              <a:spcAft>
                <a:spcPts val="0"/>
              </a:spcAft>
              <a:buSzPts val="2200"/>
              <a:buChar char="–"/>
              <a:defRPr/>
            </a:lvl2pPr>
            <a:lvl3pPr indent="-368300" lvl="2" marL="1371600" rtl="0">
              <a:spcBef>
                <a:spcPts val="480"/>
              </a:spcBef>
              <a:spcAft>
                <a:spcPts val="0"/>
              </a:spcAft>
              <a:buSzPts val="2200"/>
              <a:buChar char="•"/>
              <a:defRPr/>
            </a:lvl3pPr>
            <a:lvl4pPr indent="-368300" lvl="3" marL="1828800" rtl="0">
              <a:spcBef>
                <a:spcPts val="400"/>
              </a:spcBef>
              <a:spcAft>
                <a:spcPts val="0"/>
              </a:spcAft>
              <a:buSzPts val="2200"/>
              <a:buChar char="–"/>
              <a:defRPr/>
            </a:lvl4pPr>
            <a:lvl5pPr indent="-368300" lvl="4" marL="2286000" rtl="0">
              <a:spcBef>
                <a:spcPts val="400"/>
              </a:spcBef>
              <a:spcAft>
                <a:spcPts val="0"/>
              </a:spcAft>
              <a:buSzPts val="2200"/>
              <a:buChar char="»"/>
              <a:defRPr/>
            </a:lvl5pPr>
            <a:lvl6pPr indent="-368300" lvl="5" marL="2743200" rtl="0">
              <a:spcBef>
                <a:spcPts val="400"/>
              </a:spcBef>
              <a:spcAft>
                <a:spcPts val="0"/>
              </a:spcAft>
              <a:buSzPts val="2200"/>
              <a:buChar char="•"/>
              <a:defRPr/>
            </a:lvl6pPr>
            <a:lvl7pPr indent="-368300" lvl="6" marL="3200400" rtl="0">
              <a:spcBef>
                <a:spcPts val="400"/>
              </a:spcBef>
              <a:spcAft>
                <a:spcPts val="0"/>
              </a:spcAft>
              <a:buSzPts val="2200"/>
              <a:buChar char="•"/>
              <a:defRPr/>
            </a:lvl7pPr>
            <a:lvl8pPr indent="-368300" lvl="7" marL="3657600" rtl="0">
              <a:spcBef>
                <a:spcPts val="400"/>
              </a:spcBef>
              <a:spcAft>
                <a:spcPts val="0"/>
              </a:spcAft>
              <a:buSzPts val="2200"/>
              <a:buChar char="•"/>
              <a:defRPr/>
            </a:lvl8pPr>
            <a:lvl9pPr indent="-368300" lvl="8" marL="4114800" rtl="0">
              <a:spcBef>
                <a:spcPts val="400"/>
              </a:spcBef>
              <a:spcAft>
                <a:spcPts val="0"/>
              </a:spcAft>
              <a:buSzPts val="2200"/>
              <a:buChar char="•"/>
              <a:defRPr/>
            </a:lvl9pPr>
          </a:lstStyle>
          <a:p/>
        </p:txBody>
      </p:sp>
      <p:sp>
        <p:nvSpPr>
          <p:cNvPr id="62" name="Google Shape;62;p7"/>
          <p:cNvSpPr txBox="1"/>
          <p:nvPr>
            <p:ph idx="17" type="subTitle"/>
          </p:nvPr>
        </p:nvSpPr>
        <p:spPr>
          <a:xfrm>
            <a:off x="10705900" y="4151450"/>
            <a:ext cx="2526600" cy="692700"/>
          </a:xfrm>
          <a:prstGeom prst="rect">
            <a:avLst/>
          </a:prstGeom>
        </p:spPr>
        <p:txBody>
          <a:bodyPr anchorCtr="0" anchor="t" bIns="0" lIns="0" spcFirstLastPara="1" rIns="0" wrap="square" tIns="0">
            <a:noAutofit/>
          </a:bodyPr>
          <a:lstStyle>
            <a:lvl1pPr lvl="0" rtl="0">
              <a:spcBef>
                <a:spcPts val="640"/>
              </a:spcBef>
              <a:spcAft>
                <a:spcPts val="0"/>
              </a:spcAft>
              <a:buSzPts val="4500"/>
              <a:buNone/>
              <a:defRPr sz="450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3" name="Google Shape;63;p7"/>
          <p:cNvSpPr txBox="1"/>
          <p:nvPr>
            <p:ph idx="18" type="subTitle"/>
          </p:nvPr>
        </p:nvSpPr>
        <p:spPr>
          <a:xfrm>
            <a:off x="10747150" y="4844150"/>
            <a:ext cx="2444100" cy="728100"/>
          </a:xfrm>
          <a:prstGeom prst="rect">
            <a:avLst/>
          </a:prstGeom>
        </p:spPr>
        <p:txBody>
          <a:bodyPr anchorCtr="0" anchor="t" bIns="0" lIns="0" spcFirstLastPara="1" rIns="0" wrap="square" tIns="0">
            <a:noAutofit/>
          </a:bodyPr>
          <a:lstStyle>
            <a:lvl1pPr lvl="0" rtl="0">
              <a:spcBef>
                <a:spcPts val="640"/>
              </a:spcBef>
              <a:spcAft>
                <a:spcPts val="0"/>
              </a:spcAft>
              <a:buSzPts val="3200"/>
              <a:buFont typeface="Ledger"/>
              <a:buNone/>
              <a:defRPr b="0">
                <a:latin typeface="Ledger"/>
                <a:ea typeface="Ledger"/>
                <a:cs typeface="Ledger"/>
                <a:sym typeface="Ledger"/>
              </a:defRPr>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4" name="Google Shape;64;p7"/>
          <p:cNvSpPr txBox="1"/>
          <p:nvPr>
            <p:ph idx="19" type="body"/>
          </p:nvPr>
        </p:nvSpPr>
        <p:spPr>
          <a:xfrm>
            <a:off x="10772650" y="5571175"/>
            <a:ext cx="2393100" cy="771000"/>
          </a:xfrm>
          <a:prstGeom prst="rect">
            <a:avLst/>
          </a:prstGeom>
        </p:spPr>
        <p:txBody>
          <a:bodyPr anchorCtr="0" anchor="t" bIns="0" lIns="0" spcFirstLastPara="1" rIns="0" wrap="square" tIns="0">
            <a:noAutofit/>
          </a:bodyPr>
          <a:lstStyle>
            <a:lvl1pPr indent="-368300" lvl="0" marL="457200" rtl="0">
              <a:spcBef>
                <a:spcPts val="640"/>
              </a:spcBef>
              <a:spcAft>
                <a:spcPts val="0"/>
              </a:spcAft>
              <a:buSzPts val="2200"/>
              <a:buChar char="•"/>
              <a:defRPr b="0" sz="2200"/>
            </a:lvl1pPr>
            <a:lvl2pPr indent="-368300" lvl="1" marL="914400" rtl="0">
              <a:spcBef>
                <a:spcPts val="560"/>
              </a:spcBef>
              <a:spcAft>
                <a:spcPts val="0"/>
              </a:spcAft>
              <a:buSzPts val="2200"/>
              <a:buChar char="–"/>
              <a:defRPr/>
            </a:lvl2pPr>
            <a:lvl3pPr indent="-368300" lvl="2" marL="1371600" rtl="0">
              <a:spcBef>
                <a:spcPts val="480"/>
              </a:spcBef>
              <a:spcAft>
                <a:spcPts val="0"/>
              </a:spcAft>
              <a:buSzPts val="2200"/>
              <a:buChar char="•"/>
              <a:defRPr/>
            </a:lvl3pPr>
            <a:lvl4pPr indent="-368300" lvl="3" marL="1828800" rtl="0">
              <a:spcBef>
                <a:spcPts val="400"/>
              </a:spcBef>
              <a:spcAft>
                <a:spcPts val="0"/>
              </a:spcAft>
              <a:buSzPts val="2200"/>
              <a:buChar char="–"/>
              <a:defRPr/>
            </a:lvl4pPr>
            <a:lvl5pPr indent="-368300" lvl="4" marL="2286000" rtl="0">
              <a:spcBef>
                <a:spcPts val="400"/>
              </a:spcBef>
              <a:spcAft>
                <a:spcPts val="0"/>
              </a:spcAft>
              <a:buSzPts val="2200"/>
              <a:buChar char="»"/>
              <a:defRPr/>
            </a:lvl5pPr>
            <a:lvl6pPr indent="-368300" lvl="5" marL="2743200" rtl="0">
              <a:spcBef>
                <a:spcPts val="400"/>
              </a:spcBef>
              <a:spcAft>
                <a:spcPts val="0"/>
              </a:spcAft>
              <a:buSzPts val="2200"/>
              <a:buChar char="•"/>
              <a:defRPr/>
            </a:lvl6pPr>
            <a:lvl7pPr indent="-368300" lvl="6" marL="3200400" rtl="0">
              <a:spcBef>
                <a:spcPts val="400"/>
              </a:spcBef>
              <a:spcAft>
                <a:spcPts val="0"/>
              </a:spcAft>
              <a:buSzPts val="2200"/>
              <a:buChar char="•"/>
              <a:defRPr/>
            </a:lvl7pPr>
            <a:lvl8pPr indent="-368300" lvl="7" marL="3657600" rtl="0">
              <a:spcBef>
                <a:spcPts val="400"/>
              </a:spcBef>
              <a:spcAft>
                <a:spcPts val="0"/>
              </a:spcAft>
              <a:buSzPts val="2200"/>
              <a:buChar char="•"/>
              <a:defRPr/>
            </a:lvl8pPr>
            <a:lvl9pPr indent="-368300" lvl="8" marL="4114800" rtl="0">
              <a:spcBef>
                <a:spcPts val="400"/>
              </a:spcBef>
              <a:spcAft>
                <a:spcPts val="0"/>
              </a:spcAft>
              <a:buSzPts val="2200"/>
              <a:buChar char="•"/>
              <a:defRPr/>
            </a:lvl9pPr>
          </a:lstStyle>
          <a:p/>
        </p:txBody>
      </p:sp>
      <p:sp>
        <p:nvSpPr>
          <p:cNvPr id="65" name="Google Shape;65;p7"/>
          <p:cNvSpPr txBox="1"/>
          <p:nvPr>
            <p:ph idx="20" type="subTitle"/>
          </p:nvPr>
        </p:nvSpPr>
        <p:spPr>
          <a:xfrm>
            <a:off x="14207125" y="4151450"/>
            <a:ext cx="2526600" cy="692700"/>
          </a:xfrm>
          <a:prstGeom prst="rect">
            <a:avLst/>
          </a:prstGeom>
        </p:spPr>
        <p:txBody>
          <a:bodyPr anchorCtr="0" anchor="t" bIns="0" lIns="0" spcFirstLastPara="1" rIns="0" wrap="square" tIns="0">
            <a:noAutofit/>
          </a:bodyPr>
          <a:lstStyle>
            <a:lvl1pPr lvl="0" rtl="0">
              <a:spcBef>
                <a:spcPts val="640"/>
              </a:spcBef>
              <a:spcAft>
                <a:spcPts val="0"/>
              </a:spcAft>
              <a:buSzPts val="4500"/>
              <a:buNone/>
              <a:defRPr sz="450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6" name="Google Shape;66;p7"/>
          <p:cNvSpPr txBox="1"/>
          <p:nvPr>
            <p:ph idx="21" type="subTitle"/>
          </p:nvPr>
        </p:nvSpPr>
        <p:spPr>
          <a:xfrm>
            <a:off x="14248375" y="4844150"/>
            <a:ext cx="2444100" cy="728100"/>
          </a:xfrm>
          <a:prstGeom prst="rect">
            <a:avLst/>
          </a:prstGeom>
        </p:spPr>
        <p:txBody>
          <a:bodyPr anchorCtr="0" anchor="t" bIns="0" lIns="0" spcFirstLastPara="1" rIns="0" wrap="square" tIns="0">
            <a:noAutofit/>
          </a:bodyPr>
          <a:lstStyle>
            <a:lvl1pPr lvl="0" rtl="0">
              <a:spcBef>
                <a:spcPts val="640"/>
              </a:spcBef>
              <a:spcAft>
                <a:spcPts val="0"/>
              </a:spcAft>
              <a:buSzPts val="3200"/>
              <a:buFont typeface="Ledger"/>
              <a:buNone/>
              <a:defRPr b="0">
                <a:latin typeface="Ledger"/>
                <a:ea typeface="Ledger"/>
                <a:cs typeface="Ledger"/>
                <a:sym typeface="Ledger"/>
              </a:defRPr>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67" name="Google Shape;67;p7"/>
          <p:cNvSpPr txBox="1"/>
          <p:nvPr>
            <p:ph idx="22" type="body"/>
          </p:nvPr>
        </p:nvSpPr>
        <p:spPr>
          <a:xfrm>
            <a:off x="14273875" y="5571175"/>
            <a:ext cx="2393100" cy="771000"/>
          </a:xfrm>
          <a:prstGeom prst="rect">
            <a:avLst/>
          </a:prstGeom>
        </p:spPr>
        <p:txBody>
          <a:bodyPr anchorCtr="0" anchor="t" bIns="0" lIns="0" spcFirstLastPara="1" rIns="0" wrap="square" tIns="0">
            <a:noAutofit/>
          </a:bodyPr>
          <a:lstStyle>
            <a:lvl1pPr indent="-368300" lvl="0" marL="457200" rtl="0">
              <a:spcBef>
                <a:spcPts val="640"/>
              </a:spcBef>
              <a:spcAft>
                <a:spcPts val="0"/>
              </a:spcAft>
              <a:buSzPts val="2200"/>
              <a:buChar char="•"/>
              <a:defRPr b="0" sz="2200"/>
            </a:lvl1pPr>
            <a:lvl2pPr indent="-368300" lvl="1" marL="914400" rtl="0">
              <a:spcBef>
                <a:spcPts val="560"/>
              </a:spcBef>
              <a:spcAft>
                <a:spcPts val="0"/>
              </a:spcAft>
              <a:buSzPts val="2200"/>
              <a:buChar char="–"/>
              <a:defRPr/>
            </a:lvl2pPr>
            <a:lvl3pPr indent="-368300" lvl="2" marL="1371600" rtl="0">
              <a:spcBef>
                <a:spcPts val="480"/>
              </a:spcBef>
              <a:spcAft>
                <a:spcPts val="0"/>
              </a:spcAft>
              <a:buSzPts val="2200"/>
              <a:buChar char="•"/>
              <a:defRPr/>
            </a:lvl3pPr>
            <a:lvl4pPr indent="-368300" lvl="3" marL="1828800" rtl="0">
              <a:spcBef>
                <a:spcPts val="400"/>
              </a:spcBef>
              <a:spcAft>
                <a:spcPts val="0"/>
              </a:spcAft>
              <a:buSzPts val="2200"/>
              <a:buChar char="–"/>
              <a:defRPr/>
            </a:lvl4pPr>
            <a:lvl5pPr indent="-368300" lvl="4" marL="2286000" rtl="0">
              <a:spcBef>
                <a:spcPts val="400"/>
              </a:spcBef>
              <a:spcAft>
                <a:spcPts val="0"/>
              </a:spcAft>
              <a:buSzPts val="2200"/>
              <a:buChar char="»"/>
              <a:defRPr/>
            </a:lvl5pPr>
            <a:lvl6pPr indent="-368300" lvl="5" marL="2743200" rtl="0">
              <a:spcBef>
                <a:spcPts val="400"/>
              </a:spcBef>
              <a:spcAft>
                <a:spcPts val="0"/>
              </a:spcAft>
              <a:buSzPts val="2200"/>
              <a:buChar char="•"/>
              <a:defRPr/>
            </a:lvl6pPr>
            <a:lvl7pPr indent="-368300" lvl="6" marL="3200400" rtl="0">
              <a:spcBef>
                <a:spcPts val="400"/>
              </a:spcBef>
              <a:spcAft>
                <a:spcPts val="0"/>
              </a:spcAft>
              <a:buSzPts val="2200"/>
              <a:buChar char="•"/>
              <a:defRPr/>
            </a:lvl7pPr>
            <a:lvl8pPr indent="-368300" lvl="7" marL="3657600" rtl="0">
              <a:spcBef>
                <a:spcPts val="400"/>
              </a:spcBef>
              <a:spcAft>
                <a:spcPts val="0"/>
              </a:spcAft>
              <a:buSzPts val="2200"/>
              <a:buChar char="•"/>
              <a:defRPr/>
            </a:lvl8pPr>
            <a:lvl9pPr indent="-368300" lvl="8" marL="4114800" rtl="0">
              <a:spcBef>
                <a:spcPts val="400"/>
              </a:spcBef>
              <a:spcAft>
                <a:spcPts val="0"/>
              </a:spcAft>
              <a:buSzPts val="2200"/>
              <a:buChar char="•"/>
              <a:defRPr/>
            </a:lvl9pPr>
          </a:lstStyle>
          <a:p/>
        </p:txBody>
      </p:sp>
      <p:sp>
        <p:nvSpPr>
          <p:cNvPr id="68" name="Google Shape;68;p7"/>
          <p:cNvSpPr txBox="1"/>
          <p:nvPr>
            <p:ph type="title"/>
          </p:nvPr>
        </p:nvSpPr>
        <p:spPr>
          <a:xfrm>
            <a:off x="7233350" y="1763475"/>
            <a:ext cx="9638400" cy="2214000"/>
          </a:xfrm>
          <a:prstGeom prst="rect">
            <a:avLst/>
          </a:prstGeom>
        </p:spPr>
        <p:txBody>
          <a:bodyPr anchorCtr="0" anchor="t" bIns="0" lIns="0" spcFirstLastPara="1" rIns="0" wrap="square" tIns="0">
            <a:noAutofit/>
          </a:bodyPr>
          <a:lstStyle>
            <a:lvl1pPr lvl="0">
              <a:spcBef>
                <a:spcPts val="0"/>
              </a:spcBef>
              <a:spcAft>
                <a:spcPts val="0"/>
              </a:spcAft>
              <a:buSzPts val="7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Text + Photo">
  <p:cSld name="CUSTOM_2">
    <p:spTree>
      <p:nvGrpSpPr>
        <p:cNvPr id="69" name="Shape 69"/>
        <p:cNvGrpSpPr/>
        <p:nvPr/>
      </p:nvGrpSpPr>
      <p:grpSpPr>
        <a:xfrm>
          <a:off x="0" y="0"/>
          <a:ext cx="0" cy="0"/>
          <a:chOff x="0" y="0"/>
          <a:chExt cx="0" cy="0"/>
        </a:xfrm>
      </p:grpSpPr>
      <p:sp>
        <p:nvSpPr>
          <p:cNvPr id="70" name="Google Shape;70;p8"/>
          <p:cNvSpPr/>
          <p:nvPr>
            <p:ph idx="2" type="pic"/>
          </p:nvPr>
        </p:nvSpPr>
        <p:spPr>
          <a:xfrm>
            <a:off x="9148000" y="3194875"/>
            <a:ext cx="7570500" cy="4809600"/>
          </a:xfrm>
          <a:prstGeom prst="rect">
            <a:avLst/>
          </a:prstGeom>
          <a:noFill/>
          <a:ln>
            <a:noFill/>
          </a:ln>
        </p:spPr>
      </p:sp>
      <p:cxnSp>
        <p:nvCxnSpPr>
          <p:cNvPr id="71" name="Google Shape;71;p8"/>
          <p:cNvCxnSpPr/>
          <p:nvPr/>
        </p:nvCxnSpPr>
        <p:spPr>
          <a:xfrm>
            <a:off x="-574880" y="1052512"/>
            <a:ext cx="15140100" cy="0"/>
          </a:xfrm>
          <a:prstGeom prst="straightConnector1">
            <a:avLst/>
          </a:prstGeom>
          <a:noFill/>
          <a:ln cap="rnd" cmpd="sng" w="28575">
            <a:solidFill>
              <a:srgbClr val="545454"/>
            </a:solidFill>
            <a:prstDash val="solid"/>
            <a:round/>
            <a:headEnd len="sm" w="sm" type="none"/>
            <a:tailEnd len="sm" w="sm" type="none"/>
          </a:ln>
        </p:spPr>
      </p:cxnSp>
      <p:sp>
        <p:nvSpPr>
          <p:cNvPr id="72" name="Google Shape;72;p8"/>
          <p:cNvSpPr txBox="1"/>
          <p:nvPr>
            <p:ph type="title"/>
          </p:nvPr>
        </p:nvSpPr>
        <p:spPr>
          <a:xfrm>
            <a:off x="1259625" y="3157650"/>
            <a:ext cx="7729500" cy="2462100"/>
          </a:xfrm>
          <a:prstGeom prst="rect">
            <a:avLst/>
          </a:prstGeom>
        </p:spPr>
        <p:txBody>
          <a:bodyPr anchorCtr="0" anchor="t" bIns="0" lIns="0" spcFirstLastPara="1" rIns="0" wrap="square" tIns="0">
            <a:noAutofit/>
          </a:bodyPr>
          <a:lstStyle>
            <a:lvl1pPr lvl="0">
              <a:spcBef>
                <a:spcPts val="0"/>
              </a:spcBef>
              <a:spcAft>
                <a:spcPts val="0"/>
              </a:spcAft>
              <a:buSzPts val="7000"/>
              <a:buNone/>
              <a:defRPr/>
            </a:lvl1pPr>
            <a:lvl2pPr lvl="1">
              <a:spcBef>
                <a:spcPts val="0"/>
              </a:spcBef>
              <a:spcAft>
                <a:spcPts val="0"/>
              </a:spcAft>
              <a:buSzPts val="7000"/>
              <a:buFont typeface="Ledger"/>
              <a:buNone/>
              <a:defRPr sz="7000">
                <a:latin typeface="Ledger"/>
                <a:ea typeface="Ledger"/>
                <a:cs typeface="Ledger"/>
                <a:sym typeface="Ledger"/>
              </a:defRPr>
            </a:lvl2pPr>
            <a:lvl3pPr lvl="2">
              <a:spcBef>
                <a:spcPts val="0"/>
              </a:spcBef>
              <a:spcAft>
                <a:spcPts val="0"/>
              </a:spcAft>
              <a:buSzPts val="7000"/>
              <a:buFont typeface="Ledger"/>
              <a:buNone/>
              <a:defRPr sz="7000">
                <a:latin typeface="Ledger"/>
                <a:ea typeface="Ledger"/>
                <a:cs typeface="Ledger"/>
                <a:sym typeface="Ledger"/>
              </a:defRPr>
            </a:lvl3pPr>
            <a:lvl4pPr lvl="3">
              <a:spcBef>
                <a:spcPts val="0"/>
              </a:spcBef>
              <a:spcAft>
                <a:spcPts val="0"/>
              </a:spcAft>
              <a:buSzPts val="7000"/>
              <a:buFont typeface="Ledger"/>
              <a:buNone/>
              <a:defRPr sz="7000">
                <a:latin typeface="Ledger"/>
                <a:ea typeface="Ledger"/>
                <a:cs typeface="Ledger"/>
                <a:sym typeface="Ledger"/>
              </a:defRPr>
            </a:lvl4pPr>
            <a:lvl5pPr lvl="4">
              <a:spcBef>
                <a:spcPts val="0"/>
              </a:spcBef>
              <a:spcAft>
                <a:spcPts val="0"/>
              </a:spcAft>
              <a:buSzPts val="7000"/>
              <a:buFont typeface="Ledger"/>
              <a:buNone/>
              <a:defRPr sz="7000">
                <a:latin typeface="Ledger"/>
                <a:ea typeface="Ledger"/>
                <a:cs typeface="Ledger"/>
                <a:sym typeface="Ledger"/>
              </a:defRPr>
            </a:lvl5pPr>
            <a:lvl6pPr lvl="5">
              <a:spcBef>
                <a:spcPts val="0"/>
              </a:spcBef>
              <a:spcAft>
                <a:spcPts val="0"/>
              </a:spcAft>
              <a:buSzPts val="7000"/>
              <a:buFont typeface="Ledger"/>
              <a:buNone/>
              <a:defRPr sz="7000">
                <a:latin typeface="Ledger"/>
                <a:ea typeface="Ledger"/>
                <a:cs typeface="Ledger"/>
                <a:sym typeface="Ledger"/>
              </a:defRPr>
            </a:lvl6pPr>
            <a:lvl7pPr lvl="6">
              <a:spcBef>
                <a:spcPts val="0"/>
              </a:spcBef>
              <a:spcAft>
                <a:spcPts val="0"/>
              </a:spcAft>
              <a:buSzPts val="7000"/>
              <a:buFont typeface="Ledger"/>
              <a:buNone/>
              <a:defRPr sz="7000">
                <a:latin typeface="Ledger"/>
                <a:ea typeface="Ledger"/>
                <a:cs typeface="Ledger"/>
                <a:sym typeface="Ledger"/>
              </a:defRPr>
            </a:lvl7pPr>
            <a:lvl8pPr lvl="7">
              <a:spcBef>
                <a:spcPts val="0"/>
              </a:spcBef>
              <a:spcAft>
                <a:spcPts val="0"/>
              </a:spcAft>
              <a:buSzPts val="7000"/>
              <a:buFont typeface="Ledger"/>
              <a:buNone/>
              <a:defRPr sz="7000">
                <a:latin typeface="Ledger"/>
                <a:ea typeface="Ledger"/>
                <a:cs typeface="Ledger"/>
                <a:sym typeface="Ledger"/>
              </a:defRPr>
            </a:lvl8pPr>
            <a:lvl9pPr lvl="8">
              <a:spcBef>
                <a:spcPts val="0"/>
              </a:spcBef>
              <a:spcAft>
                <a:spcPts val="0"/>
              </a:spcAft>
              <a:buSzPts val="7000"/>
              <a:buFont typeface="Ledger"/>
              <a:buNone/>
              <a:defRPr sz="7000">
                <a:latin typeface="Ledger"/>
                <a:ea typeface="Ledger"/>
                <a:cs typeface="Ledger"/>
                <a:sym typeface="Ledger"/>
              </a:defRPr>
            </a:lvl9pPr>
          </a:lstStyle>
          <a:p/>
        </p:txBody>
      </p:sp>
      <p:sp>
        <p:nvSpPr>
          <p:cNvPr id="73" name="Google Shape;73;p8"/>
          <p:cNvSpPr txBox="1"/>
          <p:nvPr>
            <p:ph idx="1" type="body"/>
          </p:nvPr>
        </p:nvSpPr>
        <p:spPr>
          <a:xfrm>
            <a:off x="1259625" y="5179750"/>
            <a:ext cx="6355500" cy="2817900"/>
          </a:xfrm>
          <a:prstGeom prst="rect">
            <a:avLst/>
          </a:prstGeom>
        </p:spPr>
        <p:txBody>
          <a:bodyPr anchorCtr="0" anchor="t" bIns="0" lIns="0" spcFirstLastPara="1" rIns="0" wrap="square" tIns="0">
            <a:noAutofit/>
          </a:bodyPr>
          <a:lstStyle>
            <a:lvl1pPr indent="-431800" lvl="0" marL="457200">
              <a:spcBef>
                <a:spcPts val="640"/>
              </a:spcBef>
              <a:spcAft>
                <a:spcPts val="0"/>
              </a:spcAft>
              <a:buSzPts val="3200"/>
              <a:buFont typeface="Arial"/>
              <a:buChar char="•"/>
              <a:defRPr b="0">
                <a:latin typeface="Arial"/>
                <a:ea typeface="Arial"/>
                <a:cs typeface="Arial"/>
                <a:sym typeface="Arial"/>
              </a:defRPr>
            </a:lvl1pPr>
            <a:lvl2pPr indent="-368300" lvl="1" marL="914400">
              <a:spcBef>
                <a:spcPts val="560"/>
              </a:spcBef>
              <a:spcAft>
                <a:spcPts val="0"/>
              </a:spcAft>
              <a:buSzPts val="2200"/>
              <a:buChar char="–"/>
              <a:defRPr/>
            </a:lvl2pPr>
            <a:lvl3pPr indent="-368300" lvl="2" marL="1371600">
              <a:spcBef>
                <a:spcPts val="480"/>
              </a:spcBef>
              <a:spcAft>
                <a:spcPts val="0"/>
              </a:spcAft>
              <a:buSzPts val="2200"/>
              <a:buChar char="•"/>
              <a:defRPr/>
            </a:lvl3pPr>
            <a:lvl4pPr indent="-368300" lvl="3" marL="1828800">
              <a:spcBef>
                <a:spcPts val="400"/>
              </a:spcBef>
              <a:spcAft>
                <a:spcPts val="0"/>
              </a:spcAft>
              <a:buSzPts val="2200"/>
              <a:buChar char="–"/>
              <a:defRPr/>
            </a:lvl4pPr>
            <a:lvl5pPr indent="-368300" lvl="4" marL="2286000">
              <a:spcBef>
                <a:spcPts val="400"/>
              </a:spcBef>
              <a:spcAft>
                <a:spcPts val="0"/>
              </a:spcAft>
              <a:buSzPts val="2200"/>
              <a:buChar char="»"/>
              <a:defRPr/>
            </a:lvl5pPr>
            <a:lvl6pPr indent="-368300" lvl="5" marL="2743200">
              <a:spcBef>
                <a:spcPts val="400"/>
              </a:spcBef>
              <a:spcAft>
                <a:spcPts val="0"/>
              </a:spcAft>
              <a:buSzPts val="2200"/>
              <a:buChar char="•"/>
              <a:defRPr/>
            </a:lvl6pPr>
            <a:lvl7pPr indent="-368300" lvl="6" marL="3200400">
              <a:spcBef>
                <a:spcPts val="400"/>
              </a:spcBef>
              <a:spcAft>
                <a:spcPts val="0"/>
              </a:spcAft>
              <a:buSzPts val="2200"/>
              <a:buChar char="•"/>
              <a:defRPr/>
            </a:lvl7pPr>
            <a:lvl8pPr indent="-368300" lvl="7" marL="3657600">
              <a:spcBef>
                <a:spcPts val="400"/>
              </a:spcBef>
              <a:spcAft>
                <a:spcPts val="0"/>
              </a:spcAft>
              <a:buSzPts val="2200"/>
              <a:buChar char="•"/>
              <a:defRPr/>
            </a:lvl8pPr>
            <a:lvl9pPr indent="-368300" lvl="8" marL="4114800">
              <a:spcBef>
                <a:spcPts val="400"/>
              </a:spcBef>
              <a:spcAft>
                <a:spcPts val="0"/>
              </a:spcAft>
              <a:buSzPts val="2200"/>
              <a:buChar char="•"/>
              <a:defRPr/>
            </a:lvl9pPr>
          </a:lstStyle>
          <a:p/>
        </p:txBody>
      </p:sp>
      <p:sp>
        <p:nvSpPr>
          <p:cNvPr id="74" name="Google Shape;74;p8"/>
          <p:cNvSpPr txBox="1"/>
          <p:nvPr/>
        </p:nvSpPr>
        <p:spPr>
          <a:xfrm>
            <a:off x="15039125" y="737650"/>
            <a:ext cx="1675500" cy="62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500">
                <a:solidFill>
                  <a:schemeClr val="dk1"/>
                </a:solidFill>
              </a:rPr>
              <a:t>003</a:t>
            </a:r>
            <a:endParaRPr sz="4500">
              <a:solidFill>
                <a:schemeClr val="dk1"/>
              </a:solidFill>
            </a:endParaRPr>
          </a:p>
        </p:txBody>
      </p:sp>
      <p:sp>
        <p:nvSpPr>
          <p:cNvPr id="75" name="Google Shape;75;p8"/>
          <p:cNvSpPr txBox="1"/>
          <p:nvPr>
            <p:ph idx="3" type="subTitle"/>
          </p:nvPr>
        </p:nvSpPr>
        <p:spPr>
          <a:xfrm>
            <a:off x="9167225" y="8328850"/>
            <a:ext cx="7570500" cy="629700"/>
          </a:xfrm>
          <a:prstGeom prst="rect">
            <a:avLst/>
          </a:prstGeom>
        </p:spPr>
        <p:txBody>
          <a:bodyPr anchorCtr="0" anchor="t" bIns="0" lIns="0" spcFirstLastPara="1" rIns="0" wrap="square" tIns="0">
            <a:noAutofit/>
          </a:bodyPr>
          <a:lstStyle>
            <a:lvl1pPr lvl="0" algn="r">
              <a:spcBef>
                <a:spcPts val="640"/>
              </a:spcBef>
              <a:spcAft>
                <a:spcPts val="0"/>
              </a:spcAft>
              <a:buSzPts val="3200"/>
              <a:buFont typeface="Arial"/>
              <a:buNone/>
              <a:defRPr>
                <a:latin typeface="Arial"/>
                <a:ea typeface="Arial"/>
                <a:cs typeface="Arial"/>
                <a:sym typeface="Arial"/>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Section Slide">
  <p:cSld name="CUSTOM_1">
    <p:spTree>
      <p:nvGrpSpPr>
        <p:cNvPr id="76" name="Shape 76"/>
        <p:cNvGrpSpPr/>
        <p:nvPr/>
      </p:nvGrpSpPr>
      <p:grpSpPr>
        <a:xfrm>
          <a:off x="0" y="0"/>
          <a:ext cx="0" cy="0"/>
          <a:chOff x="0" y="0"/>
          <a:chExt cx="0" cy="0"/>
        </a:xfrm>
      </p:grpSpPr>
      <p:cxnSp>
        <p:nvCxnSpPr>
          <p:cNvPr id="77" name="Google Shape;77;p9"/>
          <p:cNvCxnSpPr/>
          <p:nvPr/>
        </p:nvCxnSpPr>
        <p:spPr>
          <a:xfrm>
            <a:off x="1574006" y="1042988"/>
            <a:ext cx="15140100" cy="0"/>
          </a:xfrm>
          <a:prstGeom prst="straightConnector1">
            <a:avLst/>
          </a:prstGeom>
          <a:noFill/>
          <a:ln cap="rnd" cmpd="sng" w="28575">
            <a:solidFill>
              <a:srgbClr val="545454"/>
            </a:solidFill>
            <a:prstDash val="solid"/>
            <a:round/>
            <a:headEnd len="sm" w="sm" type="none"/>
            <a:tailEnd len="sm" w="sm" type="none"/>
          </a:ln>
        </p:spPr>
      </p:cxnSp>
      <p:sp>
        <p:nvSpPr>
          <p:cNvPr id="78" name="Google Shape;78;p9"/>
          <p:cNvSpPr/>
          <p:nvPr>
            <p:ph idx="2" type="pic"/>
          </p:nvPr>
        </p:nvSpPr>
        <p:spPr>
          <a:xfrm>
            <a:off x="0" y="1668050"/>
            <a:ext cx="18288000" cy="4795200"/>
          </a:xfrm>
          <a:prstGeom prst="rect">
            <a:avLst/>
          </a:prstGeom>
          <a:noFill/>
          <a:ln>
            <a:noFill/>
          </a:ln>
        </p:spPr>
      </p:sp>
      <p:sp>
        <p:nvSpPr>
          <p:cNvPr id="79" name="Google Shape;79;p9"/>
          <p:cNvSpPr txBox="1"/>
          <p:nvPr>
            <p:ph type="title"/>
          </p:nvPr>
        </p:nvSpPr>
        <p:spPr>
          <a:xfrm>
            <a:off x="1813100" y="6802025"/>
            <a:ext cx="14901000" cy="1755900"/>
          </a:xfrm>
          <a:prstGeom prst="rect">
            <a:avLst/>
          </a:prstGeom>
        </p:spPr>
        <p:txBody>
          <a:bodyPr anchorCtr="0" anchor="t" bIns="0" lIns="0" spcFirstLastPara="1" rIns="0" wrap="square" tIns="0">
            <a:noAutofit/>
          </a:bodyPr>
          <a:lstStyle>
            <a:lvl1pPr lvl="0" algn="ctr">
              <a:spcBef>
                <a:spcPts val="0"/>
              </a:spcBef>
              <a:spcAft>
                <a:spcPts val="0"/>
              </a:spcAft>
              <a:buSzPts val="11500"/>
              <a:buNone/>
              <a:defRPr sz="1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
          <p:cNvSpPr txBox="1"/>
          <p:nvPr>
            <p:ph idx="1" type="body"/>
          </p:nvPr>
        </p:nvSpPr>
        <p:spPr>
          <a:xfrm>
            <a:off x="3378100" y="8844150"/>
            <a:ext cx="12081000" cy="744300"/>
          </a:xfrm>
          <a:prstGeom prst="rect">
            <a:avLst/>
          </a:prstGeom>
        </p:spPr>
        <p:txBody>
          <a:bodyPr anchorCtr="0" anchor="t" bIns="0" lIns="0" spcFirstLastPara="1" rIns="0" wrap="square" tIns="0">
            <a:noAutofit/>
          </a:bodyPr>
          <a:lstStyle>
            <a:lvl1pPr indent="-431800" lvl="0" marL="457200" algn="ctr">
              <a:spcBef>
                <a:spcPts val="640"/>
              </a:spcBef>
              <a:spcAft>
                <a:spcPts val="0"/>
              </a:spcAft>
              <a:buSzPts val="3200"/>
              <a:buFont typeface="Arial"/>
              <a:buChar char="•"/>
              <a:defRPr b="0">
                <a:latin typeface="Arial"/>
                <a:ea typeface="Arial"/>
                <a:cs typeface="Arial"/>
                <a:sym typeface="Arial"/>
              </a:defRPr>
            </a:lvl1pPr>
            <a:lvl2pPr indent="-368300" lvl="1" marL="914400" algn="ctr">
              <a:spcBef>
                <a:spcPts val="560"/>
              </a:spcBef>
              <a:spcAft>
                <a:spcPts val="0"/>
              </a:spcAft>
              <a:buSzPts val="2200"/>
              <a:buChar char="–"/>
              <a:defRPr/>
            </a:lvl2pPr>
            <a:lvl3pPr indent="-368300" lvl="2" marL="1371600" algn="ctr">
              <a:spcBef>
                <a:spcPts val="480"/>
              </a:spcBef>
              <a:spcAft>
                <a:spcPts val="0"/>
              </a:spcAft>
              <a:buSzPts val="2200"/>
              <a:buChar char="•"/>
              <a:defRPr/>
            </a:lvl3pPr>
            <a:lvl4pPr indent="-368300" lvl="3" marL="1828800" algn="ctr">
              <a:spcBef>
                <a:spcPts val="400"/>
              </a:spcBef>
              <a:spcAft>
                <a:spcPts val="0"/>
              </a:spcAft>
              <a:buSzPts val="2200"/>
              <a:buChar char="–"/>
              <a:defRPr/>
            </a:lvl4pPr>
            <a:lvl5pPr indent="-368300" lvl="4" marL="2286000" algn="ctr">
              <a:spcBef>
                <a:spcPts val="400"/>
              </a:spcBef>
              <a:spcAft>
                <a:spcPts val="0"/>
              </a:spcAft>
              <a:buSzPts val="2200"/>
              <a:buChar char="»"/>
              <a:defRPr/>
            </a:lvl5pPr>
            <a:lvl6pPr indent="-368300" lvl="5" marL="2743200" algn="ctr">
              <a:spcBef>
                <a:spcPts val="400"/>
              </a:spcBef>
              <a:spcAft>
                <a:spcPts val="0"/>
              </a:spcAft>
              <a:buSzPts val="2200"/>
              <a:buChar char="•"/>
              <a:defRPr/>
            </a:lvl6pPr>
            <a:lvl7pPr indent="-368300" lvl="6" marL="3200400" algn="ctr">
              <a:spcBef>
                <a:spcPts val="400"/>
              </a:spcBef>
              <a:spcAft>
                <a:spcPts val="0"/>
              </a:spcAft>
              <a:buSzPts val="2200"/>
              <a:buChar char="•"/>
              <a:defRPr/>
            </a:lvl7pPr>
            <a:lvl8pPr indent="-368300" lvl="7" marL="3657600" algn="ctr">
              <a:spcBef>
                <a:spcPts val="400"/>
              </a:spcBef>
              <a:spcAft>
                <a:spcPts val="0"/>
              </a:spcAft>
              <a:buSzPts val="2200"/>
              <a:buChar char="•"/>
              <a:defRPr/>
            </a:lvl8pPr>
            <a:lvl9pPr indent="-368300" lvl="8" marL="4114800" algn="ctr">
              <a:spcBef>
                <a:spcPts val="400"/>
              </a:spcBef>
              <a:spcAft>
                <a:spcPts val="0"/>
              </a:spcAft>
              <a:buSzPts val="22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rayscale Pitch Deck - Cover Slide">
  <p:cSld name="CUSTOM">
    <p:spTree>
      <p:nvGrpSpPr>
        <p:cNvPr id="81" name="Shape 81"/>
        <p:cNvGrpSpPr/>
        <p:nvPr/>
      </p:nvGrpSpPr>
      <p:grpSpPr>
        <a:xfrm>
          <a:off x="0" y="0"/>
          <a:ext cx="0" cy="0"/>
          <a:chOff x="0" y="0"/>
          <a:chExt cx="0" cy="0"/>
        </a:xfrm>
      </p:grpSpPr>
      <p:sp>
        <p:nvSpPr>
          <p:cNvPr id="82" name="Google Shape;82;p10"/>
          <p:cNvSpPr/>
          <p:nvPr>
            <p:ph idx="2" type="pic"/>
          </p:nvPr>
        </p:nvSpPr>
        <p:spPr>
          <a:xfrm>
            <a:off x="0" y="-31875"/>
            <a:ext cx="9237300" cy="10287000"/>
          </a:xfrm>
          <a:prstGeom prst="rect">
            <a:avLst/>
          </a:prstGeom>
          <a:noFill/>
          <a:ln>
            <a:noFill/>
          </a:ln>
        </p:spPr>
      </p:sp>
      <p:grpSp>
        <p:nvGrpSpPr>
          <p:cNvPr id="83" name="Google Shape;83;p10"/>
          <p:cNvGrpSpPr/>
          <p:nvPr/>
        </p:nvGrpSpPr>
        <p:grpSpPr>
          <a:xfrm>
            <a:off x="1793725" y="1397676"/>
            <a:ext cx="9997653" cy="7283214"/>
            <a:chOff x="0" y="-95250"/>
            <a:chExt cx="2622129" cy="1918200"/>
          </a:xfrm>
        </p:grpSpPr>
        <p:sp>
          <p:nvSpPr>
            <p:cNvPr id="84" name="Google Shape;84;p10"/>
            <p:cNvSpPr/>
            <p:nvPr/>
          </p:nvSpPr>
          <p:spPr>
            <a:xfrm>
              <a:off x="0" y="0"/>
              <a:ext cx="2622129" cy="1822861"/>
            </a:xfrm>
            <a:custGeom>
              <a:rect b="b" l="l" r="r" t="t"/>
              <a:pathLst>
                <a:path extrusionOk="0" h="1822861" w="2622129">
                  <a:moveTo>
                    <a:pt x="0" y="0"/>
                  </a:moveTo>
                  <a:lnTo>
                    <a:pt x="2622129" y="0"/>
                  </a:lnTo>
                  <a:lnTo>
                    <a:pt x="2622129" y="1822861"/>
                  </a:lnTo>
                  <a:lnTo>
                    <a:pt x="0" y="1822861"/>
                  </a:lnTo>
                  <a:close/>
                </a:path>
              </a:pathLst>
            </a:custGeom>
            <a:solidFill>
              <a:srgbClr val="FAFAFA"/>
            </a:solidFill>
            <a:ln>
              <a:noFill/>
            </a:ln>
          </p:spPr>
        </p:sp>
        <p:sp>
          <p:nvSpPr>
            <p:cNvPr id="85" name="Google Shape;85;p10"/>
            <p:cNvSpPr txBox="1"/>
            <p:nvPr/>
          </p:nvSpPr>
          <p:spPr>
            <a:xfrm>
              <a:off x="0" y="-95250"/>
              <a:ext cx="2622000" cy="1918200"/>
            </a:xfrm>
            <a:prstGeom prst="rect">
              <a:avLst/>
            </a:prstGeom>
            <a:noFill/>
            <a:ln>
              <a:noFill/>
            </a:ln>
          </p:spPr>
          <p:txBody>
            <a:bodyPr anchorCtr="0" anchor="ctr" bIns="50800" lIns="50800" spcFirstLastPara="1" rIns="50800" wrap="square" tIns="50800">
              <a:noAutofit/>
            </a:bodyPr>
            <a:lstStyle/>
            <a:p>
              <a:pPr indent="0" lvl="0" marL="0" marR="0" rtl="0" algn="l">
                <a:lnSpc>
                  <a:spcPct val="34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 name="Google Shape;86;p10"/>
          <p:cNvGrpSpPr/>
          <p:nvPr/>
        </p:nvGrpSpPr>
        <p:grpSpPr>
          <a:xfrm>
            <a:off x="15508309" y="1542349"/>
            <a:ext cx="1105092" cy="7138552"/>
            <a:chOff x="0" y="-57150"/>
            <a:chExt cx="291051" cy="1880100"/>
          </a:xfrm>
        </p:grpSpPr>
        <p:sp>
          <p:nvSpPr>
            <p:cNvPr id="87" name="Google Shape;87;p10"/>
            <p:cNvSpPr/>
            <p:nvPr/>
          </p:nvSpPr>
          <p:spPr>
            <a:xfrm>
              <a:off x="0" y="0"/>
              <a:ext cx="291051" cy="1822861"/>
            </a:xfrm>
            <a:custGeom>
              <a:rect b="b" l="l" r="r" t="t"/>
              <a:pathLst>
                <a:path extrusionOk="0" h="1822861" w="291051">
                  <a:moveTo>
                    <a:pt x="0" y="0"/>
                  </a:moveTo>
                  <a:lnTo>
                    <a:pt x="291051" y="0"/>
                  </a:lnTo>
                  <a:lnTo>
                    <a:pt x="291051" y="1822861"/>
                  </a:lnTo>
                  <a:lnTo>
                    <a:pt x="0" y="1822861"/>
                  </a:lnTo>
                  <a:close/>
                </a:path>
              </a:pathLst>
            </a:custGeom>
            <a:solidFill>
              <a:srgbClr val="222222"/>
            </a:solidFill>
            <a:ln>
              <a:noFill/>
            </a:ln>
          </p:spPr>
        </p:sp>
        <p:sp>
          <p:nvSpPr>
            <p:cNvPr id="88" name="Google Shape;88;p10"/>
            <p:cNvSpPr txBox="1"/>
            <p:nvPr/>
          </p:nvSpPr>
          <p:spPr>
            <a:xfrm>
              <a:off x="0" y="-57150"/>
              <a:ext cx="291000" cy="18801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0"/>
          <p:cNvSpPr/>
          <p:nvPr>
            <p:ph idx="3" type="pic"/>
          </p:nvPr>
        </p:nvSpPr>
        <p:spPr>
          <a:xfrm>
            <a:off x="11791375" y="1759675"/>
            <a:ext cx="3744000" cy="6921300"/>
          </a:xfrm>
          <a:prstGeom prst="rect">
            <a:avLst/>
          </a:prstGeom>
          <a:noFill/>
          <a:ln>
            <a:noFill/>
          </a:ln>
        </p:spPr>
      </p:sp>
      <p:sp>
        <p:nvSpPr>
          <p:cNvPr id="90" name="Google Shape;90;p10"/>
          <p:cNvSpPr txBox="1"/>
          <p:nvPr>
            <p:ph type="title"/>
          </p:nvPr>
        </p:nvSpPr>
        <p:spPr>
          <a:xfrm>
            <a:off x="2232975" y="5824850"/>
            <a:ext cx="8779200" cy="2423700"/>
          </a:xfrm>
          <a:prstGeom prst="rect">
            <a:avLst/>
          </a:prstGeom>
        </p:spPr>
        <p:txBody>
          <a:bodyPr anchorCtr="0" anchor="t" bIns="0" lIns="0" spcFirstLastPara="1" rIns="0" wrap="square" tIns="0">
            <a:noAutofit/>
          </a:bodyPr>
          <a:lstStyle>
            <a:lvl1pPr lvl="0">
              <a:spcBef>
                <a:spcPts val="0"/>
              </a:spcBef>
              <a:spcAft>
                <a:spcPts val="0"/>
              </a:spcAft>
              <a:buSzPts val="10600"/>
              <a:buNone/>
              <a:defRPr sz="10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0"/>
          <p:cNvSpPr txBox="1"/>
          <p:nvPr>
            <p:ph idx="1" type="subTitle"/>
          </p:nvPr>
        </p:nvSpPr>
        <p:spPr>
          <a:xfrm>
            <a:off x="2263600" y="2160500"/>
            <a:ext cx="4280700" cy="986100"/>
          </a:xfrm>
          <a:prstGeom prst="rect">
            <a:avLst/>
          </a:prstGeom>
        </p:spPr>
        <p:txBody>
          <a:bodyPr anchorCtr="0" anchor="t" bIns="0" lIns="0" spcFirstLastPara="1" rIns="0" wrap="square" tIns="0">
            <a:noAutofit/>
          </a:bodyPr>
          <a:lstStyle>
            <a:lvl1pPr lvl="0">
              <a:spcBef>
                <a:spcPts val="640"/>
              </a:spcBef>
              <a:spcAft>
                <a:spcPts val="0"/>
              </a:spcAft>
              <a:buSzPts val="3200"/>
              <a:buNone/>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
        <p:nvSpPr>
          <p:cNvPr id="92" name="Google Shape;92;p10"/>
          <p:cNvSpPr txBox="1"/>
          <p:nvPr>
            <p:ph idx="4" type="subTitle"/>
          </p:nvPr>
        </p:nvSpPr>
        <p:spPr>
          <a:xfrm>
            <a:off x="9188825" y="2205325"/>
            <a:ext cx="2487600" cy="1008600"/>
          </a:xfrm>
          <a:prstGeom prst="rect">
            <a:avLst/>
          </a:prstGeom>
        </p:spPr>
        <p:txBody>
          <a:bodyPr anchorCtr="0" anchor="t" bIns="0" lIns="0" spcFirstLastPara="1" rIns="0" wrap="square" tIns="0">
            <a:noAutofit/>
          </a:bodyPr>
          <a:lstStyle>
            <a:lvl1pPr lvl="0" algn="r">
              <a:spcBef>
                <a:spcPts val="640"/>
              </a:spcBef>
              <a:spcAft>
                <a:spcPts val="0"/>
              </a:spcAft>
              <a:buSzPts val="3200"/>
              <a:buNone/>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
        <p:nvSpPr>
          <p:cNvPr id="93" name="Google Shape;93;p10"/>
          <p:cNvSpPr txBox="1"/>
          <p:nvPr>
            <p:ph idx="5" type="subTitle"/>
          </p:nvPr>
        </p:nvSpPr>
        <p:spPr>
          <a:xfrm rot="-5400000">
            <a:off x="12599000" y="4676500"/>
            <a:ext cx="6923700" cy="1085100"/>
          </a:xfrm>
          <a:prstGeom prst="rect">
            <a:avLst/>
          </a:prstGeom>
        </p:spPr>
        <p:txBody>
          <a:bodyPr anchorCtr="0" anchor="t" bIns="0" lIns="0" spcFirstLastPara="1" rIns="0" wrap="square" tIns="0">
            <a:noAutofit/>
          </a:bodyPr>
          <a:lstStyle>
            <a:lvl1pPr lvl="0" algn="ctr">
              <a:spcBef>
                <a:spcPts val="640"/>
              </a:spcBef>
              <a:spcAft>
                <a:spcPts val="0"/>
              </a:spcAft>
              <a:buClr>
                <a:srgbClr val="FAFAFA"/>
              </a:buClr>
              <a:buSzPts val="3200"/>
              <a:buNone/>
              <a:defRPr>
                <a:solidFill>
                  <a:srgbClr val="FAFAFA"/>
                </a:solidFill>
              </a:defRPr>
            </a:lvl1pPr>
            <a:lvl2pPr lvl="1">
              <a:spcBef>
                <a:spcPts val="560"/>
              </a:spcBef>
              <a:spcAft>
                <a:spcPts val="0"/>
              </a:spcAft>
              <a:buClr>
                <a:srgbClr val="FAFAFA"/>
              </a:buClr>
              <a:buSzPts val="2200"/>
              <a:buNone/>
              <a:defRPr>
                <a:solidFill>
                  <a:srgbClr val="FAFAFA"/>
                </a:solidFill>
              </a:defRPr>
            </a:lvl2pPr>
            <a:lvl3pPr lvl="2">
              <a:spcBef>
                <a:spcPts val="480"/>
              </a:spcBef>
              <a:spcAft>
                <a:spcPts val="0"/>
              </a:spcAft>
              <a:buClr>
                <a:srgbClr val="FAFAFA"/>
              </a:buClr>
              <a:buSzPts val="2200"/>
              <a:buNone/>
              <a:defRPr>
                <a:solidFill>
                  <a:srgbClr val="FAFAFA"/>
                </a:solidFill>
              </a:defRPr>
            </a:lvl3pPr>
            <a:lvl4pPr lvl="3">
              <a:spcBef>
                <a:spcPts val="400"/>
              </a:spcBef>
              <a:spcAft>
                <a:spcPts val="0"/>
              </a:spcAft>
              <a:buClr>
                <a:srgbClr val="FAFAFA"/>
              </a:buClr>
              <a:buSzPts val="2200"/>
              <a:buNone/>
              <a:defRPr>
                <a:solidFill>
                  <a:srgbClr val="FAFAFA"/>
                </a:solidFill>
              </a:defRPr>
            </a:lvl4pPr>
            <a:lvl5pPr lvl="4">
              <a:spcBef>
                <a:spcPts val="400"/>
              </a:spcBef>
              <a:spcAft>
                <a:spcPts val="0"/>
              </a:spcAft>
              <a:buClr>
                <a:srgbClr val="FAFAFA"/>
              </a:buClr>
              <a:buSzPts val="2200"/>
              <a:buNone/>
              <a:defRPr>
                <a:solidFill>
                  <a:srgbClr val="FAFAFA"/>
                </a:solidFill>
              </a:defRPr>
            </a:lvl5pPr>
            <a:lvl6pPr lvl="5">
              <a:spcBef>
                <a:spcPts val="400"/>
              </a:spcBef>
              <a:spcAft>
                <a:spcPts val="0"/>
              </a:spcAft>
              <a:buClr>
                <a:srgbClr val="FAFAFA"/>
              </a:buClr>
              <a:buSzPts val="2200"/>
              <a:buNone/>
              <a:defRPr>
                <a:solidFill>
                  <a:srgbClr val="FAFAFA"/>
                </a:solidFill>
              </a:defRPr>
            </a:lvl6pPr>
            <a:lvl7pPr lvl="6">
              <a:spcBef>
                <a:spcPts val="400"/>
              </a:spcBef>
              <a:spcAft>
                <a:spcPts val="0"/>
              </a:spcAft>
              <a:buClr>
                <a:srgbClr val="FAFAFA"/>
              </a:buClr>
              <a:buSzPts val="2200"/>
              <a:buNone/>
              <a:defRPr>
                <a:solidFill>
                  <a:srgbClr val="FAFAFA"/>
                </a:solidFill>
              </a:defRPr>
            </a:lvl7pPr>
            <a:lvl8pPr lvl="7">
              <a:spcBef>
                <a:spcPts val="400"/>
              </a:spcBef>
              <a:spcAft>
                <a:spcPts val="0"/>
              </a:spcAft>
              <a:buClr>
                <a:srgbClr val="FAFAFA"/>
              </a:buClr>
              <a:buSzPts val="2200"/>
              <a:buNone/>
              <a:defRPr>
                <a:solidFill>
                  <a:srgbClr val="FAFAFA"/>
                </a:solidFill>
              </a:defRPr>
            </a:lvl8pPr>
            <a:lvl9pPr lvl="8">
              <a:spcBef>
                <a:spcPts val="400"/>
              </a:spcBef>
              <a:spcAft>
                <a:spcPts val="0"/>
              </a:spcAft>
              <a:buClr>
                <a:srgbClr val="FAFAFA"/>
              </a:buClr>
              <a:buSzPts val="2200"/>
              <a:buNone/>
              <a:defRPr>
                <a:solidFill>
                  <a:srgbClr val="FAFAFA"/>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chemeClr val="dk1"/>
              </a:buClr>
              <a:buSzPts val="7000"/>
              <a:buFont typeface="Ledger"/>
              <a:buNone/>
              <a:defRPr i="0" sz="7000" u="none" cap="none" strike="noStrike">
                <a:solidFill>
                  <a:schemeClr val="dk1"/>
                </a:solidFill>
                <a:latin typeface="Ledger"/>
                <a:ea typeface="Ledger"/>
                <a:cs typeface="Ledger"/>
                <a:sym typeface="Ledg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431800" lvl="0" marL="457200" marR="0" rtl="0" algn="l">
              <a:spcBef>
                <a:spcPts val="640"/>
              </a:spcBef>
              <a:spcAft>
                <a:spcPts val="0"/>
              </a:spcAft>
              <a:buClr>
                <a:schemeClr val="dk1"/>
              </a:buClr>
              <a:buSzPts val="3200"/>
              <a:buChar char="•"/>
              <a:defRPr b="1" i="0" sz="3200" u="none" cap="none" strike="noStrike">
                <a:solidFill>
                  <a:schemeClr val="dk1"/>
                </a:solidFill>
              </a:defRPr>
            </a:lvl1pPr>
            <a:lvl2pPr indent="-368300" lvl="1" marL="914400" marR="0" rtl="0" algn="l">
              <a:spcBef>
                <a:spcPts val="560"/>
              </a:spcBef>
              <a:spcAft>
                <a:spcPts val="0"/>
              </a:spcAft>
              <a:buClr>
                <a:schemeClr val="dk1"/>
              </a:buClr>
              <a:buSzPts val="2200"/>
              <a:buChar char="–"/>
              <a:defRPr i="0" sz="2200" u="none" cap="none" strike="noStrike">
                <a:solidFill>
                  <a:schemeClr val="dk1"/>
                </a:solidFill>
              </a:defRPr>
            </a:lvl2pPr>
            <a:lvl3pPr indent="-368300" lvl="2" marL="1371600" marR="0" rtl="0" algn="l">
              <a:spcBef>
                <a:spcPts val="480"/>
              </a:spcBef>
              <a:spcAft>
                <a:spcPts val="0"/>
              </a:spcAft>
              <a:buClr>
                <a:schemeClr val="dk1"/>
              </a:buClr>
              <a:buSzPts val="2200"/>
              <a:buChar char="•"/>
              <a:defRPr i="0" sz="2200" u="none" cap="none" strike="noStrike">
                <a:solidFill>
                  <a:schemeClr val="dk1"/>
                </a:solidFill>
              </a:defRPr>
            </a:lvl3pPr>
            <a:lvl4pPr indent="-368300" lvl="3" marL="1828800" marR="0" rtl="0" algn="l">
              <a:spcBef>
                <a:spcPts val="400"/>
              </a:spcBef>
              <a:spcAft>
                <a:spcPts val="0"/>
              </a:spcAft>
              <a:buClr>
                <a:schemeClr val="dk1"/>
              </a:buClr>
              <a:buSzPts val="2200"/>
              <a:buChar char="–"/>
              <a:defRPr i="0" sz="2200" u="none" cap="none" strike="noStrike">
                <a:solidFill>
                  <a:schemeClr val="dk1"/>
                </a:solidFill>
              </a:defRPr>
            </a:lvl4pPr>
            <a:lvl5pPr indent="-368300" lvl="4" marL="2286000" marR="0" rtl="0" algn="l">
              <a:spcBef>
                <a:spcPts val="400"/>
              </a:spcBef>
              <a:spcAft>
                <a:spcPts val="0"/>
              </a:spcAft>
              <a:buClr>
                <a:schemeClr val="dk1"/>
              </a:buClr>
              <a:buSzPts val="2200"/>
              <a:buChar char="»"/>
              <a:defRPr i="0" sz="2200" u="none" cap="none" strike="noStrike">
                <a:solidFill>
                  <a:schemeClr val="dk1"/>
                </a:solidFill>
              </a:defRPr>
            </a:lvl5pPr>
            <a:lvl6pPr indent="-368300" lvl="5" marL="2743200" marR="0" rtl="0" algn="l">
              <a:spcBef>
                <a:spcPts val="400"/>
              </a:spcBef>
              <a:spcAft>
                <a:spcPts val="0"/>
              </a:spcAft>
              <a:buClr>
                <a:schemeClr val="dk1"/>
              </a:buClr>
              <a:buSzPts val="2200"/>
              <a:buChar char="•"/>
              <a:defRPr i="0" sz="2200" u="none" cap="none" strike="noStrike">
                <a:solidFill>
                  <a:schemeClr val="dk1"/>
                </a:solidFill>
              </a:defRPr>
            </a:lvl6pPr>
            <a:lvl7pPr indent="-368300" lvl="6" marL="3200400" marR="0" rtl="0" algn="l">
              <a:spcBef>
                <a:spcPts val="400"/>
              </a:spcBef>
              <a:spcAft>
                <a:spcPts val="0"/>
              </a:spcAft>
              <a:buClr>
                <a:schemeClr val="dk1"/>
              </a:buClr>
              <a:buSzPts val="2200"/>
              <a:buChar char="•"/>
              <a:defRPr i="0" sz="2200" u="none" cap="none" strike="noStrike">
                <a:solidFill>
                  <a:schemeClr val="dk1"/>
                </a:solidFill>
              </a:defRPr>
            </a:lvl7pPr>
            <a:lvl8pPr indent="-368300" lvl="7" marL="3657600" marR="0" rtl="0" algn="l">
              <a:spcBef>
                <a:spcPts val="400"/>
              </a:spcBef>
              <a:spcAft>
                <a:spcPts val="0"/>
              </a:spcAft>
              <a:buClr>
                <a:schemeClr val="dk1"/>
              </a:buClr>
              <a:buSzPts val="2200"/>
              <a:buChar char="•"/>
              <a:defRPr i="0" sz="2200" u="none" cap="none" strike="noStrike">
                <a:solidFill>
                  <a:schemeClr val="dk1"/>
                </a:solidFill>
              </a:defRPr>
            </a:lvl8pPr>
            <a:lvl9pPr indent="-368300" lvl="8" marL="4114800" marR="0" rtl="0" algn="l">
              <a:spcBef>
                <a:spcPts val="400"/>
              </a:spcBef>
              <a:spcAft>
                <a:spcPts val="0"/>
              </a:spcAft>
              <a:buClr>
                <a:schemeClr val="dk1"/>
              </a:buClr>
              <a:buSzPts val="2200"/>
              <a:buChar char="•"/>
              <a:defRPr i="0" sz="2200" u="none" cap="none" strike="noStrike">
                <a:solidFill>
                  <a:schemeClr val="dk1"/>
                </a:solidFill>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0.png"/><Relationship Id="rId4" Type="http://schemas.openxmlformats.org/officeDocument/2006/relationships/image" Target="../media/image6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33.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40" Type="http://schemas.openxmlformats.org/officeDocument/2006/relationships/image" Target="../media/image59.png"/><Relationship Id="rId20" Type="http://schemas.openxmlformats.org/officeDocument/2006/relationships/image" Target="../media/image40.png"/><Relationship Id="rId41" Type="http://schemas.openxmlformats.org/officeDocument/2006/relationships/image" Target="../media/image65.png"/><Relationship Id="rId22" Type="http://schemas.openxmlformats.org/officeDocument/2006/relationships/image" Target="../media/image44.png"/><Relationship Id="rId21" Type="http://schemas.openxmlformats.org/officeDocument/2006/relationships/image" Target="../media/image56.png"/><Relationship Id="rId24" Type="http://schemas.openxmlformats.org/officeDocument/2006/relationships/image" Target="../media/image47.png"/><Relationship Id="rId23"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6.png"/><Relationship Id="rId26" Type="http://schemas.openxmlformats.org/officeDocument/2006/relationships/image" Target="../media/image43.png"/><Relationship Id="rId25" Type="http://schemas.openxmlformats.org/officeDocument/2006/relationships/image" Target="../media/image45.png"/><Relationship Id="rId28" Type="http://schemas.openxmlformats.org/officeDocument/2006/relationships/image" Target="../media/image50.png"/><Relationship Id="rId27" Type="http://schemas.openxmlformats.org/officeDocument/2006/relationships/image" Target="../media/image54.png"/><Relationship Id="rId5" Type="http://schemas.openxmlformats.org/officeDocument/2006/relationships/image" Target="../media/image21.png"/><Relationship Id="rId6" Type="http://schemas.openxmlformats.org/officeDocument/2006/relationships/image" Target="../media/image22.png"/><Relationship Id="rId29" Type="http://schemas.openxmlformats.org/officeDocument/2006/relationships/image" Target="../media/image49.png"/><Relationship Id="rId7" Type="http://schemas.openxmlformats.org/officeDocument/2006/relationships/image" Target="../media/image24.png"/><Relationship Id="rId8" Type="http://schemas.openxmlformats.org/officeDocument/2006/relationships/image" Target="../media/image31.png"/><Relationship Id="rId31" Type="http://schemas.openxmlformats.org/officeDocument/2006/relationships/image" Target="../media/image52.png"/><Relationship Id="rId30" Type="http://schemas.openxmlformats.org/officeDocument/2006/relationships/image" Target="../media/image53.png"/><Relationship Id="rId11" Type="http://schemas.openxmlformats.org/officeDocument/2006/relationships/image" Target="../media/image27.png"/><Relationship Id="rId33" Type="http://schemas.openxmlformats.org/officeDocument/2006/relationships/image" Target="../media/image69.png"/><Relationship Id="rId10" Type="http://schemas.openxmlformats.org/officeDocument/2006/relationships/image" Target="../media/image28.png"/><Relationship Id="rId32" Type="http://schemas.openxmlformats.org/officeDocument/2006/relationships/image" Target="../media/image55.png"/><Relationship Id="rId13" Type="http://schemas.openxmlformats.org/officeDocument/2006/relationships/image" Target="../media/image39.png"/><Relationship Id="rId35" Type="http://schemas.openxmlformats.org/officeDocument/2006/relationships/image" Target="../media/image58.png"/><Relationship Id="rId12" Type="http://schemas.openxmlformats.org/officeDocument/2006/relationships/image" Target="../media/image29.png"/><Relationship Id="rId34" Type="http://schemas.openxmlformats.org/officeDocument/2006/relationships/image" Target="../media/image57.png"/><Relationship Id="rId15" Type="http://schemas.openxmlformats.org/officeDocument/2006/relationships/image" Target="../media/image34.png"/><Relationship Id="rId37" Type="http://schemas.openxmlformats.org/officeDocument/2006/relationships/image" Target="../media/image63.png"/><Relationship Id="rId14" Type="http://schemas.openxmlformats.org/officeDocument/2006/relationships/image" Target="../media/image35.png"/><Relationship Id="rId36" Type="http://schemas.openxmlformats.org/officeDocument/2006/relationships/image" Target="../media/image62.png"/><Relationship Id="rId17" Type="http://schemas.openxmlformats.org/officeDocument/2006/relationships/image" Target="../media/image42.png"/><Relationship Id="rId39" Type="http://schemas.openxmlformats.org/officeDocument/2006/relationships/image" Target="../media/image61.png"/><Relationship Id="rId16" Type="http://schemas.openxmlformats.org/officeDocument/2006/relationships/image" Target="../media/image36.png"/><Relationship Id="rId38" Type="http://schemas.openxmlformats.org/officeDocument/2006/relationships/image" Target="../media/image67.png"/><Relationship Id="rId19" Type="http://schemas.openxmlformats.org/officeDocument/2006/relationships/image" Target="../media/image48.png"/><Relationship Id="rId18"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20.jpg"/><Relationship Id="rId7"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97" name="Shape 97"/>
        <p:cNvGrpSpPr/>
        <p:nvPr/>
      </p:nvGrpSpPr>
      <p:grpSpPr>
        <a:xfrm>
          <a:off x="0" y="0"/>
          <a:ext cx="0" cy="0"/>
          <a:chOff x="0" y="0"/>
          <a:chExt cx="0" cy="0"/>
        </a:xfrm>
      </p:grpSpPr>
      <p:pic>
        <p:nvPicPr>
          <p:cNvPr id="98" name="Google Shape;98;p11"/>
          <p:cNvPicPr preferRelativeResize="0"/>
          <p:nvPr/>
        </p:nvPicPr>
        <p:blipFill>
          <a:blip r:embed="rId3">
            <a:alphaModFix/>
          </a:blip>
          <a:stretch>
            <a:fillRect/>
          </a:stretch>
        </p:blipFill>
        <p:spPr>
          <a:xfrm>
            <a:off x="1354" y="0"/>
            <a:ext cx="9141293" cy="10287001"/>
          </a:xfrm>
          <a:prstGeom prst="rect">
            <a:avLst/>
          </a:prstGeom>
          <a:noFill/>
          <a:ln>
            <a:noFill/>
          </a:ln>
        </p:spPr>
      </p:pic>
      <p:grpSp>
        <p:nvGrpSpPr>
          <p:cNvPr id="99" name="Google Shape;99;p11"/>
          <p:cNvGrpSpPr/>
          <p:nvPr/>
        </p:nvGrpSpPr>
        <p:grpSpPr>
          <a:xfrm rot="10800000">
            <a:off x="0" y="4599961"/>
            <a:ext cx="18288000" cy="5904030"/>
            <a:chOff x="0" y="-57150"/>
            <a:chExt cx="4816593" cy="1554971"/>
          </a:xfrm>
        </p:grpSpPr>
        <p:sp>
          <p:nvSpPr>
            <p:cNvPr id="100" name="Google Shape;100;p11"/>
            <p:cNvSpPr/>
            <p:nvPr/>
          </p:nvSpPr>
          <p:spPr>
            <a:xfrm>
              <a:off x="0" y="0"/>
              <a:ext cx="4816592" cy="1497821"/>
            </a:xfrm>
            <a:custGeom>
              <a:rect b="b" l="l" r="r" t="t"/>
              <a:pathLst>
                <a:path extrusionOk="0" h="1497821" w="4816592">
                  <a:moveTo>
                    <a:pt x="0" y="0"/>
                  </a:moveTo>
                  <a:lnTo>
                    <a:pt x="4816592" y="0"/>
                  </a:lnTo>
                  <a:lnTo>
                    <a:pt x="4816592" y="1497821"/>
                  </a:lnTo>
                  <a:lnTo>
                    <a:pt x="0" y="1497821"/>
                  </a:lnTo>
                  <a:close/>
                </a:path>
              </a:pathLst>
            </a:custGeom>
            <a:gradFill>
              <a:gsLst>
                <a:gs pos="0">
                  <a:srgbClr val="000000">
                    <a:alpha val="14901"/>
                  </a:srgbClr>
                </a:gs>
                <a:gs pos="100000">
                  <a:srgbClr val="737373">
                    <a:alpha val="0"/>
                  </a:srgbClr>
                </a:gs>
              </a:gsLst>
              <a:lin ang="5400000" scaled="0"/>
            </a:gradFill>
            <a:ln>
              <a:noFill/>
            </a:ln>
          </p:spPr>
        </p:sp>
        <p:sp>
          <p:nvSpPr>
            <p:cNvPr id="101" name="Google Shape;101;p11"/>
            <p:cNvSpPr txBox="1"/>
            <p:nvPr/>
          </p:nvSpPr>
          <p:spPr>
            <a:xfrm>
              <a:off x="0" y="-57150"/>
              <a:ext cx="4816593" cy="155497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1"/>
          <p:cNvGrpSpPr/>
          <p:nvPr/>
        </p:nvGrpSpPr>
        <p:grpSpPr>
          <a:xfrm>
            <a:off x="-50" y="-275153"/>
            <a:ext cx="18288122" cy="6179299"/>
            <a:chOff x="0" y="-57150"/>
            <a:chExt cx="4816593" cy="1554971"/>
          </a:xfrm>
        </p:grpSpPr>
        <p:sp>
          <p:nvSpPr>
            <p:cNvPr id="103" name="Google Shape;103;p11"/>
            <p:cNvSpPr/>
            <p:nvPr/>
          </p:nvSpPr>
          <p:spPr>
            <a:xfrm>
              <a:off x="0" y="0"/>
              <a:ext cx="4816592" cy="1497821"/>
            </a:xfrm>
            <a:custGeom>
              <a:rect b="b" l="l" r="r" t="t"/>
              <a:pathLst>
                <a:path extrusionOk="0" h="1497821" w="4816592">
                  <a:moveTo>
                    <a:pt x="0" y="0"/>
                  </a:moveTo>
                  <a:lnTo>
                    <a:pt x="4816592" y="0"/>
                  </a:lnTo>
                  <a:lnTo>
                    <a:pt x="4816592" y="1497821"/>
                  </a:lnTo>
                  <a:lnTo>
                    <a:pt x="0" y="1497821"/>
                  </a:lnTo>
                  <a:close/>
                </a:path>
              </a:pathLst>
            </a:custGeom>
            <a:gradFill>
              <a:gsLst>
                <a:gs pos="0">
                  <a:srgbClr val="000000">
                    <a:alpha val="14901"/>
                  </a:srgbClr>
                </a:gs>
                <a:gs pos="100000">
                  <a:srgbClr val="737373">
                    <a:alpha val="0"/>
                  </a:srgbClr>
                </a:gs>
              </a:gsLst>
              <a:lin ang="5400000" scaled="0"/>
            </a:gradFill>
            <a:ln>
              <a:noFill/>
            </a:ln>
          </p:spPr>
        </p:sp>
        <p:sp>
          <p:nvSpPr>
            <p:cNvPr id="104" name="Google Shape;104;p11"/>
            <p:cNvSpPr txBox="1"/>
            <p:nvPr/>
          </p:nvSpPr>
          <p:spPr>
            <a:xfrm>
              <a:off x="0" y="-57150"/>
              <a:ext cx="4816593" cy="155497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1"/>
          <p:cNvGrpSpPr/>
          <p:nvPr/>
        </p:nvGrpSpPr>
        <p:grpSpPr>
          <a:xfrm>
            <a:off x="1793725" y="1397676"/>
            <a:ext cx="9997653" cy="7282876"/>
            <a:chOff x="0" y="-95250"/>
            <a:chExt cx="2622129" cy="1918111"/>
          </a:xfrm>
        </p:grpSpPr>
        <p:sp>
          <p:nvSpPr>
            <p:cNvPr id="106" name="Google Shape;106;p11"/>
            <p:cNvSpPr/>
            <p:nvPr/>
          </p:nvSpPr>
          <p:spPr>
            <a:xfrm>
              <a:off x="0" y="0"/>
              <a:ext cx="2622129" cy="1822861"/>
            </a:xfrm>
            <a:custGeom>
              <a:rect b="b" l="l" r="r" t="t"/>
              <a:pathLst>
                <a:path extrusionOk="0" h="1822861" w="2622129">
                  <a:moveTo>
                    <a:pt x="0" y="0"/>
                  </a:moveTo>
                  <a:lnTo>
                    <a:pt x="2622129" y="0"/>
                  </a:lnTo>
                  <a:lnTo>
                    <a:pt x="2622129" y="1822861"/>
                  </a:lnTo>
                  <a:lnTo>
                    <a:pt x="0" y="1822861"/>
                  </a:lnTo>
                  <a:close/>
                </a:path>
              </a:pathLst>
            </a:custGeom>
            <a:solidFill>
              <a:srgbClr val="FAFAFA"/>
            </a:solidFill>
            <a:ln>
              <a:noFill/>
            </a:ln>
          </p:spPr>
        </p:sp>
        <p:sp>
          <p:nvSpPr>
            <p:cNvPr id="107" name="Google Shape;107;p11"/>
            <p:cNvSpPr txBox="1"/>
            <p:nvPr/>
          </p:nvSpPr>
          <p:spPr>
            <a:xfrm>
              <a:off x="0" y="-95250"/>
              <a:ext cx="2622129" cy="1918111"/>
            </a:xfrm>
            <a:prstGeom prst="rect">
              <a:avLst/>
            </a:prstGeom>
            <a:noFill/>
            <a:ln>
              <a:noFill/>
            </a:ln>
          </p:spPr>
          <p:txBody>
            <a:bodyPr anchorCtr="0" anchor="ctr" bIns="50800" lIns="50800" spcFirstLastPara="1" rIns="50800" wrap="square" tIns="50800">
              <a:noAutofit/>
            </a:bodyPr>
            <a:lstStyle/>
            <a:p>
              <a:pPr indent="0" lvl="0" marL="0" marR="0" rtl="0" algn="l">
                <a:lnSpc>
                  <a:spcPct val="34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11"/>
          <p:cNvSpPr txBox="1"/>
          <p:nvPr/>
        </p:nvSpPr>
        <p:spPr>
          <a:xfrm>
            <a:off x="1955648" y="4848225"/>
            <a:ext cx="9470100" cy="1638600"/>
          </a:xfrm>
          <a:prstGeom prst="rect">
            <a:avLst/>
          </a:prstGeom>
          <a:noFill/>
          <a:ln>
            <a:noFill/>
          </a:ln>
        </p:spPr>
        <p:txBody>
          <a:bodyPr anchorCtr="0" anchor="t" bIns="0" lIns="0" spcFirstLastPara="1" rIns="0" wrap="square" tIns="0">
            <a:spAutoFit/>
          </a:bodyPr>
          <a:lstStyle/>
          <a:p>
            <a:pPr indent="0" lvl="0" marL="0" marR="0" rtl="0" algn="l">
              <a:lnSpc>
                <a:spcPct val="150009"/>
              </a:lnSpc>
              <a:spcBef>
                <a:spcPts val="0"/>
              </a:spcBef>
              <a:spcAft>
                <a:spcPts val="0"/>
              </a:spcAft>
              <a:buNone/>
            </a:pPr>
            <a:r>
              <a:rPr b="0" i="0" lang="en-US" sz="10646" u="none" cap="none" strike="noStrike">
                <a:solidFill>
                  <a:srgbClr val="545454"/>
                </a:solidFill>
                <a:latin typeface="Ledger"/>
                <a:ea typeface="Ledger"/>
                <a:cs typeface="Ledger"/>
                <a:sym typeface="Ledger"/>
              </a:rPr>
              <a:t>MINIMAL</a:t>
            </a:r>
            <a:endParaRPr/>
          </a:p>
        </p:txBody>
      </p:sp>
      <p:grpSp>
        <p:nvGrpSpPr>
          <p:cNvPr id="109" name="Google Shape;109;p11"/>
          <p:cNvGrpSpPr/>
          <p:nvPr/>
        </p:nvGrpSpPr>
        <p:grpSpPr>
          <a:xfrm>
            <a:off x="15508309" y="1542351"/>
            <a:ext cx="1105086" cy="7138166"/>
            <a:chOff x="0" y="-57150"/>
            <a:chExt cx="291051" cy="1880011"/>
          </a:xfrm>
        </p:grpSpPr>
        <p:sp>
          <p:nvSpPr>
            <p:cNvPr id="110" name="Google Shape;110;p11"/>
            <p:cNvSpPr/>
            <p:nvPr/>
          </p:nvSpPr>
          <p:spPr>
            <a:xfrm>
              <a:off x="0" y="0"/>
              <a:ext cx="291051" cy="1822861"/>
            </a:xfrm>
            <a:custGeom>
              <a:rect b="b" l="l" r="r" t="t"/>
              <a:pathLst>
                <a:path extrusionOk="0" h="1822861" w="291051">
                  <a:moveTo>
                    <a:pt x="0" y="0"/>
                  </a:moveTo>
                  <a:lnTo>
                    <a:pt x="291051" y="0"/>
                  </a:lnTo>
                  <a:lnTo>
                    <a:pt x="291051" y="1822861"/>
                  </a:lnTo>
                  <a:lnTo>
                    <a:pt x="0" y="1822861"/>
                  </a:lnTo>
                  <a:close/>
                </a:path>
              </a:pathLst>
            </a:custGeom>
            <a:solidFill>
              <a:srgbClr val="222222"/>
            </a:solidFill>
            <a:ln>
              <a:noFill/>
            </a:ln>
          </p:spPr>
        </p:sp>
        <p:sp>
          <p:nvSpPr>
            <p:cNvPr id="111" name="Google Shape;111;p11"/>
            <p:cNvSpPr txBox="1"/>
            <p:nvPr/>
          </p:nvSpPr>
          <p:spPr>
            <a:xfrm>
              <a:off x="0" y="-57150"/>
              <a:ext cx="291051" cy="188001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1"/>
          <p:cNvSpPr txBox="1"/>
          <p:nvPr/>
        </p:nvSpPr>
        <p:spPr>
          <a:xfrm rot="-5400000">
            <a:off x="12824802" y="4832229"/>
            <a:ext cx="6480223" cy="62254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15" u="none" cap="none" strike="noStrike">
                <a:solidFill>
                  <a:srgbClr val="FAFAFA"/>
                </a:solidFill>
                <a:latin typeface="Arial"/>
                <a:ea typeface="Arial"/>
                <a:cs typeface="Arial"/>
                <a:sym typeface="Arial"/>
              </a:rPr>
              <a:t>PITCH DECK PRESENTATION</a:t>
            </a:r>
            <a:endParaRPr/>
          </a:p>
        </p:txBody>
      </p:sp>
      <p:sp>
        <p:nvSpPr>
          <p:cNvPr id="113" name="Google Shape;113;p11"/>
          <p:cNvSpPr txBox="1"/>
          <p:nvPr/>
        </p:nvSpPr>
        <p:spPr>
          <a:xfrm>
            <a:off x="1955658" y="2083425"/>
            <a:ext cx="4380537"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Company Name</a:t>
            </a:r>
            <a:endParaRPr/>
          </a:p>
        </p:txBody>
      </p:sp>
      <p:sp>
        <p:nvSpPr>
          <p:cNvPr id="114" name="Google Shape;114;p11"/>
          <p:cNvSpPr txBox="1"/>
          <p:nvPr/>
        </p:nvSpPr>
        <p:spPr>
          <a:xfrm>
            <a:off x="9338205" y="2083425"/>
            <a:ext cx="2087574" cy="54737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Date</a:t>
            </a:r>
            <a:endParaRPr/>
          </a:p>
        </p:txBody>
      </p:sp>
      <p:sp>
        <p:nvSpPr>
          <p:cNvPr id="115" name="Google Shape;115;p11"/>
          <p:cNvSpPr txBox="1"/>
          <p:nvPr/>
        </p:nvSpPr>
        <p:spPr>
          <a:xfrm>
            <a:off x="1955658" y="6474684"/>
            <a:ext cx="9632046" cy="1908927"/>
          </a:xfrm>
          <a:prstGeom prst="rect">
            <a:avLst/>
          </a:prstGeom>
          <a:noFill/>
          <a:ln>
            <a:noFill/>
          </a:ln>
        </p:spPr>
        <p:txBody>
          <a:bodyPr anchorCtr="0" anchor="t" bIns="0" lIns="0" spcFirstLastPara="1" rIns="0" wrap="square" tIns="0">
            <a:spAutoFit/>
          </a:bodyPr>
          <a:lstStyle/>
          <a:p>
            <a:pPr indent="0" lvl="0" marL="0" marR="0" rtl="0" algn="l">
              <a:lnSpc>
                <a:spcPct val="150009"/>
              </a:lnSpc>
              <a:spcBef>
                <a:spcPts val="0"/>
              </a:spcBef>
              <a:spcAft>
                <a:spcPts val="0"/>
              </a:spcAft>
              <a:buNone/>
            </a:pPr>
            <a:r>
              <a:rPr b="0" i="0" lang="en-US" sz="10646" u="none" cap="none" strike="noStrike">
                <a:solidFill>
                  <a:srgbClr val="545454"/>
                </a:solidFill>
                <a:latin typeface="Ledger"/>
                <a:ea typeface="Ledger"/>
                <a:cs typeface="Ledger"/>
                <a:sym typeface="Ledger"/>
              </a:rPr>
              <a:t>GRAYSCALE</a:t>
            </a:r>
            <a:endParaRPr/>
          </a:p>
        </p:txBody>
      </p:sp>
      <p:pic>
        <p:nvPicPr>
          <p:cNvPr id="116" name="Google Shape;116;p11"/>
          <p:cNvPicPr preferRelativeResize="0"/>
          <p:nvPr/>
        </p:nvPicPr>
        <p:blipFill>
          <a:blip r:embed="rId4">
            <a:alphaModFix/>
          </a:blip>
          <a:stretch>
            <a:fillRect/>
          </a:stretch>
        </p:blipFill>
        <p:spPr>
          <a:xfrm>
            <a:off x="11791338" y="1766329"/>
            <a:ext cx="3758675" cy="6914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27" name="Shape 227"/>
        <p:cNvGrpSpPr/>
        <p:nvPr/>
      </p:nvGrpSpPr>
      <p:grpSpPr>
        <a:xfrm>
          <a:off x="0" y="0"/>
          <a:ext cx="0" cy="0"/>
          <a:chOff x="0" y="0"/>
          <a:chExt cx="0" cy="0"/>
        </a:xfrm>
      </p:grpSpPr>
      <p:sp>
        <p:nvSpPr>
          <p:cNvPr id="228" name="Google Shape;228;p20"/>
          <p:cNvSpPr txBox="1"/>
          <p:nvPr/>
        </p:nvSpPr>
        <p:spPr>
          <a:xfrm>
            <a:off x="1535906" y="1702192"/>
            <a:ext cx="8319600" cy="231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MARKET RESEARCH</a:t>
            </a:r>
            <a:endParaRPr/>
          </a:p>
        </p:txBody>
      </p:sp>
      <p:sp>
        <p:nvSpPr>
          <p:cNvPr id="229" name="Google Shape;229;p20"/>
          <p:cNvSpPr txBox="1"/>
          <p:nvPr/>
        </p:nvSpPr>
        <p:spPr>
          <a:xfrm>
            <a:off x="1574006" y="7371833"/>
            <a:ext cx="27021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15K</a:t>
            </a:r>
            <a:endParaRPr b="1"/>
          </a:p>
        </p:txBody>
      </p:sp>
      <p:sp>
        <p:nvSpPr>
          <p:cNvPr id="230" name="Google Shape;230;p20"/>
          <p:cNvSpPr txBox="1"/>
          <p:nvPr/>
        </p:nvSpPr>
        <p:spPr>
          <a:xfrm>
            <a:off x="1574006" y="8298170"/>
            <a:ext cx="2332800"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Total Users</a:t>
            </a:r>
            <a:endParaRPr/>
          </a:p>
        </p:txBody>
      </p:sp>
      <p:sp>
        <p:nvSpPr>
          <p:cNvPr id="231" name="Google Shape;231;p20"/>
          <p:cNvSpPr txBox="1"/>
          <p:nvPr/>
        </p:nvSpPr>
        <p:spPr>
          <a:xfrm>
            <a:off x="4602130" y="7371833"/>
            <a:ext cx="27573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30%</a:t>
            </a:r>
            <a:endParaRPr b="1"/>
          </a:p>
        </p:txBody>
      </p:sp>
      <p:sp>
        <p:nvSpPr>
          <p:cNvPr id="232" name="Google Shape;232;p20"/>
          <p:cNvSpPr txBox="1"/>
          <p:nvPr/>
        </p:nvSpPr>
        <p:spPr>
          <a:xfrm>
            <a:off x="4602130" y="8298170"/>
            <a:ext cx="3124072"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Total Increase</a:t>
            </a:r>
            <a:endParaRPr/>
          </a:p>
        </p:txBody>
      </p:sp>
      <p:sp>
        <p:nvSpPr>
          <p:cNvPr id="233" name="Google Shape;233;p20"/>
          <p:cNvSpPr txBox="1"/>
          <p:nvPr/>
        </p:nvSpPr>
        <p:spPr>
          <a:xfrm>
            <a:off x="8234001" y="7362804"/>
            <a:ext cx="26205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x 1.5</a:t>
            </a:r>
            <a:endParaRPr b="1"/>
          </a:p>
        </p:txBody>
      </p:sp>
      <p:sp>
        <p:nvSpPr>
          <p:cNvPr id="234" name="Google Shape;234;p20"/>
          <p:cNvSpPr txBox="1"/>
          <p:nvPr/>
        </p:nvSpPr>
        <p:spPr>
          <a:xfrm>
            <a:off x="8228985" y="8298170"/>
            <a:ext cx="2620632"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Total Profit</a:t>
            </a:r>
            <a:endParaRPr/>
          </a:p>
        </p:txBody>
      </p:sp>
      <p:sp>
        <p:nvSpPr>
          <p:cNvPr id="235" name="Google Shape;235;p20"/>
          <p:cNvSpPr txBox="1"/>
          <p:nvPr/>
        </p:nvSpPr>
        <p:spPr>
          <a:xfrm>
            <a:off x="1537831" y="4782404"/>
            <a:ext cx="8886000" cy="150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culpa mollit aliquip non veniam excepteur anim deserunt cillum adipisicing laborum sit aute aliquip pariatur labore aliquip quis est consectetur culpa consectetur velit veniam non mollit nulla nostrud eu nulla reprehenderit duis minim tempor et</a:t>
            </a:r>
            <a:endParaRPr/>
          </a:p>
        </p:txBody>
      </p:sp>
      <p:sp>
        <p:nvSpPr>
          <p:cNvPr id="236" name="Google Shape;236;p20"/>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009</a:t>
            </a:r>
            <a:endParaRPr/>
          </a:p>
        </p:txBody>
      </p:sp>
      <p:cxnSp>
        <p:nvCxnSpPr>
          <p:cNvPr id="237" name="Google Shape;237;p20"/>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pic>
        <p:nvPicPr>
          <p:cNvPr id="238" name="Google Shape;238;p20"/>
          <p:cNvPicPr preferRelativeResize="0"/>
          <p:nvPr/>
        </p:nvPicPr>
        <p:blipFill>
          <a:blip r:embed="rId3">
            <a:alphaModFix/>
          </a:blip>
          <a:stretch>
            <a:fillRect/>
          </a:stretch>
        </p:blipFill>
        <p:spPr>
          <a:xfrm>
            <a:off x="11545775" y="1759350"/>
            <a:ext cx="5170110" cy="4529950"/>
          </a:xfrm>
          <a:prstGeom prst="rect">
            <a:avLst/>
          </a:prstGeom>
          <a:noFill/>
          <a:ln>
            <a:noFill/>
          </a:ln>
        </p:spPr>
      </p:pic>
      <p:pic>
        <p:nvPicPr>
          <p:cNvPr id="239" name="Google Shape;239;p20"/>
          <p:cNvPicPr preferRelativeResize="0"/>
          <p:nvPr/>
        </p:nvPicPr>
        <p:blipFill>
          <a:blip r:embed="rId4">
            <a:alphaModFix/>
          </a:blip>
          <a:stretch>
            <a:fillRect/>
          </a:stretch>
        </p:blipFill>
        <p:spPr>
          <a:xfrm>
            <a:off x="11546391" y="6657050"/>
            <a:ext cx="5169484" cy="218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43" name="Shape 243"/>
        <p:cNvGrpSpPr/>
        <p:nvPr/>
      </p:nvGrpSpPr>
      <p:grpSpPr>
        <a:xfrm>
          <a:off x="0" y="0"/>
          <a:ext cx="0" cy="0"/>
          <a:chOff x="0" y="0"/>
          <a:chExt cx="0" cy="0"/>
        </a:xfrm>
      </p:grpSpPr>
      <p:sp>
        <p:nvSpPr>
          <p:cNvPr id="244" name="Google Shape;244;p21"/>
          <p:cNvSpPr txBox="1"/>
          <p:nvPr/>
        </p:nvSpPr>
        <p:spPr>
          <a:xfrm>
            <a:off x="688939" y="5326897"/>
            <a:ext cx="7632000" cy="1862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200" u="none" cap="none" strike="noStrike">
                <a:solidFill>
                  <a:srgbClr val="000000"/>
                </a:solidFill>
                <a:latin typeface="Arial"/>
                <a:ea typeface="Arial"/>
                <a:cs typeface="Arial"/>
                <a:sym typeface="Arial"/>
              </a:rPr>
              <a:t>Lorem ipsum dolor sit amet, adipiscing elit, sed do eiusmod tempo. Ut enim ad minim lore veniam, quis nostrud exercitation ullamco ips laboris nisi a aliquip. Lorem ipsum dolor sit amet do eiusmod tempo.</a:t>
            </a:r>
            <a:endParaRPr/>
          </a:p>
        </p:txBody>
      </p:sp>
      <p:sp>
        <p:nvSpPr>
          <p:cNvPr id="245" name="Google Shape;245;p21"/>
          <p:cNvSpPr txBox="1"/>
          <p:nvPr/>
        </p:nvSpPr>
        <p:spPr>
          <a:xfrm>
            <a:off x="688876" y="2532748"/>
            <a:ext cx="7632000" cy="231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OUR NUMBERS</a:t>
            </a:r>
            <a:endParaRPr/>
          </a:p>
        </p:txBody>
      </p:sp>
      <p:pic>
        <p:nvPicPr>
          <p:cNvPr id="246" name="Google Shape;246;p21"/>
          <p:cNvPicPr preferRelativeResize="0"/>
          <p:nvPr/>
        </p:nvPicPr>
        <p:blipFill rotWithShape="1">
          <a:blip r:embed="rId3">
            <a:alphaModFix/>
          </a:blip>
          <a:srcRect b="0" l="0" r="0" t="0"/>
          <a:stretch/>
        </p:blipFill>
        <p:spPr>
          <a:xfrm>
            <a:off x="8631329" y="2532745"/>
            <a:ext cx="8817452" cy="6567839"/>
          </a:xfrm>
          <a:prstGeom prst="rect">
            <a:avLst/>
          </a:prstGeom>
          <a:noFill/>
          <a:ln>
            <a:noFill/>
          </a:ln>
        </p:spPr>
      </p:pic>
      <p:sp>
        <p:nvSpPr>
          <p:cNvPr id="247" name="Google Shape;247;p21"/>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010</a:t>
            </a:r>
            <a:endParaRPr/>
          </a:p>
        </p:txBody>
      </p:sp>
      <p:cxnSp>
        <p:nvCxnSpPr>
          <p:cNvPr id="248" name="Google Shape;248;p21"/>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52" name="Shape 252"/>
        <p:cNvGrpSpPr/>
        <p:nvPr/>
      </p:nvGrpSpPr>
      <p:grpSpPr>
        <a:xfrm>
          <a:off x="0" y="0"/>
          <a:ext cx="0" cy="0"/>
          <a:chOff x="0" y="0"/>
          <a:chExt cx="0" cy="0"/>
        </a:xfrm>
      </p:grpSpPr>
      <p:pic>
        <p:nvPicPr>
          <p:cNvPr id="253" name="Google Shape;253;p22"/>
          <p:cNvPicPr preferRelativeResize="0"/>
          <p:nvPr/>
        </p:nvPicPr>
        <p:blipFill>
          <a:blip r:embed="rId3">
            <a:alphaModFix/>
          </a:blip>
          <a:stretch>
            <a:fillRect/>
          </a:stretch>
        </p:blipFill>
        <p:spPr>
          <a:xfrm>
            <a:off x="1049980" y="2422297"/>
            <a:ext cx="6521449" cy="6484851"/>
          </a:xfrm>
          <a:prstGeom prst="rect">
            <a:avLst/>
          </a:prstGeom>
          <a:noFill/>
          <a:ln>
            <a:noFill/>
          </a:ln>
        </p:spPr>
      </p:pic>
      <p:sp>
        <p:nvSpPr>
          <p:cNvPr id="254" name="Google Shape;254;p22"/>
          <p:cNvSpPr txBox="1"/>
          <p:nvPr/>
        </p:nvSpPr>
        <p:spPr>
          <a:xfrm>
            <a:off x="1028700" y="1334452"/>
            <a:ext cx="5294650" cy="2273300"/>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0" i="0" lang="en-US" sz="6999" u="none" cap="none" strike="noStrike">
                <a:solidFill>
                  <a:srgbClr val="545454"/>
                </a:solidFill>
                <a:latin typeface="Ledger"/>
                <a:ea typeface="Ledger"/>
                <a:cs typeface="Ledger"/>
                <a:sym typeface="Ledger"/>
              </a:rPr>
              <a:t>SWOT </a:t>
            </a:r>
            <a:r>
              <a:rPr b="0" i="0" lang="en-US" sz="6999" u="none" cap="none" strike="noStrike">
                <a:solidFill>
                  <a:srgbClr val="FAFAFA"/>
                </a:solidFill>
                <a:latin typeface="Ledger"/>
                <a:ea typeface="Ledger"/>
                <a:cs typeface="Ledger"/>
                <a:sym typeface="Ledger"/>
              </a:rPr>
              <a:t>ANALYSIS</a:t>
            </a:r>
            <a:endParaRPr/>
          </a:p>
        </p:txBody>
      </p:sp>
      <p:sp>
        <p:nvSpPr>
          <p:cNvPr id="255" name="Google Shape;255;p22"/>
          <p:cNvSpPr txBox="1"/>
          <p:nvPr/>
        </p:nvSpPr>
        <p:spPr>
          <a:xfrm>
            <a:off x="8682085" y="2327030"/>
            <a:ext cx="3899400" cy="692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499" u="none" cap="none" strike="noStrike">
                <a:solidFill>
                  <a:srgbClr val="545454"/>
                </a:solidFill>
              </a:rPr>
              <a:t>S</a:t>
            </a:r>
            <a:endParaRPr b="1"/>
          </a:p>
        </p:txBody>
      </p:sp>
      <p:sp>
        <p:nvSpPr>
          <p:cNvPr id="256" name="Google Shape;256;p22"/>
          <p:cNvSpPr txBox="1"/>
          <p:nvPr/>
        </p:nvSpPr>
        <p:spPr>
          <a:xfrm>
            <a:off x="8682085" y="3207945"/>
            <a:ext cx="2332800"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Strength</a:t>
            </a:r>
            <a:endParaRPr/>
          </a:p>
        </p:txBody>
      </p:sp>
      <p:sp>
        <p:nvSpPr>
          <p:cNvPr id="257" name="Google Shape;257;p22"/>
          <p:cNvSpPr txBox="1"/>
          <p:nvPr/>
        </p:nvSpPr>
        <p:spPr>
          <a:xfrm>
            <a:off x="8682085" y="3856539"/>
            <a:ext cx="3899400" cy="111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What are you doing well? </a:t>
            </a:r>
            <a:endParaRPr/>
          </a:p>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What sets you apart? What are your good qualities?</a:t>
            </a:r>
            <a:endParaRPr/>
          </a:p>
        </p:txBody>
      </p:sp>
      <p:sp>
        <p:nvSpPr>
          <p:cNvPr id="258" name="Google Shape;258;p22"/>
          <p:cNvSpPr txBox="1"/>
          <p:nvPr/>
        </p:nvSpPr>
        <p:spPr>
          <a:xfrm>
            <a:off x="12795447" y="2327030"/>
            <a:ext cx="739200" cy="692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499" u="none" cap="none" strike="noStrike">
                <a:solidFill>
                  <a:srgbClr val="545454"/>
                </a:solidFill>
              </a:rPr>
              <a:t>W</a:t>
            </a:r>
            <a:endParaRPr b="1"/>
          </a:p>
        </p:txBody>
      </p:sp>
      <p:sp>
        <p:nvSpPr>
          <p:cNvPr id="259" name="Google Shape;259;p22"/>
          <p:cNvSpPr txBox="1"/>
          <p:nvPr/>
        </p:nvSpPr>
        <p:spPr>
          <a:xfrm>
            <a:off x="12795447" y="3207945"/>
            <a:ext cx="29826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Weaknesses</a:t>
            </a:r>
            <a:endParaRPr/>
          </a:p>
        </p:txBody>
      </p:sp>
      <p:sp>
        <p:nvSpPr>
          <p:cNvPr id="260" name="Google Shape;260;p22"/>
          <p:cNvSpPr txBox="1"/>
          <p:nvPr/>
        </p:nvSpPr>
        <p:spPr>
          <a:xfrm>
            <a:off x="12795447" y="3856539"/>
            <a:ext cx="4464000" cy="111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Where do you need to improve? </a:t>
            </a:r>
            <a:endParaRPr/>
          </a:p>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Are resources adequate? What do others do better than you?</a:t>
            </a:r>
            <a:endParaRPr/>
          </a:p>
        </p:txBody>
      </p:sp>
      <p:sp>
        <p:nvSpPr>
          <p:cNvPr id="261" name="Google Shape;261;p22"/>
          <p:cNvSpPr txBox="1"/>
          <p:nvPr/>
        </p:nvSpPr>
        <p:spPr>
          <a:xfrm>
            <a:off x="8684318" y="5946573"/>
            <a:ext cx="676800" cy="692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499" u="none" cap="none" strike="noStrike">
                <a:solidFill>
                  <a:srgbClr val="545454"/>
                </a:solidFill>
              </a:rPr>
              <a:t>O</a:t>
            </a:r>
            <a:endParaRPr b="1"/>
          </a:p>
        </p:txBody>
      </p:sp>
      <p:sp>
        <p:nvSpPr>
          <p:cNvPr id="262" name="Google Shape;262;p22"/>
          <p:cNvSpPr txBox="1"/>
          <p:nvPr/>
        </p:nvSpPr>
        <p:spPr>
          <a:xfrm>
            <a:off x="8682085" y="6799609"/>
            <a:ext cx="3250216"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Opportunities</a:t>
            </a:r>
            <a:endParaRPr/>
          </a:p>
        </p:txBody>
      </p:sp>
      <p:sp>
        <p:nvSpPr>
          <p:cNvPr id="263" name="Google Shape;263;p22"/>
          <p:cNvSpPr txBox="1"/>
          <p:nvPr/>
        </p:nvSpPr>
        <p:spPr>
          <a:xfrm>
            <a:off x="8682085" y="7476081"/>
            <a:ext cx="3899400" cy="111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What are your goals? </a:t>
            </a:r>
            <a:endParaRPr/>
          </a:p>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Are demands shifting? How can it be improved?</a:t>
            </a:r>
            <a:endParaRPr/>
          </a:p>
        </p:txBody>
      </p:sp>
      <p:sp>
        <p:nvSpPr>
          <p:cNvPr id="264" name="Google Shape;264;p22"/>
          <p:cNvSpPr txBox="1"/>
          <p:nvPr/>
        </p:nvSpPr>
        <p:spPr>
          <a:xfrm>
            <a:off x="12795447" y="6799609"/>
            <a:ext cx="29826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Threats</a:t>
            </a:r>
            <a:endParaRPr/>
          </a:p>
        </p:txBody>
      </p:sp>
      <p:sp>
        <p:nvSpPr>
          <p:cNvPr id="265" name="Google Shape;265;p22"/>
          <p:cNvSpPr txBox="1"/>
          <p:nvPr/>
        </p:nvSpPr>
        <p:spPr>
          <a:xfrm>
            <a:off x="12795447" y="5946573"/>
            <a:ext cx="621000" cy="692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499" u="none" cap="none" strike="noStrike">
                <a:solidFill>
                  <a:srgbClr val="545454"/>
                </a:solidFill>
              </a:rPr>
              <a:t>T</a:t>
            </a:r>
            <a:endParaRPr b="1"/>
          </a:p>
        </p:txBody>
      </p:sp>
      <p:sp>
        <p:nvSpPr>
          <p:cNvPr id="266" name="Google Shape;266;p22"/>
          <p:cNvSpPr txBox="1"/>
          <p:nvPr/>
        </p:nvSpPr>
        <p:spPr>
          <a:xfrm>
            <a:off x="12797496" y="7476081"/>
            <a:ext cx="4461900" cy="150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What are the blockers you're facing? </a:t>
            </a:r>
            <a:endParaRPr/>
          </a:p>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What are factors outside of your control?</a:t>
            </a:r>
            <a:endParaRPr/>
          </a:p>
        </p:txBody>
      </p:sp>
      <p:sp>
        <p:nvSpPr>
          <p:cNvPr id="267" name="Google Shape;267;p22"/>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011</a:t>
            </a:r>
            <a:endParaRPr/>
          </a:p>
        </p:txBody>
      </p:sp>
      <p:cxnSp>
        <p:nvCxnSpPr>
          <p:cNvPr id="268" name="Google Shape;268;p22"/>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72" name="Shape 272"/>
        <p:cNvGrpSpPr/>
        <p:nvPr/>
      </p:nvGrpSpPr>
      <p:grpSpPr>
        <a:xfrm>
          <a:off x="0" y="0"/>
          <a:ext cx="0" cy="0"/>
          <a:chOff x="0" y="0"/>
          <a:chExt cx="0" cy="0"/>
        </a:xfrm>
      </p:grpSpPr>
      <p:pic>
        <p:nvPicPr>
          <p:cNvPr id="273" name="Google Shape;273;p23"/>
          <p:cNvPicPr preferRelativeResize="0"/>
          <p:nvPr/>
        </p:nvPicPr>
        <p:blipFill>
          <a:blip r:embed="rId3">
            <a:alphaModFix/>
          </a:blip>
          <a:stretch>
            <a:fillRect/>
          </a:stretch>
        </p:blipFill>
        <p:spPr>
          <a:xfrm>
            <a:off x="5176600" y="3772676"/>
            <a:ext cx="3321800" cy="3376654"/>
          </a:xfrm>
          <a:prstGeom prst="rect">
            <a:avLst/>
          </a:prstGeom>
          <a:noFill/>
          <a:ln>
            <a:noFill/>
          </a:ln>
        </p:spPr>
      </p:pic>
      <p:pic>
        <p:nvPicPr>
          <p:cNvPr id="274" name="Google Shape;274;p23"/>
          <p:cNvPicPr preferRelativeResize="0"/>
          <p:nvPr/>
        </p:nvPicPr>
        <p:blipFill>
          <a:blip r:embed="rId4">
            <a:alphaModFix/>
          </a:blip>
          <a:stretch>
            <a:fillRect/>
          </a:stretch>
        </p:blipFill>
        <p:spPr>
          <a:xfrm>
            <a:off x="9285475" y="3772676"/>
            <a:ext cx="3295774" cy="3350199"/>
          </a:xfrm>
          <a:prstGeom prst="rect">
            <a:avLst/>
          </a:prstGeom>
          <a:noFill/>
          <a:ln>
            <a:noFill/>
          </a:ln>
        </p:spPr>
      </p:pic>
      <p:pic>
        <p:nvPicPr>
          <p:cNvPr id="275" name="Google Shape;275;p23"/>
          <p:cNvPicPr preferRelativeResize="0"/>
          <p:nvPr/>
        </p:nvPicPr>
        <p:blipFill>
          <a:blip r:embed="rId5">
            <a:alphaModFix/>
          </a:blip>
          <a:stretch>
            <a:fillRect/>
          </a:stretch>
        </p:blipFill>
        <p:spPr>
          <a:xfrm>
            <a:off x="13446400" y="3742726"/>
            <a:ext cx="3295774" cy="3350199"/>
          </a:xfrm>
          <a:prstGeom prst="rect">
            <a:avLst/>
          </a:prstGeom>
          <a:noFill/>
          <a:ln>
            <a:noFill/>
          </a:ln>
        </p:spPr>
      </p:pic>
      <p:pic>
        <p:nvPicPr>
          <p:cNvPr id="276" name="Google Shape;276;p23"/>
          <p:cNvPicPr preferRelativeResize="0"/>
          <p:nvPr/>
        </p:nvPicPr>
        <p:blipFill>
          <a:blip r:embed="rId6">
            <a:alphaModFix/>
          </a:blip>
          <a:stretch>
            <a:fillRect/>
          </a:stretch>
        </p:blipFill>
        <p:spPr>
          <a:xfrm>
            <a:off x="1041700" y="3772674"/>
            <a:ext cx="3295774" cy="3350196"/>
          </a:xfrm>
          <a:prstGeom prst="rect">
            <a:avLst/>
          </a:prstGeom>
          <a:noFill/>
          <a:ln>
            <a:noFill/>
          </a:ln>
        </p:spPr>
      </p:pic>
      <p:sp>
        <p:nvSpPr>
          <p:cNvPr id="277" name="Google Shape;277;p23"/>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012</a:t>
            </a:r>
            <a:endParaRPr/>
          </a:p>
        </p:txBody>
      </p:sp>
      <p:cxnSp>
        <p:nvCxnSpPr>
          <p:cNvPr id="278" name="Google Shape;278;p23"/>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
        <p:nvSpPr>
          <p:cNvPr id="279" name="Google Shape;279;p23"/>
          <p:cNvSpPr txBox="1"/>
          <p:nvPr/>
        </p:nvSpPr>
        <p:spPr>
          <a:xfrm>
            <a:off x="3367725" y="8137525"/>
            <a:ext cx="11552551" cy="1120775"/>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US" sz="6999" u="none" cap="none" strike="noStrike">
                <a:solidFill>
                  <a:srgbClr val="545454"/>
                </a:solidFill>
                <a:latin typeface="Ledger"/>
                <a:ea typeface="Ledger"/>
                <a:cs typeface="Ledger"/>
                <a:sym typeface="Ledger"/>
              </a:rPr>
              <a:t>MEET OUR TEAM</a:t>
            </a:r>
            <a:endParaRPr/>
          </a:p>
        </p:txBody>
      </p:sp>
      <p:sp>
        <p:nvSpPr>
          <p:cNvPr id="280" name="Google Shape;280;p23"/>
          <p:cNvSpPr txBox="1"/>
          <p:nvPr/>
        </p:nvSpPr>
        <p:spPr>
          <a:xfrm>
            <a:off x="1338583" y="2323010"/>
            <a:ext cx="2702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545454"/>
                </a:solidFill>
              </a:rPr>
              <a:t>Name</a:t>
            </a:r>
            <a:endParaRPr b="1"/>
          </a:p>
        </p:txBody>
      </p:sp>
      <p:sp>
        <p:nvSpPr>
          <p:cNvPr id="281" name="Google Shape;281;p23"/>
          <p:cNvSpPr txBox="1"/>
          <p:nvPr/>
        </p:nvSpPr>
        <p:spPr>
          <a:xfrm>
            <a:off x="1041709" y="3020875"/>
            <a:ext cx="3295768"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Position or Title</a:t>
            </a:r>
            <a:endParaRPr/>
          </a:p>
        </p:txBody>
      </p:sp>
      <p:sp>
        <p:nvSpPr>
          <p:cNvPr id="282" name="Google Shape;282;p23"/>
          <p:cNvSpPr txBox="1"/>
          <p:nvPr/>
        </p:nvSpPr>
        <p:spPr>
          <a:xfrm>
            <a:off x="5473478" y="2323010"/>
            <a:ext cx="2702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545454"/>
                </a:solidFill>
              </a:rPr>
              <a:t>Name</a:t>
            </a:r>
            <a:endParaRPr b="1"/>
          </a:p>
        </p:txBody>
      </p:sp>
      <p:sp>
        <p:nvSpPr>
          <p:cNvPr id="283" name="Google Shape;283;p23"/>
          <p:cNvSpPr txBox="1"/>
          <p:nvPr/>
        </p:nvSpPr>
        <p:spPr>
          <a:xfrm>
            <a:off x="5176605" y="3020875"/>
            <a:ext cx="3295768"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Position or Title</a:t>
            </a:r>
            <a:endParaRPr/>
          </a:p>
        </p:txBody>
      </p:sp>
      <p:sp>
        <p:nvSpPr>
          <p:cNvPr id="284" name="Google Shape;284;p23"/>
          <p:cNvSpPr txBox="1"/>
          <p:nvPr/>
        </p:nvSpPr>
        <p:spPr>
          <a:xfrm>
            <a:off x="9608374" y="2323010"/>
            <a:ext cx="2702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545454"/>
                </a:solidFill>
              </a:rPr>
              <a:t>Name</a:t>
            </a:r>
            <a:endParaRPr b="1"/>
          </a:p>
        </p:txBody>
      </p:sp>
      <p:sp>
        <p:nvSpPr>
          <p:cNvPr id="285" name="Google Shape;285;p23"/>
          <p:cNvSpPr txBox="1"/>
          <p:nvPr/>
        </p:nvSpPr>
        <p:spPr>
          <a:xfrm>
            <a:off x="9311501" y="3020875"/>
            <a:ext cx="3295768"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Position or Title</a:t>
            </a:r>
            <a:endParaRPr/>
          </a:p>
        </p:txBody>
      </p:sp>
      <p:sp>
        <p:nvSpPr>
          <p:cNvPr id="286" name="Google Shape;286;p23"/>
          <p:cNvSpPr txBox="1"/>
          <p:nvPr/>
        </p:nvSpPr>
        <p:spPr>
          <a:xfrm>
            <a:off x="13743270" y="2323010"/>
            <a:ext cx="2702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545454"/>
                </a:solidFill>
              </a:rPr>
              <a:t>Name</a:t>
            </a:r>
            <a:endParaRPr b="1"/>
          </a:p>
        </p:txBody>
      </p:sp>
      <p:sp>
        <p:nvSpPr>
          <p:cNvPr id="287" name="Google Shape;287;p23"/>
          <p:cNvSpPr txBox="1"/>
          <p:nvPr/>
        </p:nvSpPr>
        <p:spPr>
          <a:xfrm>
            <a:off x="13446396" y="3020875"/>
            <a:ext cx="3295768"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Position or Title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91" name="Shape 291"/>
        <p:cNvGrpSpPr/>
        <p:nvPr/>
      </p:nvGrpSpPr>
      <p:grpSpPr>
        <a:xfrm>
          <a:off x="0" y="0"/>
          <a:ext cx="0" cy="0"/>
          <a:chOff x="0" y="0"/>
          <a:chExt cx="0" cy="0"/>
        </a:xfrm>
      </p:grpSpPr>
      <p:cxnSp>
        <p:nvCxnSpPr>
          <p:cNvPr id="292" name="Google Shape;292;p24"/>
          <p:cNvCxnSpPr/>
          <p:nvPr/>
        </p:nvCxnSpPr>
        <p:spPr>
          <a:xfrm>
            <a:off x="1574006" y="1042988"/>
            <a:ext cx="15139989" cy="0"/>
          </a:xfrm>
          <a:prstGeom prst="straightConnector1">
            <a:avLst/>
          </a:prstGeom>
          <a:noFill/>
          <a:ln cap="rnd" cmpd="sng" w="28575">
            <a:solidFill>
              <a:srgbClr val="545454"/>
            </a:solidFill>
            <a:prstDash val="solid"/>
            <a:round/>
            <a:headEnd len="sm" w="sm" type="none"/>
            <a:tailEnd len="sm" w="sm" type="none"/>
          </a:ln>
        </p:spPr>
      </p:cxnSp>
      <p:sp>
        <p:nvSpPr>
          <p:cNvPr id="293" name="Google Shape;293;p24"/>
          <p:cNvSpPr txBox="1"/>
          <p:nvPr/>
        </p:nvSpPr>
        <p:spPr>
          <a:xfrm>
            <a:off x="2487057" y="6910517"/>
            <a:ext cx="13313886" cy="17526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1519" u="none" cap="none" strike="noStrike">
                <a:solidFill>
                  <a:srgbClr val="545454"/>
                </a:solidFill>
                <a:latin typeface="Ledger"/>
                <a:ea typeface="Ledger"/>
                <a:cs typeface="Ledger"/>
                <a:sym typeface="Ledger"/>
              </a:rPr>
              <a:t>ABOUT US</a:t>
            </a:r>
            <a:endParaRPr/>
          </a:p>
        </p:txBody>
      </p:sp>
      <p:sp>
        <p:nvSpPr>
          <p:cNvPr id="294" name="Google Shape;294;p24"/>
          <p:cNvSpPr txBox="1"/>
          <p:nvPr/>
        </p:nvSpPr>
        <p:spPr>
          <a:xfrm>
            <a:off x="3272071" y="8969058"/>
            <a:ext cx="11743857"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Arial"/>
                <a:ea typeface="Arial"/>
                <a:cs typeface="Arial"/>
                <a:sym typeface="Arial"/>
              </a:rPr>
              <a:t>Elaborate on what you want to discuss. </a:t>
            </a:r>
            <a:endParaRPr/>
          </a:p>
        </p:txBody>
      </p:sp>
      <p:pic>
        <p:nvPicPr>
          <p:cNvPr id="295" name="Google Shape;295;p24"/>
          <p:cNvPicPr preferRelativeResize="0"/>
          <p:nvPr/>
        </p:nvPicPr>
        <p:blipFill>
          <a:blip r:embed="rId3">
            <a:alphaModFix/>
          </a:blip>
          <a:stretch>
            <a:fillRect/>
          </a:stretch>
        </p:blipFill>
        <p:spPr>
          <a:xfrm>
            <a:off x="0" y="1751629"/>
            <a:ext cx="18288000" cy="47952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99" name="Shape 299"/>
        <p:cNvGrpSpPr/>
        <p:nvPr/>
      </p:nvGrpSpPr>
      <p:grpSpPr>
        <a:xfrm>
          <a:off x="0" y="0"/>
          <a:ext cx="0" cy="0"/>
          <a:chOff x="0" y="0"/>
          <a:chExt cx="0" cy="0"/>
        </a:xfrm>
      </p:grpSpPr>
      <p:pic>
        <p:nvPicPr>
          <p:cNvPr id="300" name="Google Shape;300;p25"/>
          <p:cNvPicPr preferRelativeResize="0"/>
          <p:nvPr/>
        </p:nvPicPr>
        <p:blipFill rotWithShape="1">
          <a:blip r:embed="rId3">
            <a:alphaModFix/>
          </a:blip>
          <a:srcRect b="9134" l="0" r="0" t="52014"/>
          <a:stretch/>
        </p:blipFill>
        <p:spPr>
          <a:xfrm>
            <a:off x="0" y="5953112"/>
            <a:ext cx="16713994" cy="4330299"/>
          </a:xfrm>
          <a:prstGeom prst="rect">
            <a:avLst/>
          </a:prstGeom>
          <a:noFill/>
          <a:ln>
            <a:noFill/>
          </a:ln>
        </p:spPr>
      </p:pic>
      <p:sp>
        <p:nvSpPr>
          <p:cNvPr id="301" name="Google Shape;301;p25"/>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014</a:t>
            </a:r>
            <a:endParaRPr/>
          </a:p>
        </p:txBody>
      </p:sp>
      <p:cxnSp>
        <p:nvCxnSpPr>
          <p:cNvPr id="302" name="Google Shape;302;p25"/>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
        <p:nvSpPr>
          <p:cNvPr id="303" name="Google Shape;303;p25"/>
          <p:cNvSpPr txBox="1"/>
          <p:nvPr/>
        </p:nvSpPr>
        <p:spPr>
          <a:xfrm>
            <a:off x="11467035" y="2676042"/>
            <a:ext cx="5247000" cy="231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OUR</a:t>
            </a:r>
            <a:endParaRPr/>
          </a:p>
          <a:p>
            <a:pPr indent="0" lvl="0" marL="0" marR="0" rtl="0" algn="r">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HISTORY</a:t>
            </a:r>
            <a:endParaRPr/>
          </a:p>
        </p:txBody>
      </p:sp>
      <p:sp>
        <p:nvSpPr>
          <p:cNvPr id="304" name="Google Shape;304;p25"/>
          <p:cNvSpPr txBox="1"/>
          <p:nvPr/>
        </p:nvSpPr>
        <p:spPr>
          <a:xfrm>
            <a:off x="598815" y="2632227"/>
            <a:ext cx="4904100" cy="189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id aute aliqua occaecat ullamco aliquip do laboris et velit voluptate nisi laboris magna nisi irure id labore aliquip incididunt irure incididunt aliquip sunt esse laboris Lorem voluptate irure sit</a:t>
            </a:r>
            <a:endParaRPr/>
          </a:p>
        </p:txBody>
      </p:sp>
      <p:sp>
        <p:nvSpPr>
          <p:cNvPr id="305" name="Google Shape;305;p25"/>
          <p:cNvSpPr txBox="1"/>
          <p:nvPr/>
        </p:nvSpPr>
        <p:spPr>
          <a:xfrm>
            <a:off x="6253763" y="2632227"/>
            <a:ext cx="4904100" cy="189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id aute aliqua occaecat ullamco aliquip do laboris et velit voluptate nisi laboris magna nisi irure id labore aliquip incididunt irure incididunt aliquip sunt esse laboris Lorem voluptate irure sit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09" name="Shape 309"/>
        <p:cNvGrpSpPr/>
        <p:nvPr/>
      </p:nvGrpSpPr>
      <p:grpSpPr>
        <a:xfrm>
          <a:off x="0" y="0"/>
          <a:ext cx="0" cy="0"/>
          <a:chOff x="0" y="0"/>
          <a:chExt cx="0" cy="0"/>
        </a:xfrm>
      </p:grpSpPr>
      <p:pic>
        <p:nvPicPr>
          <p:cNvPr id="310" name="Google Shape;310;p26"/>
          <p:cNvPicPr preferRelativeResize="0"/>
          <p:nvPr/>
        </p:nvPicPr>
        <p:blipFill>
          <a:blip r:embed="rId3">
            <a:alphaModFix/>
          </a:blip>
          <a:stretch>
            <a:fillRect/>
          </a:stretch>
        </p:blipFill>
        <p:spPr>
          <a:xfrm>
            <a:off x="14729398" y="1766850"/>
            <a:ext cx="1984600" cy="7171252"/>
          </a:xfrm>
          <a:prstGeom prst="rect">
            <a:avLst/>
          </a:prstGeom>
          <a:noFill/>
          <a:ln>
            <a:noFill/>
          </a:ln>
        </p:spPr>
      </p:pic>
      <p:cxnSp>
        <p:nvCxnSpPr>
          <p:cNvPr id="311" name="Google Shape;311;p26"/>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
        <p:nvSpPr>
          <p:cNvPr id="312" name="Google Shape;312;p26"/>
          <p:cNvSpPr txBox="1"/>
          <p:nvPr/>
        </p:nvSpPr>
        <p:spPr>
          <a:xfrm>
            <a:off x="874799" y="4944080"/>
            <a:ext cx="6082500" cy="138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9000" u="none" cap="none" strike="noStrike">
                <a:solidFill>
                  <a:srgbClr val="545454"/>
                </a:solidFill>
              </a:rPr>
              <a:t>Pro</a:t>
            </a:r>
            <a:endParaRPr b="1"/>
          </a:p>
        </p:txBody>
      </p:sp>
      <p:sp>
        <p:nvSpPr>
          <p:cNvPr id="313" name="Google Shape;313;p26"/>
          <p:cNvSpPr txBox="1"/>
          <p:nvPr/>
        </p:nvSpPr>
        <p:spPr>
          <a:xfrm>
            <a:off x="912534" y="7683614"/>
            <a:ext cx="6007200" cy="138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9000" u="none" cap="none" strike="noStrike">
                <a:solidFill>
                  <a:srgbClr val="545454"/>
                </a:solidFill>
              </a:rPr>
              <a:t>Basic</a:t>
            </a:r>
            <a:endParaRPr b="1"/>
          </a:p>
        </p:txBody>
      </p:sp>
      <p:sp>
        <p:nvSpPr>
          <p:cNvPr id="314" name="Google Shape;314;p26"/>
          <p:cNvSpPr txBox="1"/>
          <p:nvPr/>
        </p:nvSpPr>
        <p:spPr>
          <a:xfrm>
            <a:off x="874799" y="1564465"/>
            <a:ext cx="6082500" cy="138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9000" u="none" cap="none" strike="noStrike">
                <a:solidFill>
                  <a:srgbClr val="545454"/>
                </a:solidFill>
              </a:rPr>
              <a:t>Pro +</a:t>
            </a:r>
            <a:endParaRPr b="1"/>
          </a:p>
        </p:txBody>
      </p:sp>
      <p:sp>
        <p:nvSpPr>
          <p:cNvPr id="315" name="Google Shape;315;p26"/>
          <p:cNvSpPr txBox="1"/>
          <p:nvPr/>
        </p:nvSpPr>
        <p:spPr>
          <a:xfrm>
            <a:off x="11168908" y="6816839"/>
            <a:ext cx="4297443" cy="2105025"/>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None/>
            </a:pPr>
            <a:r>
              <a:rPr b="0" i="0" lang="en-US" sz="6999" u="none" cap="none" strike="noStrike">
                <a:solidFill>
                  <a:srgbClr val="545454"/>
                </a:solidFill>
                <a:latin typeface="Ledger"/>
                <a:ea typeface="Ledger"/>
                <a:cs typeface="Ledger"/>
                <a:sym typeface="Ledger"/>
              </a:rPr>
              <a:t>OU</a:t>
            </a:r>
            <a:r>
              <a:rPr b="0" i="0" lang="en-US" sz="6999" u="none" cap="none" strike="noStrike">
                <a:solidFill>
                  <a:srgbClr val="FAFAFA"/>
                </a:solidFill>
                <a:latin typeface="Ledger"/>
                <a:ea typeface="Ledger"/>
                <a:cs typeface="Ledger"/>
                <a:sym typeface="Ledger"/>
              </a:rPr>
              <a:t>R</a:t>
            </a:r>
            <a:endParaRPr/>
          </a:p>
          <a:p>
            <a:pPr indent="0" lvl="0" marL="0" marR="0" rtl="0" algn="r">
              <a:lnSpc>
                <a:spcPct val="120002"/>
              </a:lnSpc>
              <a:spcBef>
                <a:spcPts val="0"/>
              </a:spcBef>
              <a:spcAft>
                <a:spcPts val="0"/>
              </a:spcAft>
              <a:buNone/>
            </a:pPr>
            <a:r>
              <a:rPr b="0" i="0" lang="en-US" sz="6999" u="none" cap="none" strike="noStrike">
                <a:solidFill>
                  <a:srgbClr val="545454"/>
                </a:solidFill>
                <a:latin typeface="Ledger"/>
                <a:ea typeface="Ledger"/>
                <a:cs typeface="Ledger"/>
                <a:sym typeface="Ledger"/>
              </a:rPr>
              <a:t>PLAN</a:t>
            </a:r>
            <a:r>
              <a:rPr b="0" i="0" lang="en-US" sz="6999" u="none" cap="none" strike="noStrike">
                <a:solidFill>
                  <a:srgbClr val="F0F0F0"/>
                </a:solidFill>
                <a:latin typeface="Ledger"/>
                <a:ea typeface="Ledger"/>
                <a:cs typeface="Ledger"/>
                <a:sym typeface="Ledger"/>
              </a:rPr>
              <a:t>S</a:t>
            </a:r>
            <a:endParaRPr/>
          </a:p>
        </p:txBody>
      </p:sp>
      <p:sp>
        <p:nvSpPr>
          <p:cNvPr id="316" name="Google Shape;316;p26"/>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015</a:t>
            </a:r>
            <a:endParaRPr/>
          </a:p>
        </p:txBody>
      </p:sp>
      <p:sp>
        <p:nvSpPr>
          <p:cNvPr id="317" name="Google Shape;317;p26"/>
          <p:cNvSpPr txBox="1"/>
          <p:nvPr/>
        </p:nvSpPr>
        <p:spPr>
          <a:xfrm>
            <a:off x="7081158" y="1697815"/>
            <a:ext cx="3306074" cy="2082165"/>
          </a:xfrm>
          <a:prstGeom prst="rect">
            <a:avLst/>
          </a:prstGeom>
          <a:noFill/>
          <a:ln>
            <a:noFill/>
          </a:ln>
        </p:spPr>
        <p:txBody>
          <a:bodyPr anchorCtr="0" anchor="t" bIns="0" lIns="0" spcFirstLastPara="1" rIns="0" wrap="square" tIns="0">
            <a:spAutoFit/>
          </a:bodyPr>
          <a:lstStyle/>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p:txBody>
      </p:sp>
      <p:sp>
        <p:nvSpPr>
          <p:cNvPr id="318" name="Google Shape;318;p26"/>
          <p:cNvSpPr txBox="1"/>
          <p:nvPr/>
        </p:nvSpPr>
        <p:spPr>
          <a:xfrm>
            <a:off x="7081158" y="5155209"/>
            <a:ext cx="3306074" cy="1243965"/>
          </a:xfrm>
          <a:prstGeom prst="rect">
            <a:avLst/>
          </a:prstGeom>
          <a:noFill/>
          <a:ln>
            <a:noFill/>
          </a:ln>
        </p:spPr>
        <p:txBody>
          <a:bodyPr anchorCtr="0" anchor="t" bIns="0" lIns="0" spcFirstLastPara="1" rIns="0" wrap="square" tIns="0">
            <a:spAutoFit/>
          </a:bodyPr>
          <a:lstStyle/>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p:txBody>
      </p:sp>
      <p:sp>
        <p:nvSpPr>
          <p:cNvPr id="319" name="Google Shape;319;p26"/>
          <p:cNvSpPr txBox="1"/>
          <p:nvPr/>
        </p:nvSpPr>
        <p:spPr>
          <a:xfrm>
            <a:off x="7081158" y="8120734"/>
            <a:ext cx="3306074" cy="824865"/>
          </a:xfrm>
          <a:prstGeom prst="rect">
            <a:avLst/>
          </a:prstGeom>
          <a:noFill/>
          <a:ln>
            <a:noFill/>
          </a:ln>
        </p:spPr>
        <p:txBody>
          <a:bodyPr anchorCtr="0" anchor="t" bIns="0" lIns="0" spcFirstLastPara="1" rIns="0" wrap="square" tIns="0">
            <a:spAutoFit/>
          </a:bodyPr>
          <a:lstStyle/>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a:p>
            <a:pPr indent="-259079" lvl="1" marL="518160" marR="0" rtl="0" algn="r">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 a main point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23" name="Shape 323"/>
        <p:cNvGrpSpPr/>
        <p:nvPr/>
      </p:nvGrpSpPr>
      <p:grpSpPr>
        <a:xfrm>
          <a:off x="0" y="0"/>
          <a:ext cx="0" cy="0"/>
          <a:chOff x="0" y="0"/>
          <a:chExt cx="0" cy="0"/>
        </a:xfrm>
      </p:grpSpPr>
      <p:pic>
        <p:nvPicPr>
          <p:cNvPr id="324" name="Google Shape;324;p27"/>
          <p:cNvPicPr preferRelativeResize="0"/>
          <p:nvPr/>
        </p:nvPicPr>
        <p:blipFill>
          <a:blip r:embed="rId3">
            <a:alphaModFix/>
          </a:blip>
          <a:stretch>
            <a:fillRect/>
          </a:stretch>
        </p:blipFill>
        <p:spPr>
          <a:xfrm>
            <a:off x="1028700" y="5589151"/>
            <a:ext cx="5518475" cy="4054994"/>
          </a:xfrm>
          <a:prstGeom prst="rect">
            <a:avLst/>
          </a:prstGeom>
          <a:noFill/>
          <a:ln>
            <a:noFill/>
          </a:ln>
        </p:spPr>
      </p:pic>
      <p:pic>
        <p:nvPicPr>
          <p:cNvPr id="325" name="Google Shape;325;p27"/>
          <p:cNvPicPr preferRelativeResize="0"/>
          <p:nvPr/>
        </p:nvPicPr>
        <p:blipFill>
          <a:blip r:embed="rId4">
            <a:alphaModFix/>
          </a:blip>
          <a:stretch>
            <a:fillRect/>
          </a:stretch>
        </p:blipFill>
        <p:spPr>
          <a:xfrm>
            <a:off x="6547175" y="5589151"/>
            <a:ext cx="4589049" cy="4052736"/>
          </a:xfrm>
          <a:prstGeom prst="rect">
            <a:avLst/>
          </a:prstGeom>
          <a:noFill/>
          <a:ln>
            <a:noFill/>
          </a:ln>
        </p:spPr>
      </p:pic>
      <p:cxnSp>
        <p:nvCxnSpPr>
          <p:cNvPr id="326" name="Google Shape;326;p27"/>
          <p:cNvCxnSpPr/>
          <p:nvPr/>
        </p:nvCxnSpPr>
        <p:spPr>
          <a:xfrm>
            <a:off x="1028674" y="1319965"/>
            <a:ext cx="16230600" cy="29266"/>
          </a:xfrm>
          <a:prstGeom prst="straightConnector1">
            <a:avLst/>
          </a:prstGeom>
          <a:noFill/>
          <a:ln cap="flat" cmpd="sng" w="28575">
            <a:solidFill>
              <a:srgbClr val="000000"/>
            </a:solidFill>
            <a:prstDash val="solid"/>
            <a:round/>
            <a:headEnd len="sm" w="sm" type="none"/>
            <a:tailEnd len="sm" w="sm" type="none"/>
          </a:ln>
        </p:spPr>
      </p:cxnSp>
      <p:sp>
        <p:nvSpPr>
          <p:cNvPr id="327" name="Google Shape;327;p27"/>
          <p:cNvSpPr txBox="1"/>
          <p:nvPr/>
        </p:nvSpPr>
        <p:spPr>
          <a:xfrm>
            <a:off x="11791945" y="7539202"/>
            <a:ext cx="5467200" cy="231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OUR TIMELINE</a:t>
            </a:r>
            <a:endParaRPr/>
          </a:p>
        </p:txBody>
      </p:sp>
      <p:sp>
        <p:nvSpPr>
          <p:cNvPr id="328" name="Google Shape;328;p27"/>
          <p:cNvSpPr txBox="1"/>
          <p:nvPr/>
        </p:nvSpPr>
        <p:spPr>
          <a:xfrm>
            <a:off x="1028674" y="2563134"/>
            <a:ext cx="336492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545454"/>
                </a:solidFill>
                <a:latin typeface="Ledger"/>
                <a:ea typeface="Ledger"/>
                <a:cs typeface="Ledger"/>
                <a:sym typeface="Ledger"/>
              </a:rPr>
              <a:t>Add a main point</a:t>
            </a:r>
            <a:endParaRPr/>
          </a:p>
        </p:txBody>
      </p:sp>
      <p:sp>
        <p:nvSpPr>
          <p:cNvPr id="329" name="Google Shape;329;p27"/>
          <p:cNvSpPr txBox="1"/>
          <p:nvPr/>
        </p:nvSpPr>
        <p:spPr>
          <a:xfrm>
            <a:off x="1028674" y="3239745"/>
            <a:ext cx="31212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330" name="Google Shape;330;p27"/>
          <p:cNvSpPr txBox="1"/>
          <p:nvPr/>
        </p:nvSpPr>
        <p:spPr>
          <a:xfrm>
            <a:off x="5317233" y="2563134"/>
            <a:ext cx="336492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545454"/>
                </a:solidFill>
                <a:latin typeface="Ledger"/>
                <a:ea typeface="Ledger"/>
                <a:cs typeface="Ledger"/>
                <a:sym typeface="Ledger"/>
              </a:rPr>
              <a:t>Add a main point</a:t>
            </a:r>
            <a:endParaRPr/>
          </a:p>
        </p:txBody>
      </p:sp>
      <p:sp>
        <p:nvSpPr>
          <p:cNvPr id="331" name="Google Shape;331;p27"/>
          <p:cNvSpPr txBox="1"/>
          <p:nvPr/>
        </p:nvSpPr>
        <p:spPr>
          <a:xfrm>
            <a:off x="5317233" y="3239745"/>
            <a:ext cx="2877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332" name="Google Shape;332;p27"/>
          <p:cNvSpPr txBox="1"/>
          <p:nvPr/>
        </p:nvSpPr>
        <p:spPr>
          <a:xfrm>
            <a:off x="13894350" y="2563134"/>
            <a:ext cx="336492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545454"/>
                </a:solidFill>
                <a:latin typeface="Ledger"/>
                <a:ea typeface="Ledger"/>
                <a:cs typeface="Ledger"/>
                <a:sym typeface="Ledger"/>
              </a:rPr>
              <a:t>Add a main point</a:t>
            </a:r>
            <a:endParaRPr/>
          </a:p>
        </p:txBody>
      </p:sp>
      <p:sp>
        <p:nvSpPr>
          <p:cNvPr id="333" name="Google Shape;333;p27"/>
          <p:cNvSpPr txBox="1"/>
          <p:nvPr/>
        </p:nvSpPr>
        <p:spPr>
          <a:xfrm>
            <a:off x="13894350" y="3239745"/>
            <a:ext cx="29022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334" name="Google Shape;334;p27"/>
          <p:cNvSpPr txBox="1"/>
          <p:nvPr/>
        </p:nvSpPr>
        <p:spPr>
          <a:xfrm>
            <a:off x="9605791" y="2563134"/>
            <a:ext cx="336492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545454"/>
                </a:solidFill>
                <a:latin typeface="Ledger"/>
                <a:ea typeface="Ledger"/>
                <a:cs typeface="Ledger"/>
                <a:sym typeface="Ledger"/>
              </a:rPr>
              <a:t>Add a main point</a:t>
            </a:r>
            <a:endParaRPr/>
          </a:p>
        </p:txBody>
      </p:sp>
      <p:sp>
        <p:nvSpPr>
          <p:cNvPr id="335" name="Google Shape;335;p27"/>
          <p:cNvSpPr txBox="1"/>
          <p:nvPr/>
        </p:nvSpPr>
        <p:spPr>
          <a:xfrm>
            <a:off x="9605791" y="3239745"/>
            <a:ext cx="29751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336" name="Google Shape;336;p27"/>
          <p:cNvSpPr txBox="1"/>
          <p:nvPr/>
        </p:nvSpPr>
        <p:spPr>
          <a:xfrm>
            <a:off x="1028674" y="1598519"/>
            <a:ext cx="3364800" cy="69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00" u="none" cap="none" strike="noStrike">
                <a:solidFill>
                  <a:srgbClr val="545454"/>
                </a:solidFill>
              </a:rPr>
              <a:t>2005</a:t>
            </a:r>
            <a:endParaRPr b="1"/>
          </a:p>
        </p:txBody>
      </p:sp>
      <p:sp>
        <p:nvSpPr>
          <p:cNvPr id="337" name="Google Shape;337;p27"/>
          <p:cNvSpPr txBox="1"/>
          <p:nvPr/>
        </p:nvSpPr>
        <p:spPr>
          <a:xfrm>
            <a:off x="5317233" y="1598519"/>
            <a:ext cx="3364800" cy="69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00" u="none" cap="none" strike="noStrike">
                <a:solidFill>
                  <a:srgbClr val="545454"/>
                </a:solidFill>
              </a:rPr>
              <a:t>2010</a:t>
            </a:r>
            <a:endParaRPr b="1"/>
          </a:p>
        </p:txBody>
      </p:sp>
      <p:sp>
        <p:nvSpPr>
          <p:cNvPr id="338" name="Google Shape;338;p27"/>
          <p:cNvSpPr txBox="1"/>
          <p:nvPr/>
        </p:nvSpPr>
        <p:spPr>
          <a:xfrm>
            <a:off x="13894350" y="1598519"/>
            <a:ext cx="3364800" cy="69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00" u="none" cap="none" strike="noStrike">
                <a:solidFill>
                  <a:srgbClr val="545454"/>
                </a:solidFill>
              </a:rPr>
              <a:t>2025</a:t>
            </a:r>
            <a:endParaRPr b="1"/>
          </a:p>
        </p:txBody>
      </p:sp>
      <p:sp>
        <p:nvSpPr>
          <p:cNvPr id="339" name="Google Shape;339;p27"/>
          <p:cNvSpPr txBox="1"/>
          <p:nvPr/>
        </p:nvSpPr>
        <p:spPr>
          <a:xfrm>
            <a:off x="9605791" y="1598519"/>
            <a:ext cx="3364800" cy="69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00" u="none" cap="none" strike="noStrike">
                <a:solidFill>
                  <a:srgbClr val="545454"/>
                </a:solidFill>
              </a:rPr>
              <a:t>2015</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43" name="Shape 343"/>
        <p:cNvGrpSpPr/>
        <p:nvPr/>
      </p:nvGrpSpPr>
      <p:grpSpPr>
        <a:xfrm>
          <a:off x="0" y="0"/>
          <a:ext cx="0" cy="0"/>
          <a:chOff x="0" y="0"/>
          <a:chExt cx="0" cy="0"/>
        </a:xfrm>
      </p:grpSpPr>
      <p:pic>
        <p:nvPicPr>
          <p:cNvPr id="344" name="Google Shape;344;p28"/>
          <p:cNvPicPr preferRelativeResize="0"/>
          <p:nvPr/>
        </p:nvPicPr>
        <p:blipFill rotWithShape="1">
          <a:blip r:embed="rId3">
            <a:alphaModFix/>
          </a:blip>
          <a:srcRect b="11007" l="0" r="0" t="11008"/>
          <a:stretch/>
        </p:blipFill>
        <p:spPr>
          <a:xfrm>
            <a:off x="1028700" y="710496"/>
            <a:ext cx="16451918" cy="8547804"/>
          </a:xfrm>
          <a:prstGeom prst="rect">
            <a:avLst/>
          </a:prstGeom>
          <a:noFill/>
          <a:ln>
            <a:noFill/>
          </a:ln>
        </p:spPr>
      </p:pic>
      <p:sp>
        <p:nvSpPr>
          <p:cNvPr id="345" name="Google Shape;345;p28"/>
          <p:cNvSpPr txBox="1"/>
          <p:nvPr/>
        </p:nvSpPr>
        <p:spPr>
          <a:xfrm>
            <a:off x="2734423" y="9538814"/>
            <a:ext cx="12819153" cy="3917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A picture is worth a thousand words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49" name="Shape 349"/>
        <p:cNvGrpSpPr/>
        <p:nvPr/>
      </p:nvGrpSpPr>
      <p:grpSpPr>
        <a:xfrm>
          <a:off x="0" y="0"/>
          <a:ext cx="0" cy="0"/>
          <a:chOff x="0" y="0"/>
          <a:chExt cx="0" cy="0"/>
        </a:xfrm>
      </p:grpSpPr>
      <p:sp>
        <p:nvSpPr>
          <p:cNvPr id="350" name="Google Shape;350;p29"/>
          <p:cNvSpPr txBox="1"/>
          <p:nvPr/>
        </p:nvSpPr>
        <p:spPr>
          <a:xfrm>
            <a:off x="2063418" y="2281916"/>
            <a:ext cx="12804900" cy="355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000" u="none" cap="none" strike="noStrike">
                <a:solidFill>
                  <a:srgbClr val="545454"/>
                </a:solidFill>
                <a:latin typeface="Ledger"/>
                <a:ea typeface="Ledger"/>
                <a:cs typeface="Ledger"/>
                <a:sym typeface="Ledger"/>
              </a:rPr>
              <a:t>WRITE AN ORIGINAL STATEMENT OR INSPIRING QUOTE</a:t>
            </a:r>
            <a:endParaRPr/>
          </a:p>
        </p:txBody>
      </p:sp>
      <p:sp>
        <p:nvSpPr>
          <p:cNvPr id="351" name="Google Shape;351;p29"/>
          <p:cNvSpPr txBox="1"/>
          <p:nvPr/>
        </p:nvSpPr>
        <p:spPr>
          <a:xfrm>
            <a:off x="2063418" y="7527847"/>
            <a:ext cx="13902802" cy="42100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200" u="none" cap="none" strike="noStrike">
                <a:solidFill>
                  <a:srgbClr val="000000"/>
                </a:solidFill>
                <a:latin typeface="Arial"/>
                <a:ea typeface="Arial"/>
                <a:cs typeface="Arial"/>
                <a:sym typeface="Arial"/>
              </a:rPr>
              <a:t>— Include a credit, citation, or supporting message</a:t>
            </a:r>
            <a:endParaRPr/>
          </a:p>
        </p:txBody>
      </p:sp>
      <p:sp>
        <p:nvSpPr>
          <p:cNvPr id="352" name="Google Shape;352;p29"/>
          <p:cNvSpPr txBox="1"/>
          <p:nvPr/>
        </p:nvSpPr>
        <p:spPr>
          <a:xfrm>
            <a:off x="656876" y="1426507"/>
            <a:ext cx="1406542" cy="25715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4186" u="none" cap="none" strike="noStrike">
                <a:solidFill>
                  <a:srgbClr val="545454"/>
                </a:solidFill>
                <a:latin typeface="Ledger"/>
                <a:ea typeface="Ledger"/>
                <a:cs typeface="Ledger"/>
                <a:sym typeface="Ledger"/>
              </a:rPr>
              <a:t>“</a:t>
            </a:r>
            <a:endParaRPr/>
          </a:p>
        </p:txBody>
      </p:sp>
      <p:sp>
        <p:nvSpPr>
          <p:cNvPr id="353" name="Google Shape;353;p29"/>
          <p:cNvSpPr txBox="1"/>
          <p:nvPr/>
        </p:nvSpPr>
        <p:spPr>
          <a:xfrm>
            <a:off x="12285952" y="5377302"/>
            <a:ext cx="1406542" cy="25715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4186" u="none" cap="none" strike="noStrike">
                <a:solidFill>
                  <a:srgbClr val="545454"/>
                </a:solidFill>
                <a:latin typeface="Ledger"/>
                <a:ea typeface="Ledger"/>
                <a:cs typeface="Ledger"/>
                <a:sym typeface="Ledger"/>
              </a:rPr>
              <a:t>“</a:t>
            </a:r>
            <a:endParaRPr/>
          </a:p>
        </p:txBody>
      </p:sp>
      <p:sp>
        <p:nvSpPr>
          <p:cNvPr id="354" name="Google Shape;354;p29"/>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018</a:t>
            </a:r>
            <a:endParaRPr/>
          </a:p>
        </p:txBody>
      </p:sp>
      <p:cxnSp>
        <p:nvCxnSpPr>
          <p:cNvPr id="355" name="Google Shape;355;p29"/>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20" name="Shape 120"/>
        <p:cNvGrpSpPr/>
        <p:nvPr/>
      </p:nvGrpSpPr>
      <p:grpSpPr>
        <a:xfrm>
          <a:off x="0" y="0"/>
          <a:ext cx="0" cy="0"/>
          <a:chOff x="0" y="0"/>
          <a:chExt cx="0" cy="0"/>
        </a:xfrm>
      </p:grpSpPr>
      <p:sp>
        <p:nvSpPr>
          <p:cNvPr id="121" name="Google Shape;121;p12"/>
          <p:cNvSpPr txBox="1"/>
          <p:nvPr/>
        </p:nvSpPr>
        <p:spPr>
          <a:xfrm>
            <a:off x="890224" y="5550364"/>
            <a:ext cx="3980100" cy="3894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Introduction</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Our Projects</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About Us</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Market Research</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SWOT  Analysis</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Gallery</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Meet the Team</a:t>
            </a:r>
            <a:endParaRPr/>
          </a:p>
          <a:p>
            <a:pPr indent="0" lvl="0" marL="0" marR="0" rtl="0" algn="l">
              <a:lnSpc>
                <a:spcPct val="150000"/>
              </a:lnSpc>
              <a:spcBef>
                <a:spcPts val="0"/>
              </a:spcBef>
              <a:spcAft>
                <a:spcPts val="0"/>
              </a:spcAft>
              <a:buNone/>
            </a:pPr>
            <a:r>
              <a:rPr b="0" i="0" lang="en-US" sz="2200" u="none" cap="none" strike="noStrike">
                <a:solidFill>
                  <a:srgbClr val="222222"/>
                </a:solidFill>
                <a:latin typeface="Arial"/>
                <a:ea typeface="Arial"/>
                <a:cs typeface="Arial"/>
                <a:sym typeface="Arial"/>
              </a:rPr>
              <a:t>Conclusion</a:t>
            </a:r>
            <a:endParaRPr/>
          </a:p>
        </p:txBody>
      </p:sp>
      <p:sp>
        <p:nvSpPr>
          <p:cNvPr id="122" name="Google Shape;122;p12"/>
          <p:cNvSpPr txBox="1"/>
          <p:nvPr/>
        </p:nvSpPr>
        <p:spPr>
          <a:xfrm>
            <a:off x="890224" y="1863090"/>
            <a:ext cx="6782942" cy="21541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6999" u="none" cap="none" strike="noStrike">
                <a:solidFill>
                  <a:srgbClr val="545454"/>
                </a:solidFill>
                <a:latin typeface="Ledger"/>
                <a:ea typeface="Ledger"/>
                <a:cs typeface="Ledger"/>
                <a:sym typeface="Ledger"/>
              </a:rPr>
              <a:t>TABLE OF CONTENTS</a:t>
            </a:r>
            <a:endParaRPr/>
          </a:p>
        </p:txBody>
      </p:sp>
      <p:sp>
        <p:nvSpPr>
          <p:cNvPr id="123" name="Google Shape;123;p12"/>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001</a:t>
            </a:r>
            <a:endParaRPr/>
          </a:p>
        </p:txBody>
      </p:sp>
      <p:cxnSp>
        <p:nvCxnSpPr>
          <p:cNvPr id="124" name="Google Shape;124;p12"/>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
        <p:nvSpPr>
          <p:cNvPr id="125" name="Google Shape;125;p12"/>
          <p:cNvSpPr txBox="1"/>
          <p:nvPr/>
        </p:nvSpPr>
        <p:spPr>
          <a:xfrm>
            <a:off x="6877965" y="5659936"/>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002</a:t>
            </a:r>
            <a:endParaRPr/>
          </a:p>
        </p:txBody>
      </p:sp>
      <p:sp>
        <p:nvSpPr>
          <p:cNvPr id="126" name="Google Shape;126;p12"/>
          <p:cNvSpPr txBox="1"/>
          <p:nvPr/>
        </p:nvSpPr>
        <p:spPr>
          <a:xfrm>
            <a:off x="6877965" y="6150832"/>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003</a:t>
            </a:r>
            <a:endParaRPr/>
          </a:p>
        </p:txBody>
      </p:sp>
      <p:sp>
        <p:nvSpPr>
          <p:cNvPr id="127" name="Google Shape;127;p12"/>
          <p:cNvSpPr txBox="1"/>
          <p:nvPr/>
        </p:nvSpPr>
        <p:spPr>
          <a:xfrm>
            <a:off x="6877965" y="6641727"/>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004</a:t>
            </a:r>
            <a:endParaRPr/>
          </a:p>
        </p:txBody>
      </p:sp>
      <p:sp>
        <p:nvSpPr>
          <p:cNvPr id="128" name="Google Shape;128;p12"/>
          <p:cNvSpPr txBox="1"/>
          <p:nvPr/>
        </p:nvSpPr>
        <p:spPr>
          <a:xfrm>
            <a:off x="6877965" y="7132622"/>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005</a:t>
            </a:r>
            <a:endParaRPr/>
          </a:p>
        </p:txBody>
      </p:sp>
      <p:sp>
        <p:nvSpPr>
          <p:cNvPr id="129" name="Google Shape;129;p12"/>
          <p:cNvSpPr txBox="1"/>
          <p:nvPr/>
        </p:nvSpPr>
        <p:spPr>
          <a:xfrm>
            <a:off x="6877965" y="7623518"/>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006</a:t>
            </a:r>
            <a:endParaRPr/>
          </a:p>
        </p:txBody>
      </p:sp>
      <p:sp>
        <p:nvSpPr>
          <p:cNvPr id="130" name="Google Shape;130;p12"/>
          <p:cNvSpPr txBox="1"/>
          <p:nvPr/>
        </p:nvSpPr>
        <p:spPr>
          <a:xfrm>
            <a:off x="6877965" y="8114413"/>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007</a:t>
            </a:r>
            <a:endParaRPr/>
          </a:p>
        </p:txBody>
      </p:sp>
      <p:sp>
        <p:nvSpPr>
          <p:cNvPr id="131" name="Google Shape;131;p12"/>
          <p:cNvSpPr txBox="1"/>
          <p:nvPr/>
        </p:nvSpPr>
        <p:spPr>
          <a:xfrm>
            <a:off x="6877965" y="8605308"/>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008</a:t>
            </a:r>
            <a:endParaRPr/>
          </a:p>
        </p:txBody>
      </p:sp>
      <p:sp>
        <p:nvSpPr>
          <p:cNvPr id="132" name="Google Shape;132;p12"/>
          <p:cNvSpPr txBox="1"/>
          <p:nvPr/>
        </p:nvSpPr>
        <p:spPr>
          <a:xfrm>
            <a:off x="6877965" y="9096203"/>
            <a:ext cx="795201" cy="39179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009</a:t>
            </a:r>
            <a:endParaRPr/>
          </a:p>
        </p:txBody>
      </p:sp>
      <p:pic>
        <p:nvPicPr>
          <p:cNvPr id="133" name="Google Shape;133;p12"/>
          <p:cNvPicPr preferRelativeResize="0"/>
          <p:nvPr/>
        </p:nvPicPr>
        <p:blipFill>
          <a:blip r:embed="rId3">
            <a:alphaModFix/>
          </a:blip>
          <a:stretch>
            <a:fillRect/>
          </a:stretch>
        </p:blipFill>
        <p:spPr>
          <a:xfrm>
            <a:off x="9315187" y="1844100"/>
            <a:ext cx="7404613" cy="3589375"/>
          </a:xfrm>
          <a:prstGeom prst="rect">
            <a:avLst/>
          </a:prstGeom>
          <a:noFill/>
          <a:ln>
            <a:noFill/>
          </a:ln>
        </p:spPr>
      </p:pic>
      <p:pic>
        <p:nvPicPr>
          <p:cNvPr id="134" name="Google Shape;134;p12"/>
          <p:cNvPicPr preferRelativeResize="0"/>
          <p:nvPr/>
        </p:nvPicPr>
        <p:blipFill>
          <a:blip r:embed="rId4">
            <a:alphaModFix/>
          </a:blip>
          <a:stretch>
            <a:fillRect/>
          </a:stretch>
        </p:blipFill>
        <p:spPr>
          <a:xfrm>
            <a:off x="9315187" y="5885975"/>
            <a:ext cx="7404613" cy="3589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59" name="Shape 359"/>
        <p:cNvGrpSpPr/>
        <p:nvPr/>
      </p:nvGrpSpPr>
      <p:grpSpPr>
        <a:xfrm>
          <a:off x="0" y="0"/>
          <a:ext cx="0" cy="0"/>
          <a:chOff x="0" y="0"/>
          <a:chExt cx="0" cy="0"/>
        </a:xfrm>
      </p:grpSpPr>
      <p:pic>
        <p:nvPicPr>
          <p:cNvPr id="360" name="Google Shape;360;p30"/>
          <p:cNvPicPr preferRelativeResize="0"/>
          <p:nvPr/>
        </p:nvPicPr>
        <p:blipFill>
          <a:blip r:embed="rId3">
            <a:alphaModFix/>
          </a:blip>
          <a:stretch>
            <a:fillRect/>
          </a:stretch>
        </p:blipFill>
        <p:spPr>
          <a:xfrm>
            <a:off x="11124226" y="3848826"/>
            <a:ext cx="5654725" cy="6411155"/>
          </a:xfrm>
          <a:prstGeom prst="rect">
            <a:avLst/>
          </a:prstGeom>
          <a:noFill/>
          <a:ln>
            <a:noFill/>
          </a:ln>
        </p:spPr>
      </p:pic>
      <p:sp>
        <p:nvSpPr>
          <p:cNvPr id="361" name="Google Shape;361;p30"/>
          <p:cNvSpPr txBox="1"/>
          <p:nvPr/>
        </p:nvSpPr>
        <p:spPr>
          <a:xfrm>
            <a:off x="5140917" y="8284440"/>
            <a:ext cx="2381921" cy="45096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99" u="none" cap="none" strike="noStrike">
                <a:solidFill>
                  <a:srgbClr val="545454"/>
                </a:solidFill>
                <a:latin typeface="Ledger"/>
                <a:ea typeface="Ledger"/>
                <a:cs typeface="Ledger"/>
                <a:sym typeface="Ledger"/>
              </a:rPr>
              <a:t>Address</a:t>
            </a:r>
            <a:endParaRPr/>
          </a:p>
        </p:txBody>
      </p:sp>
      <p:sp>
        <p:nvSpPr>
          <p:cNvPr id="362" name="Google Shape;362;p30"/>
          <p:cNvSpPr txBox="1"/>
          <p:nvPr/>
        </p:nvSpPr>
        <p:spPr>
          <a:xfrm>
            <a:off x="5140917" y="8866505"/>
            <a:ext cx="5341059" cy="39179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123 Anywhere St., Any City, ST 12345</a:t>
            </a:r>
            <a:endParaRPr/>
          </a:p>
        </p:txBody>
      </p:sp>
      <p:sp>
        <p:nvSpPr>
          <p:cNvPr id="363" name="Google Shape;363;p30"/>
          <p:cNvSpPr txBox="1"/>
          <p:nvPr/>
        </p:nvSpPr>
        <p:spPr>
          <a:xfrm>
            <a:off x="1368341" y="6596510"/>
            <a:ext cx="2229090" cy="453493"/>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99" u="none" cap="none" strike="noStrike">
                <a:solidFill>
                  <a:srgbClr val="545454"/>
                </a:solidFill>
                <a:latin typeface="Ledger"/>
                <a:ea typeface="Ledger"/>
                <a:cs typeface="Ledger"/>
                <a:sym typeface="Ledger"/>
              </a:rPr>
              <a:t>Telephone</a:t>
            </a:r>
            <a:endParaRPr/>
          </a:p>
        </p:txBody>
      </p:sp>
      <p:sp>
        <p:nvSpPr>
          <p:cNvPr id="364" name="Google Shape;364;p30"/>
          <p:cNvSpPr txBox="1"/>
          <p:nvPr/>
        </p:nvSpPr>
        <p:spPr>
          <a:xfrm>
            <a:off x="1368341" y="7183353"/>
            <a:ext cx="2462020" cy="39179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+123-456-7890</a:t>
            </a:r>
            <a:endParaRPr/>
          </a:p>
        </p:txBody>
      </p:sp>
      <p:sp>
        <p:nvSpPr>
          <p:cNvPr id="365" name="Google Shape;365;p30"/>
          <p:cNvSpPr txBox="1"/>
          <p:nvPr/>
        </p:nvSpPr>
        <p:spPr>
          <a:xfrm>
            <a:off x="5094601" y="6596510"/>
            <a:ext cx="2116297" cy="453493"/>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99" u="none" cap="none" strike="noStrike">
                <a:solidFill>
                  <a:srgbClr val="545454"/>
                </a:solidFill>
                <a:latin typeface="Ledger"/>
                <a:ea typeface="Ledger"/>
                <a:cs typeface="Ledger"/>
                <a:sym typeface="Ledger"/>
              </a:rPr>
              <a:t>Website</a:t>
            </a:r>
            <a:endParaRPr/>
          </a:p>
        </p:txBody>
      </p:sp>
      <p:sp>
        <p:nvSpPr>
          <p:cNvPr id="366" name="Google Shape;366;p30"/>
          <p:cNvSpPr txBox="1"/>
          <p:nvPr/>
        </p:nvSpPr>
        <p:spPr>
          <a:xfrm>
            <a:off x="5094601" y="7183353"/>
            <a:ext cx="3227339" cy="3917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www.reallygreatsite.com </a:t>
            </a:r>
            <a:endParaRPr/>
          </a:p>
        </p:txBody>
      </p:sp>
      <p:sp>
        <p:nvSpPr>
          <p:cNvPr id="367" name="Google Shape;367;p30"/>
          <p:cNvSpPr txBox="1"/>
          <p:nvPr/>
        </p:nvSpPr>
        <p:spPr>
          <a:xfrm>
            <a:off x="1368341" y="1759342"/>
            <a:ext cx="7979869" cy="106525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000" u="none" cap="none" strike="noStrike">
                <a:solidFill>
                  <a:srgbClr val="545454"/>
                </a:solidFill>
                <a:latin typeface="Ledger"/>
                <a:ea typeface="Ledger"/>
                <a:cs typeface="Ledger"/>
                <a:sym typeface="Ledger"/>
              </a:rPr>
              <a:t>CONTACT US</a:t>
            </a:r>
            <a:endParaRPr/>
          </a:p>
        </p:txBody>
      </p:sp>
      <p:sp>
        <p:nvSpPr>
          <p:cNvPr id="368" name="Google Shape;368;p30"/>
          <p:cNvSpPr txBox="1"/>
          <p:nvPr/>
        </p:nvSpPr>
        <p:spPr>
          <a:xfrm>
            <a:off x="11156698" y="2824611"/>
            <a:ext cx="5589900" cy="505800"/>
          </a:xfrm>
          <a:prstGeom prst="rect">
            <a:avLst/>
          </a:prstGeom>
          <a:noFill/>
          <a:ln>
            <a:noFill/>
          </a:ln>
        </p:spPr>
        <p:txBody>
          <a:bodyPr anchorCtr="0" anchor="t" bIns="0" lIns="0" spcFirstLastPara="1" rIns="0" wrap="square" tIns="0">
            <a:spAutoFit/>
          </a:bodyPr>
          <a:lstStyle/>
          <a:p>
            <a:pPr indent="0" lvl="0" marL="0" marR="0" rtl="0" algn="r">
              <a:lnSpc>
                <a:spcPct val="140006"/>
              </a:lnSpc>
              <a:spcBef>
                <a:spcPts val="0"/>
              </a:spcBef>
              <a:spcAft>
                <a:spcPts val="0"/>
              </a:spcAft>
              <a:buNone/>
            </a:pPr>
            <a:r>
              <a:rPr b="1" i="0" lang="en-US" sz="3287" u="none" cap="none" strike="noStrike">
                <a:solidFill>
                  <a:srgbClr val="545454"/>
                </a:solidFill>
              </a:rPr>
              <a:t>THANK YOU.</a:t>
            </a:r>
            <a:endParaRPr b="1"/>
          </a:p>
        </p:txBody>
      </p:sp>
      <p:sp>
        <p:nvSpPr>
          <p:cNvPr id="369" name="Google Shape;369;p30"/>
          <p:cNvSpPr txBox="1"/>
          <p:nvPr/>
        </p:nvSpPr>
        <p:spPr>
          <a:xfrm>
            <a:off x="1368341" y="8866505"/>
            <a:ext cx="3772575" cy="39179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hello@reallygreatsite.com</a:t>
            </a:r>
            <a:endParaRPr/>
          </a:p>
        </p:txBody>
      </p:sp>
      <p:sp>
        <p:nvSpPr>
          <p:cNvPr id="370" name="Google Shape;370;p30"/>
          <p:cNvSpPr txBox="1"/>
          <p:nvPr/>
        </p:nvSpPr>
        <p:spPr>
          <a:xfrm>
            <a:off x="1368341" y="8180562"/>
            <a:ext cx="2381921" cy="45096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99" u="none" cap="none" strike="noStrike">
                <a:solidFill>
                  <a:srgbClr val="545454"/>
                </a:solidFill>
                <a:latin typeface="Ledger"/>
                <a:ea typeface="Ledger"/>
                <a:cs typeface="Ledger"/>
                <a:sym typeface="Ledger"/>
              </a:rPr>
              <a:t>Email</a:t>
            </a:r>
            <a:endParaRPr/>
          </a:p>
        </p:txBody>
      </p:sp>
      <p:sp>
        <p:nvSpPr>
          <p:cNvPr id="371" name="Google Shape;371;p30"/>
          <p:cNvSpPr txBox="1"/>
          <p:nvPr/>
        </p:nvSpPr>
        <p:spPr>
          <a:xfrm>
            <a:off x="1368341" y="3784730"/>
            <a:ext cx="6443100" cy="150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id aute aliqua occaecat ullamco aliquip do laboris et velit voluptate nisi laboris magna nisi irure id labore aliquip incididunt irure incididunt aliquip sunt esse laboris Lorem voluptate irure sit</a:t>
            </a:r>
            <a:endParaRPr/>
          </a:p>
        </p:txBody>
      </p:sp>
      <p:sp>
        <p:nvSpPr>
          <p:cNvPr id="372" name="Google Shape;372;p30"/>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019</a:t>
            </a:r>
            <a:endParaRPr/>
          </a:p>
        </p:txBody>
      </p:sp>
      <p:cxnSp>
        <p:nvCxnSpPr>
          <p:cNvPr id="373" name="Google Shape;373;p30"/>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377" name="Shape 377"/>
        <p:cNvGrpSpPr/>
        <p:nvPr/>
      </p:nvGrpSpPr>
      <p:grpSpPr>
        <a:xfrm>
          <a:off x="0" y="0"/>
          <a:ext cx="0" cy="0"/>
          <a:chOff x="0" y="0"/>
          <a:chExt cx="0" cy="0"/>
        </a:xfrm>
      </p:grpSpPr>
      <p:grpSp>
        <p:nvGrpSpPr>
          <p:cNvPr id="378" name="Google Shape;378;p31"/>
          <p:cNvGrpSpPr/>
          <p:nvPr/>
        </p:nvGrpSpPr>
        <p:grpSpPr>
          <a:xfrm>
            <a:off x="774218" y="2141235"/>
            <a:ext cx="5097641" cy="7544983"/>
            <a:chOff x="0" y="-38100"/>
            <a:chExt cx="1342589" cy="1987156"/>
          </a:xfrm>
        </p:grpSpPr>
        <p:sp>
          <p:nvSpPr>
            <p:cNvPr id="379" name="Google Shape;379;p3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txBox="1"/>
            <p:nvPr/>
          </p:nvSpPr>
          <p:spPr>
            <a:xfrm>
              <a:off x="0" y="-38100"/>
              <a:ext cx="1342589" cy="198715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31"/>
          <p:cNvGrpSpPr/>
          <p:nvPr/>
        </p:nvGrpSpPr>
        <p:grpSpPr>
          <a:xfrm>
            <a:off x="6109984" y="2141235"/>
            <a:ext cx="11512980" cy="7544983"/>
            <a:chOff x="0" y="-38100"/>
            <a:chExt cx="3032225" cy="1987156"/>
          </a:xfrm>
        </p:grpSpPr>
        <p:sp>
          <p:nvSpPr>
            <p:cNvPr id="382" name="Google Shape;382;p3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txBox="1"/>
            <p:nvPr/>
          </p:nvSpPr>
          <p:spPr>
            <a:xfrm>
              <a:off x="0" y="-38100"/>
              <a:ext cx="3032225" cy="198715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31"/>
          <p:cNvGrpSpPr/>
          <p:nvPr/>
        </p:nvGrpSpPr>
        <p:grpSpPr>
          <a:xfrm>
            <a:off x="1139005" y="2421953"/>
            <a:ext cx="4368067" cy="791898"/>
            <a:chOff x="0" y="-38100"/>
            <a:chExt cx="1150437" cy="208566"/>
          </a:xfrm>
        </p:grpSpPr>
        <p:sp>
          <p:nvSpPr>
            <p:cNvPr id="385" name="Google Shape;385;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31"/>
          <p:cNvGrpSpPr/>
          <p:nvPr/>
        </p:nvGrpSpPr>
        <p:grpSpPr>
          <a:xfrm>
            <a:off x="9682440" y="2421953"/>
            <a:ext cx="4368067" cy="791898"/>
            <a:chOff x="0" y="-38100"/>
            <a:chExt cx="1150437" cy="208566"/>
          </a:xfrm>
        </p:grpSpPr>
        <p:sp>
          <p:nvSpPr>
            <p:cNvPr id="388" name="Google Shape;388;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31"/>
          <p:cNvGrpSpPr/>
          <p:nvPr/>
        </p:nvGrpSpPr>
        <p:grpSpPr>
          <a:xfrm>
            <a:off x="1139005" y="7056352"/>
            <a:ext cx="4368067" cy="791898"/>
            <a:chOff x="0" y="-38100"/>
            <a:chExt cx="1150437" cy="208566"/>
          </a:xfrm>
        </p:grpSpPr>
        <p:sp>
          <p:nvSpPr>
            <p:cNvPr id="391" name="Google Shape;391;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31"/>
          <p:cNvGrpSpPr/>
          <p:nvPr/>
        </p:nvGrpSpPr>
        <p:grpSpPr>
          <a:xfrm>
            <a:off x="1518479" y="8146272"/>
            <a:ext cx="754204" cy="789557"/>
            <a:chOff x="0" y="-38100"/>
            <a:chExt cx="812800" cy="850900"/>
          </a:xfrm>
        </p:grpSpPr>
        <p:sp>
          <p:nvSpPr>
            <p:cNvPr id="394" name="Google Shape;394;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31"/>
          <p:cNvGrpSpPr/>
          <p:nvPr/>
        </p:nvGrpSpPr>
        <p:grpSpPr>
          <a:xfrm>
            <a:off x="2506268" y="8146272"/>
            <a:ext cx="754204" cy="789557"/>
            <a:chOff x="0" y="-38100"/>
            <a:chExt cx="812800" cy="850900"/>
          </a:xfrm>
        </p:grpSpPr>
        <p:sp>
          <p:nvSpPr>
            <p:cNvPr id="397" name="Google Shape;397;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9" name="Google Shape;399;p31"/>
          <p:cNvGrpSpPr/>
          <p:nvPr/>
        </p:nvGrpSpPr>
        <p:grpSpPr>
          <a:xfrm>
            <a:off x="3439831" y="8146272"/>
            <a:ext cx="754204" cy="789557"/>
            <a:chOff x="0" y="-38100"/>
            <a:chExt cx="812800" cy="850900"/>
          </a:xfrm>
        </p:grpSpPr>
        <p:sp>
          <p:nvSpPr>
            <p:cNvPr id="400" name="Google Shape;400;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31"/>
          <p:cNvGrpSpPr/>
          <p:nvPr/>
        </p:nvGrpSpPr>
        <p:grpSpPr>
          <a:xfrm>
            <a:off x="4373393" y="8146272"/>
            <a:ext cx="754204" cy="789557"/>
            <a:chOff x="0" y="-38100"/>
            <a:chExt cx="812800" cy="850900"/>
          </a:xfrm>
        </p:grpSpPr>
        <p:sp>
          <p:nvSpPr>
            <p:cNvPr id="403" name="Google Shape;403;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31"/>
          <p:cNvSpPr txBox="1"/>
          <p:nvPr/>
        </p:nvSpPr>
        <p:spPr>
          <a:xfrm>
            <a:off x="1232396" y="3445771"/>
            <a:ext cx="4181285" cy="519557"/>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06" name="Google Shape;406;p31"/>
          <p:cNvSpPr txBox="1"/>
          <p:nvPr/>
        </p:nvSpPr>
        <p:spPr>
          <a:xfrm>
            <a:off x="1139005" y="6713444"/>
            <a:ext cx="4368000" cy="2616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07" name="Google Shape;407;p31"/>
          <p:cNvSpPr txBox="1"/>
          <p:nvPr/>
        </p:nvSpPr>
        <p:spPr>
          <a:xfrm>
            <a:off x="1747757" y="4181839"/>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LEDGER</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ALMARAI &amp; LEDGER</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ALMARAI</a:t>
            </a:r>
            <a:endParaRPr/>
          </a:p>
        </p:txBody>
      </p:sp>
      <p:sp>
        <p:nvSpPr>
          <p:cNvPr id="408" name="Google Shape;408;p31"/>
          <p:cNvSpPr txBox="1"/>
          <p:nvPr/>
        </p:nvSpPr>
        <p:spPr>
          <a:xfrm>
            <a:off x="1284894" y="9051657"/>
            <a:ext cx="1221374" cy="18808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#fafafa</a:t>
            </a:r>
            <a:endParaRPr/>
          </a:p>
        </p:txBody>
      </p:sp>
      <p:sp>
        <p:nvSpPr>
          <p:cNvPr id="409" name="Google Shape;409;p31"/>
          <p:cNvSpPr txBox="1"/>
          <p:nvPr/>
        </p:nvSpPr>
        <p:spPr>
          <a:xfrm>
            <a:off x="2272683" y="9051657"/>
            <a:ext cx="1221374" cy="18808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#545454</a:t>
            </a:r>
            <a:endParaRPr/>
          </a:p>
        </p:txBody>
      </p:sp>
      <p:sp>
        <p:nvSpPr>
          <p:cNvPr id="410" name="Google Shape;410;p31"/>
          <p:cNvSpPr txBox="1"/>
          <p:nvPr/>
        </p:nvSpPr>
        <p:spPr>
          <a:xfrm>
            <a:off x="3206246" y="9051657"/>
            <a:ext cx="1221374" cy="18808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#222222</a:t>
            </a:r>
            <a:endParaRPr/>
          </a:p>
        </p:txBody>
      </p:sp>
      <p:sp>
        <p:nvSpPr>
          <p:cNvPr id="411" name="Google Shape;411;p31"/>
          <p:cNvSpPr txBox="1"/>
          <p:nvPr/>
        </p:nvSpPr>
        <p:spPr>
          <a:xfrm>
            <a:off x="4139809" y="9051657"/>
            <a:ext cx="1221374" cy="18808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#000000</a:t>
            </a:r>
            <a:endParaRPr/>
          </a:p>
        </p:txBody>
      </p:sp>
      <p:sp>
        <p:nvSpPr>
          <p:cNvPr id="412" name="Google Shape;412;p31"/>
          <p:cNvSpPr txBox="1"/>
          <p:nvPr/>
        </p:nvSpPr>
        <p:spPr>
          <a:xfrm>
            <a:off x="4210005" y="1426991"/>
            <a:ext cx="9867990" cy="34683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413" name="Google Shape;413;p31"/>
          <p:cNvSpPr txBox="1"/>
          <p:nvPr/>
        </p:nvSpPr>
        <p:spPr>
          <a:xfrm>
            <a:off x="11706206" y="9906311"/>
            <a:ext cx="5916757" cy="185049"/>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ED7843"/>
                </a:solidFill>
                <a:latin typeface="Arial"/>
                <a:ea typeface="Arial"/>
                <a:cs typeface="Arial"/>
                <a:sym typeface="Arial"/>
              </a:rPr>
              <a:t>DON'T FORGET TO DELETE THIS PAGE BEFORE PRESENTING. </a:t>
            </a:r>
            <a:endParaRPr/>
          </a:p>
        </p:txBody>
      </p:sp>
      <p:sp>
        <p:nvSpPr>
          <p:cNvPr id="414" name="Google Shape;414;p31"/>
          <p:cNvSpPr txBox="1"/>
          <p:nvPr/>
        </p:nvSpPr>
        <p:spPr>
          <a:xfrm>
            <a:off x="4623636" y="255416"/>
            <a:ext cx="9608723" cy="1066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000" u="none" cap="none" strike="noStrike">
                <a:solidFill>
                  <a:srgbClr val="545454"/>
                </a:solidFill>
                <a:latin typeface="Ledger"/>
                <a:ea typeface="Ledger"/>
                <a:cs typeface="Ledger"/>
                <a:sym typeface="Ledger"/>
              </a:rPr>
              <a:t>RESOURCE PAGE</a:t>
            </a:r>
            <a:endParaRPr/>
          </a:p>
        </p:txBody>
      </p:sp>
      <p:sp>
        <p:nvSpPr>
          <p:cNvPr id="415" name="Google Shape;415;p31"/>
          <p:cNvSpPr txBox="1"/>
          <p:nvPr/>
        </p:nvSpPr>
        <p:spPr>
          <a:xfrm>
            <a:off x="1747770" y="2685763"/>
            <a:ext cx="3150536" cy="39179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416" name="Google Shape;416;p31"/>
          <p:cNvSpPr txBox="1"/>
          <p:nvPr/>
        </p:nvSpPr>
        <p:spPr>
          <a:xfrm>
            <a:off x="10291206" y="2685763"/>
            <a:ext cx="3150536" cy="39179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417" name="Google Shape;417;p31"/>
          <p:cNvSpPr txBox="1"/>
          <p:nvPr/>
        </p:nvSpPr>
        <p:spPr>
          <a:xfrm>
            <a:off x="1747770" y="7288902"/>
            <a:ext cx="3150536" cy="39179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418" name="Google Shape;418;p31"/>
          <p:cNvGrpSpPr/>
          <p:nvPr/>
        </p:nvGrpSpPr>
        <p:grpSpPr>
          <a:xfrm>
            <a:off x="6673594" y="4004426"/>
            <a:ext cx="10385759" cy="4756345"/>
            <a:chOff x="0" y="0"/>
            <a:chExt cx="13847678" cy="6341793"/>
          </a:xfrm>
        </p:grpSpPr>
        <p:sp>
          <p:nvSpPr>
            <p:cNvPr id="419" name="Google Shape;419;p31"/>
            <p:cNvSpPr/>
            <p:nvPr/>
          </p:nvSpPr>
          <p:spPr>
            <a:xfrm>
              <a:off x="11299073" y="1844273"/>
              <a:ext cx="973672" cy="837358"/>
            </a:xfrm>
            <a:custGeom>
              <a:rect b="b" l="l" r="r" t="t"/>
              <a:pathLst>
                <a:path extrusionOk="0" h="837358" w="973672">
                  <a:moveTo>
                    <a:pt x="0" y="0"/>
                  </a:moveTo>
                  <a:lnTo>
                    <a:pt x="973672" y="0"/>
                  </a:lnTo>
                  <a:lnTo>
                    <a:pt x="973672" y="837357"/>
                  </a:lnTo>
                  <a:lnTo>
                    <a:pt x="0" y="837357"/>
                  </a:lnTo>
                  <a:lnTo>
                    <a:pt x="0" y="0"/>
                  </a:lnTo>
                  <a:close/>
                </a:path>
              </a:pathLst>
            </a:custGeom>
            <a:blipFill rotWithShape="1">
              <a:blip r:embed="rId3">
                <a:alphaModFix/>
              </a:blip>
              <a:stretch>
                <a:fillRect b="0" l="0" r="0" t="0"/>
              </a:stretch>
            </a:blipFill>
            <a:ln>
              <a:noFill/>
            </a:ln>
          </p:spPr>
        </p:sp>
        <p:sp>
          <p:nvSpPr>
            <p:cNvPr id="420" name="Google Shape;420;p31"/>
            <p:cNvSpPr/>
            <p:nvPr/>
          </p:nvSpPr>
          <p:spPr>
            <a:xfrm>
              <a:off x="13079396" y="3462403"/>
              <a:ext cx="692028" cy="956320"/>
            </a:xfrm>
            <a:custGeom>
              <a:rect b="b" l="l" r="r" t="t"/>
              <a:pathLst>
                <a:path extrusionOk="0" h="956320" w="692028">
                  <a:moveTo>
                    <a:pt x="0" y="0"/>
                  </a:moveTo>
                  <a:lnTo>
                    <a:pt x="692028" y="0"/>
                  </a:lnTo>
                  <a:lnTo>
                    <a:pt x="692028" y="956320"/>
                  </a:lnTo>
                  <a:lnTo>
                    <a:pt x="0" y="956320"/>
                  </a:lnTo>
                  <a:lnTo>
                    <a:pt x="0" y="0"/>
                  </a:lnTo>
                  <a:close/>
                </a:path>
              </a:pathLst>
            </a:custGeom>
            <a:blipFill rotWithShape="1">
              <a:blip r:embed="rId4">
                <a:alphaModFix/>
              </a:blip>
              <a:stretch>
                <a:fillRect b="0" l="0" r="0" t="0"/>
              </a:stretch>
            </a:blipFill>
            <a:ln>
              <a:noFill/>
            </a:ln>
          </p:spPr>
        </p:sp>
        <p:sp>
          <p:nvSpPr>
            <p:cNvPr id="421" name="Google Shape;421;p31"/>
            <p:cNvSpPr/>
            <p:nvPr/>
          </p:nvSpPr>
          <p:spPr>
            <a:xfrm>
              <a:off x="11501286" y="3564289"/>
              <a:ext cx="570141" cy="854434"/>
            </a:xfrm>
            <a:custGeom>
              <a:rect b="b" l="l" r="r" t="t"/>
              <a:pathLst>
                <a:path extrusionOk="0" h="854434" w="570141">
                  <a:moveTo>
                    <a:pt x="0" y="0"/>
                  </a:moveTo>
                  <a:lnTo>
                    <a:pt x="570141" y="0"/>
                  </a:lnTo>
                  <a:lnTo>
                    <a:pt x="570141" y="854434"/>
                  </a:lnTo>
                  <a:lnTo>
                    <a:pt x="0" y="854434"/>
                  </a:lnTo>
                  <a:lnTo>
                    <a:pt x="0" y="0"/>
                  </a:lnTo>
                  <a:close/>
                </a:path>
              </a:pathLst>
            </a:custGeom>
            <a:blipFill rotWithShape="1">
              <a:blip r:embed="rId5">
                <a:alphaModFix/>
              </a:blip>
              <a:stretch>
                <a:fillRect b="0" l="0" r="0" t="0"/>
              </a:stretch>
            </a:blipFill>
            <a:ln>
              <a:noFill/>
            </a:ln>
          </p:spPr>
        </p:sp>
        <p:sp>
          <p:nvSpPr>
            <p:cNvPr id="422" name="Google Shape;422;p31"/>
            <p:cNvSpPr/>
            <p:nvPr/>
          </p:nvSpPr>
          <p:spPr>
            <a:xfrm>
              <a:off x="12902127" y="5280171"/>
              <a:ext cx="945551" cy="854434"/>
            </a:xfrm>
            <a:custGeom>
              <a:rect b="b" l="l" r="r" t="t"/>
              <a:pathLst>
                <a:path extrusionOk="0" h="854434" w="945551">
                  <a:moveTo>
                    <a:pt x="0" y="0"/>
                  </a:moveTo>
                  <a:lnTo>
                    <a:pt x="945551" y="0"/>
                  </a:lnTo>
                  <a:lnTo>
                    <a:pt x="945551" y="854434"/>
                  </a:lnTo>
                  <a:lnTo>
                    <a:pt x="0" y="854434"/>
                  </a:lnTo>
                  <a:lnTo>
                    <a:pt x="0" y="0"/>
                  </a:lnTo>
                  <a:close/>
                </a:path>
              </a:pathLst>
            </a:custGeom>
            <a:blipFill rotWithShape="1">
              <a:blip r:embed="rId6">
                <a:alphaModFix/>
              </a:blip>
              <a:stretch>
                <a:fillRect b="0" l="0" r="0" t="0"/>
              </a:stretch>
            </a:blipFill>
            <a:ln>
              <a:noFill/>
            </a:ln>
          </p:spPr>
        </p:sp>
        <p:sp>
          <p:nvSpPr>
            <p:cNvPr id="423" name="Google Shape;423;p31"/>
            <p:cNvSpPr/>
            <p:nvPr/>
          </p:nvSpPr>
          <p:spPr>
            <a:xfrm>
              <a:off x="12902127" y="50943"/>
              <a:ext cx="854434" cy="854434"/>
            </a:xfrm>
            <a:custGeom>
              <a:rect b="b" l="l" r="r" t="t"/>
              <a:pathLst>
                <a:path extrusionOk="0" h="854434" w="854434">
                  <a:moveTo>
                    <a:pt x="0" y="0"/>
                  </a:moveTo>
                  <a:lnTo>
                    <a:pt x="854435" y="0"/>
                  </a:lnTo>
                  <a:lnTo>
                    <a:pt x="854435" y="854434"/>
                  </a:lnTo>
                  <a:lnTo>
                    <a:pt x="0" y="854434"/>
                  </a:lnTo>
                  <a:lnTo>
                    <a:pt x="0" y="0"/>
                  </a:lnTo>
                  <a:close/>
                </a:path>
              </a:pathLst>
            </a:custGeom>
            <a:blipFill rotWithShape="1">
              <a:blip r:embed="rId7">
                <a:alphaModFix/>
              </a:blip>
              <a:stretch>
                <a:fillRect b="0" l="0" r="0" t="0"/>
              </a:stretch>
            </a:blipFill>
            <a:ln>
              <a:noFill/>
            </a:ln>
          </p:spPr>
        </p:sp>
        <p:sp>
          <p:nvSpPr>
            <p:cNvPr id="424" name="Google Shape;424;p31"/>
            <p:cNvSpPr/>
            <p:nvPr/>
          </p:nvSpPr>
          <p:spPr>
            <a:xfrm>
              <a:off x="11190783" y="59481"/>
              <a:ext cx="1168986" cy="718395"/>
            </a:xfrm>
            <a:custGeom>
              <a:rect b="b" l="l" r="r" t="t"/>
              <a:pathLst>
                <a:path extrusionOk="0" h="718395" w="1168986">
                  <a:moveTo>
                    <a:pt x="0" y="0"/>
                  </a:moveTo>
                  <a:lnTo>
                    <a:pt x="1168985" y="0"/>
                  </a:lnTo>
                  <a:lnTo>
                    <a:pt x="1168985" y="718395"/>
                  </a:lnTo>
                  <a:lnTo>
                    <a:pt x="0" y="718395"/>
                  </a:lnTo>
                  <a:lnTo>
                    <a:pt x="0" y="0"/>
                  </a:lnTo>
                  <a:close/>
                </a:path>
              </a:pathLst>
            </a:custGeom>
            <a:blipFill rotWithShape="1">
              <a:blip r:embed="rId8">
                <a:alphaModFix/>
              </a:blip>
              <a:stretch>
                <a:fillRect b="0" l="0" r="0" t="0"/>
              </a:stretch>
            </a:blipFill>
            <a:ln>
              <a:noFill/>
            </a:ln>
          </p:spPr>
        </p:sp>
        <p:sp>
          <p:nvSpPr>
            <p:cNvPr id="425" name="Google Shape;425;p31"/>
            <p:cNvSpPr/>
            <p:nvPr/>
          </p:nvSpPr>
          <p:spPr>
            <a:xfrm>
              <a:off x="12815104" y="1844273"/>
              <a:ext cx="956320" cy="956320"/>
            </a:xfrm>
            <a:custGeom>
              <a:rect b="b" l="l" r="r" t="t"/>
              <a:pathLst>
                <a:path extrusionOk="0" h="956320" w="956320">
                  <a:moveTo>
                    <a:pt x="0" y="0"/>
                  </a:moveTo>
                  <a:lnTo>
                    <a:pt x="956320" y="0"/>
                  </a:lnTo>
                  <a:lnTo>
                    <a:pt x="956320" y="956320"/>
                  </a:lnTo>
                  <a:lnTo>
                    <a:pt x="0" y="956320"/>
                  </a:lnTo>
                  <a:lnTo>
                    <a:pt x="0" y="0"/>
                  </a:lnTo>
                  <a:close/>
                </a:path>
              </a:pathLst>
            </a:custGeom>
            <a:blipFill rotWithShape="1">
              <a:blip r:embed="rId9">
                <a:alphaModFix/>
              </a:blip>
              <a:stretch>
                <a:fillRect b="0" l="0" r="0" t="0"/>
              </a:stretch>
            </a:blipFill>
            <a:ln>
              <a:noFill/>
            </a:ln>
          </p:spPr>
        </p:sp>
        <p:sp>
          <p:nvSpPr>
            <p:cNvPr id="426" name="Google Shape;426;p31"/>
            <p:cNvSpPr/>
            <p:nvPr/>
          </p:nvSpPr>
          <p:spPr>
            <a:xfrm>
              <a:off x="11405480" y="5301381"/>
              <a:ext cx="665947" cy="956320"/>
            </a:xfrm>
            <a:custGeom>
              <a:rect b="b" l="l" r="r" t="t"/>
              <a:pathLst>
                <a:path extrusionOk="0" h="956320" w="665947">
                  <a:moveTo>
                    <a:pt x="0" y="0"/>
                  </a:moveTo>
                  <a:lnTo>
                    <a:pt x="665947" y="0"/>
                  </a:lnTo>
                  <a:lnTo>
                    <a:pt x="665947" y="956321"/>
                  </a:lnTo>
                  <a:lnTo>
                    <a:pt x="0" y="956321"/>
                  </a:lnTo>
                  <a:lnTo>
                    <a:pt x="0" y="0"/>
                  </a:lnTo>
                  <a:close/>
                </a:path>
              </a:pathLst>
            </a:custGeom>
            <a:blipFill rotWithShape="1">
              <a:blip r:embed="rId10">
                <a:alphaModFix/>
              </a:blip>
              <a:stretch>
                <a:fillRect b="0" l="0" r="0" t="0"/>
              </a:stretch>
            </a:blipFill>
            <a:ln>
              <a:noFill/>
            </a:ln>
          </p:spPr>
        </p:sp>
        <p:sp>
          <p:nvSpPr>
            <p:cNvPr id="427" name="Google Shape;427;p31"/>
            <p:cNvSpPr/>
            <p:nvPr/>
          </p:nvSpPr>
          <p:spPr>
            <a:xfrm>
              <a:off x="6843611" y="9396"/>
              <a:ext cx="839823" cy="956320"/>
            </a:xfrm>
            <a:custGeom>
              <a:rect b="b" l="l" r="r" t="t"/>
              <a:pathLst>
                <a:path extrusionOk="0" h="956320" w="839823">
                  <a:moveTo>
                    <a:pt x="0" y="0"/>
                  </a:moveTo>
                  <a:lnTo>
                    <a:pt x="839823" y="0"/>
                  </a:lnTo>
                  <a:lnTo>
                    <a:pt x="839823" y="956320"/>
                  </a:lnTo>
                  <a:lnTo>
                    <a:pt x="0" y="956320"/>
                  </a:lnTo>
                  <a:lnTo>
                    <a:pt x="0" y="0"/>
                  </a:lnTo>
                  <a:close/>
                </a:path>
              </a:pathLst>
            </a:custGeom>
            <a:blipFill rotWithShape="1">
              <a:blip r:embed="rId11">
                <a:alphaModFix/>
              </a:blip>
              <a:stretch>
                <a:fillRect b="0" l="0" r="0" t="0"/>
              </a:stretch>
            </a:blipFill>
            <a:ln>
              <a:noFill/>
            </a:ln>
          </p:spPr>
        </p:sp>
        <p:sp>
          <p:nvSpPr>
            <p:cNvPr id="428" name="Google Shape;428;p31"/>
            <p:cNvSpPr/>
            <p:nvPr/>
          </p:nvSpPr>
          <p:spPr>
            <a:xfrm>
              <a:off x="9617945" y="182904"/>
              <a:ext cx="1108788" cy="659225"/>
            </a:xfrm>
            <a:custGeom>
              <a:rect b="b" l="l" r="r" t="t"/>
              <a:pathLst>
                <a:path extrusionOk="0" h="659225" w="1108788">
                  <a:moveTo>
                    <a:pt x="0" y="0"/>
                  </a:moveTo>
                  <a:lnTo>
                    <a:pt x="1108788" y="0"/>
                  </a:lnTo>
                  <a:lnTo>
                    <a:pt x="1108788" y="659225"/>
                  </a:lnTo>
                  <a:lnTo>
                    <a:pt x="0" y="659225"/>
                  </a:lnTo>
                  <a:lnTo>
                    <a:pt x="0" y="0"/>
                  </a:lnTo>
                  <a:close/>
                </a:path>
              </a:pathLst>
            </a:custGeom>
            <a:blipFill rotWithShape="1">
              <a:blip r:embed="rId12">
                <a:alphaModFix/>
              </a:blip>
              <a:stretch>
                <a:fillRect b="0" l="0" r="0" t="0"/>
              </a:stretch>
            </a:blipFill>
            <a:ln>
              <a:noFill/>
            </a:ln>
          </p:spPr>
        </p:sp>
        <p:sp>
          <p:nvSpPr>
            <p:cNvPr id="429" name="Google Shape;429;p31"/>
            <p:cNvSpPr/>
            <p:nvPr/>
          </p:nvSpPr>
          <p:spPr>
            <a:xfrm>
              <a:off x="1330192" y="60339"/>
              <a:ext cx="854434" cy="854434"/>
            </a:xfrm>
            <a:custGeom>
              <a:rect b="b" l="l" r="r" t="t"/>
              <a:pathLst>
                <a:path extrusionOk="0" h="854434" w="854434">
                  <a:moveTo>
                    <a:pt x="0" y="0"/>
                  </a:moveTo>
                  <a:lnTo>
                    <a:pt x="854434" y="0"/>
                  </a:lnTo>
                  <a:lnTo>
                    <a:pt x="854434" y="854434"/>
                  </a:lnTo>
                  <a:lnTo>
                    <a:pt x="0" y="854434"/>
                  </a:lnTo>
                  <a:lnTo>
                    <a:pt x="0" y="0"/>
                  </a:lnTo>
                  <a:close/>
                </a:path>
              </a:pathLst>
            </a:custGeom>
            <a:blipFill rotWithShape="1">
              <a:blip r:embed="rId13">
                <a:alphaModFix/>
              </a:blip>
              <a:stretch>
                <a:fillRect b="0" l="0" r="0" t="0"/>
              </a:stretch>
            </a:blipFill>
            <a:ln>
              <a:noFill/>
            </a:ln>
          </p:spPr>
        </p:sp>
        <p:sp>
          <p:nvSpPr>
            <p:cNvPr id="430" name="Google Shape;430;p31"/>
            <p:cNvSpPr/>
            <p:nvPr/>
          </p:nvSpPr>
          <p:spPr>
            <a:xfrm>
              <a:off x="6941" y="60339"/>
              <a:ext cx="854434" cy="854434"/>
            </a:xfrm>
            <a:custGeom>
              <a:rect b="b" l="l" r="r" t="t"/>
              <a:pathLst>
                <a:path extrusionOk="0" h="854434" w="854434">
                  <a:moveTo>
                    <a:pt x="0" y="0"/>
                  </a:moveTo>
                  <a:lnTo>
                    <a:pt x="854434" y="0"/>
                  </a:lnTo>
                  <a:lnTo>
                    <a:pt x="854434" y="854434"/>
                  </a:lnTo>
                  <a:lnTo>
                    <a:pt x="0" y="854434"/>
                  </a:lnTo>
                  <a:lnTo>
                    <a:pt x="0" y="0"/>
                  </a:lnTo>
                  <a:close/>
                </a:path>
              </a:pathLst>
            </a:custGeom>
            <a:blipFill rotWithShape="1">
              <a:blip r:embed="rId14">
                <a:alphaModFix/>
              </a:blip>
              <a:stretch>
                <a:fillRect b="0" l="0" r="0" t="0"/>
              </a:stretch>
            </a:blipFill>
            <a:ln>
              <a:noFill/>
            </a:ln>
          </p:spPr>
        </p:sp>
        <p:sp>
          <p:nvSpPr>
            <p:cNvPr id="431" name="Google Shape;431;p31"/>
            <p:cNvSpPr/>
            <p:nvPr/>
          </p:nvSpPr>
          <p:spPr>
            <a:xfrm>
              <a:off x="5385169" y="35001"/>
              <a:ext cx="948211" cy="905111"/>
            </a:xfrm>
            <a:custGeom>
              <a:rect b="b" l="l" r="r" t="t"/>
              <a:pathLst>
                <a:path extrusionOk="0" h="905111" w="948211">
                  <a:moveTo>
                    <a:pt x="0" y="0"/>
                  </a:moveTo>
                  <a:lnTo>
                    <a:pt x="948211" y="0"/>
                  </a:lnTo>
                  <a:lnTo>
                    <a:pt x="948211" y="905110"/>
                  </a:lnTo>
                  <a:lnTo>
                    <a:pt x="0" y="905110"/>
                  </a:lnTo>
                  <a:lnTo>
                    <a:pt x="0" y="0"/>
                  </a:lnTo>
                  <a:close/>
                </a:path>
              </a:pathLst>
            </a:custGeom>
            <a:blipFill rotWithShape="1">
              <a:blip r:embed="rId15">
                <a:alphaModFix/>
              </a:blip>
              <a:stretch>
                <a:fillRect b="0" l="0" r="0" t="0"/>
              </a:stretch>
            </a:blipFill>
            <a:ln>
              <a:noFill/>
            </a:ln>
          </p:spPr>
        </p:sp>
        <p:sp>
          <p:nvSpPr>
            <p:cNvPr id="432" name="Google Shape;432;p31"/>
            <p:cNvSpPr/>
            <p:nvPr/>
          </p:nvSpPr>
          <p:spPr>
            <a:xfrm>
              <a:off x="2672767" y="9396"/>
              <a:ext cx="949365" cy="956320"/>
            </a:xfrm>
            <a:custGeom>
              <a:rect b="b" l="l" r="r" t="t"/>
              <a:pathLst>
                <a:path extrusionOk="0" h="956320" w="949365">
                  <a:moveTo>
                    <a:pt x="0" y="0"/>
                  </a:moveTo>
                  <a:lnTo>
                    <a:pt x="949365" y="0"/>
                  </a:lnTo>
                  <a:lnTo>
                    <a:pt x="949365" y="956320"/>
                  </a:lnTo>
                  <a:lnTo>
                    <a:pt x="0" y="956320"/>
                  </a:lnTo>
                  <a:lnTo>
                    <a:pt x="0" y="0"/>
                  </a:lnTo>
                  <a:close/>
                </a:path>
              </a:pathLst>
            </a:custGeom>
            <a:blipFill rotWithShape="1">
              <a:blip r:embed="rId16">
                <a:alphaModFix/>
              </a:blip>
              <a:stretch>
                <a:fillRect b="0" l="0" r="0" t="0"/>
              </a:stretch>
            </a:blipFill>
            <a:ln>
              <a:noFill/>
            </a:ln>
          </p:spPr>
        </p:sp>
        <p:sp>
          <p:nvSpPr>
            <p:cNvPr id="433" name="Google Shape;433;p31"/>
            <p:cNvSpPr/>
            <p:nvPr/>
          </p:nvSpPr>
          <p:spPr>
            <a:xfrm>
              <a:off x="4100611" y="0"/>
              <a:ext cx="791887" cy="965716"/>
            </a:xfrm>
            <a:custGeom>
              <a:rect b="b" l="l" r="r" t="t"/>
              <a:pathLst>
                <a:path extrusionOk="0" h="965716" w="791887">
                  <a:moveTo>
                    <a:pt x="0" y="0"/>
                  </a:moveTo>
                  <a:lnTo>
                    <a:pt x="791887" y="0"/>
                  </a:lnTo>
                  <a:lnTo>
                    <a:pt x="791887" y="965716"/>
                  </a:lnTo>
                  <a:lnTo>
                    <a:pt x="0" y="965716"/>
                  </a:lnTo>
                  <a:lnTo>
                    <a:pt x="0" y="0"/>
                  </a:lnTo>
                  <a:close/>
                </a:path>
              </a:pathLst>
            </a:custGeom>
            <a:blipFill rotWithShape="1">
              <a:blip r:embed="rId17">
                <a:alphaModFix/>
              </a:blip>
              <a:stretch>
                <a:fillRect b="0" l="0" r="0" t="0"/>
              </a:stretch>
            </a:blipFill>
            <a:ln>
              <a:noFill/>
            </a:ln>
          </p:spPr>
        </p:sp>
        <p:sp>
          <p:nvSpPr>
            <p:cNvPr id="434" name="Google Shape;434;p31"/>
            <p:cNvSpPr/>
            <p:nvPr/>
          </p:nvSpPr>
          <p:spPr>
            <a:xfrm>
              <a:off x="8216154" y="60339"/>
              <a:ext cx="899422" cy="904355"/>
            </a:xfrm>
            <a:custGeom>
              <a:rect b="b" l="l" r="r" t="t"/>
              <a:pathLst>
                <a:path extrusionOk="0" h="904355" w="899422">
                  <a:moveTo>
                    <a:pt x="0" y="0"/>
                  </a:moveTo>
                  <a:lnTo>
                    <a:pt x="899422" y="0"/>
                  </a:lnTo>
                  <a:lnTo>
                    <a:pt x="899422" y="904354"/>
                  </a:lnTo>
                  <a:lnTo>
                    <a:pt x="0" y="904354"/>
                  </a:lnTo>
                  <a:lnTo>
                    <a:pt x="0" y="0"/>
                  </a:lnTo>
                  <a:close/>
                </a:path>
              </a:pathLst>
            </a:custGeom>
            <a:blipFill rotWithShape="1">
              <a:blip r:embed="rId18">
                <a:alphaModFix/>
              </a:blip>
              <a:stretch>
                <a:fillRect b="0" l="0" r="0" t="0"/>
              </a:stretch>
            </a:blipFill>
            <a:ln>
              <a:noFill/>
            </a:ln>
          </p:spPr>
        </p:sp>
        <p:sp>
          <p:nvSpPr>
            <p:cNvPr id="435" name="Google Shape;435;p31"/>
            <p:cNvSpPr/>
            <p:nvPr/>
          </p:nvSpPr>
          <p:spPr>
            <a:xfrm>
              <a:off x="8120017" y="1766900"/>
              <a:ext cx="772011" cy="956320"/>
            </a:xfrm>
            <a:custGeom>
              <a:rect b="b" l="l" r="r" t="t"/>
              <a:pathLst>
                <a:path extrusionOk="0" h="956320" w="772011">
                  <a:moveTo>
                    <a:pt x="0" y="0"/>
                  </a:moveTo>
                  <a:lnTo>
                    <a:pt x="772012" y="0"/>
                  </a:lnTo>
                  <a:lnTo>
                    <a:pt x="772012" y="956321"/>
                  </a:lnTo>
                  <a:lnTo>
                    <a:pt x="0" y="956321"/>
                  </a:lnTo>
                  <a:lnTo>
                    <a:pt x="0" y="0"/>
                  </a:lnTo>
                  <a:close/>
                </a:path>
              </a:pathLst>
            </a:custGeom>
            <a:blipFill rotWithShape="1">
              <a:blip r:embed="rId19">
                <a:alphaModFix/>
              </a:blip>
              <a:stretch>
                <a:fillRect b="0" l="0" r="0" t="0"/>
              </a:stretch>
            </a:blipFill>
            <a:ln>
              <a:noFill/>
            </a:ln>
          </p:spPr>
        </p:sp>
        <p:sp>
          <p:nvSpPr>
            <p:cNvPr id="436" name="Google Shape;436;p31"/>
            <p:cNvSpPr/>
            <p:nvPr/>
          </p:nvSpPr>
          <p:spPr>
            <a:xfrm>
              <a:off x="6456489" y="1766900"/>
              <a:ext cx="1039479" cy="956320"/>
            </a:xfrm>
            <a:custGeom>
              <a:rect b="b" l="l" r="r" t="t"/>
              <a:pathLst>
                <a:path extrusionOk="0" h="956320" w="1039479">
                  <a:moveTo>
                    <a:pt x="0" y="0"/>
                  </a:moveTo>
                  <a:lnTo>
                    <a:pt x="1039479" y="0"/>
                  </a:lnTo>
                  <a:lnTo>
                    <a:pt x="1039479" y="956321"/>
                  </a:lnTo>
                  <a:lnTo>
                    <a:pt x="0" y="956321"/>
                  </a:lnTo>
                  <a:lnTo>
                    <a:pt x="0" y="0"/>
                  </a:lnTo>
                  <a:close/>
                </a:path>
              </a:pathLst>
            </a:custGeom>
            <a:blipFill rotWithShape="1">
              <a:blip r:embed="rId20">
                <a:alphaModFix/>
              </a:blip>
              <a:stretch>
                <a:fillRect b="0" l="0" r="0" t="0"/>
              </a:stretch>
            </a:blipFill>
            <a:ln>
              <a:noFill/>
            </a:ln>
          </p:spPr>
        </p:sp>
        <p:sp>
          <p:nvSpPr>
            <p:cNvPr id="437" name="Google Shape;437;p31"/>
            <p:cNvSpPr/>
            <p:nvPr/>
          </p:nvSpPr>
          <p:spPr>
            <a:xfrm>
              <a:off x="9580280" y="1983771"/>
              <a:ext cx="1092866" cy="627901"/>
            </a:xfrm>
            <a:custGeom>
              <a:rect b="b" l="l" r="r" t="t"/>
              <a:pathLst>
                <a:path extrusionOk="0" h="627901" w="1092866">
                  <a:moveTo>
                    <a:pt x="0" y="0"/>
                  </a:moveTo>
                  <a:lnTo>
                    <a:pt x="1092866" y="0"/>
                  </a:lnTo>
                  <a:lnTo>
                    <a:pt x="1092866" y="627901"/>
                  </a:lnTo>
                  <a:lnTo>
                    <a:pt x="0" y="627901"/>
                  </a:lnTo>
                  <a:lnTo>
                    <a:pt x="0" y="0"/>
                  </a:lnTo>
                  <a:close/>
                </a:path>
              </a:pathLst>
            </a:custGeom>
            <a:blipFill rotWithShape="1">
              <a:blip r:embed="rId21">
                <a:alphaModFix/>
              </a:blip>
              <a:stretch>
                <a:fillRect b="0" l="0" r="0" t="0"/>
              </a:stretch>
            </a:blipFill>
            <a:ln>
              <a:noFill/>
            </a:ln>
          </p:spPr>
        </p:sp>
        <p:sp>
          <p:nvSpPr>
            <p:cNvPr id="438" name="Google Shape;438;p31"/>
            <p:cNvSpPr/>
            <p:nvPr/>
          </p:nvSpPr>
          <p:spPr>
            <a:xfrm>
              <a:off x="3316762" y="1766900"/>
              <a:ext cx="956320" cy="956320"/>
            </a:xfrm>
            <a:custGeom>
              <a:rect b="b" l="l" r="r" t="t"/>
              <a:pathLst>
                <a:path extrusionOk="0" h="956320" w="956320">
                  <a:moveTo>
                    <a:pt x="0" y="0"/>
                  </a:moveTo>
                  <a:lnTo>
                    <a:pt x="956320" y="0"/>
                  </a:lnTo>
                  <a:lnTo>
                    <a:pt x="956320" y="956321"/>
                  </a:lnTo>
                  <a:lnTo>
                    <a:pt x="0" y="956321"/>
                  </a:lnTo>
                  <a:lnTo>
                    <a:pt x="0" y="0"/>
                  </a:lnTo>
                  <a:close/>
                </a:path>
              </a:pathLst>
            </a:custGeom>
            <a:blipFill rotWithShape="1">
              <a:blip r:embed="rId22">
                <a:alphaModFix/>
              </a:blip>
              <a:stretch>
                <a:fillRect b="0" l="0" r="0" t="0"/>
              </a:stretch>
            </a:blipFill>
            <a:ln>
              <a:noFill/>
            </a:ln>
          </p:spPr>
        </p:sp>
        <p:sp>
          <p:nvSpPr>
            <p:cNvPr id="439" name="Google Shape;439;p31"/>
            <p:cNvSpPr/>
            <p:nvPr/>
          </p:nvSpPr>
          <p:spPr>
            <a:xfrm>
              <a:off x="6941" y="1766900"/>
              <a:ext cx="1112000" cy="956320"/>
            </a:xfrm>
            <a:custGeom>
              <a:rect b="b" l="l" r="r" t="t"/>
              <a:pathLst>
                <a:path extrusionOk="0" h="956320" w="1112000">
                  <a:moveTo>
                    <a:pt x="0" y="0"/>
                  </a:moveTo>
                  <a:lnTo>
                    <a:pt x="1112000" y="0"/>
                  </a:lnTo>
                  <a:lnTo>
                    <a:pt x="1112000" y="956321"/>
                  </a:lnTo>
                  <a:lnTo>
                    <a:pt x="0" y="956321"/>
                  </a:lnTo>
                  <a:lnTo>
                    <a:pt x="0" y="0"/>
                  </a:lnTo>
                  <a:close/>
                </a:path>
              </a:pathLst>
            </a:custGeom>
            <a:blipFill rotWithShape="1">
              <a:blip r:embed="rId23">
                <a:alphaModFix/>
              </a:blip>
              <a:stretch>
                <a:fillRect b="0" l="0" r="0" t="0"/>
              </a:stretch>
            </a:blipFill>
            <a:ln>
              <a:noFill/>
            </a:ln>
          </p:spPr>
        </p:sp>
        <p:sp>
          <p:nvSpPr>
            <p:cNvPr id="440" name="Google Shape;440;p31"/>
            <p:cNvSpPr/>
            <p:nvPr/>
          </p:nvSpPr>
          <p:spPr>
            <a:xfrm>
              <a:off x="4784080" y="1766900"/>
              <a:ext cx="954582" cy="956320"/>
            </a:xfrm>
            <a:custGeom>
              <a:rect b="b" l="l" r="r" t="t"/>
              <a:pathLst>
                <a:path extrusionOk="0" h="956320" w="954582">
                  <a:moveTo>
                    <a:pt x="0" y="0"/>
                  </a:moveTo>
                  <a:lnTo>
                    <a:pt x="954581" y="0"/>
                  </a:lnTo>
                  <a:lnTo>
                    <a:pt x="954581" y="956321"/>
                  </a:lnTo>
                  <a:lnTo>
                    <a:pt x="0" y="956321"/>
                  </a:lnTo>
                  <a:lnTo>
                    <a:pt x="0" y="0"/>
                  </a:lnTo>
                  <a:close/>
                </a:path>
              </a:pathLst>
            </a:custGeom>
            <a:blipFill rotWithShape="1">
              <a:blip r:embed="rId24">
                <a:alphaModFix/>
              </a:blip>
              <a:stretch>
                <a:fillRect b="0" l="0" r="0" t="0"/>
              </a:stretch>
            </a:blipFill>
            <a:ln>
              <a:noFill/>
            </a:ln>
          </p:spPr>
        </p:sp>
        <p:sp>
          <p:nvSpPr>
            <p:cNvPr id="441" name="Google Shape;441;p31"/>
            <p:cNvSpPr/>
            <p:nvPr/>
          </p:nvSpPr>
          <p:spPr>
            <a:xfrm>
              <a:off x="1739691" y="1766900"/>
              <a:ext cx="956320" cy="956320"/>
            </a:xfrm>
            <a:custGeom>
              <a:rect b="b" l="l" r="r" t="t"/>
              <a:pathLst>
                <a:path extrusionOk="0" h="956320" w="956320">
                  <a:moveTo>
                    <a:pt x="0" y="0"/>
                  </a:moveTo>
                  <a:lnTo>
                    <a:pt x="956321" y="0"/>
                  </a:lnTo>
                  <a:lnTo>
                    <a:pt x="956321" y="956321"/>
                  </a:lnTo>
                  <a:lnTo>
                    <a:pt x="0" y="956321"/>
                  </a:lnTo>
                  <a:lnTo>
                    <a:pt x="0" y="0"/>
                  </a:lnTo>
                  <a:close/>
                </a:path>
              </a:pathLst>
            </a:custGeom>
            <a:blipFill rotWithShape="1">
              <a:blip r:embed="rId25">
                <a:alphaModFix/>
              </a:blip>
              <a:stretch>
                <a:fillRect b="0" l="0" r="0" t="0"/>
              </a:stretch>
            </a:blipFill>
            <a:ln>
              <a:noFill/>
            </a:ln>
          </p:spPr>
        </p:sp>
        <p:sp>
          <p:nvSpPr>
            <p:cNvPr id="442" name="Google Shape;442;p31"/>
            <p:cNvSpPr/>
            <p:nvPr/>
          </p:nvSpPr>
          <p:spPr>
            <a:xfrm>
              <a:off x="6975821" y="3550694"/>
              <a:ext cx="1048078" cy="827029"/>
            </a:xfrm>
            <a:custGeom>
              <a:rect b="b" l="l" r="r" t="t"/>
              <a:pathLst>
                <a:path extrusionOk="0" h="827029" w="1048078">
                  <a:moveTo>
                    <a:pt x="0" y="0"/>
                  </a:moveTo>
                  <a:lnTo>
                    <a:pt x="1048078" y="0"/>
                  </a:lnTo>
                  <a:lnTo>
                    <a:pt x="1048078" y="827028"/>
                  </a:lnTo>
                  <a:lnTo>
                    <a:pt x="0" y="827028"/>
                  </a:lnTo>
                  <a:lnTo>
                    <a:pt x="0" y="0"/>
                  </a:lnTo>
                  <a:close/>
                </a:path>
              </a:pathLst>
            </a:custGeom>
            <a:blipFill rotWithShape="1">
              <a:blip r:embed="rId26">
                <a:alphaModFix/>
              </a:blip>
              <a:stretch>
                <a:fillRect b="0" l="0" r="0" t="0"/>
              </a:stretch>
            </a:blipFill>
            <a:ln>
              <a:noFill/>
            </a:ln>
          </p:spPr>
        </p:sp>
        <p:sp>
          <p:nvSpPr>
            <p:cNvPr id="443" name="Google Shape;443;p31"/>
            <p:cNvSpPr/>
            <p:nvPr/>
          </p:nvSpPr>
          <p:spPr>
            <a:xfrm>
              <a:off x="5369407" y="3589561"/>
              <a:ext cx="1080899" cy="650504"/>
            </a:xfrm>
            <a:custGeom>
              <a:rect b="b" l="l" r="r" t="t"/>
              <a:pathLst>
                <a:path extrusionOk="0" h="650504" w="1080899">
                  <a:moveTo>
                    <a:pt x="0" y="0"/>
                  </a:moveTo>
                  <a:lnTo>
                    <a:pt x="1080898" y="0"/>
                  </a:lnTo>
                  <a:lnTo>
                    <a:pt x="1080898" y="650504"/>
                  </a:lnTo>
                  <a:lnTo>
                    <a:pt x="0" y="650504"/>
                  </a:lnTo>
                  <a:lnTo>
                    <a:pt x="0" y="0"/>
                  </a:lnTo>
                  <a:close/>
                </a:path>
              </a:pathLst>
            </a:custGeom>
            <a:blipFill rotWithShape="1">
              <a:blip r:embed="rId27">
                <a:alphaModFix/>
              </a:blip>
              <a:stretch>
                <a:fillRect b="0" l="0" r="0" t="0"/>
              </a:stretch>
            </a:blipFill>
            <a:ln>
              <a:noFill/>
            </a:ln>
          </p:spPr>
        </p:sp>
        <p:sp>
          <p:nvSpPr>
            <p:cNvPr id="444" name="Google Shape;444;p31"/>
            <p:cNvSpPr/>
            <p:nvPr/>
          </p:nvSpPr>
          <p:spPr>
            <a:xfrm>
              <a:off x="2824468" y="3490193"/>
              <a:ext cx="889425" cy="948030"/>
            </a:xfrm>
            <a:custGeom>
              <a:rect b="b" l="l" r="r" t="t"/>
              <a:pathLst>
                <a:path extrusionOk="0" h="948030" w="889425">
                  <a:moveTo>
                    <a:pt x="0" y="0"/>
                  </a:moveTo>
                  <a:lnTo>
                    <a:pt x="889425" y="0"/>
                  </a:lnTo>
                  <a:lnTo>
                    <a:pt x="889425" y="948030"/>
                  </a:lnTo>
                  <a:lnTo>
                    <a:pt x="0" y="948030"/>
                  </a:lnTo>
                  <a:lnTo>
                    <a:pt x="0" y="0"/>
                  </a:lnTo>
                  <a:close/>
                </a:path>
              </a:pathLst>
            </a:custGeom>
            <a:blipFill rotWithShape="1">
              <a:blip r:embed="rId28">
                <a:alphaModFix/>
              </a:blip>
              <a:stretch>
                <a:fillRect b="0" l="0" r="0" t="0"/>
              </a:stretch>
            </a:blipFill>
            <a:ln>
              <a:noFill/>
            </a:ln>
          </p:spPr>
        </p:sp>
        <p:sp>
          <p:nvSpPr>
            <p:cNvPr id="445" name="Google Shape;445;p31"/>
            <p:cNvSpPr/>
            <p:nvPr/>
          </p:nvSpPr>
          <p:spPr>
            <a:xfrm>
              <a:off x="4239408" y="3501299"/>
              <a:ext cx="604483" cy="827029"/>
            </a:xfrm>
            <a:custGeom>
              <a:rect b="b" l="l" r="r" t="t"/>
              <a:pathLst>
                <a:path extrusionOk="0" h="827029" w="604483">
                  <a:moveTo>
                    <a:pt x="0" y="0"/>
                  </a:moveTo>
                  <a:lnTo>
                    <a:pt x="604483" y="0"/>
                  </a:lnTo>
                  <a:lnTo>
                    <a:pt x="604483" y="827029"/>
                  </a:lnTo>
                  <a:lnTo>
                    <a:pt x="0" y="827029"/>
                  </a:lnTo>
                  <a:lnTo>
                    <a:pt x="0" y="0"/>
                  </a:lnTo>
                  <a:close/>
                </a:path>
              </a:pathLst>
            </a:custGeom>
            <a:blipFill rotWithShape="1">
              <a:blip r:embed="rId29">
                <a:alphaModFix/>
              </a:blip>
              <a:stretch>
                <a:fillRect b="0" l="0" r="0" t="0"/>
              </a:stretch>
            </a:blipFill>
            <a:ln>
              <a:noFill/>
            </a:ln>
          </p:spPr>
        </p:sp>
        <p:sp>
          <p:nvSpPr>
            <p:cNvPr id="446" name="Google Shape;446;p31"/>
            <p:cNvSpPr/>
            <p:nvPr/>
          </p:nvSpPr>
          <p:spPr>
            <a:xfrm>
              <a:off x="1605045" y="3490193"/>
              <a:ext cx="691200" cy="948030"/>
            </a:xfrm>
            <a:custGeom>
              <a:rect b="b" l="l" r="r" t="t"/>
              <a:pathLst>
                <a:path extrusionOk="0" h="948030" w="691200">
                  <a:moveTo>
                    <a:pt x="0" y="0"/>
                  </a:moveTo>
                  <a:lnTo>
                    <a:pt x="691200" y="0"/>
                  </a:lnTo>
                  <a:lnTo>
                    <a:pt x="691200" y="948030"/>
                  </a:lnTo>
                  <a:lnTo>
                    <a:pt x="0" y="948030"/>
                  </a:lnTo>
                  <a:lnTo>
                    <a:pt x="0" y="0"/>
                  </a:lnTo>
                  <a:close/>
                </a:path>
              </a:pathLst>
            </a:custGeom>
            <a:blipFill rotWithShape="1">
              <a:blip r:embed="rId30">
                <a:alphaModFix/>
              </a:blip>
              <a:stretch>
                <a:fillRect b="0" l="0" r="0" t="0"/>
              </a:stretch>
            </a:blipFill>
            <a:ln>
              <a:noFill/>
            </a:ln>
          </p:spPr>
        </p:sp>
        <p:sp>
          <p:nvSpPr>
            <p:cNvPr id="447" name="Google Shape;447;p31"/>
            <p:cNvSpPr/>
            <p:nvPr/>
          </p:nvSpPr>
          <p:spPr>
            <a:xfrm>
              <a:off x="9907374" y="3550694"/>
              <a:ext cx="827029" cy="827029"/>
            </a:xfrm>
            <a:custGeom>
              <a:rect b="b" l="l" r="r" t="t"/>
              <a:pathLst>
                <a:path extrusionOk="0" h="827029" w="827029">
                  <a:moveTo>
                    <a:pt x="0" y="0"/>
                  </a:moveTo>
                  <a:lnTo>
                    <a:pt x="827028" y="0"/>
                  </a:lnTo>
                  <a:lnTo>
                    <a:pt x="827028" y="827028"/>
                  </a:lnTo>
                  <a:lnTo>
                    <a:pt x="0" y="827028"/>
                  </a:lnTo>
                  <a:lnTo>
                    <a:pt x="0" y="0"/>
                  </a:lnTo>
                  <a:close/>
                </a:path>
              </a:pathLst>
            </a:custGeom>
            <a:blipFill rotWithShape="1">
              <a:blip r:embed="rId31">
                <a:alphaModFix/>
              </a:blip>
              <a:stretch>
                <a:fillRect b="0" l="0" r="0" t="0"/>
              </a:stretch>
            </a:blipFill>
            <a:ln>
              <a:noFill/>
            </a:ln>
          </p:spPr>
        </p:sp>
        <p:sp>
          <p:nvSpPr>
            <p:cNvPr id="448" name="Google Shape;448;p31"/>
            <p:cNvSpPr/>
            <p:nvPr/>
          </p:nvSpPr>
          <p:spPr>
            <a:xfrm>
              <a:off x="8553476" y="3550694"/>
              <a:ext cx="827029" cy="827029"/>
            </a:xfrm>
            <a:custGeom>
              <a:rect b="b" l="l" r="r" t="t"/>
              <a:pathLst>
                <a:path extrusionOk="0" h="827029" w="827029">
                  <a:moveTo>
                    <a:pt x="0" y="0"/>
                  </a:moveTo>
                  <a:lnTo>
                    <a:pt x="827028" y="0"/>
                  </a:lnTo>
                  <a:lnTo>
                    <a:pt x="827028" y="827028"/>
                  </a:lnTo>
                  <a:lnTo>
                    <a:pt x="0" y="827028"/>
                  </a:lnTo>
                  <a:lnTo>
                    <a:pt x="0" y="0"/>
                  </a:lnTo>
                  <a:close/>
                </a:path>
              </a:pathLst>
            </a:custGeom>
            <a:blipFill rotWithShape="1">
              <a:blip r:embed="rId32">
                <a:alphaModFix/>
              </a:blip>
              <a:stretch>
                <a:fillRect b="0" l="0" r="0" t="0"/>
              </a:stretch>
            </a:blipFill>
            <a:ln>
              <a:noFill/>
            </a:ln>
          </p:spPr>
        </p:sp>
        <p:sp>
          <p:nvSpPr>
            <p:cNvPr id="449" name="Google Shape;449;p31"/>
            <p:cNvSpPr/>
            <p:nvPr/>
          </p:nvSpPr>
          <p:spPr>
            <a:xfrm>
              <a:off x="6941" y="3436653"/>
              <a:ext cx="1071235" cy="956320"/>
            </a:xfrm>
            <a:custGeom>
              <a:rect b="b" l="l" r="r" t="t"/>
              <a:pathLst>
                <a:path extrusionOk="0" h="956320" w="1071235">
                  <a:moveTo>
                    <a:pt x="0" y="0"/>
                  </a:moveTo>
                  <a:lnTo>
                    <a:pt x="1071234" y="0"/>
                  </a:lnTo>
                  <a:lnTo>
                    <a:pt x="1071234" y="956320"/>
                  </a:lnTo>
                  <a:lnTo>
                    <a:pt x="0" y="956320"/>
                  </a:lnTo>
                  <a:lnTo>
                    <a:pt x="0" y="0"/>
                  </a:lnTo>
                  <a:close/>
                </a:path>
              </a:pathLst>
            </a:custGeom>
            <a:blipFill rotWithShape="1">
              <a:blip r:embed="rId33">
                <a:alphaModFix/>
              </a:blip>
              <a:stretch>
                <a:fillRect b="0" l="0" r="0" t="0"/>
              </a:stretch>
            </a:blipFill>
            <a:ln>
              <a:noFill/>
            </a:ln>
          </p:spPr>
        </p:sp>
        <p:sp>
          <p:nvSpPr>
            <p:cNvPr id="450" name="Google Shape;450;p31"/>
            <p:cNvSpPr/>
            <p:nvPr/>
          </p:nvSpPr>
          <p:spPr>
            <a:xfrm>
              <a:off x="9704021" y="5321535"/>
              <a:ext cx="818720" cy="936166"/>
            </a:xfrm>
            <a:custGeom>
              <a:rect b="b" l="l" r="r" t="t"/>
              <a:pathLst>
                <a:path extrusionOk="0" h="936166" w="818720">
                  <a:moveTo>
                    <a:pt x="0" y="0"/>
                  </a:moveTo>
                  <a:lnTo>
                    <a:pt x="818720" y="0"/>
                  </a:lnTo>
                  <a:lnTo>
                    <a:pt x="818720" y="936167"/>
                  </a:lnTo>
                  <a:lnTo>
                    <a:pt x="0" y="936167"/>
                  </a:lnTo>
                  <a:lnTo>
                    <a:pt x="0" y="0"/>
                  </a:lnTo>
                  <a:close/>
                </a:path>
              </a:pathLst>
            </a:custGeom>
            <a:blipFill rotWithShape="1">
              <a:blip r:embed="rId34">
                <a:alphaModFix/>
              </a:blip>
              <a:stretch>
                <a:fillRect b="0" l="0" r="0" t="0"/>
              </a:stretch>
            </a:blipFill>
            <a:ln>
              <a:noFill/>
            </a:ln>
          </p:spPr>
        </p:sp>
        <p:sp>
          <p:nvSpPr>
            <p:cNvPr id="451" name="Google Shape;451;p31"/>
            <p:cNvSpPr/>
            <p:nvPr/>
          </p:nvSpPr>
          <p:spPr>
            <a:xfrm>
              <a:off x="8083347" y="5444632"/>
              <a:ext cx="985676" cy="689973"/>
            </a:xfrm>
            <a:custGeom>
              <a:rect b="b" l="l" r="r" t="t"/>
              <a:pathLst>
                <a:path extrusionOk="0" h="689973" w="985676">
                  <a:moveTo>
                    <a:pt x="0" y="0"/>
                  </a:moveTo>
                  <a:lnTo>
                    <a:pt x="985676" y="0"/>
                  </a:lnTo>
                  <a:lnTo>
                    <a:pt x="985676" y="689973"/>
                  </a:lnTo>
                  <a:lnTo>
                    <a:pt x="0" y="689973"/>
                  </a:lnTo>
                  <a:lnTo>
                    <a:pt x="0" y="0"/>
                  </a:lnTo>
                  <a:close/>
                </a:path>
              </a:pathLst>
            </a:custGeom>
            <a:blipFill rotWithShape="1">
              <a:blip r:embed="rId35">
                <a:alphaModFix/>
              </a:blip>
              <a:stretch>
                <a:fillRect b="0" l="0" r="0" t="0"/>
              </a:stretch>
            </a:blipFill>
            <a:ln>
              <a:noFill/>
            </a:ln>
          </p:spPr>
        </p:sp>
        <p:sp>
          <p:nvSpPr>
            <p:cNvPr id="452" name="Google Shape;452;p31"/>
            <p:cNvSpPr/>
            <p:nvPr/>
          </p:nvSpPr>
          <p:spPr>
            <a:xfrm>
              <a:off x="6596395" y="5444632"/>
              <a:ext cx="843301" cy="689973"/>
            </a:xfrm>
            <a:custGeom>
              <a:rect b="b" l="l" r="r" t="t"/>
              <a:pathLst>
                <a:path extrusionOk="0" h="689973" w="843301">
                  <a:moveTo>
                    <a:pt x="0" y="0"/>
                  </a:moveTo>
                  <a:lnTo>
                    <a:pt x="843301" y="0"/>
                  </a:lnTo>
                  <a:lnTo>
                    <a:pt x="843301" y="689973"/>
                  </a:lnTo>
                  <a:lnTo>
                    <a:pt x="0" y="689973"/>
                  </a:lnTo>
                  <a:lnTo>
                    <a:pt x="0" y="0"/>
                  </a:lnTo>
                  <a:close/>
                </a:path>
              </a:pathLst>
            </a:custGeom>
            <a:blipFill rotWithShape="1">
              <a:blip r:embed="rId36">
                <a:alphaModFix/>
              </a:blip>
              <a:stretch>
                <a:fillRect b="0" l="0" r="0" t="0"/>
              </a:stretch>
            </a:blipFill>
            <a:ln>
              <a:noFill/>
            </a:ln>
          </p:spPr>
        </p:sp>
        <p:sp>
          <p:nvSpPr>
            <p:cNvPr id="453" name="Google Shape;453;p31"/>
            <p:cNvSpPr/>
            <p:nvPr/>
          </p:nvSpPr>
          <p:spPr>
            <a:xfrm>
              <a:off x="4164939" y="5321535"/>
              <a:ext cx="471487" cy="936166"/>
            </a:xfrm>
            <a:custGeom>
              <a:rect b="b" l="l" r="r" t="t"/>
              <a:pathLst>
                <a:path extrusionOk="0" h="936166" w="471487">
                  <a:moveTo>
                    <a:pt x="0" y="0"/>
                  </a:moveTo>
                  <a:lnTo>
                    <a:pt x="471487" y="0"/>
                  </a:lnTo>
                  <a:lnTo>
                    <a:pt x="471487" y="936167"/>
                  </a:lnTo>
                  <a:lnTo>
                    <a:pt x="0" y="936167"/>
                  </a:lnTo>
                  <a:lnTo>
                    <a:pt x="0" y="0"/>
                  </a:lnTo>
                  <a:close/>
                </a:path>
              </a:pathLst>
            </a:custGeom>
            <a:blipFill rotWithShape="1">
              <a:blip r:embed="rId37">
                <a:alphaModFix/>
              </a:blip>
              <a:stretch>
                <a:fillRect b="0" l="0" r="0" t="0"/>
              </a:stretch>
            </a:blipFill>
            <a:ln>
              <a:noFill/>
            </a:ln>
          </p:spPr>
        </p:sp>
        <p:sp>
          <p:nvSpPr>
            <p:cNvPr id="454" name="Google Shape;454;p31"/>
            <p:cNvSpPr/>
            <p:nvPr/>
          </p:nvSpPr>
          <p:spPr>
            <a:xfrm>
              <a:off x="5271424" y="5444632"/>
              <a:ext cx="689973" cy="689973"/>
            </a:xfrm>
            <a:custGeom>
              <a:rect b="b" l="l" r="r" t="t"/>
              <a:pathLst>
                <a:path extrusionOk="0" h="689973" w="689973">
                  <a:moveTo>
                    <a:pt x="0" y="0"/>
                  </a:moveTo>
                  <a:lnTo>
                    <a:pt x="689973" y="0"/>
                  </a:lnTo>
                  <a:lnTo>
                    <a:pt x="689973" y="689973"/>
                  </a:lnTo>
                  <a:lnTo>
                    <a:pt x="0" y="689973"/>
                  </a:lnTo>
                  <a:lnTo>
                    <a:pt x="0" y="0"/>
                  </a:lnTo>
                  <a:close/>
                </a:path>
              </a:pathLst>
            </a:custGeom>
            <a:blipFill rotWithShape="1">
              <a:blip r:embed="rId38">
                <a:alphaModFix/>
              </a:blip>
              <a:stretch>
                <a:fillRect b="0" l="0" r="0" t="0"/>
              </a:stretch>
            </a:blipFill>
            <a:ln>
              <a:noFill/>
            </a:ln>
          </p:spPr>
        </p:sp>
        <p:sp>
          <p:nvSpPr>
            <p:cNvPr id="455" name="Google Shape;455;p31"/>
            <p:cNvSpPr/>
            <p:nvPr/>
          </p:nvSpPr>
          <p:spPr>
            <a:xfrm>
              <a:off x="0" y="5237445"/>
              <a:ext cx="594340" cy="1104348"/>
            </a:xfrm>
            <a:custGeom>
              <a:rect b="b" l="l" r="r" t="t"/>
              <a:pathLst>
                <a:path extrusionOk="0" h="1104348" w="594340">
                  <a:moveTo>
                    <a:pt x="0" y="0"/>
                  </a:moveTo>
                  <a:lnTo>
                    <a:pt x="594340" y="0"/>
                  </a:lnTo>
                  <a:lnTo>
                    <a:pt x="594340" y="1104347"/>
                  </a:lnTo>
                  <a:lnTo>
                    <a:pt x="0" y="1104347"/>
                  </a:lnTo>
                  <a:lnTo>
                    <a:pt x="0" y="0"/>
                  </a:lnTo>
                  <a:close/>
                </a:path>
              </a:pathLst>
            </a:custGeom>
            <a:blipFill rotWithShape="1">
              <a:blip r:embed="rId39">
                <a:alphaModFix/>
              </a:blip>
              <a:stretch>
                <a:fillRect b="0" l="0" r="0" t="0"/>
              </a:stretch>
            </a:blipFill>
            <a:ln>
              <a:noFill/>
            </a:ln>
          </p:spPr>
        </p:sp>
        <p:sp>
          <p:nvSpPr>
            <p:cNvPr id="456" name="Google Shape;456;p31"/>
            <p:cNvSpPr/>
            <p:nvPr/>
          </p:nvSpPr>
          <p:spPr>
            <a:xfrm>
              <a:off x="1231068" y="5237445"/>
              <a:ext cx="855367" cy="1104348"/>
            </a:xfrm>
            <a:custGeom>
              <a:rect b="b" l="l" r="r" t="t"/>
              <a:pathLst>
                <a:path extrusionOk="0" h="1104348" w="855367">
                  <a:moveTo>
                    <a:pt x="0" y="0"/>
                  </a:moveTo>
                  <a:lnTo>
                    <a:pt x="855368" y="0"/>
                  </a:lnTo>
                  <a:lnTo>
                    <a:pt x="855368" y="1104347"/>
                  </a:lnTo>
                  <a:lnTo>
                    <a:pt x="0" y="1104347"/>
                  </a:lnTo>
                  <a:lnTo>
                    <a:pt x="0" y="0"/>
                  </a:lnTo>
                  <a:close/>
                </a:path>
              </a:pathLst>
            </a:custGeom>
            <a:blipFill rotWithShape="1">
              <a:blip r:embed="rId40">
                <a:alphaModFix/>
              </a:blip>
              <a:stretch>
                <a:fillRect b="0" l="0" r="0" t="0"/>
              </a:stretch>
            </a:blipFill>
            <a:ln>
              <a:noFill/>
            </a:ln>
          </p:spPr>
        </p:sp>
        <p:sp>
          <p:nvSpPr>
            <p:cNvPr id="457" name="Google Shape;457;p31"/>
            <p:cNvSpPr/>
            <p:nvPr/>
          </p:nvSpPr>
          <p:spPr>
            <a:xfrm>
              <a:off x="2721434" y="5321535"/>
              <a:ext cx="808507" cy="936166"/>
            </a:xfrm>
            <a:custGeom>
              <a:rect b="b" l="l" r="r" t="t"/>
              <a:pathLst>
                <a:path extrusionOk="0" h="936166" w="808507">
                  <a:moveTo>
                    <a:pt x="0" y="0"/>
                  </a:moveTo>
                  <a:lnTo>
                    <a:pt x="808507" y="0"/>
                  </a:lnTo>
                  <a:lnTo>
                    <a:pt x="808507" y="936167"/>
                  </a:lnTo>
                  <a:lnTo>
                    <a:pt x="0" y="936167"/>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461" name="Shape 461"/>
        <p:cNvGrpSpPr/>
        <p:nvPr/>
      </p:nvGrpSpPr>
      <p:grpSpPr>
        <a:xfrm>
          <a:off x="0" y="0"/>
          <a:ext cx="0" cy="0"/>
          <a:chOff x="0" y="0"/>
          <a:chExt cx="0" cy="0"/>
        </a:xfrm>
      </p:grpSpPr>
      <p:sp>
        <p:nvSpPr>
          <p:cNvPr id="462" name="Google Shape;462;p32"/>
          <p:cNvSpPr txBox="1"/>
          <p:nvPr/>
        </p:nvSpPr>
        <p:spPr>
          <a:xfrm>
            <a:off x="3377480" y="3225045"/>
            <a:ext cx="11533039" cy="34683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63" name="Google Shape;463;p32"/>
          <p:cNvSpPr txBox="1"/>
          <p:nvPr/>
        </p:nvSpPr>
        <p:spPr>
          <a:xfrm>
            <a:off x="7108732" y="8238134"/>
            <a:ext cx="4070535" cy="590863"/>
          </a:xfrm>
          <a:prstGeom prst="rect">
            <a:avLst/>
          </a:prstGeom>
          <a:noFill/>
          <a:ln>
            <a:noFill/>
          </a:ln>
        </p:spPr>
        <p:txBody>
          <a:bodyPr anchorCtr="0" anchor="t" bIns="0" lIns="0" spcFirstLastPara="1" rIns="0" wrap="square" tIns="0">
            <a:spAutoFit/>
          </a:bodyPr>
          <a:lstStyle/>
          <a:p>
            <a:pPr indent="0" lvl="0" marL="0" marR="0" rtl="0" algn="r">
              <a:lnSpc>
                <a:spcPct val="140006"/>
              </a:lnSpc>
              <a:spcBef>
                <a:spcPts val="0"/>
              </a:spcBef>
              <a:spcAft>
                <a:spcPts val="0"/>
              </a:spcAft>
              <a:buNone/>
            </a:pPr>
            <a:r>
              <a:rPr b="0" i="0" lang="en-US" sz="3287" u="none" cap="none" strike="noStrike">
                <a:solidFill>
                  <a:srgbClr val="ED7843"/>
                </a:solidFill>
                <a:latin typeface="Arial"/>
                <a:ea typeface="Arial"/>
                <a:cs typeface="Arial"/>
                <a:sym typeface="Arial"/>
              </a:rPr>
              <a:t>HAPPY DESIGNING!</a:t>
            </a:r>
            <a:endParaRPr/>
          </a:p>
        </p:txBody>
      </p:sp>
      <p:sp>
        <p:nvSpPr>
          <p:cNvPr id="464" name="Google Shape;464;p32"/>
          <p:cNvSpPr txBox="1"/>
          <p:nvPr/>
        </p:nvSpPr>
        <p:spPr>
          <a:xfrm>
            <a:off x="4210005" y="5326897"/>
            <a:ext cx="9867990" cy="34683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for the presentation template</a:t>
            </a:r>
            <a:endParaRPr/>
          </a:p>
        </p:txBody>
      </p:sp>
      <p:sp>
        <p:nvSpPr>
          <p:cNvPr id="465" name="Google Shape;465;p32"/>
          <p:cNvSpPr txBox="1"/>
          <p:nvPr/>
        </p:nvSpPr>
        <p:spPr>
          <a:xfrm>
            <a:off x="6731779" y="7154189"/>
            <a:ext cx="4933995" cy="34683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for the photos</a:t>
            </a:r>
            <a:endParaRPr/>
          </a:p>
        </p:txBody>
      </p:sp>
      <p:sp>
        <p:nvSpPr>
          <p:cNvPr id="466" name="Google Shape;466;p32"/>
          <p:cNvSpPr txBox="1"/>
          <p:nvPr/>
        </p:nvSpPr>
        <p:spPr>
          <a:xfrm>
            <a:off x="5469973" y="1548296"/>
            <a:ext cx="7348055" cy="1066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000" u="none" cap="none" strike="noStrike">
                <a:solidFill>
                  <a:srgbClr val="545454"/>
                </a:solidFill>
                <a:latin typeface="Ledger"/>
                <a:ea typeface="Ledger"/>
                <a:cs typeface="Ledger"/>
                <a:sym typeface="Ledger"/>
              </a:rPr>
              <a:t>CREDITS</a:t>
            </a:r>
            <a:endParaRPr/>
          </a:p>
        </p:txBody>
      </p:sp>
      <p:sp>
        <p:nvSpPr>
          <p:cNvPr id="467" name="Google Shape;467;p32"/>
          <p:cNvSpPr txBox="1"/>
          <p:nvPr/>
        </p:nvSpPr>
        <p:spPr>
          <a:xfrm>
            <a:off x="6110027" y="6320121"/>
            <a:ext cx="6067945" cy="6511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545454"/>
                </a:solidFill>
                <a:latin typeface="Arial"/>
                <a:ea typeface="Arial"/>
                <a:cs typeface="Arial"/>
                <a:sym typeface="Arial"/>
              </a:rPr>
              <a:t>Pexels, Pixabay</a:t>
            </a:r>
            <a:endParaRPr/>
          </a:p>
        </p:txBody>
      </p:sp>
      <p:sp>
        <p:nvSpPr>
          <p:cNvPr id="468" name="Google Shape;468;p32"/>
          <p:cNvSpPr/>
          <p:nvPr/>
        </p:nvSpPr>
        <p:spPr>
          <a:xfrm>
            <a:off x="6731779" y="392974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cxnSp>
        <p:nvCxnSpPr>
          <p:cNvPr id="469" name="Google Shape;469;p32"/>
          <p:cNvCxnSpPr/>
          <p:nvPr/>
        </p:nvCxnSpPr>
        <p:spPr>
          <a:xfrm>
            <a:off x="1574006" y="1042988"/>
            <a:ext cx="15139989" cy="0"/>
          </a:xfrm>
          <a:prstGeom prst="straightConnector1">
            <a:avLst/>
          </a:prstGeom>
          <a:noFill/>
          <a:ln cap="rnd" cmpd="sng" w="28575">
            <a:solidFill>
              <a:srgbClr val="545454"/>
            </a:solidFill>
            <a:prstDash val="solid"/>
            <a:round/>
            <a:headEnd len="sm" w="sm" type="none"/>
            <a:tailEnd len="sm" w="sm" type="none"/>
          </a:ln>
        </p:spPr>
      </p:cxnSp>
      <p:cxnSp>
        <p:nvCxnSpPr>
          <p:cNvPr id="470" name="Google Shape;470;p32"/>
          <p:cNvCxnSpPr/>
          <p:nvPr/>
        </p:nvCxnSpPr>
        <p:spPr>
          <a:xfrm>
            <a:off x="1574006" y="9258300"/>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38" name="Shape 138"/>
        <p:cNvGrpSpPr/>
        <p:nvPr/>
      </p:nvGrpSpPr>
      <p:grpSpPr>
        <a:xfrm>
          <a:off x="0" y="0"/>
          <a:ext cx="0" cy="0"/>
          <a:chOff x="0" y="0"/>
          <a:chExt cx="0" cy="0"/>
        </a:xfrm>
      </p:grpSpPr>
      <p:cxnSp>
        <p:nvCxnSpPr>
          <p:cNvPr id="139" name="Google Shape;139;p13"/>
          <p:cNvCxnSpPr/>
          <p:nvPr/>
        </p:nvCxnSpPr>
        <p:spPr>
          <a:xfrm>
            <a:off x="1574006" y="1042988"/>
            <a:ext cx="15139989" cy="0"/>
          </a:xfrm>
          <a:prstGeom prst="straightConnector1">
            <a:avLst/>
          </a:prstGeom>
          <a:noFill/>
          <a:ln cap="rnd" cmpd="sng" w="28575">
            <a:solidFill>
              <a:srgbClr val="545454"/>
            </a:solidFill>
            <a:prstDash val="solid"/>
            <a:round/>
            <a:headEnd len="sm" w="sm" type="none"/>
            <a:tailEnd len="sm" w="sm" type="none"/>
          </a:ln>
        </p:spPr>
      </p:cxnSp>
      <p:sp>
        <p:nvSpPr>
          <p:cNvPr id="140" name="Google Shape;140;p13"/>
          <p:cNvSpPr txBox="1"/>
          <p:nvPr/>
        </p:nvSpPr>
        <p:spPr>
          <a:xfrm>
            <a:off x="2487049" y="6910525"/>
            <a:ext cx="14391000" cy="17730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1519" u="none" cap="none" strike="noStrike">
                <a:solidFill>
                  <a:srgbClr val="545454"/>
                </a:solidFill>
                <a:latin typeface="Ledger"/>
                <a:ea typeface="Ledger"/>
                <a:cs typeface="Ledger"/>
                <a:sym typeface="Ledger"/>
              </a:rPr>
              <a:t>INTRODUCTION</a:t>
            </a:r>
            <a:endParaRPr/>
          </a:p>
        </p:txBody>
      </p:sp>
      <p:sp>
        <p:nvSpPr>
          <p:cNvPr id="141" name="Google Shape;141;p13"/>
          <p:cNvSpPr txBox="1"/>
          <p:nvPr/>
        </p:nvSpPr>
        <p:spPr>
          <a:xfrm>
            <a:off x="3272071" y="8969058"/>
            <a:ext cx="11743857"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Arial"/>
                <a:ea typeface="Arial"/>
                <a:cs typeface="Arial"/>
                <a:sym typeface="Arial"/>
              </a:rPr>
              <a:t>Elaborate on what you want to discuss. </a:t>
            </a:r>
            <a:endParaRPr/>
          </a:p>
        </p:txBody>
      </p:sp>
      <p:pic>
        <p:nvPicPr>
          <p:cNvPr id="142" name="Google Shape;142;p13"/>
          <p:cNvPicPr preferRelativeResize="0"/>
          <p:nvPr/>
        </p:nvPicPr>
        <p:blipFill>
          <a:blip r:embed="rId3">
            <a:alphaModFix/>
          </a:blip>
          <a:stretch>
            <a:fillRect/>
          </a:stretch>
        </p:blipFill>
        <p:spPr>
          <a:xfrm>
            <a:off x="0" y="1681791"/>
            <a:ext cx="18288000" cy="47952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46" name="Shape 146"/>
        <p:cNvGrpSpPr/>
        <p:nvPr/>
      </p:nvGrpSpPr>
      <p:grpSpPr>
        <a:xfrm>
          <a:off x="0" y="0"/>
          <a:ext cx="0" cy="0"/>
          <a:chOff x="0" y="0"/>
          <a:chExt cx="0" cy="0"/>
        </a:xfrm>
      </p:grpSpPr>
      <p:sp>
        <p:nvSpPr>
          <p:cNvPr id="147" name="Google Shape;147;p14"/>
          <p:cNvSpPr txBox="1"/>
          <p:nvPr/>
        </p:nvSpPr>
        <p:spPr>
          <a:xfrm>
            <a:off x="1574006" y="2967142"/>
            <a:ext cx="5421109" cy="1247775"/>
          </a:xfrm>
          <a:prstGeom prst="rect">
            <a:avLst/>
          </a:prstGeom>
          <a:noFill/>
          <a:ln>
            <a:noFill/>
          </a:ln>
        </p:spPr>
        <p:txBody>
          <a:bodyPr anchorCtr="0" anchor="t" bIns="0" lIns="0" spcFirstLastPara="1" rIns="0" wrap="square" tIns="0">
            <a:spAutoFit/>
          </a:bodyPr>
          <a:lstStyle/>
          <a:p>
            <a:pPr indent="0" lvl="0" marL="0" marR="0" rtl="0" algn="l">
              <a:lnSpc>
                <a:spcPct val="150007"/>
              </a:lnSpc>
              <a:spcBef>
                <a:spcPts val="0"/>
              </a:spcBef>
              <a:spcAft>
                <a:spcPts val="0"/>
              </a:spcAft>
              <a:buNone/>
            </a:pPr>
            <a:r>
              <a:rPr b="0" i="0" lang="en-US" sz="6999" u="none" cap="none" strike="noStrike">
                <a:solidFill>
                  <a:srgbClr val="545454"/>
                </a:solidFill>
                <a:latin typeface="Ledger"/>
                <a:ea typeface="Ledger"/>
                <a:cs typeface="Ledger"/>
                <a:sym typeface="Ledger"/>
              </a:rPr>
              <a:t>WELCOME</a:t>
            </a:r>
            <a:endParaRPr/>
          </a:p>
        </p:txBody>
      </p:sp>
      <p:sp>
        <p:nvSpPr>
          <p:cNvPr id="148" name="Google Shape;148;p14"/>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003</a:t>
            </a:r>
            <a:endParaRPr/>
          </a:p>
        </p:txBody>
      </p:sp>
      <p:sp>
        <p:nvSpPr>
          <p:cNvPr id="149" name="Google Shape;149;p14"/>
          <p:cNvSpPr txBox="1"/>
          <p:nvPr/>
        </p:nvSpPr>
        <p:spPr>
          <a:xfrm>
            <a:off x="9144000" y="8374475"/>
            <a:ext cx="7569900" cy="492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200" u="none" cap="none" strike="noStrike">
                <a:solidFill>
                  <a:srgbClr val="545454"/>
                </a:solidFill>
              </a:rPr>
              <a:t>ADD A BRIEF DESCRIPTION</a:t>
            </a:r>
            <a:endParaRPr b="1"/>
          </a:p>
        </p:txBody>
      </p:sp>
      <p:cxnSp>
        <p:nvCxnSpPr>
          <p:cNvPr id="150" name="Google Shape;150;p14"/>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
        <p:nvSpPr>
          <p:cNvPr id="151" name="Google Shape;151;p14"/>
          <p:cNvSpPr txBox="1"/>
          <p:nvPr/>
        </p:nvSpPr>
        <p:spPr>
          <a:xfrm>
            <a:off x="1574006" y="4934210"/>
            <a:ext cx="6900300" cy="306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545454"/>
                </a:solidFill>
                <a:latin typeface="Arial"/>
                <a:ea typeface="Arial"/>
                <a:cs typeface="Arial"/>
                <a:sym typeface="Arial"/>
              </a:rPr>
              <a:t>ex et reprehenderit magna amet proident ad ut labore sit ex do nostrud eiusmod labore occaecat ex amet minim consequat eu minim nisi laborum eu est velit cillum duis excepteur fugiat reprehenderit pariatur ad aliquip nisi et non magna laborum magna sunt ut consequat ut nostrud reprehenderit dolore esse et aute qui velit anim voluptate quis dolor est occaecat veniam do pariatur duis sunt qui</a:t>
            </a:r>
            <a:endParaRPr/>
          </a:p>
        </p:txBody>
      </p:sp>
      <p:pic>
        <p:nvPicPr>
          <p:cNvPr id="152" name="Google Shape;152;p14"/>
          <p:cNvPicPr preferRelativeResize="0"/>
          <p:nvPr/>
        </p:nvPicPr>
        <p:blipFill>
          <a:blip r:embed="rId3">
            <a:alphaModFix/>
          </a:blip>
          <a:stretch>
            <a:fillRect/>
          </a:stretch>
        </p:blipFill>
        <p:spPr>
          <a:xfrm>
            <a:off x="9144000" y="3157650"/>
            <a:ext cx="7570636" cy="4839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56" name="Shape 156"/>
        <p:cNvGrpSpPr/>
        <p:nvPr/>
      </p:nvGrpSpPr>
      <p:grpSpPr>
        <a:xfrm>
          <a:off x="0" y="0"/>
          <a:ext cx="0" cy="0"/>
          <a:chOff x="0" y="0"/>
          <a:chExt cx="0" cy="0"/>
        </a:xfrm>
      </p:grpSpPr>
      <p:sp>
        <p:nvSpPr>
          <p:cNvPr id="157" name="Google Shape;157;p15"/>
          <p:cNvSpPr txBox="1"/>
          <p:nvPr/>
        </p:nvSpPr>
        <p:spPr>
          <a:xfrm>
            <a:off x="841375" y="2170675"/>
            <a:ext cx="6180900" cy="23700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545454"/>
                </a:solidFill>
                <a:latin typeface="Ledger"/>
                <a:ea typeface="Ledger"/>
                <a:cs typeface="Ledger"/>
                <a:sym typeface="Ledger"/>
              </a:rPr>
              <a:t>OUR COMPANY</a:t>
            </a:r>
            <a:endParaRPr/>
          </a:p>
        </p:txBody>
      </p:sp>
      <p:pic>
        <p:nvPicPr>
          <p:cNvPr id="158" name="Google Shape;158;p15"/>
          <p:cNvPicPr preferRelativeResize="0"/>
          <p:nvPr/>
        </p:nvPicPr>
        <p:blipFill rotWithShape="1">
          <a:blip r:embed="rId3">
            <a:alphaModFix/>
          </a:blip>
          <a:srcRect b="34494" l="0" r="0" t="34494"/>
          <a:stretch/>
        </p:blipFill>
        <p:spPr>
          <a:xfrm>
            <a:off x="841378" y="5978828"/>
            <a:ext cx="15872617" cy="3279472"/>
          </a:xfrm>
          <a:prstGeom prst="rect">
            <a:avLst/>
          </a:prstGeom>
          <a:noFill/>
          <a:ln>
            <a:noFill/>
          </a:ln>
        </p:spPr>
      </p:pic>
      <p:sp>
        <p:nvSpPr>
          <p:cNvPr id="159" name="Google Shape;159;p15"/>
          <p:cNvSpPr txBox="1"/>
          <p:nvPr/>
        </p:nvSpPr>
        <p:spPr>
          <a:xfrm>
            <a:off x="12915229" y="2634600"/>
            <a:ext cx="37989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545454"/>
                </a:solidFill>
                <a:latin typeface="Ledger"/>
                <a:ea typeface="Ledger"/>
                <a:cs typeface="Ledger"/>
                <a:sym typeface="Ledger"/>
              </a:rPr>
              <a:t>What we do? </a:t>
            </a:r>
            <a:endParaRPr b="1"/>
          </a:p>
        </p:txBody>
      </p:sp>
      <p:sp>
        <p:nvSpPr>
          <p:cNvPr id="160" name="Google Shape;160;p15"/>
          <p:cNvSpPr txBox="1"/>
          <p:nvPr/>
        </p:nvSpPr>
        <p:spPr>
          <a:xfrm>
            <a:off x="7901893" y="2634600"/>
            <a:ext cx="39951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545454"/>
                </a:solidFill>
                <a:latin typeface="Ledger"/>
                <a:ea typeface="Ledger"/>
                <a:cs typeface="Ledger"/>
                <a:sym typeface="Ledger"/>
              </a:rPr>
              <a:t>Who we are?</a:t>
            </a:r>
            <a:endParaRPr b="1"/>
          </a:p>
        </p:txBody>
      </p:sp>
      <p:sp>
        <p:nvSpPr>
          <p:cNvPr id="161" name="Google Shape;161;p15"/>
          <p:cNvSpPr txBox="1"/>
          <p:nvPr/>
        </p:nvSpPr>
        <p:spPr>
          <a:xfrm>
            <a:off x="7901893" y="3493390"/>
            <a:ext cx="3995105" cy="78232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Briefly elaborate on what you want to discuss. </a:t>
            </a:r>
            <a:endParaRPr/>
          </a:p>
        </p:txBody>
      </p:sp>
      <p:sp>
        <p:nvSpPr>
          <p:cNvPr id="162" name="Google Shape;162;p15"/>
          <p:cNvSpPr txBox="1"/>
          <p:nvPr/>
        </p:nvSpPr>
        <p:spPr>
          <a:xfrm>
            <a:off x="12915229" y="3485754"/>
            <a:ext cx="3798765" cy="782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Briefly elaborate on what you want to discuss. </a:t>
            </a:r>
            <a:endParaRPr/>
          </a:p>
        </p:txBody>
      </p:sp>
      <p:sp>
        <p:nvSpPr>
          <p:cNvPr id="163" name="Google Shape;163;p15"/>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004</a:t>
            </a:r>
            <a:endParaRPr/>
          </a:p>
        </p:txBody>
      </p:sp>
      <p:cxnSp>
        <p:nvCxnSpPr>
          <p:cNvPr id="164" name="Google Shape;164;p15"/>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68" name="Shape 168"/>
        <p:cNvGrpSpPr/>
        <p:nvPr/>
      </p:nvGrpSpPr>
      <p:grpSpPr>
        <a:xfrm>
          <a:off x="0" y="0"/>
          <a:ext cx="0" cy="0"/>
          <a:chOff x="0" y="0"/>
          <a:chExt cx="0" cy="0"/>
        </a:xfrm>
      </p:grpSpPr>
      <p:pic>
        <p:nvPicPr>
          <p:cNvPr id="169" name="Google Shape;169;p16"/>
          <p:cNvPicPr preferRelativeResize="0"/>
          <p:nvPr/>
        </p:nvPicPr>
        <p:blipFill rotWithShape="1">
          <a:blip r:embed="rId3">
            <a:alphaModFix/>
          </a:blip>
          <a:srcRect b="2854" l="0" r="0" t="2853"/>
          <a:stretch/>
        </p:blipFill>
        <p:spPr>
          <a:xfrm>
            <a:off x="6489699" y="1759342"/>
            <a:ext cx="5308603" cy="7498958"/>
          </a:xfrm>
          <a:prstGeom prst="rect">
            <a:avLst/>
          </a:prstGeom>
          <a:noFill/>
          <a:ln>
            <a:noFill/>
          </a:ln>
        </p:spPr>
      </p:pic>
      <p:sp>
        <p:nvSpPr>
          <p:cNvPr id="170" name="Google Shape;170;p16"/>
          <p:cNvSpPr txBox="1"/>
          <p:nvPr/>
        </p:nvSpPr>
        <p:spPr>
          <a:xfrm>
            <a:off x="10454148" y="2314369"/>
            <a:ext cx="6393196"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FAFAFA"/>
                </a:solidFill>
                <a:latin typeface="Ledger"/>
                <a:ea typeface="Ledger"/>
                <a:cs typeface="Ledger"/>
                <a:sym typeface="Ledger"/>
              </a:rPr>
              <a:t>PR</a:t>
            </a:r>
            <a:r>
              <a:rPr b="0" i="0" lang="en-US" sz="6999" u="none" cap="none" strike="noStrike">
                <a:solidFill>
                  <a:srgbClr val="545454"/>
                </a:solidFill>
                <a:latin typeface="Ledger"/>
                <a:ea typeface="Ledger"/>
                <a:cs typeface="Ledger"/>
                <a:sym typeface="Ledger"/>
              </a:rPr>
              <a:t>OBLEM</a:t>
            </a:r>
            <a:endParaRPr/>
          </a:p>
        </p:txBody>
      </p:sp>
      <p:sp>
        <p:nvSpPr>
          <p:cNvPr id="171" name="Google Shape;171;p16"/>
          <p:cNvSpPr txBox="1"/>
          <p:nvPr/>
        </p:nvSpPr>
        <p:spPr>
          <a:xfrm>
            <a:off x="10454148" y="3884295"/>
            <a:ext cx="6393196" cy="125920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200" u="none" cap="none" strike="noStrike">
                <a:solidFill>
                  <a:srgbClr val="000000"/>
                </a:solidFill>
                <a:latin typeface="Arial"/>
                <a:ea typeface="Arial"/>
                <a:cs typeface="Arial"/>
                <a:sym typeface="Arial"/>
              </a:rPr>
              <a:t>labore consequat cupidatat sit labore veniam ut aliqua irure velit eiusmod sint ipsum nostrud ad cillum laborum Lorem ad do nisi incididunt qui.</a:t>
            </a:r>
            <a:endParaRPr/>
          </a:p>
        </p:txBody>
      </p:sp>
      <p:sp>
        <p:nvSpPr>
          <p:cNvPr id="172" name="Google Shape;172;p16"/>
          <p:cNvSpPr txBox="1"/>
          <p:nvPr/>
        </p:nvSpPr>
        <p:spPr>
          <a:xfrm>
            <a:off x="1804749" y="6085481"/>
            <a:ext cx="6563857" cy="104775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None/>
            </a:pPr>
            <a:r>
              <a:rPr b="0" i="0" lang="en-US" sz="6999" u="none" cap="none" strike="noStrike">
                <a:solidFill>
                  <a:srgbClr val="545454"/>
                </a:solidFill>
                <a:latin typeface="Ledger"/>
                <a:ea typeface="Ledger"/>
                <a:cs typeface="Ledger"/>
                <a:sym typeface="Ledger"/>
              </a:rPr>
              <a:t>SOLUT</a:t>
            </a:r>
            <a:r>
              <a:rPr b="0" i="0" lang="en-US" sz="6999" u="none" cap="none" strike="noStrike">
                <a:solidFill>
                  <a:srgbClr val="FAFAFA"/>
                </a:solidFill>
                <a:latin typeface="Ledger"/>
                <a:ea typeface="Ledger"/>
                <a:cs typeface="Ledger"/>
                <a:sym typeface="Ledger"/>
              </a:rPr>
              <a:t>ION</a:t>
            </a:r>
            <a:endParaRPr/>
          </a:p>
        </p:txBody>
      </p:sp>
      <p:sp>
        <p:nvSpPr>
          <p:cNvPr id="173" name="Google Shape;173;p16"/>
          <p:cNvSpPr txBox="1"/>
          <p:nvPr/>
        </p:nvSpPr>
        <p:spPr>
          <a:xfrm>
            <a:off x="1804749" y="7499206"/>
            <a:ext cx="6563857" cy="125920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2200" u="none" cap="none" strike="noStrike">
                <a:solidFill>
                  <a:srgbClr val="000000"/>
                </a:solidFill>
                <a:latin typeface="Arial"/>
                <a:ea typeface="Arial"/>
                <a:cs typeface="Arial"/>
                <a:sym typeface="Arial"/>
              </a:rPr>
              <a:t>labore consequat cupidatat sit labore veniam ut aliqua irure velit eiusmod sint ipsum nostrud ad cillum laborum Lorem ad do nisi incididunt qui .</a:t>
            </a:r>
            <a:endParaRPr/>
          </a:p>
        </p:txBody>
      </p:sp>
      <p:sp>
        <p:nvSpPr>
          <p:cNvPr id="174" name="Google Shape;174;p16"/>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005</a:t>
            </a:r>
            <a:endParaRPr/>
          </a:p>
        </p:txBody>
      </p:sp>
      <p:cxnSp>
        <p:nvCxnSpPr>
          <p:cNvPr id="175" name="Google Shape;175;p16"/>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79" name="Shape 179"/>
        <p:cNvGrpSpPr/>
        <p:nvPr/>
      </p:nvGrpSpPr>
      <p:grpSpPr>
        <a:xfrm>
          <a:off x="0" y="0"/>
          <a:ext cx="0" cy="0"/>
          <a:chOff x="0" y="0"/>
          <a:chExt cx="0" cy="0"/>
        </a:xfrm>
      </p:grpSpPr>
      <p:cxnSp>
        <p:nvCxnSpPr>
          <p:cNvPr id="180" name="Google Shape;180;p17"/>
          <p:cNvCxnSpPr/>
          <p:nvPr/>
        </p:nvCxnSpPr>
        <p:spPr>
          <a:xfrm>
            <a:off x="1574006" y="1042988"/>
            <a:ext cx="15139989" cy="0"/>
          </a:xfrm>
          <a:prstGeom prst="straightConnector1">
            <a:avLst/>
          </a:prstGeom>
          <a:noFill/>
          <a:ln cap="rnd" cmpd="sng" w="28575">
            <a:solidFill>
              <a:srgbClr val="545454"/>
            </a:solidFill>
            <a:prstDash val="solid"/>
            <a:round/>
            <a:headEnd len="sm" w="sm" type="none"/>
            <a:tailEnd len="sm" w="sm" type="none"/>
          </a:ln>
        </p:spPr>
      </p:cxnSp>
      <p:sp>
        <p:nvSpPr>
          <p:cNvPr id="181" name="Google Shape;181;p17"/>
          <p:cNvSpPr txBox="1"/>
          <p:nvPr/>
        </p:nvSpPr>
        <p:spPr>
          <a:xfrm>
            <a:off x="2487057" y="6910517"/>
            <a:ext cx="13313886" cy="17526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1519" u="none" cap="none" strike="noStrike">
                <a:solidFill>
                  <a:srgbClr val="545454"/>
                </a:solidFill>
                <a:latin typeface="Ledger"/>
                <a:ea typeface="Ledger"/>
                <a:cs typeface="Ledger"/>
                <a:sym typeface="Ledger"/>
              </a:rPr>
              <a:t>OUR PROJECTS</a:t>
            </a:r>
            <a:endParaRPr/>
          </a:p>
        </p:txBody>
      </p:sp>
      <p:sp>
        <p:nvSpPr>
          <p:cNvPr id="182" name="Google Shape;182;p17"/>
          <p:cNvSpPr txBox="1"/>
          <p:nvPr/>
        </p:nvSpPr>
        <p:spPr>
          <a:xfrm>
            <a:off x="3272071" y="8969058"/>
            <a:ext cx="11743857"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Arial"/>
                <a:ea typeface="Arial"/>
                <a:cs typeface="Arial"/>
                <a:sym typeface="Arial"/>
              </a:rPr>
              <a:t>Elaborate on what you want to discuss. </a:t>
            </a:r>
            <a:endParaRPr/>
          </a:p>
        </p:txBody>
      </p:sp>
      <p:pic>
        <p:nvPicPr>
          <p:cNvPr id="183" name="Google Shape;183;p17"/>
          <p:cNvPicPr preferRelativeResize="0"/>
          <p:nvPr/>
        </p:nvPicPr>
        <p:blipFill>
          <a:blip r:embed="rId3">
            <a:alphaModFix/>
          </a:blip>
          <a:stretch>
            <a:fillRect/>
          </a:stretch>
        </p:blipFill>
        <p:spPr>
          <a:xfrm>
            <a:off x="0" y="1809354"/>
            <a:ext cx="18288000" cy="47952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87" name="Shape 187"/>
        <p:cNvGrpSpPr/>
        <p:nvPr/>
      </p:nvGrpSpPr>
      <p:grpSpPr>
        <a:xfrm>
          <a:off x="0" y="0"/>
          <a:ext cx="0" cy="0"/>
          <a:chOff x="0" y="0"/>
          <a:chExt cx="0" cy="0"/>
        </a:xfrm>
      </p:grpSpPr>
      <p:sp>
        <p:nvSpPr>
          <p:cNvPr id="188" name="Google Shape;188;p18"/>
          <p:cNvSpPr txBox="1"/>
          <p:nvPr/>
        </p:nvSpPr>
        <p:spPr>
          <a:xfrm>
            <a:off x="7093465" y="5185827"/>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189" name="Google Shape;189;p18"/>
          <p:cNvSpPr txBox="1"/>
          <p:nvPr/>
        </p:nvSpPr>
        <p:spPr>
          <a:xfrm>
            <a:off x="7093465" y="1618982"/>
            <a:ext cx="5562600" cy="210502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545454"/>
                </a:solidFill>
                <a:latin typeface="Ledger"/>
                <a:ea typeface="Ledger"/>
                <a:cs typeface="Ledger"/>
                <a:sym typeface="Ledger"/>
              </a:rPr>
              <a:t>WHAT WE OFFER</a:t>
            </a:r>
            <a:endParaRPr/>
          </a:p>
        </p:txBody>
      </p:sp>
      <p:sp>
        <p:nvSpPr>
          <p:cNvPr id="190" name="Google Shape;190;p18"/>
          <p:cNvSpPr txBox="1"/>
          <p:nvPr/>
        </p:nvSpPr>
        <p:spPr>
          <a:xfrm>
            <a:off x="7093465" y="5874912"/>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191" name="Google Shape;191;p18"/>
          <p:cNvSpPr txBox="1"/>
          <p:nvPr/>
        </p:nvSpPr>
        <p:spPr>
          <a:xfrm>
            <a:off x="7093465" y="4414008"/>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1.</a:t>
            </a:r>
            <a:endParaRPr b="1"/>
          </a:p>
        </p:txBody>
      </p:sp>
      <p:sp>
        <p:nvSpPr>
          <p:cNvPr id="192" name="Google Shape;192;p18"/>
          <p:cNvSpPr txBox="1"/>
          <p:nvPr/>
        </p:nvSpPr>
        <p:spPr>
          <a:xfrm>
            <a:off x="10639153" y="5185827"/>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193" name="Google Shape;193;p18"/>
          <p:cNvSpPr txBox="1"/>
          <p:nvPr/>
        </p:nvSpPr>
        <p:spPr>
          <a:xfrm>
            <a:off x="10639153" y="5874912"/>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194" name="Google Shape;194;p18"/>
          <p:cNvSpPr txBox="1"/>
          <p:nvPr/>
        </p:nvSpPr>
        <p:spPr>
          <a:xfrm>
            <a:off x="10639153" y="4414008"/>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2.</a:t>
            </a:r>
            <a:endParaRPr b="1"/>
          </a:p>
        </p:txBody>
      </p:sp>
      <p:sp>
        <p:nvSpPr>
          <p:cNvPr id="195" name="Google Shape;195;p18"/>
          <p:cNvSpPr txBox="1"/>
          <p:nvPr/>
        </p:nvSpPr>
        <p:spPr>
          <a:xfrm>
            <a:off x="14187482" y="5185827"/>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196" name="Google Shape;196;p18"/>
          <p:cNvSpPr txBox="1"/>
          <p:nvPr/>
        </p:nvSpPr>
        <p:spPr>
          <a:xfrm>
            <a:off x="14187482" y="5874912"/>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197" name="Google Shape;197;p18"/>
          <p:cNvSpPr txBox="1"/>
          <p:nvPr/>
        </p:nvSpPr>
        <p:spPr>
          <a:xfrm>
            <a:off x="14187482" y="4414008"/>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3.</a:t>
            </a:r>
            <a:endParaRPr b="1"/>
          </a:p>
        </p:txBody>
      </p:sp>
      <p:sp>
        <p:nvSpPr>
          <p:cNvPr id="198" name="Google Shape;198;p18"/>
          <p:cNvSpPr txBox="1"/>
          <p:nvPr/>
        </p:nvSpPr>
        <p:spPr>
          <a:xfrm>
            <a:off x="7093465" y="7734190"/>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199" name="Google Shape;199;p18"/>
          <p:cNvSpPr txBox="1"/>
          <p:nvPr/>
        </p:nvSpPr>
        <p:spPr>
          <a:xfrm>
            <a:off x="7093465" y="8423275"/>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00" name="Google Shape;200;p18"/>
          <p:cNvSpPr txBox="1"/>
          <p:nvPr/>
        </p:nvSpPr>
        <p:spPr>
          <a:xfrm>
            <a:off x="7093465" y="6962371"/>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4.</a:t>
            </a:r>
            <a:endParaRPr b="1"/>
          </a:p>
        </p:txBody>
      </p:sp>
      <p:sp>
        <p:nvSpPr>
          <p:cNvPr id="201" name="Google Shape;201;p18"/>
          <p:cNvSpPr txBox="1"/>
          <p:nvPr/>
        </p:nvSpPr>
        <p:spPr>
          <a:xfrm>
            <a:off x="10639153" y="7734190"/>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202" name="Google Shape;202;p18"/>
          <p:cNvSpPr txBox="1"/>
          <p:nvPr/>
        </p:nvSpPr>
        <p:spPr>
          <a:xfrm>
            <a:off x="10639153" y="8423275"/>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03" name="Google Shape;203;p18"/>
          <p:cNvSpPr txBox="1"/>
          <p:nvPr/>
        </p:nvSpPr>
        <p:spPr>
          <a:xfrm>
            <a:off x="10639153" y="6962371"/>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5.</a:t>
            </a:r>
            <a:endParaRPr b="1"/>
          </a:p>
        </p:txBody>
      </p:sp>
      <p:sp>
        <p:nvSpPr>
          <p:cNvPr id="204" name="Google Shape;204;p18"/>
          <p:cNvSpPr txBox="1"/>
          <p:nvPr/>
        </p:nvSpPr>
        <p:spPr>
          <a:xfrm>
            <a:off x="14187482" y="7734190"/>
            <a:ext cx="2526513"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545454"/>
                </a:solidFill>
                <a:latin typeface="Ledger"/>
                <a:ea typeface="Ledger"/>
                <a:cs typeface="Ledger"/>
                <a:sym typeface="Ledger"/>
              </a:rPr>
              <a:t>Service</a:t>
            </a:r>
            <a:endParaRPr/>
          </a:p>
        </p:txBody>
      </p:sp>
      <p:sp>
        <p:nvSpPr>
          <p:cNvPr id="205" name="Google Shape;205;p18"/>
          <p:cNvSpPr txBox="1"/>
          <p:nvPr/>
        </p:nvSpPr>
        <p:spPr>
          <a:xfrm>
            <a:off x="14187482" y="8423275"/>
            <a:ext cx="2526600" cy="7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06" name="Google Shape;206;p18"/>
          <p:cNvSpPr txBox="1"/>
          <p:nvPr/>
        </p:nvSpPr>
        <p:spPr>
          <a:xfrm>
            <a:off x="14187482" y="6962371"/>
            <a:ext cx="6408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545454"/>
                </a:solidFill>
              </a:rPr>
              <a:t>6.</a:t>
            </a:r>
            <a:endParaRPr b="1"/>
          </a:p>
        </p:txBody>
      </p:sp>
      <p:sp>
        <p:nvSpPr>
          <p:cNvPr id="207" name="Google Shape;207;p18"/>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007</a:t>
            </a:r>
            <a:endParaRPr/>
          </a:p>
        </p:txBody>
      </p:sp>
      <p:cxnSp>
        <p:nvCxnSpPr>
          <p:cNvPr id="208" name="Google Shape;208;p18"/>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pic>
        <p:nvPicPr>
          <p:cNvPr id="209" name="Google Shape;209;p18"/>
          <p:cNvPicPr preferRelativeResize="0"/>
          <p:nvPr/>
        </p:nvPicPr>
        <p:blipFill>
          <a:blip r:embed="rId3">
            <a:alphaModFix/>
          </a:blip>
          <a:stretch>
            <a:fillRect/>
          </a:stretch>
        </p:blipFill>
        <p:spPr>
          <a:xfrm>
            <a:off x="1321161" y="1759348"/>
            <a:ext cx="4753825" cy="7496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213" name="Shape 213"/>
        <p:cNvGrpSpPr/>
        <p:nvPr/>
      </p:nvGrpSpPr>
      <p:grpSpPr>
        <a:xfrm>
          <a:off x="0" y="0"/>
          <a:ext cx="0" cy="0"/>
          <a:chOff x="0" y="0"/>
          <a:chExt cx="0" cy="0"/>
        </a:xfrm>
      </p:grpSpPr>
      <p:sp>
        <p:nvSpPr>
          <p:cNvPr id="214" name="Google Shape;214;p19"/>
          <p:cNvSpPr txBox="1"/>
          <p:nvPr/>
        </p:nvSpPr>
        <p:spPr>
          <a:xfrm>
            <a:off x="1744598" y="5953357"/>
            <a:ext cx="5665500" cy="231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GALLERY</a:t>
            </a:r>
            <a:endParaRPr/>
          </a:p>
          <a:p>
            <a:pPr indent="0" lvl="0" marL="0" marR="0" rtl="0" algn="r">
              <a:lnSpc>
                <a:spcPct val="115000"/>
              </a:lnSpc>
              <a:spcBef>
                <a:spcPts val="0"/>
              </a:spcBef>
              <a:spcAft>
                <a:spcPts val="0"/>
              </a:spcAft>
              <a:buNone/>
            </a:pPr>
            <a:r>
              <a:rPr b="0" i="0" lang="en-US" sz="6999" u="none" cap="none" strike="noStrike">
                <a:solidFill>
                  <a:srgbClr val="545454"/>
                </a:solidFill>
                <a:latin typeface="Ledger"/>
                <a:ea typeface="Ledger"/>
                <a:cs typeface="Ledger"/>
                <a:sym typeface="Ledger"/>
              </a:rPr>
              <a:t>IMAGE</a:t>
            </a:r>
            <a:endParaRPr/>
          </a:p>
        </p:txBody>
      </p:sp>
      <p:sp>
        <p:nvSpPr>
          <p:cNvPr id="215" name="Google Shape;215;p19"/>
          <p:cNvSpPr txBox="1"/>
          <p:nvPr/>
        </p:nvSpPr>
        <p:spPr>
          <a:xfrm>
            <a:off x="11505136" y="2866398"/>
            <a:ext cx="5208900" cy="1896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Presentations are communication tools that can be used as demonstrations, lectures, speeches, reports, and more. </a:t>
            </a:r>
            <a:endParaRPr/>
          </a:p>
          <a:p>
            <a:pPr indent="0" lvl="0" marL="0" marR="0" rtl="0" algn="r">
              <a:lnSpc>
                <a:spcPct val="115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It is mostly presented before an audience. </a:t>
            </a:r>
            <a:endParaRPr/>
          </a:p>
        </p:txBody>
      </p:sp>
      <p:pic>
        <p:nvPicPr>
          <p:cNvPr id="216" name="Google Shape;216;p19"/>
          <p:cNvPicPr preferRelativeResize="0"/>
          <p:nvPr/>
        </p:nvPicPr>
        <p:blipFill rotWithShape="1">
          <a:blip r:embed="rId3">
            <a:alphaModFix/>
          </a:blip>
          <a:srcRect b="0" l="29148" r="29148" t="0"/>
          <a:stretch/>
        </p:blipFill>
        <p:spPr>
          <a:xfrm>
            <a:off x="8219836" y="1391602"/>
            <a:ext cx="3086826" cy="4940884"/>
          </a:xfrm>
          <a:prstGeom prst="rect">
            <a:avLst/>
          </a:prstGeom>
          <a:noFill/>
          <a:ln>
            <a:noFill/>
          </a:ln>
        </p:spPr>
      </p:pic>
      <p:pic>
        <p:nvPicPr>
          <p:cNvPr id="217" name="Google Shape;217;p19"/>
          <p:cNvPicPr preferRelativeResize="0"/>
          <p:nvPr/>
        </p:nvPicPr>
        <p:blipFill rotWithShape="1">
          <a:blip r:embed="rId4">
            <a:alphaModFix/>
          </a:blip>
          <a:srcRect b="0" l="5007" r="5006" t="24519"/>
          <a:stretch/>
        </p:blipFill>
        <p:spPr>
          <a:xfrm>
            <a:off x="727288" y="1938490"/>
            <a:ext cx="6682923" cy="3741787"/>
          </a:xfrm>
          <a:prstGeom prst="rect">
            <a:avLst/>
          </a:prstGeom>
          <a:noFill/>
          <a:ln>
            <a:noFill/>
          </a:ln>
        </p:spPr>
      </p:pic>
      <p:pic>
        <p:nvPicPr>
          <p:cNvPr id="218" name="Google Shape;218;p19"/>
          <p:cNvPicPr preferRelativeResize="0"/>
          <p:nvPr/>
        </p:nvPicPr>
        <p:blipFill rotWithShape="1">
          <a:blip r:embed="rId5">
            <a:alphaModFix/>
          </a:blip>
          <a:srcRect b="19899" l="0" r="0" t="19900"/>
          <a:stretch/>
        </p:blipFill>
        <p:spPr>
          <a:xfrm>
            <a:off x="8219836" y="6832112"/>
            <a:ext cx="3086826" cy="2789090"/>
          </a:xfrm>
          <a:prstGeom prst="rect">
            <a:avLst/>
          </a:prstGeom>
          <a:noFill/>
          <a:ln>
            <a:noFill/>
          </a:ln>
        </p:spPr>
      </p:pic>
      <p:pic>
        <p:nvPicPr>
          <p:cNvPr id="219" name="Google Shape;219;p19"/>
          <p:cNvPicPr preferRelativeResize="0"/>
          <p:nvPr/>
        </p:nvPicPr>
        <p:blipFill rotWithShape="1">
          <a:blip r:embed="rId6">
            <a:alphaModFix/>
          </a:blip>
          <a:srcRect b="9471" l="0" r="0" t="9472"/>
          <a:stretch/>
        </p:blipFill>
        <p:spPr>
          <a:xfrm>
            <a:off x="11779549" y="5680277"/>
            <a:ext cx="2062410" cy="2504425"/>
          </a:xfrm>
          <a:prstGeom prst="rect">
            <a:avLst/>
          </a:prstGeom>
          <a:noFill/>
          <a:ln>
            <a:noFill/>
          </a:ln>
        </p:spPr>
      </p:pic>
      <p:sp>
        <p:nvSpPr>
          <p:cNvPr id="220" name="Google Shape;220;p19"/>
          <p:cNvSpPr txBox="1"/>
          <p:nvPr/>
        </p:nvSpPr>
        <p:spPr>
          <a:xfrm>
            <a:off x="2676092" y="8781098"/>
            <a:ext cx="4734000" cy="728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What can you say about your projects? Share it here!</a:t>
            </a:r>
            <a:endParaRPr/>
          </a:p>
        </p:txBody>
      </p:sp>
      <p:pic>
        <p:nvPicPr>
          <p:cNvPr id="221" name="Google Shape;221;p19"/>
          <p:cNvPicPr preferRelativeResize="0"/>
          <p:nvPr/>
        </p:nvPicPr>
        <p:blipFill rotWithShape="1">
          <a:blip r:embed="rId7">
            <a:alphaModFix/>
          </a:blip>
          <a:srcRect b="4058" l="0" r="9049" t="13108"/>
          <a:stretch/>
        </p:blipFill>
        <p:spPr>
          <a:xfrm>
            <a:off x="14651584" y="5647791"/>
            <a:ext cx="2062410" cy="2504425"/>
          </a:xfrm>
          <a:prstGeom prst="rect">
            <a:avLst/>
          </a:prstGeom>
          <a:noFill/>
          <a:ln>
            <a:noFill/>
          </a:ln>
        </p:spPr>
      </p:pic>
      <p:sp>
        <p:nvSpPr>
          <p:cNvPr id="222" name="Google Shape;222;p19"/>
          <p:cNvSpPr txBox="1"/>
          <p:nvPr/>
        </p:nvSpPr>
        <p:spPr>
          <a:xfrm>
            <a:off x="14729410" y="610552"/>
            <a:ext cx="1984584" cy="781050"/>
          </a:xfrm>
          <a:prstGeom prst="rect">
            <a:avLst/>
          </a:prstGeom>
          <a:noFill/>
          <a:ln>
            <a:noFill/>
          </a:ln>
        </p:spPr>
        <p:txBody>
          <a:bodyPr anchorCtr="0" anchor="t" bIns="0" lIns="0" spcFirstLastPara="1" rIns="0" wrap="square" tIns="0">
            <a:spAutoFit/>
          </a:bodyPr>
          <a:lstStyle/>
          <a:p>
            <a:pPr indent="0" lvl="0" marL="0" marR="0" rtl="0" algn="r">
              <a:lnSpc>
                <a:spcPct val="139977"/>
              </a:lnSpc>
              <a:spcBef>
                <a:spcPts val="0"/>
              </a:spcBef>
              <a:spcAft>
                <a:spcPts val="0"/>
              </a:spcAft>
              <a:buNone/>
            </a:pPr>
            <a:r>
              <a:rPr b="0" i="0" lang="en-US" sz="4500" u="none" cap="none" strike="noStrike">
                <a:solidFill>
                  <a:srgbClr val="545454"/>
                </a:solidFill>
                <a:latin typeface="Arial"/>
                <a:ea typeface="Arial"/>
                <a:cs typeface="Arial"/>
                <a:sym typeface="Arial"/>
              </a:rPr>
              <a:t>008</a:t>
            </a:r>
            <a:endParaRPr/>
          </a:p>
        </p:txBody>
      </p:sp>
      <p:cxnSp>
        <p:nvCxnSpPr>
          <p:cNvPr id="223" name="Google Shape;223;p19"/>
          <p:cNvCxnSpPr/>
          <p:nvPr/>
        </p:nvCxnSpPr>
        <p:spPr>
          <a:xfrm>
            <a:off x="-574880" y="1052512"/>
            <a:ext cx="15139989" cy="0"/>
          </a:xfrm>
          <a:prstGeom prst="straightConnector1">
            <a:avLst/>
          </a:prstGeom>
          <a:noFill/>
          <a:ln cap="rnd" cmpd="sng" w="28575">
            <a:solidFill>
              <a:srgbClr val="545454"/>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545454"/>
      </a:dk1>
      <a:lt1>
        <a:srgbClr val="FAFAFA"/>
      </a:lt1>
      <a:dk2>
        <a:srgbClr val="F0F0F0"/>
      </a:dk2>
      <a:lt2>
        <a:srgbClr val="888888"/>
      </a:lt2>
      <a:accent1>
        <a:srgbClr val="222222"/>
      </a:accent1>
      <a:accent2>
        <a:srgbClr val="FFFFFF"/>
      </a:accent2>
      <a:accent3>
        <a:srgbClr val="545454"/>
      </a:accent3>
      <a:accent4>
        <a:srgbClr val="888888"/>
      </a:accent4>
      <a:accent5>
        <a:srgbClr val="F0F0F0"/>
      </a:accent5>
      <a:accent6>
        <a:srgbClr val="222222"/>
      </a:accent6>
      <a:hlink>
        <a:srgbClr val="22222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