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Pinyon Script"/>
      <p:regular r:id="rId26"/>
    </p:embeddedFont>
    <p:embeddedFont>
      <p:font typeface="Forum"/>
      <p:regular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inyonScript-regular.fntdata"/><Relationship Id="rId25" Type="http://schemas.openxmlformats.org/officeDocument/2006/relationships/slide" Target="slides/slide20.xml"/><Relationship Id="rId27" Type="http://schemas.openxmlformats.org/officeDocument/2006/relationships/font" Target="fonts/Forum-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16.png"/><Relationship Id="rId9" Type="http://schemas.openxmlformats.org/officeDocument/2006/relationships/image" Target="../media/image28.png"/><Relationship Id="rId5" Type="http://schemas.openxmlformats.org/officeDocument/2006/relationships/image" Target="../media/image9.png"/><Relationship Id="rId6" Type="http://schemas.openxmlformats.org/officeDocument/2006/relationships/image" Target="../media/image4.png"/><Relationship Id="rId7" Type="http://schemas.openxmlformats.org/officeDocument/2006/relationships/image" Target="../media/image10.png"/><Relationship Id="rId8"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2.png"/><Relationship Id="rId4" Type="http://schemas.openxmlformats.org/officeDocument/2006/relationships/image" Target="../media/image18.png"/><Relationship Id="rId5" Type="http://schemas.openxmlformats.org/officeDocument/2006/relationships/image" Target="../media/image20.png"/><Relationship Id="rId6" Type="http://schemas.openxmlformats.org/officeDocument/2006/relationships/image" Target="../media/image14.png"/><Relationship Id="rId7" Type="http://schemas.openxmlformats.org/officeDocument/2006/relationships/image" Target="../media/image17.png"/><Relationship Id="rId8"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A210F"/>
        </a:solidFill>
      </p:bgPr>
    </p:bg>
    <p:spTree>
      <p:nvGrpSpPr>
        <p:cNvPr id="83" name="Shape 83"/>
        <p:cNvGrpSpPr/>
        <p:nvPr/>
      </p:nvGrpSpPr>
      <p:grpSpPr>
        <a:xfrm>
          <a:off x="0" y="0"/>
          <a:ext cx="0" cy="0"/>
          <a:chOff x="0" y="0"/>
          <a:chExt cx="0" cy="0"/>
        </a:xfrm>
      </p:grpSpPr>
      <p:pic>
        <p:nvPicPr>
          <p:cNvPr id="84" name="Google Shape;84;p13"/>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85" name="Google Shape;85;p13"/>
          <p:cNvSpPr txBox="1"/>
          <p:nvPr/>
        </p:nvSpPr>
        <p:spPr>
          <a:xfrm>
            <a:off x="580847" y="1266825"/>
            <a:ext cx="9337200" cy="1136100"/>
          </a:xfrm>
          <a:prstGeom prst="rect">
            <a:avLst/>
          </a:prstGeom>
          <a:noFill/>
          <a:ln>
            <a:noFill/>
          </a:ln>
        </p:spPr>
        <p:txBody>
          <a:bodyPr anchorCtr="0" anchor="t" bIns="0" lIns="0" spcFirstLastPara="1" rIns="0" wrap="square" tIns="0">
            <a:spAutoFit/>
          </a:bodyPr>
          <a:lstStyle/>
          <a:p>
            <a:pPr indent="0" lvl="0" marL="0" marR="0" rtl="0" algn="l">
              <a:lnSpc>
                <a:spcPct val="60000"/>
              </a:lnSpc>
              <a:spcBef>
                <a:spcPts val="0"/>
              </a:spcBef>
              <a:spcAft>
                <a:spcPts val="0"/>
              </a:spcAft>
              <a:buNone/>
            </a:pPr>
            <a:r>
              <a:rPr b="0" i="0" lang="en-US" sz="12301" u="none" cap="none" strike="noStrike">
                <a:solidFill>
                  <a:srgbClr val="E1E289"/>
                </a:solidFill>
                <a:latin typeface="Pinyon Script"/>
                <a:ea typeface="Pinyon Script"/>
                <a:cs typeface="Pinyon Script"/>
                <a:sym typeface="Pinyon Script"/>
              </a:rPr>
              <a:t>Old Hollywood</a:t>
            </a:r>
            <a:endParaRPr/>
          </a:p>
        </p:txBody>
      </p:sp>
      <p:sp>
        <p:nvSpPr>
          <p:cNvPr id="86" name="Google Shape;86;p13"/>
          <p:cNvSpPr txBox="1"/>
          <p:nvPr/>
        </p:nvSpPr>
        <p:spPr>
          <a:xfrm>
            <a:off x="637997" y="2478443"/>
            <a:ext cx="4139133" cy="498661"/>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US" sz="2894" u="none" cap="none" strike="noStrike">
                <a:solidFill>
                  <a:srgbClr val="E1E289"/>
                </a:solidFill>
                <a:latin typeface="Forum"/>
                <a:ea typeface="Forum"/>
                <a:cs typeface="Forum"/>
                <a:sym typeface="Forum"/>
              </a:rPr>
              <a:t>a Pitch Deck</a:t>
            </a:r>
            <a:endParaRPr/>
          </a:p>
        </p:txBody>
      </p:sp>
      <p:cxnSp>
        <p:nvCxnSpPr>
          <p:cNvPr id="87" name="Google Shape;87;p13"/>
          <p:cNvCxnSpPr/>
          <p:nvPr/>
        </p:nvCxnSpPr>
        <p:spPr>
          <a:xfrm>
            <a:off x="580847" y="579120"/>
            <a:ext cx="17069157" cy="0"/>
          </a:xfrm>
          <a:prstGeom prst="straightConnector1">
            <a:avLst/>
          </a:prstGeom>
          <a:noFill/>
          <a:ln cap="flat" cmpd="sng" w="38100">
            <a:solidFill>
              <a:srgbClr val="E1E289"/>
            </a:solidFill>
            <a:prstDash val="solid"/>
            <a:round/>
            <a:headEnd len="sm" w="sm" type="none"/>
            <a:tailEnd len="sm" w="sm" type="none"/>
          </a:ln>
        </p:spPr>
      </p:cxnSp>
      <p:sp>
        <p:nvSpPr>
          <p:cNvPr id="88" name="Google Shape;88;p13"/>
          <p:cNvSpPr txBox="1"/>
          <p:nvPr/>
        </p:nvSpPr>
        <p:spPr>
          <a:xfrm>
            <a:off x="580847" y="243840"/>
            <a:ext cx="3431570" cy="3162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E1E289"/>
                </a:solidFill>
                <a:latin typeface="Forum"/>
                <a:ea typeface="Forum"/>
                <a:cs typeface="Forum"/>
                <a:sym typeface="Forum"/>
              </a:rPr>
              <a:t>Old Hollywood</a:t>
            </a:r>
            <a:endParaRPr/>
          </a:p>
        </p:txBody>
      </p:sp>
      <p:sp>
        <p:nvSpPr>
          <p:cNvPr id="89" name="Google Shape;89;p13"/>
          <p:cNvSpPr txBox="1"/>
          <p:nvPr/>
        </p:nvSpPr>
        <p:spPr>
          <a:xfrm>
            <a:off x="14218433" y="243840"/>
            <a:ext cx="3431570" cy="31623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E1E289"/>
                </a:solidFill>
                <a:latin typeface="Forum"/>
                <a:ea typeface="Forum"/>
                <a:cs typeface="Forum"/>
                <a:sym typeface="Forum"/>
              </a:rPr>
              <a:t>10.11.2023</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A210F"/>
        </a:solidFill>
      </p:bgPr>
    </p:bg>
    <p:spTree>
      <p:nvGrpSpPr>
        <p:cNvPr id="196" name="Shape 196"/>
        <p:cNvGrpSpPr/>
        <p:nvPr/>
      </p:nvGrpSpPr>
      <p:grpSpPr>
        <a:xfrm>
          <a:off x="0" y="0"/>
          <a:ext cx="0" cy="0"/>
          <a:chOff x="0" y="0"/>
          <a:chExt cx="0" cy="0"/>
        </a:xfrm>
      </p:grpSpPr>
      <p:pic>
        <p:nvPicPr>
          <p:cNvPr id="197" name="Google Shape;197;p22"/>
          <p:cNvPicPr preferRelativeResize="0"/>
          <p:nvPr/>
        </p:nvPicPr>
        <p:blipFill rotWithShape="1">
          <a:blip r:embed="rId3">
            <a:alphaModFix/>
          </a:blip>
          <a:srcRect b="0" l="0" r="17918" t="0"/>
          <a:stretch/>
        </p:blipFill>
        <p:spPr>
          <a:xfrm>
            <a:off x="12806975" y="6851975"/>
            <a:ext cx="5481025" cy="3122950"/>
          </a:xfrm>
          <a:prstGeom prst="rect">
            <a:avLst/>
          </a:prstGeom>
          <a:noFill/>
          <a:ln>
            <a:noFill/>
          </a:ln>
        </p:spPr>
      </p:pic>
      <p:pic>
        <p:nvPicPr>
          <p:cNvPr id="198" name="Google Shape;198;p22"/>
          <p:cNvPicPr preferRelativeResize="0"/>
          <p:nvPr/>
        </p:nvPicPr>
        <p:blipFill>
          <a:blip r:embed="rId4">
            <a:alphaModFix/>
          </a:blip>
          <a:stretch>
            <a:fillRect/>
          </a:stretch>
        </p:blipFill>
        <p:spPr>
          <a:xfrm>
            <a:off x="5262650" y="6851976"/>
            <a:ext cx="6677525" cy="3122949"/>
          </a:xfrm>
          <a:prstGeom prst="rect">
            <a:avLst/>
          </a:prstGeom>
          <a:noFill/>
          <a:ln>
            <a:noFill/>
          </a:ln>
        </p:spPr>
      </p:pic>
      <p:pic>
        <p:nvPicPr>
          <p:cNvPr id="199" name="Google Shape;199;p22"/>
          <p:cNvPicPr preferRelativeResize="0"/>
          <p:nvPr/>
        </p:nvPicPr>
        <p:blipFill rotWithShape="1">
          <a:blip r:embed="rId5">
            <a:alphaModFix/>
          </a:blip>
          <a:srcRect b="0" l="34119" r="0" t="0"/>
          <a:stretch/>
        </p:blipFill>
        <p:spPr>
          <a:xfrm>
            <a:off x="0" y="6857900"/>
            <a:ext cx="4399275" cy="3117025"/>
          </a:xfrm>
          <a:prstGeom prst="rect">
            <a:avLst/>
          </a:prstGeom>
          <a:noFill/>
          <a:ln>
            <a:noFill/>
          </a:ln>
        </p:spPr>
      </p:pic>
      <p:pic>
        <p:nvPicPr>
          <p:cNvPr id="200" name="Google Shape;200;p22"/>
          <p:cNvPicPr preferRelativeResize="0"/>
          <p:nvPr/>
        </p:nvPicPr>
        <p:blipFill rotWithShape="1">
          <a:blip r:embed="rId6">
            <a:alphaModFix/>
          </a:blip>
          <a:srcRect b="0" l="0" r="52036" t="0"/>
          <a:stretch/>
        </p:blipFill>
        <p:spPr>
          <a:xfrm>
            <a:off x="15085225" y="3269125"/>
            <a:ext cx="3202775" cy="3122950"/>
          </a:xfrm>
          <a:prstGeom prst="rect">
            <a:avLst/>
          </a:prstGeom>
          <a:noFill/>
          <a:ln>
            <a:noFill/>
          </a:ln>
        </p:spPr>
      </p:pic>
      <p:pic>
        <p:nvPicPr>
          <p:cNvPr id="201" name="Google Shape;201;p22"/>
          <p:cNvPicPr preferRelativeResize="0"/>
          <p:nvPr/>
        </p:nvPicPr>
        <p:blipFill>
          <a:blip r:embed="rId7">
            <a:alphaModFix/>
          </a:blip>
          <a:stretch>
            <a:fillRect/>
          </a:stretch>
        </p:blipFill>
        <p:spPr>
          <a:xfrm>
            <a:off x="7540900" y="3269125"/>
            <a:ext cx="6677525" cy="3122949"/>
          </a:xfrm>
          <a:prstGeom prst="rect">
            <a:avLst/>
          </a:prstGeom>
          <a:noFill/>
          <a:ln>
            <a:noFill/>
          </a:ln>
        </p:spPr>
      </p:pic>
      <p:pic>
        <p:nvPicPr>
          <p:cNvPr id="202" name="Google Shape;202;p22"/>
          <p:cNvPicPr preferRelativeResize="0"/>
          <p:nvPr/>
        </p:nvPicPr>
        <p:blipFill>
          <a:blip r:embed="rId8">
            <a:alphaModFix/>
          </a:blip>
          <a:stretch>
            <a:fillRect/>
          </a:stretch>
        </p:blipFill>
        <p:spPr>
          <a:xfrm>
            <a:off x="0" y="3269125"/>
            <a:ext cx="6677525" cy="3122949"/>
          </a:xfrm>
          <a:prstGeom prst="rect">
            <a:avLst/>
          </a:prstGeom>
          <a:noFill/>
          <a:ln>
            <a:noFill/>
          </a:ln>
        </p:spPr>
      </p:pic>
      <p:pic>
        <p:nvPicPr>
          <p:cNvPr id="203" name="Google Shape;203;p22"/>
          <p:cNvPicPr preferRelativeResize="0"/>
          <p:nvPr/>
        </p:nvPicPr>
        <p:blipFill>
          <a:blip r:embed="rId9">
            <a:alphaModFix/>
          </a:blip>
          <a:stretch>
            <a:fillRect/>
          </a:stretch>
        </p:blipFill>
        <p:spPr>
          <a:xfrm>
            <a:off x="0" y="-1511"/>
            <a:ext cx="18288000" cy="2803922"/>
          </a:xfrm>
          <a:prstGeom prst="rect">
            <a:avLst/>
          </a:prstGeom>
          <a:noFill/>
          <a:ln>
            <a:noFill/>
          </a:ln>
        </p:spPr>
      </p:pic>
      <p:cxnSp>
        <p:nvCxnSpPr>
          <p:cNvPr id="204" name="Google Shape;204;p22"/>
          <p:cNvCxnSpPr/>
          <p:nvPr/>
        </p:nvCxnSpPr>
        <p:spPr>
          <a:xfrm>
            <a:off x="580847" y="579120"/>
            <a:ext cx="17069157" cy="0"/>
          </a:xfrm>
          <a:prstGeom prst="straightConnector1">
            <a:avLst/>
          </a:prstGeom>
          <a:noFill/>
          <a:ln cap="flat" cmpd="sng" w="38100">
            <a:solidFill>
              <a:srgbClr val="E1E289"/>
            </a:solidFill>
            <a:prstDash val="solid"/>
            <a:round/>
            <a:headEnd len="sm" w="sm" type="none"/>
            <a:tailEnd len="sm" w="sm" type="none"/>
          </a:ln>
        </p:spPr>
      </p:cxnSp>
      <p:sp>
        <p:nvSpPr>
          <p:cNvPr id="205" name="Google Shape;205;p22"/>
          <p:cNvSpPr txBox="1"/>
          <p:nvPr/>
        </p:nvSpPr>
        <p:spPr>
          <a:xfrm>
            <a:off x="580847" y="1190625"/>
            <a:ext cx="7728900" cy="1083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8799" u="none" cap="none" strike="noStrike">
                <a:solidFill>
                  <a:srgbClr val="E1E289"/>
                </a:solidFill>
                <a:latin typeface="Forum"/>
                <a:ea typeface="Forum"/>
                <a:cs typeface="Forum"/>
                <a:sym typeface="Forum"/>
              </a:rPr>
              <a:t>Gallery Image</a:t>
            </a:r>
            <a:endParaRPr/>
          </a:p>
        </p:txBody>
      </p:sp>
      <p:sp>
        <p:nvSpPr>
          <p:cNvPr id="206" name="Google Shape;206;p22"/>
          <p:cNvSpPr txBox="1"/>
          <p:nvPr/>
        </p:nvSpPr>
        <p:spPr>
          <a:xfrm>
            <a:off x="580847" y="243840"/>
            <a:ext cx="3431570" cy="3162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E1E289"/>
                </a:solidFill>
                <a:latin typeface="Forum"/>
                <a:ea typeface="Forum"/>
                <a:cs typeface="Forum"/>
                <a:sym typeface="Forum"/>
              </a:rPr>
              <a:t>Old Hollywood</a:t>
            </a:r>
            <a:endParaRPr/>
          </a:p>
        </p:txBody>
      </p:sp>
      <p:sp>
        <p:nvSpPr>
          <p:cNvPr id="207" name="Google Shape;207;p22"/>
          <p:cNvSpPr txBox="1"/>
          <p:nvPr/>
        </p:nvSpPr>
        <p:spPr>
          <a:xfrm>
            <a:off x="14218433" y="243840"/>
            <a:ext cx="3431570" cy="31623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E1E289"/>
                </a:solidFill>
                <a:latin typeface="Forum"/>
                <a:ea typeface="Forum"/>
                <a:cs typeface="Forum"/>
                <a:sym typeface="Forum"/>
              </a:rPr>
              <a:t>10.11.2023</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A210F"/>
        </a:solidFill>
      </p:bgPr>
    </p:bg>
    <p:spTree>
      <p:nvGrpSpPr>
        <p:cNvPr id="211" name="Shape 211"/>
        <p:cNvGrpSpPr/>
        <p:nvPr/>
      </p:nvGrpSpPr>
      <p:grpSpPr>
        <a:xfrm>
          <a:off x="0" y="0"/>
          <a:ext cx="0" cy="0"/>
          <a:chOff x="0" y="0"/>
          <a:chExt cx="0" cy="0"/>
        </a:xfrm>
      </p:grpSpPr>
      <p:grpSp>
        <p:nvGrpSpPr>
          <p:cNvPr id="212" name="Google Shape;212;p23"/>
          <p:cNvGrpSpPr/>
          <p:nvPr/>
        </p:nvGrpSpPr>
        <p:grpSpPr>
          <a:xfrm>
            <a:off x="0" y="2803900"/>
            <a:ext cx="18288000" cy="7483100"/>
            <a:chOff x="0" y="-47625"/>
            <a:chExt cx="4816593" cy="1970858"/>
          </a:xfrm>
        </p:grpSpPr>
        <p:sp>
          <p:nvSpPr>
            <p:cNvPr id="213" name="Google Shape;213;p23"/>
            <p:cNvSpPr/>
            <p:nvPr/>
          </p:nvSpPr>
          <p:spPr>
            <a:xfrm>
              <a:off x="0" y="0"/>
              <a:ext cx="4816592" cy="1923233"/>
            </a:xfrm>
            <a:custGeom>
              <a:rect b="b" l="l" r="r" t="t"/>
              <a:pathLst>
                <a:path extrusionOk="0" h="1923233" w="4816592">
                  <a:moveTo>
                    <a:pt x="0" y="0"/>
                  </a:moveTo>
                  <a:lnTo>
                    <a:pt x="4816592" y="0"/>
                  </a:lnTo>
                  <a:lnTo>
                    <a:pt x="4816592" y="1923233"/>
                  </a:lnTo>
                  <a:lnTo>
                    <a:pt x="0" y="1923233"/>
                  </a:lnTo>
                  <a:close/>
                </a:path>
              </a:pathLst>
            </a:custGeom>
            <a:solidFill>
              <a:srgbClr val="E1E289"/>
            </a:solidFill>
            <a:ln>
              <a:noFill/>
            </a:ln>
          </p:spPr>
        </p:sp>
        <p:sp>
          <p:nvSpPr>
            <p:cNvPr id="214" name="Google Shape;214;p23"/>
            <p:cNvSpPr txBox="1"/>
            <p:nvPr/>
          </p:nvSpPr>
          <p:spPr>
            <a:xfrm>
              <a:off x="0" y="-47625"/>
              <a:ext cx="4816593" cy="1970858"/>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5" name="Google Shape;215;p23"/>
          <p:cNvGrpSpPr/>
          <p:nvPr/>
        </p:nvGrpSpPr>
        <p:grpSpPr>
          <a:xfrm>
            <a:off x="1483395" y="4489808"/>
            <a:ext cx="3380062" cy="3213201"/>
            <a:chOff x="-105630" y="-3427"/>
            <a:chExt cx="4506749" cy="4284268"/>
          </a:xfrm>
        </p:grpSpPr>
        <p:sp>
          <p:nvSpPr>
            <p:cNvPr id="216" name="Google Shape;216;p23"/>
            <p:cNvSpPr txBox="1"/>
            <p:nvPr/>
          </p:nvSpPr>
          <p:spPr>
            <a:xfrm>
              <a:off x="1264680" y="1355942"/>
              <a:ext cx="1748055" cy="1432181"/>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6399" u="none" cap="none" strike="noStrike">
                  <a:solidFill>
                    <a:srgbClr val="0A210F"/>
                  </a:solidFill>
                  <a:latin typeface="Forum"/>
                  <a:ea typeface="Forum"/>
                  <a:cs typeface="Forum"/>
                  <a:sym typeface="Forum"/>
                </a:rPr>
                <a:t>43%</a:t>
              </a:r>
              <a:endParaRPr/>
            </a:p>
          </p:txBody>
        </p:sp>
        <p:grpSp>
          <p:nvGrpSpPr>
            <p:cNvPr id="217" name="Google Shape;217;p23"/>
            <p:cNvGrpSpPr/>
            <p:nvPr/>
          </p:nvGrpSpPr>
          <p:grpSpPr>
            <a:xfrm>
              <a:off x="-105630" y="-3427"/>
              <a:ext cx="4506749" cy="4284268"/>
              <a:chOff x="-62725" y="-2035"/>
              <a:chExt cx="2676183" cy="2544070"/>
            </a:xfrm>
          </p:grpSpPr>
          <p:sp>
            <p:nvSpPr>
              <p:cNvPr id="218" name="Google Shape;218;p23"/>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3"/>
              <p:cNvSpPr/>
              <p:nvPr/>
            </p:nvSpPr>
            <p:spPr>
              <a:xfrm>
                <a:off x="1253776" y="17180"/>
                <a:ext cx="1359682" cy="2305316"/>
              </a:xfrm>
              <a:custGeom>
                <a:rect b="b" l="l" r="r" t="t"/>
                <a:pathLst>
                  <a:path extrusionOk="0" h="2305316" w="1359682">
                    <a:moveTo>
                      <a:pt x="333724" y="23148"/>
                    </a:moveTo>
                    <a:cubicBezTo>
                      <a:pt x="795530" y="142386"/>
                      <a:pt x="1151595" y="510313"/>
                      <a:pt x="1255638" y="975778"/>
                    </a:cubicBezTo>
                    <a:cubicBezTo>
                      <a:pt x="1359682" y="1441243"/>
                      <a:pt x="1194161" y="1925759"/>
                      <a:pt x="827075" y="2230276"/>
                    </a:cubicBezTo>
                    <a:cubicBezTo>
                      <a:pt x="757285" y="2288700"/>
                      <a:pt x="661569" y="2305316"/>
                      <a:pt x="576170" y="2273833"/>
                    </a:cubicBezTo>
                    <a:cubicBezTo>
                      <a:pt x="490772" y="2242349"/>
                      <a:pt x="428746" y="2167579"/>
                      <a:pt x="413580" y="2077835"/>
                    </a:cubicBezTo>
                    <a:cubicBezTo>
                      <a:pt x="398413" y="1988091"/>
                      <a:pt x="432425" y="1897091"/>
                      <a:pt x="502735" y="1839294"/>
                    </a:cubicBezTo>
                    <a:cubicBezTo>
                      <a:pt x="722986" y="1656583"/>
                      <a:pt x="822299" y="1365874"/>
                      <a:pt x="759873" y="1086595"/>
                    </a:cubicBezTo>
                    <a:cubicBezTo>
                      <a:pt x="697446" y="807316"/>
                      <a:pt x="483808" y="586559"/>
                      <a:pt x="206724" y="515017"/>
                    </a:cubicBezTo>
                    <a:cubicBezTo>
                      <a:pt x="118496" y="492657"/>
                      <a:pt x="48976" y="424799"/>
                      <a:pt x="24488" y="337138"/>
                    </a:cubicBezTo>
                    <a:cubicBezTo>
                      <a:pt x="0" y="249478"/>
                      <a:pt x="24286" y="155414"/>
                      <a:pt x="88152" y="90567"/>
                    </a:cubicBezTo>
                    <a:cubicBezTo>
                      <a:pt x="152018" y="25719"/>
                      <a:pt x="245700" y="0"/>
                      <a:pt x="333724" y="23148"/>
                    </a:cubicBezTo>
                    <a:close/>
                  </a:path>
                </a:pathLst>
              </a:custGeom>
              <a:solidFill>
                <a:srgbClr val="0A21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20" name="Google Shape;220;p23"/>
          <p:cNvGrpSpPr/>
          <p:nvPr/>
        </p:nvGrpSpPr>
        <p:grpSpPr>
          <a:xfrm>
            <a:off x="7460747" y="4489808"/>
            <a:ext cx="3381045" cy="3317668"/>
            <a:chOff x="-105630" y="-3427"/>
            <a:chExt cx="4508059" cy="4423557"/>
          </a:xfrm>
        </p:grpSpPr>
        <p:sp>
          <p:nvSpPr>
            <p:cNvPr id="221" name="Google Shape;221;p23"/>
            <p:cNvSpPr txBox="1"/>
            <p:nvPr/>
          </p:nvSpPr>
          <p:spPr>
            <a:xfrm>
              <a:off x="1167687" y="1355942"/>
              <a:ext cx="1942040" cy="1432181"/>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6399" u="none" cap="none" strike="noStrike">
                  <a:solidFill>
                    <a:srgbClr val="0A210F"/>
                  </a:solidFill>
                  <a:latin typeface="Forum"/>
                  <a:ea typeface="Forum"/>
                  <a:cs typeface="Forum"/>
                  <a:sym typeface="Forum"/>
                </a:rPr>
                <a:t>60%</a:t>
              </a:r>
              <a:endParaRPr/>
            </a:p>
          </p:txBody>
        </p:sp>
        <p:grpSp>
          <p:nvGrpSpPr>
            <p:cNvPr id="222" name="Google Shape;222;p23"/>
            <p:cNvGrpSpPr/>
            <p:nvPr/>
          </p:nvGrpSpPr>
          <p:grpSpPr>
            <a:xfrm>
              <a:off x="-105630" y="-3427"/>
              <a:ext cx="4508059" cy="4423557"/>
              <a:chOff x="-62725" y="-2035"/>
              <a:chExt cx="2676961" cy="2626782"/>
            </a:xfrm>
          </p:grpSpPr>
          <p:sp>
            <p:nvSpPr>
              <p:cNvPr id="223" name="Google Shape;223;p23"/>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3"/>
              <p:cNvSpPr/>
              <p:nvPr/>
            </p:nvSpPr>
            <p:spPr>
              <a:xfrm>
                <a:off x="631484" y="17180"/>
                <a:ext cx="1982752" cy="2607567"/>
              </a:xfrm>
              <a:custGeom>
                <a:rect b="b" l="l" r="r" t="t"/>
                <a:pathLst>
                  <a:path extrusionOk="0" h="2607567" w="1982752">
                    <a:moveTo>
                      <a:pt x="956016" y="23148"/>
                    </a:moveTo>
                    <a:cubicBezTo>
                      <a:pt x="1413392" y="141242"/>
                      <a:pt x="1767432" y="503428"/>
                      <a:pt x="1875092" y="963372"/>
                    </a:cubicBezTo>
                    <a:cubicBezTo>
                      <a:pt x="1982752" y="1423316"/>
                      <a:pt x="1826241" y="1905008"/>
                      <a:pt x="1468794" y="2213830"/>
                    </a:cubicBezTo>
                    <a:cubicBezTo>
                      <a:pt x="1111347" y="2522651"/>
                      <a:pt x="612034" y="2607566"/>
                      <a:pt x="172596" y="2434267"/>
                    </a:cubicBezTo>
                    <a:cubicBezTo>
                      <a:pt x="87777" y="2401255"/>
                      <a:pt x="27104" y="2325383"/>
                      <a:pt x="13552" y="2235381"/>
                    </a:cubicBezTo>
                    <a:cubicBezTo>
                      <a:pt x="0" y="2145379"/>
                      <a:pt x="35640" y="2055005"/>
                      <a:pt x="106977" y="1998480"/>
                    </a:cubicBezTo>
                    <a:cubicBezTo>
                      <a:pt x="178315" y="1941954"/>
                      <a:pt x="274443" y="1927919"/>
                      <a:pt x="358964" y="1961689"/>
                    </a:cubicBezTo>
                    <a:cubicBezTo>
                      <a:pt x="622627" y="2065668"/>
                      <a:pt x="922214" y="2014718"/>
                      <a:pt x="1136682" y="1829426"/>
                    </a:cubicBezTo>
                    <a:cubicBezTo>
                      <a:pt x="1351150" y="1644133"/>
                      <a:pt x="1445057" y="1355117"/>
                      <a:pt x="1380461" y="1079151"/>
                    </a:cubicBezTo>
                    <a:cubicBezTo>
                      <a:pt x="1315865" y="803185"/>
                      <a:pt x="1103441" y="585873"/>
                      <a:pt x="829016" y="515017"/>
                    </a:cubicBezTo>
                    <a:cubicBezTo>
                      <a:pt x="740788" y="492657"/>
                      <a:pt x="671268" y="424799"/>
                      <a:pt x="646780" y="337138"/>
                    </a:cubicBezTo>
                    <a:cubicBezTo>
                      <a:pt x="622292" y="249478"/>
                      <a:pt x="646578" y="155414"/>
                      <a:pt x="710444" y="90567"/>
                    </a:cubicBezTo>
                    <a:cubicBezTo>
                      <a:pt x="774310" y="25719"/>
                      <a:pt x="867992" y="0"/>
                      <a:pt x="956016" y="23148"/>
                    </a:cubicBezTo>
                    <a:close/>
                  </a:path>
                </a:pathLst>
              </a:custGeom>
              <a:solidFill>
                <a:srgbClr val="0A21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25" name="Google Shape;225;p23"/>
          <p:cNvGrpSpPr/>
          <p:nvPr/>
        </p:nvGrpSpPr>
        <p:grpSpPr>
          <a:xfrm>
            <a:off x="13438099" y="4489808"/>
            <a:ext cx="3366505" cy="3213201"/>
            <a:chOff x="-105630" y="-3427"/>
            <a:chExt cx="4488673" cy="4284268"/>
          </a:xfrm>
        </p:grpSpPr>
        <p:sp>
          <p:nvSpPr>
            <p:cNvPr id="226" name="Google Shape;226;p23"/>
            <p:cNvSpPr txBox="1"/>
            <p:nvPr/>
          </p:nvSpPr>
          <p:spPr>
            <a:xfrm>
              <a:off x="1254386" y="1355942"/>
              <a:ext cx="1768641" cy="1432181"/>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6399" u="none" cap="none" strike="noStrike">
                  <a:solidFill>
                    <a:srgbClr val="0A210F"/>
                  </a:solidFill>
                  <a:latin typeface="Forum"/>
                  <a:ea typeface="Forum"/>
                  <a:cs typeface="Forum"/>
                  <a:sym typeface="Forum"/>
                </a:rPr>
                <a:t>35%</a:t>
              </a:r>
              <a:endParaRPr/>
            </a:p>
          </p:txBody>
        </p:sp>
        <p:grpSp>
          <p:nvGrpSpPr>
            <p:cNvPr id="227" name="Google Shape;227;p23"/>
            <p:cNvGrpSpPr/>
            <p:nvPr/>
          </p:nvGrpSpPr>
          <p:grpSpPr>
            <a:xfrm>
              <a:off x="-105630" y="-3427"/>
              <a:ext cx="4488673" cy="4284268"/>
              <a:chOff x="-62725" y="-2035"/>
              <a:chExt cx="2665449" cy="2544070"/>
            </a:xfrm>
          </p:grpSpPr>
          <p:sp>
            <p:nvSpPr>
              <p:cNvPr id="228" name="Google Shape;228;p23"/>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3"/>
              <p:cNvSpPr/>
              <p:nvPr/>
            </p:nvSpPr>
            <p:spPr>
              <a:xfrm>
                <a:off x="1253776" y="17180"/>
                <a:ext cx="1331199" cy="1891336"/>
              </a:xfrm>
              <a:custGeom>
                <a:rect b="b" l="l" r="r" t="t"/>
                <a:pathLst>
                  <a:path extrusionOk="0" h="1891336" w="1331199">
                    <a:moveTo>
                      <a:pt x="333724" y="23148"/>
                    </a:moveTo>
                    <a:cubicBezTo>
                      <a:pt x="686133" y="114139"/>
                      <a:pt x="982565" y="351956"/>
                      <a:pt x="1147802" y="676252"/>
                    </a:cubicBezTo>
                    <a:cubicBezTo>
                      <a:pt x="1313039" y="1000548"/>
                      <a:pt x="1331198" y="1380152"/>
                      <a:pt x="1197671" y="1718740"/>
                    </a:cubicBezTo>
                    <a:cubicBezTo>
                      <a:pt x="1164659" y="1803560"/>
                      <a:pt x="1088787" y="1864232"/>
                      <a:pt x="998785" y="1877784"/>
                    </a:cubicBezTo>
                    <a:cubicBezTo>
                      <a:pt x="908783" y="1891336"/>
                      <a:pt x="818409" y="1855696"/>
                      <a:pt x="761883" y="1784359"/>
                    </a:cubicBezTo>
                    <a:cubicBezTo>
                      <a:pt x="705358" y="1713021"/>
                      <a:pt x="691323" y="1616893"/>
                      <a:pt x="725093" y="1532372"/>
                    </a:cubicBezTo>
                    <a:cubicBezTo>
                      <a:pt x="805209" y="1329220"/>
                      <a:pt x="794313" y="1101457"/>
                      <a:pt x="695171" y="906879"/>
                    </a:cubicBezTo>
                    <a:cubicBezTo>
                      <a:pt x="596029" y="712302"/>
                      <a:pt x="418169" y="569612"/>
                      <a:pt x="206724" y="515017"/>
                    </a:cubicBezTo>
                    <a:cubicBezTo>
                      <a:pt x="118496" y="492657"/>
                      <a:pt x="48976" y="424799"/>
                      <a:pt x="24488" y="337138"/>
                    </a:cubicBezTo>
                    <a:cubicBezTo>
                      <a:pt x="0" y="249478"/>
                      <a:pt x="24286" y="155414"/>
                      <a:pt x="88152" y="90567"/>
                    </a:cubicBezTo>
                    <a:cubicBezTo>
                      <a:pt x="152018" y="25719"/>
                      <a:pt x="245700" y="0"/>
                      <a:pt x="333724" y="23148"/>
                    </a:cubicBezTo>
                    <a:close/>
                  </a:path>
                </a:pathLst>
              </a:custGeom>
              <a:solidFill>
                <a:srgbClr val="0A21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cxnSp>
        <p:nvCxnSpPr>
          <p:cNvPr id="230" name="Google Shape;230;p23"/>
          <p:cNvCxnSpPr/>
          <p:nvPr/>
        </p:nvCxnSpPr>
        <p:spPr>
          <a:xfrm>
            <a:off x="580847" y="579120"/>
            <a:ext cx="17069157" cy="0"/>
          </a:xfrm>
          <a:prstGeom prst="straightConnector1">
            <a:avLst/>
          </a:prstGeom>
          <a:noFill/>
          <a:ln cap="flat" cmpd="sng" w="38100">
            <a:solidFill>
              <a:srgbClr val="E1E289"/>
            </a:solidFill>
            <a:prstDash val="solid"/>
            <a:round/>
            <a:headEnd len="sm" w="sm" type="none"/>
            <a:tailEnd len="sm" w="sm" type="none"/>
          </a:ln>
        </p:spPr>
      </p:cxnSp>
      <p:sp>
        <p:nvSpPr>
          <p:cNvPr id="231" name="Google Shape;231;p23"/>
          <p:cNvSpPr txBox="1"/>
          <p:nvPr/>
        </p:nvSpPr>
        <p:spPr>
          <a:xfrm>
            <a:off x="1397209" y="8042113"/>
            <a:ext cx="3538878"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A210F"/>
                </a:solidFill>
                <a:latin typeface="Forum"/>
                <a:ea typeface="Forum"/>
                <a:cs typeface="Forum"/>
                <a:sym typeface="Forum"/>
              </a:rPr>
              <a:t>Elaborate on the featured statistic.</a:t>
            </a:r>
            <a:endParaRPr/>
          </a:p>
        </p:txBody>
      </p:sp>
      <p:sp>
        <p:nvSpPr>
          <p:cNvPr id="232" name="Google Shape;232;p23"/>
          <p:cNvSpPr txBox="1"/>
          <p:nvPr/>
        </p:nvSpPr>
        <p:spPr>
          <a:xfrm>
            <a:off x="13351913" y="8042113"/>
            <a:ext cx="3538878"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A210F"/>
                </a:solidFill>
                <a:latin typeface="Forum"/>
                <a:ea typeface="Forum"/>
                <a:cs typeface="Forum"/>
                <a:sym typeface="Forum"/>
              </a:rPr>
              <a:t>Elaborate on the featured statistic.</a:t>
            </a:r>
            <a:endParaRPr/>
          </a:p>
        </p:txBody>
      </p:sp>
      <p:sp>
        <p:nvSpPr>
          <p:cNvPr id="233" name="Google Shape;233;p23"/>
          <p:cNvSpPr txBox="1"/>
          <p:nvPr/>
        </p:nvSpPr>
        <p:spPr>
          <a:xfrm>
            <a:off x="7374561" y="8042113"/>
            <a:ext cx="3538878"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A210F"/>
                </a:solidFill>
                <a:latin typeface="Forum"/>
                <a:ea typeface="Forum"/>
                <a:cs typeface="Forum"/>
                <a:sym typeface="Forum"/>
              </a:rPr>
              <a:t>Elaborate on the featured statistic.</a:t>
            </a:r>
            <a:endParaRPr/>
          </a:p>
        </p:txBody>
      </p:sp>
      <p:sp>
        <p:nvSpPr>
          <p:cNvPr id="234" name="Google Shape;234;p23"/>
          <p:cNvSpPr txBox="1"/>
          <p:nvPr/>
        </p:nvSpPr>
        <p:spPr>
          <a:xfrm>
            <a:off x="2171684" y="1190625"/>
            <a:ext cx="13944600" cy="10836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8799" u="none" cap="none" strike="noStrike">
                <a:solidFill>
                  <a:srgbClr val="E1E289"/>
                </a:solidFill>
                <a:latin typeface="Forum"/>
                <a:ea typeface="Forum"/>
                <a:cs typeface="Forum"/>
                <a:sym typeface="Forum"/>
              </a:rPr>
              <a:t>Market Research</a:t>
            </a:r>
            <a:endParaRPr/>
          </a:p>
        </p:txBody>
      </p:sp>
      <p:sp>
        <p:nvSpPr>
          <p:cNvPr id="235" name="Google Shape;235;p23"/>
          <p:cNvSpPr txBox="1"/>
          <p:nvPr/>
        </p:nvSpPr>
        <p:spPr>
          <a:xfrm>
            <a:off x="580847" y="243840"/>
            <a:ext cx="3431570" cy="3162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E1E289"/>
                </a:solidFill>
                <a:latin typeface="Forum"/>
                <a:ea typeface="Forum"/>
                <a:cs typeface="Forum"/>
                <a:sym typeface="Forum"/>
              </a:rPr>
              <a:t>Old Hollywood</a:t>
            </a:r>
            <a:endParaRPr/>
          </a:p>
        </p:txBody>
      </p:sp>
      <p:sp>
        <p:nvSpPr>
          <p:cNvPr id="236" name="Google Shape;236;p23"/>
          <p:cNvSpPr txBox="1"/>
          <p:nvPr/>
        </p:nvSpPr>
        <p:spPr>
          <a:xfrm>
            <a:off x="14218433" y="243840"/>
            <a:ext cx="3431570" cy="31623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E1E289"/>
                </a:solidFill>
                <a:latin typeface="Forum"/>
                <a:ea typeface="Forum"/>
                <a:cs typeface="Forum"/>
                <a:sym typeface="Forum"/>
              </a:rPr>
              <a:t>10.11.2023</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A210F"/>
        </a:solidFill>
      </p:bgPr>
    </p:bg>
    <p:spTree>
      <p:nvGrpSpPr>
        <p:cNvPr id="240" name="Shape 240"/>
        <p:cNvGrpSpPr/>
        <p:nvPr/>
      </p:nvGrpSpPr>
      <p:grpSpPr>
        <a:xfrm>
          <a:off x="0" y="0"/>
          <a:ext cx="0" cy="0"/>
          <a:chOff x="0" y="0"/>
          <a:chExt cx="0" cy="0"/>
        </a:xfrm>
      </p:grpSpPr>
      <p:pic>
        <p:nvPicPr>
          <p:cNvPr id="241" name="Google Shape;241;p24"/>
          <p:cNvPicPr preferRelativeResize="0"/>
          <p:nvPr/>
        </p:nvPicPr>
        <p:blipFill>
          <a:blip r:embed="rId3">
            <a:alphaModFix/>
          </a:blip>
          <a:stretch>
            <a:fillRect/>
          </a:stretch>
        </p:blipFill>
        <p:spPr>
          <a:xfrm>
            <a:off x="7870874" y="6923925"/>
            <a:ext cx="2499900" cy="2499900"/>
          </a:xfrm>
          <a:prstGeom prst="ellipse">
            <a:avLst/>
          </a:prstGeom>
          <a:noFill/>
          <a:ln>
            <a:noFill/>
          </a:ln>
        </p:spPr>
      </p:pic>
      <p:pic>
        <p:nvPicPr>
          <p:cNvPr id="242" name="Google Shape;242;p24"/>
          <p:cNvPicPr preferRelativeResize="0"/>
          <p:nvPr/>
        </p:nvPicPr>
        <p:blipFill>
          <a:blip r:embed="rId4">
            <a:alphaModFix/>
          </a:blip>
          <a:stretch>
            <a:fillRect/>
          </a:stretch>
        </p:blipFill>
        <p:spPr>
          <a:xfrm>
            <a:off x="7870824" y="1029825"/>
            <a:ext cx="2499900" cy="2499900"/>
          </a:xfrm>
          <a:prstGeom prst="ellipse">
            <a:avLst/>
          </a:prstGeom>
          <a:noFill/>
          <a:ln>
            <a:noFill/>
          </a:ln>
        </p:spPr>
      </p:pic>
      <p:pic>
        <p:nvPicPr>
          <p:cNvPr id="243" name="Google Shape;243;p24"/>
          <p:cNvPicPr preferRelativeResize="0"/>
          <p:nvPr/>
        </p:nvPicPr>
        <p:blipFill>
          <a:blip r:embed="rId5">
            <a:alphaModFix/>
          </a:blip>
          <a:stretch>
            <a:fillRect/>
          </a:stretch>
        </p:blipFill>
        <p:spPr>
          <a:xfrm>
            <a:off x="7870825" y="3982625"/>
            <a:ext cx="2499900" cy="2512500"/>
          </a:xfrm>
          <a:prstGeom prst="ellipse">
            <a:avLst/>
          </a:prstGeom>
          <a:noFill/>
          <a:ln>
            <a:noFill/>
          </a:ln>
        </p:spPr>
      </p:pic>
      <p:sp>
        <p:nvSpPr>
          <p:cNvPr id="244" name="Google Shape;244;p24"/>
          <p:cNvSpPr txBox="1"/>
          <p:nvPr/>
        </p:nvSpPr>
        <p:spPr>
          <a:xfrm>
            <a:off x="10751765" y="1647825"/>
            <a:ext cx="6737644" cy="59245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E1E289"/>
                </a:solidFill>
                <a:latin typeface="Forum"/>
                <a:ea typeface="Forum"/>
                <a:cs typeface="Forum"/>
                <a:sym typeface="Forum"/>
              </a:rPr>
              <a:t>Client name</a:t>
            </a:r>
            <a:endParaRPr/>
          </a:p>
        </p:txBody>
      </p:sp>
      <p:sp>
        <p:nvSpPr>
          <p:cNvPr id="245" name="Google Shape;245;p24"/>
          <p:cNvSpPr txBox="1"/>
          <p:nvPr/>
        </p:nvSpPr>
        <p:spPr>
          <a:xfrm>
            <a:off x="10751765" y="2261627"/>
            <a:ext cx="673764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E1E289"/>
                </a:solidFill>
                <a:latin typeface="Forum"/>
                <a:ea typeface="Forum"/>
                <a:cs typeface="Forum"/>
                <a:sym typeface="Forum"/>
              </a:rPr>
              <a:t>Elaborate on what you want to discuss. </a:t>
            </a:r>
            <a:endParaRPr/>
          </a:p>
        </p:txBody>
      </p:sp>
      <p:sp>
        <p:nvSpPr>
          <p:cNvPr id="246" name="Google Shape;246;p24"/>
          <p:cNvSpPr txBox="1"/>
          <p:nvPr/>
        </p:nvSpPr>
        <p:spPr>
          <a:xfrm>
            <a:off x="580847" y="3134148"/>
            <a:ext cx="6910200" cy="1083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8799" u="none" cap="none" strike="noStrike">
                <a:solidFill>
                  <a:srgbClr val="E1E289"/>
                </a:solidFill>
                <a:latin typeface="Forum"/>
                <a:ea typeface="Forum"/>
                <a:cs typeface="Forum"/>
                <a:sym typeface="Forum"/>
              </a:rPr>
              <a:t>Testimonials</a:t>
            </a:r>
            <a:endParaRPr/>
          </a:p>
        </p:txBody>
      </p:sp>
      <p:cxnSp>
        <p:nvCxnSpPr>
          <p:cNvPr id="247" name="Google Shape;247;p24"/>
          <p:cNvCxnSpPr/>
          <p:nvPr/>
        </p:nvCxnSpPr>
        <p:spPr>
          <a:xfrm>
            <a:off x="580847" y="579120"/>
            <a:ext cx="17069157" cy="0"/>
          </a:xfrm>
          <a:prstGeom prst="straightConnector1">
            <a:avLst/>
          </a:prstGeom>
          <a:noFill/>
          <a:ln cap="flat" cmpd="sng" w="38100">
            <a:solidFill>
              <a:srgbClr val="E1E289"/>
            </a:solidFill>
            <a:prstDash val="solid"/>
            <a:round/>
            <a:headEnd len="sm" w="sm" type="none"/>
            <a:tailEnd len="sm" w="sm" type="none"/>
          </a:ln>
        </p:spPr>
      </p:cxnSp>
      <p:sp>
        <p:nvSpPr>
          <p:cNvPr id="248" name="Google Shape;248;p24"/>
          <p:cNvSpPr txBox="1"/>
          <p:nvPr/>
        </p:nvSpPr>
        <p:spPr>
          <a:xfrm>
            <a:off x="580847" y="243840"/>
            <a:ext cx="3431570" cy="3162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E1E289"/>
                </a:solidFill>
                <a:latin typeface="Forum"/>
                <a:ea typeface="Forum"/>
                <a:cs typeface="Forum"/>
                <a:sym typeface="Forum"/>
              </a:rPr>
              <a:t>Old Hollywood</a:t>
            </a:r>
            <a:endParaRPr/>
          </a:p>
        </p:txBody>
      </p:sp>
      <p:sp>
        <p:nvSpPr>
          <p:cNvPr id="249" name="Google Shape;249;p24"/>
          <p:cNvSpPr txBox="1"/>
          <p:nvPr/>
        </p:nvSpPr>
        <p:spPr>
          <a:xfrm>
            <a:off x="14218433" y="243840"/>
            <a:ext cx="3431570" cy="31623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E1E289"/>
                </a:solidFill>
                <a:latin typeface="Forum"/>
                <a:ea typeface="Forum"/>
                <a:cs typeface="Forum"/>
                <a:sym typeface="Forum"/>
              </a:rPr>
              <a:t>10.11.2023</a:t>
            </a:r>
            <a:endParaRPr/>
          </a:p>
        </p:txBody>
      </p:sp>
      <p:sp>
        <p:nvSpPr>
          <p:cNvPr id="250" name="Google Shape;250;p24"/>
          <p:cNvSpPr txBox="1"/>
          <p:nvPr/>
        </p:nvSpPr>
        <p:spPr>
          <a:xfrm>
            <a:off x="10751765" y="4614476"/>
            <a:ext cx="6737644" cy="59245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E1E289"/>
                </a:solidFill>
                <a:latin typeface="Forum"/>
                <a:ea typeface="Forum"/>
                <a:cs typeface="Forum"/>
                <a:sym typeface="Forum"/>
              </a:rPr>
              <a:t>Client name</a:t>
            </a:r>
            <a:endParaRPr/>
          </a:p>
        </p:txBody>
      </p:sp>
      <p:sp>
        <p:nvSpPr>
          <p:cNvPr id="251" name="Google Shape;251;p24"/>
          <p:cNvSpPr txBox="1"/>
          <p:nvPr/>
        </p:nvSpPr>
        <p:spPr>
          <a:xfrm>
            <a:off x="10751765" y="5228279"/>
            <a:ext cx="673764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E1E289"/>
                </a:solidFill>
                <a:latin typeface="Forum"/>
                <a:ea typeface="Forum"/>
                <a:cs typeface="Forum"/>
                <a:sym typeface="Forum"/>
              </a:rPr>
              <a:t>Elaborate on what you want to discuss. </a:t>
            </a:r>
            <a:endParaRPr/>
          </a:p>
        </p:txBody>
      </p:sp>
      <p:sp>
        <p:nvSpPr>
          <p:cNvPr id="252" name="Google Shape;252;p24"/>
          <p:cNvSpPr txBox="1"/>
          <p:nvPr/>
        </p:nvSpPr>
        <p:spPr>
          <a:xfrm>
            <a:off x="10751765" y="7543027"/>
            <a:ext cx="6737644" cy="59245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E1E289"/>
                </a:solidFill>
                <a:latin typeface="Forum"/>
                <a:ea typeface="Forum"/>
                <a:cs typeface="Forum"/>
                <a:sym typeface="Forum"/>
              </a:rPr>
              <a:t>Client name</a:t>
            </a:r>
            <a:endParaRPr/>
          </a:p>
        </p:txBody>
      </p:sp>
      <p:sp>
        <p:nvSpPr>
          <p:cNvPr id="253" name="Google Shape;253;p24"/>
          <p:cNvSpPr txBox="1"/>
          <p:nvPr/>
        </p:nvSpPr>
        <p:spPr>
          <a:xfrm>
            <a:off x="10751765" y="8156830"/>
            <a:ext cx="673764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E1E289"/>
                </a:solidFill>
                <a:latin typeface="Forum"/>
                <a:ea typeface="Forum"/>
                <a:cs typeface="Forum"/>
                <a:sym typeface="Forum"/>
              </a:rPr>
              <a:t>Elaborate on what you want to discuss. </a:t>
            </a:r>
            <a:endParaRPr/>
          </a:p>
        </p:txBody>
      </p:sp>
      <p:sp>
        <p:nvSpPr>
          <p:cNvPr id="254" name="Google Shape;254;p24"/>
          <p:cNvSpPr txBox="1"/>
          <p:nvPr/>
        </p:nvSpPr>
        <p:spPr>
          <a:xfrm>
            <a:off x="580847" y="4525507"/>
            <a:ext cx="6382500" cy="3297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E1E289"/>
                </a:solidFill>
                <a:latin typeface="Forum"/>
                <a:ea typeface="Forum"/>
                <a:cs typeface="Forum"/>
                <a:sym typeface="Forum"/>
              </a:rPr>
              <a:t>Elaborate on what you want to discuss.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A210F"/>
        </a:solidFill>
      </p:bgPr>
    </p:bg>
    <p:spTree>
      <p:nvGrpSpPr>
        <p:cNvPr id="258" name="Shape 258"/>
        <p:cNvGrpSpPr/>
        <p:nvPr/>
      </p:nvGrpSpPr>
      <p:grpSpPr>
        <a:xfrm>
          <a:off x="0" y="0"/>
          <a:ext cx="0" cy="0"/>
          <a:chOff x="0" y="0"/>
          <a:chExt cx="0" cy="0"/>
        </a:xfrm>
      </p:grpSpPr>
      <p:pic>
        <p:nvPicPr>
          <p:cNvPr id="259" name="Google Shape;259;p25"/>
          <p:cNvPicPr preferRelativeResize="0"/>
          <p:nvPr/>
        </p:nvPicPr>
        <p:blipFill>
          <a:blip r:embed="rId3">
            <a:alphaModFix/>
          </a:blip>
          <a:stretch>
            <a:fillRect/>
          </a:stretch>
        </p:blipFill>
        <p:spPr>
          <a:xfrm>
            <a:off x="0" y="0"/>
            <a:ext cx="18288000" cy="10287000"/>
          </a:xfrm>
          <a:prstGeom prst="rect">
            <a:avLst/>
          </a:prstGeom>
          <a:noFill/>
          <a:ln>
            <a:noFill/>
          </a:ln>
        </p:spPr>
      </p:pic>
      <p:cxnSp>
        <p:nvCxnSpPr>
          <p:cNvPr id="260" name="Google Shape;260;p25"/>
          <p:cNvCxnSpPr/>
          <p:nvPr/>
        </p:nvCxnSpPr>
        <p:spPr>
          <a:xfrm>
            <a:off x="580847" y="579120"/>
            <a:ext cx="17069157" cy="0"/>
          </a:xfrm>
          <a:prstGeom prst="straightConnector1">
            <a:avLst/>
          </a:prstGeom>
          <a:noFill/>
          <a:ln cap="flat" cmpd="sng" w="38100">
            <a:solidFill>
              <a:srgbClr val="E1E289"/>
            </a:solidFill>
            <a:prstDash val="solid"/>
            <a:round/>
            <a:headEnd len="sm" w="sm" type="none"/>
            <a:tailEnd len="sm" w="sm" type="none"/>
          </a:ln>
        </p:spPr>
      </p:cxnSp>
      <p:sp>
        <p:nvSpPr>
          <p:cNvPr id="261" name="Google Shape;261;p25"/>
          <p:cNvSpPr txBox="1"/>
          <p:nvPr/>
        </p:nvSpPr>
        <p:spPr>
          <a:xfrm>
            <a:off x="580847" y="8205560"/>
            <a:ext cx="6968056" cy="163643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2301" u="none" cap="none" strike="noStrike">
                <a:solidFill>
                  <a:srgbClr val="E1E289"/>
                </a:solidFill>
                <a:latin typeface="Pinyon Script"/>
                <a:ea typeface="Pinyon Script"/>
                <a:cs typeface="Pinyon Script"/>
                <a:sym typeface="Pinyon Script"/>
              </a:rPr>
              <a:t>About Us</a:t>
            </a:r>
            <a:endParaRPr/>
          </a:p>
        </p:txBody>
      </p:sp>
      <p:sp>
        <p:nvSpPr>
          <p:cNvPr id="262" name="Google Shape;262;p25"/>
          <p:cNvSpPr txBox="1"/>
          <p:nvPr/>
        </p:nvSpPr>
        <p:spPr>
          <a:xfrm>
            <a:off x="580847" y="243840"/>
            <a:ext cx="3431570" cy="3162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E1E289"/>
                </a:solidFill>
                <a:latin typeface="Forum"/>
                <a:ea typeface="Forum"/>
                <a:cs typeface="Forum"/>
                <a:sym typeface="Forum"/>
              </a:rPr>
              <a:t>Old Hollywood</a:t>
            </a:r>
            <a:endParaRPr/>
          </a:p>
        </p:txBody>
      </p:sp>
      <p:sp>
        <p:nvSpPr>
          <p:cNvPr id="263" name="Google Shape;263;p25"/>
          <p:cNvSpPr txBox="1"/>
          <p:nvPr/>
        </p:nvSpPr>
        <p:spPr>
          <a:xfrm>
            <a:off x="14218433" y="243840"/>
            <a:ext cx="3431570" cy="31623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E1E289"/>
                </a:solidFill>
                <a:latin typeface="Forum"/>
                <a:ea typeface="Forum"/>
                <a:cs typeface="Forum"/>
                <a:sym typeface="Forum"/>
              </a:rPr>
              <a:t>10.11.2023</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A210F"/>
        </a:solidFill>
      </p:bgPr>
    </p:bg>
    <p:spTree>
      <p:nvGrpSpPr>
        <p:cNvPr id="267" name="Shape 267"/>
        <p:cNvGrpSpPr/>
        <p:nvPr/>
      </p:nvGrpSpPr>
      <p:grpSpPr>
        <a:xfrm>
          <a:off x="0" y="0"/>
          <a:ext cx="0" cy="0"/>
          <a:chOff x="0" y="0"/>
          <a:chExt cx="0" cy="0"/>
        </a:xfrm>
      </p:grpSpPr>
      <p:pic>
        <p:nvPicPr>
          <p:cNvPr id="268" name="Google Shape;268;p26"/>
          <p:cNvPicPr preferRelativeResize="0"/>
          <p:nvPr/>
        </p:nvPicPr>
        <p:blipFill>
          <a:blip r:embed="rId3">
            <a:alphaModFix/>
          </a:blip>
          <a:stretch>
            <a:fillRect/>
          </a:stretch>
        </p:blipFill>
        <p:spPr>
          <a:xfrm>
            <a:off x="-20644" y="0"/>
            <a:ext cx="18272138" cy="10287000"/>
          </a:xfrm>
          <a:prstGeom prst="rect">
            <a:avLst/>
          </a:prstGeom>
          <a:noFill/>
          <a:ln>
            <a:noFill/>
          </a:ln>
        </p:spPr>
      </p:pic>
      <p:cxnSp>
        <p:nvCxnSpPr>
          <p:cNvPr id="269" name="Google Shape;269;p26"/>
          <p:cNvCxnSpPr/>
          <p:nvPr/>
        </p:nvCxnSpPr>
        <p:spPr>
          <a:xfrm>
            <a:off x="580847" y="579120"/>
            <a:ext cx="17069157" cy="0"/>
          </a:xfrm>
          <a:prstGeom prst="straightConnector1">
            <a:avLst/>
          </a:prstGeom>
          <a:noFill/>
          <a:ln cap="flat" cmpd="sng" w="38100">
            <a:solidFill>
              <a:srgbClr val="E1E289"/>
            </a:solidFill>
            <a:prstDash val="solid"/>
            <a:round/>
            <a:headEnd len="sm" w="sm" type="none"/>
            <a:tailEnd len="sm" w="sm" type="none"/>
          </a:ln>
        </p:spPr>
      </p:cxnSp>
      <p:sp>
        <p:nvSpPr>
          <p:cNvPr id="270" name="Google Shape;270;p26"/>
          <p:cNvSpPr txBox="1"/>
          <p:nvPr/>
        </p:nvSpPr>
        <p:spPr>
          <a:xfrm>
            <a:off x="11447140" y="6099938"/>
            <a:ext cx="6202800" cy="21669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8799" u="none" cap="none" strike="noStrike">
                <a:solidFill>
                  <a:srgbClr val="E1E289"/>
                </a:solidFill>
                <a:latin typeface="Forum"/>
                <a:ea typeface="Forum"/>
                <a:cs typeface="Forum"/>
                <a:sym typeface="Forum"/>
              </a:rPr>
              <a:t>Our</a:t>
            </a:r>
            <a:endParaRPr/>
          </a:p>
          <a:p>
            <a:pPr indent="0" lvl="0" marL="0" marR="0" rtl="0" algn="r">
              <a:lnSpc>
                <a:spcPct val="80000"/>
              </a:lnSpc>
              <a:spcBef>
                <a:spcPts val="0"/>
              </a:spcBef>
              <a:spcAft>
                <a:spcPts val="0"/>
              </a:spcAft>
              <a:buNone/>
            </a:pPr>
            <a:r>
              <a:rPr b="0" i="0" lang="en-US" sz="8799" u="none" cap="none" strike="noStrike">
                <a:solidFill>
                  <a:srgbClr val="E1E289"/>
                </a:solidFill>
                <a:latin typeface="Forum"/>
                <a:ea typeface="Forum"/>
                <a:cs typeface="Forum"/>
                <a:sym typeface="Forum"/>
              </a:rPr>
              <a:t>History</a:t>
            </a:r>
            <a:endParaRPr/>
          </a:p>
        </p:txBody>
      </p:sp>
      <p:sp>
        <p:nvSpPr>
          <p:cNvPr id="271" name="Google Shape;271;p26"/>
          <p:cNvSpPr txBox="1"/>
          <p:nvPr/>
        </p:nvSpPr>
        <p:spPr>
          <a:xfrm>
            <a:off x="11447140" y="8530174"/>
            <a:ext cx="6202800" cy="10668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100" u="none" cap="none" strike="noStrike">
                <a:solidFill>
                  <a:srgbClr val="E1E289"/>
                </a:solidFill>
                <a:latin typeface="Forum"/>
                <a:ea typeface="Forum"/>
                <a:cs typeface="Forum"/>
                <a:sym typeface="Forum"/>
              </a:rPr>
              <a:t>Presentations are communication tools that can be used as demonstrations, lectures, speeches, reports, and more. It is mostly presented before an audience. </a:t>
            </a:r>
            <a:endParaRPr/>
          </a:p>
        </p:txBody>
      </p:sp>
      <p:sp>
        <p:nvSpPr>
          <p:cNvPr id="272" name="Google Shape;272;p26"/>
          <p:cNvSpPr txBox="1"/>
          <p:nvPr/>
        </p:nvSpPr>
        <p:spPr>
          <a:xfrm>
            <a:off x="580847" y="243840"/>
            <a:ext cx="3431700" cy="277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0A210F"/>
                </a:solidFill>
                <a:latin typeface="Forum"/>
                <a:ea typeface="Forum"/>
                <a:cs typeface="Forum"/>
                <a:sym typeface="Forum"/>
              </a:rPr>
              <a:t>Old Hollywood</a:t>
            </a:r>
            <a:endParaRPr>
              <a:solidFill>
                <a:srgbClr val="0A210F"/>
              </a:solidFill>
            </a:endParaRPr>
          </a:p>
        </p:txBody>
      </p:sp>
      <p:sp>
        <p:nvSpPr>
          <p:cNvPr id="273" name="Google Shape;273;p26"/>
          <p:cNvSpPr txBox="1"/>
          <p:nvPr/>
        </p:nvSpPr>
        <p:spPr>
          <a:xfrm>
            <a:off x="14218433" y="243840"/>
            <a:ext cx="3431570" cy="31623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E1E289"/>
                </a:solidFill>
                <a:latin typeface="Forum"/>
                <a:ea typeface="Forum"/>
                <a:cs typeface="Forum"/>
                <a:sym typeface="Forum"/>
              </a:rPr>
              <a:t>10.11.2023</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A210F"/>
        </a:solidFill>
      </p:bgPr>
    </p:bg>
    <p:spTree>
      <p:nvGrpSpPr>
        <p:cNvPr id="277" name="Shape 277"/>
        <p:cNvGrpSpPr/>
        <p:nvPr/>
      </p:nvGrpSpPr>
      <p:grpSpPr>
        <a:xfrm>
          <a:off x="0" y="0"/>
          <a:ext cx="0" cy="0"/>
          <a:chOff x="0" y="0"/>
          <a:chExt cx="0" cy="0"/>
        </a:xfrm>
      </p:grpSpPr>
      <p:sp>
        <p:nvSpPr>
          <p:cNvPr id="278" name="Google Shape;278;p27"/>
          <p:cNvSpPr txBox="1"/>
          <p:nvPr/>
        </p:nvSpPr>
        <p:spPr>
          <a:xfrm>
            <a:off x="1028700" y="1188403"/>
            <a:ext cx="16230600" cy="10836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8799" u="none" cap="none" strike="noStrike">
                <a:solidFill>
                  <a:srgbClr val="E1E289"/>
                </a:solidFill>
                <a:latin typeface="Forum"/>
                <a:ea typeface="Forum"/>
                <a:cs typeface="Forum"/>
                <a:sym typeface="Forum"/>
              </a:rPr>
              <a:t>Our History</a:t>
            </a:r>
            <a:endParaRPr/>
          </a:p>
        </p:txBody>
      </p:sp>
      <p:sp>
        <p:nvSpPr>
          <p:cNvPr id="279" name="Google Shape;279;p27"/>
          <p:cNvSpPr txBox="1"/>
          <p:nvPr/>
        </p:nvSpPr>
        <p:spPr>
          <a:xfrm>
            <a:off x="580847" y="3914282"/>
            <a:ext cx="3364925" cy="59245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E1E289"/>
                </a:solidFill>
                <a:latin typeface="Forum"/>
                <a:ea typeface="Forum"/>
                <a:cs typeface="Forum"/>
                <a:sym typeface="Forum"/>
              </a:rPr>
              <a:t>Add a main point</a:t>
            </a:r>
            <a:endParaRPr/>
          </a:p>
        </p:txBody>
      </p:sp>
      <p:sp>
        <p:nvSpPr>
          <p:cNvPr id="280" name="Google Shape;280;p27"/>
          <p:cNvSpPr txBox="1"/>
          <p:nvPr/>
        </p:nvSpPr>
        <p:spPr>
          <a:xfrm>
            <a:off x="580847" y="4560570"/>
            <a:ext cx="3364925"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E1E289"/>
                </a:solidFill>
                <a:latin typeface="Forum"/>
                <a:ea typeface="Forum"/>
                <a:cs typeface="Forum"/>
                <a:sym typeface="Forum"/>
              </a:rPr>
              <a:t>Elaborate on what you want to discuss. </a:t>
            </a:r>
            <a:endParaRPr/>
          </a:p>
        </p:txBody>
      </p:sp>
      <p:sp>
        <p:nvSpPr>
          <p:cNvPr id="281" name="Google Shape;281;p27"/>
          <p:cNvSpPr txBox="1"/>
          <p:nvPr/>
        </p:nvSpPr>
        <p:spPr>
          <a:xfrm>
            <a:off x="5150339" y="3914282"/>
            <a:ext cx="3364925" cy="59245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E1E289"/>
                </a:solidFill>
                <a:latin typeface="Forum"/>
                <a:ea typeface="Forum"/>
                <a:cs typeface="Forum"/>
                <a:sym typeface="Forum"/>
              </a:rPr>
              <a:t>Add a main point</a:t>
            </a:r>
            <a:endParaRPr/>
          </a:p>
        </p:txBody>
      </p:sp>
      <p:sp>
        <p:nvSpPr>
          <p:cNvPr id="282" name="Google Shape;282;p27"/>
          <p:cNvSpPr txBox="1"/>
          <p:nvPr/>
        </p:nvSpPr>
        <p:spPr>
          <a:xfrm>
            <a:off x="5150339" y="4560570"/>
            <a:ext cx="3364925"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E1E289"/>
                </a:solidFill>
                <a:latin typeface="Forum"/>
                <a:ea typeface="Forum"/>
                <a:cs typeface="Forum"/>
                <a:sym typeface="Forum"/>
              </a:rPr>
              <a:t>Elaborate on what you want to discuss. </a:t>
            </a:r>
            <a:endParaRPr/>
          </a:p>
        </p:txBody>
      </p:sp>
      <p:sp>
        <p:nvSpPr>
          <p:cNvPr id="283" name="Google Shape;283;p27"/>
          <p:cNvSpPr txBox="1"/>
          <p:nvPr/>
        </p:nvSpPr>
        <p:spPr>
          <a:xfrm>
            <a:off x="14289325" y="3914282"/>
            <a:ext cx="3364925" cy="59245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E1E289"/>
                </a:solidFill>
                <a:latin typeface="Forum"/>
                <a:ea typeface="Forum"/>
                <a:cs typeface="Forum"/>
                <a:sym typeface="Forum"/>
              </a:rPr>
              <a:t>Add a main point</a:t>
            </a:r>
            <a:endParaRPr/>
          </a:p>
        </p:txBody>
      </p:sp>
      <p:sp>
        <p:nvSpPr>
          <p:cNvPr id="284" name="Google Shape;284;p27"/>
          <p:cNvSpPr txBox="1"/>
          <p:nvPr/>
        </p:nvSpPr>
        <p:spPr>
          <a:xfrm>
            <a:off x="14289325" y="4560570"/>
            <a:ext cx="3364925"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E1E289"/>
                </a:solidFill>
                <a:latin typeface="Forum"/>
                <a:ea typeface="Forum"/>
                <a:cs typeface="Forum"/>
                <a:sym typeface="Forum"/>
              </a:rPr>
              <a:t>Elaborate on what you want to discuss. </a:t>
            </a:r>
            <a:endParaRPr/>
          </a:p>
        </p:txBody>
      </p:sp>
      <p:sp>
        <p:nvSpPr>
          <p:cNvPr id="285" name="Google Shape;285;p27"/>
          <p:cNvSpPr txBox="1"/>
          <p:nvPr/>
        </p:nvSpPr>
        <p:spPr>
          <a:xfrm>
            <a:off x="9719866" y="3914282"/>
            <a:ext cx="3364925" cy="59245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E1E289"/>
                </a:solidFill>
                <a:latin typeface="Forum"/>
                <a:ea typeface="Forum"/>
                <a:cs typeface="Forum"/>
                <a:sym typeface="Forum"/>
              </a:rPr>
              <a:t>Add a main point</a:t>
            </a:r>
            <a:endParaRPr/>
          </a:p>
        </p:txBody>
      </p:sp>
      <p:sp>
        <p:nvSpPr>
          <p:cNvPr id="286" name="Google Shape;286;p27"/>
          <p:cNvSpPr txBox="1"/>
          <p:nvPr/>
        </p:nvSpPr>
        <p:spPr>
          <a:xfrm>
            <a:off x="9719866" y="4560570"/>
            <a:ext cx="3364925"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E1E289"/>
                </a:solidFill>
                <a:latin typeface="Forum"/>
                <a:ea typeface="Forum"/>
                <a:cs typeface="Forum"/>
                <a:sym typeface="Forum"/>
              </a:rPr>
              <a:t>Elaborate on what you want to discuss. </a:t>
            </a:r>
            <a:endParaRPr/>
          </a:p>
        </p:txBody>
      </p:sp>
      <p:sp>
        <p:nvSpPr>
          <p:cNvPr id="287" name="Google Shape;287;p27"/>
          <p:cNvSpPr/>
          <p:nvPr/>
        </p:nvSpPr>
        <p:spPr>
          <a:xfrm>
            <a:off x="580847" y="3255866"/>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1E2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7"/>
          <p:cNvSpPr/>
          <p:nvPr/>
        </p:nvSpPr>
        <p:spPr>
          <a:xfrm>
            <a:off x="5150339" y="3237078"/>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1E2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7"/>
          <p:cNvSpPr/>
          <p:nvPr/>
        </p:nvSpPr>
        <p:spPr>
          <a:xfrm>
            <a:off x="9719832" y="3243466"/>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1E2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90" name="Google Shape;290;p27"/>
          <p:cNvCxnSpPr/>
          <p:nvPr/>
        </p:nvCxnSpPr>
        <p:spPr>
          <a:xfrm flipH="1" rot="10800000">
            <a:off x="934461" y="3414613"/>
            <a:ext cx="4215880" cy="17334"/>
          </a:xfrm>
          <a:prstGeom prst="straightConnector1">
            <a:avLst/>
          </a:prstGeom>
          <a:noFill/>
          <a:ln cap="flat" cmpd="sng" w="47625">
            <a:solidFill>
              <a:srgbClr val="E1E289"/>
            </a:solidFill>
            <a:prstDash val="solid"/>
            <a:round/>
            <a:headEnd len="sm" w="sm" type="none"/>
            <a:tailEnd len="sm" w="sm" type="none"/>
          </a:ln>
        </p:spPr>
      </p:cxnSp>
      <p:cxnSp>
        <p:nvCxnSpPr>
          <p:cNvPr id="291" name="Google Shape;291;p27"/>
          <p:cNvCxnSpPr/>
          <p:nvPr/>
        </p:nvCxnSpPr>
        <p:spPr>
          <a:xfrm>
            <a:off x="5503955" y="3414133"/>
            <a:ext cx="4215877" cy="5894"/>
          </a:xfrm>
          <a:prstGeom prst="straightConnector1">
            <a:avLst/>
          </a:prstGeom>
          <a:noFill/>
          <a:ln cap="flat" cmpd="sng" w="47625">
            <a:solidFill>
              <a:srgbClr val="E1E289"/>
            </a:solidFill>
            <a:prstDash val="solid"/>
            <a:round/>
            <a:headEnd len="sm" w="sm" type="none"/>
            <a:tailEnd len="sm" w="sm" type="none"/>
          </a:ln>
        </p:spPr>
      </p:cxnSp>
      <p:cxnSp>
        <p:nvCxnSpPr>
          <p:cNvPr id="292" name="Google Shape;292;p27"/>
          <p:cNvCxnSpPr/>
          <p:nvPr/>
        </p:nvCxnSpPr>
        <p:spPr>
          <a:xfrm flipH="1" rot="10800000">
            <a:off x="10073447" y="3408015"/>
            <a:ext cx="3373076" cy="11648"/>
          </a:xfrm>
          <a:prstGeom prst="straightConnector1">
            <a:avLst/>
          </a:prstGeom>
          <a:noFill/>
          <a:ln cap="flat" cmpd="sng" w="47625">
            <a:solidFill>
              <a:srgbClr val="E1E289"/>
            </a:solidFill>
            <a:prstDash val="solid"/>
            <a:round/>
            <a:headEnd len="sm" w="sm" type="none"/>
            <a:tailEnd len="sm" w="sm" type="none"/>
          </a:ln>
        </p:spPr>
      </p:cxnSp>
      <p:cxnSp>
        <p:nvCxnSpPr>
          <p:cNvPr id="293" name="Google Shape;293;p27"/>
          <p:cNvCxnSpPr/>
          <p:nvPr/>
        </p:nvCxnSpPr>
        <p:spPr>
          <a:xfrm>
            <a:off x="13074657" y="3407698"/>
            <a:ext cx="5531053" cy="0"/>
          </a:xfrm>
          <a:prstGeom prst="straightConnector1">
            <a:avLst/>
          </a:prstGeom>
          <a:noFill/>
          <a:ln cap="flat" cmpd="sng" w="47625">
            <a:solidFill>
              <a:srgbClr val="E1E289"/>
            </a:solidFill>
            <a:prstDash val="solid"/>
            <a:round/>
            <a:headEnd len="sm" w="sm" type="none"/>
            <a:tailEnd len="sm" w="sm" type="none"/>
          </a:ln>
        </p:spPr>
      </p:cxnSp>
      <p:cxnSp>
        <p:nvCxnSpPr>
          <p:cNvPr id="294" name="Google Shape;294;p27"/>
          <p:cNvCxnSpPr/>
          <p:nvPr/>
        </p:nvCxnSpPr>
        <p:spPr>
          <a:xfrm>
            <a:off x="580847" y="579120"/>
            <a:ext cx="17069157" cy="0"/>
          </a:xfrm>
          <a:prstGeom prst="straightConnector1">
            <a:avLst/>
          </a:prstGeom>
          <a:noFill/>
          <a:ln cap="flat" cmpd="sng" w="38100">
            <a:solidFill>
              <a:srgbClr val="E1E289"/>
            </a:solidFill>
            <a:prstDash val="solid"/>
            <a:round/>
            <a:headEnd len="sm" w="sm" type="none"/>
            <a:tailEnd len="sm" w="sm" type="none"/>
          </a:ln>
        </p:spPr>
      </p:cxnSp>
      <p:sp>
        <p:nvSpPr>
          <p:cNvPr id="295" name="Google Shape;295;p27"/>
          <p:cNvSpPr txBox="1"/>
          <p:nvPr/>
        </p:nvSpPr>
        <p:spPr>
          <a:xfrm>
            <a:off x="580847" y="243840"/>
            <a:ext cx="3431570" cy="3162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E1E289"/>
                </a:solidFill>
                <a:latin typeface="Forum"/>
                <a:ea typeface="Forum"/>
                <a:cs typeface="Forum"/>
                <a:sym typeface="Forum"/>
              </a:rPr>
              <a:t>Old Hollywood</a:t>
            </a:r>
            <a:endParaRPr/>
          </a:p>
        </p:txBody>
      </p:sp>
      <p:sp>
        <p:nvSpPr>
          <p:cNvPr id="296" name="Google Shape;296;p27"/>
          <p:cNvSpPr txBox="1"/>
          <p:nvPr/>
        </p:nvSpPr>
        <p:spPr>
          <a:xfrm>
            <a:off x="14218433" y="243840"/>
            <a:ext cx="3431570" cy="31623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E1E289"/>
                </a:solidFill>
                <a:latin typeface="Forum"/>
                <a:ea typeface="Forum"/>
                <a:cs typeface="Forum"/>
                <a:sym typeface="Forum"/>
              </a:rPr>
              <a:t>10.11.2023</a:t>
            </a:r>
            <a:endParaRPr/>
          </a:p>
        </p:txBody>
      </p:sp>
      <p:sp>
        <p:nvSpPr>
          <p:cNvPr id="297" name="Google Shape;297;p27"/>
          <p:cNvSpPr/>
          <p:nvPr/>
        </p:nvSpPr>
        <p:spPr>
          <a:xfrm>
            <a:off x="14289325" y="3255866"/>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1E2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7"/>
          <p:cNvSpPr txBox="1"/>
          <p:nvPr/>
        </p:nvSpPr>
        <p:spPr>
          <a:xfrm>
            <a:off x="576601" y="6851309"/>
            <a:ext cx="3364925" cy="59245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E1E289"/>
                </a:solidFill>
                <a:latin typeface="Forum"/>
                <a:ea typeface="Forum"/>
                <a:cs typeface="Forum"/>
                <a:sym typeface="Forum"/>
              </a:rPr>
              <a:t>Add a main point</a:t>
            </a:r>
            <a:endParaRPr/>
          </a:p>
        </p:txBody>
      </p:sp>
      <p:sp>
        <p:nvSpPr>
          <p:cNvPr id="299" name="Google Shape;299;p27"/>
          <p:cNvSpPr txBox="1"/>
          <p:nvPr/>
        </p:nvSpPr>
        <p:spPr>
          <a:xfrm>
            <a:off x="576601" y="7497597"/>
            <a:ext cx="3364925"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E1E289"/>
                </a:solidFill>
                <a:latin typeface="Forum"/>
                <a:ea typeface="Forum"/>
                <a:cs typeface="Forum"/>
                <a:sym typeface="Forum"/>
              </a:rPr>
              <a:t>Elaborate on what you want to discuss. </a:t>
            </a:r>
            <a:endParaRPr/>
          </a:p>
        </p:txBody>
      </p:sp>
      <p:sp>
        <p:nvSpPr>
          <p:cNvPr id="300" name="Google Shape;300;p27"/>
          <p:cNvSpPr txBox="1"/>
          <p:nvPr/>
        </p:nvSpPr>
        <p:spPr>
          <a:xfrm>
            <a:off x="5146093" y="6851309"/>
            <a:ext cx="3364925" cy="59245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E1E289"/>
                </a:solidFill>
                <a:latin typeface="Forum"/>
                <a:ea typeface="Forum"/>
                <a:cs typeface="Forum"/>
                <a:sym typeface="Forum"/>
              </a:rPr>
              <a:t>Add a main point</a:t>
            </a:r>
            <a:endParaRPr/>
          </a:p>
        </p:txBody>
      </p:sp>
      <p:sp>
        <p:nvSpPr>
          <p:cNvPr id="301" name="Google Shape;301;p27"/>
          <p:cNvSpPr txBox="1"/>
          <p:nvPr/>
        </p:nvSpPr>
        <p:spPr>
          <a:xfrm>
            <a:off x="5146093" y="7497597"/>
            <a:ext cx="3364925"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E1E289"/>
                </a:solidFill>
                <a:latin typeface="Forum"/>
                <a:ea typeface="Forum"/>
                <a:cs typeface="Forum"/>
                <a:sym typeface="Forum"/>
              </a:rPr>
              <a:t>Elaborate on what you want to discuss. </a:t>
            </a:r>
            <a:endParaRPr/>
          </a:p>
        </p:txBody>
      </p:sp>
      <p:sp>
        <p:nvSpPr>
          <p:cNvPr id="302" name="Google Shape;302;p27"/>
          <p:cNvSpPr txBox="1"/>
          <p:nvPr/>
        </p:nvSpPr>
        <p:spPr>
          <a:xfrm>
            <a:off x="14285079" y="6851309"/>
            <a:ext cx="3364925" cy="59245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E1E289"/>
                </a:solidFill>
                <a:latin typeface="Forum"/>
                <a:ea typeface="Forum"/>
                <a:cs typeface="Forum"/>
                <a:sym typeface="Forum"/>
              </a:rPr>
              <a:t>Add a main point</a:t>
            </a:r>
            <a:endParaRPr/>
          </a:p>
        </p:txBody>
      </p:sp>
      <p:sp>
        <p:nvSpPr>
          <p:cNvPr id="303" name="Google Shape;303;p27"/>
          <p:cNvSpPr txBox="1"/>
          <p:nvPr/>
        </p:nvSpPr>
        <p:spPr>
          <a:xfrm>
            <a:off x="14285079" y="7497597"/>
            <a:ext cx="3364925"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E1E289"/>
                </a:solidFill>
                <a:latin typeface="Forum"/>
                <a:ea typeface="Forum"/>
                <a:cs typeface="Forum"/>
                <a:sym typeface="Forum"/>
              </a:rPr>
              <a:t>Elaborate on what you want to discuss. </a:t>
            </a:r>
            <a:endParaRPr/>
          </a:p>
        </p:txBody>
      </p:sp>
      <p:sp>
        <p:nvSpPr>
          <p:cNvPr id="304" name="Google Shape;304;p27"/>
          <p:cNvSpPr txBox="1"/>
          <p:nvPr/>
        </p:nvSpPr>
        <p:spPr>
          <a:xfrm>
            <a:off x="9715619" y="6851309"/>
            <a:ext cx="3364925" cy="59245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E1E289"/>
                </a:solidFill>
                <a:latin typeface="Forum"/>
                <a:ea typeface="Forum"/>
                <a:cs typeface="Forum"/>
                <a:sym typeface="Forum"/>
              </a:rPr>
              <a:t>Add a main point</a:t>
            </a:r>
            <a:endParaRPr/>
          </a:p>
        </p:txBody>
      </p:sp>
      <p:sp>
        <p:nvSpPr>
          <p:cNvPr id="305" name="Google Shape;305;p27"/>
          <p:cNvSpPr txBox="1"/>
          <p:nvPr/>
        </p:nvSpPr>
        <p:spPr>
          <a:xfrm>
            <a:off x="9715619" y="7497597"/>
            <a:ext cx="3364925"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E1E289"/>
                </a:solidFill>
                <a:latin typeface="Forum"/>
                <a:ea typeface="Forum"/>
                <a:cs typeface="Forum"/>
                <a:sym typeface="Forum"/>
              </a:rPr>
              <a:t>Elaborate on what you want to discuss. </a:t>
            </a:r>
            <a:endParaRPr/>
          </a:p>
        </p:txBody>
      </p:sp>
      <p:sp>
        <p:nvSpPr>
          <p:cNvPr id="306" name="Google Shape;306;p27"/>
          <p:cNvSpPr/>
          <p:nvPr/>
        </p:nvSpPr>
        <p:spPr>
          <a:xfrm>
            <a:off x="576601" y="6192893"/>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1E2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7"/>
          <p:cNvSpPr/>
          <p:nvPr/>
        </p:nvSpPr>
        <p:spPr>
          <a:xfrm>
            <a:off x="5146093" y="6174105"/>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1E2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7"/>
          <p:cNvSpPr/>
          <p:nvPr/>
        </p:nvSpPr>
        <p:spPr>
          <a:xfrm>
            <a:off x="9715586" y="6180494"/>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1E2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09" name="Google Shape;309;p27"/>
          <p:cNvCxnSpPr/>
          <p:nvPr/>
        </p:nvCxnSpPr>
        <p:spPr>
          <a:xfrm flipH="1" rot="10800000">
            <a:off x="-402008" y="6350935"/>
            <a:ext cx="5548101" cy="705"/>
          </a:xfrm>
          <a:prstGeom prst="straightConnector1">
            <a:avLst/>
          </a:prstGeom>
          <a:noFill/>
          <a:ln cap="flat" cmpd="sng" w="47625">
            <a:solidFill>
              <a:srgbClr val="E1E289"/>
            </a:solidFill>
            <a:prstDash val="solid"/>
            <a:round/>
            <a:headEnd len="sm" w="sm" type="none"/>
            <a:tailEnd len="sm" w="sm" type="none"/>
          </a:ln>
        </p:spPr>
      </p:cxnSp>
      <p:cxnSp>
        <p:nvCxnSpPr>
          <p:cNvPr id="310" name="Google Shape;310;p27"/>
          <p:cNvCxnSpPr/>
          <p:nvPr/>
        </p:nvCxnSpPr>
        <p:spPr>
          <a:xfrm>
            <a:off x="5499709" y="6351160"/>
            <a:ext cx="4215877" cy="5894"/>
          </a:xfrm>
          <a:prstGeom prst="straightConnector1">
            <a:avLst/>
          </a:prstGeom>
          <a:noFill/>
          <a:ln cap="flat" cmpd="sng" w="47625">
            <a:solidFill>
              <a:srgbClr val="E1E289"/>
            </a:solidFill>
            <a:prstDash val="solid"/>
            <a:round/>
            <a:headEnd len="sm" w="sm" type="none"/>
            <a:tailEnd len="sm" w="sm" type="none"/>
          </a:ln>
        </p:spPr>
      </p:cxnSp>
      <p:cxnSp>
        <p:nvCxnSpPr>
          <p:cNvPr id="311" name="Google Shape;311;p27"/>
          <p:cNvCxnSpPr/>
          <p:nvPr/>
        </p:nvCxnSpPr>
        <p:spPr>
          <a:xfrm flipH="1" rot="10800000">
            <a:off x="10069201" y="6345043"/>
            <a:ext cx="3373076" cy="11648"/>
          </a:xfrm>
          <a:prstGeom prst="straightConnector1">
            <a:avLst/>
          </a:prstGeom>
          <a:noFill/>
          <a:ln cap="flat" cmpd="sng" w="47625">
            <a:solidFill>
              <a:srgbClr val="E1E289"/>
            </a:solidFill>
            <a:prstDash val="solid"/>
            <a:round/>
            <a:headEnd len="sm" w="sm" type="none"/>
            <a:tailEnd len="sm" w="sm" type="none"/>
          </a:ln>
        </p:spPr>
      </p:cxnSp>
      <p:cxnSp>
        <p:nvCxnSpPr>
          <p:cNvPr id="312" name="Google Shape;312;p27"/>
          <p:cNvCxnSpPr/>
          <p:nvPr/>
        </p:nvCxnSpPr>
        <p:spPr>
          <a:xfrm>
            <a:off x="13070411" y="6344725"/>
            <a:ext cx="4579593" cy="0"/>
          </a:xfrm>
          <a:prstGeom prst="straightConnector1">
            <a:avLst/>
          </a:prstGeom>
          <a:noFill/>
          <a:ln cap="flat" cmpd="sng" w="47625">
            <a:solidFill>
              <a:srgbClr val="E1E289"/>
            </a:solidFill>
            <a:prstDash val="solid"/>
            <a:round/>
            <a:headEnd len="sm" w="sm" type="none"/>
            <a:tailEnd len="sm" w="sm" type="none"/>
          </a:ln>
        </p:spPr>
      </p:cxnSp>
      <p:sp>
        <p:nvSpPr>
          <p:cNvPr id="313" name="Google Shape;313;p27"/>
          <p:cNvSpPr/>
          <p:nvPr/>
        </p:nvSpPr>
        <p:spPr>
          <a:xfrm>
            <a:off x="14285079" y="6192893"/>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1E2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A210F"/>
        </a:solidFill>
      </p:bgPr>
    </p:bg>
    <p:spTree>
      <p:nvGrpSpPr>
        <p:cNvPr id="317" name="Shape 317"/>
        <p:cNvGrpSpPr/>
        <p:nvPr/>
      </p:nvGrpSpPr>
      <p:grpSpPr>
        <a:xfrm>
          <a:off x="0" y="0"/>
          <a:ext cx="0" cy="0"/>
          <a:chOff x="0" y="0"/>
          <a:chExt cx="0" cy="0"/>
        </a:xfrm>
      </p:grpSpPr>
      <p:pic>
        <p:nvPicPr>
          <p:cNvPr id="318" name="Google Shape;318;p28"/>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319" name="Google Shape;319;p28"/>
          <p:cNvSpPr txBox="1"/>
          <p:nvPr/>
        </p:nvSpPr>
        <p:spPr>
          <a:xfrm>
            <a:off x="4781476" y="6967856"/>
            <a:ext cx="8724900" cy="21669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8799" u="none" cap="none" strike="noStrike">
                <a:solidFill>
                  <a:srgbClr val="E1E289"/>
                </a:solidFill>
                <a:latin typeface="Forum"/>
                <a:ea typeface="Forum"/>
                <a:cs typeface="Forum"/>
                <a:sym typeface="Forum"/>
              </a:rPr>
              <a:t>A picture is worth a thousand words</a:t>
            </a:r>
            <a:endParaRPr/>
          </a:p>
        </p:txBody>
      </p:sp>
      <p:cxnSp>
        <p:nvCxnSpPr>
          <p:cNvPr id="320" name="Google Shape;320;p28"/>
          <p:cNvCxnSpPr/>
          <p:nvPr/>
        </p:nvCxnSpPr>
        <p:spPr>
          <a:xfrm>
            <a:off x="580847" y="579120"/>
            <a:ext cx="17069157" cy="0"/>
          </a:xfrm>
          <a:prstGeom prst="straightConnector1">
            <a:avLst/>
          </a:prstGeom>
          <a:noFill/>
          <a:ln cap="flat" cmpd="sng" w="38100">
            <a:solidFill>
              <a:srgbClr val="E1E289"/>
            </a:solidFill>
            <a:prstDash val="solid"/>
            <a:round/>
            <a:headEnd len="sm" w="sm" type="none"/>
            <a:tailEnd len="sm" w="sm" type="none"/>
          </a:ln>
        </p:spPr>
      </p:cxnSp>
      <p:sp>
        <p:nvSpPr>
          <p:cNvPr id="321" name="Google Shape;321;p28"/>
          <p:cNvSpPr txBox="1"/>
          <p:nvPr/>
        </p:nvSpPr>
        <p:spPr>
          <a:xfrm>
            <a:off x="580847" y="243840"/>
            <a:ext cx="3431570" cy="3162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E1E289"/>
                </a:solidFill>
                <a:latin typeface="Forum"/>
                <a:ea typeface="Forum"/>
                <a:cs typeface="Forum"/>
                <a:sym typeface="Forum"/>
              </a:rPr>
              <a:t>Old Hollywood</a:t>
            </a:r>
            <a:endParaRPr/>
          </a:p>
        </p:txBody>
      </p:sp>
      <p:sp>
        <p:nvSpPr>
          <p:cNvPr id="322" name="Google Shape;322;p28"/>
          <p:cNvSpPr txBox="1"/>
          <p:nvPr/>
        </p:nvSpPr>
        <p:spPr>
          <a:xfrm>
            <a:off x="14218433" y="243840"/>
            <a:ext cx="3431570" cy="31623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E1E289"/>
                </a:solidFill>
                <a:latin typeface="Forum"/>
                <a:ea typeface="Forum"/>
                <a:cs typeface="Forum"/>
                <a:sym typeface="Forum"/>
              </a:rPr>
              <a:t>10.11.2023</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A210F"/>
        </a:solidFill>
      </p:bgPr>
    </p:bg>
    <p:spTree>
      <p:nvGrpSpPr>
        <p:cNvPr id="326" name="Shape 326"/>
        <p:cNvGrpSpPr/>
        <p:nvPr/>
      </p:nvGrpSpPr>
      <p:grpSpPr>
        <a:xfrm>
          <a:off x="0" y="0"/>
          <a:ext cx="0" cy="0"/>
          <a:chOff x="0" y="0"/>
          <a:chExt cx="0" cy="0"/>
        </a:xfrm>
      </p:grpSpPr>
      <p:sp>
        <p:nvSpPr>
          <p:cNvPr id="327" name="Google Shape;327;p29"/>
          <p:cNvSpPr txBox="1"/>
          <p:nvPr/>
        </p:nvSpPr>
        <p:spPr>
          <a:xfrm>
            <a:off x="2741618" y="3715726"/>
            <a:ext cx="12804900" cy="21669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8799" u="none" cap="none" strike="noStrike">
                <a:solidFill>
                  <a:srgbClr val="E1E289"/>
                </a:solidFill>
                <a:latin typeface="Forum"/>
                <a:ea typeface="Forum"/>
                <a:cs typeface="Forum"/>
                <a:sym typeface="Forum"/>
              </a:rPr>
              <a:t>Write an original statement or inspiring quote</a:t>
            </a:r>
            <a:endParaRPr/>
          </a:p>
        </p:txBody>
      </p:sp>
      <p:sp>
        <p:nvSpPr>
          <p:cNvPr id="328" name="Google Shape;328;p29"/>
          <p:cNvSpPr txBox="1"/>
          <p:nvPr/>
        </p:nvSpPr>
        <p:spPr>
          <a:xfrm>
            <a:off x="2741618" y="6367439"/>
            <a:ext cx="12804764"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E1E289"/>
                </a:solidFill>
                <a:latin typeface="Forum"/>
                <a:ea typeface="Forum"/>
                <a:cs typeface="Forum"/>
                <a:sym typeface="Forum"/>
              </a:rPr>
              <a:t>— Include a credit, citation, or supporting message</a:t>
            </a:r>
            <a:endParaRPr/>
          </a:p>
        </p:txBody>
      </p:sp>
      <p:cxnSp>
        <p:nvCxnSpPr>
          <p:cNvPr id="329" name="Google Shape;329;p29"/>
          <p:cNvCxnSpPr/>
          <p:nvPr/>
        </p:nvCxnSpPr>
        <p:spPr>
          <a:xfrm>
            <a:off x="580847" y="579120"/>
            <a:ext cx="17069157" cy="0"/>
          </a:xfrm>
          <a:prstGeom prst="straightConnector1">
            <a:avLst/>
          </a:prstGeom>
          <a:noFill/>
          <a:ln cap="flat" cmpd="sng" w="38100">
            <a:solidFill>
              <a:srgbClr val="E1E289"/>
            </a:solidFill>
            <a:prstDash val="solid"/>
            <a:round/>
            <a:headEnd len="sm" w="sm" type="none"/>
            <a:tailEnd len="sm" w="sm" type="none"/>
          </a:ln>
        </p:spPr>
      </p:cxnSp>
      <p:sp>
        <p:nvSpPr>
          <p:cNvPr id="330" name="Google Shape;330;p29"/>
          <p:cNvSpPr txBox="1"/>
          <p:nvPr/>
        </p:nvSpPr>
        <p:spPr>
          <a:xfrm>
            <a:off x="580847" y="243840"/>
            <a:ext cx="3431570" cy="3162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E1E289"/>
                </a:solidFill>
                <a:latin typeface="Forum"/>
                <a:ea typeface="Forum"/>
                <a:cs typeface="Forum"/>
                <a:sym typeface="Forum"/>
              </a:rPr>
              <a:t>Old Hollywood</a:t>
            </a:r>
            <a:endParaRPr/>
          </a:p>
        </p:txBody>
      </p:sp>
      <p:sp>
        <p:nvSpPr>
          <p:cNvPr id="331" name="Google Shape;331;p29"/>
          <p:cNvSpPr txBox="1"/>
          <p:nvPr/>
        </p:nvSpPr>
        <p:spPr>
          <a:xfrm>
            <a:off x="14218433" y="243840"/>
            <a:ext cx="3431570" cy="31623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E1E289"/>
                </a:solidFill>
                <a:latin typeface="Forum"/>
                <a:ea typeface="Forum"/>
                <a:cs typeface="Forum"/>
                <a:sym typeface="Forum"/>
              </a:rPr>
              <a:t>10.11.2023</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A210F"/>
        </a:solidFill>
      </p:bgPr>
    </p:bg>
    <p:spTree>
      <p:nvGrpSpPr>
        <p:cNvPr id="335" name="Shape 335"/>
        <p:cNvGrpSpPr/>
        <p:nvPr/>
      </p:nvGrpSpPr>
      <p:grpSpPr>
        <a:xfrm>
          <a:off x="0" y="0"/>
          <a:ext cx="0" cy="0"/>
          <a:chOff x="0" y="0"/>
          <a:chExt cx="0" cy="0"/>
        </a:xfrm>
      </p:grpSpPr>
      <p:pic>
        <p:nvPicPr>
          <p:cNvPr id="336" name="Google Shape;336;p30"/>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337" name="Google Shape;337;p30"/>
          <p:cNvSpPr/>
          <p:nvPr/>
        </p:nvSpPr>
        <p:spPr>
          <a:xfrm>
            <a:off x="10819723" y="3052444"/>
            <a:ext cx="210121" cy="300173"/>
          </a:xfrm>
          <a:custGeom>
            <a:rect b="b" l="l" r="r" t="t"/>
            <a:pathLst>
              <a:path extrusionOk="0" h="300173" w="210121">
                <a:moveTo>
                  <a:pt x="0" y="0"/>
                </a:moveTo>
                <a:lnTo>
                  <a:pt x="210121" y="0"/>
                </a:lnTo>
                <a:lnTo>
                  <a:pt x="210121" y="300173"/>
                </a:lnTo>
                <a:lnTo>
                  <a:pt x="0" y="300173"/>
                </a:lnTo>
                <a:lnTo>
                  <a:pt x="0" y="0"/>
                </a:lnTo>
                <a:close/>
              </a:path>
            </a:pathLst>
          </a:custGeom>
          <a:blipFill rotWithShape="1">
            <a:blip r:embed="rId4">
              <a:alphaModFix/>
            </a:blip>
            <a:stretch>
              <a:fillRect b="0" l="0" r="0" t="0"/>
            </a:stretch>
          </a:blipFill>
          <a:ln>
            <a:noFill/>
          </a:ln>
        </p:spPr>
      </p:sp>
      <p:sp>
        <p:nvSpPr>
          <p:cNvPr id="338" name="Google Shape;338;p30"/>
          <p:cNvSpPr/>
          <p:nvPr/>
        </p:nvSpPr>
        <p:spPr>
          <a:xfrm>
            <a:off x="10793100" y="4004011"/>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5">
              <a:alphaModFix/>
            </a:blip>
            <a:stretch>
              <a:fillRect b="0" l="0" r="0" t="0"/>
            </a:stretch>
          </a:blipFill>
          <a:ln>
            <a:noFill/>
          </a:ln>
        </p:spPr>
      </p:sp>
      <p:sp>
        <p:nvSpPr>
          <p:cNvPr id="339" name="Google Shape;339;p30"/>
          <p:cNvSpPr/>
          <p:nvPr/>
        </p:nvSpPr>
        <p:spPr>
          <a:xfrm>
            <a:off x="10801719" y="4954006"/>
            <a:ext cx="246129" cy="169214"/>
          </a:xfrm>
          <a:custGeom>
            <a:rect b="b" l="l" r="r" t="t"/>
            <a:pathLst>
              <a:path extrusionOk="0" h="169214" w="246129">
                <a:moveTo>
                  <a:pt x="0" y="0"/>
                </a:moveTo>
                <a:lnTo>
                  <a:pt x="246129" y="0"/>
                </a:lnTo>
                <a:lnTo>
                  <a:pt x="246129" y="169213"/>
                </a:lnTo>
                <a:lnTo>
                  <a:pt x="0" y="169213"/>
                </a:lnTo>
                <a:lnTo>
                  <a:pt x="0" y="0"/>
                </a:lnTo>
                <a:close/>
              </a:path>
            </a:pathLst>
          </a:custGeom>
          <a:blipFill rotWithShape="1">
            <a:blip r:embed="rId6">
              <a:alphaModFix/>
            </a:blip>
            <a:stretch>
              <a:fillRect b="0" l="0" r="0" t="0"/>
            </a:stretch>
          </a:blipFill>
          <a:ln>
            <a:noFill/>
          </a:ln>
        </p:spPr>
      </p:sp>
      <p:sp>
        <p:nvSpPr>
          <p:cNvPr id="340" name="Google Shape;340;p30"/>
          <p:cNvSpPr/>
          <p:nvPr/>
        </p:nvSpPr>
        <p:spPr>
          <a:xfrm>
            <a:off x="10788266" y="6697685"/>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7">
              <a:alphaModFix/>
            </a:blip>
            <a:stretch>
              <a:fillRect b="0" l="0" r="0" t="0"/>
            </a:stretch>
          </a:blipFill>
          <a:ln>
            <a:noFill/>
          </a:ln>
        </p:spPr>
      </p:sp>
      <p:sp>
        <p:nvSpPr>
          <p:cNvPr id="341" name="Google Shape;341;p30"/>
          <p:cNvSpPr/>
          <p:nvPr/>
        </p:nvSpPr>
        <p:spPr>
          <a:xfrm>
            <a:off x="10770409" y="5790964"/>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8">
              <a:alphaModFix/>
            </a:blip>
            <a:stretch>
              <a:fillRect b="0" l="0" r="0" t="0"/>
            </a:stretch>
          </a:blipFill>
          <a:ln>
            <a:noFill/>
          </a:ln>
        </p:spPr>
      </p:sp>
      <p:cxnSp>
        <p:nvCxnSpPr>
          <p:cNvPr id="342" name="Google Shape;342;p30"/>
          <p:cNvCxnSpPr/>
          <p:nvPr/>
        </p:nvCxnSpPr>
        <p:spPr>
          <a:xfrm>
            <a:off x="580847" y="579120"/>
            <a:ext cx="17069157" cy="0"/>
          </a:xfrm>
          <a:prstGeom prst="straightConnector1">
            <a:avLst/>
          </a:prstGeom>
          <a:noFill/>
          <a:ln cap="flat" cmpd="sng" w="38100">
            <a:solidFill>
              <a:srgbClr val="E1E289"/>
            </a:solidFill>
            <a:prstDash val="solid"/>
            <a:round/>
            <a:headEnd len="sm" w="sm" type="none"/>
            <a:tailEnd len="sm" w="sm" type="none"/>
          </a:ln>
        </p:spPr>
      </p:cxnSp>
      <p:sp>
        <p:nvSpPr>
          <p:cNvPr id="343" name="Google Shape;343;p30"/>
          <p:cNvSpPr txBox="1"/>
          <p:nvPr/>
        </p:nvSpPr>
        <p:spPr>
          <a:xfrm>
            <a:off x="10770409" y="1190625"/>
            <a:ext cx="5562600" cy="1083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8799" u="none" cap="none" strike="noStrike">
                <a:solidFill>
                  <a:srgbClr val="E1E289"/>
                </a:solidFill>
                <a:latin typeface="Forum"/>
                <a:ea typeface="Forum"/>
                <a:cs typeface="Forum"/>
                <a:sym typeface="Forum"/>
              </a:rPr>
              <a:t>Contact Us</a:t>
            </a:r>
            <a:endParaRPr/>
          </a:p>
        </p:txBody>
      </p:sp>
      <p:sp>
        <p:nvSpPr>
          <p:cNvPr id="344" name="Google Shape;344;p30"/>
          <p:cNvSpPr txBox="1"/>
          <p:nvPr/>
        </p:nvSpPr>
        <p:spPr>
          <a:xfrm>
            <a:off x="11457842" y="3011713"/>
            <a:ext cx="5801458"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E1E289"/>
                </a:solidFill>
                <a:latin typeface="Forum"/>
                <a:ea typeface="Forum"/>
                <a:cs typeface="Forum"/>
                <a:sym typeface="Forum"/>
              </a:rPr>
              <a:t>123 Anywhere St., Any City,ST 12345</a:t>
            </a:r>
            <a:endParaRPr/>
          </a:p>
        </p:txBody>
      </p:sp>
      <p:sp>
        <p:nvSpPr>
          <p:cNvPr id="345" name="Google Shape;345;p30"/>
          <p:cNvSpPr txBox="1"/>
          <p:nvPr/>
        </p:nvSpPr>
        <p:spPr>
          <a:xfrm>
            <a:off x="11457842" y="3937336"/>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E1E289"/>
                </a:solidFill>
                <a:latin typeface="Forum"/>
                <a:ea typeface="Forum"/>
                <a:cs typeface="Forum"/>
                <a:sym typeface="Forum"/>
              </a:rPr>
              <a:t>123-456-7890</a:t>
            </a:r>
            <a:endParaRPr/>
          </a:p>
        </p:txBody>
      </p:sp>
      <p:sp>
        <p:nvSpPr>
          <p:cNvPr id="346" name="Google Shape;346;p30"/>
          <p:cNvSpPr txBox="1"/>
          <p:nvPr/>
        </p:nvSpPr>
        <p:spPr>
          <a:xfrm>
            <a:off x="11457842" y="4825895"/>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E1E289"/>
                </a:solidFill>
                <a:latin typeface="Forum"/>
                <a:ea typeface="Forum"/>
                <a:cs typeface="Forum"/>
                <a:sym typeface="Forum"/>
              </a:rPr>
              <a:t>hello@reallygreatsite.com</a:t>
            </a:r>
            <a:endParaRPr/>
          </a:p>
        </p:txBody>
      </p:sp>
      <p:sp>
        <p:nvSpPr>
          <p:cNvPr id="347" name="Google Shape;347;p30"/>
          <p:cNvSpPr txBox="1"/>
          <p:nvPr/>
        </p:nvSpPr>
        <p:spPr>
          <a:xfrm>
            <a:off x="11457842" y="6607541"/>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E1E289"/>
                </a:solidFill>
                <a:latin typeface="Forum"/>
                <a:ea typeface="Forum"/>
                <a:cs typeface="Forum"/>
                <a:sym typeface="Forum"/>
              </a:rPr>
              <a:t>reallygreatsite.com</a:t>
            </a:r>
            <a:endParaRPr/>
          </a:p>
        </p:txBody>
      </p:sp>
      <p:sp>
        <p:nvSpPr>
          <p:cNvPr id="348" name="Google Shape;348;p30"/>
          <p:cNvSpPr txBox="1"/>
          <p:nvPr/>
        </p:nvSpPr>
        <p:spPr>
          <a:xfrm>
            <a:off x="11457842" y="5703239"/>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E1E289"/>
                </a:solidFill>
                <a:latin typeface="Forum"/>
                <a:ea typeface="Forum"/>
                <a:cs typeface="Forum"/>
                <a:sym typeface="Forum"/>
              </a:rPr>
              <a:t>@reallygreatsite</a:t>
            </a:r>
            <a:endParaRPr/>
          </a:p>
        </p:txBody>
      </p:sp>
      <p:sp>
        <p:nvSpPr>
          <p:cNvPr id="349" name="Google Shape;349;p30"/>
          <p:cNvSpPr txBox="1"/>
          <p:nvPr/>
        </p:nvSpPr>
        <p:spPr>
          <a:xfrm>
            <a:off x="580847" y="243840"/>
            <a:ext cx="3431570" cy="3162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E1E289"/>
                </a:solidFill>
                <a:latin typeface="Forum"/>
                <a:ea typeface="Forum"/>
                <a:cs typeface="Forum"/>
                <a:sym typeface="Forum"/>
              </a:rPr>
              <a:t>Old Hollywood</a:t>
            </a:r>
            <a:endParaRPr/>
          </a:p>
        </p:txBody>
      </p:sp>
      <p:sp>
        <p:nvSpPr>
          <p:cNvPr id="350" name="Google Shape;350;p30"/>
          <p:cNvSpPr txBox="1"/>
          <p:nvPr/>
        </p:nvSpPr>
        <p:spPr>
          <a:xfrm>
            <a:off x="14218433" y="243840"/>
            <a:ext cx="3431570" cy="31623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E1E289"/>
                </a:solidFill>
                <a:latin typeface="Forum"/>
                <a:ea typeface="Forum"/>
                <a:cs typeface="Forum"/>
                <a:sym typeface="Forum"/>
              </a:rPr>
              <a:t>10.11.2023</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A210F"/>
        </a:solidFill>
      </p:bgPr>
    </p:bg>
    <p:spTree>
      <p:nvGrpSpPr>
        <p:cNvPr id="354" name="Shape 354"/>
        <p:cNvGrpSpPr/>
        <p:nvPr/>
      </p:nvGrpSpPr>
      <p:grpSpPr>
        <a:xfrm>
          <a:off x="0" y="0"/>
          <a:ext cx="0" cy="0"/>
          <a:chOff x="0" y="0"/>
          <a:chExt cx="0" cy="0"/>
        </a:xfrm>
      </p:grpSpPr>
      <p:pic>
        <p:nvPicPr>
          <p:cNvPr id="355" name="Google Shape;355;p31"/>
          <p:cNvPicPr preferRelativeResize="0"/>
          <p:nvPr/>
        </p:nvPicPr>
        <p:blipFill>
          <a:blip r:embed="rId3">
            <a:alphaModFix/>
          </a:blip>
          <a:stretch>
            <a:fillRect/>
          </a:stretch>
        </p:blipFill>
        <p:spPr>
          <a:xfrm>
            <a:off x="6131247" y="4077918"/>
            <a:ext cx="6000184" cy="1506375"/>
          </a:xfrm>
          <a:prstGeom prst="rect">
            <a:avLst/>
          </a:prstGeom>
          <a:noFill/>
          <a:ln>
            <a:noFill/>
          </a:ln>
        </p:spPr>
      </p:pic>
      <p:cxnSp>
        <p:nvCxnSpPr>
          <p:cNvPr id="356" name="Google Shape;356;p31"/>
          <p:cNvCxnSpPr/>
          <p:nvPr/>
        </p:nvCxnSpPr>
        <p:spPr>
          <a:xfrm>
            <a:off x="580847" y="579120"/>
            <a:ext cx="17069157" cy="0"/>
          </a:xfrm>
          <a:prstGeom prst="straightConnector1">
            <a:avLst/>
          </a:prstGeom>
          <a:noFill/>
          <a:ln cap="flat" cmpd="sng" w="38100">
            <a:solidFill>
              <a:srgbClr val="E1E289"/>
            </a:solidFill>
            <a:prstDash val="solid"/>
            <a:round/>
            <a:headEnd len="sm" w="sm" type="none"/>
            <a:tailEnd len="sm" w="sm" type="none"/>
          </a:ln>
        </p:spPr>
      </p:cxnSp>
      <p:cxnSp>
        <p:nvCxnSpPr>
          <p:cNvPr id="357" name="Google Shape;357;p31"/>
          <p:cNvCxnSpPr/>
          <p:nvPr/>
        </p:nvCxnSpPr>
        <p:spPr>
          <a:xfrm>
            <a:off x="580847" y="9714702"/>
            <a:ext cx="17069157" cy="0"/>
          </a:xfrm>
          <a:prstGeom prst="straightConnector1">
            <a:avLst/>
          </a:prstGeom>
          <a:noFill/>
          <a:ln cap="flat" cmpd="sng" w="38100">
            <a:solidFill>
              <a:srgbClr val="E1E289"/>
            </a:solidFill>
            <a:prstDash val="solid"/>
            <a:round/>
            <a:headEnd len="sm" w="sm" type="none"/>
            <a:tailEnd len="sm" w="sm" type="none"/>
          </a:ln>
        </p:spPr>
      </p:cxnSp>
      <p:sp>
        <p:nvSpPr>
          <p:cNvPr id="358" name="Google Shape;358;p31"/>
          <p:cNvSpPr txBox="1"/>
          <p:nvPr/>
        </p:nvSpPr>
        <p:spPr>
          <a:xfrm>
            <a:off x="3947214" y="2815195"/>
            <a:ext cx="10393500" cy="10836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8799" u="none" cap="none" strike="noStrike">
                <a:solidFill>
                  <a:srgbClr val="E1E289"/>
                </a:solidFill>
                <a:latin typeface="Forum"/>
                <a:ea typeface="Forum"/>
                <a:cs typeface="Forum"/>
                <a:sym typeface="Forum"/>
              </a:rPr>
              <a:t>Credits</a:t>
            </a:r>
            <a:endParaRPr/>
          </a:p>
        </p:txBody>
      </p:sp>
      <p:sp>
        <p:nvSpPr>
          <p:cNvPr id="359" name="Google Shape;359;p31"/>
          <p:cNvSpPr txBox="1"/>
          <p:nvPr/>
        </p:nvSpPr>
        <p:spPr>
          <a:xfrm>
            <a:off x="2818025" y="5821129"/>
            <a:ext cx="12651949"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E1E289"/>
                </a:solidFill>
                <a:latin typeface="Forum"/>
                <a:ea typeface="Forum"/>
                <a:cs typeface="Forum"/>
                <a:sym typeface="Forum"/>
              </a:rPr>
              <a:t>This presentation template is free for everyone to use thanks to the following:</a:t>
            </a:r>
            <a:endParaRPr/>
          </a:p>
        </p:txBody>
      </p:sp>
      <p:sp>
        <p:nvSpPr>
          <p:cNvPr id="360" name="Google Shape;360;p31"/>
          <p:cNvSpPr txBox="1"/>
          <p:nvPr/>
        </p:nvSpPr>
        <p:spPr>
          <a:xfrm>
            <a:off x="2818025" y="6359285"/>
            <a:ext cx="12651949"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E1E289"/>
                </a:solidFill>
                <a:latin typeface="Forum"/>
                <a:ea typeface="Forum"/>
                <a:cs typeface="Forum"/>
                <a:sym typeface="Forum"/>
              </a:rPr>
              <a:t>SlidesCarnival for the presentation template</a:t>
            </a:r>
            <a:endParaRPr/>
          </a:p>
          <a:p>
            <a:pPr indent="0" lvl="0" marL="0" marR="0" rtl="0" algn="ctr">
              <a:lnSpc>
                <a:spcPct val="140000"/>
              </a:lnSpc>
              <a:spcBef>
                <a:spcPts val="0"/>
              </a:spcBef>
              <a:spcAft>
                <a:spcPts val="0"/>
              </a:spcAft>
              <a:buNone/>
            </a:pPr>
            <a:r>
              <a:rPr b="0" i="0" lang="en-US" sz="2100" u="none" cap="none" strike="noStrike">
                <a:solidFill>
                  <a:srgbClr val="E1E289"/>
                </a:solidFill>
                <a:latin typeface="Forum"/>
                <a:ea typeface="Forum"/>
                <a:cs typeface="Forum"/>
                <a:sym typeface="Forum"/>
              </a:rPr>
              <a:t>Pexels for the photos</a:t>
            </a:r>
            <a:endParaRPr/>
          </a:p>
        </p:txBody>
      </p:sp>
      <p:sp>
        <p:nvSpPr>
          <p:cNvPr id="361" name="Google Shape;361;p31"/>
          <p:cNvSpPr txBox="1"/>
          <p:nvPr/>
        </p:nvSpPr>
        <p:spPr>
          <a:xfrm>
            <a:off x="2818025" y="7267970"/>
            <a:ext cx="12651949"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E1E289"/>
                </a:solidFill>
                <a:latin typeface="Forum"/>
                <a:ea typeface="Forum"/>
                <a:cs typeface="Forum"/>
                <a:sym typeface="Forum"/>
              </a:rPr>
              <a:t>Happy designing! </a:t>
            </a:r>
            <a:endParaRPr/>
          </a:p>
        </p:txBody>
      </p:sp>
      <p:sp>
        <p:nvSpPr>
          <p:cNvPr id="362" name="Google Shape;362;p31"/>
          <p:cNvSpPr txBox="1"/>
          <p:nvPr/>
        </p:nvSpPr>
        <p:spPr>
          <a:xfrm>
            <a:off x="580847" y="243840"/>
            <a:ext cx="3431570" cy="3162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E1E289"/>
                </a:solidFill>
                <a:latin typeface="Forum"/>
                <a:ea typeface="Forum"/>
                <a:cs typeface="Forum"/>
                <a:sym typeface="Forum"/>
              </a:rPr>
              <a:t>Old Hollywood</a:t>
            </a:r>
            <a:endParaRPr/>
          </a:p>
        </p:txBody>
      </p:sp>
      <p:sp>
        <p:nvSpPr>
          <p:cNvPr id="363" name="Google Shape;363;p31"/>
          <p:cNvSpPr txBox="1"/>
          <p:nvPr/>
        </p:nvSpPr>
        <p:spPr>
          <a:xfrm>
            <a:off x="14218433" y="243840"/>
            <a:ext cx="3431570" cy="31623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E1E289"/>
                </a:solidFill>
                <a:latin typeface="Forum"/>
                <a:ea typeface="Forum"/>
                <a:cs typeface="Forum"/>
                <a:sym typeface="Forum"/>
              </a:rPr>
              <a:t>10.11.2023</a:t>
            </a:r>
            <a:endParaRPr/>
          </a:p>
        </p:txBody>
      </p:sp>
      <p:sp>
        <p:nvSpPr>
          <p:cNvPr id="364" name="Google Shape;364;p31"/>
          <p:cNvSpPr txBox="1"/>
          <p:nvPr/>
        </p:nvSpPr>
        <p:spPr>
          <a:xfrm>
            <a:off x="580847" y="9686127"/>
            <a:ext cx="3431570" cy="3162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E1E289"/>
                </a:solidFill>
                <a:latin typeface="Forum"/>
                <a:ea typeface="Forum"/>
                <a:cs typeface="Forum"/>
                <a:sym typeface="Forum"/>
              </a:rPr>
              <a:t>slidescarnival.com</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A210F"/>
        </a:solidFill>
      </p:bgPr>
    </p:bg>
    <p:spTree>
      <p:nvGrpSpPr>
        <p:cNvPr id="93" name="Shape 93"/>
        <p:cNvGrpSpPr/>
        <p:nvPr/>
      </p:nvGrpSpPr>
      <p:grpSpPr>
        <a:xfrm>
          <a:off x="0" y="0"/>
          <a:ext cx="0" cy="0"/>
          <a:chOff x="0" y="0"/>
          <a:chExt cx="0" cy="0"/>
        </a:xfrm>
      </p:grpSpPr>
      <p:sp>
        <p:nvSpPr>
          <p:cNvPr id="94" name="Google Shape;94;p14"/>
          <p:cNvSpPr txBox="1"/>
          <p:nvPr/>
        </p:nvSpPr>
        <p:spPr>
          <a:xfrm>
            <a:off x="703323" y="1999854"/>
            <a:ext cx="16230600" cy="1354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799" u="none" cap="none" strike="noStrike">
                <a:solidFill>
                  <a:srgbClr val="E1E289"/>
                </a:solidFill>
                <a:latin typeface="Forum"/>
                <a:ea typeface="Forum"/>
                <a:cs typeface="Forum"/>
                <a:sym typeface="Forum"/>
              </a:rPr>
              <a:t>How to Use This Presentation</a:t>
            </a:r>
            <a:endParaRPr/>
          </a:p>
        </p:txBody>
      </p:sp>
      <p:sp>
        <p:nvSpPr>
          <p:cNvPr id="95" name="Google Shape;95;p14"/>
          <p:cNvSpPr txBox="1"/>
          <p:nvPr/>
        </p:nvSpPr>
        <p:spPr>
          <a:xfrm>
            <a:off x="580847" y="4990161"/>
            <a:ext cx="5792700" cy="3297000"/>
          </a:xfrm>
          <a:prstGeom prst="rect">
            <a:avLst/>
          </a:prstGeom>
          <a:noFill/>
          <a:ln>
            <a:noFill/>
          </a:ln>
        </p:spPr>
        <p:txBody>
          <a:bodyPr anchorCtr="0" anchor="t" bIns="0" lIns="0" spcFirstLastPara="1" rIns="0" wrap="square" tIns="0">
            <a:spAutoFit/>
          </a:bodyPr>
          <a:lstStyle/>
          <a:p>
            <a:pPr indent="-226695" lvl="1" marL="453390" marR="0" rtl="0" algn="l">
              <a:lnSpc>
                <a:spcPct val="115000"/>
              </a:lnSpc>
              <a:spcBef>
                <a:spcPts val="0"/>
              </a:spcBef>
              <a:spcAft>
                <a:spcPts val="0"/>
              </a:spcAft>
              <a:buClr>
                <a:srgbClr val="E1E289"/>
              </a:buClr>
              <a:buSzPts val="2100"/>
              <a:buFont typeface="Arial"/>
              <a:buChar char="•"/>
            </a:pPr>
            <a:r>
              <a:rPr b="0" i="0" lang="en-US" sz="2100" u="none" cap="none" strike="noStrike">
                <a:solidFill>
                  <a:srgbClr val="E1E289"/>
                </a:solidFill>
                <a:latin typeface="Forum"/>
                <a:ea typeface="Forum"/>
                <a:cs typeface="Forum"/>
                <a:sym typeface="Forum"/>
              </a:rPr>
              <a:t>Click on the "Google Slides" button below this presentation preview. Make sure to sign in to your Google account. Click on "Make a copy." Start editing your presentation.</a:t>
            </a:r>
            <a:endParaRPr/>
          </a:p>
          <a:p>
            <a:pPr indent="-226695" lvl="1" marL="453390" marR="0" rtl="0" algn="l">
              <a:lnSpc>
                <a:spcPct val="115000"/>
              </a:lnSpc>
              <a:spcBef>
                <a:spcPts val="0"/>
              </a:spcBef>
              <a:spcAft>
                <a:spcPts val="0"/>
              </a:spcAft>
              <a:buClr>
                <a:srgbClr val="E1E289"/>
              </a:buClr>
              <a:buSzPts val="2100"/>
              <a:buFont typeface="Arial"/>
              <a:buChar char="•"/>
            </a:pPr>
            <a:r>
              <a:rPr b="0" i="0" lang="en-US" sz="2100" u="sng" cap="none" strike="noStrike">
                <a:solidFill>
                  <a:srgbClr val="E1E289"/>
                </a:solidFill>
                <a:latin typeface="Forum"/>
                <a:ea typeface="Forum"/>
                <a:cs typeface="Forum"/>
                <a:sym typeface="Forum"/>
              </a:rPr>
              <a:t>Alternative:</a:t>
            </a:r>
            <a:r>
              <a:rPr b="0" i="0" lang="en-US" sz="2100" u="none" cap="none" strike="noStrike">
                <a:solidFill>
                  <a:srgbClr val="E1E289"/>
                </a:solidFill>
                <a:latin typeface="Forum"/>
                <a:ea typeface="Forum"/>
                <a:cs typeface="Forum"/>
                <a:sym typeface="Forum"/>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96" name="Google Shape;96;p14"/>
          <p:cNvSpPr txBox="1"/>
          <p:nvPr/>
        </p:nvSpPr>
        <p:spPr>
          <a:xfrm>
            <a:off x="796864" y="3884451"/>
            <a:ext cx="5141400" cy="554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E1E289"/>
                </a:solidFill>
                <a:latin typeface="Forum"/>
                <a:ea typeface="Forum"/>
                <a:cs typeface="Forum"/>
                <a:sym typeface="Forum"/>
              </a:rPr>
              <a:t>Google Slides</a:t>
            </a:r>
            <a:endParaRPr/>
          </a:p>
        </p:txBody>
      </p:sp>
      <p:sp>
        <p:nvSpPr>
          <p:cNvPr id="97" name="Google Shape;97;p14"/>
          <p:cNvSpPr txBox="1"/>
          <p:nvPr/>
        </p:nvSpPr>
        <p:spPr>
          <a:xfrm>
            <a:off x="7011718" y="4990161"/>
            <a:ext cx="5250000" cy="3297000"/>
          </a:xfrm>
          <a:prstGeom prst="rect">
            <a:avLst/>
          </a:prstGeom>
          <a:noFill/>
          <a:ln>
            <a:noFill/>
          </a:ln>
        </p:spPr>
        <p:txBody>
          <a:bodyPr anchorCtr="0" anchor="t" bIns="0" lIns="0" spcFirstLastPara="1" rIns="0" wrap="square" tIns="0">
            <a:spAutoFit/>
          </a:bodyPr>
          <a:lstStyle/>
          <a:p>
            <a:pPr indent="-226695" lvl="1" marL="453390" marR="0" rtl="0" algn="l">
              <a:lnSpc>
                <a:spcPct val="115000"/>
              </a:lnSpc>
              <a:spcBef>
                <a:spcPts val="0"/>
              </a:spcBef>
              <a:spcAft>
                <a:spcPts val="0"/>
              </a:spcAft>
              <a:buClr>
                <a:srgbClr val="E1E289"/>
              </a:buClr>
              <a:buSzPts val="2100"/>
              <a:buFont typeface="Arial"/>
              <a:buChar char="•"/>
            </a:pPr>
            <a:r>
              <a:rPr b="0" i="0" lang="en-US" sz="2100" u="none" cap="none" strike="noStrike">
                <a:solidFill>
                  <a:srgbClr val="E1E289"/>
                </a:solidFill>
                <a:latin typeface="Forum"/>
                <a:ea typeface="Forum"/>
                <a:cs typeface="Forum"/>
                <a:sym typeface="Forum"/>
              </a:rPr>
              <a:t>Click on the "PowerPoint" button below this presentation preview. Start editing your presentation.</a:t>
            </a:r>
            <a:endParaRPr/>
          </a:p>
          <a:p>
            <a:pPr indent="-226695" lvl="1" marL="453390" marR="0" rtl="0" algn="l">
              <a:lnSpc>
                <a:spcPct val="115000"/>
              </a:lnSpc>
              <a:spcBef>
                <a:spcPts val="0"/>
              </a:spcBef>
              <a:spcAft>
                <a:spcPts val="0"/>
              </a:spcAft>
              <a:buClr>
                <a:srgbClr val="E1E289"/>
              </a:buClr>
              <a:buSzPts val="2100"/>
              <a:buFont typeface="Arial"/>
              <a:buChar char="•"/>
            </a:pPr>
            <a:r>
              <a:rPr b="0" i="0" lang="en-US" sz="2100" u="sng" cap="none" strike="noStrike">
                <a:solidFill>
                  <a:srgbClr val="E1E289"/>
                </a:solidFill>
                <a:latin typeface="Forum"/>
                <a:ea typeface="Forum"/>
                <a:cs typeface="Forum"/>
                <a:sym typeface="Forum"/>
              </a:rPr>
              <a:t>Alternative:</a:t>
            </a:r>
            <a:r>
              <a:rPr b="0" i="0" lang="en-US" sz="2100" u="none" cap="none" strike="noStrike">
                <a:solidFill>
                  <a:srgbClr val="E1E289"/>
                </a:solidFill>
                <a:latin typeface="Forum"/>
                <a:ea typeface="Forum"/>
                <a:cs typeface="Forum"/>
                <a:sym typeface="Forum"/>
              </a:rPr>
              <a:t> From Canva template file, Click on the "Share" button on the top right corner in Canva and click on "More" at the bottom of the menu. Enter "PowerPoint" in the search bar and click on the PowerPoint icon to download.</a:t>
            </a:r>
            <a:endParaRPr/>
          </a:p>
        </p:txBody>
      </p:sp>
      <p:sp>
        <p:nvSpPr>
          <p:cNvPr id="98" name="Google Shape;98;p14"/>
          <p:cNvSpPr txBox="1"/>
          <p:nvPr/>
        </p:nvSpPr>
        <p:spPr>
          <a:xfrm>
            <a:off x="7305184" y="3884451"/>
            <a:ext cx="5141400" cy="554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E1E289"/>
                </a:solidFill>
                <a:latin typeface="Forum"/>
                <a:ea typeface="Forum"/>
                <a:cs typeface="Forum"/>
                <a:sym typeface="Forum"/>
              </a:rPr>
              <a:t>PowerPoint</a:t>
            </a:r>
            <a:endParaRPr/>
          </a:p>
        </p:txBody>
      </p:sp>
      <p:sp>
        <p:nvSpPr>
          <p:cNvPr id="99" name="Google Shape;99;p14"/>
          <p:cNvSpPr txBox="1"/>
          <p:nvPr/>
        </p:nvSpPr>
        <p:spPr>
          <a:xfrm>
            <a:off x="12902458" y="4990161"/>
            <a:ext cx="4125000" cy="1810200"/>
          </a:xfrm>
          <a:prstGeom prst="rect">
            <a:avLst/>
          </a:prstGeom>
          <a:noFill/>
          <a:ln>
            <a:noFill/>
          </a:ln>
        </p:spPr>
        <p:txBody>
          <a:bodyPr anchorCtr="0" anchor="t" bIns="0" lIns="0" spcFirstLastPara="1" rIns="0" wrap="square" tIns="0">
            <a:spAutoFit/>
          </a:bodyPr>
          <a:lstStyle/>
          <a:p>
            <a:pPr indent="-226695" lvl="1" marL="453390" marR="0" rtl="0" algn="l">
              <a:lnSpc>
                <a:spcPct val="115000"/>
              </a:lnSpc>
              <a:spcBef>
                <a:spcPts val="0"/>
              </a:spcBef>
              <a:spcAft>
                <a:spcPts val="0"/>
              </a:spcAft>
              <a:buClr>
                <a:srgbClr val="E1E289"/>
              </a:buClr>
              <a:buSzPts val="2100"/>
              <a:buFont typeface="Arial"/>
              <a:buChar char="•"/>
            </a:pPr>
            <a:r>
              <a:rPr b="0" i="0" lang="en-US" sz="2100" u="none" cap="none" strike="noStrike">
                <a:solidFill>
                  <a:srgbClr val="E1E289"/>
                </a:solidFill>
                <a:latin typeface="Forum"/>
                <a:ea typeface="Forum"/>
                <a:cs typeface="Forum"/>
                <a:sym typeface="Forum"/>
              </a:rPr>
              <a:t>Click on the "Canva" button under this presentation preview. Start editing your presentation. You need to sign in to your Canva account.</a:t>
            </a:r>
            <a:endParaRPr/>
          </a:p>
        </p:txBody>
      </p:sp>
      <p:sp>
        <p:nvSpPr>
          <p:cNvPr id="100" name="Google Shape;100;p14"/>
          <p:cNvSpPr txBox="1"/>
          <p:nvPr/>
        </p:nvSpPr>
        <p:spPr>
          <a:xfrm>
            <a:off x="13096555" y="3884451"/>
            <a:ext cx="5141400" cy="554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E1E289"/>
                </a:solidFill>
                <a:latin typeface="Forum"/>
                <a:ea typeface="Forum"/>
                <a:cs typeface="Forum"/>
                <a:sym typeface="Forum"/>
              </a:rPr>
              <a:t>Canva</a:t>
            </a:r>
            <a:endParaRPr/>
          </a:p>
        </p:txBody>
      </p:sp>
      <p:cxnSp>
        <p:nvCxnSpPr>
          <p:cNvPr id="101" name="Google Shape;101;p14"/>
          <p:cNvCxnSpPr/>
          <p:nvPr/>
        </p:nvCxnSpPr>
        <p:spPr>
          <a:xfrm>
            <a:off x="580847" y="579120"/>
            <a:ext cx="17069157" cy="0"/>
          </a:xfrm>
          <a:prstGeom prst="straightConnector1">
            <a:avLst/>
          </a:prstGeom>
          <a:noFill/>
          <a:ln cap="flat" cmpd="sng" w="38100">
            <a:solidFill>
              <a:srgbClr val="E1E289"/>
            </a:solidFill>
            <a:prstDash val="solid"/>
            <a:round/>
            <a:headEnd len="sm" w="sm" type="none"/>
            <a:tailEnd len="sm" w="sm" type="none"/>
          </a:ln>
        </p:spPr>
      </p:cxnSp>
      <p:sp>
        <p:nvSpPr>
          <p:cNvPr id="102" name="Google Shape;102;p14"/>
          <p:cNvSpPr txBox="1"/>
          <p:nvPr/>
        </p:nvSpPr>
        <p:spPr>
          <a:xfrm>
            <a:off x="580847" y="243840"/>
            <a:ext cx="3431570" cy="3162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E1E289"/>
                </a:solidFill>
                <a:latin typeface="Forum"/>
                <a:ea typeface="Forum"/>
                <a:cs typeface="Forum"/>
                <a:sym typeface="Forum"/>
              </a:rPr>
              <a:t>Old Hollywood</a:t>
            </a:r>
            <a:endParaRPr/>
          </a:p>
        </p:txBody>
      </p:sp>
      <p:sp>
        <p:nvSpPr>
          <p:cNvPr id="103" name="Google Shape;103;p14"/>
          <p:cNvSpPr txBox="1"/>
          <p:nvPr/>
        </p:nvSpPr>
        <p:spPr>
          <a:xfrm>
            <a:off x="14218433" y="243840"/>
            <a:ext cx="3431570" cy="31623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E1E289"/>
                </a:solidFill>
                <a:latin typeface="Forum"/>
                <a:ea typeface="Forum"/>
                <a:cs typeface="Forum"/>
                <a:sym typeface="Forum"/>
              </a:rPr>
              <a:t>10.11.2023</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A210F"/>
        </a:solidFill>
      </p:bgPr>
    </p:bg>
    <p:spTree>
      <p:nvGrpSpPr>
        <p:cNvPr id="368" name="Shape 368"/>
        <p:cNvGrpSpPr/>
        <p:nvPr/>
      </p:nvGrpSpPr>
      <p:grpSpPr>
        <a:xfrm>
          <a:off x="0" y="0"/>
          <a:ext cx="0" cy="0"/>
          <a:chOff x="0" y="0"/>
          <a:chExt cx="0" cy="0"/>
        </a:xfrm>
      </p:grpSpPr>
      <p:pic>
        <p:nvPicPr>
          <p:cNvPr id="369" name="Google Shape;369;p32"/>
          <p:cNvPicPr preferRelativeResize="0"/>
          <p:nvPr/>
        </p:nvPicPr>
        <p:blipFill>
          <a:blip r:embed="rId3">
            <a:alphaModFix/>
          </a:blip>
          <a:stretch>
            <a:fillRect/>
          </a:stretch>
        </p:blipFill>
        <p:spPr>
          <a:xfrm>
            <a:off x="0" y="0"/>
            <a:ext cx="18288000" cy="10287000"/>
          </a:xfrm>
          <a:prstGeom prst="rect">
            <a:avLst/>
          </a:prstGeom>
          <a:noFill/>
          <a:ln>
            <a:noFill/>
          </a:ln>
        </p:spPr>
      </p:pic>
      <p:cxnSp>
        <p:nvCxnSpPr>
          <p:cNvPr id="370" name="Google Shape;370;p32"/>
          <p:cNvCxnSpPr/>
          <p:nvPr/>
        </p:nvCxnSpPr>
        <p:spPr>
          <a:xfrm>
            <a:off x="580847" y="579120"/>
            <a:ext cx="17069157" cy="0"/>
          </a:xfrm>
          <a:prstGeom prst="straightConnector1">
            <a:avLst/>
          </a:prstGeom>
          <a:noFill/>
          <a:ln cap="flat" cmpd="sng" w="38100">
            <a:solidFill>
              <a:srgbClr val="E1E289"/>
            </a:solidFill>
            <a:prstDash val="solid"/>
            <a:round/>
            <a:headEnd len="sm" w="sm" type="none"/>
            <a:tailEnd len="sm" w="sm" type="none"/>
          </a:ln>
        </p:spPr>
      </p:cxnSp>
      <p:sp>
        <p:nvSpPr>
          <p:cNvPr id="371" name="Google Shape;371;p32"/>
          <p:cNvSpPr txBox="1"/>
          <p:nvPr/>
        </p:nvSpPr>
        <p:spPr>
          <a:xfrm>
            <a:off x="1424058" y="2623468"/>
            <a:ext cx="16225800" cy="10836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8799" u="none" cap="none" strike="noStrike">
                <a:solidFill>
                  <a:srgbClr val="E1E289"/>
                </a:solidFill>
                <a:latin typeface="Forum"/>
                <a:ea typeface="Forum"/>
                <a:cs typeface="Forum"/>
                <a:sym typeface="Forum"/>
              </a:rPr>
              <a:t>Fonts In this Presentation</a:t>
            </a:r>
            <a:endParaRPr/>
          </a:p>
        </p:txBody>
      </p:sp>
      <p:sp>
        <p:nvSpPr>
          <p:cNvPr id="372" name="Google Shape;372;p32"/>
          <p:cNvSpPr txBox="1"/>
          <p:nvPr/>
        </p:nvSpPr>
        <p:spPr>
          <a:xfrm>
            <a:off x="4326497" y="4054441"/>
            <a:ext cx="13323506" cy="36576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E1E289"/>
                </a:solidFill>
                <a:latin typeface="Forum"/>
                <a:ea typeface="Forum"/>
                <a:cs typeface="Forum"/>
                <a:sym typeface="Forum"/>
              </a:rPr>
              <a:t>This presentation template uses the following free fonts:</a:t>
            </a:r>
            <a:endParaRPr/>
          </a:p>
        </p:txBody>
      </p:sp>
      <p:sp>
        <p:nvSpPr>
          <p:cNvPr id="373" name="Google Shape;373;p32"/>
          <p:cNvSpPr txBox="1"/>
          <p:nvPr/>
        </p:nvSpPr>
        <p:spPr>
          <a:xfrm>
            <a:off x="4760017" y="4639276"/>
            <a:ext cx="12651949" cy="110871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E1E289"/>
                </a:solidFill>
                <a:latin typeface="Forum"/>
                <a:ea typeface="Forum"/>
                <a:cs typeface="Forum"/>
                <a:sym typeface="Forum"/>
              </a:rPr>
              <a:t>Titles: DM Sans</a:t>
            </a:r>
            <a:endParaRPr/>
          </a:p>
          <a:p>
            <a:pPr indent="0" lvl="0" marL="0" marR="0" rtl="0" algn="r">
              <a:lnSpc>
                <a:spcPct val="140000"/>
              </a:lnSpc>
              <a:spcBef>
                <a:spcPts val="0"/>
              </a:spcBef>
              <a:spcAft>
                <a:spcPts val="0"/>
              </a:spcAft>
              <a:buNone/>
            </a:pPr>
            <a:r>
              <a:rPr b="0" i="0" lang="en-US" sz="2100" u="none" cap="none" strike="noStrike">
                <a:solidFill>
                  <a:srgbClr val="E1E289"/>
                </a:solidFill>
                <a:latin typeface="Forum"/>
                <a:ea typeface="Forum"/>
                <a:cs typeface="Forum"/>
                <a:sym typeface="Forum"/>
              </a:rPr>
              <a:t>Headers: DM Sans</a:t>
            </a:r>
            <a:endParaRPr/>
          </a:p>
          <a:p>
            <a:pPr indent="0" lvl="0" marL="0" marR="0" rtl="0" algn="r">
              <a:lnSpc>
                <a:spcPct val="140000"/>
              </a:lnSpc>
              <a:spcBef>
                <a:spcPts val="0"/>
              </a:spcBef>
              <a:spcAft>
                <a:spcPts val="0"/>
              </a:spcAft>
              <a:buNone/>
            </a:pPr>
            <a:r>
              <a:rPr b="0" i="0" lang="en-US" sz="2100" u="none" cap="none" strike="noStrike">
                <a:solidFill>
                  <a:srgbClr val="E1E289"/>
                </a:solidFill>
                <a:latin typeface="Forum"/>
                <a:ea typeface="Forum"/>
                <a:cs typeface="Forum"/>
                <a:sym typeface="Forum"/>
              </a:rPr>
              <a:t>Body Copy: DM Sans</a:t>
            </a:r>
            <a:endParaRPr/>
          </a:p>
        </p:txBody>
      </p:sp>
      <p:sp>
        <p:nvSpPr>
          <p:cNvPr id="374" name="Google Shape;374;p32"/>
          <p:cNvSpPr txBox="1"/>
          <p:nvPr/>
        </p:nvSpPr>
        <p:spPr>
          <a:xfrm>
            <a:off x="4998054" y="6052749"/>
            <a:ext cx="12651949" cy="36576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E1E289"/>
                </a:solidFill>
                <a:latin typeface="Forum"/>
                <a:ea typeface="Forum"/>
                <a:cs typeface="Forum"/>
                <a:sym typeface="Forum"/>
              </a:rPr>
              <a:t>You can find these fonts online too. Happy designing! </a:t>
            </a:r>
            <a:endParaRPr/>
          </a:p>
        </p:txBody>
      </p:sp>
      <p:sp>
        <p:nvSpPr>
          <p:cNvPr id="375" name="Google Shape;375;p32"/>
          <p:cNvSpPr txBox="1"/>
          <p:nvPr/>
        </p:nvSpPr>
        <p:spPr>
          <a:xfrm>
            <a:off x="580847" y="243840"/>
            <a:ext cx="3431570" cy="3162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E1E289"/>
                </a:solidFill>
                <a:latin typeface="Forum"/>
                <a:ea typeface="Forum"/>
                <a:cs typeface="Forum"/>
                <a:sym typeface="Forum"/>
              </a:rPr>
              <a:t>Old Hollywood</a:t>
            </a:r>
            <a:endParaRPr/>
          </a:p>
        </p:txBody>
      </p:sp>
      <p:sp>
        <p:nvSpPr>
          <p:cNvPr id="376" name="Google Shape;376;p32"/>
          <p:cNvSpPr txBox="1"/>
          <p:nvPr/>
        </p:nvSpPr>
        <p:spPr>
          <a:xfrm>
            <a:off x="14218433" y="243840"/>
            <a:ext cx="3431570" cy="31623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E1E289"/>
                </a:solidFill>
                <a:latin typeface="Forum"/>
                <a:ea typeface="Forum"/>
                <a:cs typeface="Forum"/>
                <a:sym typeface="Forum"/>
              </a:rPr>
              <a:t>10.11.2023</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A210F"/>
        </a:solidFill>
      </p:bgPr>
    </p:bg>
    <p:spTree>
      <p:nvGrpSpPr>
        <p:cNvPr id="107" name="Shape 107"/>
        <p:cNvGrpSpPr/>
        <p:nvPr/>
      </p:nvGrpSpPr>
      <p:grpSpPr>
        <a:xfrm>
          <a:off x="0" y="0"/>
          <a:ext cx="0" cy="0"/>
          <a:chOff x="0" y="0"/>
          <a:chExt cx="0" cy="0"/>
        </a:xfrm>
      </p:grpSpPr>
      <p:pic>
        <p:nvPicPr>
          <p:cNvPr id="108" name="Google Shape;108;p15"/>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09" name="Google Shape;109;p15"/>
          <p:cNvSpPr txBox="1"/>
          <p:nvPr/>
        </p:nvSpPr>
        <p:spPr>
          <a:xfrm>
            <a:off x="580847" y="2943319"/>
            <a:ext cx="3306074" cy="59245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E1E289"/>
                </a:solidFill>
                <a:latin typeface="Forum"/>
                <a:ea typeface="Forum"/>
                <a:cs typeface="Forum"/>
                <a:sym typeface="Forum"/>
              </a:rPr>
              <a:t>Introduction</a:t>
            </a:r>
            <a:endParaRPr/>
          </a:p>
        </p:txBody>
      </p:sp>
      <p:sp>
        <p:nvSpPr>
          <p:cNvPr id="110" name="Google Shape;110;p15"/>
          <p:cNvSpPr txBox="1"/>
          <p:nvPr/>
        </p:nvSpPr>
        <p:spPr>
          <a:xfrm>
            <a:off x="848557" y="3647471"/>
            <a:ext cx="4579148"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E1E289"/>
                </a:solidFill>
                <a:latin typeface="Forum"/>
                <a:ea typeface="Forum"/>
                <a:cs typeface="Forum"/>
                <a:sym typeface="Forum"/>
              </a:rPr>
              <a:t>Elaborate on what you want to discuss. </a:t>
            </a:r>
            <a:endParaRPr/>
          </a:p>
        </p:txBody>
      </p:sp>
      <p:sp>
        <p:nvSpPr>
          <p:cNvPr id="111" name="Google Shape;111;p15"/>
          <p:cNvSpPr txBox="1"/>
          <p:nvPr/>
        </p:nvSpPr>
        <p:spPr>
          <a:xfrm>
            <a:off x="580847" y="1190625"/>
            <a:ext cx="9190241" cy="117601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799" u="none" cap="none" strike="noStrike">
                <a:solidFill>
                  <a:srgbClr val="E1E289"/>
                </a:solidFill>
                <a:latin typeface="Forum"/>
                <a:ea typeface="Forum"/>
                <a:cs typeface="Forum"/>
                <a:sym typeface="Forum"/>
              </a:rPr>
              <a:t>Table Of Contents</a:t>
            </a:r>
            <a:endParaRPr/>
          </a:p>
        </p:txBody>
      </p:sp>
      <p:sp>
        <p:nvSpPr>
          <p:cNvPr id="112" name="Google Shape;112;p15"/>
          <p:cNvSpPr txBox="1"/>
          <p:nvPr/>
        </p:nvSpPr>
        <p:spPr>
          <a:xfrm>
            <a:off x="580847" y="4584731"/>
            <a:ext cx="3306074" cy="59245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E1E289"/>
                </a:solidFill>
                <a:latin typeface="Forum"/>
                <a:ea typeface="Forum"/>
                <a:cs typeface="Forum"/>
                <a:sym typeface="Forum"/>
              </a:rPr>
              <a:t>Our Projects</a:t>
            </a:r>
            <a:endParaRPr/>
          </a:p>
        </p:txBody>
      </p:sp>
      <p:sp>
        <p:nvSpPr>
          <p:cNvPr id="113" name="Google Shape;113;p15"/>
          <p:cNvSpPr txBox="1"/>
          <p:nvPr/>
        </p:nvSpPr>
        <p:spPr>
          <a:xfrm>
            <a:off x="848557" y="5288884"/>
            <a:ext cx="4579148"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E1E289"/>
                </a:solidFill>
                <a:latin typeface="Forum"/>
                <a:ea typeface="Forum"/>
                <a:cs typeface="Forum"/>
                <a:sym typeface="Forum"/>
              </a:rPr>
              <a:t>Elaborate on what you want to discuss. </a:t>
            </a:r>
            <a:endParaRPr/>
          </a:p>
        </p:txBody>
      </p:sp>
      <p:sp>
        <p:nvSpPr>
          <p:cNvPr id="114" name="Google Shape;114;p15"/>
          <p:cNvSpPr txBox="1"/>
          <p:nvPr/>
        </p:nvSpPr>
        <p:spPr>
          <a:xfrm>
            <a:off x="580847" y="6226144"/>
            <a:ext cx="3306074" cy="59245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E1E289"/>
                </a:solidFill>
                <a:latin typeface="Forum"/>
                <a:ea typeface="Forum"/>
                <a:cs typeface="Forum"/>
                <a:sym typeface="Forum"/>
              </a:rPr>
              <a:t>About Us</a:t>
            </a:r>
            <a:endParaRPr/>
          </a:p>
        </p:txBody>
      </p:sp>
      <p:sp>
        <p:nvSpPr>
          <p:cNvPr id="115" name="Google Shape;115;p15"/>
          <p:cNvSpPr txBox="1"/>
          <p:nvPr/>
        </p:nvSpPr>
        <p:spPr>
          <a:xfrm>
            <a:off x="848557" y="6930296"/>
            <a:ext cx="4579148"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E1E289"/>
                </a:solidFill>
                <a:latin typeface="Forum"/>
                <a:ea typeface="Forum"/>
                <a:cs typeface="Forum"/>
                <a:sym typeface="Forum"/>
              </a:rPr>
              <a:t>Elaborate on what you want to discuss. </a:t>
            </a:r>
            <a:endParaRPr/>
          </a:p>
        </p:txBody>
      </p:sp>
      <p:cxnSp>
        <p:nvCxnSpPr>
          <p:cNvPr id="116" name="Google Shape;116;p15"/>
          <p:cNvCxnSpPr/>
          <p:nvPr/>
        </p:nvCxnSpPr>
        <p:spPr>
          <a:xfrm>
            <a:off x="580847" y="579120"/>
            <a:ext cx="17069157" cy="0"/>
          </a:xfrm>
          <a:prstGeom prst="straightConnector1">
            <a:avLst/>
          </a:prstGeom>
          <a:noFill/>
          <a:ln cap="flat" cmpd="sng" w="38100">
            <a:solidFill>
              <a:srgbClr val="E1E289"/>
            </a:solidFill>
            <a:prstDash val="solid"/>
            <a:round/>
            <a:headEnd len="sm" w="sm" type="none"/>
            <a:tailEnd len="sm" w="sm" type="none"/>
          </a:ln>
        </p:spPr>
      </p:cxnSp>
      <p:sp>
        <p:nvSpPr>
          <p:cNvPr id="117" name="Google Shape;117;p15"/>
          <p:cNvSpPr txBox="1"/>
          <p:nvPr/>
        </p:nvSpPr>
        <p:spPr>
          <a:xfrm>
            <a:off x="580847" y="243840"/>
            <a:ext cx="3431570" cy="3162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E1E289"/>
                </a:solidFill>
                <a:latin typeface="Forum"/>
                <a:ea typeface="Forum"/>
                <a:cs typeface="Forum"/>
                <a:sym typeface="Forum"/>
              </a:rPr>
              <a:t>Old Hollywood</a:t>
            </a:r>
            <a:endParaRPr/>
          </a:p>
        </p:txBody>
      </p:sp>
      <p:sp>
        <p:nvSpPr>
          <p:cNvPr id="118" name="Google Shape;118;p15"/>
          <p:cNvSpPr txBox="1"/>
          <p:nvPr/>
        </p:nvSpPr>
        <p:spPr>
          <a:xfrm>
            <a:off x="14218433" y="243840"/>
            <a:ext cx="3431570" cy="31623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E1E289"/>
                </a:solidFill>
                <a:latin typeface="Forum"/>
                <a:ea typeface="Forum"/>
                <a:cs typeface="Forum"/>
                <a:sym typeface="Forum"/>
              </a:rPr>
              <a:t>10.11.2023</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A210F"/>
        </a:solidFill>
      </p:bgPr>
    </p:bg>
    <p:spTree>
      <p:nvGrpSpPr>
        <p:cNvPr id="122" name="Shape 122"/>
        <p:cNvGrpSpPr/>
        <p:nvPr/>
      </p:nvGrpSpPr>
      <p:grpSpPr>
        <a:xfrm>
          <a:off x="0" y="0"/>
          <a:ext cx="0" cy="0"/>
          <a:chOff x="0" y="0"/>
          <a:chExt cx="0" cy="0"/>
        </a:xfrm>
      </p:grpSpPr>
      <p:pic>
        <p:nvPicPr>
          <p:cNvPr id="123" name="Google Shape;123;p16"/>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24" name="Google Shape;124;p16"/>
          <p:cNvSpPr txBox="1"/>
          <p:nvPr/>
        </p:nvSpPr>
        <p:spPr>
          <a:xfrm>
            <a:off x="580851" y="905000"/>
            <a:ext cx="8986800" cy="1514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2301" u="none" cap="none" strike="noStrike">
                <a:solidFill>
                  <a:srgbClr val="E1E289"/>
                </a:solidFill>
                <a:latin typeface="Pinyon Script"/>
                <a:ea typeface="Pinyon Script"/>
                <a:cs typeface="Pinyon Script"/>
                <a:sym typeface="Pinyon Script"/>
              </a:rPr>
              <a:t>Introduction</a:t>
            </a:r>
            <a:endParaRPr/>
          </a:p>
        </p:txBody>
      </p:sp>
      <p:cxnSp>
        <p:nvCxnSpPr>
          <p:cNvPr id="125" name="Google Shape;125;p16"/>
          <p:cNvCxnSpPr/>
          <p:nvPr/>
        </p:nvCxnSpPr>
        <p:spPr>
          <a:xfrm>
            <a:off x="580847" y="579120"/>
            <a:ext cx="17069157" cy="0"/>
          </a:xfrm>
          <a:prstGeom prst="straightConnector1">
            <a:avLst/>
          </a:prstGeom>
          <a:noFill/>
          <a:ln cap="flat" cmpd="sng" w="38100">
            <a:solidFill>
              <a:srgbClr val="E1E289"/>
            </a:solidFill>
            <a:prstDash val="solid"/>
            <a:round/>
            <a:headEnd len="sm" w="sm" type="none"/>
            <a:tailEnd len="sm" w="sm" type="none"/>
          </a:ln>
        </p:spPr>
      </p:cxnSp>
      <p:sp>
        <p:nvSpPr>
          <p:cNvPr id="126" name="Google Shape;126;p16"/>
          <p:cNvSpPr txBox="1"/>
          <p:nvPr/>
        </p:nvSpPr>
        <p:spPr>
          <a:xfrm>
            <a:off x="580847" y="243840"/>
            <a:ext cx="3431570" cy="3162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E1E289"/>
                </a:solidFill>
                <a:latin typeface="Forum"/>
                <a:ea typeface="Forum"/>
                <a:cs typeface="Forum"/>
                <a:sym typeface="Forum"/>
              </a:rPr>
              <a:t>Old Hollywood</a:t>
            </a:r>
            <a:endParaRPr/>
          </a:p>
        </p:txBody>
      </p:sp>
      <p:sp>
        <p:nvSpPr>
          <p:cNvPr id="127" name="Google Shape;127;p16"/>
          <p:cNvSpPr txBox="1"/>
          <p:nvPr/>
        </p:nvSpPr>
        <p:spPr>
          <a:xfrm>
            <a:off x="14218433" y="243840"/>
            <a:ext cx="3431570" cy="31623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E1E289"/>
                </a:solidFill>
                <a:latin typeface="Forum"/>
                <a:ea typeface="Forum"/>
                <a:cs typeface="Forum"/>
                <a:sym typeface="Forum"/>
              </a:rPr>
              <a:t>10.11.2023</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A210F"/>
        </a:solidFill>
      </p:bgPr>
    </p:bg>
    <p:spTree>
      <p:nvGrpSpPr>
        <p:cNvPr id="131" name="Shape 131"/>
        <p:cNvGrpSpPr/>
        <p:nvPr/>
      </p:nvGrpSpPr>
      <p:grpSpPr>
        <a:xfrm>
          <a:off x="0" y="0"/>
          <a:ext cx="0" cy="0"/>
          <a:chOff x="0" y="0"/>
          <a:chExt cx="0" cy="0"/>
        </a:xfrm>
      </p:grpSpPr>
      <p:pic>
        <p:nvPicPr>
          <p:cNvPr id="132" name="Google Shape;132;p17"/>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33" name="Google Shape;133;p17"/>
          <p:cNvSpPr txBox="1"/>
          <p:nvPr/>
        </p:nvSpPr>
        <p:spPr>
          <a:xfrm>
            <a:off x="1365337" y="1190625"/>
            <a:ext cx="15557400" cy="10836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8799" u="none" cap="none" strike="noStrike">
                <a:solidFill>
                  <a:srgbClr val="E1E289"/>
                </a:solidFill>
                <a:latin typeface="Forum"/>
                <a:ea typeface="Forum"/>
                <a:cs typeface="Forum"/>
                <a:sym typeface="Forum"/>
              </a:rPr>
              <a:t>Welcome To Presentation</a:t>
            </a:r>
            <a:endParaRPr/>
          </a:p>
        </p:txBody>
      </p:sp>
      <p:sp>
        <p:nvSpPr>
          <p:cNvPr id="134" name="Google Shape;134;p17"/>
          <p:cNvSpPr txBox="1"/>
          <p:nvPr/>
        </p:nvSpPr>
        <p:spPr>
          <a:xfrm>
            <a:off x="1365337" y="2319019"/>
            <a:ext cx="15557326"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E1E289"/>
                </a:solidFill>
                <a:latin typeface="Forum"/>
                <a:ea typeface="Forum"/>
                <a:cs typeface="Forum"/>
                <a:sym typeface="Forum"/>
              </a:rPr>
              <a:t>I'm Rain, and I'll be sharing with you my beautiful ideas. Follow me at @reallygreatsite to learn more. </a:t>
            </a:r>
            <a:endParaRPr/>
          </a:p>
        </p:txBody>
      </p:sp>
      <p:cxnSp>
        <p:nvCxnSpPr>
          <p:cNvPr id="135" name="Google Shape;135;p17"/>
          <p:cNvCxnSpPr/>
          <p:nvPr/>
        </p:nvCxnSpPr>
        <p:spPr>
          <a:xfrm>
            <a:off x="580847" y="579120"/>
            <a:ext cx="17069157" cy="0"/>
          </a:xfrm>
          <a:prstGeom prst="straightConnector1">
            <a:avLst/>
          </a:prstGeom>
          <a:noFill/>
          <a:ln cap="flat" cmpd="sng" w="38100">
            <a:solidFill>
              <a:srgbClr val="E1E289"/>
            </a:solidFill>
            <a:prstDash val="solid"/>
            <a:round/>
            <a:headEnd len="sm" w="sm" type="none"/>
            <a:tailEnd len="sm" w="sm" type="none"/>
          </a:ln>
        </p:spPr>
      </p:cxnSp>
      <p:sp>
        <p:nvSpPr>
          <p:cNvPr id="136" name="Google Shape;136;p17"/>
          <p:cNvSpPr txBox="1"/>
          <p:nvPr/>
        </p:nvSpPr>
        <p:spPr>
          <a:xfrm>
            <a:off x="580847" y="243840"/>
            <a:ext cx="3431570" cy="3162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E1E289"/>
                </a:solidFill>
                <a:latin typeface="Forum"/>
                <a:ea typeface="Forum"/>
                <a:cs typeface="Forum"/>
                <a:sym typeface="Forum"/>
              </a:rPr>
              <a:t>Old Hollywood</a:t>
            </a:r>
            <a:endParaRPr/>
          </a:p>
        </p:txBody>
      </p:sp>
      <p:sp>
        <p:nvSpPr>
          <p:cNvPr id="137" name="Google Shape;137;p17"/>
          <p:cNvSpPr txBox="1"/>
          <p:nvPr/>
        </p:nvSpPr>
        <p:spPr>
          <a:xfrm>
            <a:off x="14218433" y="243840"/>
            <a:ext cx="3431570" cy="31623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E1E289"/>
                </a:solidFill>
                <a:latin typeface="Forum"/>
                <a:ea typeface="Forum"/>
                <a:cs typeface="Forum"/>
                <a:sym typeface="Forum"/>
              </a:rPr>
              <a:t>10.11.2023</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A210F"/>
        </a:solidFill>
      </p:bgPr>
    </p:bg>
    <p:spTree>
      <p:nvGrpSpPr>
        <p:cNvPr id="141" name="Shape 141"/>
        <p:cNvGrpSpPr/>
        <p:nvPr/>
      </p:nvGrpSpPr>
      <p:grpSpPr>
        <a:xfrm>
          <a:off x="0" y="0"/>
          <a:ext cx="0" cy="0"/>
          <a:chOff x="0" y="0"/>
          <a:chExt cx="0" cy="0"/>
        </a:xfrm>
      </p:grpSpPr>
      <p:pic>
        <p:nvPicPr>
          <p:cNvPr id="142" name="Google Shape;142;p18"/>
          <p:cNvPicPr preferRelativeResize="0"/>
          <p:nvPr/>
        </p:nvPicPr>
        <p:blipFill>
          <a:blip r:embed="rId3">
            <a:alphaModFix/>
          </a:blip>
          <a:stretch>
            <a:fillRect/>
          </a:stretch>
        </p:blipFill>
        <p:spPr>
          <a:xfrm>
            <a:off x="8804256" y="18"/>
            <a:ext cx="9483751" cy="10283525"/>
          </a:xfrm>
          <a:prstGeom prst="rect">
            <a:avLst/>
          </a:prstGeom>
          <a:noFill/>
          <a:ln>
            <a:noFill/>
          </a:ln>
        </p:spPr>
      </p:pic>
      <p:cxnSp>
        <p:nvCxnSpPr>
          <p:cNvPr id="143" name="Google Shape;143;p18"/>
          <p:cNvCxnSpPr/>
          <p:nvPr/>
        </p:nvCxnSpPr>
        <p:spPr>
          <a:xfrm>
            <a:off x="580847" y="579120"/>
            <a:ext cx="17069157" cy="0"/>
          </a:xfrm>
          <a:prstGeom prst="straightConnector1">
            <a:avLst/>
          </a:prstGeom>
          <a:noFill/>
          <a:ln cap="flat" cmpd="sng" w="38100">
            <a:solidFill>
              <a:srgbClr val="E1E289"/>
            </a:solidFill>
            <a:prstDash val="solid"/>
            <a:round/>
            <a:headEnd len="sm" w="sm" type="none"/>
            <a:tailEnd len="sm" w="sm" type="none"/>
          </a:ln>
        </p:spPr>
      </p:cxnSp>
      <p:sp>
        <p:nvSpPr>
          <p:cNvPr id="144" name="Google Shape;144;p18"/>
          <p:cNvSpPr txBox="1"/>
          <p:nvPr/>
        </p:nvSpPr>
        <p:spPr>
          <a:xfrm>
            <a:off x="580847" y="1307115"/>
            <a:ext cx="5300700" cy="21669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8799" u="none" cap="none" strike="noStrike">
                <a:solidFill>
                  <a:srgbClr val="E1E289"/>
                </a:solidFill>
                <a:latin typeface="Forum"/>
                <a:ea typeface="Forum"/>
                <a:cs typeface="Forum"/>
                <a:sym typeface="Forum"/>
              </a:rPr>
              <a:t>Our Company</a:t>
            </a:r>
            <a:endParaRPr/>
          </a:p>
        </p:txBody>
      </p:sp>
      <p:sp>
        <p:nvSpPr>
          <p:cNvPr id="145" name="Google Shape;145;p18"/>
          <p:cNvSpPr txBox="1"/>
          <p:nvPr/>
        </p:nvSpPr>
        <p:spPr>
          <a:xfrm>
            <a:off x="580847" y="7562946"/>
            <a:ext cx="4584125" cy="59245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E1E289"/>
                </a:solidFill>
                <a:latin typeface="Forum"/>
                <a:ea typeface="Forum"/>
                <a:cs typeface="Forum"/>
                <a:sym typeface="Forum"/>
              </a:rPr>
              <a:t>What we do? </a:t>
            </a:r>
            <a:endParaRPr/>
          </a:p>
        </p:txBody>
      </p:sp>
      <p:grpSp>
        <p:nvGrpSpPr>
          <p:cNvPr id="146" name="Google Shape;146;p18"/>
          <p:cNvGrpSpPr/>
          <p:nvPr/>
        </p:nvGrpSpPr>
        <p:grpSpPr>
          <a:xfrm>
            <a:off x="580847" y="4831586"/>
            <a:ext cx="4584125" cy="1626030"/>
            <a:chOff x="0" y="-47625"/>
            <a:chExt cx="6112166" cy="2168039"/>
          </a:xfrm>
        </p:grpSpPr>
        <p:sp>
          <p:nvSpPr>
            <p:cNvPr id="147" name="Google Shape;147;p18"/>
            <p:cNvSpPr txBox="1"/>
            <p:nvPr/>
          </p:nvSpPr>
          <p:spPr>
            <a:xfrm>
              <a:off x="0" y="-47625"/>
              <a:ext cx="6112166" cy="77406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E1E289"/>
                  </a:solidFill>
                  <a:latin typeface="Forum"/>
                  <a:ea typeface="Forum"/>
                  <a:cs typeface="Forum"/>
                  <a:sym typeface="Forum"/>
                </a:rPr>
                <a:t>Who we are?</a:t>
              </a:r>
              <a:endParaRPr/>
            </a:p>
          </p:txBody>
        </p:sp>
        <p:sp>
          <p:nvSpPr>
            <p:cNvPr id="148" name="Google Shape;148;p18"/>
            <p:cNvSpPr txBox="1"/>
            <p:nvPr/>
          </p:nvSpPr>
          <p:spPr>
            <a:xfrm>
              <a:off x="0" y="1153309"/>
              <a:ext cx="6112166" cy="9671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E1E289"/>
                  </a:solidFill>
                  <a:latin typeface="Forum"/>
                  <a:ea typeface="Forum"/>
                  <a:cs typeface="Forum"/>
                  <a:sym typeface="Forum"/>
                </a:rPr>
                <a:t>Briefly elaborate on what you want to discuss. </a:t>
              </a:r>
              <a:endParaRPr/>
            </a:p>
          </p:txBody>
        </p:sp>
      </p:grpSp>
      <p:sp>
        <p:nvSpPr>
          <p:cNvPr id="149" name="Google Shape;149;p18"/>
          <p:cNvSpPr txBox="1"/>
          <p:nvPr/>
        </p:nvSpPr>
        <p:spPr>
          <a:xfrm>
            <a:off x="580847" y="8404575"/>
            <a:ext cx="4584125"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E1E289"/>
                </a:solidFill>
                <a:latin typeface="Forum"/>
                <a:ea typeface="Forum"/>
                <a:cs typeface="Forum"/>
                <a:sym typeface="Forum"/>
              </a:rPr>
              <a:t>Briefly elaborate on what you want to discuss. </a:t>
            </a:r>
            <a:endParaRPr/>
          </a:p>
        </p:txBody>
      </p:sp>
      <p:sp>
        <p:nvSpPr>
          <p:cNvPr id="150" name="Google Shape;150;p18"/>
          <p:cNvSpPr txBox="1"/>
          <p:nvPr/>
        </p:nvSpPr>
        <p:spPr>
          <a:xfrm>
            <a:off x="580847" y="243840"/>
            <a:ext cx="3431570" cy="3162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E1E289"/>
                </a:solidFill>
                <a:latin typeface="Forum"/>
                <a:ea typeface="Forum"/>
                <a:cs typeface="Forum"/>
                <a:sym typeface="Forum"/>
              </a:rPr>
              <a:t>Old Hollywood</a:t>
            </a:r>
            <a:endParaRPr/>
          </a:p>
        </p:txBody>
      </p:sp>
      <p:sp>
        <p:nvSpPr>
          <p:cNvPr id="151" name="Google Shape;151;p18"/>
          <p:cNvSpPr txBox="1"/>
          <p:nvPr/>
        </p:nvSpPr>
        <p:spPr>
          <a:xfrm>
            <a:off x="14218433" y="243840"/>
            <a:ext cx="3431570" cy="31623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E1E289"/>
                </a:solidFill>
                <a:latin typeface="Forum"/>
                <a:ea typeface="Forum"/>
                <a:cs typeface="Forum"/>
                <a:sym typeface="Forum"/>
              </a:rPr>
              <a:t>10.11.2023</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A210F"/>
        </a:solidFill>
      </p:bgPr>
    </p:bg>
    <p:spTree>
      <p:nvGrpSpPr>
        <p:cNvPr id="155" name="Shape 155"/>
        <p:cNvGrpSpPr/>
        <p:nvPr/>
      </p:nvGrpSpPr>
      <p:grpSpPr>
        <a:xfrm>
          <a:off x="0" y="0"/>
          <a:ext cx="0" cy="0"/>
          <a:chOff x="0" y="0"/>
          <a:chExt cx="0" cy="0"/>
        </a:xfrm>
      </p:grpSpPr>
      <p:pic>
        <p:nvPicPr>
          <p:cNvPr id="156" name="Google Shape;156;p19"/>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57" name="Google Shape;157;p19"/>
          <p:cNvSpPr txBox="1"/>
          <p:nvPr/>
        </p:nvSpPr>
        <p:spPr>
          <a:xfrm>
            <a:off x="580847" y="1190625"/>
            <a:ext cx="5640000" cy="1083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8799" u="none" cap="none" strike="noStrike">
                <a:solidFill>
                  <a:srgbClr val="E1E289"/>
                </a:solidFill>
                <a:latin typeface="Forum"/>
                <a:ea typeface="Forum"/>
                <a:cs typeface="Forum"/>
                <a:sym typeface="Forum"/>
              </a:rPr>
              <a:t>Mission</a:t>
            </a:r>
            <a:endParaRPr/>
          </a:p>
        </p:txBody>
      </p:sp>
      <p:sp>
        <p:nvSpPr>
          <p:cNvPr id="158" name="Google Shape;158;p19"/>
          <p:cNvSpPr txBox="1"/>
          <p:nvPr/>
        </p:nvSpPr>
        <p:spPr>
          <a:xfrm>
            <a:off x="580847" y="2319019"/>
            <a:ext cx="5640078"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E1E289"/>
                </a:solidFill>
                <a:latin typeface="Forum"/>
                <a:ea typeface="Forum"/>
                <a:cs typeface="Forum"/>
                <a:sym typeface="Forum"/>
              </a:rPr>
              <a:t>Enter your grand vision statement!</a:t>
            </a:r>
            <a:endParaRPr/>
          </a:p>
        </p:txBody>
      </p:sp>
      <p:sp>
        <p:nvSpPr>
          <p:cNvPr id="159" name="Google Shape;159;p19"/>
          <p:cNvSpPr txBox="1"/>
          <p:nvPr/>
        </p:nvSpPr>
        <p:spPr>
          <a:xfrm>
            <a:off x="12009925" y="7764146"/>
            <a:ext cx="5640000" cy="10836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8799" u="none" cap="none" strike="noStrike">
                <a:solidFill>
                  <a:srgbClr val="E1E289"/>
                </a:solidFill>
                <a:latin typeface="Forum"/>
                <a:ea typeface="Forum"/>
                <a:cs typeface="Forum"/>
                <a:sym typeface="Forum"/>
              </a:rPr>
              <a:t>Vision</a:t>
            </a:r>
            <a:endParaRPr/>
          </a:p>
        </p:txBody>
      </p:sp>
      <p:sp>
        <p:nvSpPr>
          <p:cNvPr id="160" name="Google Shape;160;p19"/>
          <p:cNvSpPr txBox="1"/>
          <p:nvPr/>
        </p:nvSpPr>
        <p:spPr>
          <a:xfrm>
            <a:off x="12009925" y="8892540"/>
            <a:ext cx="5640078" cy="36576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E1E289"/>
                </a:solidFill>
                <a:latin typeface="Forum"/>
                <a:ea typeface="Forum"/>
                <a:cs typeface="Forum"/>
                <a:sym typeface="Forum"/>
              </a:rPr>
              <a:t>Enter your grand vision statement!</a:t>
            </a:r>
            <a:endParaRPr/>
          </a:p>
        </p:txBody>
      </p:sp>
      <p:cxnSp>
        <p:nvCxnSpPr>
          <p:cNvPr id="161" name="Google Shape;161;p19"/>
          <p:cNvCxnSpPr/>
          <p:nvPr/>
        </p:nvCxnSpPr>
        <p:spPr>
          <a:xfrm>
            <a:off x="580847" y="579120"/>
            <a:ext cx="17069157" cy="0"/>
          </a:xfrm>
          <a:prstGeom prst="straightConnector1">
            <a:avLst/>
          </a:prstGeom>
          <a:noFill/>
          <a:ln cap="flat" cmpd="sng" w="38100">
            <a:solidFill>
              <a:srgbClr val="E1E289"/>
            </a:solidFill>
            <a:prstDash val="solid"/>
            <a:round/>
            <a:headEnd len="sm" w="sm" type="none"/>
            <a:tailEnd len="sm" w="sm" type="none"/>
          </a:ln>
        </p:spPr>
      </p:cxnSp>
      <p:sp>
        <p:nvSpPr>
          <p:cNvPr id="162" name="Google Shape;162;p19"/>
          <p:cNvSpPr txBox="1"/>
          <p:nvPr/>
        </p:nvSpPr>
        <p:spPr>
          <a:xfrm>
            <a:off x="580847" y="243840"/>
            <a:ext cx="3431570" cy="3162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E1E289"/>
                </a:solidFill>
                <a:latin typeface="Forum"/>
                <a:ea typeface="Forum"/>
                <a:cs typeface="Forum"/>
                <a:sym typeface="Forum"/>
              </a:rPr>
              <a:t>Old Hollywood</a:t>
            </a:r>
            <a:endParaRPr/>
          </a:p>
        </p:txBody>
      </p:sp>
      <p:sp>
        <p:nvSpPr>
          <p:cNvPr id="163" name="Google Shape;163;p19"/>
          <p:cNvSpPr txBox="1"/>
          <p:nvPr/>
        </p:nvSpPr>
        <p:spPr>
          <a:xfrm>
            <a:off x="14218433" y="243840"/>
            <a:ext cx="3431570" cy="31623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E1E289"/>
                </a:solidFill>
                <a:latin typeface="Forum"/>
                <a:ea typeface="Forum"/>
                <a:cs typeface="Forum"/>
                <a:sym typeface="Forum"/>
              </a:rPr>
              <a:t>10.11.2023</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A210F"/>
        </a:solidFill>
      </p:bgPr>
    </p:bg>
    <p:spTree>
      <p:nvGrpSpPr>
        <p:cNvPr id="167" name="Shape 167"/>
        <p:cNvGrpSpPr/>
        <p:nvPr/>
      </p:nvGrpSpPr>
      <p:grpSpPr>
        <a:xfrm>
          <a:off x="0" y="0"/>
          <a:ext cx="0" cy="0"/>
          <a:chOff x="0" y="0"/>
          <a:chExt cx="0" cy="0"/>
        </a:xfrm>
      </p:grpSpPr>
      <p:pic>
        <p:nvPicPr>
          <p:cNvPr id="168" name="Google Shape;168;p20"/>
          <p:cNvPicPr preferRelativeResize="0"/>
          <p:nvPr/>
        </p:nvPicPr>
        <p:blipFill>
          <a:blip r:embed="rId3">
            <a:alphaModFix/>
          </a:blip>
          <a:stretch>
            <a:fillRect/>
          </a:stretch>
        </p:blipFill>
        <p:spPr>
          <a:xfrm>
            <a:off x="-28575" y="0"/>
            <a:ext cx="18288000" cy="10287000"/>
          </a:xfrm>
          <a:prstGeom prst="rect">
            <a:avLst/>
          </a:prstGeom>
          <a:noFill/>
          <a:ln>
            <a:noFill/>
          </a:ln>
        </p:spPr>
      </p:pic>
      <p:sp>
        <p:nvSpPr>
          <p:cNvPr id="169" name="Google Shape;169;p20"/>
          <p:cNvSpPr txBox="1"/>
          <p:nvPr/>
        </p:nvSpPr>
        <p:spPr>
          <a:xfrm>
            <a:off x="10681947" y="852733"/>
            <a:ext cx="6968100" cy="15147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12301" u="none" cap="none" strike="noStrike">
                <a:solidFill>
                  <a:srgbClr val="E1E289"/>
                </a:solidFill>
                <a:latin typeface="Pinyon Script"/>
                <a:ea typeface="Pinyon Script"/>
                <a:cs typeface="Pinyon Script"/>
                <a:sym typeface="Pinyon Script"/>
              </a:rPr>
              <a:t>Our Projects</a:t>
            </a:r>
            <a:endParaRPr/>
          </a:p>
        </p:txBody>
      </p:sp>
      <p:cxnSp>
        <p:nvCxnSpPr>
          <p:cNvPr id="170" name="Google Shape;170;p20"/>
          <p:cNvCxnSpPr/>
          <p:nvPr/>
        </p:nvCxnSpPr>
        <p:spPr>
          <a:xfrm>
            <a:off x="580847" y="579120"/>
            <a:ext cx="17069157" cy="0"/>
          </a:xfrm>
          <a:prstGeom prst="straightConnector1">
            <a:avLst/>
          </a:prstGeom>
          <a:noFill/>
          <a:ln cap="flat" cmpd="sng" w="38100">
            <a:solidFill>
              <a:srgbClr val="E1E289"/>
            </a:solidFill>
            <a:prstDash val="solid"/>
            <a:round/>
            <a:headEnd len="sm" w="sm" type="none"/>
            <a:tailEnd len="sm" w="sm" type="none"/>
          </a:ln>
        </p:spPr>
      </p:cxnSp>
      <p:sp>
        <p:nvSpPr>
          <p:cNvPr id="171" name="Google Shape;171;p20"/>
          <p:cNvSpPr txBox="1"/>
          <p:nvPr/>
        </p:nvSpPr>
        <p:spPr>
          <a:xfrm>
            <a:off x="580847" y="243840"/>
            <a:ext cx="3431570" cy="3162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E1E289"/>
                </a:solidFill>
                <a:latin typeface="Forum"/>
                <a:ea typeface="Forum"/>
                <a:cs typeface="Forum"/>
                <a:sym typeface="Forum"/>
              </a:rPr>
              <a:t>Old Hollywood</a:t>
            </a:r>
            <a:endParaRPr/>
          </a:p>
        </p:txBody>
      </p:sp>
      <p:sp>
        <p:nvSpPr>
          <p:cNvPr id="172" name="Google Shape;172;p20"/>
          <p:cNvSpPr txBox="1"/>
          <p:nvPr/>
        </p:nvSpPr>
        <p:spPr>
          <a:xfrm>
            <a:off x="14218433" y="243840"/>
            <a:ext cx="3431570" cy="31623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E1E289"/>
                </a:solidFill>
                <a:latin typeface="Forum"/>
                <a:ea typeface="Forum"/>
                <a:cs typeface="Forum"/>
                <a:sym typeface="Forum"/>
              </a:rPr>
              <a:t>10.11.2023</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A210F"/>
        </a:solidFill>
      </p:bgPr>
    </p:bg>
    <p:spTree>
      <p:nvGrpSpPr>
        <p:cNvPr id="176" name="Shape 176"/>
        <p:cNvGrpSpPr/>
        <p:nvPr/>
      </p:nvGrpSpPr>
      <p:grpSpPr>
        <a:xfrm>
          <a:off x="0" y="0"/>
          <a:ext cx="0" cy="0"/>
          <a:chOff x="0" y="0"/>
          <a:chExt cx="0" cy="0"/>
        </a:xfrm>
      </p:grpSpPr>
      <p:pic>
        <p:nvPicPr>
          <p:cNvPr id="177" name="Google Shape;177;p21"/>
          <p:cNvPicPr preferRelativeResize="0"/>
          <p:nvPr/>
        </p:nvPicPr>
        <p:blipFill>
          <a:blip r:embed="rId3">
            <a:alphaModFix/>
          </a:blip>
          <a:stretch>
            <a:fillRect/>
          </a:stretch>
        </p:blipFill>
        <p:spPr>
          <a:xfrm>
            <a:off x="22" y="0"/>
            <a:ext cx="9966101" cy="10283489"/>
          </a:xfrm>
          <a:prstGeom prst="rect">
            <a:avLst/>
          </a:prstGeom>
          <a:noFill/>
          <a:ln>
            <a:noFill/>
          </a:ln>
        </p:spPr>
      </p:pic>
      <p:cxnSp>
        <p:nvCxnSpPr>
          <p:cNvPr id="178" name="Google Shape;178;p21"/>
          <p:cNvCxnSpPr/>
          <p:nvPr/>
        </p:nvCxnSpPr>
        <p:spPr>
          <a:xfrm>
            <a:off x="580847" y="579120"/>
            <a:ext cx="17069157" cy="0"/>
          </a:xfrm>
          <a:prstGeom prst="straightConnector1">
            <a:avLst/>
          </a:prstGeom>
          <a:noFill/>
          <a:ln cap="flat" cmpd="sng" w="38100">
            <a:solidFill>
              <a:srgbClr val="E1E289"/>
            </a:solidFill>
            <a:prstDash val="solid"/>
            <a:round/>
            <a:headEnd len="sm" w="sm" type="none"/>
            <a:tailEnd len="sm" w="sm" type="none"/>
          </a:ln>
        </p:spPr>
      </p:cxnSp>
      <p:sp>
        <p:nvSpPr>
          <p:cNvPr id="179" name="Google Shape;179;p21"/>
          <p:cNvSpPr txBox="1"/>
          <p:nvPr/>
        </p:nvSpPr>
        <p:spPr>
          <a:xfrm>
            <a:off x="12087403" y="1107440"/>
            <a:ext cx="5562600" cy="21669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8799" u="none" cap="none" strike="noStrike">
                <a:solidFill>
                  <a:srgbClr val="E1E289"/>
                </a:solidFill>
                <a:latin typeface="Forum"/>
                <a:ea typeface="Forum"/>
                <a:cs typeface="Forum"/>
                <a:sym typeface="Forum"/>
              </a:rPr>
              <a:t>What We Offer</a:t>
            </a:r>
            <a:endParaRPr/>
          </a:p>
        </p:txBody>
      </p:sp>
      <p:sp>
        <p:nvSpPr>
          <p:cNvPr id="180" name="Google Shape;180;p21"/>
          <p:cNvSpPr txBox="1"/>
          <p:nvPr/>
        </p:nvSpPr>
        <p:spPr>
          <a:xfrm>
            <a:off x="13779251" y="3731260"/>
            <a:ext cx="3870752" cy="592455"/>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3600" u="none" cap="none" strike="noStrike">
                <a:solidFill>
                  <a:srgbClr val="E1E289"/>
                </a:solidFill>
                <a:latin typeface="Forum"/>
                <a:ea typeface="Forum"/>
                <a:cs typeface="Forum"/>
                <a:sym typeface="Forum"/>
              </a:rPr>
              <a:t>Service One</a:t>
            </a:r>
            <a:endParaRPr/>
          </a:p>
        </p:txBody>
      </p:sp>
      <p:sp>
        <p:nvSpPr>
          <p:cNvPr id="181" name="Google Shape;181;p21"/>
          <p:cNvSpPr txBox="1"/>
          <p:nvPr/>
        </p:nvSpPr>
        <p:spPr>
          <a:xfrm>
            <a:off x="9144000" y="4460441"/>
            <a:ext cx="8506003" cy="36576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E1E289"/>
                </a:solidFill>
                <a:latin typeface="Forum"/>
                <a:ea typeface="Forum"/>
                <a:cs typeface="Forum"/>
                <a:sym typeface="Forum"/>
              </a:rPr>
              <a:t>Elaborate on what you want to discuss. </a:t>
            </a:r>
            <a:endParaRPr/>
          </a:p>
        </p:txBody>
      </p:sp>
      <p:sp>
        <p:nvSpPr>
          <p:cNvPr id="182" name="Google Shape;182;p21"/>
          <p:cNvSpPr txBox="1"/>
          <p:nvPr/>
        </p:nvSpPr>
        <p:spPr>
          <a:xfrm>
            <a:off x="580847" y="243840"/>
            <a:ext cx="3431570" cy="3162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E1E289"/>
                </a:solidFill>
                <a:latin typeface="Forum"/>
                <a:ea typeface="Forum"/>
                <a:cs typeface="Forum"/>
                <a:sym typeface="Forum"/>
              </a:rPr>
              <a:t>Old Hollywood</a:t>
            </a:r>
            <a:endParaRPr/>
          </a:p>
        </p:txBody>
      </p:sp>
      <p:sp>
        <p:nvSpPr>
          <p:cNvPr id="183" name="Google Shape;183;p21"/>
          <p:cNvSpPr txBox="1"/>
          <p:nvPr/>
        </p:nvSpPr>
        <p:spPr>
          <a:xfrm>
            <a:off x="14218433" y="243840"/>
            <a:ext cx="3431570" cy="31623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E1E289"/>
                </a:solidFill>
                <a:latin typeface="Forum"/>
                <a:ea typeface="Forum"/>
                <a:cs typeface="Forum"/>
                <a:sym typeface="Forum"/>
              </a:rPr>
              <a:t>10.11.2023</a:t>
            </a:r>
            <a:endParaRPr/>
          </a:p>
        </p:txBody>
      </p:sp>
      <p:sp>
        <p:nvSpPr>
          <p:cNvPr id="184" name="Google Shape;184;p21"/>
          <p:cNvSpPr txBox="1"/>
          <p:nvPr/>
        </p:nvSpPr>
        <p:spPr>
          <a:xfrm>
            <a:off x="13779251" y="5159576"/>
            <a:ext cx="3870752" cy="592455"/>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3600" u="none" cap="none" strike="noStrike">
                <a:solidFill>
                  <a:srgbClr val="E1E289"/>
                </a:solidFill>
                <a:latin typeface="Forum"/>
                <a:ea typeface="Forum"/>
                <a:cs typeface="Forum"/>
                <a:sym typeface="Forum"/>
              </a:rPr>
              <a:t>Service Two</a:t>
            </a:r>
            <a:endParaRPr/>
          </a:p>
        </p:txBody>
      </p:sp>
      <p:sp>
        <p:nvSpPr>
          <p:cNvPr id="185" name="Google Shape;185;p21"/>
          <p:cNvSpPr txBox="1"/>
          <p:nvPr/>
        </p:nvSpPr>
        <p:spPr>
          <a:xfrm>
            <a:off x="9144000" y="5888758"/>
            <a:ext cx="8506003" cy="36576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E1E289"/>
                </a:solidFill>
                <a:latin typeface="Forum"/>
                <a:ea typeface="Forum"/>
                <a:cs typeface="Forum"/>
                <a:sym typeface="Forum"/>
              </a:rPr>
              <a:t>Elaborate on what you want to discuss. </a:t>
            </a:r>
            <a:endParaRPr/>
          </a:p>
        </p:txBody>
      </p:sp>
      <p:sp>
        <p:nvSpPr>
          <p:cNvPr id="186" name="Google Shape;186;p21"/>
          <p:cNvSpPr txBox="1"/>
          <p:nvPr/>
        </p:nvSpPr>
        <p:spPr>
          <a:xfrm>
            <a:off x="13779251" y="6587893"/>
            <a:ext cx="3870752" cy="592455"/>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3600" u="none" cap="none" strike="noStrike">
                <a:solidFill>
                  <a:srgbClr val="E1E289"/>
                </a:solidFill>
                <a:latin typeface="Forum"/>
                <a:ea typeface="Forum"/>
                <a:cs typeface="Forum"/>
                <a:sym typeface="Forum"/>
              </a:rPr>
              <a:t>Service Three</a:t>
            </a:r>
            <a:endParaRPr/>
          </a:p>
        </p:txBody>
      </p:sp>
      <p:sp>
        <p:nvSpPr>
          <p:cNvPr id="187" name="Google Shape;187;p21"/>
          <p:cNvSpPr txBox="1"/>
          <p:nvPr/>
        </p:nvSpPr>
        <p:spPr>
          <a:xfrm>
            <a:off x="9144000" y="7317075"/>
            <a:ext cx="8506003" cy="36576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E1E289"/>
                </a:solidFill>
                <a:latin typeface="Forum"/>
                <a:ea typeface="Forum"/>
                <a:cs typeface="Forum"/>
                <a:sym typeface="Forum"/>
              </a:rPr>
              <a:t>Elaborate on what you want to discuss. </a:t>
            </a:r>
            <a:endParaRPr/>
          </a:p>
        </p:txBody>
      </p:sp>
      <p:sp>
        <p:nvSpPr>
          <p:cNvPr id="188" name="Google Shape;188;p21"/>
          <p:cNvSpPr txBox="1"/>
          <p:nvPr/>
        </p:nvSpPr>
        <p:spPr>
          <a:xfrm>
            <a:off x="13779251" y="8016210"/>
            <a:ext cx="3870752" cy="592455"/>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3600" u="none" cap="none" strike="noStrike">
                <a:solidFill>
                  <a:srgbClr val="E1E289"/>
                </a:solidFill>
                <a:latin typeface="Forum"/>
                <a:ea typeface="Forum"/>
                <a:cs typeface="Forum"/>
                <a:sym typeface="Forum"/>
              </a:rPr>
              <a:t>Service Four</a:t>
            </a:r>
            <a:endParaRPr/>
          </a:p>
        </p:txBody>
      </p:sp>
      <p:sp>
        <p:nvSpPr>
          <p:cNvPr id="189" name="Google Shape;189;p21"/>
          <p:cNvSpPr txBox="1"/>
          <p:nvPr/>
        </p:nvSpPr>
        <p:spPr>
          <a:xfrm>
            <a:off x="9144000" y="8745392"/>
            <a:ext cx="8506003" cy="36576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E1E289"/>
                </a:solidFill>
                <a:latin typeface="Forum"/>
                <a:ea typeface="Forum"/>
                <a:cs typeface="Forum"/>
                <a:sym typeface="Forum"/>
              </a:rPr>
              <a:t>Elaborate on what you want to discuss. </a:t>
            </a:r>
            <a:endParaRPr/>
          </a:p>
        </p:txBody>
      </p:sp>
      <p:cxnSp>
        <p:nvCxnSpPr>
          <p:cNvPr id="190" name="Google Shape;190;p21"/>
          <p:cNvCxnSpPr/>
          <p:nvPr/>
        </p:nvCxnSpPr>
        <p:spPr>
          <a:xfrm>
            <a:off x="10619817" y="4930976"/>
            <a:ext cx="7668183" cy="0"/>
          </a:xfrm>
          <a:prstGeom prst="straightConnector1">
            <a:avLst/>
          </a:prstGeom>
          <a:noFill/>
          <a:ln cap="flat" cmpd="sng" w="38100">
            <a:solidFill>
              <a:srgbClr val="E1E289"/>
            </a:solidFill>
            <a:prstDash val="solid"/>
            <a:round/>
            <a:headEnd len="sm" w="sm" type="none"/>
            <a:tailEnd len="sm" w="sm" type="none"/>
          </a:ln>
        </p:spPr>
      </p:cxnSp>
      <p:cxnSp>
        <p:nvCxnSpPr>
          <p:cNvPr id="191" name="Google Shape;191;p21"/>
          <p:cNvCxnSpPr/>
          <p:nvPr/>
        </p:nvCxnSpPr>
        <p:spPr>
          <a:xfrm>
            <a:off x="10619817" y="6422994"/>
            <a:ext cx="7668183" cy="0"/>
          </a:xfrm>
          <a:prstGeom prst="straightConnector1">
            <a:avLst/>
          </a:prstGeom>
          <a:noFill/>
          <a:ln cap="flat" cmpd="sng" w="38100">
            <a:solidFill>
              <a:srgbClr val="E1E289"/>
            </a:solidFill>
            <a:prstDash val="solid"/>
            <a:round/>
            <a:headEnd len="sm" w="sm" type="none"/>
            <a:tailEnd len="sm" w="sm" type="none"/>
          </a:ln>
        </p:spPr>
      </p:cxnSp>
      <p:cxnSp>
        <p:nvCxnSpPr>
          <p:cNvPr id="192" name="Google Shape;192;p21"/>
          <p:cNvCxnSpPr/>
          <p:nvPr/>
        </p:nvCxnSpPr>
        <p:spPr>
          <a:xfrm>
            <a:off x="10619817" y="7889411"/>
            <a:ext cx="7668183" cy="0"/>
          </a:xfrm>
          <a:prstGeom prst="straightConnector1">
            <a:avLst/>
          </a:prstGeom>
          <a:noFill/>
          <a:ln cap="flat" cmpd="sng" w="38100">
            <a:solidFill>
              <a:srgbClr val="E1E289"/>
            </a:solidFill>
            <a:prstDash val="solid"/>
            <a:round/>
            <a:headEnd len="sm" w="sm" type="none"/>
            <a:tailEnd len="sm" w="sm" type="none"/>
          </a:ln>
        </p:spPr>
      </p:cxn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