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693400" cx="7556500"/>
  <p:notesSz cx="6858000" cy="9144000"/>
  <p:embeddedFontLst>
    <p:embeddedFont>
      <p:font typeface="Anton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nton-regular.fntdata"/><Relationship Id="rId12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Relationship Id="rId3" Type="http://schemas.openxmlformats.org/officeDocument/2006/relationships/image" Target="../media/image26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3054930"/>
            <a:ext cx="7560000" cy="7637070"/>
          </a:xfrm>
          <a:custGeom>
            <a:rect b="b" l="l" r="r" t="t"/>
            <a:pathLst>
              <a:path extrusionOk="0" h="7637070" w="7560000">
                <a:moveTo>
                  <a:pt x="0" y="0"/>
                </a:moveTo>
                <a:lnTo>
                  <a:pt x="7560000" y="0"/>
                </a:lnTo>
                <a:lnTo>
                  <a:pt x="7560000" y="7637070"/>
                </a:lnTo>
                <a:lnTo>
                  <a:pt x="0" y="76370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49" l="-55127" r="0" t="-2258"/>
            </a:stretch>
          </a:blipFill>
          <a:ln>
            <a:noFill/>
          </a:ln>
        </p:spPr>
      </p:sp>
      <p:sp>
        <p:nvSpPr>
          <p:cNvPr id="17" name="Google Shape;17;p3"/>
          <p:cNvSpPr txBox="1"/>
          <p:nvPr/>
        </p:nvSpPr>
        <p:spPr>
          <a:xfrm>
            <a:off x="767049" y="860775"/>
            <a:ext cx="60258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Anton"/>
                <a:ea typeface="Anton"/>
                <a:cs typeface="Anton"/>
                <a:sym typeface="Anton"/>
              </a:rPr>
              <a:t>CLICK TO EDIT</a:t>
            </a:r>
            <a:endParaRPr sz="6000">
              <a:latin typeface="Anton"/>
              <a:ea typeface="Anton"/>
              <a:cs typeface="Anton"/>
              <a:sym typeface="Anto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Anton"/>
                <a:ea typeface="Anton"/>
                <a:cs typeface="Anton"/>
                <a:sym typeface="Anton"/>
              </a:rPr>
              <a:t>THEME STYLE</a:t>
            </a:r>
            <a:endParaRPr sz="6000"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540052" y="2617549"/>
            <a:ext cx="6479896" cy="5456902"/>
          </a:xfrm>
          <a:custGeom>
            <a:rect b="b" l="l" r="r" t="t"/>
            <a:pathLst>
              <a:path extrusionOk="0" h="5456902" w="6479896">
                <a:moveTo>
                  <a:pt x="0" y="0"/>
                </a:moveTo>
                <a:lnTo>
                  <a:pt x="6479896" y="0"/>
                </a:lnTo>
                <a:lnTo>
                  <a:pt x="6479896" y="5456902"/>
                </a:lnTo>
                <a:lnTo>
                  <a:pt x="0" y="54569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1909" l="-11089" r="-17718" t="0"/>
            </a:stretch>
          </a:blipFill>
          <a:ln>
            <a:noFill/>
          </a:ln>
        </p:spPr>
      </p:sp>
      <p:sp>
        <p:nvSpPr>
          <p:cNvPr id="20" name="Google Shape;20;p4"/>
          <p:cNvSpPr txBox="1"/>
          <p:nvPr/>
        </p:nvSpPr>
        <p:spPr>
          <a:xfrm>
            <a:off x="-462" y="707949"/>
            <a:ext cx="75600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CLICK TO EDIT</a:t>
            </a:r>
            <a:endParaRPr sz="60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THEME STYLE</a:t>
            </a:r>
            <a:endParaRPr sz="6000"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1" name="Google Shape;21;p4"/>
          <p:cNvSpPr txBox="1"/>
          <p:nvPr/>
        </p:nvSpPr>
        <p:spPr>
          <a:xfrm>
            <a:off x="-462" y="8517201"/>
            <a:ext cx="75594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CLICK TO EDIT</a:t>
            </a:r>
            <a:endParaRPr sz="60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THEME STYLE</a:t>
            </a:r>
            <a:endParaRPr sz="6000"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0" y="0"/>
            <a:ext cx="7560000" cy="10692000"/>
          </a:xfrm>
          <a:custGeom>
            <a:rect b="b" l="l" r="r" t="t"/>
            <a:pathLst>
              <a:path extrusionOk="0"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3889" l="-10469" r="-7959" t="-7759"/>
            </a:stretch>
          </a:blipFill>
          <a:ln>
            <a:noFill/>
          </a:ln>
        </p:spPr>
      </p:sp>
      <p:sp>
        <p:nvSpPr>
          <p:cNvPr id="24" name="Google Shape;24;p5"/>
          <p:cNvSpPr txBox="1"/>
          <p:nvPr/>
        </p:nvSpPr>
        <p:spPr>
          <a:xfrm>
            <a:off x="921719" y="602240"/>
            <a:ext cx="57165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CLICK TO EDIT THEME STYLE</a:t>
            </a:r>
            <a:endParaRPr sz="60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5" name="Google Shape;25;p5"/>
          <p:cNvSpPr txBox="1"/>
          <p:nvPr/>
        </p:nvSpPr>
        <p:spPr>
          <a:xfrm>
            <a:off x="420689" y="8102360"/>
            <a:ext cx="67185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CLICK TO EDIT</a:t>
            </a:r>
            <a:endParaRPr sz="60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THEME STYLE</a:t>
            </a:r>
            <a:endParaRPr sz="60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2566024"/>
            <a:ext cx="7560000" cy="5561353"/>
          </a:xfrm>
          <a:custGeom>
            <a:rect b="b" l="l" r="r" t="t"/>
            <a:pathLst>
              <a:path extrusionOk="0" h="5561353" w="7560000">
                <a:moveTo>
                  <a:pt x="0" y="0"/>
                </a:moveTo>
                <a:lnTo>
                  <a:pt x="7560000" y="0"/>
                </a:lnTo>
                <a:lnTo>
                  <a:pt x="7560000" y="5561352"/>
                </a:lnTo>
                <a:lnTo>
                  <a:pt x="0" y="55613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103078" l="-12877" r="-120326" t="-8529"/>
            </a:stretch>
          </a:blipFill>
          <a:ln>
            <a:noFill/>
          </a:ln>
        </p:spPr>
      </p:sp>
      <p:sp>
        <p:nvSpPr>
          <p:cNvPr id="28" name="Google Shape;28;p6"/>
          <p:cNvSpPr txBox="1"/>
          <p:nvPr/>
        </p:nvSpPr>
        <p:spPr>
          <a:xfrm>
            <a:off x="704100" y="472340"/>
            <a:ext cx="61518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CLICK TO EDIT</a:t>
            </a:r>
            <a:endParaRPr sz="60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THEME STYLE</a:t>
            </a:r>
            <a:endParaRPr sz="60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9" name="Google Shape;29;p6"/>
          <p:cNvSpPr txBox="1"/>
          <p:nvPr/>
        </p:nvSpPr>
        <p:spPr>
          <a:xfrm>
            <a:off x="750" y="8485691"/>
            <a:ext cx="75585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CLICK TO EDIT</a:t>
            </a:r>
            <a:endParaRPr sz="60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THEME STYLE</a:t>
            </a:r>
            <a:endParaRPr sz="5500"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>
            <a:off x="3301790" y="1550435"/>
            <a:ext cx="4258210" cy="3591693"/>
          </a:xfrm>
          <a:custGeom>
            <a:rect b="b" l="l" r="r" t="t"/>
            <a:pathLst>
              <a:path extrusionOk="0" h="3591693" w="4258210">
                <a:moveTo>
                  <a:pt x="0" y="0"/>
                </a:moveTo>
                <a:lnTo>
                  <a:pt x="4258210" y="0"/>
                </a:lnTo>
                <a:lnTo>
                  <a:pt x="4258210" y="3591693"/>
                </a:lnTo>
                <a:lnTo>
                  <a:pt x="0" y="35916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-21779" r="-21789" t="0"/>
            </a:stretch>
          </a:blipFill>
          <a:ln>
            <a:noFill/>
          </a:ln>
        </p:spPr>
      </p:sp>
      <p:sp>
        <p:nvSpPr>
          <p:cNvPr id="32" name="Google Shape;32;p7"/>
          <p:cNvSpPr/>
          <p:nvPr/>
        </p:nvSpPr>
        <p:spPr>
          <a:xfrm>
            <a:off x="3301790" y="5549872"/>
            <a:ext cx="4258210" cy="3591693"/>
          </a:xfrm>
          <a:custGeom>
            <a:rect b="b" l="l" r="r" t="t"/>
            <a:pathLst>
              <a:path extrusionOk="0" h="3591693" w="4258210">
                <a:moveTo>
                  <a:pt x="0" y="0"/>
                </a:moveTo>
                <a:lnTo>
                  <a:pt x="4258210" y="0"/>
                </a:lnTo>
                <a:lnTo>
                  <a:pt x="4258210" y="3591693"/>
                </a:lnTo>
                <a:lnTo>
                  <a:pt x="0" y="35916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179" r="-13179" t="0"/>
            </a:stretch>
          </a:blipFill>
          <a:ln>
            <a:noFill/>
          </a:ln>
        </p:spPr>
      </p:sp>
      <p:sp>
        <p:nvSpPr>
          <p:cNvPr id="33" name="Google Shape;33;p7"/>
          <p:cNvSpPr txBox="1"/>
          <p:nvPr/>
        </p:nvSpPr>
        <p:spPr>
          <a:xfrm>
            <a:off x="276612" y="2623969"/>
            <a:ext cx="28050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CLICK TO</a:t>
            </a:r>
            <a:endParaRPr sz="40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EDIT THEME</a:t>
            </a:r>
            <a:endParaRPr sz="40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STYLE</a:t>
            </a:r>
            <a:endParaRPr sz="4000"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4" name="Google Shape;34;p7"/>
          <p:cNvSpPr txBox="1"/>
          <p:nvPr/>
        </p:nvSpPr>
        <p:spPr>
          <a:xfrm>
            <a:off x="276612" y="6623406"/>
            <a:ext cx="28050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CLICK TO</a:t>
            </a:r>
            <a:endParaRPr sz="40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EDIT THEME</a:t>
            </a:r>
            <a:endParaRPr sz="40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STYLE</a:t>
            </a:r>
            <a:endParaRPr sz="3999"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4" name="Google Shape;44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1" name="Google Shape;51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Relationship Id="rId4" Type="http://schemas.openxmlformats.org/officeDocument/2006/relationships/image" Target="../media/image26.jpg"/></Relationships>
</file>

<file path=ppt/slides/_rels/slide6.xml.rels><?xml version="1.0" encoding="UTF-8" standalone="yes"?><Relationships xmlns="http://schemas.openxmlformats.org/package/2006/relationships"><Relationship Id="rId40" Type="http://schemas.openxmlformats.org/officeDocument/2006/relationships/image" Target="../media/image39.png"/><Relationship Id="rId20" Type="http://schemas.openxmlformats.org/officeDocument/2006/relationships/image" Target="../media/image17.png"/><Relationship Id="rId41" Type="http://schemas.openxmlformats.org/officeDocument/2006/relationships/image" Target="../media/image42.png"/><Relationship Id="rId22" Type="http://schemas.openxmlformats.org/officeDocument/2006/relationships/image" Target="../media/image21.png"/><Relationship Id="rId21" Type="http://schemas.openxmlformats.org/officeDocument/2006/relationships/image" Target="../media/image16.png"/><Relationship Id="rId24" Type="http://schemas.openxmlformats.org/officeDocument/2006/relationships/image" Target="../media/image23.png"/><Relationship Id="rId23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34.png"/><Relationship Id="rId26" Type="http://schemas.openxmlformats.org/officeDocument/2006/relationships/image" Target="../media/image22.png"/><Relationship Id="rId25" Type="http://schemas.openxmlformats.org/officeDocument/2006/relationships/image" Target="../media/image25.png"/><Relationship Id="rId28" Type="http://schemas.openxmlformats.org/officeDocument/2006/relationships/image" Target="../media/image29.png"/><Relationship Id="rId27" Type="http://schemas.openxmlformats.org/officeDocument/2006/relationships/image" Target="../media/image4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29" Type="http://schemas.openxmlformats.org/officeDocument/2006/relationships/image" Target="../media/image33.png"/><Relationship Id="rId7" Type="http://schemas.openxmlformats.org/officeDocument/2006/relationships/image" Target="../media/image7.png"/><Relationship Id="rId8" Type="http://schemas.openxmlformats.org/officeDocument/2006/relationships/image" Target="../media/image1.png"/><Relationship Id="rId31" Type="http://schemas.openxmlformats.org/officeDocument/2006/relationships/image" Target="../media/image32.png"/><Relationship Id="rId30" Type="http://schemas.openxmlformats.org/officeDocument/2006/relationships/image" Target="../media/image28.png"/><Relationship Id="rId11" Type="http://schemas.openxmlformats.org/officeDocument/2006/relationships/image" Target="../media/image9.png"/><Relationship Id="rId33" Type="http://schemas.openxmlformats.org/officeDocument/2006/relationships/image" Target="../media/image44.png"/><Relationship Id="rId10" Type="http://schemas.openxmlformats.org/officeDocument/2006/relationships/image" Target="../media/image3.png"/><Relationship Id="rId32" Type="http://schemas.openxmlformats.org/officeDocument/2006/relationships/image" Target="../media/image35.png"/><Relationship Id="rId13" Type="http://schemas.openxmlformats.org/officeDocument/2006/relationships/image" Target="../media/image30.png"/><Relationship Id="rId35" Type="http://schemas.openxmlformats.org/officeDocument/2006/relationships/image" Target="../media/image36.png"/><Relationship Id="rId12" Type="http://schemas.openxmlformats.org/officeDocument/2006/relationships/image" Target="../media/image20.png"/><Relationship Id="rId34" Type="http://schemas.openxmlformats.org/officeDocument/2006/relationships/image" Target="../media/image31.png"/><Relationship Id="rId15" Type="http://schemas.openxmlformats.org/officeDocument/2006/relationships/image" Target="../media/image12.png"/><Relationship Id="rId37" Type="http://schemas.openxmlformats.org/officeDocument/2006/relationships/image" Target="../media/image37.png"/><Relationship Id="rId14" Type="http://schemas.openxmlformats.org/officeDocument/2006/relationships/image" Target="../media/image15.png"/><Relationship Id="rId36" Type="http://schemas.openxmlformats.org/officeDocument/2006/relationships/image" Target="../media/image40.png"/><Relationship Id="rId17" Type="http://schemas.openxmlformats.org/officeDocument/2006/relationships/image" Target="../media/image24.png"/><Relationship Id="rId39" Type="http://schemas.openxmlformats.org/officeDocument/2006/relationships/image" Target="../media/image45.png"/><Relationship Id="rId16" Type="http://schemas.openxmlformats.org/officeDocument/2006/relationships/image" Target="../media/image11.png"/><Relationship Id="rId38" Type="http://schemas.openxmlformats.org/officeDocument/2006/relationships/image" Target="../media/image38.png"/><Relationship Id="rId19" Type="http://schemas.openxmlformats.org/officeDocument/2006/relationships/image" Target="../media/image19.png"/><Relationship Id="rId18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/>
          <p:nvPr/>
        </p:nvSpPr>
        <p:spPr>
          <a:xfrm>
            <a:off x="0" y="3054930"/>
            <a:ext cx="7560000" cy="7637070"/>
          </a:xfrm>
          <a:custGeom>
            <a:rect b="b" l="l" r="r" t="t"/>
            <a:pathLst>
              <a:path extrusionOk="0" h="7637070" w="7560000">
                <a:moveTo>
                  <a:pt x="0" y="0"/>
                </a:moveTo>
                <a:lnTo>
                  <a:pt x="7560000" y="0"/>
                </a:lnTo>
                <a:lnTo>
                  <a:pt x="7560000" y="7637070"/>
                </a:lnTo>
                <a:lnTo>
                  <a:pt x="0" y="76370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6" l="-55125" r="0" t="-2260"/>
            </a:stretch>
          </a:blipFill>
          <a:ln>
            <a:noFill/>
          </a:ln>
        </p:spPr>
      </p:sp>
      <p:sp>
        <p:nvSpPr>
          <p:cNvPr id="71" name="Google Shape;71;p13"/>
          <p:cNvSpPr txBox="1"/>
          <p:nvPr/>
        </p:nvSpPr>
        <p:spPr>
          <a:xfrm>
            <a:off x="767049" y="860775"/>
            <a:ext cx="60258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ME LISTENING TO</a:t>
            </a:r>
            <a:endParaRPr sz="60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MY FRIENDS PLAYLIST</a:t>
            </a:r>
            <a:endParaRPr sz="60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/>
          <p:nvPr/>
        </p:nvSpPr>
        <p:spPr>
          <a:xfrm>
            <a:off x="540052" y="2617549"/>
            <a:ext cx="6479896" cy="5456902"/>
          </a:xfrm>
          <a:custGeom>
            <a:rect b="b" l="l" r="r" t="t"/>
            <a:pathLst>
              <a:path extrusionOk="0" h="5456902" w="6479896">
                <a:moveTo>
                  <a:pt x="0" y="0"/>
                </a:moveTo>
                <a:lnTo>
                  <a:pt x="6479896" y="0"/>
                </a:lnTo>
                <a:lnTo>
                  <a:pt x="6479896" y="5456902"/>
                </a:lnTo>
                <a:lnTo>
                  <a:pt x="0" y="54569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912" l="-11085" r="-17728" t="0"/>
            </a:stretch>
          </a:blipFill>
          <a:ln>
            <a:noFill/>
          </a:ln>
        </p:spPr>
      </p:sp>
      <p:sp>
        <p:nvSpPr>
          <p:cNvPr id="77" name="Google Shape;77;p14"/>
          <p:cNvSpPr txBox="1"/>
          <p:nvPr/>
        </p:nvSpPr>
        <p:spPr>
          <a:xfrm>
            <a:off x="-462" y="707949"/>
            <a:ext cx="75600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WHEN YOUR FAVORITE SONG COMES ON</a:t>
            </a:r>
            <a:endParaRPr sz="60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-462" y="8517201"/>
            <a:ext cx="75594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AND ALL YOUR STRESS MAGICALLY DISAPPEARS</a:t>
            </a:r>
            <a:endParaRPr sz="60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/>
          <p:nvPr/>
        </p:nvSpPr>
        <p:spPr>
          <a:xfrm>
            <a:off x="0" y="0"/>
            <a:ext cx="7560000" cy="10692000"/>
          </a:xfrm>
          <a:custGeom>
            <a:rect b="b" l="l" r="r" t="t"/>
            <a:pathLst>
              <a:path extrusionOk="0"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" l="-10472" r="-7954" t="-7760"/>
            </a:stretch>
          </a:blipFill>
          <a:ln>
            <a:noFill/>
          </a:ln>
        </p:spPr>
      </p:sp>
      <p:sp>
        <p:nvSpPr>
          <p:cNvPr id="84" name="Google Shape;84;p15"/>
          <p:cNvSpPr txBox="1"/>
          <p:nvPr/>
        </p:nvSpPr>
        <p:spPr>
          <a:xfrm>
            <a:off x="921719" y="602240"/>
            <a:ext cx="57165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WHEN YOU LISTEN TO SAD MUSIC</a:t>
            </a:r>
            <a:endParaRPr sz="60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420689" y="8102360"/>
            <a:ext cx="67185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AND START QUESTIONING</a:t>
            </a:r>
            <a:endParaRPr sz="60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ALL LIFE DECISIONS</a:t>
            </a:r>
            <a:endParaRPr sz="6000">
              <a:solidFill>
                <a:srgbClr val="FFFFFF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/>
          <p:nvPr/>
        </p:nvSpPr>
        <p:spPr>
          <a:xfrm>
            <a:off x="0" y="2337424"/>
            <a:ext cx="7560000" cy="5561353"/>
          </a:xfrm>
          <a:custGeom>
            <a:rect b="b" l="l" r="r" t="t"/>
            <a:pathLst>
              <a:path extrusionOk="0" h="5561353" w="7560000">
                <a:moveTo>
                  <a:pt x="0" y="0"/>
                </a:moveTo>
                <a:lnTo>
                  <a:pt x="7560000" y="0"/>
                </a:lnTo>
                <a:lnTo>
                  <a:pt x="7560000" y="5561352"/>
                </a:lnTo>
                <a:lnTo>
                  <a:pt x="0" y="55613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3081" l="-12872" r="-120330" t="-8527"/>
            </a:stretch>
          </a:blipFill>
          <a:ln>
            <a:noFill/>
          </a:ln>
        </p:spPr>
      </p:sp>
      <p:sp>
        <p:nvSpPr>
          <p:cNvPr id="91" name="Google Shape;91;p16"/>
          <p:cNvSpPr txBox="1"/>
          <p:nvPr/>
        </p:nvSpPr>
        <p:spPr>
          <a:xfrm>
            <a:off x="704100" y="472340"/>
            <a:ext cx="61518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WHEN YOUR LISTENING</a:t>
            </a:r>
            <a:endParaRPr sz="60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TO MUSIC</a:t>
            </a:r>
            <a:endParaRPr sz="60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750" y="8485691"/>
            <a:ext cx="7558500" cy="23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AND YOU START IMAGINING YOUR OWN MUSIC VIDEO</a:t>
            </a:r>
            <a:endParaRPr sz="55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/>
          <p:nvPr/>
        </p:nvSpPr>
        <p:spPr>
          <a:xfrm>
            <a:off x="3301790" y="1550435"/>
            <a:ext cx="4258210" cy="3591693"/>
          </a:xfrm>
          <a:custGeom>
            <a:rect b="b" l="l" r="r" t="t"/>
            <a:pathLst>
              <a:path extrusionOk="0" h="3591693" w="4258210">
                <a:moveTo>
                  <a:pt x="0" y="0"/>
                </a:moveTo>
                <a:lnTo>
                  <a:pt x="4258210" y="0"/>
                </a:lnTo>
                <a:lnTo>
                  <a:pt x="4258210" y="3591693"/>
                </a:lnTo>
                <a:lnTo>
                  <a:pt x="0" y="35916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1783" r="-21783" t="0"/>
            </a:stretch>
          </a:blipFill>
          <a:ln>
            <a:noFill/>
          </a:ln>
        </p:spPr>
      </p:sp>
      <p:sp>
        <p:nvSpPr>
          <p:cNvPr id="98" name="Google Shape;98;p17"/>
          <p:cNvSpPr/>
          <p:nvPr/>
        </p:nvSpPr>
        <p:spPr>
          <a:xfrm>
            <a:off x="3301790" y="5549872"/>
            <a:ext cx="4258210" cy="3591693"/>
          </a:xfrm>
          <a:custGeom>
            <a:rect b="b" l="l" r="r" t="t"/>
            <a:pathLst>
              <a:path extrusionOk="0" h="3591693" w="4258210">
                <a:moveTo>
                  <a:pt x="0" y="0"/>
                </a:moveTo>
                <a:lnTo>
                  <a:pt x="4258210" y="0"/>
                </a:lnTo>
                <a:lnTo>
                  <a:pt x="4258210" y="3591693"/>
                </a:lnTo>
                <a:lnTo>
                  <a:pt x="0" y="35916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3180" r="-13179" t="0"/>
            </a:stretch>
          </a:blipFill>
          <a:ln>
            <a:noFill/>
          </a:ln>
        </p:spPr>
      </p:sp>
      <p:sp>
        <p:nvSpPr>
          <p:cNvPr id="99" name="Google Shape;99;p17"/>
          <p:cNvSpPr txBox="1"/>
          <p:nvPr/>
        </p:nvSpPr>
        <p:spPr>
          <a:xfrm>
            <a:off x="276612" y="2623969"/>
            <a:ext cx="28050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MUSIC WILL HELP ME FOCUS</a:t>
            </a:r>
            <a:endParaRPr sz="40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276612" y="6623406"/>
            <a:ext cx="28050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rPr>
              <a:t>ME AFTER 30 SECONDS INTO THE SONG</a:t>
            </a:r>
            <a:endParaRPr sz="40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8"/>
          <p:cNvGrpSpPr/>
          <p:nvPr/>
        </p:nvGrpSpPr>
        <p:grpSpPr>
          <a:xfrm>
            <a:off x="597709" y="2293186"/>
            <a:ext cx="6291470" cy="3757704"/>
            <a:chOff x="0" y="-19050"/>
            <a:chExt cx="3295172" cy="1968106"/>
          </a:xfrm>
        </p:grpSpPr>
        <p:sp>
          <p:nvSpPr>
            <p:cNvPr id="106" name="Google Shape;106;p18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EFDFD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8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18"/>
          <p:cNvGrpSpPr/>
          <p:nvPr/>
        </p:nvGrpSpPr>
        <p:grpSpPr>
          <a:xfrm>
            <a:off x="910235" y="2663159"/>
            <a:ext cx="2662799" cy="438652"/>
            <a:chOff x="0" y="-19050"/>
            <a:chExt cx="1150437" cy="189516"/>
          </a:xfrm>
        </p:grpSpPr>
        <p:sp>
          <p:nvSpPr>
            <p:cNvPr id="109" name="Google Shape;109;p18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8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18"/>
          <p:cNvGrpSpPr/>
          <p:nvPr/>
        </p:nvGrpSpPr>
        <p:grpSpPr>
          <a:xfrm>
            <a:off x="3882517" y="2663159"/>
            <a:ext cx="2662799" cy="438652"/>
            <a:chOff x="0" y="-19050"/>
            <a:chExt cx="1150437" cy="189516"/>
          </a:xfrm>
        </p:grpSpPr>
        <p:sp>
          <p:nvSpPr>
            <p:cNvPr id="112" name="Google Shape;112;p18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8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18"/>
          <p:cNvGrpSpPr/>
          <p:nvPr/>
        </p:nvGrpSpPr>
        <p:grpSpPr>
          <a:xfrm>
            <a:off x="597709" y="6240789"/>
            <a:ext cx="6291470" cy="3757704"/>
            <a:chOff x="0" y="-19050"/>
            <a:chExt cx="3295172" cy="1968106"/>
          </a:xfrm>
        </p:grpSpPr>
        <p:sp>
          <p:nvSpPr>
            <p:cNvPr id="115" name="Google Shape;115;p18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EFDFD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8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18"/>
          <p:cNvGrpSpPr/>
          <p:nvPr/>
        </p:nvGrpSpPr>
        <p:grpSpPr>
          <a:xfrm>
            <a:off x="2448601" y="6642643"/>
            <a:ext cx="2662799" cy="438652"/>
            <a:chOff x="0" y="-19050"/>
            <a:chExt cx="1150437" cy="189516"/>
          </a:xfrm>
        </p:grpSpPr>
        <p:sp>
          <p:nvSpPr>
            <p:cNvPr id="118" name="Google Shape;118;p18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8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18"/>
          <p:cNvSpPr txBox="1"/>
          <p:nvPr/>
        </p:nvSpPr>
        <p:spPr>
          <a:xfrm>
            <a:off x="439417" y="1476337"/>
            <a:ext cx="6608053" cy="219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1273162" y="841725"/>
            <a:ext cx="5013676" cy="554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122" name="Google Shape;122;p18"/>
          <p:cNvSpPr txBox="1"/>
          <p:nvPr/>
        </p:nvSpPr>
        <p:spPr>
          <a:xfrm>
            <a:off x="967166" y="3343247"/>
            <a:ext cx="2548936" cy="297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23" name="Google Shape;123;p18"/>
          <p:cNvSpPr txBox="1"/>
          <p:nvPr/>
        </p:nvSpPr>
        <p:spPr>
          <a:xfrm>
            <a:off x="932455" y="5145853"/>
            <a:ext cx="2662799" cy="142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24" name="Google Shape;124;p18"/>
          <p:cNvSpPr txBox="1"/>
          <p:nvPr/>
        </p:nvSpPr>
        <p:spPr>
          <a:xfrm>
            <a:off x="1268897" y="4076639"/>
            <a:ext cx="1920585" cy="8238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1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ANTON</a:t>
            </a:r>
            <a:endParaRPr/>
          </a:p>
          <a:p>
            <a:pPr indent="0" lvl="0" marL="0" marR="0" rtl="0" algn="ctr">
              <a:lnSpc>
                <a:spcPct val="730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8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30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8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ANTON</a:t>
            </a:r>
            <a:endParaRPr/>
          </a:p>
        </p:txBody>
      </p:sp>
      <p:sp>
        <p:nvSpPr>
          <p:cNvPr id="125" name="Google Shape;125;p18"/>
          <p:cNvSpPr txBox="1"/>
          <p:nvPr/>
        </p:nvSpPr>
        <p:spPr>
          <a:xfrm>
            <a:off x="4413101" y="4002077"/>
            <a:ext cx="906343" cy="12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#000000</a:t>
            </a:r>
            <a:endParaRPr/>
          </a:p>
        </p:txBody>
      </p:sp>
      <p:sp>
        <p:nvSpPr>
          <p:cNvPr id="126" name="Google Shape;126;p18"/>
          <p:cNvSpPr txBox="1"/>
          <p:nvPr/>
        </p:nvSpPr>
        <p:spPr>
          <a:xfrm>
            <a:off x="5108388" y="4002077"/>
            <a:ext cx="906343" cy="1219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#FFFFFF</a:t>
            </a:r>
            <a:endParaRPr/>
          </a:p>
        </p:txBody>
      </p:sp>
      <p:sp>
        <p:nvSpPr>
          <p:cNvPr id="127" name="Google Shape;127;p18"/>
          <p:cNvSpPr txBox="1"/>
          <p:nvPr/>
        </p:nvSpPr>
        <p:spPr>
          <a:xfrm>
            <a:off x="1281342" y="2790337"/>
            <a:ext cx="1920585" cy="228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2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28" name="Google Shape;128;p18"/>
          <p:cNvSpPr txBox="1"/>
          <p:nvPr/>
        </p:nvSpPr>
        <p:spPr>
          <a:xfrm>
            <a:off x="4253623" y="2771281"/>
            <a:ext cx="1920585" cy="228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2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129" name="Google Shape;129;p18"/>
          <p:cNvSpPr txBox="1"/>
          <p:nvPr/>
        </p:nvSpPr>
        <p:spPr>
          <a:xfrm>
            <a:off x="2819707" y="6769821"/>
            <a:ext cx="1920585" cy="228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2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grpSp>
        <p:nvGrpSpPr>
          <p:cNvPr id="130" name="Google Shape;130;p18"/>
          <p:cNvGrpSpPr/>
          <p:nvPr/>
        </p:nvGrpSpPr>
        <p:grpSpPr>
          <a:xfrm>
            <a:off x="4582940" y="3338818"/>
            <a:ext cx="569863" cy="569863"/>
            <a:chOff x="0" y="0"/>
            <a:chExt cx="812800" cy="812800"/>
          </a:xfrm>
        </p:grpSpPr>
        <p:sp>
          <p:nvSpPr>
            <p:cNvPr id="131" name="Google Shape;131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8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18"/>
          <p:cNvGrpSpPr/>
          <p:nvPr/>
        </p:nvGrpSpPr>
        <p:grpSpPr>
          <a:xfrm>
            <a:off x="5276628" y="3333722"/>
            <a:ext cx="569863" cy="569863"/>
            <a:chOff x="0" y="0"/>
            <a:chExt cx="812800" cy="812800"/>
          </a:xfrm>
        </p:grpSpPr>
        <p:sp>
          <p:nvSpPr>
            <p:cNvPr id="134" name="Google Shape;134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8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8"/>
          <p:cNvGrpSpPr/>
          <p:nvPr/>
        </p:nvGrpSpPr>
        <p:grpSpPr>
          <a:xfrm>
            <a:off x="1353324" y="7414670"/>
            <a:ext cx="4853351" cy="2222679"/>
            <a:chOff x="0" y="0"/>
            <a:chExt cx="6471135" cy="2963572"/>
          </a:xfrm>
        </p:grpSpPr>
        <p:sp>
          <p:nvSpPr>
            <p:cNvPr id="137" name="Google Shape;137;p18"/>
            <p:cNvSpPr/>
            <p:nvPr/>
          </p:nvSpPr>
          <p:spPr>
            <a:xfrm>
              <a:off x="5280151" y="861844"/>
              <a:ext cx="455005" cy="391304"/>
            </a:xfrm>
            <a:custGeom>
              <a:rect b="b" l="l" r="r" t="t"/>
              <a:pathLst>
                <a:path extrusionOk="0" h="391304" w="455005">
                  <a:moveTo>
                    <a:pt x="0" y="0"/>
                  </a:moveTo>
                  <a:lnTo>
                    <a:pt x="455004" y="0"/>
                  </a:lnTo>
                  <a:lnTo>
                    <a:pt x="455004" y="391304"/>
                  </a:lnTo>
                  <a:lnTo>
                    <a:pt x="0" y="39130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8" name="Google Shape;138;p18"/>
            <p:cNvSpPr/>
            <p:nvPr/>
          </p:nvSpPr>
          <p:spPr>
            <a:xfrm>
              <a:off x="6112110" y="1618009"/>
              <a:ext cx="323391" cy="446896"/>
            </a:xfrm>
            <a:custGeom>
              <a:rect b="b" l="l" r="r" t="t"/>
              <a:pathLst>
                <a:path extrusionOk="0" h="446896" w="323391">
                  <a:moveTo>
                    <a:pt x="0" y="0"/>
                  </a:moveTo>
                  <a:lnTo>
                    <a:pt x="323391" y="0"/>
                  </a:lnTo>
                  <a:lnTo>
                    <a:pt x="323391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9" name="Google Shape;139;p18"/>
            <p:cNvSpPr/>
            <p:nvPr/>
          </p:nvSpPr>
          <p:spPr>
            <a:xfrm>
              <a:off x="5374646" y="1665622"/>
              <a:ext cx="266431" cy="399284"/>
            </a:xfrm>
            <a:custGeom>
              <a:rect b="b" l="l" r="r" t="t"/>
              <a:pathLst>
                <a:path extrusionOk="0" h="399284" w="266431">
                  <a:moveTo>
                    <a:pt x="0" y="0"/>
                  </a:moveTo>
                  <a:lnTo>
                    <a:pt x="266432" y="0"/>
                  </a:lnTo>
                  <a:lnTo>
                    <a:pt x="266432" y="399284"/>
                  </a:lnTo>
                  <a:lnTo>
                    <a:pt x="0" y="3992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0" name="Google Shape;140;p18"/>
            <p:cNvSpPr/>
            <p:nvPr/>
          </p:nvSpPr>
          <p:spPr>
            <a:xfrm>
              <a:off x="6029271" y="2467468"/>
              <a:ext cx="441864" cy="399284"/>
            </a:xfrm>
            <a:custGeom>
              <a:rect b="b" l="l" r="r" t="t"/>
              <a:pathLst>
                <a:path extrusionOk="0" h="399284" w="441864">
                  <a:moveTo>
                    <a:pt x="0" y="0"/>
                  </a:moveTo>
                  <a:lnTo>
                    <a:pt x="441864" y="0"/>
                  </a:lnTo>
                  <a:lnTo>
                    <a:pt x="441864" y="399284"/>
                  </a:lnTo>
                  <a:lnTo>
                    <a:pt x="0" y="3992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1" name="Google Shape;141;p18"/>
            <p:cNvSpPr/>
            <p:nvPr/>
          </p:nvSpPr>
          <p:spPr>
            <a:xfrm>
              <a:off x="6029271" y="23806"/>
              <a:ext cx="399284" cy="399284"/>
            </a:xfrm>
            <a:custGeom>
              <a:rect b="b" l="l" r="r" t="t"/>
              <a:pathLst>
                <a:path extrusionOk="0" h="399284" w="399284">
                  <a:moveTo>
                    <a:pt x="0" y="0"/>
                  </a:moveTo>
                  <a:lnTo>
                    <a:pt x="399284" y="0"/>
                  </a:lnTo>
                  <a:lnTo>
                    <a:pt x="399284" y="399284"/>
                  </a:lnTo>
                  <a:lnTo>
                    <a:pt x="0" y="3992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2" name="Google Shape;142;p18"/>
            <p:cNvSpPr/>
            <p:nvPr/>
          </p:nvSpPr>
          <p:spPr>
            <a:xfrm>
              <a:off x="5229546" y="27796"/>
              <a:ext cx="546277" cy="335712"/>
            </a:xfrm>
            <a:custGeom>
              <a:rect b="b" l="l" r="r" t="t"/>
              <a:pathLst>
                <a:path extrusionOk="0" h="335712" w="546277">
                  <a:moveTo>
                    <a:pt x="0" y="0"/>
                  </a:moveTo>
                  <a:lnTo>
                    <a:pt x="546276" y="0"/>
                  </a:lnTo>
                  <a:lnTo>
                    <a:pt x="546276" y="335712"/>
                  </a:lnTo>
                  <a:lnTo>
                    <a:pt x="0" y="3357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3" name="Google Shape;143;p18"/>
            <p:cNvSpPr/>
            <p:nvPr/>
          </p:nvSpPr>
          <p:spPr>
            <a:xfrm>
              <a:off x="5988604" y="861844"/>
              <a:ext cx="446896" cy="446896"/>
            </a:xfrm>
            <a:custGeom>
              <a:rect b="b" l="l" r="r" t="t"/>
              <a:pathLst>
                <a:path extrusionOk="0" h="446896" w="446896">
                  <a:moveTo>
                    <a:pt x="0" y="0"/>
                  </a:moveTo>
                  <a:lnTo>
                    <a:pt x="446897" y="0"/>
                  </a:lnTo>
                  <a:lnTo>
                    <a:pt x="446897" y="446896"/>
                  </a:lnTo>
                  <a:lnTo>
                    <a:pt x="0" y="4468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4" name="Google Shape;144;p18"/>
            <p:cNvSpPr/>
            <p:nvPr/>
          </p:nvSpPr>
          <p:spPr>
            <a:xfrm>
              <a:off x="5329875" y="2477379"/>
              <a:ext cx="311202" cy="446896"/>
            </a:xfrm>
            <a:custGeom>
              <a:rect b="b" l="l" r="r" t="t"/>
              <a:pathLst>
                <a:path extrusionOk="0" h="446896" w="311202">
                  <a:moveTo>
                    <a:pt x="0" y="0"/>
                  </a:moveTo>
                  <a:lnTo>
                    <a:pt x="311203" y="0"/>
                  </a:lnTo>
                  <a:lnTo>
                    <a:pt x="311203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5" name="Google Shape;145;p18"/>
            <p:cNvSpPr/>
            <p:nvPr/>
          </p:nvSpPr>
          <p:spPr>
            <a:xfrm>
              <a:off x="3198076" y="4391"/>
              <a:ext cx="392456" cy="446896"/>
            </a:xfrm>
            <a:custGeom>
              <a:rect b="b" l="l" r="r" t="t"/>
              <a:pathLst>
                <a:path extrusionOk="0" h="446896" w="392456">
                  <a:moveTo>
                    <a:pt x="0" y="0"/>
                  </a:moveTo>
                  <a:lnTo>
                    <a:pt x="392456" y="0"/>
                  </a:lnTo>
                  <a:lnTo>
                    <a:pt x="392456" y="446896"/>
                  </a:lnTo>
                  <a:lnTo>
                    <a:pt x="0" y="4468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6" name="Google Shape;146;p18"/>
            <p:cNvSpPr/>
            <p:nvPr/>
          </p:nvSpPr>
          <p:spPr>
            <a:xfrm>
              <a:off x="4494545" y="85472"/>
              <a:ext cx="518146" cy="308061"/>
            </a:xfrm>
            <a:custGeom>
              <a:rect b="b" l="l" r="r" t="t"/>
              <a:pathLst>
                <a:path extrusionOk="0" h="308061" w="518146">
                  <a:moveTo>
                    <a:pt x="0" y="0"/>
                  </a:moveTo>
                  <a:lnTo>
                    <a:pt x="518146" y="0"/>
                  </a:lnTo>
                  <a:lnTo>
                    <a:pt x="518146" y="308062"/>
                  </a:lnTo>
                  <a:lnTo>
                    <a:pt x="0" y="3080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7" name="Google Shape;147;p18"/>
            <p:cNvSpPr/>
            <p:nvPr/>
          </p:nvSpPr>
          <p:spPr>
            <a:xfrm>
              <a:off x="621610" y="28197"/>
              <a:ext cx="399284" cy="399284"/>
            </a:xfrm>
            <a:custGeom>
              <a:rect b="b" l="l" r="r" t="t"/>
              <a:pathLst>
                <a:path extrusionOk="0" h="399284" w="399284">
                  <a:moveTo>
                    <a:pt x="0" y="0"/>
                  </a:moveTo>
                  <a:lnTo>
                    <a:pt x="399284" y="0"/>
                  </a:lnTo>
                  <a:lnTo>
                    <a:pt x="399284" y="399284"/>
                  </a:lnTo>
                  <a:lnTo>
                    <a:pt x="0" y="3992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8" name="Google Shape;148;p18"/>
            <p:cNvSpPr/>
            <p:nvPr/>
          </p:nvSpPr>
          <p:spPr>
            <a:xfrm>
              <a:off x="3244" y="28197"/>
              <a:ext cx="399284" cy="399284"/>
            </a:xfrm>
            <a:custGeom>
              <a:rect b="b" l="l" r="r" t="t"/>
              <a:pathLst>
                <a:path extrusionOk="0" h="399284" w="399284">
                  <a:moveTo>
                    <a:pt x="0" y="0"/>
                  </a:moveTo>
                  <a:lnTo>
                    <a:pt x="399284" y="0"/>
                  </a:lnTo>
                  <a:lnTo>
                    <a:pt x="399284" y="399284"/>
                  </a:lnTo>
                  <a:lnTo>
                    <a:pt x="0" y="3992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9" name="Google Shape;149;p18"/>
            <p:cNvSpPr/>
            <p:nvPr/>
          </p:nvSpPr>
          <p:spPr>
            <a:xfrm>
              <a:off x="2516534" y="16356"/>
              <a:ext cx="443107" cy="422966"/>
            </a:xfrm>
            <a:custGeom>
              <a:rect b="b" l="l" r="r" t="t"/>
              <a:pathLst>
                <a:path extrusionOk="0" h="422966" w="443107">
                  <a:moveTo>
                    <a:pt x="0" y="0"/>
                  </a:moveTo>
                  <a:lnTo>
                    <a:pt x="443107" y="0"/>
                  </a:lnTo>
                  <a:lnTo>
                    <a:pt x="443107" y="422966"/>
                  </a:lnTo>
                  <a:lnTo>
                    <a:pt x="0" y="4229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0" name="Google Shape;150;p18"/>
            <p:cNvSpPr/>
            <p:nvPr/>
          </p:nvSpPr>
          <p:spPr>
            <a:xfrm>
              <a:off x="1249006" y="4391"/>
              <a:ext cx="443646" cy="446896"/>
            </a:xfrm>
            <a:custGeom>
              <a:rect b="b" l="l" r="r" t="t"/>
              <a:pathLst>
                <a:path extrusionOk="0" h="446896" w="443646">
                  <a:moveTo>
                    <a:pt x="0" y="0"/>
                  </a:moveTo>
                  <a:lnTo>
                    <a:pt x="443646" y="0"/>
                  </a:lnTo>
                  <a:lnTo>
                    <a:pt x="443646" y="446896"/>
                  </a:lnTo>
                  <a:lnTo>
                    <a:pt x="0" y="4468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1" name="Google Shape;151;p18"/>
            <p:cNvSpPr/>
            <p:nvPr/>
          </p:nvSpPr>
          <p:spPr>
            <a:xfrm>
              <a:off x="1916250" y="0"/>
              <a:ext cx="370055" cy="451287"/>
            </a:xfrm>
            <a:custGeom>
              <a:rect b="b" l="l" r="r" t="t"/>
              <a:pathLst>
                <a:path extrusionOk="0" h="451287" w="370055">
                  <a:moveTo>
                    <a:pt x="0" y="0"/>
                  </a:moveTo>
                  <a:lnTo>
                    <a:pt x="370055" y="0"/>
                  </a:lnTo>
                  <a:lnTo>
                    <a:pt x="370055" y="451287"/>
                  </a:lnTo>
                  <a:lnTo>
                    <a:pt x="0" y="4512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2" name="Google Shape;152;p18"/>
            <p:cNvSpPr/>
            <p:nvPr/>
          </p:nvSpPr>
          <p:spPr>
            <a:xfrm>
              <a:off x="3839477" y="28197"/>
              <a:ext cx="420307" cy="422612"/>
            </a:xfrm>
            <a:custGeom>
              <a:rect b="b" l="l" r="r" t="t"/>
              <a:pathLst>
                <a:path extrusionOk="0" h="422612" w="420307">
                  <a:moveTo>
                    <a:pt x="0" y="0"/>
                  </a:moveTo>
                  <a:lnTo>
                    <a:pt x="420307" y="0"/>
                  </a:lnTo>
                  <a:lnTo>
                    <a:pt x="420307" y="422612"/>
                  </a:lnTo>
                  <a:lnTo>
                    <a:pt x="0" y="4226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3" name="Google Shape;153;p18"/>
            <p:cNvSpPr/>
            <p:nvPr/>
          </p:nvSpPr>
          <p:spPr>
            <a:xfrm>
              <a:off x="3794551" y="825687"/>
              <a:ext cx="360767" cy="446896"/>
            </a:xfrm>
            <a:custGeom>
              <a:rect b="b" l="l" r="r" t="t"/>
              <a:pathLst>
                <a:path extrusionOk="0" h="446896" w="360767">
                  <a:moveTo>
                    <a:pt x="0" y="0"/>
                  </a:moveTo>
                  <a:lnTo>
                    <a:pt x="360768" y="0"/>
                  </a:lnTo>
                  <a:lnTo>
                    <a:pt x="360768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4" name="Google Shape;154;p18"/>
            <p:cNvSpPr/>
            <p:nvPr/>
          </p:nvSpPr>
          <p:spPr>
            <a:xfrm>
              <a:off x="3017171" y="825687"/>
              <a:ext cx="485757" cy="446896"/>
            </a:xfrm>
            <a:custGeom>
              <a:rect b="b" l="l" r="r" t="t"/>
              <a:pathLst>
                <a:path extrusionOk="0" h="446896" w="485757">
                  <a:moveTo>
                    <a:pt x="0" y="0"/>
                  </a:moveTo>
                  <a:lnTo>
                    <a:pt x="485757" y="0"/>
                  </a:lnTo>
                  <a:lnTo>
                    <a:pt x="485757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5" name="Google Shape;155;p18"/>
            <p:cNvSpPr/>
            <p:nvPr/>
          </p:nvSpPr>
          <p:spPr>
            <a:xfrm>
              <a:off x="4476944" y="927033"/>
              <a:ext cx="510705" cy="293423"/>
            </a:xfrm>
            <a:custGeom>
              <a:rect b="b" l="l" r="r" t="t"/>
              <a:pathLst>
                <a:path extrusionOk="0" h="293423" w="510705">
                  <a:moveTo>
                    <a:pt x="0" y="0"/>
                  </a:moveTo>
                  <a:lnTo>
                    <a:pt x="510706" y="0"/>
                  </a:lnTo>
                  <a:lnTo>
                    <a:pt x="510706" y="293423"/>
                  </a:lnTo>
                  <a:lnTo>
                    <a:pt x="0" y="2934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6" name="Google Shape;156;p18"/>
            <p:cNvSpPr/>
            <p:nvPr/>
          </p:nvSpPr>
          <p:spPr>
            <a:xfrm>
              <a:off x="1549950" y="825687"/>
              <a:ext cx="446896" cy="446896"/>
            </a:xfrm>
            <a:custGeom>
              <a:rect b="b" l="l" r="r" t="t"/>
              <a:pathLst>
                <a:path extrusionOk="0" h="446896" w="446896">
                  <a:moveTo>
                    <a:pt x="0" y="0"/>
                  </a:moveTo>
                  <a:lnTo>
                    <a:pt x="446897" y="0"/>
                  </a:lnTo>
                  <a:lnTo>
                    <a:pt x="446897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7" name="Google Shape;157;p18"/>
            <p:cNvSpPr/>
            <p:nvPr/>
          </p:nvSpPr>
          <p:spPr>
            <a:xfrm>
              <a:off x="3244" y="825687"/>
              <a:ext cx="519647" cy="446896"/>
            </a:xfrm>
            <a:custGeom>
              <a:rect b="b" l="l" r="r" t="t"/>
              <a:pathLst>
                <a:path extrusionOk="0" h="446896" w="519647">
                  <a:moveTo>
                    <a:pt x="0" y="0"/>
                  </a:moveTo>
                  <a:lnTo>
                    <a:pt x="519647" y="0"/>
                  </a:lnTo>
                  <a:lnTo>
                    <a:pt x="519647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8" name="Google Shape;158;p18"/>
            <p:cNvSpPr/>
            <p:nvPr/>
          </p:nvSpPr>
          <p:spPr>
            <a:xfrm>
              <a:off x="2235640" y="825687"/>
              <a:ext cx="446084" cy="446896"/>
            </a:xfrm>
            <a:custGeom>
              <a:rect b="b" l="l" r="r" t="t"/>
              <a:pathLst>
                <a:path extrusionOk="0" h="446896" w="446084">
                  <a:moveTo>
                    <a:pt x="0" y="0"/>
                  </a:moveTo>
                  <a:lnTo>
                    <a:pt x="446084" y="0"/>
                  </a:lnTo>
                  <a:lnTo>
                    <a:pt x="446084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9" name="Google Shape;159;p18"/>
            <p:cNvSpPr/>
            <p:nvPr/>
          </p:nvSpPr>
          <p:spPr>
            <a:xfrm>
              <a:off x="812972" y="825687"/>
              <a:ext cx="446896" cy="446896"/>
            </a:xfrm>
            <a:custGeom>
              <a:rect b="b" l="l" r="r" t="t"/>
              <a:pathLst>
                <a:path extrusionOk="0" h="446896" w="446896">
                  <a:moveTo>
                    <a:pt x="0" y="0"/>
                  </a:moveTo>
                  <a:lnTo>
                    <a:pt x="446897" y="0"/>
                  </a:lnTo>
                  <a:lnTo>
                    <a:pt x="446897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0" name="Google Shape;160;p18"/>
            <p:cNvSpPr/>
            <p:nvPr/>
          </p:nvSpPr>
          <p:spPr>
            <a:xfrm>
              <a:off x="3259859" y="1659269"/>
              <a:ext cx="489775" cy="386477"/>
            </a:xfrm>
            <a:custGeom>
              <a:rect b="b" l="l" r="r" t="t"/>
              <a:pathLst>
                <a:path extrusionOk="0" h="386477" w="489775">
                  <a:moveTo>
                    <a:pt x="0" y="0"/>
                  </a:moveTo>
                  <a:lnTo>
                    <a:pt x="489775" y="0"/>
                  </a:lnTo>
                  <a:lnTo>
                    <a:pt x="489775" y="386477"/>
                  </a:lnTo>
                  <a:lnTo>
                    <a:pt x="0" y="3864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1" name="Google Shape;161;p18"/>
            <p:cNvSpPr/>
            <p:nvPr/>
          </p:nvSpPr>
          <p:spPr>
            <a:xfrm>
              <a:off x="2509168" y="1677432"/>
              <a:ext cx="505113" cy="303986"/>
            </a:xfrm>
            <a:custGeom>
              <a:rect b="b" l="l" r="r" t="t"/>
              <a:pathLst>
                <a:path extrusionOk="0" h="303986" w="505113">
                  <a:moveTo>
                    <a:pt x="0" y="0"/>
                  </a:moveTo>
                  <a:lnTo>
                    <a:pt x="505113" y="0"/>
                  </a:lnTo>
                  <a:lnTo>
                    <a:pt x="505113" y="303986"/>
                  </a:lnTo>
                  <a:lnTo>
                    <a:pt x="0" y="3039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2" name="Google Shape;162;p18"/>
            <p:cNvSpPr/>
            <p:nvPr/>
          </p:nvSpPr>
          <p:spPr>
            <a:xfrm>
              <a:off x="1319897" y="1630996"/>
              <a:ext cx="415636" cy="443022"/>
            </a:xfrm>
            <a:custGeom>
              <a:rect b="b" l="l" r="r" t="t"/>
              <a:pathLst>
                <a:path extrusionOk="0" h="443022" w="415636">
                  <a:moveTo>
                    <a:pt x="0" y="0"/>
                  </a:moveTo>
                  <a:lnTo>
                    <a:pt x="415636" y="0"/>
                  </a:lnTo>
                  <a:lnTo>
                    <a:pt x="415636" y="443023"/>
                  </a:lnTo>
                  <a:lnTo>
                    <a:pt x="0" y="4430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3" name="Google Shape;163;p18"/>
            <p:cNvSpPr/>
            <p:nvPr/>
          </p:nvSpPr>
          <p:spPr>
            <a:xfrm>
              <a:off x="1981111" y="1636186"/>
              <a:ext cx="282480" cy="386477"/>
            </a:xfrm>
            <a:custGeom>
              <a:rect b="b" l="l" r="r" t="t"/>
              <a:pathLst>
                <a:path extrusionOk="0" h="386477" w="282480">
                  <a:moveTo>
                    <a:pt x="0" y="0"/>
                  </a:moveTo>
                  <a:lnTo>
                    <a:pt x="282480" y="0"/>
                  </a:lnTo>
                  <a:lnTo>
                    <a:pt x="282480" y="386477"/>
                  </a:lnTo>
                  <a:lnTo>
                    <a:pt x="0" y="3864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4" name="Google Shape;164;p18"/>
            <p:cNvSpPr/>
            <p:nvPr/>
          </p:nvSpPr>
          <p:spPr>
            <a:xfrm>
              <a:off x="750051" y="1630996"/>
              <a:ext cx="323004" cy="443022"/>
            </a:xfrm>
            <a:custGeom>
              <a:rect b="b" l="l" r="r" t="t"/>
              <a:pathLst>
                <a:path extrusionOk="0" h="443022" w="323004">
                  <a:moveTo>
                    <a:pt x="0" y="0"/>
                  </a:moveTo>
                  <a:lnTo>
                    <a:pt x="323003" y="0"/>
                  </a:lnTo>
                  <a:lnTo>
                    <a:pt x="323003" y="443023"/>
                  </a:lnTo>
                  <a:lnTo>
                    <a:pt x="0" y="4430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5" name="Google Shape;165;p18"/>
            <p:cNvSpPr/>
            <p:nvPr/>
          </p:nvSpPr>
          <p:spPr>
            <a:xfrm>
              <a:off x="4629798" y="1659269"/>
              <a:ext cx="386477" cy="386477"/>
            </a:xfrm>
            <a:custGeom>
              <a:rect b="b" l="l" r="r" t="t"/>
              <a:pathLst>
                <a:path extrusionOk="0" h="386477" w="386477">
                  <a:moveTo>
                    <a:pt x="0" y="0"/>
                  </a:moveTo>
                  <a:lnTo>
                    <a:pt x="386477" y="0"/>
                  </a:lnTo>
                  <a:lnTo>
                    <a:pt x="386477" y="386477"/>
                  </a:lnTo>
                  <a:lnTo>
                    <a:pt x="0" y="3864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6" name="Google Shape;166;p18"/>
            <p:cNvSpPr/>
            <p:nvPr/>
          </p:nvSpPr>
          <p:spPr>
            <a:xfrm>
              <a:off x="3997110" y="1659269"/>
              <a:ext cx="386477" cy="386477"/>
            </a:xfrm>
            <a:custGeom>
              <a:rect b="b" l="l" r="r" t="t"/>
              <a:pathLst>
                <a:path extrusionOk="0" h="386477" w="386477">
                  <a:moveTo>
                    <a:pt x="0" y="0"/>
                  </a:moveTo>
                  <a:lnTo>
                    <a:pt x="386477" y="0"/>
                  </a:lnTo>
                  <a:lnTo>
                    <a:pt x="386477" y="386477"/>
                  </a:lnTo>
                  <a:lnTo>
                    <a:pt x="0" y="3864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7" name="Google Shape;167;p18"/>
            <p:cNvSpPr/>
            <p:nvPr/>
          </p:nvSpPr>
          <p:spPr>
            <a:xfrm>
              <a:off x="3244" y="1605976"/>
              <a:ext cx="500597" cy="446896"/>
            </a:xfrm>
            <a:custGeom>
              <a:rect b="b" l="l" r="r" t="t"/>
              <a:pathLst>
                <a:path extrusionOk="0" h="446896" w="500597">
                  <a:moveTo>
                    <a:pt x="0" y="0"/>
                  </a:moveTo>
                  <a:lnTo>
                    <a:pt x="500596" y="0"/>
                  </a:lnTo>
                  <a:lnTo>
                    <a:pt x="500596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8" name="Google Shape;168;p18"/>
            <p:cNvSpPr/>
            <p:nvPr/>
          </p:nvSpPr>
          <p:spPr>
            <a:xfrm>
              <a:off x="4534770" y="2486798"/>
              <a:ext cx="382595" cy="437478"/>
            </a:xfrm>
            <a:custGeom>
              <a:rect b="b" l="l" r="r" t="t"/>
              <a:pathLst>
                <a:path extrusionOk="0" h="437478" w="382595">
                  <a:moveTo>
                    <a:pt x="0" y="0"/>
                  </a:moveTo>
                  <a:lnTo>
                    <a:pt x="382594" y="0"/>
                  </a:lnTo>
                  <a:lnTo>
                    <a:pt x="382594" y="437478"/>
                  </a:lnTo>
                  <a:lnTo>
                    <a:pt x="0" y="4374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9" name="Google Shape;169;p18"/>
            <p:cNvSpPr/>
            <p:nvPr/>
          </p:nvSpPr>
          <p:spPr>
            <a:xfrm>
              <a:off x="3777415" y="2544322"/>
              <a:ext cx="460615" cy="322430"/>
            </a:xfrm>
            <a:custGeom>
              <a:rect b="b" l="l" r="r" t="t"/>
              <a:pathLst>
                <a:path extrusionOk="0" h="322430" w="460615">
                  <a:moveTo>
                    <a:pt x="0" y="0"/>
                  </a:moveTo>
                  <a:lnTo>
                    <a:pt x="460615" y="0"/>
                  </a:lnTo>
                  <a:lnTo>
                    <a:pt x="460615" y="322430"/>
                  </a:lnTo>
                  <a:lnTo>
                    <a:pt x="0" y="3224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0" name="Google Shape;170;p18"/>
            <p:cNvSpPr/>
            <p:nvPr/>
          </p:nvSpPr>
          <p:spPr>
            <a:xfrm>
              <a:off x="3082550" y="2544322"/>
              <a:ext cx="394081" cy="322430"/>
            </a:xfrm>
            <a:custGeom>
              <a:rect b="b" l="l" r="r" t="t"/>
              <a:pathLst>
                <a:path extrusionOk="0" h="322430" w="394081">
                  <a:moveTo>
                    <a:pt x="0" y="0"/>
                  </a:moveTo>
                  <a:lnTo>
                    <a:pt x="394081" y="0"/>
                  </a:lnTo>
                  <a:lnTo>
                    <a:pt x="394081" y="322430"/>
                  </a:lnTo>
                  <a:lnTo>
                    <a:pt x="0" y="3224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1" name="Google Shape;171;p18"/>
            <p:cNvSpPr/>
            <p:nvPr/>
          </p:nvSpPr>
          <p:spPr>
            <a:xfrm>
              <a:off x="1946310" y="2486798"/>
              <a:ext cx="220330" cy="437478"/>
            </a:xfrm>
            <a:custGeom>
              <a:rect b="b" l="l" r="r" t="t"/>
              <a:pathLst>
                <a:path extrusionOk="0" h="437478" w="220330">
                  <a:moveTo>
                    <a:pt x="0" y="0"/>
                  </a:moveTo>
                  <a:lnTo>
                    <a:pt x="220330" y="0"/>
                  </a:lnTo>
                  <a:lnTo>
                    <a:pt x="220330" y="437478"/>
                  </a:lnTo>
                  <a:lnTo>
                    <a:pt x="0" y="4374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2" name="Google Shape;172;p18"/>
            <p:cNvSpPr/>
            <p:nvPr/>
          </p:nvSpPr>
          <p:spPr>
            <a:xfrm>
              <a:off x="2463380" y="2544322"/>
              <a:ext cx="322430" cy="322430"/>
            </a:xfrm>
            <a:custGeom>
              <a:rect b="b" l="l" r="r" t="t"/>
              <a:pathLst>
                <a:path extrusionOk="0" h="322430" w="322430">
                  <a:moveTo>
                    <a:pt x="0" y="0"/>
                  </a:moveTo>
                  <a:lnTo>
                    <a:pt x="322430" y="0"/>
                  </a:lnTo>
                  <a:lnTo>
                    <a:pt x="322430" y="322430"/>
                  </a:lnTo>
                  <a:lnTo>
                    <a:pt x="0" y="3224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3" name="Google Shape;173;p18"/>
            <p:cNvSpPr/>
            <p:nvPr/>
          </p:nvSpPr>
          <p:spPr>
            <a:xfrm>
              <a:off x="0" y="2447501"/>
              <a:ext cx="277740" cy="516071"/>
            </a:xfrm>
            <a:custGeom>
              <a:rect b="b" l="l" r="r" t="t"/>
              <a:pathLst>
                <a:path extrusionOk="0" h="516071" w="277740">
                  <a:moveTo>
                    <a:pt x="0" y="0"/>
                  </a:moveTo>
                  <a:lnTo>
                    <a:pt x="277740" y="0"/>
                  </a:lnTo>
                  <a:lnTo>
                    <a:pt x="277740" y="516071"/>
                  </a:lnTo>
                  <a:lnTo>
                    <a:pt x="0" y="5160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4" name="Google Shape;174;p18"/>
            <p:cNvSpPr/>
            <p:nvPr/>
          </p:nvSpPr>
          <p:spPr>
            <a:xfrm>
              <a:off x="575288" y="2447501"/>
              <a:ext cx="399720" cy="516071"/>
            </a:xfrm>
            <a:custGeom>
              <a:rect b="b" l="l" r="r" t="t"/>
              <a:pathLst>
                <a:path extrusionOk="0" h="516071" w="399720">
                  <a:moveTo>
                    <a:pt x="0" y="0"/>
                  </a:moveTo>
                  <a:lnTo>
                    <a:pt x="399721" y="0"/>
                  </a:lnTo>
                  <a:lnTo>
                    <a:pt x="399721" y="516071"/>
                  </a:lnTo>
                  <a:lnTo>
                    <a:pt x="0" y="5160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5" name="Google Shape;175;p18"/>
            <p:cNvSpPr/>
            <p:nvPr/>
          </p:nvSpPr>
          <p:spPr>
            <a:xfrm>
              <a:off x="1271749" y="2486798"/>
              <a:ext cx="377822" cy="437478"/>
            </a:xfrm>
            <a:custGeom>
              <a:rect b="b" l="l" r="r" t="t"/>
              <a:pathLst>
                <a:path extrusionOk="0" h="437478" w="377822">
                  <a:moveTo>
                    <a:pt x="0" y="0"/>
                  </a:moveTo>
                  <a:lnTo>
                    <a:pt x="377822" y="0"/>
                  </a:lnTo>
                  <a:lnTo>
                    <a:pt x="377822" y="437478"/>
                  </a:lnTo>
                  <a:lnTo>
                    <a:pt x="0" y="4374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/>
          <p:nvPr/>
        </p:nvSpPr>
        <p:spPr>
          <a:xfrm>
            <a:off x="439417" y="2556337"/>
            <a:ext cx="6608053" cy="442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</a:t>
            </a:r>
            <a:endParaRPr/>
          </a:p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thanks to the following:</a:t>
            </a:r>
            <a:endParaRPr/>
          </a:p>
        </p:txBody>
      </p:sp>
      <p:sp>
        <p:nvSpPr>
          <p:cNvPr id="181" name="Google Shape;181;p19"/>
          <p:cNvSpPr txBox="1"/>
          <p:nvPr/>
        </p:nvSpPr>
        <p:spPr>
          <a:xfrm>
            <a:off x="1273162" y="1921725"/>
            <a:ext cx="5013676" cy="554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182" name="Google Shape;182;p19"/>
          <p:cNvSpPr txBox="1"/>
          <p:nvPr/>
        </p:nvSpPr>
        <p:spPr>
          <a:xfrm>
            <a:off x="1717064" y="5054421"/>
            <a:ext cx="433090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183" name="Google Shape;183;p19"/>
          <p:cNvSpPr txBox="1"/>
          <p:nvPr/>
        </p:nvSpPr>
        <p:spPr>
          <a:xfrm>
            <a:off x="2319849" y="7280945"/>
            <a:ext cx="312533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184" name="Google Shape;184;p19"/>
          <p:cNvSpPr txBox="1"/>
          <p:nvPr/>
        </p:nvSpPr>
        <p:spPr>
          <a:xfrm>
            <a:off x="1219392" y="6539266"/>
            <a:ext cx="5326250" cy="53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36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185" name="Google Shape;185;p19"/>
          <p:cNvSpPr txBox="1"/>
          <p:nvPr/>
        </p:nvSpPr>
        <p:spPr>
          <a:xfrm>
            <a:off x="1945056" y="8299172"/>
            <a:ext cx="3572987" cy="355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5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pic>
        <p:nvPicPr>
          <p:cNvPr id="186" name="Google Shape;1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5150" y="3788475"/>
            <a:ext cx="4234749" cy="1065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