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Montserrat"/>
      <p:regular r:id="rId22"/>
      <p:bold r:id="rId23"/>
      <p:italic r:id="rId24"/>
      <p:boldItalic r:id="rId25"/>
    </p:embeddedFont>
    <p:embeddedFont>
      <p:font typeface="Montserrat Medium"/>
      <p:regular r:id="rId26"/>
      <p:bold r:id="rId27"/>
      <p:italic r:id="rId28"/>
      <p:boldItalic r:id="rId29"/>
    </p:embeddedFont>
    <p:embeddedFont>
      <p:font typeface="Germania One"/>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Montserrat-regular.fntdata"/><Relationship Id="rId21" Type="http://schemas.openxmlformats.org/officeDocument/2006/relationships/slide" Target="slides/slide16.xml"/><Relationship Id="rId24" Type="http://schemas.openxmlformats.org/officeDocument/2006/relationships/font" Target="fonts/Montserrat-italic.fntdata"/><Relationship Id="rId23" Type="http://schemas.openxmlformats.org/officeDocument/2006/relationships/font" Target="fonts/Montserra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Medium-regular.fntdata"/><Relationship Id="rId25" Type="http://schemas.openxmlformats.org/officeDocument/2006/relationships/font" Target="fonts/Montserrat-boldItalic.fntdata"/><Relationship Id="rId28" Type="http://schemas.openxmlformats.org/officeDocument/2006/relationships/font" Target="fonts/MontserratMedium-italic.fntdata"/><Relationship Id="rId27" Type="http://schemas.openxmlformats.org/officeDocument/2006/relationships/font" Target="fonts/MontserratMedium-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Medium-bold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GermaniaOne-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2ba5bbad443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ba5bbad443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ba5bbad443_2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ba5bbad443_2_2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ba5bbad443_2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ba5bbad443_2_2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ba5bbad443_2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ba5bbad443_2_3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ba5bbad443_2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ba5bbad443_2_3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ba5bbad443_2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ba5bbad443_2_3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ba5bbad443_2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ba5bbad443_2_3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ba5bbad443_2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ba5bbad443_2_3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ba5bbad443_2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ba5bbad443_2_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ba5bbad443_2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2ba5bbad443_2_1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ba5bbad443_2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ba5bbad443_2_1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ba5bbad443_2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ba5bbad443_2_1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ba5bbad443_2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ba5bbad443_2_1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ba5bbad443_2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ba5bbad443_2_2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ba5bbad443_2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ba5bbad443_2_2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ba5bbad443_2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ba5bbad443_2_2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408198" y="2261500"/>
            <a:ext cx="3488008" cy="5616565"/>
          </a:xfrm>
          <a:custGeom>
            <a:rect b="b" l="l" r="r" t="t"/>
            <a:pathLst>
              <a:path extrusionOk="0" h="3948376" w="2452027">
                <a:moveTo>
                  <a:pt x="0" y="0"/>
                </a:moveTo>
                <a:lnTo>
                  <a:pt x="2452027" y="0"/>
                </a:lnTo>
                <a:lnTo>
                  <a:pt x="2452027" y="3948376"/>
                </a:lnTo>
                <a:lnTo>
                  <a:pt x="0" y="3948376"/>
                </a:lnTo>
                <a:lnTo>
                  <a:pt x="0" y="0"/>
                </a:lnTo>
                <a:close/>
              </a:path>
            </a:pathLst>
          </a:custGeom>
          <a:blipFill rotWithShape="1">
            <a:blip r:embed="rId2">
              <a:alphaModFix/>
            </a:blip>
            <a:stretch>
              <a:fillRect b="0" l="-5089" r="-5079" t="0"/>
            </a:stretch>
          </a:blipFill>
          <a:ln>
            <a:noFill/>
          </a:ln>
        </p:spPr>
      </p:sp>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6598675" y="525421"/>
            <a:ext cx="3159743" cy="4618086"/>
          </a:xfrm>
          <a:custGeom>
            <a:rect b="b" l="l" r="r" t="t"/>
            <a:pathLst>
              <a:path extrusionOk="0" h="3316399" w="2269115">
                <a:moveTo>
                  <a:pt x="0" y="0"/>
                </a:moveTo>
                <a:lnTo>
                  <a:pt x="2269115" y="0"/>
                </a:lnTo>
                <a:lnTo>
                  <a:pt x="2269115" y="3316399"/>
                </a:lnTo>
                <a:lnTo>
                  <a:pt x="0" y="3316399"/>
                </a:lnTo>
                <a:lnTo>
                  <a:pt x="0" y="0"/>
                </a:lnTo>
                <a:close/>
              </a:path>
            </a:pathLst>
          </a:custGeom>
          <a:blipFill rotWithShape="1">
            <a:blip r:embed="rId2">
              <a:alphaModFix/>
            </a:blip>
            <a:stretch>
              <a:fillRect b="0" l="0" r="0" t="0"/>
            </a:stretch>
          </a:blipFill>
          <a:ln>
            <a:noFill/>
          </a:ln>
        </p:spPr>
      </p:sp>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 name="Google Shape;18;p3"/>
          <p:cNvSpPr/>
          <p:nvPr/>
        </p:nvSpPr>
        <p:spPr>
          <a:xfrm flipH="1">
            <a:off x="-868950" y="525421"/>
            <a:ext cx="3159743" cy="4618086"/>
          </a:xfrm>
          <a:custGeom>
            <a:rect b="b" l="l" r="r" t="t"/>
            <a:pathLst>
              <a:path extrusionOk="0" h="3316399" w="2269115">
                <a:moveTo>
                  <a:pt x="0" y="0"/>
                </a:moveTo>
                <a:lnTo>
                  <a:pt x="2269115" y="0"/>
                </a:lnTo>
                <a:lnTo>
                  <a:pt x="2269115" y="3316399"/>
                </a:lnTo>
                <a:lnTo>
                  <a:pt x="0" y="3316399"/>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flipH="1">
            <a:off x="5695441" y="344150"/>
            <a:ext cx="3325709" cy="4860651"/>
          </a:xfrm>
          <a:custGeom>
            <a:rect b="b" l="l" r="r" t="t"/>
            <a:pathLst>
              <a:path extrusionOk="0" h="3289781" w="2250903">
                <a:moveTo>
                  <a:pt x="2250903" y="0"/>
                </a:moveTo>
                <a:lnTo>
                  <a:pt x="0" y="0"/>
                </a:lnTo>
                <a:lnTo>
                  <a:pt x="0" y="3289781"/>
                </a:lnTo>
                <a:lnTo>
                  <a:pt x="2250903" y="3289781"/>
                </a:lnTo>
                <a:lnTo>
                  <a:pt x="2250903" y="0"/>
                </a:lnTo>
                <a:close/>
              </a:path>
            </a:pathLst>
          </a:custGeom>
          <a:blipFill rotWithShape="1">
            <a:blip r:embed="rId2">
              <a:alphaModFix/>
            </a:blip>
            <a:stretch>
              <a:fillRect b="0" l="0" r="0" t="0"/>
            </a:stretch>
          </a:blipFill>
          <a:ln>
            <a:noFill/>
          </a:ln>
        </p:spPr>
      </p:sp>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5"/>
          <p:cNvSpPr/>
          <p:nvPr/>
        </p:nvSpPr>
        <p:spPr>
          <a:xfrm flipH="1">
            <a:off x="-9" y="2739496"/>
            <a:ext cx="2317328" cy="2317328"/>
          </a:xfrm>
          <a:custGeom>
            <a:rect b="b" l="l" r="r" t="t"/>
            <a:pathLst>
              <a:path extrusionOk="0" h="2603739" w="2603739">
                <a:moveTo>
                  <a:pt x="2603739" y="0"/>
                </a:moveTo>
                <a:lnTo>
                  <a:pt x="0" y="0"/>
                </a:lnTo>
                <a:lnTo>
                  <a:pt x="0" y="2603739"/>
                </a:lnTo>
                <a:lnTo>
                  <a:pt x="2603739" y="2603739"/>
                </a:lnTo>
                <a:lnTo>
                  <a:pt x="2603739" y="0"/>
                </a:lnTo>
                <a:close/>
              </a:path>
            </a:pathLst>
          </a:custGeom>
          <a:blipFill rotWithShape="1">
            <a:blip r:embed="rId2">
              <a:alphaModFix/>
            </a:blip>
            <a:stretch>
              <a:fillRect b="0" l="0" r="0" t="0"/>
            </a:stretch>
          </a:blipFill>
          <a:ln>
            <a:noFill/>
          </a:ln>
        </p:spPr>
      </p:sp>
      <p:sp>
        <p:nvSpPr>
          <p:cNvPr id="30" name="Google Shape;30;p5"/>
          <p:cNvSpPr/>
          <p:nvPr/>
        </p:nvSpPr>
        <p:spPr>
          <a:xfrm>
            <a:off x="3960210" y="3265719"/>
            <a:ext cx="2401667" cy="2401667"/>
          </a:xfrm>
          <a:custGeom>
            <a:rect b="b" l="l" r="r" t="t"/>
            <a:pathLst>
              <a:path extrusionOk="0" h="2193303" w="2193303">
                <a:moveTo>
                  <a:pt x="0" y="0"/>
                </a:moveTo>
                <a:lnTo>
                  <a:pt x="2193303" y="0"/>
                </a:lnTo>
                <a:lnTo>
                  <a:pt x="2193303" y="2193303"/>
                </a:lnTo>
                <a:lnTo>
                  <a:pt x="0" y="2193303"/>
                </a:lnTo>
                <a:lnTo>
                  <a:pt x="0" y="0"/>
                </a:lnTo>
                <a:close/>
              </a:path>
            </a:pathLst>
          </a:custGeom>
          <a:blipFill rotWithShape="1">
            <a:blip r:embed="rId3">
              <a:alphaModFix/>
            </a:blip>
            <a:stretch>
              <a:fillRect b="0" l="0" r="0" t="0"/>
            </a:stretch>
          </a:blipFill>
          <a:ln>
            <a:noFill/>
          </a:ln>
        </p:spPr>
      </p:sp>
      <p:sp>
        <p:nvSpPr>
          <p:cNvPr id="31" name="Google Shape;31;p5"/>
          <p:cNvSpPr/>
          <p:nvPr/>
        </p:nvSpPr>
        <p:spPr>
          <a:xfrm>
            <a:off x="8125419" y="-578034"/>
            <a:ext cx="1893053" cy="2187136"/>
          </a:xfrm>
          <a:custGeom>
            <a:rect b="b" l="l" r="r" t="t"/>
            <a:pathLst>
              <a:path extrusionOk="0" h="2513949" w="2175923">
                <a:moveTo>
                  <a:pt x="0" y="0"/>
                </a:moveTo>
                <a:lnTo>
                  <a:pt x="2175923" y="0"/>
                </a:lnTo>
                <a:lnTo>
                  <a:pt x="2175923" y="2513949"/>
                </a:lnTo>
                <a:lnTo>
                  <a:pt x="0" y="2513949"/>
                </a:lnTo>
                <a:lnTo>
                  <a:pt x="0" y="0"/>
                </a:lnTo>
                <a:close/>
              </a:path>
            </a:pathLst>
          </a:custGeom>
          <a:blipFill rotWithShape="1">
            <a:blip r:embed="rId4">
              <a:alphaModFix/>
            </a:blip>
            <a:stretch>
              <a:fillRect b="-2659" l="-39288" r="-39288" t="-3088"/>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5" name="Google Shape;35;p6"/>
          <p:cNvSpPr/>
          <p:nvPr/>
        </p:nvSpPr>
        <p:spPr>
          <a:xfrm>
            <a:off x="4865195" y="115512"/>
            <a:ext cx="3848734" cy="5024798"/>
          </a:xfrm>
          <a:custGeom>
            <a:rect b="b" l="l" r="r" t="t"/>
            <a:pathLst>
              <a:path extrusionOk="0" h="3361069" w="2574404">
                <a:moveTo>
                  <a:pt x="0" y="0"/>
                </a:moveTo>
                <a:lnTo>
                  <a:pt x="2574404" y="0"/>
                </a:lnTo>
                <a:lnTo>
                  <a:pt x="2574404" y="3361069"/>
                </a:lnTo>
                <a:lnTo>
                  <a:pt x="0" y="3361069"/>
                </a:lnTo>
                <a:lnTo>
                  <a:pt x="0" y="0"/>
                </a:lnTo>
                <a:close/>
              </a:path>
            </a:pathLst>
          </a:custGeom>
          <a:blipFill rotWithShape="1">
            <a:blip r:embed="rId2">
              <a:alphaModFix/>
            </a:blip>
            <a:stretch>
              <a:fillRect b="0" l="-45408" r="-45398"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7"/>
          <p:cNvSpPr/>
          <p:nvPr/>
        </p:nvSpPr>
        <p:spPr>
          <a:xfrm flipH="1">
            <a:off x="5834196" y="299650"/>
            <a:ext cx="3309778" cy="4837368"/>
          </a:xfrm>
          <a:custGeom>
            <a:rect b="b" l="l" r="r" t="t"/>
            <a:pathLst>
              <a:path extrusionOk="0" h="3198260" w="2188283">
                <a:moveTo>
                  <a:pt x="2188283" y="0"/>
                </a:moveTo>
                <a:lnTo>
                  <a:pt x="0" y="0"/>
                </a:lnTo>
                <a:lnTo>
                  <a:pt x="0" y="3198260"/>
                </a:lnTo>
                <a:lnTo>
                  <a:pt x="2188283" y="3198260"/>
                </a:lnTo>
                <a:lnTo>
                  <a:pt x="2188283" y="0"/>
                </a:lnTo>
                <a:close/>
              </a:path>
            </a:pathLst>
          </a:custGeom>
          <a:blipFill rotWithShape="1">
            <a:blip r:embed="rId2">
              <a:alphaModFix/>
            </a:blip>
            <a:stretch>
              <a:fillRect b="0" l="0" r="0" t="0"/>
            </a:stretch>
          </a:blipFill>
          <a:ln>
            <a:noFill/>
          </a:ln>
        </p:spPr>
      </p:sp>
      <p:sp>
        <p:nvSpPr>
          <p:cNvPr id="38" name="Google Shape;38;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9" name="Google Shape;39;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 name="Shape 40"/>
        <p:cNvGrpSpPr/>
        <p:nvPr/>
      </p:nvGrpSpPr>
      <p:grpSpPr>
        <a:xfrm>
          <a:off x="0" y="0"/>
          <a:ext cx="0" cy="0"/>
          <a:chOff x="0" y="0"/>
          <a:chExt cx="0" cy="0"/>
        </a:xfrm>
      </p:grpSpPr>
      <p:sp>
        <p:nvSpPr>
          <p:cNvPr id="41" name="Google Shape;41;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8"/>
          <p:cNvSpPr/>
          <p:nvPr/>
        </p:nvSpPr>
        <p:spPr>
          <a:xfrm>
            <a:off x="3329005" y="3036336"/>
            <a:ext cx="2485992" cy="2872187"/>
          </a:xfrm>
          <a:custGeom>
            <a:rect b="b" l="l" r="r" t="t"/>
            <a:pathLst>
              <a:path extrusionOk="0" h="2513949" w="2175923">
                <a:moveTo>
                  <a:pt x="0" y="0"/>
                </a:moveTo>
                <a:lnTo>
                  <a:pt x="2175923" y="0"/>
                </a:lnTo>
                <a:lnTo>
                  <a:pt x="2175923" y="2513949"/>
                </a:lnTo>
                <a:lnTo>
                  <a:pt x="0" y="2513949"/>
                </a:lnTo>
                <a:lnTo>
                  <a:pt x="0" y="0"/>
                </a:lnTo>
                <a:close/>
              </a:path>
            </a:pathLst>
          </a:custGeom>
          <a:blipFill rotWithShape="1">
            <a:blip r:embed="rId2">
              <a:alphaModFix/>
            </a:blip>
            <a:stretch>
              <a:fillRect b="-2659" l="-39288" r="-39288" t="-3088"/>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p9"/>
          <p:cNvSpPr/>
          <p:nvPr/>
        </p:nvSpPr>
        <p:spPr>
          <a:xfrm>
            <a:off x="5928814" y="332070"/>
            <a:ext cx="3289973" cy="4808421"/>
          </a:xfrm>
          <a:custGeom>
            <a:rect b="b" l="l" r="r" t="t"/>
            <a:pathLst>
              <a:path extrusionOk="0" h="2771424" w="1896238">
                <a:moveTo>
                  <a:pt x="0" y="0"/>
                </a:moveTo>
                <a:lnTo>
                  <a:pt x="1896238" y="0"/>
                </a:lnTo>
                <a:lnTo>
                  <a:pt x="1896238" y="2771424"/>
                </a:lnTo>
                <a:lnTo>
                  <a:pt x="0" y="2771424"/>
                </a:lnTo>
                <a:lnTo>
                  <a:pt x="0" y="0"/>
                </a:lnTo>
                <a:close/>
              </a:path>
            </a:pathLst>
          </a:custGeom>
          <a:blipFill rotWithShape="1">
            <a:blip r:embed="rId2">
              <a:alphaModFix/>
            </a:blip>
            <a:stretch>
              <a:fillRect b="0" l="0" r="0" t="0"/>
            </a:stretch>
          </a:blipFill>
          <a:ln>
            <a:noFill/>
          </a:ln>
        </p:spPr>
      </p:sp>
      <p:sp>
        <p:nvSpPr>
          <p:cNvPr id="49" name="Google Shape;49;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0" name="Google Shape;5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 name="Shape 51"/>
        <p:cNvGrpSpPr/>
        <p:nvPr/>
      </p:nvGrpSpPr>
      <p:grpSpPr>
        <a:xfrm>
          <a:off x="0" y="0"/>
          <a:ext cx="0" cy="0"/>
          <a:chOff x="0" y="0"/>
          <a:chExt cx="0" cy="0"/>
        </a:xfrm>
      </p:grpSpPr>
      <p:sp>
        <p:nvSpPr>
          <p:cNvPr id="52" name="Google Shape;52;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Germania One"/>
              <a:buNone/>
              <a:defRPr sz="2800">
                <a:solidFill>
                  <a:schemeClr val="dk1"/>
                </a:solidFill>
                <a:latin typeface="Germania One"/>
                <a:ea typeface="Germania One"/>
                <a:cs typeface="Germania One"/>
                <a:sym typeface="Germani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Germania One"/>
              <a:buChar char="●"/>
              <a:defRPr sz="1800">
                <a:solidFill>
                  <a:schemeClr val="dk2"/>
                </a:solidFill>
                <a:latin typeface="Germania One"/>
                <a:ea typeface="Germania One"/>
                <a:cs typeface="Germania One"/>
                <a:sym typeface="Germania One"/>
              </a:defRPr>
            </a:lvl1pPr>
            <a:lvl2pPr indent="-317500" lvl="1" marL="914400">
              <a:lnSpc>
                <a:spcPct val="115000"/>
              </a:lnSpc>
              <a:spcBef>
                <a:spcPts val="0"/>
              </a:spcBef>
              <a:spcAft>
                <a:spcPts val="0"/>
              </a:spcAft>
              <a:buClr>
                <a:schemeClr val="dk2"/>
              </a:buClr>
              <a:buSzPts val="1400"/>
              <a:buFont typeface="Germania One"/>
              <a:buChar char="○"/>
              <a:defRPr>
                <a:solidFill>
                  <a:schemeClr val="dk2"/>
                </a:solidFill>
                <a:latin typeface="Germania One"/>
                <a:ea typeface="Germania One"/>
                <a:cs typeface="Germania One"/>
                <a:sym typeface="Germania One"/>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6.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50.png"/><Relationship Id="rId5"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48.png"/><Relationship Id="rId5" Type="http://schemas.openxmlformats.org/officeDocument/2006/relationships/image" Target="../media/image47.png"/><Relationship Id="rId6" Type="http://schemas.openxmlformats.org/officeDocument/2006/relationships/image" Target="../media/image49.png"/><Relationship Id="rId7"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39.jpg"/><Relationship Id="rId5" Type="http://schemas.openxmlformats.org/officeDocument/2006/relationships/image" Target="../media/image52.png"/><Relationship Id="rId6" Type="http://schemas.openxmlformats.org/officeDocument/2006/relationships/image" Target="../media/image54.png"/><Relationship Id="rId7"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55.png"/><Relationship Id="rId5" Type="http://schemas.openxmlformats.org/officeDocument/2006/relationships/image" Target="../media/image15.png"/><Relationship Id="rId6" Type="http://schemas.openxmlformats.org/officeDocument/2006/relationships/image" Target="../media/image56.png"/></Relationships>
</file>

<file path=ppt/slides/_rels/slide15.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44.png"/><Relationship Id="rId13" Type="http://schemas.openxmlformats.org/officeDocument/2006/relationships/image" Target="../media/image12.png"/><Relationship Id="rId12" Type="http://schemas.openxmlformats.org/officeDocument/2006/relationships/image" Target="../media/image2.png"/><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png"/><Relationship Id="rId15" Type="http://schemas.openxmlformats.org/officeDocument/2006/relationships/image" Target="../media/image57.jpg"/><Relationship Id="rId14" Type="http://schemas.openxmlformats.org/officeDocument/2006/relationships/image" Target="../media/image58.jp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31.png"/><Relationship Id="rId8"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61.png"/><Relationship Id="rId5"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39.jpg"/><Relationship Id="rId5" Type="http://schemas.openxmlformats.org/officeDocument/2006/relationships/image" Target="../media/image42.png"/><Relationship Id="rId6"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31.png"/><Relationship Id="rId5"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39.jpg"/><Relationship Id="rId5" Type="http://schemas.openxmlformats.org/officeDocument/2006/relationships/image" Target="../media/image46.png"/><Relationship Id="rId6" Type="http://schemas.openxmlformats.org/officeDocument/2006/relationships/image" Target="../media/image41.png"/><Relationship Id="rId7" Type="http://schemas.openxmlformats.org/officeDocument/2006/relationships/image" Target="../media/image36.png"/><Relationship Id="rId8"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44.pn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1"/>
          <p:cNvSpPr/>
          <p:nvPr/>
        </p:nvSpPr>
        <p:spPr>
          <a:xfrm>
            <a:off x="-339788" y="-631288"/>
            <a:ext cx="10753230" cy="7422012"/>
          </a:xfrm>
          <a:custGeom>
            <a:rect b="b" l="l" r="r" t="t"/>
            <a:pathLst>
              <a:path extrusionOk="0" h="12907847" w="18865315">
                <a:moveTo>
                  <a:pt x="0" y="0"/>
                </a:moveTo>
                <a:lnTo>
                  <a:pt x="18865314" y="0"/>
                </a:lnTo>
                <a:lnTo>
                  <a:pt x="18865314" y="12907847"/>
                </a:lnTo>
                <a:lnTo>
                  <a:pt x="0" y="12907847"/>
                </a:lnTo>
                <a:lnTo>
                  <a:pt x="0" y="0"/>
                </a:lnTo>
                <a:close/>
              </a:path>
            </a:pathLst>
          </a:custGeom>
          <a:blipFill rotWithShape="1">
            <a:blip r:embed="rId3">
              <a:alphaModFix/>
            </a:blip>
            <a:stretch>
              <a:fillRect b="0" l="0" r="0" t="0"/>
            </a:stretch>
          </a:blipFill>
          <a:ln>
            <a:noFill/>
          </a:ln>
        </p:spPr>
      </p:sp>
      <p:grpSp>
        <p:nvGrpSpPr>
          <p:cNvPr id="58" name="Google Shape;58;p11"/>
          <p:cNvGrpSpPr/>
          <p:nvPr/>
        </p:nvGrpSpPr>
        <p:grpSpPr>
          <a:xfrm>
            <a:off x="-257175" y="-167580"/>
            <a:ext cx="10354905" cy="5406330"/>
            <a:chOff x="0" y="-38100"/>
            <a:chExt cx="5454435" cy="2847779"/>
          </a:xfrm>
        </p:grpSpPr>
        <p:sp>
          <p:nvSpPr>
            <p:cNvPr id="59" name="Google Shape;59;p11"/>
            <p:cNvSpPr/>
            <p:nvPr/>
          </p:nvSpPr>
          <p:spPr>
            <a:xfrm>
              <a:off x="0" y="0"/>
              <a:ext cx="5454435" cy="2809679"/>
            </a:xfrm>
            <a:custGeom>
              <a:rect b="b" l="l" r="r" t="t"/>
              <a:pathLst>
                <a:path extrusionOk="0" h="2809679" w="5454435">
                  <a:moveTo>
                    <a:pt x="0" y="0"/>
                  </a:moveTo>
                  <a:lnTo>
                    <a:pt x="5454435" y="0"/>
                  </a:lnTo>
                  <a:lnTo>
                    <a:pt x="5454435" y="2809679"/>
                  </a:lnTo>
                  <a:lnTo>
                    <a:pt x="0" y="2809679"/>
                  </a:lnTo>
                  <a:close/>
                </a:path>
              </a:pathLst>
            </a:custGeom>
            <a:solidFill>
              <a:srgbClr val="19191C">
                <a:alpha val="14901"/>
              </a:srgbClr>
            </a:solidFill>
            <a:ln>
              <a:noFill/>
            </a:ln>
          </p:spPr>
        </p:sp>
        <p:sp>
          <p:nvSpPr>
            <p:cNvPr id="60" name="Google Shape;60;p11"/>
            <p:cNvSpPr txBox="1"/>
            <p:nvPr/>
          </p:nvSpPr>
          <p:spPr>
            <a:xfrm>
              <a:off x="0" y="-38100"/>
              <a:ext cx="5454435" cy="284777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1" name="Google Shape;61;p11"/>
          <p:cNvSpPr/>
          <p:nvPr/>
        </p:nvSpPr>
        <p:spPr>
          <a:xfrm>
            <a:off x="-1540448" y="190495"/>
            <a:ext cx="8129969" cy="5562610"/>
          </a:xfrm>
          <a:custGeom>
            <a:rect b="b" l="l" r="r" t="t"/>
            <a:pathLst>
              <a:path extrusionOk="0" h="11125220" w="16259938">
                <a:moveTo>
                  <a:pt x="0" y="0"/>
                </a:moveTo>
                <a:lnTo>
                  <a:pt x="16259938" y="0"/>
                </a:lnTo>
                <a:lnTo>
                  <a:pt x="16259938" y="11125220"/>
                </a:lnTo>
                <a:lnTo>
                  <a:pt x="0" y="11125220"/>
                </a:lnTo>
                <a:lnTo>
                  <a:pt x="0" y="0"/>
                </a:lnTo>
                <a:close/>
              </a:path>
            </a:pathLst>
          </a:custGeom>
          <a:blipFill rotWithShape="1">
            <a:blip r:embed="rId4">
              <a:alphaModFix/>
            </a:blip>
            <a:stretch>
              <a:fillRect b="0" l="0" r="0" t="0"/>
            </a:stretch>
          </a:blipFill>
          <a:ln>
            <a:noFill/>
          </a:ln>
        </p:spPr>
      </p:sp>
      <p:sp>
        <p:nvSpPr>
          <p:cNvPr id="62" name="Google Shape;62;p11"/>
          <p:cNvSpPr/>
          <p:nvPr/>
        </p:nvSpPr>
        <p:spPr>
          <a:xfrm>
            <a:off x="5765971" y="1781969"/>
            <a:ext cx="1022010" cy="100464"/>
          </a:xfrm>
          <a:custGeom>
            <a:rect b="b" l="l" r="r" t="t"/>
            <a:pathLst>
              <a:path extrusionOk="0" h="200928" w="2044019">
                <a:moveTo>
                  <a:pt x="0" y="0"/>
                </a:moveTo>
                <a:lnTo>
                  <a:pt x="2044018" y="0"/>
                </a:lnTo>
                <a:lnTo>
                  <a:pt x="2044018" y="200928"/>
                </a:lnTo>
                <a:lnTo>
                  <a:pt x="0" y="200928"/>
                </a:lnTo>
                <a:lnTo>
                  <a:pt x="0" y="0"/>
                </a:lnTo>
                <a:close/>
              </a:path>
            </a:pathLst>
          </a:custGeom>
          <a:blipFill rotWithShape="1">
            <a:blip r:embed="rId5">
              <a:alphaModFix/>
            </a:blip>
            <a:stretch>
              <a:fillRect b="0" l="0" r="0" t="0"/>
            </a:stretch>
          </a:blipFill>
          <a:ln>
            <a:noFill/>
          </a:ln>
        </p:spPr>
      </p:sp>
      <p:sp>
        <p:nvSpPr>
          <p:cNvPr id="63" name="Google Shape;63;p11"/>
          <p:cNvSpPr/>
          <p:nvPr/>
        </p:nvSpPr>
        <p:spPr>
          <a:xfrm>
            <a:off x="5765971" y="4124600"/>
            <a:ext cx="1022010" cy="100464"/>
          </a:xfrm>
          <a:custGeom>
            <a:rect b="b" l="l" r="r" t="t"/>
            <a:pathLst>
              <a:path extrusionOk="0" h="200928" w="2044019">
                <a:moveTo>
                  <a:pt x="0" y="0"/>
                </a:moveTo>
                <a:lnTo>
                  <a:pt x="2044018" y="0"/>
                </a:lnTo>
                <a:lnTo>
                  <a:pt x="2044018" y="200928"/>
                </a:lnTo>
                <a:lnTo>
                  <a:pt x="0" y="200928"/>
                </a:lnTo>
                <a:lnTo>
                  <a:pt x="0" y="0"/>
                </a:lnTo>
                <a:close/>
              </a:path>
            </a:pathLst>
          </a:custGeom>
          <a:blipFill rotWithShape="1">
            <a:blip r:embed="rId5">
              <a:alphaModFix/>
            </a:blip>
            <a:stretch>
              <a:fillRect b="0" l="0" r="0" t="0"/>
            </a:stretch>
          </a:blipFill>
          <a:ln>
            <a:noFill/>
          </a:ln>
        </p:spPr>
      </p:sp>
      <p:sp>
        <p:nvSpPr>
          <p:cNvPr id="64" name="Google Shape;64;p11"/>
          <p:cNvSpPr txBox="1"/>
          <p:nvPr/>
        </p:nvSpPr>
        <p:spPr>
          <a:xfrm>
            <a:off x="4132625" y="2140100"/>
            <a:ext cx="4443000" cy="1822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400" u="none" cap="none" strike="noStrike">
                <a:solidFill>
                  <a:srgbClr val="D7F1F1"/>
                </a:solidFill>
                <a:latin typeface="Germania One"/>
                <a:ea typeface="Germania One"/>
                <a:cs typeface="Germania One"/>
                <a:sym typeface="Germania One"/>
              </a:rPr>
              <a:t>NORSE</a:t>
            </a:r>
            <a:endParaRPr sz="700"/>
          </a:p>
          <a:p>
            <a:pPr indent="0" lvl="0" marL="0" marR="0" rtl="0" algn="ctr">
              <a:lnSpc>
                <a:spcPct val="80000"/>
              </a:lnSpc>
              <a:spcBef>
                <a:spcPts val="0"/>
              </a:spcBef>
              <a:spcAft>
                <a:spcPts val="0"/>
              </a:spcAft>
              <a:buNone/>
            </a:pPr>
            <a:r>
              <a:rPr b="0" i="0" lang="en" sz="7400" u="none" cap="none" strike="noStrike">
                <a:solidFill>
                  <a:srgbClr val="D7F1F1"/>
                </a:solidFill>
                <a:latin typeface="Germania One"/>
                <a:ea typeface="Germania One"/>
                <a:cs typeface="Germania One"/>
                <a:sym typeface="Germania One"/>
              </a:rPr>
              <a:t>MYTHOLOGY</a:t>
            </a:r>
            <a:endParaRPr sz="700"/>
          </a:p>
        </p:txBody>
      </p:sp>
      <p:sp>
        <p:nvSpPr>
          <p:cNvPr id="65" name="Google Shape;65;p11"/>
          <p:cNvSpPr txBox="1"/>
          <p:nvPr/>
        </p:nvSpPr>
        <p:spPr>
          <a:xfrm>
            <a:off x="4744625" y="851750"/>
            <a:ext cx="3149100" cy="689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2800" u="none" cap="none" strike="noStrike">
                <a:solidFill>
                  <a:srgbClr val="D7F1F1"/>
                </a:solidFill>
                <a:latin typeface="Germania One"/>
                <a:ea typeface="Germania One"/>
                <a:cs typeface="Germania One"/>
                <a:sym typeface="Germania One"/>
              </a:rPr>
              <a:t>This Is there your</a:t>
            </a:r>
            <a:endParaRPr sz="700"/>
          </a:p>
          <a:p>
            <a:pPr indent="0" lvl="0" marL="0" marR="0" rtl="0" algn="ctr">
              <a:lnSpc>
                <a:spcPct val="80000"/>
              </a:lnSpc>
              <a:spcBef>
                <a:spcPts val="0"/>
              </a:spcBef>
              <a:spcAft>
                <a:spcPts val="0"/>
              </a:spcAft>
              <a:buNone/>
            </a:pPr>
            <a:r>
              <a:rPr b="0" i="0" lang="en" sz="2800" u="none" cap="none" strike="noStrike">
                <a:solidFill>
                  <a:srgbClr val="D7F1F1"/>
                </a:solidFill>
                <a:latin typeface="Germania One"/>
                <a:ea typeface="Germania One"/>
                <a:cs typeface="Germania One"/>
                <a:sym typeface="Germania One"/>
              </a:rPr>
              <a:t>presentation begins.</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F1F1"/>
        </a:solidFill>
      </p:bgPr>
    </p:bg>
    <p:spTree>
      <p:nvGrpSpPr>
        <p:cNvPr id="261" name="Shape 261"/>
        <p:cNvGrpSpPr/>
        <p:nvPr/>
      </p:nvGrpSpPr>
      <p:grpSpPr>
        <a:xfrm>
          <a:off x="0" y="0"/>
          <a:ext cx="0" cy="0"/>
          <a:chOff x="0" y="0"/>
          <a:chExt cx="0" cy="0"/>
        </a:xfrm>
      </p:grpSpPr>
      <p:grpSp>
        <p:nvGrpSpPr>
          <p:cNvPr id="262" name="Google Shape;262;p20"/>
          <p:cNvGrpSpPr/>
          <p:nvPr/>
        </p:nvGrpSpPr>
        <p:grpSpPr>
          <a:xfrm>
            <a:off x="2409825" y="-1352550"/>
            <a:ext cx="4114800" cy="8229600"/>
            <a:chOff x="0" y="0"/>
            <a:chExt cx="10972800" cy="21945600"/>
          </a:xfrm>
        </p:grpSpPr>
        <p:sp>
          <p:nvSpPr>
            <p:cNvPr id="263" name="Google Shape;263;p20"/>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264" name="Google Shape;264;p20"/>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pic>
        <p:nvPicPr>
          <p:cNvPr id="265" name="Google Shape;265;p20"/>
          <p:cNvPicPr preferRelativeResize="0"/>
          <p:nvPr/>
        </p:nvPicPr>
        <p:blipFill>
          <a:blip r:embed="rId4">
            <a:alphaModFix/>
          </a:blip>
          <a:stretch>
            <a:fillRect/>
          </a:stretch>
        </p:blipFill>
        <p:spPr>
          <a:xfrm>
            <a:off x="3444550" y="288386"/>
            <a:ext cx="3126850" cy="4568364"/>
          </a:xfrm>
          <a:prstGeom prst="rect">
            <a:avLst/>
          </a:prstGeom>
          <a:noFill/>
          <a:ln>
            <a:noFill/>
          </a:ln>
        </p:spPr>
      </p:pic>
      <p:grpSp>
        <p:nvGrpSpPr>
          <p:cNvPr id="266" name="Google Shape;266;p20"/>
          <p:cNvGrpSpPr/>
          <p:nvPr/>
        </p:nvGrpSpPr>
        <p:grpSpPr>
          <a:xfrm>
            <a:off x="-1752600" y="-668132"/>
            <a:ext cx="4114800" cy="8229600"/>
            <a:chOff x="0" y="0"/>
            <a:chExt cx="10972800" cy="21945600"/>
          </a:xfrm>
        </p:grpSpPr>
        <p:sp>
          <p:nvSpPr>
            <p:cNvPr id="267" name="Google Shape;267;p20"/>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268" name="Google Shape;268;p20"/>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269" name="Google Shape;269;p20"/>
          <p:cNvGrpSpPr/>
          <p:nvPr/>
        </p:nvGrpSpPr>
        <p:grpSpPr>
          <a:xfrm>
            <a:off x="6572250" y="-668132"/>
            <a:ext cx="4114800" cy="8229600"/>
            <a:chOff x="0" y="0"/>
            <a:chExt cx="10972800" cy="21945600"/>
          </a:xfrm>
        </p:grpSpPr>
        <p:sp>
          <p:nvSpPr>
            <p:cNvPr id="270" name="Google Shape;270;p20"/>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271" name="Google Shape;271;p20"/>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sp>
        <p:nvSpPr>
          <p:cNvPr id="272" name="Google Shape;272;p20"/>
          <p:cNvSpPr txBox="1"/>
          <p:nvPr/>
        </p:nvSpPr>
        <p:spPr>
          <a:xfrm>
            <a:off x="514350" y="638175"/>
            <a:ext cx="2794200" cy="15024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b="0" i="0" lang="en" sz="6100" u="none" cap="none" strike="noStrike">
                <a:solidFill>
                  <a:schemeClr val="dk2"/>
                </a:solidFill>
                <a:latin typeface="Germania One"/>
                <a:ea typeface="Germania One"/>
                <a:cs typeface="Germania One"/>
                <a:sym typeface="Germania One"/>
              </a:rPr>
              <a:t>OUR PROJECT</a:t>
            </a:r>
            <a:endParaRPr sz="700">
              <a:solidFill>
                <a:schemeClr val="dk2"/>
              </a:solidFill>
            </a:endParaRPr>
          </a:p>
        </p:txBody>
      </p:sp>
      <p:sp>
        <p:nvSpPr>
          <p:cNvPr id="273" name="Google Shape;273;p20"/>
          <p:cNvSpPr txBox="1"/>
          <p:nvPr/>
        </p:nvSpPr>
        <p:spPr>
          <a:xfrm>
            <a:off x="514350" y="4123015"/>
            <a:ext cx="2377789" cy="506135"/>
          </a:xfrm>
          <a:prstGeom prst="rect">
            <a:avLst/>
          </a:prstGeom>
          <a:noFill/>
          <a:ln>
            <a:noFill/>
          </a:ln>
        </p:spPr>
        <p:txBody>
          <a:bodyPr anchorCtr="0" anchor="t" bIns="0" lIns="0" spcFirstLastPara="1" rIns="0" wrap="square" tIns="0">
            <a:spAutoFit/>
          </a:bodyPr>
          <a:lstStyle/>
          <a:p>
            <a:pPr indent="0" lvl="0" marL="0" marR="0" rtl="0" algn="l">
              <a:lnSpc>
                <a:spcPct val="96985"/>
              </a:lnSpc>
              <a:spcBef>
                <a:spcPts val="0"/>
              </a:spcBef>
              <a:spcAft>
                <a:spcPts val="0"/>
              </a:spcAft>
              <a:buNone/>
            </a:pPr>
            <a:r>
              <a:rPr b="0" i="0" lang="en" sz="2000" u="none" cap="none" strike="noStrike">
                <a:solidFill>
                  <a:srgbClr val="445B66"/>
                </a:solidFill>
                <a:latin typeface="Germania One"/>
                <a:ea typeface="Germania One"/>
                <a:cs typeface="Germania One"/>
                <a:sym typeface="Germania One"/>
              </a:rPr>
              <a:t>Year: 2023</a:t>
            </a:r>
            <a:endParaRPr sz="700"/>
          </a:p>
          <a:p>
            <a:pPr indent="0" lvl="0" marL="0" marR="0" rtl="0" algn="l">
              <a:lnSpc>
                <a:spcPct val="96985"/>
              </a:lnSpc>
              <a:spcBef>
                <a:spcPts val="0"/>
              </a:spcBef>
              <a:spcAft>
                <a:spcPts val="0"/>
              </a:spcAft>
              <a:buNone/>
            </a:pPr>
            <a:r>
              <a:rPr b="0" i="0" lang="en" sz="2000" u="none" cap="none" strike="noStrike">
                <a:solidFill>
                  <a:srgbClr val="445B66"/>
                </a:solidFill>
                <a:latin typeface="Germania One"/>
                <a:ea typeface="Germania One"/>
                <a:cs typeface="Germania One"/>
                <a:sym typeface="Germania One"/>
              </a:rPr>
              <a:t>Role: Write your role</a:t>
            </a:r>
            <a:endParaRPr sz="700"/>
          </a:p>
        </p:txBody>
      </p:sp>
      <p:sp>
        <p:nvSpPr>
          <p:cNvPr id="274" name="Google Shape;274;p20"/>
          <p:cNvSpPr txBox="1"/>
          <p:nvPr/>
        </p:nvSpPr>
        <p:spPr>
          <a:xfrm>
            <a:off x="514350" y="2662773"/>
            <a:ext cx="2794200" cy="8313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
        <p:nvSpPr>
          <p:cNvPr id="275" name="Google Shape;275;p20"/>
          <p:cNvSpPr/>
          <p:nvPr/>
        </p:nvSpPr>
        <p:spPr>
          <a:xfrm flipH="1">
            <a:off x="5847655" y="76597"/>
            <a:ext cx="3675103" cy="5371305"/>
          </a:xfrm>
          <a:custGeom>
            <a:rect b="b" l="l" r="r" t="t"/>
            <a:pathLst>
              <a:path extrusionOk="0" h="10742609" w="7350206">
                <a:moveTo>
                  <a:pt x="7350207" y="0"/>
                </a:moveTo>
                <a:lnTo>
                  <a:pt x="0" y="0"/>
                </a:lnTo>
                <a:lnTo>
                  <a:pt x="0" y="10742610"/>
                </a:lnTo>
                <a:lnTo>
                  <a:pt x="7350207" y="10742610"/>
                </a:lnTo>
                <a:lnTo>
                  <a:pt x="7350207" y="0"/>
                </a:lnTo>
                <a:close/>
              </a:path>
            </a:pathLst>
          </a:custGeom>
          <a:blipFill rotWithShape="1">
            <a:blip r:embed="rId5">
              <a:alphaModFix/>
            </a:blip>
            <a:stretch>
              <a:fillRect b="0" l="0" r="0" t="0"/>
            </a:stretch>
          </a:blipFill>
          <a:ln>
            <a:noFill/>
          </a:ln>
        </p:spPr>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F1F1"/>
        </a:solidFill>
      </p:bgPr>
    </p:bg>
    <p:spTree>
      <p:nvGrpSpPr>
        <p:cNvPr id="279" name="Shape 279"/>
        <p:cNvGrpSpPr/>
        <p:nvPr/>
      </p:nvGrpSpPr>
      <p:grpSpPr>
        <a:xfrm>
          <a:off x="0" y="0"/>
          <a:ext cx="0" cy="0"/>
          <a:chOff x="0" y="0"/>
          <a:chExt cx="0" cy="0"/>
        </a:xfrm>
      </p:grpSpPr>
      <p:grpSp>
        <p:nvGrpSpPr>
          <p:cNvPr id="280" name="Google Shape;280;p21"/>
          <p:cNvGrpSpPr/>
          <p:nvPr/>
        </p:nvGrpSpPr>
        <p:grpSpPr>
          <a:xfrm>
            <a:off x="2362200" y="-1352550"/>
            <a:ext cx="4114800" cy="8229600"/>
            <a:chOff x="0" y="0"/>
            <a:chExt cx="10972800" cy="21945600"/>
          </a:xfrm>
        </p:grpSpPr>
        <p:sp>
          <p:nvSpPr>
            <p:cNvPr id="281" name="Google Shape;281;p21"/>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282" name="Google Shape;282;p21"/>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283" name="Google Shape;283;p21"/>
          <p:cNvGrpSpPr/>
          <p:nvPr/>
        </p:nvGrpSpPr>
        <p:grpSpPr>
          <a:xfrm>
            <a:off x="-1752600" y="-668132"/>
            <a:ext cx="4114800" cy="8229600"/>
            <a:chOff x="0" y="0"/>
            <a:chExt cx="10972800" cy="21945600"/>
          </a:xfrm>
        </p:grpSpPr>
        <p:sp>
          <p:nvSpPr>
            <p:cNvPr id="284" name="Google Shape;284;p21"/>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285" name="Google Shape;285;p21"/>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286" name="Google Shape;286;p21"/>
          <p:cNvGrpSpPr/>
          <p:nvPr/>
        </p:nvGrpSpPr>
        <p:grpSpPr>
          <a:xfrm>
            <a:off x="6572250" y="-668132"/>
            <a:ext cx="4114800" cy="8229600"/>
            <a:chOff x="0" y="0"/>
            <a:chExt cx="10972800" cy="21945600"/>
          </a:xfrm>
        </p:grpSpPr>
        <p:sp>
          <p:nvSpPr>
            <p:cNvPr id="287" name="Google Shape;287;p21"/>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288" name="Google Shape;288;p21"/>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pic>
        <p:nvPicPr>
          <p:cNvPr id="289" name="Google Shape;289;p21"/>
          <p:cNvPicPr preferRelativeResize="0"/>
          <p:nvPr/>
        </p:nvPicPr>
        <p:blipFill>
          <a:blip r:embed="rId4">
            <a:alphaModFix/>
          </a:blip>
          <a:stretch>
            <a:fillRect/>
          </a:stretch>
        </p:blipFill>
        <p:spPr>
          <a:xfrm>
            <a:off x="425" y="1711625"/>
            <a:ext cx="2974699" cy="3431876"/>
          </a:xfrm>
          <a:prstGeom prst="rect">
            <a:avLst/>
          </a:prstGeom>
          <a:noFill/>
          <a:ln>
            <a:noFill/>
          </a:ln>
        </p:spPr>
      </p:pic>
      <p:pic>
        <p:nvPicPr>
          <p:cNvPr id="290" name="Google Shape;290;p21"/>
          <p:cNvPicPr preferRelativeResize="0"/>
          <p:nvPr/>
        </p:nvPicPr>
        <p:blipFill>
          <a:blip r:embed="rId5">
            <a:alphaModFix/>
          </a:blip>
          <a:stretch>
            <a:fillRect/>
          </a:stretch>
        </p:blipFill>
        <p:spPr>
          <a:xfrm>
            <a:off x="3084652" y="1711616"/>
            <a:ext cx="2974699" cy="3431885"/>
          </a:xfrm>
          <a:prstGeom prst="rect">
            <a:avLst/>
          </a:prstGeom>
          <a:noFill/>
          <a:ln>
            <a:noFill/>
          </a:ln>
        </p:spPr>
      </p:pic>
      <p:pic>
        <p:nvPicPr>
          <p:cNvPr id="291" name="Google Shape;291;p21"/>
          <p:cNvPicPr preferRelativeResize="0"/>
          <p:nvPr/>
        </p:nvPicPr>
        <p:blipFill>
          <a:blip r:embed="rId6">
            <a:alphaModFix/>
          </a:blip>
          <a:stretch>
            <a:fillRect/>
          </a:stretch>
        </p:blipFill>
        <p:spPr>
          <a:xfrm>
            <a:off x="6168877" y="1711616"/>
            <a:ext cx="2974699" cy="3431885"/>
          </a:xfrm>
          <a:prstGeom prst="rect">
            <a:avLst/>
          </a:prstGeom>
          <a:noFill/>
          <a:ln>
            <a:noFill/>
          </a:ln>
        </p:spPr>
      </p:pic>
      <p:sp>
        <p:nvSpPr>
          <p:cNvPr id="292" name="Google Shape;292;p21"/>
          <p:cNvSpPr txBox="1"/>
          <p:nvPr/>
        </p:nvSpPr>
        <p:spPr>
          <a:xfrm>
            <a:off x="652929" y="499506"/>
            <a:ext cx="7838100" cy="910800"/>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0" i="0" lang="en" sz="6100" u="none" cap="none" strike="noStrike">
                <a:solidFill>
                  <a:schemeClr val="dk2"/>
                </a:solidFill>
                <a:latin typeface="Germania One"/>
                <a:ea typeface="Germania One"/>
                <a:cs typeface="Germania One"/>
                <a:sym typeface="Germania One"/>
              </a:rPr>
              <a:t>GALLERY IMAGE</a:t>
            </a:r>
            <a:endParaRPr sz="700">
              <a:solidFill>
                <a:schemeClr val="dk2"/>
              </a:solidFill>
            </a:endParaRPr>
          </a:p>
        </p:txBody>
      </p:sp>
      <p:sp>
        <p:nvSpPr>
          <p:cNvPr id="293" name="Google Shape;293;p21"/>
          <p:cNvSpPr/>
          <p:nvPr/>
        </p:nvSpPr>
        <p:spPr>
          <a:xfrm>
            <a:off x="229483" y="756987"/>
            <a:ext cx="1723404" cy="169411"/>
          </a:xfrm>
          <a:custGeom>
            <a:rect b="b" l="l" r="r" t="t"/>
            <a:pathLst>
              <a:path extrusionOk="0" h="338823" w="3446808">
                <a:moveTo>
                  <a:pt x="0" y="0"/>
                </a:moveTo>
                <a:lnTo>
                  <a:pt x="3446808" y="0"/>
                </a:lnTo>
                <a:lnTo>
                  <a:pt x="3446808" y="338823"/>
                </a:lnTo>
                <a:lnTo>
                  <a:pt x="0" y="338823"/>
                </a:lnTo>
                <a:lnTo>
                  <a:pt x="0" y="0"/>
                </a:lnTo>
                <a:close/>
              </a:path>
            </a:pathLst>
          </a:custGeom>
          <a:blipFill rotWithShape="1">
            <a:blip r:embed="rId7">
              <a:alphaModFix/>
            </a:blip>
            <a:stretch>
              <a:fillRect b="0" l="0" r="0" t="0"/>
            </a:stretch>
          </a:blipFill>
          <a:ln>
            <a:noFill/>
          </a:ln>
        </p:spPr>
      </p:sp>
      <p:sp>
        <p:nvSpPr>
          <p:cNvPr id="294" name="Google Shape;294;p21"/>
          <p:cNvSpPr/>
          <p:nvPr/>
        </p:nvSpPr>
        <p:spPr>
          <a:xfrm>
            <a:off x="7191114" y="756987"/>
            <a:ext cx="1723404" cy="169411"/>
          </a:xfrm>
          <a:custGeom>
            <a:rect b="b" l="l" r="r" t="t"/>
            <a:pathLst>
              <a:path extrusionOk="0" h="338823" w="3446808">
                <a:moveTo>
                  <a:pt x="0" y="0"/>
                </a:moveTo>
                <a:lnTo>
                  <a:pt x="3446808" y="0"/>
                </a:lnTo>
                <a:lnTo>
                  <a:pt x="3446808" y="338823"/>
                </a:lnTo>
                <a:lnTo>
                  <a:pt x="0" y="338823"/>
                </a:lnTo>
                <a:lnTo>
                  <a:pt x="0" y="0"/>
                </a:lnTo>
                <a:close/>
              </a:path>
            </a:pathLst>
          </a:custGeom>
          <a:blipFill rotWithShape="1">
            <a:blip r:embed="rId7">
              <a:alphaModFix/>
            </a:blip>
            <a:stretch>
              <a:fillRect b="0" l="0" r="0" t="0"/>
            </a:stretch>
          </a:blipFill>
          <a:ln>
            <a:noFill/>
          </a:ln>
        </p:spPr>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F1F1"/>
        </a:solidFill>
      </p:bgPr>
    </p:bg>
    <p:spTree>
      <p:nvGrpSpPr>
        <p:cNvPr id="298" name="Shape 298"/>
        <p:cNvGrpSpPr/>
        <p:nvPr/>
      </p:nvGrpSpPr>
      <p:grpSpPr>
        <a:xfrm>
          <a:off x="0" y="0"/>
          <a:ext cx="0" cy="0"/>
          <a:chOff x="0" y="0"/>
          <a:chExt cx="0" cy="0"/>
        </a:xfrm>
      </p:grpSpPr>
      <p:grpSp>
        <p:nvGrpSpPr>
          <p:cNvPr id="299" name="Google Shape;299;p22"/>
          <p:cNvGrpSpPr/>
          <p:nvPr/>
        </p:nvGrpSpPr>
        <p:grpSpPr>
          <a:xfrm>
            <a:off x="2362200" y="-1352550"/>
            <a:ext cx="4114800" cy="8229600"/>
            <a:chOff x="0" y="0"/>
            <a:chExt cx="10972800" cy="21945600"/>
          </a:xfrm>
        </p:grpSpPr>
        <p:sp>
          <p:nvSpPr>
            <p:cNvPr id="300" name="Google Shape;300;p22"/>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301" name="Google Shape;301;p22"/>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302" name="Google Shape;302;p22"/>
          <p:cNvGrpSpPr/>
          <p:nvPr/>
        </p:nvGrpSpPr>
        <p:grpSpPr>
          <a:xfrm>
            <a:off x="-1752600" y="-668132"/>
            <a:ext cx="4114800" cy="8229600"/>
            <a:chOff x="0" y="0"/>
            <a:chExt cx="10972800" cy="21945600"/>
          </a:xfrm>
        </p:grpSpPr>
        <p:sp>
          <p:nvSpPr>
            <p:cNvPr id="303" name="Google Shape;303;p22"/>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304" name="Google Shape;304;p22"/>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305" name="Google Shape;305;p22"/>
          <p:cNvGrpSpPr/>
          <p:nvPr/>
        </p:nvGrpSpPr>
        <p:grpSpPr>
          <a:xfrm>
            <a:off x="6572250" y="-668132"/>
            <a:ext cx="4114800" cy="8229600"/>
            <a:chOff x="0" y="0"/>
            <a:chExt cx="10972800" cy="21945600"/>
          </a:xfrm>
        </p:grpSpPr>
        <p:sp>
          <p:nvSpPr>
            <p:cNvPr id="306" name="Google Shape;306;p22"/>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307" name="Google Shape;307;p22"/>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sp>
        <p:nvSpPr>
          <p:cNvPr id="308" name="Google Shape;308;p22"/>
          <p:cNvSpPr/>
          <p:nvPr/>
        </p:nvSpPr>
        <p:spPr>
          <a:xfrm>
            <a:off x="2226898" y="-167054"/>
            <a:ext cx="4461605" cy="6520807"/>
          </a:xfrm>
          <a:custGeom>
            <a:rect b="b" l="l" r="r" t="t"/>
            <a:pathLst>
              <a:path extrusionOk="0" h="13041614" w="8923210">
                <a:moveTo>
                  <a:pt x="0" y="0"/>
                </a:moveTo>
                <a:lnTo>
                  <a:pt x="8923210" y="0"/>
                </a:lnTo>
                <a:lnTo>
                  <a:pt x="8923210" y="13041615"/>
                </a:lnTo>
                <a:lnTo>
                  <a:pt x="0" y="13041615"/>
                </a:lnTo>
                <a:lnTo>
                  <a:pt x="0" y="0"/>
                </a:lnTo>
                <a:close/>
              </a:path>
            </a:pathLst>
          </a:custGeom>
          <a:blipFill rotWithShape="1">
            <a:blip r:embed="rId4">
              <a:alphaModFix/>
            </a:blip>
            <a:stretch>
              <a:fillRect b="0" l="0" r="0" t="0"/>
            </a:stretch>
          </a:blipFill>
          <a:ln>
            <a:noFill/>
          </a:ln>
        </p:spPr>
      </p:sp>
      <p:sp>
        <p:nvSpPr>
          <p:cNvPr id="309" name="Google Shape;309;p22"/>
          <p:cNvSpPr txBox="1"/>
          <p:nvPr/>
        </p:nvSpPr>
        <p:spPr>
          <a:xfrm>
            <a:off x="907336" y="837478"/>
            <a:ext cx="1624200" cy="738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Topic</a:t>
            </a:r>
            <a:endParaRPr sz="700"/>
          </a:p>
          <a:p>
            <a:pPr indent="0" lvl="0" marL="0" marR="0" rtl="0" algn="ctr">
              <a:lnSpc>
                <a:spcPct val="80000"/>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One</a:t>
            </a:r>
            <a:endParaRPr sz="700"/>
          </a:p>
        </p:txBody>
      </p:sp>
      <p:sp>
        <p:nvSpPr>
          <p:cNvPr id="310" name="Google Shape;310;p22"/>
          <p:cNvSpPr txBox="1"/>
          <p:nvPr/>
        </p:nvSpPr>
        <p:spPr>
          <a:xfrm>
            <a:off x="907336" y="1764471"/>
            <a:ext cx="16242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Briefly elaborate on what you want to discuss. </a:t>
            </a:r>
            <a:endParaRPr sz="700"/>
          </a:p>
        </p:txBody>
      </p:sp>
      <p:sp>
        <p:nvSpPr>
          <p:cNvPr id="311" name="Google Shape;311;p22"/>
          <p:cNvSpPr txBox="1"/>
          <p:nvPr/>
        </p:nvSpPr>
        <p:spPr>
          <a:xfrm>
            <a:off x="907336" y="3130427"/>
            <a:ext cx="1624200" cy="738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Topic</a:t>
            </a:r>
            <a:endParaRPr sz="700"/>
          </a:p>
          <a:p>
            <a:pPr indent="0" lvl="0" marL="0" marR="0" rtl="0" algn="ctr">
              <a:lnSpc>
                <a:spcPct val="80000"/>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Two</a:t>
            </a:r>
            <a:endParaRPr sz="700"/>
          </a:p>
        </p:txBody>
      </p:sp>
      <p:sp>
        <p:nvSpPr>
          <p:cNvPr id="312" name="Google Shape;312;p22"/>
          <p:cNvSpPr txBox="1"/>
          <p:nvPr/>
        </p:nvSpPr>
        <p:spPr>
          <a:xfrm>
            <a:off x="907336" y="4057420"/>
            <a:ext cx="16242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Briefly elaborate on what you want to discuss. </a:t>
            </a:r>
            <a:endParaRPr sz="700"/>
          </a:p>
        </p:txBody>
      </p:sp>
      <p:sp>
        <p:nvSpPr>
          <p:cNvPr id="313" name="Google Shape;313;p22"/>
          <p:cNvSpPr/>
          <p:nvPr/>
        </p:nvSpPr>
        <p:spPr>
          <a:xfrm>
            <a:off x="1208384" y="2520375"/>
            <a:ext cx="1022010" cy="100464"/>
          </a:xfrm>
          <a:custGeom>
            <a:rect b="b" l="l" r="r" t="t"/>
            <a:pathLst>
              <a:path extrusionOk="0" h="200928" w="2044019">
                <a:moveTo>
                  <a:pt x="0" y="0"/>
                </a:moveTo>
                <a:lnTo>
                  <a:pt x="2044019" y="0"/>
                </a:lnTo>
                <a:lnTo>
                  <a:pt x="2044019" y="200928"/>
                </a:lnTo>
                <a:lnTo>
                  <a:pt x="0" y="200928"/>
                </a:lnTo>
                <a:lnTo>
                  <a:pt x="0" y="0"/>
                </a:lnTo>
                <a:close/>
              </a:path>
            </a:pathLst>
          </a:custGeom>
          <a:blipFill rotWithShape="1">
            <a:blip r:embed="rId5">
              <a:alphaModFix/>
            </a:blip>
            <a:stretch>
              <a:fillRect b="0" l="0" r="0" t="0"/>
            </a:stretch>
          </a:blipFill>
          <a:ln>
            <a:noFill/>
          </a:ln>
        </p:spPr>
      </p:sp>
      <p:sp>
        <p:nvSpPr>
          <p:cNvPr id="314" name="Google Shape;314;p22"/>
          <p:cNvSpPr txBox="1"/>
          <p:nvPr/>
        </p:nvSpPr>
        <p:spPr>
          <a:xfrm>
            <a:off x="6612559" y="837478"/>
            <a:ext cx="1624200" cy="738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Topic</a:t>
            </a:r>
            <a:endParaRPr sz="700"/>
          </a:p>
          <a:p>
            <a:pPr indent="0" lvl="0" marL="0" marR="0" rtl="0" algn="ctr">
              <a:lnSpc>
                <a:spcPct val="80000"/>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Three</a:t>
            </a:r>
            <a:endParaRPr sz="700"/>
          </a:p>
        </p:txBody>
      </p:sp>
      <p:sp>
        <p:nvSpPr>
          <p:cNvPr id="315" name="Google Shape;315;p22"/>
          <p:cNvSpPr txBox="1"/>
          <p:nvPr/>
        </p:nvSpPr>
        <p:spPr>
          <a:xfrm>
            <a:off x="6612559" y="1764471"/>
            <a:ext cx="16242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Briefly elaborate on what you want to discuss. </a:t>
            </a:r>
            <a:endParaRPr sz="700"/>
          </a:p>
        </p:txBody>
      </p:sp>
      <p:sp>
        <p:nvSpPr>
          <p:cNvPr id="316" name="Google Shape;316;p22"/>
          <p:cNvSpPr txBox="1"/>
          <p:nvPr/>
        </p:nvSpPr>
        <p:spPr>
          <a:xfrm>
            <a:off x="6612559" y="3130427"/>
            <a:ext cx="1624200" cy="738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Topic</a:t>
            </a:r>
            <a:endParaRPr sz="700"/>
          </a:p>
          <a:p>
            <a:pPr indent="0" lvl="0" marL="0" marR="0" rtl="0" algn="ctr">
              <a:lnSpc>
                <a:spcPct val="80000"/>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Four</a:t>
            </a:r>
            <a:endParaRPr sz="700"/>
          </a:p>
        </p:txBody>
      </p:sp>
      <p:sp>
        <p:nvSpPr>
          <p:cNvPr id="317" name="Google Shape;317;p22"/>
          <p:cNvSpPr txBox="1"/>
          <p:nvPr/>
        </p:nvSpPr>
        <p:spPr>
          <a:xfrm>
            <a:off x="6612559" y="4057420"/>
            <a:ext cx="16242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Briefly elaborate on what you want to discuss. </a:t>
            </a:r>
            <a:endParaRPr sz="700"/>
          </a:p>
        </p:txBody>
      </p:sp>
      <p:sp>
        <p:nvSpPr>
          <p:cNvPr id="318" name="Google Shape;318;p22"/>
          <p:cNvSpPr/>
          <p:nvPr/>
        </p:nvSpPr>
        <p:spPr>
          <a:xfrm>
            <a:off x="6913607" y="2520375"/>
            <a:ext cx="1022010" cy="100464"/>
          </a:xfrm>
          <a:custGeom>
            <a:rect b="b" l="l" r="r" t="t"/>
            <a:pathLst>
              <a:path extrusionOk="0" h="200928" w="2044019">
                <a:moveTo>
                  <a:pt x="0" y="0"/>
                </a:moveTo>
                <a:lnTo>
                  <a:pt x="2044019" y="0"/>
                </a:lnTo>
                <a:lnTo>
                  <a:pt x="2044019" y="200928"/>
                </a:lnTo>
                <a:lnTo>
                  <a:pt x="0" y="200928"/>
                </a:lnTo>
                <a:lnTo>
                  <a:pt x="0" y="0"/>
                </a:lnTo>
                <a:close/>
              </a:path>
            </a:pathLst>
          </a:custGeom>
          <a:blipFill rotWithShape="1">
            <a:blip r:embed="rId5">
              <a:alphaModFix/>
            </a:blip>
            <a:stretch>
              <a:fillRect b="0" l="0" r="0" t="0"/>
            </a:stretch>
          </a:blipFill>
          <a:ln>
            <a:noFill/>
          </a:ln>
        </p:spPr>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F1F1"/>
        </a:solidFill>
      </p:bgPr>
    </p:bg>
    <p:spTree>
      <p:nvGrpSpPr>
        <p:cNvPr id="322" name="Shape 322"/>
        <p:cNvGrpSpPr/>
        <p:nvPr/>
      </p:nvGrpSpPr>
      <p:grpSpPr>
        <a:xfrm>
          <a:off x="0" y="0"/>
          <a:ext cx="0" cy="0"/>
          <a:chOff x="0" y="0"/>
          <a:chExt cx="0" cy="0"/>
        </a:xfrm>
      </p:grpSpPr>
      <p:grpSp>
        <p:nvGrpSpPr>
          <p:cNvPr id="323" name="Google Shape;323;p23"/>
          <p:cNvGrpSpPr/>
          <p:nvPr/>
        </p:nvGrpSpPr>
        <p:grpSpPr>
          <a:xfrm>
            <a:off x="2362200" y="-1352550"/>
            <a:ext cx="4114800" cy="8229600"/>
            <a:chOff x="0" y="0"/>
            <a:chExt cx="10972800" cy="21945600"/>
          </a:xfrm>
        </p:grpSpPr>
        <p:sp>
          <p:nvSpPr>
            <p:cNvPr id="324" name="Google Shape;324;p23"/>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325" name="Google Shape;325;p23"/>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326" name="Google Shape;326;p23"/>
          <p:cNvGrpSpPr/>
          <p:nvPr/>
        </p:nvGrpSpPr>
        <p:grpSpPr>
          <a:xfrm>
            <a:off x="-1752600" y="-668132"/>
            <a:ext cx="4114800" cy="8229600"/>
            <a:chOff x="0" y="0"/>
            <a:chExt cx="10972800" cy="21945600"/>
          </a:xfrm>
        </p:grpSpPr>
        <p:sp>
          <p:nvSpPr>
            <p:cNvPr id="327" name="Google Shape;327;p23"/>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328" name="Google Shape;328;p23"/>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329" name="Google Shape;329;p23"/>
          <p:cNvGrpSpPr/>
          <p:nvPr/>
        </p:nvGrpSpPr>
        <p:grpSpPr>
          <a:xfrm>
            <a:off x="6572250" y="-668132"/>
            <a:ext cx="4114800" cy="8229600"/>
            <a:chOff x="0" y="0"/>
            <a:chExt cx="10972800" cy="21945600"/>
          </a:xfrm>
        </p:grpSpPr>
        <p:sp>
          <p:nvSpPr>
            <p:cNvPr id="330" name="Google Shape;330;p23"/>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331" name="Google Shape;331;p23"/>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sp>
        <p:nvSpPr>
          <p:cNvPr id="332" name="Google Shape;332;p23"/>
          <p:cNvSpPr/>
          <p:nvPr/>
        </p:nvSpPr>
        <p:spPr>
          <a:xfrm>
            <a:off x="868012" y="1669732"/>
            <a:ext cx="1842135" cy="184213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99219" l="-19770" r="-21454" t="-7182"/>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3" name="Google Shape;333;p23"/>
          <p:cNvSpPr/>
          <p:nvPr/>
        </p:nvSpPr>
        <p:spPr>
          <a:xfrm>
            <a:off x="3650932" y="1669732"/>
            <a:ext cx="1842135" cy="184213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99219" l="-19770" r="-21454" t="-7182"/>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4" name="Google Shape;334;p23"/>
          <p:cNvSpPr/>
          <p:nvPr/>
        </p:nvSpPr>
        <p:spPr>
          <a:xfrm>
            <a:off x="6433853" y="1669732"/>
            <a:ext cx="1842135" cy="184213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99219" l="-19770" r="-21454" t="-7182"/>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35" name="Google Shape;335;p23"/>
          <p:cNvPicPr preferRelativeResize="0"/>
          <p:nvPr/>
        </p:nvPicPr>
        <p:blipFill>
          <a:blip r:embed="rId5">
            <a:alphaModFix/>
          </a:blip>
          <a:stretch>
            <a:fillRect/>
          </a:stretch>
        </p:blipFill>
        <p:spPr>
          <a:xfrm>
            <a:off x="971998" y="1787786"/>
            <a:ext cx="1612100" cy="1609064"/>
          </a:xfrm>
          <a:prstGeom prst="rect">
            <a:avLst/>
          </a:prstGeom>
          <a:noFill/>
          <a:ln>
            <a:noFill/>
          </a:ln>
        </p:spPr>
      </p:pic>
      <p:pic>
        <p:nvPicPr>
          <p:cNvPr id="336" name="Google Shape;336;p23"/>
          <p:cNvPicPr preferRelativeResize="0"/>
          <p:nvPr/>
        </p:nvPicPr>
        <p:blipFill>
          <a:blip r:embed="rId6">
            <a:alphaModFix/>
          </a:blip>
          <a:stretch>
            <a:fillRect/>
          </a:stretch>
        </p:blipFill>
        <p:spPr>
          <a:xfrm>
            <a:off x="3759900" y="1775724"/>
            <a:ext cx="1624201" cy="1621126"/>
          </a:xfrm>
          <a:prstGeom prst="rect">
            <a:avLst/>
          </a:prstGeom>
          <a:noFill/>
          <a:ln>
            <a:noFill/>
          </a:ln>
        </p:spPr>
      </p:pic>
      <p:pic>
        <p:nvPicPr>
          <p:cNvPr id="337" name="Google Shape;337;p23"/>
          <p:cNvPicPr preferRelativeResize="0"/>
          <p:nvPr/>
        </p:nvPicPr>
        <p:blipFill>
          <a:blip r:embed="rId7">
            <a:alphaModFix/>
          </a:blip>
          <a:stretch>
            <a:fillRect/>
          </a:stretch>
        </p:blipFill>
        <p:spPr>
          <a:xfrm>
            <a:off x="6537850" y="1775724"/>
            <a:ext cx="1624201" cy="1621126"/>
          </a:xfrm>
          <a:prstGeom prst="rect">
            <a:avLst/>
          </a:prstGeom>
          <a:noFill/>
          <a:ln>
            <a:noFill/>
          </a:ln>
        </p:spPr>
      </p:pic>
      <p:sp>
        <p:nvSpPr>
          <p:cNvPr id="338" name="Google Shape;338;p23"/>
          <p:cNvSpPr txBox="1"/>
          <p:nvPr/>
        </p:nvSpPr>
        <p:spPr>
          <a:xfrm>
            <a:off x="1095840" y="533400"/>
            <a:ext cx="6952200" cy="910800"/>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0" i="0" lang="en" sz="6100" u="none" cap="none" strike="noStrike">
                <a:solidFill>
                  <a:schemeClr val="dk2"/>
                </a:solidFill>
                <a:latin typeface="Germania One"/>
                <a:ea typeface="Germania One"/>
                <a:cs typeface="Germania One"/>
                <a:sym typeface="Germania One"/>
              </a:rPr>
              <a:t>TEAM MEMBERS PAGE</a:t>
            </a:r>
            <a:endParaRPr sz="700">
              <a:solidFill>
                <a:schemeClr val="dk2"/>
              </a:solidFill>
            </a:endParaRPr>
          </a:p>
        </p:txBody>
      </p:sp>
      <p:sp>
        <p:nvSpPr>
          <p:cNvPr id="339" name="Google Shape;339;p23"/>
          <p:cNvSpPr txBox="1"/>
          <p:nvPr/>
        </p:nvSpPr>
        <p:spPr>
          <a:xfrm>
            <a:off x="977027" y="3875838"/>
            <a:ext cx="1624106" cy="392536"/>
          </a:xfrm>
          <a:prstGeom prst="rect">
            <a:avLst/>
          </a:prstGeom>
          <a:noFill/>
          <a:ln>
            <a:noFill/>
          </a:ln>
        </p:spPr>
        <p:txBody>
          <a:bodyPr anchorCtr="0" anchor="t" bIns="0" lIns="0" spcFirstLastPara="1" rIns="0" wrap="square" tIns="0">
            <a:spAutoFit/>
          </a:bodyPr>
          <a:lstStyle/>
          <a:p>
            <a:pPr indent="0" lvl="0" marL="0" marR="0" rtl="0" algn="ctr">
              <a:lnSpc>
                <a:spcPct val="97003"/>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Name</a:t>
            </a:r>
            <a:endParaRPr sz="700"/>
          </a:p>
        </p:txBody>
      </p:sp>
      <p:sp>
        <p:nvSpPr>
          <p:cNvPr id="340" name="Google Shape;340;p23"/>
          <p:cNvSpPr txBox="1"/>
          <p:nvPr/>
        </p:nvSpPr>
        <p:spPr>
          <a:xfrm>
            <a:off x="977027" y="4324572"/>
            <a:ext cx="16242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Briefly elaborate on what you want to discuss. </a:t>
            </a:r>
            <a:endParaRPr sz="700"/>
          </a:p>
        </p:txBody>
      </p:sp>
      <p:sp>
        <p:nvSpPr>
          <p:cNvPr id="341" name="Google Shape;341;p23"/>
          <p:cNvSpPr txBox="1"/>
          <p:nvPr/>
        </p:nvSpPr>
        <p:spPr>
          <a:xfrm>
            <a:off x="3759947" y="3875838"/>
            <a:ext cx="1624106" cy="392536"/>
          </a:xfrm>
          <a:prstGeom prst="rect">
            <a:avLst/>
          </a:prstGeom>
          <a:noFill/>
          <a:ln>
            <a:noFill/>
          </a:ln>
        </p:spPr>
        <p:txBody>
          <a:bodyPr anchorCtr="0" anchor="t" bIns="0" lIns="0" spcFirstLastPara="1" rIns="0" wrap="square" tIns="0">
            <a:spAutoFit/>
          </a:bodyPr>
          <a:lstStyle/>
          <a:p>
            <a:pPr indent="0" lvl="0" marL="0" marR="0" rtl="0" algn="ctr">
              <a:lnSpc>
                <a:spcPct val="97003"/>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Name</a:t>
            </a:r>
            <a:endParaRPr sz="700"/>
          </a:p>
        </p:txBody>
      </p:sp>
      <p:sp>
        <p:nvSpPr>
          <p:cNvPr id="342" name="Google Shape;342;p23"/>
          <p:cNvSpPr txBox="1"/>
          <p:nvPr/>
        </p:nvSpPr>
        <p:spPr>
          <a:xfrm>
            <a:off x="3759947" y="4324572"/>
            <a:ext cx="16242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Briefly elaborate on what you want to discuss. </a:t>
            </a:r>
            <a:endParaRPr sz="700"/>
          </a:p>
        </p:txBody>
      </p:sp>
      <p:sp>
        <p:nvSpPr>
          <p:cNvPr id="343" name="Google Shape;343;p23"/>
          <p:cNvSpPr txBox="1"/>
          <p:nvPr/>
        </p:nvSpPr>
        <p:spPr>
          <a:xfrm>
            <a:off x="6542868" y="3875838"/>
            <a:ext cx="1624106" cy="392536"/>
          </a:xfrm>
          <a:prstGeom prst="rect">
            <a:avLst/>
          </a:prstGeom>
          <a:noFill/>
          <a:ln>
            <a:noFill/>
          </a:ln>
        </p:spPr>
        <p:txBody>
          <a:bodyPr anchorCtr="0" anchor="t" bIns="0" lIns="0" spcFirstLastPara="1" rIns="0" wrap="square" tIns="0">
            <a:spAutoFit/>
          </a:bodyPr>
          <a:lstStyle/>
          <a:p>
            <a:pPr indent="0" lvl="0" marL="0" marR="0" rtl="0" algn="ctr">
              <a:lnSpc>
                <a:spcPct val="97003"/>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Name</a:t>
            </a:r>
            <a:endParaRPr sz="700"/>
          </a:p>
        </p:txBody>
      </p:sp>
      <p:sp>
        <p:nvSpPr>
          <p:cNvPr id="344" name="Google Shape;344;p23"/>
          <p:cNvSpPr txBox="1"/>
          <p:nvPr/>
        </p:nvSpPr>
        <p:spPr>
          <a:xfrm>
            <a:off x="6542868" y="4324572"/>
            <a:ext cx="16242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Briefly elaborate on what you want to discuss. </a:t>
            </a:r>
            <a:endParaRPr sz="700"/>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F1F1"/>
        </a:solidFill>
      </p:bgPr>
    </p:bg>
    <p:spTree>
      <p:nvGrpSpPr>
        <p:cNvPr id="348" name="Shape 348"/>
        <p:cNvGrpSpPr/>
        <p:nvPr/>
      </p:nvGrpSpPr>
      <p:grpSpPr>
        <a:xfrm>
          <a:off x="0" y="0"/>
          <a:ext cx="0" cy="0"/>
          <a:chOff x="0" y="0"/>
          <a:chExt cx="0" cy="0"/>
        </a:xfrm>
      </p:grpSpPr>
      <p:grpSp>
        <p:nvGrpSpPr>
          <p:cNvPr id="349" name="Google Shape;349;p24"/>
          <p:cNvGrpSpPr/>
          <p:nvPr/>
        </p:nvGrpSpPr>
        <p:grpSpPr>
          <a:xfrm>
            <a:off x="2362200" y="-1352550"/>
            <a:ext cx="4114800" cy="8229600"/>
            <a:chOff x="0" y="0"/>
            <a:chExt cx="10972800" cy="21945600"/>
          </a:xfrm>
        </p:grpSpPr>
        <p:sp>
          <p:nvSpPr>
            <p:cNvPr id="350" name="Google Shape;350;p24"/>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351" name="Google Shape;351;p24"/>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352" name="Google Shape;352;p24"/>
          <p:cNvGrpSpPr/>
          <p:nvPr/>
        </p:nvGrpSpPr>
        <p:grpSpPr>
          <a:xfrm>
            <a:off x="-1752600" y="-668132"/>
            <a:ext cx="4114800" cy="8229600"/>
            <a:chOff x="0" y="0"/>
            <a:chExt cx="10972800" cy="21945600"/>
          </a:xfrm>
        </p:grpSpPr>
        <p:sp>
          <p:nvSpPr>
            <p:cNvPr id="353" name="Google Shape;353;p24"/>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354" name="Google Shape;354;p24"/>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355" name="Google Shape;355;p24"/>
          <p:cNvGrpSpPr/>
          <p:nvPr/>
        </p:nvGrpSpPr>
        <p:grpSpPr>
          <a:xfrm>
            <a:off x="6572250" y="-668132"/>
            <a:ext cx="4114800" cy="8229600"/>
            <a:chOff x="0" y="0"/>
            <a:chExt cx="10972800" cy="21945600"/>
          </a:xfrm>
        </p:grpSpPr>
        <p:sp>
          <p:nvSpPr>
            <p:cNvPr id="356" name="Google Shape;356;p24"/>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357" name="Google Shape;357;p24"/>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pic>
        <p:nvPicPr>
          <p:cNvPr id="358" name="Google Shape;358;p24"/>
          <p:cNvPicPr preferRelativeResize="0"/>
          <p:nvPr/>
        </p:nvPicPr>
        <p:blipFill rotWithShape="1">
          <a:blip r:embed="rId4">
            <a:alphaModFix/>
          </a:blip>
          <a:srcRect b="0" l="0" r="0" t="0"/>
          <a:stretch/>
        </p:blipFill>
        <p:spPr>
          <a:xfrm>
            <a:off x="2995277" y="596124"/>
            <a:ext cx="3500633" cy="3951253"/>
          </a:xfrm>
          <a:prstGeom prst="rect">
            <a:avLst/>
          </a:prstGeom>
          <a:noFill/>
          <a:ln>
            <a:noFill/>
          </a:ln>
        </p:spPr>
      </p:pic>
      <p:sp>
        <p:nvSpPr>
          <p:cNvPr id="359" name="Google Shape;359;p24"/>
          <p:cNvSpPr/>
          <p:nvPr/>
        </p:nvSpPr>
        <p:spPr>
          <a:xfrm>
            <a:off x="1165922" y="2671311"/>
            <a:ext cx="1022010" cy="100464"/>
          </a:xfrm>
          <a:custGeom>
            <a:rect b="b" l="l" r="r" t="t"/>
            <a:pathLst>
              <a:path extrusionOk="0" h="200928" w="2044019">
                <a:moveTo>
                  <a:pt x="0" y="0"/>
                </a:moveTo>
                <a:lnTo>
                  <a:pt x="2044019" y="0"/>
                </a:lnTo>
                <a:lnTo>
                  <a:pt x="2044019" y="200928"/>
                </a:lnTo>
                <a:lnTo>
                  <a:pt x="0" y="200928"/>
                </a:lnTo>
                <a:lnTo>
                  <a:pt x="0" y="0"/>
                </a:lnTo>
                <a:close/>
              </a:path>
            </a:pathLst>
          </a:custGeom>
          <a:blipFill rotWithShape="1">
            <a:blip r:embed="rId5">
              <a:alphaModFix/>
            </a:blip>
            <a:stretch>
              <a:fillRect b="0" l="0" r="0" t="0"/>
            </a:stretch>
          </a:blipFill>
          <a:ln>
            <a:noFill/>
          </a:ln>
        </p:spPr>
      </p:sp>
      <p:sp>
        <p:nvSpPr>
          <p:cNvPr id="360" name="Google Shape;360;p24"/>
          <p:cNvSpPr/>
          <p:nvPr/>
        </p:nvSpPr>
        <p:spPr>
          <a:xfrm>
            <a:off x="5657709" y="-138076"/>
            <a:ext cx="4090942" cy="5979070"/>
          </a:xfrm>
          <a:custGeom>
            <a:rect b="b" l="l" r="r" t="t"/>
            <a:pathLst>
              <a:path extrusionOk="0" h="11958139" w="8181884">
                <a:moveTo>
                  <a:pt x="0" y="0"/>
                </a:moveTo>
                <a:lnTo>
                  <a:pt x="8181884" y="0"/>
                </a:lnTo>
                <a:lnTo>
                  <a:pt x="8181884" y="11958139"/>
                </a:lnTo>
                <a:lnTo>
                  <a:pt x="0" y="11958139"/>
                </a:lnTo>
                <a:lnTo>
                  <a:pt x="0" y="0"/>
                </a:lnTo>
                <a:close/>
              </a:path>
            </a:pathLst>
          </a:custGeom>
          <a:blipFill rotWithShape="1">
            <a:blip r:embed="rId6">
              <a:alphaModFix/>
            </a:blip>
            <a:stretch>
              <a:fillRect b="0" l="0" r="0" t="0"/>
            </a:stretch>
          </a:blipFill>
          <a:ln>
            <a:noFill/>
          </a:ln>
        </p:spPr>
      </p:sp>
      <p:sp>
        <p:nvSpPr>
          <p:cNvPr id="361" name="Google Shape;361;p24"/>
          <p:cNvSpPr txBox="1"/>
          <p:nvPr/>
        </p:nvSpPr>
        <p:spPr>
          <a:xfrm>
            <a:off x="209958" y="1011079"/>
            <a:ext cx="2934000" cy="910800"/>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0" i="0" lang="en" sz="6100" u="none" cap="none" strike="noStrike">
                <a:solidFill>
                  <a:schemeClr val="dk2"/>
                </a:solidFill>
                <a:latin typeface="Germania One"/>
                <a:ea typeface="Germania One"/>
                <a:cs typeface="Germania One"/>
                <a:sym typeface="Germania One"/>
              </a:rPr>
              <a:t>ADD TITLE</a:t>
            </a:r>
            <a:endParaRPr sz="700">
              <a:solidFill>
                <a:schemeClr val="dk2"/>
              </a:solidFill>
            </a:endParaRPr>
          </a:p>
        </p:txBody>
      </p:sp>
      <p:sp>
        <p:nvSpPr>
          <p:cNvPr id="362" name="Google Shape;362;p24"/>
          <p:cNvSpPr txBox="1"/>
          <p:nvPr/>
        </p:nvSpPr>
        <p:spPr>
          <a:xfrm>
            <a:off x="597994" y="2964616"/>
            <a:ext cx="2157900" cy="1108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F1F1"/>
        </a:solidFill>
      </p:bgPr>
    </p:bg>
    <p:spTree>
      <p:nvGrpSpPr>
        <p:cNvPr id="366" name="Shape 366"/>
        <p:cNvGrpSpPr/>
        <p:nvPr/>
      </p:nvGrpSpPr>
      <p:grpSpPr>
        <a:xfrm>
          <a:off x="0" y="0"/>
          <a:ext cx="0" cy="0"/>
          <a:chOff x="0" y="0"/>
          <a:chExt cx="0" cy="0"/>
        </a:xfrm>
      </p:grpSpPr>
      <p:grpSp>
        <p:nvGrpSpPr>
          <p:cNvPr id="367" name="Google Shape;367;p25"/>
          <p:cNvGrpSpPr/>
          <p:nvPr/>
        </p:nvGrpSpPr>
        <p:grpSpPr>
          <a:xfrm>
            <a:off x="2362200" y="-1352550"/>
            <a:ext cx="4114800" cy="8229600"/>
            <a:chOff x="0" y="0"/>
            <a:chExt cx="10972800" cy="21945600"/>
          </a:xfrm>
        </p:grpSpPr>
        <p:sp>
          <p:nvSpPr>
            <p:cNvPr id="368" name="Google Shape;368;p25"/>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369" name="Google Shape;369;p25"/>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370" name="Google Shape;370;p25"/>
          <p:cNvGrpSpPr/>
          <p:nvPr/>
        </p:nvGrpSpPr>
        <p:grpSpPr>
          <a:xfrm>
            <a:off x="-1752600" y="-668132"/>
            <a:ext cx="4114800" cy="8229600"/>
            <a:chOff x="0" y="0"/>
            <a:chExt cx="10972800" cy="21945600"/>
          </a:xfrm>
        </p:grpSpPr>
        <p:sp>
          <p:nvSpPr>
            <p:cNvPr id="371" name="Google Shape;371;p25"/>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372" name="Google Shape;372;p25"/>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373" name="Google Shape;373;p25"/>
          <p:cNvGrpSpPr/>
          <p:nvPr/>
        </p:nvGrpSpPr>
        <p:grpSpPr>
          <a:xfrm>
            <a:off x="6634163" y="-668132"/>
            <a:ext cx="4114800" cy="8229600"/>
            <a:chOff x="0" y="0"/>
            <a:chExt cx="10972800" cy="21945600"/>
          </a:xfrm>
        </p:grpSpPr>
        <p:sp>
          <p:nvSpPr>
            <p:cNvPr id="374" name="Google Shape;374;p25"/>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375" name="Google Shape;375;p25"/>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sp>
        <p:nvSpPr>
          <p:cNvPr id="376" name="Google Shape;376;p25"/>
          <p:cNvSpPr txBox="1"/>
          <p:nvPr/>
        </p:nvSpPr>
        <p:spPr>
          <a:xfrm>
            <a:off x="3045053" y="612299"/>
            <a:ext cx="3054000" cy="1157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4700" u="none" cap="none" strike="noStrike">
                <a:solidFill>
                  <a:schemeClr val="dk2"/>
                </a:solidFill>
                <a:latin typeface="Germania One"/>
                <a:ea typeface="Germania One"/>
                <a:cs typeface="Germania One"/>
                <a:sym typeface="Germania One"/>
              </a:rPr>
              <a:t>RESOURCE </a:t>
            </a:r>
            <a:endParaRPr sz="700">
              <a:solidFill>
                <a:schemeClr val="dk2"/>
              </a:solidFill>
            </a:endParaRPr>
          </a:p>
          <a:p>
            <a:pPr indent="0" lvl="0" marL="0" marR="0" rtl="0" algn="ctr">
              <a:lnSpc>
                <a:spcPct val="80000"/>
              </a:lnSpc>
              <a:spcBef>
                <a:spcPts val="0"/>
              </a:spcBef>
              <a:spcAft>
                <a:spcPts val="0"/>
              </a:spcAft>
              <a:buNone/>
            </a:pPr>
            <a:r>
              <a:rPr b="0" i="0" lang="en" sz="4700" u="none" cap="none" strike="noStrike">
                <a:solidFill>
                  <a:schemeClr val="dk2"/>
                </a:solidFill>
                <a:latin typeface="Germania One"/>
                <a:ea typeface="Germania One"/>
                <a:cs typeface="Germania One"/>
                <a:sym typeface="Germania One"/>
              </a:rPr>
              <a:t>PAGE</a:t>
            </a:r>
            <a:endParaRPr sz="700">
              <a:solidFill>
                <a:schemeClr val="dk2"/>
              </a:solidFill>
            </a:endParaRPr>
          </a:p>
        </p:txBody>
      </p:sp>
      <p:sp>
        <p:nvSpPr>
          <p:cNvPr id="377" name="Google Shape;377;p25"/>
          <p:cNvSpPr txBox="1"/>
          <p:nvPr/>
        </p:nvSpPr>
        <p:spPr>
          <a:xfrm>
            <a:off x="3569096" y="2589848"/>
            <a:ext cx="2005800" cy="1800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This presentation template</a:t>
            </a:r>
            <a:endParaRPr sz="700"/>
          </a:p>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uses the following free fonts:</a:t>
            </a:r>
            <a:endParaRPr sz="700"/>
          </a:p>
          <a:p>
            <a:pPr indent="0" lvl="1" marL="0" marR="0" rtl="0" algn="ctr">
              <a:lnSpc>
                <a:spcPct val="100000"/>
              </a:lnSpc>
              <a:spcBef>
                <a:spcPts val="0"/>
              </a:spcBef>
              <a:spcAft>
                <a:spcPts val="0"/>
              </a:spcAft>
              <a:buNone/>
            </a:pPr>
            <a:r>
              <a:t/>
            </a:r>
            <a:endParaRPr b="0" i="0" sz="900" u="none" cap="none" strike="noStrike">
              <a:solidFill>
                <a:srgbClr val="515251"/>
              </a:solidFill>
              <a:latin typeface="Montserrat Medium"/>
              <a:ea typeface="Montserrat Medium"/>
              <a:cs typeface="Montserrat Medium"/>
              <a:sym typeface="Montserrat Medium"/>
            </a:endParaRPr>
          </a:p>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Titles: Germania One</a:t>
            </a:r>
            <a:endParaRPr sz="700"/>
          </a:p>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Headers: Germania One</a:t>
            </a:r>
            <a:endParaRPr sz="700"/>
          </a:p>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Body Copy: Montserrat</a:t>
            </a:r>
            <a:endParaRPr sz="700"/>
          </a:p>
          <a:p>
            <a:pPr indent="0" lvl="1" marL="0" marR="0" rtl="0" algn="ctr">
              <a:lnSpc>
                <a:spcPct val="100000"/>
              </a:lnSpc>
              <a:spcBef>
                <a:spcPts val="0"/>
              </a:spcBef>
              <a:spcAft>
                <a:spcPts val="0"/>
              </a:spcAft>
              <a:buNone/>
            </a:pPr>
            <a:r>
              <a:t/>
            </a:r>
            <a:endParaRPr b="0" i="0" sz="900" u="none" cap="none" strike="noStrike">
              <a:solidFill>
                <a:srgbClr val="515251"/>
              </a:solidFill>
              <a:latin typeface="Montserrat Medium"/>
              <a:ea typeface="Montserrat Medium"/>
              <a:cs typeface="Montserrat Medium"/>
              <a:sym typeface="Montserrat Medium"/>
            </a:endParaRPr>
          </a:p>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You can find these fonts</a:t>
            </a:r>
            <a:endParaRPr sz="700"/>
          </a:p>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online too.</a:t>
            </a:r>
            <a:endParaRPr sz="700"/>
          </a:p>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Happy designing! </a:t>
            </a:r>
            <a:endParaRPr sz="700"/>
          </a:p>
          <a:p>
            <a:pPr indent="0" lvl="1" marL="0" marR="0" rtl="0" algn="ctr">
              <a:lnSpc>
                <a:spcPct val="100000"/>
              </a:lnSpc>
              <a:spcBef>
                <a:spcPts val="0"/>
              </a:spcBef>
              <a:spcAft>
                <a:spcPts val="0"/>
              </a:spcAft>
              <a:buNone/>
            </a:pPr>
            <a:r>
              <a:t/>
            </a:r>
            <a:endParaRPr b="0" i="0" sz="900" u="none" cap="none" strike="noStrike">
              <a:solidFill>
                <a:srgbClr val="515251"/>
              </a:solidFill>
              <a:latin typeface="Montserrat Medium"/>
              <a:ea typeface="Montserrat Medium"/>
              <a:cs typeface="Montserrat Medium"/>
              <a:sym typeface="Montserrat Medium"/>
            </a:endParaRPr>
          </a:p>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Don't forget to delete this</a:t>
            </a:r>
            <a:endParaRPr sz="700"/>
          </a:p>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page before presenting. </a:t>
            </a:r>
            <a:endParaRPr sz="700"/>
          </a:p>
        </p:txBody>
      </p:sp>
      <p:sp>
        <p:nvSpPr>
          <p:cNvPr id="378" name="Google Shape;378;p25"/>
          <p:cNvSpPr txBox="1"/>
          <p:nvPr/>
        </p:nvSpPr>
        <p:spPr>
          <a:xfrm>
            <a:off x="3569096" y="1973644"/>
            <a:ext cx="20058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Use these design resources</a:t>
            </a:r>
            <a:endParaRPr sz="700"/>
          </a:p>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in your Canva Presentation.</a:t>
            </a:r>
            <a:endParaRPr sz="700"/>
          </a:p>
        </p:txBody>
      </p:sp>
      <p:sp>
        <p:nvSpPr>
          <p:cNvPr id="379" name="Google Shape;379;p25"/>
          <p:cNvSpPr/>
          <p:nvPr/>
        </p:nvSpPr>
        <p:spPr>
          <a:xfrm>
            <a:off x="433153" y="127631"/>
            <a:ext cx="1287202" cy="1680535"/>
          </a:xfrm>
          <a:custGeom>
            <a:rect b="b" l="l" r="r" t="t"/>
            <a:pathLst>
              <a:path extrusionOk="0" h="3361069" w="2574404">
                <a:moveTo>
                  <a:pt x="0" y="0"/>
                </a:moveTo>
                <a:lnTo>
                  <a:pt x="2574404" y="0"/>
                </a:lnTo>
                <a:lnTo>
                  <a:pt x="2574404" y="3361069"/>
                </a:lnTo>
                <a:lnTo>
                  <a:pt x="0" y="3361069"/>
                </a:lnTo>
                <a:lnTo>
                  <a:pt x="0" y="0"/>
                </a:lnTo>
                <a:close/>
              </a:path>
            </a:pathLst>
          </a:custGeom>
          <a:blipFill rotWithShape="1">
            <a:blip r:embed="rId4">
              <a:alphaModFix/>
            </a:blip>
            <a:stretch>
              <a:fillRect b="0" l="-45404" r="-45402" t="0"/>
            </a:stretch>
          </a:blipFill>
          <a:ln>
            <a:noFill/>
          </a:ln>
        </p:spPr>
      </p:sp>
      <p:sp>
        <p:nvSpPr>
          <p:cNvPr id="380" name="Google Shape;380;p25"/>
          <p:cNvSpPr/>
          <p:nvPr/>
        </p:nvSpPr>
        <p:spPr>
          <a:xfrm>
            <a:off x="560946" y="1890712"/>
            <a:ext cx="1087962" cy="1256975"/>
          </a:xfrm>
          <a:custGeom>
            <a:rect b="b" l="l" r="r" t="t"/>
            <a:pathLst>
              <a:path extrusionOk="0" h="2513949" w="2175923">
                <a:moveTo>
                  <a:pt x="0" y="0"/>
                </a:moveTo>
                <a:lnTo>
                  <a:pt x="2175923" y="0"/>
                </a:lnTo>
                <a:lnTo>
                  <a:pt x="2175923" y="2513949"/>
                </a:lnTo>
                <a:lnTo>
                  <a:pt x="0" y="2513949"/>
                </a:lnTo>
                <a:lnTo>
                  <a:pt x="0" y="0"/>
                </a:lnTo>
                <a:close/>
              </a:path>
            </a:pathLst>
          </a:custGeom>
          <a:blipFill rotWithShape="1">
            <a:blip r:embed="rId5">
              <a:alphaModFix/>
            </a:blip>
            <a:stretch>
              <a:fillRect b="-2666" l="-39288" r="-39286" t="-3085"/>
            </a:stretch>
          </a:blipFill>
          <a:ln>
            <a:noFill/>
          </a:ln>
        </p:spPr>
      </p:sp>
      <p:sp>
        <p:nvSpPr>
          <p:cNvPr id="381" name="Google Shape;381;p25"/>
          <p:cNvSpPr/>
          <p:nvPr/>
        </p:nvSpPr>
        <p:spPr>
          <a:xfrm flipH="1">
            <a:off x="1743184" y="366473"/>
            <a:ext cx="1301870" cy="1301869"/>
          </a:xfrm>
          <a:custGeom>
            <a:rect b="b" l="l" r="r" t="t"/>
            <a:pathLst>
              <a:path extrusionOk="0" h="2603739" w="2603739">
                <a:moveTo>
                  <a:pt x="2603739" y="0"/>
                </a:moveTo>
                <a:lnTo>
                  <a:pt x="0" y="0"/>
                </a:lnTo>
                <a:lnTo>
                  <a:pt x="0" y="2603739"/>
                </a:lnTo>
                <a:lnTo>
                  <a:pt x="2603739" y="2603739"/>
                </a:lnTo>
                <a:lnTo>
                  <a:pt x="2603739" y="0"/>
                </a:lnTo>
                <a:close/>
              </a:path>
            </a:pathLst>
          </a:custGeom>
          <a:blipFill rotWithShape="1">
            <a:blip r:embed="rId6">
              <a:alphaModFix/>
            </a:blip>
            <a:stretch>
              <a:fillRect b="0" l="0" r="0" t="0"/>
            </a:stretch>
          </a:blipFill>
          <a:ln>
            <a:noFill/>
          </a:ln>
        </p:spPr>
      </p:sp>
      <p:sp>
        <p:nvSpPr>
          <p:cNvPr id="382" name="Google Shape;382;p25"/>
          <p:cNvSpPr/>
          <p:nvPr/>
        </p:nvSpPr>
        <p:spPr>
          <a:xfrm flipH="1">
            <a:off x="1950912" y="1772185"/>
            <a:ext cx="1094142" cy="1599130"/>
          </a:xfrm>
          <a:custGeom>
            <a:rect b="b" l="l" r="r" t="t"/>
            <a:pathLst>
              <a:path extrusionOk="0" h="3198260" w="2188283">
                <a:moveTo>
                  <a:pt x="2188283" y="0"/>
                </a:moveTo>
                <a:lnTo>
                  <a:pt x="0" y="0"/>
                </a:lnTo>
                <a:lnTo>
                  <a:pt x="0" y="3198260"/>
                </a:lnTo>
                <a:lnTo>
                  <a:pt x="2188283" y="3198260"/>
                </a:lnTo>
                <a:lnTo>
                  <a:pt x="2188283" y="0"/>
                </a:lnTo>
                <a:close/>
              </a:path>
            </a:pathLst>
          </a:custGeom>
          <a:blipFill rotWithShape="1">
            <a:blip r:embed="rId7">
              <a:alphaModFix/>
            </a:blip>
            <a:stretch>
              <a:fillRect b="0" l="0" r="0" t="0"/>
            </a:stretch>
          </a:blipFill>
          <a:ln>
            <a:noFill/>
          </a:ln>
        </p:spPr>
      </p:sp>
      <p:sp>
        <p:nvSpPr>
          <p:cNvPr id="383" name="Google Shape;383;p25"/>
          <p:cNvSpPr/>
          <p:nvPr/>
        </p:nvSpPr>
        <p:spPr>
          <a:xfrm>
            <a:off x="514350" y="3203602"/>
            <a:ext cx="1134558" cy="1658200"/>
          </a:xfrm>
          <a:custGeom>
            <a:rect b="b" l="l" r="r" t="t"/>
            <a:pathLst>
              <a:path extrusionOk="0" h="3316399" w="2269115">
                <a:moveTo>
                  <a:pt x="0" y="0"/>
                </a:moveTo>
                <a:lnTo>
                  <a:pt x="2269115" y="0"/>
                </a:lnTo>
                <a:lnTo>
                  <a:pt x="2269115" y="3316399"/>
                </a:lnTo>
                <a:lnTo>
                  <a:pt x="0" y="3316399"/>
                </a:lnTo>
                <a:lnTo>
                  <a:pt x="0" y="0"/>
                </a:lnTo>
                <a:close/>
              </a:path>
            </a:pathLst>
          </a:custGeom>
          <a:blipFill rotWithShape="1">
            <a:blip r:embed="rId8">
              <a:alphaModFix/>
            </a:blip>
            <a:stretch>
              <a:fillRect b="0" l="0" r="0" t="0"/>
            </a:stretch>
          </a:blipFill>
          <a:ln>
            <a:noFill/>
          </a:ln>
        </p:spPr>
      </p:sp>
      <p:sp>
        <p:nvSpPr>
          <p:cNvPr id="384" name="Google Shape;384;p25"/>
          <p:cNvSpPr/>
          <p:nvPr/>
        </p:nvSpPr>
        <p:spPr>
          <a:xfrm>
            <a:off x="2023923" y="3476090"/>
            <a:ext cx="948119" cy="1385712"/>
          </a:xfrm>
          <a:custGeom>
            <a:rect b="b" l="l" r="r" t="t"/>
            <a:pathLst>
              <a:path extrusionOk="0" h="2771424" w="1896238">
                <a:moveTo>
                  <a:pt x="0" y="0"/>
                </a:moveTo>
                <a:lnTo>
                  <a:pt x="1896238" y="0"/>
                </a:lnTo>
                <a:lnTo>
                  <a:pt x="1896238" y="2771424"/>
                </a:lnTo>
                <a:lnTo>
                  <a:pt x="0" y="2771424"/>
                </a:lnTo>
                <a:lnTo>
                  <a:pt x="0" y="0"/>
                </a:lnTo>
                <a:close/>
              </a:path>
            </a:pathLst>
          </a:custGeom>
          <a:blipFill rotWithShape="1">
            <a:blip r:embed="rId9">
              <a:alphaModFix/>
            </a:blip>
            <a:stretch>
              <a:fillRect b="0" l="0" r="0" t="0"/>
            </a:stretch>
          </a:blipFill>
          <a:ln>
            <a:noFill/>
          </a:ln>
        </p:spPr>
      </p:sp>
      <p:sp>
        <p:nvSpPr>
          <p:cNvPr id="385" name="Google Shape;385;p25"/>
          <p:cNvSpPr/>
          <p:nvPr/>
        </p:nvSpPr>
        <p:spPr>
          <a:xfrm flipH="1">
            <a:off x="6247611" y="193380"/>
            <a:ext cx="1161332" cy="1697332"/>
          </a:xfrm>
          <a:custGeom>
            <a:rect b="b" l="l" r="r" t="t"/>
            <a:pathLst>
              <a:path extrusionOk="0" h="3394664" w="2322665">
                <a:moveTo>
                  <a:pt x="2322665" y="0"/>
                </a:moveTo>
                <a:lnTo>
                  <a:pt x="0" y="0"/>
                </a:lnTo>
                <a:lnTo>
                  <a:pt x="0" y="3394664"/>
                </a:lnTo>
                <a:lnTo>
                  <a:pt x="2322665" y="3394664"/>
                </a:lnTo>
                <a:lnTo>
                  <a:pt x="2322665" y="0"/>
                </a:lnTo>
                <a:close/>
              </a:path>
            </a:pathLst>
          </a:custGeom>
          <a:blipFill rotWithShape="1">
            <a:blip r:embed="rId10">
              <a:alphaModFix/>
            </a:blip>
            <a:stretch>
              <a:fillRect b="0" l="0" r="0" t="0"/>
            </a:stretch>
          </a:blipFill>
          <a:ln>
            <a:noFill/>
          </a:ln>
        </p:spPr>
      </p:sp>
      <p:sp>
        <p:nvSpPr>
          <p:cNvPr id="386" name="Google Shape;386;p25"/>
          <p:cNvSpPr/>
          <p:nvPr/>
        </p:nvSpPr>
        <p:spPr>
          <a:xfrm flipH="1">
            <a:off x="7703898" y="239472"/>
            <a:ext cx="1125452" cy="1644890"/>
          </a:xfrm>
          <a:custGeom>
            <a:rect b="b" l="l" r="r" t="t"/>
            <a:pathLst>
              <a:path extrusionOk="0" h="3289781" w="2250903">
                <a:moveTo>
                  <a:pt x="2250903" y="0"/>
                </a:moveTo>
                <a:lnTo>
                  <a:pt x="0" y="0"/>
                </a:lnTo>
                <a:lnTo>
                  <a:pt x="0" y="3289781"/>
                </a:lnTo>
                <a:lnTo>
                  <a:pt x="2250903" y="3289781"/>
                </a:lnTo>
                <a:lnTo>
                  <a:pt x="2250903" y="0"/>
                </a:lnTo>
                <a:close/>
              </a:path>
            </a:pathLst>
          </a:custGeom>
          <a:blipFill rotWithShape="1">
            <a:blip r:embed="rId11">
              <a:alphaModFix/>
            </a:blip>
            <a:stretch>
              <a:fillRect b="0" l="0" r="0" t="0"/>
            </a:stretch>
          </a:blipFill>
          <a:ln>
            <a:noFill/>
          </a:ln>
        </p:spPr>
      </p:sp>
      <p:sp>
        <p:nvSpPr>
          <p:cNvPr id="387" name="Google Shape;387;p25"/>
          <p:cNvSpPr/>
          <p:nvPr/>
        </p:nvSpPr>
        <p:spPr>
          <a:xfrm>
            <a:off x="6312292" y="1986354"/>
            <a:ext cx="1096651" cy="1096652"/>
          </a:xfrm>
          <a:custGeom>
            <a:rect b="b" l="l" r="r" t="t"/>
            <a:pathLst>
              <a:path extrusionOk="0" h="2193303" w="2193303">
                <a:moveTo>
                  <a:pt x="0" y="0"/>
                </a:moveTo>
                <a:lnTo>
                  <a:pt x="2193303" y="0"/>
                </a:lnTo>
                <a:lnTo>
                  <a:pt x="2193303" y="2193303"/>
                </a:lnTo>
                <a:lnTo>
                  <a:pt x="0" y="2193303"/>
                </a:lnTo>
                <a:lnTo>
                  <a:pt x="0" y="0"/>
                </a:lnTo>
                <a:close/>
              </a:path>
            </a:pathLst>
          </a:custGeom>
          <a:blipFill rotWithShape="1">
            <a:blip r:embed="rId12">
              <a:alphaModFix/>
            </a:blip>
            <a:stretch>
              <a:fillRect b="0" l="0" r="0" t="0"/>
            </a:stretch>
          </a:blipFill>
          <a:ln>
            <a:noFill/>
          </a:ln>
        </p:spPr>
      </p:sp>
      <p:sp>
        <p:nvSpPr>
          <p:cNvPr id="388" name="Google Shape;388;p25"/>
          <p:cNvSpPr/>
          <p:nvPr/>
        </p:nvSpPr>
        <p:spPr>
          <a:xfrm>
            <a:off x="6247611" y="2950287"/>
            <a:ext cx="1226014" cy="1974188"/>
          </a:xfrm>
          <a:custGeom>
            <a:rect b="b" l="l" r="r" t="t"/>
            <a:pathLst>
              <a:path extrusionOk="0" h="3948376" w="2452027">
                <a:moveTo>
                  <a:pt x="0" y="0"/>
                </a:moveTo>
                <a:lnTo>
                  <a:pt x="2452027" y="0"/>
                </a:lnTo>
                <a:lnTo>
                  <a:pt x="2452027" y="3948376"/>
                </a:lnTo>
                <a:lnTo>
                  <a:pt x="0" y="3948376"/>
                </a:lnTo>
                <a:lnTo>
                  <a:pt x="0" y="0"/>
                </a:lnTo>
                <a:close/>
              </a:path>
            </a:pathLst>
          </a:custGeom>
          <a:blipFill rotWithShape="1">
            <a:blip r:embed="rId13">
              <a:alphaModFix/>
            </a:blip>
            <a:stretch>
              <a:fillRect b="0" l="-5086" r="-5086" t="0"/>
            </a:stretch>
          </a:blipFill>
          <a:ln>
            <a:noFill/>
          </a:ln>
        </p:spPr>
      </p:sp>
      <p:sp>
        <p:nvSpPr>
          <p:cNvPr id="389" name="Google Shape;389;p25"/>
          <p:cNvSpPr/>
          <p:nvPr/>
        </p:nvSpPr>
        <p:spPr>
          <a:xfrm>
            <a:off x="7670613" y="3554593"/>
            <a:ext cx="1228706" cy="122870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14">
              <a:alphaModFix/>
            </a:blip>
            <a:stretch>
              <a:fillRect b="-23074" l="0" r="0" t="-23075"/>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0" name="Google Shape;390;p25"/>
          <p:cNvSpPr/>
          <p:nvPr/>
        </p:nvSpPr>
        <p:spPr>
          <a:xfrm>
            <a:off x="7670613" y="2138426"/>
            <a:ext cx="1218130" cy="121813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15">
              <a:alphaModFix/>
            </a:blip>
            <a:stretch>
              <a:fillRect b="-23074" l="0" r="0" t="-23075"/>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F1F1"/>
        </a:solidFill>
      </p:bgPr>
    </p:bg>
    <p:spTree>
      <p:nvGrpSpPr>
        <p:cNvPr id="394" name="Shape 394"/>
        <p:cNvGrpSpPr/>
        <p:nvPr/>
      </p:nvGrpSpPr>
      <p:grpSpPr>
        <a:xfrm>
          <a:off x="0" y="0"/>
          <a:ext cx="0" cy="0"/>
          <a:chOff x="0" y="0"/>
          <a:chExt cx="0" cy="0"/>
        </a:xfrm>
      </p:grpSpPr>
      <p:grpSp>
        <p:nvGrpSpPr>
          <p:cNvPr id="395" name="Google Shape;395;p26"/>
          <p:cNvGrpSpPr/>
          <p:nvPr/>
        </p:nvGrpSpPr>
        <p:grpSpPr>
          <a:xfrm>
            <a:off x="6572250" y="-668132"/>
            <a:ext cx="4114800" cy="8229600"/>
            <a:chOff x="0" y="0"/>
            <a:chExt cx="10972800" cy="21945600"/>
          </a:xfrm>
        </p:grpSpPr>
        <p:sp>
          <p:nvSpPr>
            <p:cNvPr id="396" name="Google Shape;396;p26"/>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397" name="Google Shape;397;p26"/>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398" name="Google Shape;398;p26"/>
          <p:cNvGrpSpPr/>
          <p:nvPr/>
        </p:nvGrpSpPr>
        <p:grpSpPr>
          <a:xfrm>
            <a:off x="2362200" y="-1352550"/>
            <a:ext cx="4114800" cy="8229600"/>
            <a:chOff x="0" y="0"/>
            <a:chExt cx="10972800" cy="21945600"/>
          </a:xfrm>
        </p:grpSpPr>
        <p:sp>
          <p:nvSpPr>
            <p:cNvPr id="399" name="Google Shape;399;p26"/>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400" name="Google Shape;400;p26"/>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sp>
        <p:nvSpPr>
          <p:cNvPr id="401" name="Google Shape;401;p26"/>
          <p:cNvSpPr/>
          <p:nvPr/>
        </p:nvSpPr>
        <p:spPr>
          <a:xfrm>
            <a:off x="-801110" y="-4177"/>
            <a:ext cx="7373360" cy="7373360"/>
          </a:xfrm>
          <a:custGeom>
            <a:rect b="b" l="l" r="r" t="t"/>
            <a:pathLst>
              <a:path extrusionOk="0" h="14746719" w="14746719">
                <a:moveTo>
                  <a:pt x="0" y="0"/>
                </a:moveTo>
                <a:lnTo>
                  <a:pt x="14746719" y="0"/>
                </a:lnTo>
                <a:lnTo>
                  <a:pt x="14746719" y="14746719"/>
                </a:lnTo>
                <a:lnTo>
                  <a:pt x="0" y="14746719"/>
                </a:lnTo>
                <a:lnTo>
                  <a:pt x="0" y="0"/>
                </a:lnTo>
                <a:close/>
              </a:path>
            </a:pathLst>
          </a:custGeom>
          <a:blipFill rotWithShape="1">
            <a:blip r:embed="rId4">
              <a:alphaModFix/>
            </a:blip>
            <a:stretch>
              <a:fillRect b="0" l="0" r="0" t="0"/>
            </a:stretch>
          </a:blipFill>
          <a:ln>
            <a:noFill/>
          </a:ln>
        </p:spPr>
      </p:sp>
      <p:sp>
        <p:nvSpPr>
          <p:cNvPr id="402" name="Google Shape;402;p26"/>
          <p:cNvSpPr/>
          <p:nvPr/>
        </p:nvSpPr>
        <p:spPr>
          <a:xfrm>
            <a:off x="5604875" y="585800"/>
            <a:ext cx="2078793" cy="512166"/>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5">
              <a:alphaModFix/>
            </a:blip>
            <a:stretch>
              <a:fillRect b="0" l="0" r="0" t="0"/>
            </a:stretch>
          </a:blipFill>
          <a:ln>
            <a:noFill/>
          </a:ln>
        </p:spPr>
      </p:sp>
      <p:grpSp>
        <p:nvGrpSpPr>
          <p:cNvPr id="403" name="Google Shape;403;p26"/>
          <p:cNvGrpSpPr/>
          <p:nvPr/>
        </p:nvGrpSpPr>
        <p:grpSpPr>
          <a:xfrm>
            <a:off x="-1752600" y="-668132"/>
            <a:ext cx="4114800" cy="8229600"/>
            <a:chOff x="0" y="0"/>
            <a:chExt cx="10972800" cy="21945600"/>
          </a:xfrm>
        </p:grpSpPr>
        <p:sp>
          <p:nvSpPr>
            <p:cNvPr id="404" name="Google Shape;404;p26"/>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405" name="Google Shape;405;p26"/>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sp>
        <p:nvSpPr>
          <p:cNvPr id="406" name="Google Shape;406;p26"/>
          <p:cNvSpPr txBox="1"/>
          <p:nvPr/>
        </p:nvSpPr>
        <p:spPr>
          <a:xfrm>
            <a:off x="4724433" y="1534605"/>
            <a:ext cx="3810000" cy="1477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This presentation template is free for everyone to use thanks to the following:</a:t>
            </a:r>
            <a:endParaRPr sz="700"/>
          </a:p>
        </p:txBody>
      </p:sp>
      <p:sp>
        <p:nvSpPr>
          <p:cNvPr id="407" name="Google Shape;407;p26"/>
          <p:cNvSpPr txBox="1"/>
          <p:nvPr/>
        </p:nvSpPr>
        <p:spPr>
          <a:xfrm>
            <a:off x="4724400" y="3354208"/>
            <a:ext cx="38100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SlidesCarnival for the presentation template</a:t>
            </a:r>
            <a:endParaRPr sz="700"/>
          </a:p>
          <a:p>
            <a:pPr indent="0" lvl="1" marL="0" marR="0" rtl="0" algn="ctr">
              <a:lnSpc>
                <a:spcPct val="100000"/>
              </a:lnSpc>
              <a:spcBef>
                <a:spcPts val="0"/>
              </a:spcBef>
              <a:spcAft>
                <a:spcPts val="0"/>
              </a:spcAft>
              <a:buNone/>
            </a:pPr>
            <a:r>
              <a:rPr b="0" i="0" lang="en" sz="1000" u="none" cap="none" strike="noStrike">
                <a:solidFill>
                  <a:srgbClr val="312929"/>
                </a:solidFill>
                <a:latin typeface="Montserrat Medium"/>
                <a:ea typeface="Montserrat Medium"/>
                <a:cs typeface="Montserrat Medium"/>
                <a:sym typeface="Montserrat Medium"/>
              </a:rPr>
              <a:t>Pexels for the photos</a:t>
            </a:r>
            <a:endParaRPr sz="700"/>
          </a:p>
        </p:txBody>
      </p:sp>
      <p:sp>
        <p:nvSpPr>
          <p:cNvPr id="408" name="Google Shape;408;p26"/>
          <p:cNvSpPr txBox="1"/>
          <p:nvPr/>
        </p:nvSpPr>
        <p:spPr>
          <a:xfrm>
            <a:off x="4629150" y="4090395"/>
            <a:ext cx="4000500" cy="392536"/>
          </a:xfrm>
          <a:prstGeom prst="rect">
            <a:avLst/>
          </a:prstGeom>
          <a:noFill/>
          <a:ln>
            <a:noFill/>
          </a:ln>
        </p:spPr>
        <p:txBody>
          <a:bodyPr anchorCtr="0" anchor="t" bIns="0" lIns="0" spcFirstLastPara="1" rIns="0" wrap="square" tIns="0">
            <a:spAutoFit/>
          </a:bodyPr>
          <a:lstStyle/>
          <a:p>
            <a:pPr indent="0" lvl="0" marL="0" marR="0" rtl="0" algn="ctr">
              <a:lnSpc>
                <a:spcPct val="97003"/>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Happy designing! </a:t>
            </a:r>
            <a:endParaRPr sz="70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F1F1"/>
        </a:solidFill>
      </p:bgPr>
    </p:bg>
    <p:spTree>
      <p:nvGrpSpPr>
        <p:cNvPr id="69" name="Shape 69"/>
        <p:cNvGrpSpPr/>
        <p:nvPr/>
      </p:nvGrpSpPr>
      <p:grpSpPr>
        <a:xfrm>
          <a:off x="0" y="0"/>
          <a:ext cx="0" cy="0"/>
          <a:chOff x="0" y="0"/>
          <a:chExt cx="0" cy="0"/>
        </a:xfrm>
      </p:grpSpPr>
      <p:grpSp>
        <p:nvGrpSpPr>
          <p:cNvPr id="70" name="Google Shape;70;p12"/>
          <p:cNvGrpSpPr/>
          <p:nvPr/>
        </p:nvGrpSpPr>
        <p:grpSpPr>
          <a:xfrm>
            <a:off x="8229600" y="0"/>
            <a:ext cx="4114800" cy="8229600"/>
            <a:chOff x="0" y="0"/>
            <a:chExt cx="10972800" cy="21945600"/>
          </a:xfrm>
        </p:grpSpPr>
        <p:sp>
          <p:nvSpPr>
            <p:cNvPr id="71" name="Google Shape;71;p12"/>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72" name="Google Shape;72;p12"/>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73" name="Google Shape;73;p12"/>
          <p:cNvGrpSpPr/>
          <p:nvPr/>
        </p:nvGrpSpPr>
        <p:grpSpPr>
          <a:xfrm>
            <a:off x="4114800" y="0"/>
            <a:ext cx="4114800" cy="8229600"/>
            <a:chOff x="0" y="0"/>
            <a:chExt cx="10972800" cy="21945600"/>
          </a:xfrm>
        </p:grpSpPr>
        <p:sp>
          <p:nvSpPr>
            <p:cNvPr id="74" name="Google Shape;74;p12"/>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75" name="Google Shape;75;p12"/>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pic>
        <p:nvPicPr>
          <p:cNvPr id="76" name="Google Shape;76;p12"/>
          <p:cNvPicPr preferRelativeResize="0"/>
          <p:nvPr/>
        </p:nvPicPr>
        <p:blipFill>
          <a:blip r:embed="rId4">
            <a:alphaModFix/>
          </a:blip>
          <a:stretch>
            <a:fillRect/>
          </a:stretch>
        </p:blipFill>
        <p:spPr>
          <a:xfrm>
            <a:off x="5631650" y="-173216"/>
            <a:ext cx="3344950" cy="5497690"/>
          </a:xfrm>
          <a:prstGeom prst="rect">
            <a:avLst/>
          </a:prstGeom>
          <a:noFill/>
          <a:ln>
            <a:noFill/>
          </a:ln>
        </p:spPr>
      </p:pic>
      <p:grpSp>
        <p:nvGrpSpPr>
          <p:cNvPr id="77" name="Google Shape;77;p12"/>
          <p:cNvGrpSpPr/>
          <p:nvPr/>
        </p:nvGrpSpPr>
        <p:grpSpPr>
          <a:xfrm>
            <a:off x="0" y="0"/>
            <a:ext cx="4114800" cy="8229600"/>
            <a:chOff x="0" y="0"/>
            <a:chExt cx="10972800" cy="21945600"/>
          </a:xfrm>
        </p:grpSpPr>
        <p:sp>
          <p:nvSpPr>
            <p:cNvPr id="78" name="Google Shape;78;p12"/>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79" name="Google Shape;79;p12"/>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80" name="Google Shape;80;p12"/>
          <p:cNvGrpSpPr/>
          <p:nvPr/>
        </p:nvGrpSpPr>
        <p:grpSpPr>
          <a:xfrm>
            <a:off x="0" y="0"/>
            <a:ext cx="167388" cy="5143500"/>
            <a:chOff x="0" y="0"/>
            <a:chExt cx="446368" cy="13716000"/>
          </a:xfrm>
        </p:grpSpPr>
        <p:sp>
          <p:nvSpPr>
            <p:cNvPr id="81" name="Google Shape;81;p12"/>
            <p:cNvSpPr/>
            <p:nvPr/>
          </p:nvSpPr>
          <p:spPr>
            <a:xfrm rot="5400000">
              <a:off x="-2047238" y="11222394"/>
              <a:ext cx="4540844" cy="446368"/>
            </a:xfrm>
            <a:custGeom>
              <a:rect b="b" l="l" r="r" t="t"/>
              <a:pathLst>
                <a:path extrusionOk="0" h="446368" w="4540844">
                  <a:moveTo>
                    <a:pt x="0" y="0"/>
                  </a:moveTo>
                  <a:lnTo>
                    <a:pt x="4540844" y="0"/>
                  </a:lnTo>
                  <a:lnTo>
                    <a:pt x="4540844" y="446368"/>
                  </a:lnTo>
                  <a:lnTo>
                    <a:pt x="0" y="446368"/>
                  </a:lnTo>
                  <a:lnTo>
                    <a:pt x="0" y="0"/>
                  </a:lnTo>
                  <a:close/>
                </a:path>
              </a:pathLst>
            </a:custGeom>
            <a:blipFill rotWithShape="1">
              <a:blip r:embed="rId5">
                <a:alphaModFix/>
              </a:blip>
              <a:stretch>
                <a:fillRect b="0" l="0" r="0" t="0"/>
              </a:stretch>
            </a:blipFill>
            <a:ln>
              <a:noFill/>
            </a:ln>
          </p:spPr>
        </p:sp>
        <p:sp>
          <p:nvSpPr>
            <p:cNvPr id="82" name="Google Shape;82;p12"/>
            <p:cNvSpPr/>
            <p:nvPr/>
          </p:nvSpPr>
          <p:spPr>
            <a:xfrm rot="5400000">
              <a:off x="-2047238" y="6634816"/>
              <a:ext cx="4540844" cy="446368"/>
            </a:xfrm>
            <a:custGeom>
              <a:rect b="b" l="l" r="r" t="t"/>
              <a:pathLst>
                <a:path extrusionOk="0" h="446368" w="4540844">
                  <a:moveTo>
                    <a:pt x="0" y="0"/>
                  </a:moveTo>
                  <a:lnTo>
                    <a:pt x="4540844" y="0"/>
                  </a:lnTo>
                  <a:lnTo>
                    <a:pt x="4540844" y="446368"/>
                  </a:lnTo>
                  <a:lnTo>
                    <a:pt x="0" y="446368"/>
                  </a:lnTo>
                  <a:lnTo>
                    <a:pt x="0" y="0"/>
                  </a:lnTo>
                  <a:close/>
                </a:path>
              </a:pathLst>
            </a:custGeom>
            <a:blipFill rotWithShape="1">
              <a:blip r:embed="rId5">
                <a:alphaModFix/>
              </a:blip>
              <a:stretch>
                <a:fillRect b="0" l="0" r="0" t="0"/>
              </a:stretch>
            </a:blipFill>
            <a:ln>
              <a:noFill/>
            </a:ln>
          </p:spPr>
        </p:sp>
        <p:sp>
          <p:nvSpPr>
            <p:cNvPr id="83" name="Google Shape;83;p12"/>
            <p:cNvSpPr/>
            <p:nvPr/>
          </p:nvSpPr>
          <p:spPr>
            <a:xfrm rot="5400000">
              <a:off x="-2047238" y="2047238"/>
              <a:ext cx="4540844" cy="446368"/>
            </a:xfrm>
            <a:custGeom>
              <a:rect b="b" l="l" r="r" t="t"/>
              <a:pathLst>
                <a:path extrusionOk="0" h="446368" w="4540844">
                  <a:moveTo>
                    <a:pt x="0" y="0"/>
                  </a:moveTo>
                  <a:lnTo>
                    <a:pt x="4540844" y="0"/>
                  </a:lnTo>
                  <a:lnTo>
                    <a:pt x="4540844" y="446368"/>
                  </a:lnTo>
                  <a:lnTo>
                    <a:pt x="0" y="446368"/>
                  </a:lnTo>
                  <a:lnTo>
                    <a:pt x="0" y="0"/>
                  </a:lnTo>
                  <a:close/>
                </a:path>
              </a:pathLst>
            </a:custGeom>
            <a:blipFill rotWithShape="1">
              <a:blip r:embed="rId5">
                <a:alphaModFix/>
              </a:blip>
              <a:stretch>
                <a:fillRect b="0" l="0" r="0" t="0"/>
              </a:stretch>
            </a:blipFill>
            <a:ln>
              <a:noFill/>
            </a:ln>
          </p:spPr>
        </p:sp>
      </p:grpSp>
      <p:grpSp>
        <p:nvGrpSpPr>
          <p:cNvPr id="84" name="Google Shape;84;p12"/>
          <p:cNvGrpSpPr/>
          <p:nvPr/>
        </p:nvGrpSpPr>
        <p:grpSpPr>
          <a:xfrm>
            <a:off x="8976612" y="0"/>
            <a:ext cx="167388" cy="5143500"/>
            <a:chOff x="0" y="0"/>
            <a:chExt cx="446368" cy="13716000"/>
          </a:xfrm>
        </p:grpSpPr>
        <p:sp>
          <p:nvSpPr>
            <p:cNvPr id="85" name="Google Shape;85;p12"/>
            <p:cNvSpPr/>
            <p:nvPr/>
          </p:nvSpPr>
          <p:spPr>
            <a:xfrm rot="5400000">
              <a:off x="-2047238" y="11222394"/>
              <a:ext cx="4540844" cy="446368"/>
            </a:xfrm>
            <a:custGeom>
              <a:rect b="b" l="l" r="r" t="t"/>
              <a:pathLst>
                <a:path extrusionOk="0" h="446368" w="4540844">
                  <a:moveTo>
                    <a:pt x="0" y="0"/>
                  </a:moveTo>
                  <a:lnTo>
                    <a:pt x="4540844" y="0"/>
                  </a:lnTo>
                  <a:lnTo>
                    <a:pt x="4540844" y="446368"/>
                  </a:lnTo>
                  <a:lnTo>
                    <a:pt x="0" y="446368"/>
                  </a:lnTo>
                  <a:lnTo>
                    <a:pt x="0" y="0"/>
                  </a:lnTo>
                  <a:close/>
                </a:path>
              </a:pathLst>
            </a:custGeom>
            <a:blipFill rotWithShape="1">
              <a:blip r:embed="rId5">
                <a:alphaModFix/>
              </a:blip>
              <a:stretch>
                <a:fillRect b="0" l="0" r="0" t="0"/>
              </a:stretch>
            </a:blipFill>
            <a:ln>
              <a:noFill/>
            </a:ln>
          </p:spPr>
        </p:sp>
        <p:sp>
          <p:nvSpPr>
            <p:cNvPr id="86" name="Google Shape;86;p12"/>
            <p:cNvSpPr/>
            <p:nvPr/>
          </p:nvSpPr>
          <p:spPr>
            <a:xfrm rot="5400000">
              <a:off x="-2047238" y="6634816"/>
              <a:ext cx="4540844" cy="446368"/>
            </a:xfrm>
            <a:custGeom>
              <a:rect b="b" l="l" r="r" t="t"/>
              <a:pathLst>
                <a:path extrusionOk="0" h="446368" w="4540844">
                  <a:moveTo>
                    <a:pt x="0" y="0"/>
                  </a:moveTo>
                  <a:lnTo>
                    <a:pt x="4540844" y="0"/>
                  </a:lnTo>
                  <a:lnTo>
                    <a:pt x="4540844" y="446368"/>
                  </a:lnTo>
                  <a:lnTo>
                    <a:pt x="0" y="446368"/>
                  </a:lnTo>
                  <a:lnTo>
                    <a:pt x="0" y="0"/>
                  </a:lnTo>
                  <a:close/>
                </a:path>
              </a:pathLst>
            </a:custGeom>
            <a:blipFill rotWithShape="1">
              <a:blip r:embed="rId5">
                <a:alphaModFix/>
              </a:blip>
              <a:stretch>
                <a:fillRect b="0" l="0" r="0" t="0"/>
              </a:stretch>
            </a:blipFill>
            <a:ln>
              <a:noFill/>
            </a:ln>
          </p:spPr>
        </p:sp>
        <p:sp>
          <p:nvSpPr>
            <p:cNvPr id="87" name="Google Shape;87;p12"/>
            <p:cNvSpPr/>
            <p:nvPr/>
          </p:nvSpPr>
          <p:spPr>
            <a:xfrm rot="5400000">
              <a:off x="-2047238" y="2047238"/>
              <a:ext cx="4540844" cy="446368"/>
            </a:xfrm>
            <a:custGeom>
              <a:rect b="b" l="l" r="r" t="t"/>
              <a:pathLst>
                <a:path extrusionOk="0" h="446368" w="4540844">
                  <a:moveTo>
                    <a:pt x="0" y="0"/>
                  </a:moveTo>
                  <a:lnTo>
                    <a:pt x="4540844" y="0"/>
                  </a:lnTo>
                  <a:lnTo>
                    <a:pt x="4540844" y="446368"/>
                  </a:lnTo>
                  <a:lnTo>
                    <a:pt x="0" y="446368"/>
                  </a:lnTo>
                  <a:lnTo>
                    <a:pt x="0" y="0"/>
                  </a:lnTo>
                  <a:close/>
                </a:path>
              </a:pathLst>
            </a:custGeom>
            <a:blipFill rotWithShape="1">
              <a:blip r:embed="rId5">
                <a:alphaModFix/>
              </a:blip>
              <a:stretch>
                <a:fillRect b="0" l="0" r="0" t="0"/>
              </a:stretch>
            </a:blipFill>
            <a:ln>
              <a:noFill/>
            </a:ln>
          </p:spPr>
        </p:sp>
      </p:grpSp>
      <p:grpSp>
        <p:nvGrpSpPr>
          <p:cNvPr id="88" name="Google Shape;88;p12"/>
          <p:cNvGrpSpPr/>
          <p:nvPr/>
        </p:nvGrpSpPr>
        <p:grpSpPr>
          <a:xfrm>
            <a:off x="5464262" y="0"/>
            <a:ext cx="167388" cy="5143500"/>
            <a:chOff x="0" y="0"/>
            <a:chExt cx="446368" cy="13716000"/>
          </a:xfrm>
        </p:grpSpPr>
        <p:sp>
          <p:nvSpPr>
            <p:cNvPr id="89" name="Google Shape;89;p12"/>
            <p:cNvSpPr/>
            <p:nvPr/>
          </p:nvSpPr>
          <p:spPr>
            <a:xfrm rot="5400000">
              <a:off x="-2047238" y="11222394"/>
              <a:ext cx="4540844" cy="446368"/>
            </a:xfrm>
            <a:custGeom>
              <a:rect b="b" l="l" r="r" t="t"/>
              <a:pathLst>
                <a:path extrusionOk="0" h="446368" w="4540844">
                  <a:moveTo>
                    <a:pt x="0" y="0"/>
                  </a:moveTo>
                  <a:lnTo>
                    <a:pt x="4540844" y="0"/>
                  </a:lnTo>
                  <a:lnTo>
                    <a:pt x="4540844" y="446368"/>
                  </a:lnTo>
                  <a:lnTo>
                    <a:pt x="0" y="446368"/>
                  </a:lnTo>
                  <a:lnTo>
                    <a:pt x="0" y="0"/>
                  </a:lnTo>
                  <a:close/>
                </a:path>
              </a:pathLst>
            </a:custGeom>
            <a:blipFill rotWithShape="1">
              <a:blip r:embed="rId5">
                <a:alphaModFix/>
              </a:blip>
              <a:stretch>
                <a:fillRect b="0" l="0" r="0" t="0"/>
              </a:stretch>
            </a:blipFill>
            <a:ln>
              <a:noFill/>
            </a:ln>
          </p:spPr>
        </p:sp>
        <p:sp>
          <p:nvSpPr>
            <p:cNvPr id="90" name="Google Shape;90;p12"/>
            <p:cNvSpPr/>
            <p:nvPr/>
          </p:nvSpPr>
          <p:spPr>
            <a:xfrm rot="5400000">
              <a:off x="-2047238" y="6634816"/>
              <a:ext cx="4540844" cy="446368"/>
            </a:xfrm>
            <a:custGeom>
              <a:rect b="b" l="l" r="r" t="t"/>
              <a:pathLst>
                <a:path extrusionOk="0" h="446368" w="4540844">
                  <a:moveTo>
                    <a:pt x="0" y="0"/>
                  </a:moveTo>
                  <a:lnTo>
                    <a:pt x="4540844" y="0"/>
                  </a:lnTo>
                  <a:lnTo>
                    <a:pt x="4540844" y="446368"/>
                  </a:lnTo>
                  <a:lnTo>
                    <a:pt x="0" y="446368"/>
                  </a:lnTo>
                  <a:lnTo>
                    <a:pt x="0" y="0"/>
                  </a:lnTo>
                  <a:close/>
                </a:path>
              </a:pathLst>
            </a:custGeom>
            <a:blipFill rotWithShape="1">
              <a:blip r:embed="rId5">
                <a:alphaModFix/>
              </a:blip>
              <a:stretch>
                <a:fillRect b="0" l="0" r="0" t="0"/>
              </a:stretch>
            </a:blipFill>
            <a:ln>
              <a:noFill/>
            </a:ln>
          </p:spPr>
        </p:sp>
        <p:sp>
          <p:nvSpPr>
            <p:cNvPr id="91" name="Google Shape;91;p12"/>
            <p:cNvSpPr/>
            <p:nvPr/>
          </p:nvSpPr>
          <p:spPr>
            <a:xfrm rot="5400000">
              <a:off x="-2047238" y="2047238"/>
              <a:ext cx="4540844" cy="446368"/>
            </a:xfrm>
            <a:custGeom>
              <a:rect b="b" l="l" r="r" t="t"/>
              <a:pathLst>
                <a:path extrusionOk="0" h="446368" w="4540844">
                  <a:moveTo>
                    <a:pt x="0" y="0"/>
                  </a:moveTo>
                  <a:lnTo>
                    <a:pt x="4540844" y="0"/>
                  </a:lnTo>
                  <a:lnTo>
                    <a:pt x="4540844" y="446368"/>
                  </a:lnTo>
                  <a:lnTo>
                    <a:pt x="0" y="446368"/>
                  </a:lnTo>
                  <a:lnTo>
                    <a:pt x="0" y="0"/>
                  </a:lnTo>
                  <a:close/>
                </a:path>
              </a:pathLst>
            </a:custGeom>
            <a:blipFill rotWithShape="1">
              <a:blip r:embed="rId5">
                <a:alphaModFix/>
              </a:blip>
              <a:stretch>
                <a:fillRect b="0" l="0" r="0" t="0"/>
              </a:stretch>
            </a:blipFill>
            <a:ln>
              <a:noFill/>
            </a:ln>
          </p:spPr>
        </p:sp>
      </p:grpSp>
      <p:sp>
        <p:nvSpPr>
          <p:cNvPr id="92" name="Google Shape;92;p12"/>
          <p:cNvSpPr txBox="1"/>
          <p:nvPr/>
        </p:nvSpPr>
        <p:spPr>
          <a:xfrm>
            <a:off x="1089638" y="2367482"/>
            <a:ext cx="3336534" cy="362978"/>
          </a:xfrm>
          <a:prstGeom prst="rect">
            <a:avLst/>
          </a:prstGeom>
          <a:noFill/>
          <a:ln>
            <a:noFill/>
          </a:ln>
        </p:spPr>
        <p:txBody>
          <a:bodyPr anchorCtr="0" anchor="t" bIns="0" lIns="0" spcFirstLastPara="1" rIns="0" wrap="square" tIns="0">
            <a:spAutoFit/>
          </a:bodyPr>
          <a:lstStyle/>
          <a:p>
            <a:pPr indent="0" lvl="0" marL="0" marR="0" rtl="0" algn="ctr">
              <a:lnSpc>
                <a:spcPct val="97008"/>
              </a:lnSpc>
              <a:spcBef>
                <a:spcPts val="0"/>
              </a:spcBef>
              <a:spcAft>
                <a:spcPts val="0"/>
              </a:spcAft>
              <a:buNone/>
            </a:pPr>
            <a:r>
              <a:rPr b="0" i="0" lang="en" sz="2800" u="none" cap="none" strike="noStrike">
                <a:solidFill>
                  <a:srgbClr val="445B66"/>
                </a:solidFill>
                <a:latin typeface="Germania One"/>
                <a:ea typeface="Germania One"/>
                <a:cs typeface="Germania One"/>
                <a:sym typeface="Germania One"/>
              </a:rPr>
              <a:t>Write an agenda here.</a:t>
            </a:r>
            <a:endParaRPr sz="700"/>
          </a:p>
        </p:txBody>
      </p:sp>
      <p:sp>
        <p:nvSpPr>
          <p:cNvPr id="93" name="Google Shape;93;p12"/>
          <p:cNvSpPr txBox="1"/>
          <p:nvPr/>
        </p:nvSpPr>
        <p:spPr>
          <a:xfrm>
            <a:off x="1089638" y="2853257"/>
            <a:ext cx="3336534" cy="362978"/>
          </a:xfrm>
          <a:prstGeom prst="rect">
            <a:avLst/>
          </a:prstGeom>
          <a:noFill/>
          <a:ln>
            <a:noFill/>
          </a:ln>
        </p:spPr>
        <p:txBody>
          <a:bodyPr anchorCtr="0" anchor="t" bIns="0" lIns="0" spcFirstLastPara="1" rIns="0" wrap="square" tIns="0">
            <a:spAutoFit/>
          </a:bodyPr>
          <a:lstStyle/>
          <a:p>
            <a:pPr indent="0" lvl="0" marL="0" marR="0" rtl="0" algn="ctr">
              <a:lnSpc>
                <a:spcPct val="97008"/>
              </a:lnSpc>
              <a:spcBef>
                <a:spcPts val="0"/>
              </a:spcBef>
              <a:spcAft>
                <a:spcPts val="0"/>
              </a:spcAft>
              <a:buNone/>
            </a:pPr>
            <a:r>
              <a:rPr b="0" i="0" lang="en" sz="2800" u="none" cap="none" strike="noStrike">
                <a:solidFill>
                  <a:srgbClr val="445B66"/>
                </a:solidFill>
                <a:latin typeface="Germania One"/>
                <a:ea typeface="Germania One"/>
                <a:cs typeface="Germania One"/>
                <a:sym typeface="Germania One"/>
              </a:rPr>
              <a:t>Write an agenda here.</a:t>
            </a:r>
            <a:endParaRPr sz="700"/>
          </a:p>
        </p:txBody>
      </p:sp>
      <p:sp>
        <p:nvSpPr>
          <p:cNvPr id="94" name="Google Shape;94;p12"/>
          <p:cNvSpPr txBox="1"/>
          <p:nvPr/>
        </p:nvSpPr>
        <p:spPr>
          <a:xfrm>
            <a:off x="570417" y="538621"/>
            <a:ext cx="4374900" cy="1821600"/>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0" i="0" lang="en" sz="6100" u="none" cap="none" strike="noStrike">
                <a:solidFill>
                  <a:schemeClr val="dk2"/>
                </a:solidFill>
                <a:latin typeface="Germania One"/>
                <a:ea typeface="Germania One"/>
                <a:cs typeface="Germania One"/>
                <a:sym typeface="Germania One"/>
              </a:rPr>
              <a:t>ADD AN</a:t>
            </a:r>
            <a:endParaRPr sz="700">
              <a:solidFill>
                <a:schemeClr val="dk2"/>
              </a:solidFill>
            </a:endParaRPr>
          </a:p>
          <a:p>
            <a:pPr indent="0" lvl="0" marL="0" marR="0" rtl="0" algn="ctr">
              <a:lnSpc>
                <a:spcPct val="96998"/>
              </a:lnSpc>
              <a:spcBef>
                <a:spcPts val="0"/>
              </a:spcBef>
              <a:spcAft>
                <a:spcPts val="0"/>
              </a:spcAft>
              <a:buNone/>
            </a:pPr>
            <a:r>
              <a:rPr b="0" i="0" lang="en" sz="6100" u="none" cap="none" strike="noStrike">
                <a:solidFill>
                  <a:schemeClr val="dk2"/>
                </a:solidFill>
                <a:latin typeface="Germania One"/>
                <a:ea typeface="Germania One"/>
                <a:cs typeface="Germania One"/>
                <a:sym typeface="Germania One"/>
              </a:rPr>
              <a:t>AGENDA PAGE</a:t>
            </a:r>
            <a:endParaRPr sz="700">
              <a:solidFill>
                <a:schemeClr val="dk2"/>
              </a:solidFill>
            </a:endParaRPr>
          </a:p>
        </p:txBody>
      </p:sp>
      <p:sp>
        <p:nvSpPr>
          <p:cNvPr id="95" name="Google Shape;95;p12"/>
          <p:cNvSpPr txBox="1"/>
          <p:nvPr/>
        </p:nvSpPr>
        <p:spPr>
          <a:xfrm>
            <a:off x="1089638" y="3339032"/>
            <a:ext cx="3336534" cy="362978"/>
          </a:xfrm>
          <a:prstGeom prst="rect">
            <a:avLst/>
          </a:prstGeom>
          <a:noFill/>
          <a:ln>
            <a:noFill/>
          </a:ln>
        </p:spPr>
        <p:txBody>
          <a:bodyPr anchorCtr="0" anchor="t" bIns="0" lIns="0" spcFirstLastPara="1" rIns="0" wrap="square" tIns="0">
            <a:spAutoFit/>
          </a:bodyPr>
          <a:lstStyle/>
          <a:p>
            <a:pPr indent="0" lvl="0" marL="0" marR="0" rtl="0" algn="ctr">
              <a:lnSpc>
                <a:spcPct val="97008"/>
              </a:lnSpc>
              <a:spcBef>
                <a:spcPts val="0"/>
              </a:spcBef>
              <a:spcAft>
                <a:spcPts val="0"/>
              </a:spcAft>
              <a:buNone/>
            </a:pPr>
            <a:r>
              <a:rPr b="0" i="0" lang="en" sz="2800" u="none" cap="none" strike="noStrike">
                <a:solidFill>
                  <a:srgbClr val="445B66"/>
                </a:solidFill>
                <a:latin typeface="Germania One"/>
                <a:ea typeface="Germania One"/>
                <a:cs typeface="Germania One"/>
                <a:sym typeface="Germania One"/>
              </a:rPr>
              <a:t>Write an agenda here.</a:t>
            </a:r>
            <a:endParaRPr sz="700"/>
          </a:p>
        </p:txBody>
      </p:sp>
      <p:sp>
        <p:nvSpPr>
          <p:cNvPr id="96" name="Google Shape;96;p12"/>
          <p:cNvSpPr txBox="1"/>
          <p:nvPr/>
        </p:nvSpPr>
        <p:spPr>
          <a:xfrm>
            <a:off x="1089638" y="3824807"/>
            <a:ext cx="3336534" cy="362978"/>
          </a:xfrm>
          <a:prstGeom prst="rect">
            <a:avLst/>
          </a:prstGeom>
          <a:noFill/>
          <a:ln>
            <a:noFill/>
          </a:ln>
        </p:spPr>
        <p:txBody>
          <a:bodyPr anchorCtr="0" anchor="t" bIns="0" lIns="0" spcFirstLastPara="1" rIns="0" wrap="square" tIns="0">
            <a:spAutoFit/>
          </a:bodyPr>
          <a:lstStyle/>
          <a:p>
            <a:pPr indent="0" lvl="0" marL="0" marR="0" rtl="0" algn="ctr">
              <a:lnSpc>
                <a:spcPct val="97008"/>
              </a:lnSpc>
              <a:spcBef>
                <a:spcPts val="0"/>
              </a:spcBef>
              <a:spcAft>
                <a:spcPts val="0"/>
              </a:spcAft>
              <a:buNone/>
            </a:pPr>
            <a:r>
              <a:rPr b="0" i="0" lang="en" sz="2800" u="none" cap="none" strike="noStrike">
                <a:solidFill>
                  <a:srgbClr val="445B66"/>
                </a:solidFill>
                <a:latin typeface="Germania One"/>
                <a:ea typeface="Germania One"/>
                <a:cs typeface="Germania One"/>
                <a:sym typeface="Germania One"/>
              </a:rPr>
              <a:t>Write an agenda here.</a:t>
            </a:r>
            <a:endParaRPr sz="700"/>
          </a:p>
        </p:txBody>
      </p:sp>
      <p:sp>
        <p:nvSpPr>
          <p:cNvPr id="97" name="Google Shape;97;p12"/>
          <p:cNvSpPr txBox="1"/>
          <p:nvPr/>
        </p:nvSpPr>
        <p:spPr>
          <a:xfrm>
            <a:off x="1089638" y="4310582"/>
            <a:ext cx="3336534" cy="362978"/>
          </a:xfrm>
          <a:prstGeom prst="rect">
            <a:avLst/>
          </a:prstGeom>
          <a:noFill/>
          <a:ln>
            <a:noFill/>
          </a:ln>
        </p:spPr>
        <p:txBody>
          <a:bodyPr anchorCtr="0" anchor="t" bIns="0" lIns="0" spcFirstLastPara="1" rIns="0" wrap="square" tIns="0">
            <a:spAutoFit/>
          </a:bodyPr>
          <a:lstStyle/>
          <a:p>
            <a:pPr indent="0" lvl="0" marL="0" marR="0" rtl="0" algn="ctr">
              <a:lnSpc>
                <a:spcPct val="97008"/>
              </a:lnSpc>
              <a:spcBef>
                <a:spcPts val="0"/>
              </a:spcBef>
              <a:spcAft>
                <a:spcPts val="0"/>
              </a:spcAft>
              <a:buNone/>
            </a:pPr>
            <a:r>
              <a:rPr b="0" i="0" lang="en" sz="2800" u="none" cap="none" strike="noStrike">
                <a:solidFill>
                  <a:srgbClr val="445B66"/>
                </a:solidFill>
                <a:latin typeface="Germania One"/>
                <a:ea typeface="Germania One"/>
                <a:cs typeface="Germania One"/>
                <a:sym typeface="Germania One"/>
              </a:rPr>
              <a:t>Write an agenda here.</a:t>
            </a:r>
            <a:endParaRPr sz="70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F1F1"/>
        </a:solidFill>
      </p:bgPr>
    </p:bg>
    <p:spTree>
      <p:nvGrpSpPr>
        <p:cNvPr id="101" name="Shape 101"/>
        <p:cNvGrpSpPr/>
        <p:nvPr/>
      </p:nvGrpSpPr>
      <p:grpSpPr>
        <a:xfrm>
          <a:off x="0" y="0"/>
          <a:ext cx="0" cy="0"/>
          <a:chOff x="0" y="0"/>
          <a:chExt cx="0" cy="0"/>
        </a:xfrm>
      </p:grpSpPr>
      <p:grpSp>
        <p:nvGrpSpPr>
          <p:cNvPr id="102" name="Google Shape;102;p13"/>
          <p:cNvGrpSpPr/>
          <p:nvPr/>
        </p:nvGrpSpPr>
        <p:grpSpPr>
          <a:xfrm>
            <a:off x="2362200" y="-858632"/>
            <a:ext cx="4114800" cy="8229600"/>
            <a:chOff x="0" y="0"/>
            <a:chExt cx="10972800" cy="21945600"/>
          </a:xfrm>
        </p:grpSpPr>
        <p:sp>
          <p:nvSpPr>
            <p:cNvPr id="103" name="Google Shape;103;p13"/>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104" name="Google Shape;104;p13"/>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105" name="Google Shape;105;p13"/>
          <p:cNvGrpSpPr/>
          <p:nvPr/>
        </p:nvGrpSpPr>
        <p:grpSpPr>
          <a:xfrm>
            <a:off x="6477000" y="-858632"/>
            <a:ext cx="4114800" cy="8229600"/>
            <a:chOff x="0" y="0"/>
            <a:chExt cx="10972800" cy="21945600"/>
          </a:xfrm>
        </p:grpSpPr>
        <p:sp>
          <p:nvSpPr>
            <p:cNvPr id="106" name="Google Shape;106;p13"/>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107" name="Google Shape;107;p13"/>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108" name="Google Shape;108;p13"/>
          <p:cNvGrpSpPr/>
          <p:nvPr/>
        </p:nvGrpSpPr>
        <p:grpSpPr>
          <a:xfrm>
            <a:off x="-1752600" y="-858632"/>
            <a:ext cx="4114800" cy="8229600"/>
            <a:chOff x="0" y="0"/>
            <a:chExt cx="10972800" cy="21945600"/>
          </a:xfrm>
        </p:grpSpPr>
        <p:sp>
          <p:nvSpPr>
            <p:cNvPr id="109" name="Google Shape;109;p13"/>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110" name="Google Shape;110;p13"/>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sp>
        <p:nvSpPr>
          <p:cNvPr id="111" name="Google Shape;111;p13"/>
          <p:cNvSpPr/>
          <p:nvPr/>
        </p:nvSpPr>
        <p:spPr>
          <a:xfrm>
            <a:off x="514350" y="741045"/>
            <a:ext cx="3661410" cy="366141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99219" l="-19770" r="-21454" t="-7182"/>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12" name="Google Shape;112;p13"/>
          <p:cNvPicPr preferRelativeResize="0"/>
          <p:nvPr/>
        </p:nvPicPr>
        <p:blipFill>
          <a:blip r:embed="rId5">
            <a:alphaModFix/>
          </a:blip>
          <a:stretch>
            <a:fillRect/>
          </a:stretch>
        </p:blipFill>
        <p:spPr>
          <a:xfrm>
            <a:off x="764850" y="969625"/>
            <a:ext cx="3204226" cy="3204226"/>
          </a:xfrm>
          <a:prstGeom prst="rect">
            <a:avLst/>
          </a:prstGeom>
          <a:noFill/>
          <a:ln>
            <a:noFill/>
          </a:ln>
        </p:spPr>
      </p:pic>
      <p:sp>
        <p:nvSpPr>
          <p:cNvPr id="113" name="Google Shape;113;p13"/>
          <p:cNvSpPr txBox="1"/>
          <p:nvPr/>
        </p:nvSpPr>
        <p:spPr>
          <a:xfrm>
            <a:off x="4273594" y="1247540"/>
            <a:ext cx="4660800" cy="910800"/>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0" i="0" lang="en" sz="6100" u="none" cap="none" strike="noStrike">
                <a:solidFill>
                  <a:schemeClr val="dk2"/>
                </a:solidFill>
                <a:latin typeface="Germania One"/>
                <a:ea typeface="Germania One"/>
                <a:cs typeface="Germania One"/>
                <a:sym typeface="Germania One"/>
              </a:rPr>
              <a:t>HELLO THERE!</a:t>
            </a:r>
            <a:endParaRPr sz="700">
              <a:solidFill>
                <a:schemeClr val="dk2"/>
              </a:solidFill>
            </a:endParaRPr>
          </a:p>
        </p:txBody>
      </p:sp>
      <p:sp>
        <p:nvSpPr>
          <p:cNvPr id="114" name="Google Shape;114;p13"/>
          <p:cNvSpPr txBox="1"/>
          <p:nvPr/>
        </p:nvSpPr>
        <p:spPr>
          <a:xfrm>
            <a:off x="4575197" y="2766295"/>
            <a:ext cx="4057800" cy="1108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Lorem ipsum dolor sit amet, consectetur adipiscing elit, sed do eiusmod tempor incididunt ut labore et dolore magna aliqua.</a:t>
            </a:r>
            <a:endParaRPr sz="700"/>
          </a:p>
          <a:p>
            <a:pPr indent="0" lvl="1" marL="0" marR="0" rtl="0" algn="ctr">
              <a:lnSpc>
                <a:spcPct val="100000"/>
              </a:lnSpc>
              <a:spcBef>
                <a:spcPts val="0"/>
              </a:spcBef>
              <a:spcAft>
                <a:spcPts val="0"/>
              </a:spcAft>
              <a:buNone/>
            </a:pPr>
            <a:r>
              <a:t/>
            </a:r>
            <a:endParaRPr b="0" i="0" sz="900" u="none" cap="none" strike="noStrike">
              <a:solidFill>
                <a:srgbClr val="515251"/>
              </a:solidFill>
              <a:latin typeface="Montserrat Medium"/>
              <a:ea typeface="Montserrat Medium"/>
              <a:cs typeface="Montserrat Medium"/>
              <a:sym typeface="Montserrat Medium"/>
            </a:endParaRPr>
          </a:p>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700"/>
          </a:p>
        </p:txBody>
      </p:sp>
      <p:sp>
        <p:nvSpPr>
          <p:cNvPr id="115" name="Google Shape;115;p13"/>
          <p:cNvSpPr/>
          <p:nvPr/>
        </p:nvSpPr>
        <p:spPr>
          <a:xfrm>
            <a:off x="6093018" y="2312249"/>
            <a:ext cx="1022010" cy="100464"/>
          </a:xfrm>
          <a:custGeom>
            <a:rect b="b" l="l" r="r" t="t"/>
            <a:pathLst>
              <a:path extrusionOk="0" h="200928" w="2044019">
                <a:moveTo>
                  <a:pt x="0" y="0"/>
                </a:moveTo>
                <a:lnTo>
                  <a:pt x="2044018" y="0"/>
                </a:lnTo>
                <a:lnTo>
                  <a:pt x="2044018" y="200929"/>
                </a:lnTo>
                <a:lnTo>
                  <a:pt x="0" y="200929"/>
                </a:lnTo>
                <a:lnTo>
                  <a:pt x="0" y="0"/>
                </a:lnTo>
                <a:close/>
              </a:path>
            </a:pathLst>
          </a:custGeom>
          <a:blipFill rotWithShape="1">
            <a:blip r:embed="rId6">
              <a:alphaModFix/>
            </a:blip>
            <a:stretch>
              <a:fillRect b="0" l="0" r="0" t="0"/>
            </a:stretch>
          </a:blipFill>
          <a:ln>
            <a:noFill/>
          </a:ln>
        </p:spPr>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F1F1"/>
        </a:solidFill>
      </p:bgPr>
    </p:bg>
    <p:spTree>
      <p:nvGrpSpPr>
        <p:cNvPr id="119" name="Shape 119"/>
        <p:cNvGrpSpPr/>
        <p:nvPr/>
      </p:nvGrpSpPr>
      <p:grpSpPr>
        <a:xfrm>
          <a:off x="0" y="0"/>
          <a:ext cx="0" cy="0"/>
          <a:chOff x="0" y="0"/>
          <a:chExt cx="0" cy="0"/>
        </a:xfrm>
      </p:grpSpPr>
      <p:grpSp>
        <p:nvGrpSpPr>
          <p:cNvPr id="120" name="Google Shape;120;p14"/>
          <p:cNvGrpSpPr/>
          <p:nvPr/>
        </p:nvGrpSpPr>
        <p:grpSpPr>
          <a:xfrm>
            <a:off x="2362200" y="-1352550"/>
            <a:ext cx="4114800" cy="8229600"/>
            <a:chOff x="0" y="0"/>
            <a:chExt cx="10972800" cy="21945600"/>
          </a:xfrm>
        </p:grpSpPr>
        <p:sp>
          <p:nvSpPr>
            <p:cNvPr id="121" name="Google Shape;121;p14"/>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122" name="Google Shape;122;p14"/>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123" name="Google Shape;123;p14"/>
          <p:cNvGrpSpPr/>
          <p:nvPr/>
        </p:nvGrpSpPr>
        <p:grpSpPr>
          <a:xfrm>
            <a:off x="-1752600" y="-668132"/>
            <a:ext cx="4114800" cy="8229600"/>
            <a:chOff x="0" y="0"/>
            <a:chExt cx="10972800" cy="21945600"/>
          </a:xfrm>
        </p:grpSpPr>
        <p:sp>
          <p:nvSpPr>
            <p:cNvPr id="124" name="Google Shape;124;p14"/>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125" name="Google Shape;125;p14"/>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126" name="Google Shape;126;p14"/>
          <p:cNvGrpSpPr/>
          <p:nvPr/>
        </p:nvGrpSpPr>
        <p:grpSpPr>
          <a:xfrm>
            <a:off x="6572250" y="-668132"/>
            <a:ext cx="4114800" cy="8229600"/>
            <a:chOff x="0" y="0"/>
            <a:chExt cx="10972800" cy="21945600"/>
          </a:xfrm>
        </p:grpSpPr>
        <p:sp>
          <p:nvSpPr>
            <p:cNvPr id="127" name="Google Shape;127;p14"/>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128" name="Google Shape;128;p14"/>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sp>
        <p:nvSpPr>
          <p:cNvPr id="129" name="Google Shape;129;p14"/>
          <p:cNvSpPr/>
          <p:nvPr/>
        </p:nvSpPr>
        <p:spPr>
          <a:xfrm>
            <a:off x="3769290" y="1648226"/>
            <a:ext cx="1605420" cy="1854819"/>
          </a:xfrm>
          <a:custGeom>
            <a:rect b="b" l="l" r="r" t="t"/>
            <a:pathLst>
              <a:path extrusionOk="0" h="3709637" w="3210840">
                <a:moveTo>
                  <a:pt x="0" y="0"/>
                </a:moveTo>
                <a:lnTo>
                  <a:pt x="3210840" y="0"/>
                </a:lnTo>
                <a:lnTo>
                  <a:pt x="3210840" y="3709637"/>
                </a:lnTo>
                <a:lnTo>
                  <a:pt x="0" y="3709637"/>
                </a:lnTo>
                <a:lnTo>
                  <a:pt x="0" y="0"/>
                </a:lnTo>
                <a:close/>
              </a:path>
            </a:pathLst>
          </a:custGeom>
          <a:blipFill rotWithShape="1">
            <a:blip r:embed="rId4">
              <a:alphaModFix/>
            </a:blip>
            <a:stretch>
              <a:fillRect b="-2666" l="-39288" r="-39286" t="-3085"/>
            </a:stretch>
          </a:blipFill>
          <a:ln>
            <a:noFill/>
          </a:ln>
        </p:spPr>
      </p:sp>
      <p:sp>
        <p:nvSpPr>
          <p:cNvPr id="130" name="Google Shape;130;p14"/>
          <p:cNvSpPr/>
          <p:nvPr/>
        </p:nvSpPr>
        <p:spPr>
          <a:xfrm>
            <a:off x="735357" y="1592461"/>
            <a:ext cx="2098433" cy="2098432"/>
          </a:xfrm>
          <a:custGeom>
            <a:rect b="b" l="l" r="r" t="t"/>
            <a:pathLst>
              <a:path extrusionOk="0" h="4196865" w="4196865">
                <a:moveTo>
                  <a:pt x="0" y="0"/>
                </a:moveTo>
                <a:lnTo>
                  <a:pt x="4196864" y="0"/>
                </a:lnTo>
                <a:lnTo>
                  <a:pt x="4196864" y="4196865"/>
                </a:lnTo>
                <a:lnTo>
                  <a:pt x="0" y="4196865"/>
                </a:lnTo>
                <a:lnTo>
                  <a:pt x="0" y="0"/>
                </a:lnTo>
                <a:close/>
              </a:path>
            </a:pathLst>
          </a:custGeom>
          <a:blipFill rotWithShape="1">
            <a:blip r:embed="rId5">
              <a:alphaModFix/>
            </a:blip>
            <a:stretch>
              <a:fillRect b="0" l="0" r="0" t="0"/>
            </a:stretch>
          </a:blipFill>
          <a:ln>
            <a:noFill/>
          </a:ln>
        </p:spPr>
      </p:sp>
      <p:sp>
        <p:nvSpPr>
          <p:cNvPr id="131" name="Google Shape;131;p14"/>
          <p:cNvSpPr/>
          <p:nvPr/>
        </p:nvSpPr>
        <p:spPr>
          <a:xfrm>
            <a:off x="6302290" y="1598018"/>
            <a:ext cx="1947465" cy="1947465"/>
          </a:xfrm>
          <a:custGeom>
            <a:rect b="b" l="l" r="r" t="t"/>
            <a:pathLst>
              <a:path extrusionOk="0" h="3894930" w="3894930">
                <a:moveTo>
                  <a:pt x="0" y="0"/>
                </a:moveTo>
                <a:lnTo>
                  <a:pt x="3894930" y="0"/>
                </a:lnTo>
                <a:lnTo>
                  <a:pt x="3894930" y="3894930"/>
                </a:lnTo>
                <a:lnTo>
                  <a:pt x="0" y="3894930"/>
                </a:lnTo>
                <a:lnTo>
                  <a:pt x="0" y="0"/>
                </a:lnTo>
                <a:close/>
              </a:path>
            </a:pathLst>
          </a:custGeom>
          <a:blipFill rotWithShape="1">
            <a:blip r:embed="rId6">
              <a:alphaModFix/>
            </a:blip>
            <a:stretch>
              <a:fillRect b="0" l="0" r="0" t="0"/>
            </a:stretch>
          </a:blipFill>
          <a:ln>
            <a:noFill/>
          </a:ln>
        </p:spPr>
      </p:sp>
      <p:sp>
        <p:nvSpPr>
          <p:cNvPr id="132" name="Google Shape;132;p14"/>
          <p:cNvSpPr txBox="1"/>
          <p:nvPr/>
        </p:nvSpPr>
        <p:spPr>
          <a:xfrm>
            <a:off x="3655882" y="3858898"/>
            <a:ext cx="1928319" cy="363018"/>
          </a:xfrm>
          <a:prstGeom prst="rect">
            <a:avLst/>
          </a:prstGeom>
          <a:noFill/>
          <a:ln>
            <a:noFill/>
          </a:ln>
        </p:spPr>
        <p:txBody>
          <a:bodyPr anchorCtr="0" anchor="t" bIns="0" lIns="0" spcFirstLastPara="1" rIns="0" wrap="square" tIns="0">
            <a:spAutoFit/>
          </a:bodyPr>
          <a:lstStyle/>
          <a:p>
            <a:pPr indent="0" lvl="0" marL="0" marR="0" rtl="0" algn="ctr">
              <a:lnSpc>
                <a:spcPct val="97008"/>
              </a:lnSpc>
              <a:spcBef>
                <a:spcPts val="0"/>
              </a:spcBef>
              <a:spcAft>
                <a:spcPts val="0"/>
              </a:spcAft>
              <a:buNone/>
            </a:pPr>
            <a:r>
              <a:rPr b="0" i="0" lang="en" sz="2800" u="none" cap="none" strike="noStrike">
                <a:solidFill>
                  <a:srgbClr val="445B66"/>
                </a:solidFill>
                <a:latin typeface="Germania One"/>
                <a:ea typeface="Germania One"/>
                <a:cs typeface="Germania One"/>
                <a:sym typeface="Germania One"/>
              </a:rPr>
              <a:t>Topic Two</a:t>
            </a:r>
            <a:endParaRPr sz="700"/>
          </a:p>
        </p:txBody>
      </p:sp>
      <p:sp>
        <p:nvSpPr>
          <p:cNvPr id="133" name="Google Shape;133;p14"/>
          <p:cNvSpPr txBox="1"/>
          <p:nvPr/>
        </p:nvSpPr>
        <p:spPr>
          <a:xfrm>
            <a:off x="3655882" y="4387548"/>
            <a:ext cx="18546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Elaborate on what you want</a:t>
            </a:r>
            <a:endParaRPr sz="700"/>
          </a:p>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to discuss. </a:t>
            </a:r>
            <a:endParaRPr sz="700"/>
          </a:p>
        </p:txBody>
      </p:sp>
      <p:sp>
        <p:nvSpPr>
          <p:cNvPr id="134" name="Google Shape;134;p14"/>
          <p:cNvSpPr txBox="1"/>
          <p:nvPr/>
        </p:nvSpPr>
        <p:spPr>
          <a:xfrm>
            <a:off x="6207788" y="3858898"/>
            <a:ext cx="2421863" cy="363018"/>
          </a:xfrm>
          <a:prstGeom prst="rect">
            <a:avLst/>
          </a:prstGeom>
          <a:noFill/>
          <a:ln>
            <a:noFill/>
          </a:ln>
        </p:spPr>
        <p:txBody>
          <a:bodyPr anchorCtr="0" anchor="t" bIns="0" lIns="0" spcFirstLastPara="1" rIns="0" wrap="square" tIns="0">
            <a:spAutoFit/>
          </a:bodyPr>
          <a:lstStyle/>
          <a:p>
            <a:pPr indent="0" lvl="0" marL="0" marR="0" rtl="0" algn="ctr">
              <a:lnSpc>
                <a:spcPct val="97008"/>
              </a:lnSpc>
              <a:spcBef>
                <a:spcPts val="0"/>
              </a:spcBef>
              <a:spcAft>
                <a:spcPts val="0"/>
              </a:spcAft>
              <a:buNone/>
            </a:pPr>
            <a:r>
              <a:rPr b="0" i="0" lang="en" sz="2800" u="none" cap="none" strike="noStrike">
                <a:solidFill>
                  <a:srgbClr val="445B66"/>
                </a:solidFill>
                <a:latin typeface="Germania One"/>
                <a:ea typeface="Germania One"/>
                <a:cs typeface="Germania One"/>
                <a:sym typeface="Germania One"/>
              </a:rPr>
              <a:t>Topic Three</a:t>
            </a:r>
            <a:endParaRPr sz="700"/>
          </a:p>
        </p:txBody>
      </p:sp>
      <p:sp>
        <p:nvSpPr>
          <p:cNvPr id="135" name="Google Shape;135;p14"/>
          <p:cNvSpPr txBox="1"/>
          <p:nvPr/>
        </p:nvSpPr>
        <p:spPr>
          <a:xfrm>
            <a:off x="6454559" y="4387548"/>
            <a:ext cx="18546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Elaborate on what you want</a:t>
            </a:r>
            <a:endParaRPr sz="700"/>
          </a:p>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to discuss. </a:t>
            </a:r>
            <a:endParaRPr sz="700"/>
          </a:p>
        </p:txBody>
      </p:sp>
      <p:sp>
        <p:nvSpPr>
          <p:cNvPr id="136" name="Google Shape;136;p14"/>
          <p:cNvSpPr txBox="1"/>
          <p:nvPr/>
        </p:nvSpPr>
        <p:spPr>
          <a:xfrm>
            <a:off x="735357" y="3858898"/>
            <a:ext cx="1928319" cy="363018"/>
          </a:xfrm>
          <a:prstGeom prst="rect">
            <a:avLst/>
          </a:prstGeom>
          <a:noFill/>
          <a:ln>
            <a:noFill/>
          </a:ln>
        </p:spPr>
        <p:txBody>
          <a:bodyPr anchorCtr="0" anchor="t" bIns="0" lIns="0" spcFirstLastPara="1" rIns="0" wrap="square" tIns="0">
            <a:spAutoFit/>
          </a:bodyPr>
          <a:lstStyle/>
          <a:p>
            <a:pPr indent="0" lvl="0" marL="0" marR="0" rtl="0" algn="ctr">
              <a:lnSpc>
                <a:spcPct val="97008"/>
              </a:lnSpc>
              <a:spcBef>
                <a:spcPts val="0"/>
              </a:spcBef>
              <a:spcAft>
                <a:spcPts val="0"/>
              </a:spcAft>
              <a:buNone/>
            </a:pPr>
            <a:r>
              <a:rPr b="0" i="0" lang="en" sz="2800" u="none" cap="none" strike="noStrike">
                <a:solidFill>
                  <a:srgbClr val="445B66"/>
                </a:solidFill>
                <a:latin typeface="Germania One"/>
                <a:ea typeface="Germania One"/>
                <a:cs typeface="Germania One"/>
                <a:sym typeface="Germania One"/>
              </a:rPr>
              <a:t>Topic One</a:t>
            </a:r>
            <a:endParaRPr sz="700"/>
          </a:p>
        </p:txBody>
      </p:sp>
      <p:sp>
        <p:nvSpPr>
          <p:cNvPr id="137" name="Google Shape;137;p14"/>
          <p:cNvSpPr txBox="1"/>
          <p:nvPr/>
        </p:nvSpPr>
        <p:spPr>
          <a:xfrm>
            <a:off x="735357" y="4387548"/>
            <a:ext cx="18546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Elaborate on what you want</a:t>
            </a:r>
            <a:endParaRPr sz="700"/>
          </a:p>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to discuss. </a:t>
            </a:r>
            <a:endParaRPr sz="700"/>
          </a:p>
        </p:txBody>
      </p:sp>
      <p:sp>
        <p:nvSpPr>
          <p:cNvPr id="138" name="Google Shape;138;p14"/>
          <p:cNvSpPr txBox="1"/>
          <p:nvPr/>
        </p:nvSpPr>
        <p:spPr>
          <a:xfrm>
            <a:off x="631207" y="542925"/>
            <a:ext cx="7881600" cy="910800"/>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0" i="0" lang="en" sz="6100" u="none" cap="none" strike="noStrike">
                <a:solidFill>
                  <a:schemeClr val="dk2"/>
                </a:solidFill>
                <a:latin typeface="Germania One"/>
                <a:ea typeface="Germania One"/>
                <a:cs typeface="Germania One"/>
                <a:sym typeface="Germania One"/>
              </a:rPr>
              <a:t>HISTORICAL OVERVIEW</a:t>
            </a:r>
            <a:endParaRPr sz="700">
              <a:solidFill>
                <a:schemeClr val="dk2"/>
              </a:solidFil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F1F1"/>
        </a:solidFill>
      </p:bgPr>
    </p:bg>
    <p:spTree>
      <p:nvGrpSpPr>
        <p:cNvPr id="142" name="Shape 142"/>
        <p:cNvGrpSpPr/>
        <p:nvPr/>
      </p:nvGrpSpPr>
      <p:grpSpPr>
        <a:xfrm>
          <a:off x="0" y="0"/>
          <a:ext cx="0" cy="0"/>
          <a:chOff x="0" y="0"/>
          <a:chExt cx="0" cy="0"/>
        </a:xfrm>
      </p:grpSpPr>
      <p:grpSp>
        <p:nvGrpSpPr>
          <p:cNvPr id="143" name="Google Shape;143;p15"/>
          <p:cNvGrpSpPr/>
          <p:nvPr/>
        </p:nvGrpSpPr>
        <p:grpSpPr>
          <a:xfrm>
            <a:off x="2362200" y="-1543050"/>
            <a:ext cx="4114800" cy="8229600"/>
            <a:chOff x="0" y="0"/>
            <a:chExt cx="10972800" cy="21945600"/>
          </a:xfrm>
        </p:grpSpPr>
        <p:sp>
          <p:nvSpPr>
            <p:cNvPr id="144" name="Google Shape;144;p15"/>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145" name="Google Shape;145;p15"/>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146" name="Google Shape;146;p15"/>
          <p:cNvGrpSpPr/>
          <p:nvPr/>
        </p:nvGrpSpPr>
        <p:grpSpPr>
          <a:xfrm>
            <a:off x="-1752600" y="-858632"/>
            <a:ext cx="4114800" cy="8229600"/>
            <a:chOff x="0" y="0"/>
            <a:chExt cx="10972800" cy="21945600"/>
          </a:xfrm>
        </p:grpSpPr>
        <p:sp>
          <p:nvSpPr>
            <p:cNvPr id="147" name="Google Shape;147;p15"/>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148" name="Google Shape;148;p15"/>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149" name="Google Shape;149;p15"/>
          <p:cNvGrpSpPr/>
          <p:nvPr/>
        </p:nvGrpSpPr>
        <p:grpSpPr>
          <a:xfrm>
            <a:off x="6572250" y="-858632"/>
            <a:ext cx="4114800" cy="8229600"/>
            <a:chOff x="0" y="0"/>
            <a:chExt cx="10972800" cy="21945600"/>
          </a:xfrm>
        </p:grpSpPr>
        <p:sp>
          <p:nvSpPr>
            <p:cNvPr id="150" name="Google Shape;150;p15"/>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151" name="Google Shape;151;p15"/>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sp>
        <p:nvSpPr>
          <p:cNvPr id="152" name="Google Shape;152;p15"/>
          <p:cNvSpPr/>
          <p:nvPr/>
        </p:nvSpPr>
        <p:spPr>
          <a:xfrm flipH="1">
            <a:off x="-1229890" y="-230103"/>
            <a:ext cx="4551005" cy="6651469"/>
          </a:xfrm>
          <a:custGeom>
            <a:rect b="b" l="l" r="r" t="t"/>
            <a:pathLst>
              <a:path extrusionOk="0" h="13302937" w="9102009">
                <a:moveTo>
                  <a:pt x="9102009" y="0"/>
                </a:moveTo>
                <a:lnTo>
                  <a:pt x="0" y="0"/>
                </a:lnTo>
                <a:lnTo>
                  <a:pt x="0" y="13302937"/>
                </a:lnTo>
                <a:lnTo>
                  <a:pt x="9102009" y="13302937"/>
                </a:lnTo>
                <a:lnTo>
                  <a:pt x="9102009" y="0"/>
                </a:lnTo>
                <a:close/>
              </a:path>
            </a:pathLst>
          </a:custGeom>
          <a:blipFill rotWithShape="1">
            <a:blip r:embed="rId4">
              <a:alphaModFix/>
            </a:blip>
            <a:stretch>
              <a:fillRect b="0" l="0" r="0" t="0"/>
            </a:stretch>
          </a:blipFill>
          <a:ln>
            <a:noFill/>
          </a:ln>
        </p:spPr>
      </p:sp>
      <p:sp>
        <p:nvSpPr>
          <p:cNvPr id="153" name="Google Shape;153;p15"/>
          <p:cNvSpPr/>
          <p:nvPr/>
        </p:nvSpPr>
        <p:spPr>
          <a:xfrm>
            <a:off x="5658979" y="329895"/>
            <a:ext cx="3784692" cy="5531472"/>
          </a:xfrm>
          <a:custGeom>
            <a:rect b="b" l="l" r="r" t="t"/>
            <a:pathLst>
              <a:path extrusionOk="0" h="11062944" w="7569383">
                <a:moveTo>
                  <a:pt x="0" y="0"/>
                </a:moveTo>
                <a:lnTo>
                  <a:pt x="7569383" y="0"/>
                </a:lnTo>
                <a:lnTo>
                  <a:pt x="7569383" y="11062945"/>
                </a:lnTo>
                <a:lnTo>
                  <a:pt x="0" y="11062945"/>
                </a:lnTo>
                <a:lnTo>
                  <a:pt x="0" y="0"/>
                </a:lnTo>
                <a:close/>
              </a:path>
            </a:pathLst>
          </a:custGeom>
          <a:blipFill rotWithShape="1">
            <a:blip r:embed="rId5">
              <a:alphaModFix/>
            </a:blip>
            <a:stretch>
              <a:fillRect b="0" l="0" r="0" t="0"/>
            </a:stretch>
          </a:blipFill>
          <a:ln>
            <a:noFill/>
          </a:ln>
        </p:spPr>
      </p:sp>
      <p:sp>
        <p:nvSpPr>
          <p:cNvPr id="154" name="Google Shape;154;p15"/>
          <p:cNvSpPr txBox="1"/>
          <p:nvPr/>
        </p:nvSpPr>
        <p:spPr>
          <a:xfrm>
            <a:off x="3425890" y="910304"/>
            <a:ext cx="4879800" cy="910800"/>
          </a:xfrm>
          <a:prstGeom prst="rect">
            <a:avLst/>
          </a:prstGeom>
          <a:noFill/>
          <a:ln>
            <a:noFill/>
          </a:ln>
        </p:spPr>
        <p:txBody>
          <a:bodyPr anchorCtr="0" anchor="t" bIns="0" lIns="0" spcFirstLastPara="1" rIns="0" wrap="square" tIns="0">
            <a:spAutoFit/>
          </a:bodyPr>
          <a:lstStyle/>
          <a:p>
            <a:pPr indent="0" lvl="0" marL="0" marR="0" rtl="0" algn="l">
              <a:lnSpc>
                <a:spcPct val="96998"/>
              </a:lnSpc>
              <a:spcBef>
                <a:spcPts val="0"/>
              </a:spcBef>
              <a:spcAft>
                <a:spcPts val="0"/>
              </a:spcAft>
              <a:buNone/>
            </a:pPr>
            <a:r>
              <a:rPr b="0" i="0" lang="en" sz="6100" u="none" cap="none" strike="noStrike">
                <a:solidFill>
                  <a:schemeClr val="dk2"/>
                </a:solidFill>
                <a:latin typeface="Germania One"/>
                <a:ea typeface="Germania One"/>
                <a:cs typeface="Germania One"/>
                <a:sym typeface="Germania One"/>
              </a:rPr>
              <a:t>ADD TITLE</a:t>
            </a:r>
            <a:endParaRPr sz="700">
              <a:solidFill>
                <a:schemeClr val="dk2"/>
              </a:solidFill>
            </a:endParaRPr>
          </a:p>
        </p:txBody>
      </p:sp>
      <p:sp>
        <p:nvSpPr>
          <p:cNvPr id="155" name="Google Shape;155;p15"/>
          <p:cNvSpPr txBox="1"/>
          <p:nvPr/>
        </p:nvSpPr>
        <p:spPr>
          <a:xfrm>
            <a:off x="3425889" y="2002750"/>
            <a:ext cx="2233200" cy="1108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
        <p:nvSpPr>
          <p:cNvPr id="156" name="Google Shape;156;p15"/>
          <p:cNvSpPr txBox="1"/>
          <p:nvPr/>
        </p:nvSpPr>
        <p:spPr>
          <a:xfrm>
            <a:off x="3425889" y="3540490"/>
            <a:ext cx="2347500" cy="969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F1F1"/>
        </a:solidFill>
      </p:bgPr>
    </p:bg>
    <p:spTree>
      <p:nvGrpSpPr>
        <p:cNvPr id="160" name="Shape 160"/>
        <p:cNvGrpSpPr/>
        <p:nvPr/>
      </p:nvGrpSpPr>
      <p:grpSpPr>
        <a:xfrm>
          <a:off x="0" y="0"/>
          <a:ext cx="0" cy="0"/>
          <a:chOff x="0" y="0"/>
          <a:chExt cx="0" cy="0"/>
        </a:xfrm>
      </p:grpSpPr>
      <p:grpSp>
        <p:nvGrpSpPr>
          <p:cNvPr id="161" name="Google Shape;161;p16"/>
          <p:cNvGrpSpPr/>
          <p:nvPr/>
        </p:nvGrpSpPr>
        <p:grpSpPr>
          <a:xfrm>
            <a:off x="2362200" y="-1543050"/>
            <a:ext cx="4114800" cy="8229600"/>
            <a:chOff x="0" y="0"/>
            <a:chExt cx="10972800" cy="21945600"/>
          </a:xfrm>
        </p:grpSpPr>
        <p:sp>
          <p:nvSpPr>
            <p:cNvPr id="162" name="Google Shape;162;p16"/>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163" name="Google Shape;163;p16"/>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164" name="Google Shape;164;p16"/>
          <p:cNvGrpSpPr/>
          <p:nvPr/>
        </p:nvGrpSpPr>
        <p:grpSpPr>
          <a:xfrm>
            <a:off x="-1752600" y="-858632"/>
            <a:ext cx="4114800" cy="8229600"/>
            <a:chOff x="0" y="0"/>
            <a:chExt cx="10972800" cy="21945600"/>
          </a:xfrm>
        </p:grpSpPr>
        <p:sp>
          <p:nvSpPr>
            <p:cNvPr id="165" name="Google Shape;165;p16"/>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166" name="Google Shape;166;p16"/>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167" name="Google Shape;167;p16"/>
          <p:cNvGrpSpPr/>
          <p:nvPr/>
        </p:nvGrpSpPr>
        <p:grpSpPr>
          <a:xfrm>
            <a:off x="6572250" y="-858632"/>
            <a:ext cx="4114800" cy="8229600"/>
            <a:chOff x="0" y="0"/>
            <a:chExt cx="10972800" cy="21945600"/>
          </a:xfrm>
        </p:grpSpPr>
        <p:sp>
          <p:nvSpPr>
            <p:cNvPr id="168" name="Google Shape;168;p16"/>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169" name="Google Shape;169;p16"/>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sp>
        <p:nvSpPr>
          <p:cNvPr id="170" name="Google Shape;170;p16"/>
          <p:cNvSpPr txBox="1"/>
          <p:nvPr/>
        </p:nvSpPr>
        <p:spPr>
          <a:xfrm>
            <a:off x="650650" y="638175"/>
            <a:ext cx="7842600" cy="910800"/>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0" i="0" lang="en" sz="6100" u="none" cap="none" strike="noStrike">
                <a:solidFill>
                  <a:schemeClr val="dk2"/>
                </a:solidFill>
                <a:latin typeface="Germania One"/>
                <a:ea typeface="Germania One"/>
                <a:cs typeface="Germania One"/>
                <a:sym typeface="Germania One"/>
              </a:rPr>
              <a:t>NORSE TIMELINE</a:t>
            </a:r>
            <a:endParaRPr sz="700">
              <a:solidFill>
                <a:schemeClr val="dk2"/>
              </a:solidFill>
            </a:endParaRPr>
          </a:p>
        </p:txBody>
      </p:sp>
      <p:sp>
        <p:nvSpPr>
          <p:cNvPr id="171" name="Google Shape;171;p16"/>
          <p:cNvSpPr txBox="1"/>
          <p:nvPr/>
        </p:nvSpPr>
        <p:spPr>
          <a:xfrm>
            <a:off x="514350" y="2240478"/>
            <a:ext cx="1525994" cy="759249"/>
          </a:xfrm>
          <a:prstGeom prst="rect">
            <a:avLst/>
          </a:prstGeom>
          <a:noFill/>
          <a:ln>
            <a:noFill/>
          </a:ln>
        </p:spPr>
        <p:txBody>
          <a:bodyPr anchorCtr="0" anchor="t" bIns="0" lIns="0" spcFirstLastPara="1" rIns="0" wrap="square" tIns="0">
            <a:spAutoFit/>
          </a:bodyPr>
          <a:lstStyle/>
          <a:p>
            <a:pPr indent="0" lvl="0" marL="0" marR="0" rtl="0" algn="just">
              <a:lnSpc>
                <a:spcPct val="97003"/>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Main Point</a:t>
            </a:r>
            <a:endParaRPr sz="700"/>
          </a:p>
        </p:txBody>
      </p:sp>
      <p:sp>
        <p:nvSpPr>
          <p:cNvPr id="172" name="Google Shape;172;p16"/>
          <p:cNvSpPr txBox="1"/>
          <p:nvPr/>
        </p:nvSpPr>
        <p:spPr>
          <a:xfrm>
            <a:off x="2861743" y="2240478"/>
            <a:ext cx="1525994" cy="759249"/>
          </a:xfrm>
          <a:prstGeom prst="rect">
            <a:avLst/>
          </a:prstGeom>
          <a:noFill/>
          <a:ln>
            <a:noFill/>
          </a:ln>
        </p:spPr>
        <p:txBody>
          <a:bodyPr anchorCtr="0" anchor="t" bIns="0" lIns="0" spcFirstLastPara="1" rIns="0" wrap="square" tIns="0">
            <a:spAutoFit/>
          </a:bodyPr>
          <a:lstStyle/>
          <a:p>
            <a:pPr indent="0" lvl="0" marL="0" marR="0" rtl="0" algn="just">
              <a:lnSpc>
                <a:spcPct val="97003"/>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Main Point</a:t>
            </a:r>
            <a:endParaRPr sz="700"/>
          </a:p>
        </p:txBody>
      </p:sp>
      <p:sp>
        <p:nvSpPr>
          <p:cNvPr id="173" name="Google Shape;173;p16"/>
          <p:cNvSpPr txBox="1"/>
          <p:nvPr/>
        </p:nvSpPr>
        <p:spPr>
          <a:xfrm>
            <a:off x="5209353" y="2240478"/>
            <a:ext cx="1525994" cy="759249"/>
          </a:xfrm>
          <a:prstGeom prst="rect">
            <a:avLst/>
          </a:prstGeom>
          <a:noFill/>
          <a:ln>
            <a:noFill/>
          </a:ln>
        </p:spPr>
        <p:txBody>
          <a:bodyPr anchorCtr="0" anchor="t" bIns="0" lIns="0" spcFirstLastPara="1" rIns="0" wrap="square" tIns="0">
            <a:spAutoFit/>
          </a:bodyPr>
          <a:lstStyle/>
          <a:p>
            <a:pPr indent="0" lvl="0" marL="0" marR="0" rtl="0" algn="just">
              <a:lnSpc>
                <a:spcPct val="97003"/>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Main Point</a:t>
            </a:r>
            <a:endParaRPr sz="700"/>
          </a:p>
        </p:txBody>
      </p:sp>
      <p:sp>
        <p:nvSpPr>
          <p:cNvPr id="174" name="Google Shape;174;p16"/>
          <p:cNvSpPr txBox="1"/>
          <p:nvPr/>
        </p:nvSpPr>
        <p:spPr>
          <a:xfrm>
            <a:off x="7556961" y="2240478"/>
            <a:ext cx="1525994" cy="759249"/>
          </a:xfrm>
          <a:prstGeom prst="rect">
            <a:avLst/>
          </a:prstGeom>
          <a:noFill/>
          <a:ln>
            <a:noFill/>
          </a:ln>
        </p:spPr>
        <p:txBody>
          <a:bodyPr anchorCtr="0" anchor="t" bIns="0" lIns="0" spcFirstLastPara="1" rIns="0" wrap="square" tIns="0">
            <a:spAutoFit/>
          </a:bodyPr>
          <a:lstStyle/>
          <a:p>
            <a:pPr indent="0" lvl="0" marL="0" marR="0" rtl="0" algn="just">
              <a:lnSpc>
                <a:spcPct val="97003"/>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Main Point</a:t>
            </a:r>
            <a:endParaRPr sz="700"/>
          </a:p>
        </p:txBody>
      </p:sp>
      <p:sp>
        <p:nvSpPr>
          <p:cNvPr id="175" name="Google Shape;175;p16"/>
          <p:cNvSpPr txBox="1"/>
          <p:nvPr/>
        </p:nvSpPr>
        <p:spPr>
          <a:xfrm>
            <a:off x="514350" y="3225045"/>
            <a:ext cx="1236300" cy="1108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Lorem ipsum dolor sit amet, consectetur adipiscing elit, sed do eiusmod tempor incididunt ut labore et dolore magna aliqua. Ut enim ad minim veniam.</a:t>
            </a:r>
            <a:endParaRPr sz="700"/>
          </a:p>
        </p:txBody>
      </p:sp>
      <p:sp>
        <p:nvSpPr>
          <p:cNvPr id="176" name="Google Shape;176;p16"/>
          <p:cNvSpPr txBox="1"/>
          <p:nvPr/>
        </p:nvSpPr>
        <p:spPr>
          <a:xfrm>
            <a:off x="2861743" y="3225045"/>
            <a:ext cx="1236300" cy="1108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Lorem ipsum dolor sit amet, consectetur adipiscing elit, sed do eiusmod tempor incididunt ut labore et dolore magna aliqua. Ut enim ad minim veniam.</a:t>
            </a:r>
            <a:endParaRPr sz="700"/>
          </a:p>
        </p:txBody>
      </p:sp>
      <p:sp>
        <p:nvSpPr>
          <p:cNvPr id="177" name="Google Shape;177;p16"/>
          <p:cNvSpPr txBox="1"/>
          <p:nvPr/>
        </p:nvSpPr>
        <p:spPr>
          <a:xfrm>
            <a:off x="5209353" y="3225045"/>
            <a:ext cx="1236300" cy="1108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Lorem ipsum dolor sit amet, consectetur adipiscing elit, sed do eiusmod tempor incididunt ut labore et dolore magna aliqua. Ut enim ad minim veniam.</a:t>
            </a:r>
            <a:endParaRPr sz="700"/>
          </a:p>
        </p:txBody>
      </p:sp>
      <p:sp>
        <p:nvSpPr>
          <p:cNvPr id="178" name="Google Shape;178;p16"/>
          <p:cNvSpPr txBox="1"/>
          <p:nvPr/>
        </p:nvSpPr>
        <p:spPr>
          <a:xfrm>
            <a:off x="7556961" y="3225045"/>
            <a:ext cx="1236300" cy="1108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Lorem ipsum dolor sit amet, consectetur adipiscing elit, sed do eiusmod tempor incididunt ut labore et dolore magna aliqua. Ut enim ad minim veniam.</a:t>
            </a:r>
            <a:endParaRPr sz="700"/>
          </a:p>
        </p:txBody>
      </p:sp>
      <p:sp>
        <p:nvSpPr>
          <p:cNvPr id="179" name="Google Shape;179;p16"/>
          <p:cNvSpPr/>
          <p:nvPr/>
        </p:nvSpPr>
        <p:spPr>
          <a:xfrm>
            <a:off x="1529340" y="2333625"/>
            <a:ext cx="1022009" cy="100464"/>
          </a:xfrm>
          <a:custGeom>
            <a:rect b="b" l="l" r="r" t="t"/>
            <a:pathLst>
              <a:path extrusionOk="0" h="200928" w="2044019">
                <a:moveTo>
                  <a:pt x="0" y="0"/>
                </a:moveTo>
                <a:lnTo>
                  <a:pt x="2044018" y="0"/>
                </a:lnTo>
                <a:lnTo>
                  <a:pt x="2044018" y="200928"/>
                </a:lnTo>
                <a:lnTo>
                  <a:pt x="0" y="200928"/>
                </a:lnTo>
                <a:lnTo>
                  <a:pt x="0" y="0"/>
                </a:lnTo>
                <a:close/>
              </a:path>
            </a:pathLst>
          </a:custGeom>
          <a:blipFill rotWithShape="1">
            <a:blip r:embed="rId4">
              <a:alphaModFix/>
            </a:blip>
            <a:stretch>
              <a:fillRect b="0" l="0" r="0" t="0"/>
            </a:stretch>
          </a:blipFill>
          <a:ln>
            <a:noFill/>
          </a:ln>
        </p:spPr>
      </p:sp>
      <p:sp>
        <p:nvSpPr>
          <p:cNvPr id="180" name="Google Shape;180;p16"/>
          <p:cNvSpPr/>
          <p:nvPr/>
        </p:nvSpPr>
        <p:spPr>
          <a:xfrm>
            <a:off x="3876733" y="2333625"/>
            <a:ext cx="1022010" cy="100464"/>
          </a:xfrm>
          <a:custGeom>
            <a:rect b="b" l="l" r="r" t="t"/>
            <a:pathLst>
              <a:path extrusionOk="0" h="200928" w="2044019">
                <a:moveTo>
                  <a:pt x="0" y="0"/>
                </a:moveTo>
                <a:lnTo>
                  <a:pt x="2044019" y="0"/>
                </a:lnTo>
                <a:lnTo>
                  <a:pt x="2044019" y="200928"/>
                </a:lnTo>
                <a:lnTo>
                  <a:pt x="0" y="200928"/>
                </a:lnTo>
                <a:lnTo>
                  <a:pt x="0" y="0"/>
                </a:lnTo>
                <a:close/>
              </a:path>
            </a:pathLst>
          </a:custGeom>
          <a:blipFill rotWithShape="1">
            <a:blip r:embed="rId4">
              <a:alphaModFix/>
            </a:blip>
            <a:stretch>
              <a:fillRect b="0" l="0" r="0" t="0"/>
            </a:stretch>
          </a:blipFill>
          <a:ln>
            <a:noFill/>
          </a:ln>
        </p:spPr>
      </p:sp>
      <p:sp>
        <p:nvSpPr>
          <p:cNvPr id="181" name="Google Shape;181;p16"/>
          <p:cNvSpPr/>
          <p:nvPr/>
        </p:nvSpPr>
        <p:spPr>
          <a:xfrm>
            <a:off x="6224341" y="2333625"/>
            <a:ext cx="1022009" cy="100464"/>
          </a:xfrm>
          <a:custGeom>
            <a:rect b="b" l="l" r="r" t="t"/>
            <a:pathLst>
              <a:path extrusionOk="0" h="200928" w="2044019">
                <a:moveTo>
                  <a:pt x="0" y="0"/>
                </a:moveTo>
                <a:lnTo>
                  <a:pt x="2044019" y="0"/>
                </a:lnTo>
                <a:lnTo>
                  <a:pt x="2044019" y="200928"/>
                </a:lnTo>
                <a:lnTo>
                  <a:pt x="0" y="200928"/>
                </a:lnTo>
                <a:lnTo>
                  <a:pt x="0" y="0"/>
                </a:lnTo>
                <a:close/>
              </a:path>
            </a:pathLst>
          </a:custGeom>
          <a:blipFill rotWithShape="1">
            <a:blip r:embed="rId4">
              <a:alphaModFix/>
            </a:blip>
            <a:stretch>
              <a:fillRect b="0" l="0" r="0" t="0"/>
            </a:stretch>
          </a:blipFill>
          <a:ln>
            <a:noFill/>
          </a:ln>
        </p:spPr>
      </p:sp>
      <p:sp>
        <p:nvSpPr>
          <p:cNvPr id="182" name="Google Shape;182;p16"/>
          <p:cNvSpPr/>
          <p:nvPr/>
        </p:nvSpPr>
        <p:spPr>
          <a:xfrm>
            <a:off x="-680460" y="2333625"/>
            <a:ext cx="1022010" cy="100464"/>
          </a:xfrm>
          <a:custGeom>
            <a:rect b="b" l="l" r="r" t="t"/>
            <a:pathLst>
              <a:path extrusionOk="0" h="200928" w="2044019">
                <a:moveTo>
                  <a:pt x="0" y="0"/>
                </a:moveTo>
                <a:lnTo>
                  <a:pt x="2044018" y="0"/>
                </a:lnTo>
                <a:lnTo>
                  <a:pt x="2044018" y="200928"/>
                </a:lnTo>
                <a:lnTo>
                  <a:pt x="0" y="200928"/>
                </a:lnTo>
                <a:lnTo>
                  <a:pt x="0" y="0"/>
                </a:lnTo>
                <a:close/>
              </a:path>
            </a:pathLst>
          </a:custGeom>
          <a:blipFill rotWithShape="1">
            <a:blip r:embed="rId4">
              <a:alphaModFix/>
            </a:blip>
            <a:stretch>
              <a:fillRect b="0" l="0" r="0" t="0"/>
            </a:stretch>
          </a:blipFill>
          <a:ln>
            <a:noFill/>
          </a:ln>
        </p:spPr>
      </p:sp>
      <p:sp>
        <p:nvSpPr>
          <p:cNvPr id="183" name="Google Shape;183;p16"/>
          <p:cNvSpPr/>
          <p:nvPr/>
        </p:nvSpPr>
        <p:spPr>
          <a:xfrm>
            <a:off x="8432214" y="2333625"/>
            <a:ext cx="1022010" cy="100464"/>
          </a:xfrm>
          <a:custGeom>
            <a:rect b="b" l="l" r="r" t="t"/>
            <a:pathLst>
              <a:path extrusionOk="0" h="200928" w="2044019">
                <a:moveTo>
                  <a:pt x="0" y="0"/>
                </a:moveTo>
                <a:lnTo>
                  <a:pt x="2044019" y="0"/>
                </a:lnTo>
                <a:lnTo>
                  <a:pt x="2044019" y="200928"/>
                </a:lnTo>
                <a:lnTo>
                  <a:pt x="0" y="200928"/>
                </a:lnTo>
                <a:lnTo>
                  <a:pt x="0" y="0"/>
                </a:lnTo>
                <a:close/>
              </a:path>
            </a:pathLst>
          </a:custGeom>
          <a:blipFill rotWithShape="1">
            <a:blip r:embed="rId4">
              <a:alphaModFix/>
            </a:blip>
            <a:stretch>
              <a:fillRect b="0" l="0" r="0" t="0"/>
            </a:stretch>
          </a:blipFill>
          <a:ln>
            <a:noFill/>
          </a:ln>
        </p:spPr>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F1F1"/>
        </a:solidFill>
      </p:bgPr>
    </p:bg>
    <p:spTree>
      <p:nvGrpSpPr>
        <p:cNvPr id="187" name="Shape 187"/>
        <p:cNvGrpSpPr/>
        <p:nvPr/>
      </p:nvGrpSpPr>
      <p:grpSpPr>
        <a:xfrm>
          <a:off x="0" y="0"/>
          <a:ext cx="0" cy="0"/>
          <a:chOff x="0" y="0"/>
          <a:chExt cx="0" cy="0"/>
        </a:xfrm>
      </p:grpSpPr>
      <p:grpSp>
        <p:nvGrpSpPr>
          <p:cNvPr id="188" name="Google Shape;188;p17"/>
          <p:cNvGrpSpPr/>
          <p:nvPr/>
        </p:nvGrpSpPr>
        <p:grpSpPr>
          <a:xfrm>
            <a:off x="2362200" y="-1543050"/>
            <a:ext cx="4114800" cy="8229600"/>
            <a:chOff x="0" y="0"/>
            <a:chExt cx="10972800" cy="21945600"/>
          </a:xfrm>
        </p:grpSpPr>
        <p:sp>
          <p:nvSpPr>
            <p:cNvPr id="189" name="Google Shape;189;p17"/>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190" name="Google Shape;190;p17"/>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191" name="Google Shape;191;p17"/>
          <p:cNvGrpSpPr/>
          <p:nvPr/>
        </p:nvGrpSpPr>
        <p:grpSpPr>
          <a:xfrm>
            <a:off x="-1752600" y="-858632"/>
            <a:ext cx="4114800" cy="8229600"/>
            <a:chOff x="0" y="0"/>
            <a:chExt cx="10972800" cy="21945600"/>
          </a:xfrm>
        </p:grpSpPr>
        <p:sp>
          <p:nvSpPr>
            <p:cNvPr id="192" name="Google Shape;192;p17"/>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193" name="Google Shape;193;p17"/>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194" name="Google Shape;194;p17"/>
          <p:cNvGrpSpPr/>
          <p:nvPr/>
        </p:nvGrpSpPr>
        <p:grpSpPr>
          <a:xfrm>
            <a:off x="6572250" y="-858632"/>
            <a:ext cx="4114800" cy="8229600"/>
            <a:chOff x="0" y="0"/>
            <a:chExt cx="10972800" cy="21945600"/>
          </a:xfrm>
        </p:grpSpPr>
        <p:sp>
          <p:nvSpPr>
            <p:cNvPr id="195" name="Google Shape;195;p17"/>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196" name="Google Shape;196;p17"/>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sp>
        <p:nvSpPr>
          <p:cNvPr id="197" name="Google Shape;197;p17"/>
          <p:cNvSpPr/>
          <p:nvPr/>
        </p:nvSpPr>
        <p:spPr>
          <a:xfrm>
            <a:off x="5009484" y="0"/>
            <a:ext cx="4486941" cy="6557837"/>
          </a:xfrm>
          <a:custGeom>
            <a:rect b="b" l="l" r="r" t="t"/>
            <a:pathLst>
              <a:path extrusionOk="0" h="13115673" w="8973882">
                <a:moveTo>
                  <a:pt x="0" y="0"/>
                </a:moveTo>
                <a:lnTo>
                  <a:pt x="8973882" y="0"/>
                </a:lnTo>
                <a:lnTo>
                  <a:pt x="8973882" y="13115673"/>
                </a:lnTo>
                <a:lnTo>
                  <a:pt x="0" y="13115673"/>
                </a:lnTo>
                <a:lnTo>
                  <a:pt x="0" y="0"/>
                </a:lnTo>
                <a:close/>
              </a:path>
            </a:pathLst>
          </a:custGeom>
          <a:blipFill rotWithShape="1">
            <a:blip r:embed="rId4">
              <a:alphaModFix/>
            </a:blip>
            <a:stretch>
              <a:fillRect b="0" l="0" r="0" t="0"/>
            </a:stretch>
          </a:blipFill>
          <a:ln>
            <a:noFill/>
          </a:ln>
        </p:spPr>
      </p:sp>
      <p:sp>
        <p:nvSpPr>
          <p:cNvPr id="198" name="Google Shape;198;p17"/>
          <p:cNvSpPr txBox="1"/>
          <p:nvPr/>
        </p:nvSpPr>
        <p:spPr>
          <a:xfrm>
            <a:off x="514350" y="707638"/>
            <a:ext cx="4545900" cy="1821600"/>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0" i="0" lang="en" sz="6100" u="none" cap="none" strike="noStrike">
                <a:solidFill>
                  <a:schemeClr val="dk2"/>
                </a:solidFill>
                <a:latin typeface="Germania One"/>
                <a:ea typeface="Germania One"/>
                <a:cs typeface="Germania One"/>
                <a:sym typeface="Germania One"/>
              </a:rPr>
              <a:t>WRITE YOUR</a:t>
            </a:r>
            <a:endParaRPr sz="700">
              <a:solidFill>
                <a:schemeClr val="dk2"/>
              </a:solidFill>
            </a:endParaRPr>
          </a:p>
          <a:p>
            <a:pPr indent="0" lvl="0" marL="0" marR="0" rtl="0" algn="ctr">
              <a:lnSpc>
                <a:spcPct val="96998"/>
              </a:lnSpc>
              <a:spcBef>
                <a:spcPts val="0"/>
              </a:spcBef>
              <a:spcAft>
                <a:spcPts val="0"/>
              </a:spcAft>
              <a:buNone/>
            </a:pPr>
            <a:r>
              <a:rPr b="0" i="0" lang="en" sz="6100" u="none" cap="none" strike="noStrike">
                <a:solidFill>
                  <a:schemeClr val="dk2"/>
                </a:solidFill>
                <a:latin typeface="Germania One"/>
                <a:ea typeface="Germania One"/>
                <a:cs typeface="Germania One"/>
                <a:sym typeface="Germania One"/>
              </a:rPr>
              <a:t>TOPIC OR IDEA</a:t>
            </a:r>
            <a:endParaRPr sz="700">
              <a:solidFill>
                <a:schemeClr val="dk2"/>
              </a:solidFill>
            </a:endParaRPr>
          </a:p>
        </p:txBody>
      </p:sp>
      <p:sp>
        <p:nvSpPr>
          <p:cNvPr id="199" name="Google Shape;199;p17"/>
          <p:cNvSpPr txBox="1"/>
          <p:nvPr/>
        </p:nvSpPr>
        <p:spPr>
          <a:xfrm>
            <a:off x="760522" y="2991873"/>
            <a:ext cx="1670700" cy="1385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Lorem ipsum dolor sit amet, consectetur adipiscing elit, sed do eiusmod tempor incididunt ut labore et dolore magna aliqua. Ut enim ad minim veniam, quis nostrud exercitation ullamco laboris nisi ut aliquip ex ea commodo consequat.</a:t>
            </a:r>
            <a:endParaRPr sz="700"/>
          </a:p>
        </p:txBody>
      </p:sp>
      <p:sp>
        <p:nvSpPr>
          <p:cNvPr id="200" name="Google Shape;200;p17"/>
          <p:cNvSpPr txBox="1"/>
          <p:nvPr/>
        </p:nvSpPr>
        <p:spPr>
          <a:xfrm>
            <a:off x="1093200" y="2491896"/>
            <a:ext cx="1005480" cy="392537"/>
          </a:xfrm>
          <a:prstGeom prst="rect">
            <a:avLst/>
          </a:prstGeom>
          <a:noFill/>
          <a:ln>
            <a:noFill/>
          </a:ln>
        </p:spPr>
        <p:txBody>
          <a:bodyPr anchorCtr="0" anchor="t" bIns="0" lIns="0" spcFirstLastPara="1" rIns="0" wrap="square" tIns="0">
            <a:spAutoFit/>
          </a:bodyPr>
          <a:lstStyle/>
          <a:p>
            <a:pPr indent="0" lvl="0" marL="0" marR="0" rtl="0" algn="ctr">
              <a:lnSpc>
                <a:spcPct val="97003"/>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01.</a:t>
            </a:r>
            <a:endParaRPr sz="700"/>
          </a:p>
        </p:txBody>
      </p:sp>
      <p:sp>
        <p:nvSpPr>
          <p:cNvPr id="201" name="Google Shape;201;p17"/>
          <p:cNvSpPr txBox="1"/>
          <p:nvPr/>
        </p:nvSpPr>
        <p:spPr>
          <a:xfrm>
            <a:off x="3143280" y="2991873"/>
            <a:ext cx="1670700" cy="1385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Lorem ipsum dolor sit amet, consectetur adipiscing elit, sed do eiusmod tempor incididunt ut labore et dolore magna aliqua. Ut enim ad minim veniam, quis nostrud exercitation ullamco laboris nisi ut aliquip ex ea commodo consequat.</a:t>
            </a:r>
            <a:endParaRPr sz="700"/>
          </a:p>
        </p:txBody>
      </p:sp>
      <p:sp>
        <p:nvSpPr>
          <p:cNvPr id="202" name="Google Shape;202;p17"/>
          <p:cNvSpPr txBox="1"/>
          <p:nvPr/>
        </p:nvSpPr>
        <p:spPr>
          <a:xfrm>
            <a:off x="3634791" y="2491896"/>
            <a:ext cx="687815" cy="392537"/>
          </a:xfrm>
          <a:prstGeom prst="rect">
            <a:avLst/>
          </a:prstGeom>
          <a:noFill/>
          <a:ln>
            <a:noFill/>
          </a:ln>
        </p:spPr>
        <p:txBody>
          <a:bodyPr anchorCtr="0" anchor="t" bIns="0" lIns="0" spcFirstLastPara="1" rIns="0" wrap="square" tIns="0">
            <a:spAutoFit/>
          </a:bodyPr>
          <a:lstStyle/>
          <a:p>
            <a:pPr indent="0" lvl="0" marL="0" marR="0" rtl="0" algn="ctr">
              <a:lnSpc>
                <a:spcPct val="97003"/>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02.</a:t>
            </a:r>
            <a:endParaRPr sz="700"/>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F1F1"/>
        </a:solidFill>
      </p:bgPr>
    </p:bg>
    <p:spTree>
      <p:nvGrpSpPr>
        <p:cNvPr id="206" name="Shape 206"/>
        <p:cNvGrpSpPr/>
        <p:nvPr/>
      </p:nvGrpSpPr>
      <p:grpSpPr>
        <a:xfrm>
          <a:off x="0" y="0"/>
          <a:ext cx="0" cy="0"/>
          <a:chOff x="0" y="0"/>
          <a:chExt cx="0" cy="0"/>
        </a:xfrm>
      </p:grpSpPr>
      <p:grpSp>
        <p:nvGrpSpPr>
          <p:cNvPr id="207" name="Google Shape;207;p18"/>
          <p:cNvGrpSpPr/>
          <p:nvPr/>
        </p:nvGrpSpPr>
        <p:grpSpPr>
          <a:xfrm>
            <a:off x="6572250" y="-668132"/>
            <a:ext cx="4114800" cy="8229600"/>
            <a:chOff x="0" y="0"/>
            <a:chExt cx="10972800" cy="21945600"/>
          </a:xfrm>
        </p:grpSpPr>
        <p:sp>
          <p:nvSpPr>
            <p:cNvPr id="208" name="Google Shape;208;p18"/>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209" name="Google Shape;209;p18"/>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sp>
        <p:nvSpPr>
          <p:cNvPr id="210" name="Google Shape;210;p18"/>
          <p:cNvSpPr/>
          <p:nvPr/>
        </p:nvSpPr>
        <p:spPr>
          <a:xfrm>
            <a:off x="7044473" y="2878760"/>
            <a:ext cx="1842135" cy="184213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99219" l="-19770" r="-21454" t="-7182"/>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11" name="Google Shape;211;p18"/>
          <p:cNvPicPr preferRelativeResize="0"/>
          <p:nvPr/>
        </p:nvPicPr>
        <p:blipFill>
          <a:blip r:embed="rId5">
            <a:alphaModFix/>
          </a:blip>
          <a:stretch>
            <a:fillRect/>
          </a:stretch>
        </p:blipFill>
        <p:spPr>
          <a:xfrm>
            <a:off x="7120650" y="2993775"/>
            <a:ext cx="1644900" cy="1644900"/>
          </a:xfrm>
          <a:prstGeom prst="rect">
            <a:avLst/>
          </a:prstGeom>
          <a:noFill/>
          <a:ln>
            <a:noFill/>
          </a:ln>
        </p:spPr>
      </p:pic>
      <p:grpSp>
        <p:nvGrpSpPr>
          <p:cNvPr id="212" name="Google Shape;212;p18"/>
          <p:cNvGrpSpPr/>
          <p:nvPr/>
        </p:nvGrpSpPr>
        <p:grpSpPr>
          <a:xfrm>
            <a:off x="2409825" y="-1352550"/>
            <a:ext cx="4114800" cy="8229600"/>
            <a:chOff x="0" y="0"/>
            <a:chExt cx="10972800" cy="21945600"/>
          </a:xfrm>
        </p:grpSpPr>
        <p:sp>
          <p:nvSpPr>
            <p:cNvPr id="213" name="Google Shape;213;p18"/>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214" name="Google Shape;214;p18"/>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sp>
        <p:nvSpPr>
          <p:cNvPr id="215" name="Google Shape;215;p18"/>
          <p:cNvSpPr/>
          <p:nvPr/>
        </p:nvSpPr>
        <p:spPr>
          <a:xfrm>
            <a:off x="4786200" y="1309286"/>
            <a:ext cx="1842135" cy="184213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99219" l="-19770" r="-21454" t="-7182"/>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16" name="Google Shape;216;p18"/>
          <p:cNvPicPr preferRelativeResize="0"/>
          <p:nvPr/>
        </p:nvPicPr>
        <p:blipFill>
          <a:blip r:embed="rId6">
            <a:alphaModFix/>
          </a:blip>
          <a:stretch>
            <a:fillRect/>
          </a:stretch>
        </p:blipFill>
        <p:spPr>
          <a:xfrm>
            <a:off x="4901210" y="1424723"/>
            <a:ext cx="1612125" cy="1612125"/>
          </a:xfrm>
          <a:prstGeom prst="rect">
            <a:avLst/>
          </a:prstGeom>
          <a:noFill/>
          <a:ln>
            <a:noFill/>
          </a:ln>
        </p:spPr>
      </p:pic>
      <p:sp>
        <p:nvSpPr>
          <p:cNvPr id="217" name="Google Shape;217;p18"/>
          <p:cNvSpPr/>
          <p:nvPr/>
        </p:nvSpPr>
        <p:spPr>
          <a:xfrm>
            <a:off x="2527929" y="2878760"/>
            <a:ext cx="1842135" cy="184213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99219" l="-19770" r="-21454" t="-7182"/>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18" name="Google Shape;218;p18"/>
          <p:cNvPicPr preferRelativeResize="0"/>
          <p:nvPr/>
        </p:nvPicPr>
        <p:blipFill>
          <a:blip r:embed="rId7">
            <a:alphaModFix/>
          </a:blip>
          <a:stretch>
            <a:fillRect/>
          </a:stretch>
        </p:blipFill>
        <p:spPr>
          <a:xfrm>
            <a:off x="2611223" y="2993773"/>
            <a:ext cx="1612100" cy="1612100"/>
          </a:xfrm>
          <a:prstGeom prst="rect">
            <a:avLst/>
          </a:prstGeom>
          <a:noFill/>
          <a:ln>
            <a:noFill/>
          </a:ln>
        </p:spPr>
      </p:pic>
      <p:grpSp>
        <p:nvGrpSpPr>
          <p:cNvPr id="219" name="Google Shape;219;p18"/>
          <p:cNvGrpSpPr/>
          <p:nvPr/>
        </p:nvGrpSpPr>
        <p:grpSpPr>
          <a:xfrm>
            <a:off x="-1752600" y="-668132"/>
            <a:ext cx="4114800" cy="8229600"/>
            <a:chOff x="0" y="0"/>
            <a:chExt cx="10972800" cy="21945600"/>
          </a:xfrm>
        </p:grpSpPr>
        <p:sp>
          <p:nvSpPr>
            <p:cNvPr id="220" name="Google Shape;220;p18"/>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221" name="Google Shape;221;p18"/>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sp>
        <p:nvSpPr>
          <p:cNvPr id="222" name="Google Shape;222;p18"/>
          <p:cNvSpPr/>
          <p:nvPr/>
        </p:nvSpPr>
        <p:spPr>
          <a:xfrm>
            <a:off x="304800" y="1309285"/>
            <a:ext cx="1843024" cy="184302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99215" l="-19769" r="-21449" t="-7178"/>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23" name="Google Shape;223;p18"/>
          <p:cNvPicPr preferRelativeResize="0"/>
          <p:nvPr/>
        </p:nvPicPr>
        <p:blipFill>
          <a:blip r:embed="rId8">
            <a:alphaModFix/>
          </a:blip>
          <a:stretch>
            <a:fillRect/>
          </a:stretch>
        </p:blipFill>
        <p:spPr>
          <a:xfrm>
            <a:off x="428076" y="1391501"/>
            <a:ext cx="1644900" cy="1644900"/>
          </a:xfrm>
          <a:prstGeom prst="rect">
            <a:avLst/>
          </a:prstGeom>
          <a:noFill/>
          <a:ln>
            <a:noFill/>
          </a:ln>
        </p:spPr>
      </p:pic>
      <p:sp>
        <p:nvSpPr>
          <p:cNvPr id="224" name="Google Shape;224;p18"/>
          <p:cNvSpPr txBox="1"/>
          <p:nvPr/>
        </p:nvSpPr>
        <p:spPr>
          <a:xfrm>
            <a:off x="1095840" y="436164"/>
            <a:ext cx="6952200" cy="910800"/>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0" i="0" lang="en" sz="6100" u="none" cap="none" strike="noStrike">
                <a:solidFill>
                  <a:schemeClr val="dk2"/>
                </a:solidFill>
                <a:latin typeface="Germania One"/>
                <a:ea typeface="Germania One"/>
                <a:cs typeface="Germania One"/>
                <a:sym typeface="Germania One"/>
              </a:rPr>
              <a:t>ADD YOUR TITLE</a:t>
            </a:r>
            <a:endParaRPr sz="700">
              <a:solidFill>
                <a:schemeClr val="dk2"/>
              </a:solidFill>
            </a:endParaRPr>
          </a:p>
        </p:txBody>
      </p:sp>
      <p:sp>
        <p:nvSpPr>
          <p:cNvPr id="225" name="Google Shape;225;p18"/>
          <p:cNvSpPr txBox="1"/>
          <p:nvPr/>
        </p:nvSpPr>
        <p:spPr>
          <a:xfrm>
            <a:off x="530645" y="3451595"/>
            <a:ext cx="1390500" cy="738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Main Point</a:t>
            </a:r>
            <a:endParaRPr sz="700"/>
          </a:p>
        </p:txBody>
      </p:sp>
      <p:sp>
        <p:nvSpPr>
          <p:cNvPr id="226" name="Google Shape;226;p18"/>
          <p:cNvSpPr txBox="1"/>
          <p:nvPr/>
        </p:nvSpPr>
        <p:spPr>
          <a:xfrm>
            <a:off x="403443" y="4273034"/>
            <a:ext cx="1644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Briefly elaborate on what you want to discuss. </a:t>
            </a:r>
            <a:endParaRPr sz="700"/>
          </a:p>
        </p:txBody>
      </p:sp>
      <p:sp>
        <p:nvSpPr>
          <p:cNvPr id="227" name="Google Shape;227;p18"/>
          <p:cNvSpPr txBox="1"/>
          <p:nvPr/>
        </p:nvSpPr>
        <p:spPr>
          <a:xfrm>
            <a:off x="5012047" y="3451595"/>
            <a:ext cx="1390500" cy="738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Main Point</a:t>
            </a:r>
            <a:endParaRPr sz="700"/>
          </a:p>
        </p:txBody>
      </p:sp>
      <p:sp>
        <p:nvSpPr>
          <p:cNvPr id="228" name="Google Shape;228;p18"/>
          <p:cNvSpPr txBox="1"/>
          <p:nvPr/>
        </p:nvSpPr>
        <p:spPr>
          <a:xfrm>
            <a:off x="4884844" y="4273034"/>
            <a:ext cx="1644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Briefly elaborate on what you want to discuss. </a:t>
            </a:r>
            <a:endParaRPr sz="700"/>
          </a:p>
        </p:txBody>
      </p:sp>
      <p:sp>
        <p:nvSpPr>
          <p:cNvPr id="229" name="Google Shape;229;p18"/>
          <p:cNvSpPr txBox="1"/>
          <p:nvPr/>
        </p:nvSpPr>
        <p:spPr>
          <a:xfrm>
            <a:off x="2753774" y="1619825"/>
            <a:ext cx="1390500" cy="738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Main Point</a:t>
            </a:r>
            <a:endParaRPr sz="700"/>
          </a:p>
        </p:txBody>
      </p:sp>
      <p:sp>
        <p:nvSpPr>
          <p:cNvPr id="230" name="Google Shape;230;p18"/>
          <p:cNvSpPr txBox="1"/>
          <p:nvPr/>
        </p:nvSpPr>
        <p:spPr>
          <a:xfrm>
            <a:off x="2626571" y="2441265"/>
            <a:ext cx="16449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Briefly elaborate on what you want to discuss. </a:t>
            </a:r>
            <a:endParaRPr sz="700"/>
          </a:p>
        </p:txBody>
      </p:sp>
      <p:sp>
        <p:nvSpPr>
          <p:cNvPr id="231" name="Google Shape;231;p18"/>
          <p:cNvSpPr txBox="1"/>
          <p:nvPr/>
        </p:nvSpPr>
        <p:spPr>
          <a:xfrm>
            <a:off x="7270319" y="1619825"/>
            <a:ext cx="1390500" cy="738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Main Point</a:t>
            </a:r>
            <a:endParaRPr sz="700"/>
          </a:p>
        </p:txBody>
      </p:sp>
      <p:sp>
        <p:nvSpPr>
          <p:cNvPr id="232" name="Google Shape;232;p18"/>
          <p:cNvSpPr txBox="1"/>
          <p:nvPr/>
        </p:nvSpPr>
        <p:spPr>
          <a:xfrm>
            <a:off x="7143116" y="2441265"/>
            <a:ext cx="16449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Briefly elaborate on what you want to discuss. </a:t>
            </a:r>
            <a:endParaRPr sz="700"/>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F1F1"/>
        </a:solidFill>
      </p:bgPr>
    </p:bg>
    <p:spTree>
      <p:nvGrpSpPr>
        <p:cNvPr id="236" name="Shape 236"/>
        <p:cNvGrpSpPr/>
        <p:nvPr/>
      </p:nvGrpSpPr>
      <p:grpSpPr>
        <a:xfrm>
          <a:off x="0" y="0"/>
          <a:ext cx="0" cy="0"/>
          <a:chOff x="0" y="0"/>
          <a:chExt cx="0" cy="0"/>
        </a:xfrm>
      </p:grpSpPr>
      <p:grpSp>
        <p:nvGrpSpPr>
          <p:cNvPr id="237" name="Google Shape;237;p19"/>
          <p:cNvGrpSpPr/>
          <p:nvPr/>
        </p:nvGrpSpPr>
        <p:grpSpPr>
          <a:xfrm>
            <a:off x="2362200" y="-1352550"/>
            <a:ext cx="4114800" cy="8229600"/>
            <a:chOff x="0" y="0"/>
            <a:chExt cx="10972800" cy="21945600"/>
          </a:xfrm>
        </p:grpSpPr>
        <p:sp>
          <p:nvSpPr>
            <p:cNvPr id="238" name="Google Shape;238;p19"/>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239" name="Google Shape;239;p19"/>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240" name="Google Shape;240;p19"/>
          <p:cNvGrpSpPr/>
          <p:nvPr/>
        </p:nvGrpSpPr>
        <p:grpSpPr>
          <a:xfrm>
            <a:off x="-1752600" y="-668132"/>
            <a:ext cx="4114800" cy="8229600"/>
            <a:chOff x="0" y="0"/>
            <a:chExt cx="10972800" cy="21945600"/>
          </a:xfrm>
        </p:grpSpPr>
        <p:sp>
          <p:nvSpPr>
            <p:cNvPr id="241" name="Google Shape;241;p19"/>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242" name="Google Shape;242;p19"/>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grpSp>
        <p:nvGrpSpPr>
          <p:cNvPr id="243" name="Google Shape;243;p19"/>
          <p:cNvGrpSpPr/>
          <p:nvPr/>
        </p:nvGrpSpPr>
        <p:grpSpPr>
          <a:xfrm>
            <a:off x="6572250" y="-668132"/>
            <a:ext cx="4114800" cy="8229600"/>
            <a:chOff x="0" y="0"/>
            <a:chExt cx="10972800" cy="21945600"/>
          </a:xfrm>
        </p:grpSpPr>
        <p:sp>
          <p:nvSpPr>
            <p:cNvPr id="244" name="Google Shape;244;p19"/>
            <p:cNvSpPr/>
            <p:nvPr/>
          </p:nvSpPr>
          <p:spPr>
            <a:xfrm>
              <a:off x="0" y="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sp>
          <p:nvSpPr>
            <p:cNvPr id="245" name="Google Shape;245;p19"/>
            <p:cNvSpPr/>
            <p:nvPr/>
          </p:nvSpPr>
          <p:spPr>
            <a:xfrm>
              <a:off x="0" y="10972800"/>
              <a:ext cx="10972800" cy="10972800"/>
            </a:xfrm>
            <a:custGeom>
              <a:rect b="b" l="l" r="r" t="t"/>
              <a:pathLst>
                <a:path extrusionOk="0" h="10972800" w="10972800">
                  <a:moveTo>
                    <a:pt x="0" y="0"/>
                  </a:moveTo>
                  <a:lnTo>
                    <a:pt x="10972800" y="0"/>
                  </a:lnTo>
                  <a:lnTo>
                    <a:pt x="10972800" y="10972800"/>
                  </a:lnTo>
                  <a:lnTo>
                    <a:pt x="0" y="10972800"/>
                  </a:lnTo>
                  <a:lnTo>
                    <a:pt x="0" y="0"/>
                  </a:lnTo>
                  <a:close/>
                </a:path>
              </a:pathLst>
            </a:custGeom>
            <a:blipFill rotWithShape="1">
              <a:blip r:embed="rId3">
                <a:alphaModFix amt="5000"/>
              </a:blip>
              <a:stretch>
                <a:fillRect b="0" l="0" r="0" t="0"/>
              </a:stretch>
            </a:blipFill>
            <a:ln>
              <a:noFill/>
            </a:ln>
          </p:spPr>
        </p:sp>
      </p:grpSp>
      <p:sp>
        <p:nvSpPr>
          <p:cNvPr id="246" name="Google Shape;246;p19"/>
          <p:cNvSpPr/>
          <p:nvPr/>
        </p:nvSpPr>
        <p:spPr>
          <a:xfrm>
            <a:off x="5241186" y="-102483"/>
            <a:ext cx="3659476" cy="5348465"/>
          </a:xfrm>
          <a:custGeom>
            <a:rect b="b" l="l" r="r" t="t"/>
            <a:pathLst>
              <a:path extrusionOk="0" h="10696929" w="7318952">
                <a:moveTo>
                  <a:pt x="0" y="0"/>
                </a:moveTo>
                <a:lnTo>
                  <a:pt x="7318952" y="0"/>
                </a:lnTo>
                <a:lnTo>
                  <a:pt x="7318952" y="10696930"/>
                </a:lnTo>
                <a:lnTo>
                  <a:pt x="0" y="10696930"/>
                </a:lnTo>
                <a:lnTo>
                  <a:pt x="0" y="0"/>
                </a:lnTo>
                <a:close/>
              </a:path>
            </a:pathLst>
          </a:custGeom>
          <a:blipFill rotWithShape="1">
            <a:blip r:embed="rId4">
              <a:alphaModFix/>
            </a:blip>
            <a:stretch>
              <a:fillRect b="0" l="0" r="0" t="0"/>
            </a:stretch>
          </a:blipFill>
          <a:ln>
            <a:noFill/>
          </a:ln>
        </p:spPr>
      </p:sp>
      <p:sp>
        <p:nvSpPr>
          <p:cNvPr id="247" name="Google Shape;247;p19"/>
          <p:cNvSpPr txBox="1"/>
          <p:nvPr/>
        </p:nvSpPr>
        <p:spPr>
          <a:xfrm>
            <a:off x="-81744" y="942627"/>
            <a:ext cx="5710800" cy="910800"/>
          </a:xfrm>
          <a:prstGeom prst="rect">
            <a:avLst/>
          </a:prstGeom>
          <a:noFill/>
          <a:ln>
            <a:noFill/>
          </a:ln>
        </p:spPr>
        <p:txBody>
          <a:bodyPr anchorCtr="0" anchor="t" bIns="0" lIns="0" spcFirstLastPara="1" rIns="0" wrap="square" tIns="0">
            <a:spAutoFit/>
          </a:bodyPr>
          <a:lstStyle/>
          <a:p>
            <a:pPr indent="0" lvl="0" marL="0" marR="0" rtl="0" algn="ctr">
              <a:lnSpc>
                <a:spcPct val="96998"/>
              </a:lnSpc>
              <a:spcBef>
                <a:spcPts val="0"/>
              </a:spcBef>
              <a:spcAft>
                <a:spcPts val="0"/>
              </a:spcAft>
              <a:buNone/>
            </a:pPr>
            <a:r>
              <a:rPr b="0" i="0" lang="en" sz="6100" u="none" cap="none" strike="noStrike">
                <a:solidFill>
                  <a:schemeClr val="dk2"/>
                </a:solidFill>
                <a:latin typeface="Germania One"/>
                <a:ea typeface="Germania One"/>
                <a:cs typeface="Germania One"/>
                <a:sym typeface="Germania One"/>
              </a:rPr>
              <a:t>ADD TITLE</a:t>
            </a:r>
            <a:endParaRPr sz="700">
              <a:solidFill>
                <a:schemeClr val="dk2"/>
              </a:solidFill>
            </a:endParaRPr>
          </a:p>
        </p:txBody>
      </p:sp>
      <p:sp>
        <p:nvSpPr>
          <p:cNvPr id="248" name="Google Shape;248;p19"/>
          <p:cNvSpPr txBox="1"/>
          <p:nvPr/>
        </p:nvSpPr>
        <p:spPr>
          <a:xfrm>
            <a:off x="845163" y="2135990"/>
            <a:ext cx="1624106" cy="392537"/>
          </a:xfrm>
          <a:prstGeom prst="rect">
            <a:avLst/>
          </a:prstGeom>
          <a:noFill/>
          <a:ln>
            <a:noFill/>
          </a:ln>
        </p:spPr>
        <p:txBody>
          <a:bodyPr anchorCtr="0" anchor="t" bIns="0" lIns="0" spcFirstLastPara="1" rIns="0" wrap="square" tIns="0">
            <a:spAutoFit/>
          </a:bodyPr>
          <a:lstStyle/>
          <a:p>
            <a:pPr indent="0" lvl="0" marL="0" marR="0" rtl="0" algn="ctr">
              <a:lnSpc>
                <a:spcPct val="97003"/>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Topic One</a:t>
            </a:r>
            <a:endParaRPr sz="700"/>
          </a:p>
        </p:txBody>
      </p:sp>
      <p:sp>
        <p:nvSpPr>
          <p:cNvPr id="249" name="Google Shape;249;p19"/>
          <p:cNvSpPr txBox="1"/>
          <p:nvPr/>
        </p:nvSpPr>
        <p:spPr>
          <a:xfrm>
            <a:off x="845163" y="2617211"/>
            <a:ext cx="16242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Briefly elaborate on what you want to discuss. </a:t>
            </a:r>
            <a:endParaRPr sz="700"/>
          </a:p>
        </p:txBody>
      </p:sp>
      <p:sp>
        <p:nvSpPr>
          <p:cNvPr id="250" name="Google Shape;250;p19"/>
          <p:cNvSpPr txBox="1"/>
          <p:nvPr/>
        </p:nvSpPr>
        <p:spPr>
          <a:xfrm>
            <a:off x="645138" y="3532963"/>
            <a:ext cx="2024156" cy="392536"/>
          </a:xfrm>
          <a:prstGeom prst="rect">
            <a:avLst/>
          </a:prstGeom>
          <a:noFill/>
          <a:ln>
            <a:noFill/>
          </a:ln>
        </p:spPr>
        <p:txBody>
          <a:bodyPr anchorCtr="0" anchor="t" bIns="0" lIns="0" spcFirstLastPara="1" rIns="0" wrap="square" tIns="0">
            <a:spAutoFit/>
          </a:bodyPr>
          <a:lstStyle/>
          <a:p>
            <a:pPr indent="0" lvl="0" marL="0" marR="0" rtl="0" algn="ctr">
              <a:lnSpc>
                <a:spcPct val="97003"/>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Topic three</a:t>
            </a:r>
            <a:endParaRPr sz="700"/>
          </a:p>
        </p:txBody>
      </p:sp>
      <p:sp>
        <p:nvSpPr>
          <p:cNvPr id="251" name="Google Shape;251;p19"/>
          <p:cNvSpPr txBox="1"/>
          <p:nvPr/>
        </p:nvSpPr>
        <p:spPr>
          <a:xfrm>
            <a:off x="845163" y="4014183"/>
            <a:ext cx="16242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Briefly elaborate on what you want to discuss. </a:t>
            </a:r>
            <a:endParaRPr sz="700"/>
          </a:p>
        </p:txBody>
      </p:sp>
      <p:sp>
        <p:nvSpPr>
          <p:cNvPr id="252" name="Google Shape;252;p19"/>
          <p:cNvSpPr txBox="1"/>
          <p:nvPr/>
        </p:nvSpPr>
        <p:spPr>
          <a:xfrm>
            <a:off x="3144631" y="2135990"/>
            <a:ext cx="1624106" cy="392537"/>
          </a:xfrm>
          <a:prstGeom prst="rect">
            <a:avLst/>
          </a:prstGeom>
          <a:noFill/>
          <a:ln>
            <a:noFill/>
          </a:ln>
        </p:spPr>
        <p:txBody>
          <a:bodyPr anchorCtr="0" anchor="t" bIns="0" lIns="0" spcFirstLastPara="1" rIns="0" wrap="square" tIns="0">
            <a:spAutoFit/>
          </a:bodyPr>
          <a:lstStyle/>
          <a:p>
            <a:pPr indent="0" lvl="0" marL="0" marR="0" rtl="0" algn="ctr">
              <a:lnSpc>
                <a:spcPct val="97003"/>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Topic two</a:t>
            </a:r>
            <a:endParaRPr sz="700"/>
          </a:p>
        </p:txBody>
      </p:sp>
      <p:sp>
        <p:nvSpPr>
          <p:cNvPr id="253" name="Google Shape;253;p19"/>
          <p:cNvSpPr txBox="1"/>
          <p:nvPr/>
        </p:nvSpPr>
        <p:spPr>
          <a:xfrm>
            <a:off x="3144631" y="2617211"/>
            <a:ext cx="16242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Briefly elaborate on what you want to discuss. </a:t>
            </a:r>
            <a:endParaRPr sz="700"/>
          </a:p>
        </p:txBody>
      </p:sp>
      <p:sp>
        <p:nvSpPr>
          <p:cNvPr id="254" name="Google Shape;254;p19"/>
          <p:cNvSpPr txBox="1"/>
          <p:nvPr/>
        </p:nvSpPr>
        <p:spPr>
          <a:xfrm>
            <a:off x="3011281" y="3532963"/>
            <a:ext cx="1890806" cy="392536"/>
          </a:xfrm>
          <a:prstGeom prst="rect">
            <a:avLst/>
          </a:prstGeom>
          <a:noFill/>
          <a:ln>
            <a:noFill/>
          </a:ln>
        </p:spPr>
        <p:txBody>
          <a:bodyPr anchorCtr="0" anchor="t" bIns="0" lIns="0" spcFirstLastPara="1" rIns="0" wrap="square" tIns="0">
            <a:spAutoFit/>
          </a:bodyPr>
          <a:lstStyle/>
          <a:p>
            <a:pPr indent="0" lvl="0" marL="0" marR="0" rtl="0" algn="ctr">
              <a:lnSpc>
                <a:spcPct val="97003"/>
              </a:lnSpc>
              <a:spcBef>
                <a:spcPts val="0"/>
              </a:spcBef>
              <a:spcAft>
                <a:spcPts val="0"/>
              </a:spcAft>
              <a:buNone/>
            </a:pPr>
            <a:r>
              <a:rPr b="0" i="0" lang="en" sz="3000" u="none" cap="none" strike="noStrike">
                <a:solidFill>
                  <a:srgbClr val="445B66"/>
                </a:solidFill>
                <a:latin typeface="Germania One"/>
                <a:ea typeface="Germania One"/>
                <a:cs typeface="Germania One"/>
                <a:sym typeface="Germania One"/>
              </a:rPr>
              <a:t>Topic four</a:t>
            </a:r>
            <a:endParaRPr sz="700"/>
          </a:p>
        </p:txBody>
      </p:sp>
      <p:sp>
        <p:nvSpPr>
          <p:cNvPr id="255" name="Google Shape;255;p19"/>
          <p:cNvSpPr txBox="1"/>
          <p:nvPr/>
        </p:nvSpPr>
        <p:spPr>
          <a:xfrm>
            <a:off x="3144631" y="4014183"/>
            <a:ext cx="16242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515251"/>
                </a:solidFill>
                <a:latin typeface="Montserrat Medium"/>
                <a:ea typeface="Montserrat Medium"/>
                <a:cs typeface="Montserrat Medium"/>
                <a:sym typeface="Montserrat Medium"/>
              </a:rPr>
              <a:t>Briefly elaborate on what you want to discuss. </a:t>
            </a:r>
            <a:endParaRPr sz="700"/>
          </a:p>
        </p:txBody>
      </p:sp>
      <p:sp>
        <p:nvSpPr>
          <p:cNvPr id="256" name="Google Shape;256;p19"/>
          <p:cNvSpPr/>
          <p:nvPr/>
        </p:nvSpPr>
        <p:spPr>
          <a:xfrm>
            <a:off x="3445680" y="3202379"/>
            <a:ext cx="1022010" cy="100464"/>
          </a:xfrm>
          <a:custGeom>
            <a:rect b="b" l="l" r="r" t="t"/>
            <a:pathLst>
              <a:path extrusionOk="0" h="200928" w="2044019">
                <a:moveTo>
                  <a:pt x="0" y="0"/>
                </a:moveTo>
                <a:lnTo>
                  <a:pt x="2044018" y="0"/>
                </a:lnTo>
                <a:lnTo>
                  <a:pt x="2044018" y="200928"/>
                </a:lnTo>
                <a:lnTo>
                  <a:pt x="0" y="200928"/>
                </a:lnTo>
                <a:lnTo>
                  <a:pt x="0" y="0"/>
                </a:lnTo>
                <a:close/>
              </a:path>
            </a:pathLst>
          </a:custGeom>
          <a:blipFill rotWithShape="1">
            <a:blip r:embed="rId5">
              <a:alphaModFix/>
            </a:blip>
            <a:stretch>
              <a:fillRect b="0" l="0" r="0" t="0"/>
            </a:stretch>
          </a:blipFill>
          <a:ln>
            <a:noFill/>
          </a:ln>
        </p:spPr>
      </p:sp>
      <p:sp>
        <p:nvSpPr>
          <p:cNvPr id="257" name="Google Shape;257;p19"/>
          <p:cNvSpPr/>
          <p:nvPr/>
        </p:nvSpPr>
        <p:spPr>
          <a:xfrm>
            <a:off x="1146211" y="3202379"/>
            <a:ext cx="1022010" cy="100464"/>
          </a:xfrm>
          <a:custGeom>
            <a:rect b="b" l="l" r="r" t="t"/>
            <a:pathLst>
              <a:path extrusionOk="0" h="200928" w="2044019">
                <a:moveTo>
                  <a:pt x="0" y="0"/>
                </a:moveTo>
                <a:lnTo>
                  <a:pt x="2044019" y="0"/>
                </a:lnTo>
                <a:lnTo>
                  <a:pt x="2044019" y="200928"/>
                </a:lnTo>
                <a:lnTo>
                  <a:pt x="0" y="200928"/>
                </a:lnTo>
                <a:lnTo>
                  <a:pt x="0" y="0"/>
                </a:lnTo>
                <a:close/>
              </a:path>
            </a:pathLst>
          </a:custGeom>
          <a:blipFill rotWithShape="1">
            <a:blip r:embed="rId5">
              <a:alphaModFix/>
            </a:blip>
            <a:stretch>
              <a:fillRect b="0" l="0" r="0" t="0"/>
            </a:stretch>
          </a:blipFill>
          <a:ln>
            <a:noFill/>
          </a:ln>
        </p:spPr>
      </p:sp>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445B66"/>
      </a:dk1>
      <a:lt1>
        <a:srgbClr val="D7F1F1"/>
      </a:lt1>
      <a:dk2>
        <a:srgbClr val="312929"/>
      </a:dk2>
      <a:lt2>
        <a:srgbClr val="C6E6E5"/>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