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Germania One"/>
      <p:regular r:id="rId29"/>
    </p:embeddedFont>
    <p:embeddedFont>
      <p:font typeface="Alatsi"/>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ermaniaOne-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latsi-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40.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54.png"/><Relationship Id="rId7"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55.png"/><Relationship Id="rId6" Type="http://schemas.openxmlformats.org/officeDocument/2006/relationships/image" Target="../media/image48.png"/><Relationship Id="rId7"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59.png"/><Relationship Id="rId9" Type="http://schemas.openxmlformats.org/officeDocument/2006/relationships/image" Target="../media/image61.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64.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30.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23"/>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25" y="-635912"/>
            <a:ext cx="18288000" cy="12519425"/>
          </a:xfrm>
          <a:prstGeom prst="rect">
            <a:avLst/>
          </a:prstGeom>
          <a:noFill/>
          <a:ln>
            <a:noFill/>
          </a:ln>
        </p:spPr>
      </p:pic>
      <p:grpSp>
        <p:nvGrpSpPr>
          <p:cNvPr id="85" name="Google Shape;85;p13"/>
          <p:cNvGrpSpPr/>
          <p:nvPr/>
        </p:nvGrpSpPr>
        <p:grpSpPr>
          <a:xfrm>
            <a:off x="964575" y="7010423"/>
            <a:ext cx="16419952" cy="2869986"/>
            <a:chOff x="0" y="-47625"/>
            <a:chExt cx="1212713" cy="211966"/>
          </a:xfrm>
        </p:grpSpPr>
        <p:sp>
          <p:nvSpPr>
            <p:cNvPr id="86" name="Google Shape;86;p13"/>
            <p:cNvSpPr/>
            <p:nvPr/>
          </p:nvSpPr>
          <p:spPr>
            <a:xfrm>
              <a:off x="0" y="0"/>
              <a:ext cx="1212713" cy="164341"/>
            </a:xfrm>
            <a:custGeom>
              <a:rect b="b" l="l" r="r" t="t"/>
              <a:pathLst>
                <a:path extrusionOk="0" h="164341" w="1212713">
                  <a:moveTo>
                    <a:pt x="24046" y="0"/>
                  </a:moveTo>
                  <a:lnTo>
                    <a:pt x="1188666" y="0"/>
                  </a:lnTo>
                  <a:cubicBezTo>
                    <a:pt x="1195044" y="0"/>
                    <a:pt x="1201160" y="2533"/>
                    <a:pt x="1205670" y="7043"/>
                  </a:cubicBezTo>
                  <a:cubicBezTo>
                    <a:pt x="1210179" y="11553"/>
                    <a:pt x="1212713" y="17669"/>
                    <a:pt x="1212713" y="24046"/>
                  </a:cubicBezTo>
                  <a:lnTo>
                    <a:pt x="1212713" y="140295"/>
                  </a:lnTo>
                  <a:cubicBezTo>
                    <a:pt x="1212713" y="153575"/>
                    <a:pt x="1201947" y="164341"/>
                    <a:pt x="1188666" y="164341"/>
                  </a:cubicBezTo>
                  <a:lnTo>
                    <a:pt x="24046" y="164341"/>
                  </a:lnTo>
                  <a:cubicBezTo>
                    <a:pt x="10766" y="164341"/>
                    <a:pt x="0" y="153575"/>
                    <a:pt x="0" y="140295"/>
                  </a:cubicBezTo>
                  <a:lnTo>
                    <a:pt x="0" y="24046"/>
                  </a:lnTo>
                  <a:cubicBezTo>
                    <a:pt x="0" y="10766"/>
                    <a:pt x="10766" y="0"/>
                    <a:pt x="24046" y="0"/>
                  </a:cubicBezTo>
                  <a:close/>
                </a:path>
              </a:pathLst>
            </a:custGeom>
            <a:solidFill>
              <a:srgbClr val="303023"/>
            </a:solidFill>
            <a:ln cap="rnd" cmpd="sng" w="76200">
              <a:solidFill>
                <a:srgbClr val="D3D2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nvSpPr>
          <p:spPr>
            <a:xfrm>
              <a:off x="0" y="-47625"/>
              <a:ext cx="1212713" cy="21196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 name="Google Shape;88;p13"/>
          <p:cNvPicPr preferRelativeResize="0"/>
          <p:nvPr/>
        </p:nvPicPr>
        <p:blipFill>
          <a:blip r:embed="rId4">
            <a:alphaModFix/>
          </a:blip>
          <a:stretch>
            <a:fillRect/>
          </a:stretch>
        </p:blipFill>
        <p:spPr>
          <a:xfrm>
            <a:off x="-1051749" y="-3284919"/>
            <a:ext cx="20391501" cy="16856841"/>
          </a:xfrm>
          <a:prstGeom prst="rect">
            <a:avLst/>
          </a:prstGeom>
          <a:noFill/>
          <a:ln>
            <a:noFill/>
          </a:ln>
        </p:spPr>
      </p:pic>
      <p:sp>
        <p:nvSpPr>
          <p:cNvPr id="89" name="Google Shape;89;p13"/>
          <p:cNvSpPr txBox="1"/>
          <p:nvPr/>
        </p:nvSpPr>
        <p:spPr>
          <a:xfrm>
            <a:off x="1468027" y="7859185"/>
            <a:ext cx="15351900" cy="17565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411" u="none" cap="none" strike="noStrike">
                <a:solidFill>
                  <a:srgbClr val="D3D2AB"/>
                </a:solidFill>
                <a:latin typeface="Germania One"/>
                <a:ea typeface="Germania One"/>
                <a:cs typeface="Germania One"/>
                <a:sym typeface="Germania One"/>
              </a:rPr>
              <a:t>ASIAN FORESTS MYTHOLOGY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5BC"/>
        </a:solidFill>
      </p:bgPr>
    </p:bg>
    <p:spTree>
      <p:nvGrpSpPr>
        <p:cNvPr id="302" name="Shape 302"/>
        <p:cNvGrpSpPr/>
        <p:nvPr/>
      </p:nvGrpSpPr>
      <p:grpSpPr>
        <a:xfrm>
          <a:off x="0" y="0"/>
          <a:ext cx="0" cy="0"/>
          <a:chOff x="0" y="0"/>
          <a:chExt cx="0" cy="0"/>
        </a:xfrm>
      </p:grpSpPr>
      <p:grpSp>
        <p:nvGrpSpPr>
          <p:cNvPr id="303" name="Google Shape;303;p22"/>
          <p:cNvGrpSpPr/>
          <p:nvPr/>
        </p:nvGrpSpPr>
        <p:grpSpPr>
          <a:xfrm>
            <a:off x="0" y="-92617"/>
            <a:ext cx="20806620" cy="10472234"/>
            <a:chOff x="0" y="0"/>
            <a:chExt cx="27742160" cy="13962978"/>
          </a:xfrm>
        </p:grpSpPr>
        <p:sp>
          <p:nvSpPr>
            <p:cNvPr id="304" name="Google Shape;304;p22"/>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05" name="Google Shape;305;p22"/>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06" name="Google Shape;306;p22"/>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07" name="Google Shape;307;p22"/>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08" name="Google Shape;308;p22"/>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09" name="Google Shape;309;p22"/>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10" name="Google Shape;310;p22"/>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11" name="Google Shape;311;p22"/>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12" name="Google Shape;312;p22"/>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13" name="Google Shape;313;p22"/>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14" name="Google Shape;314;p22"/>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315" name="Google Shape;315;p22"/>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316" name="Google Shape;316;p22"/>
          <p:cNvPicPr preferRelativeResize="0"/>
          <p:nvPr/>
        </p:nvPicPr>
        <p:blipFill>
          <a:blip r:embed="rId4">
            <a:alphaModFix/>
          </a:blip>
          <a:stretch>
            <a:fillRect/>
          </a:stretch>
        </p:blipFill>
        <p:spPr>
          <a:xfrm>
            <a:off x="456850" y="440409"/>
            <a:ext cx="6245100" cy="9406200"/>
          </a:xfrm>
          <a:prstGeom prst="roundRect">
            <a:avLst>
              <a:gd fmla="val 8671" name="adj"/>
            </a:avLst>
          </a:prstGeom>
          <a:noFill/>
          <a:ln>
            <a:noFill/>
          </a:ln>
        </p:spPr>
      </p:pic>
      <p:sp>
        <p:nvSpPr>
          <p:cNvPr id="317" name="Google Shape;317;p22"/>
          <p:cNvSpPr txBox="1"/>
          <p:nvPr/>
        </p:nvSpPr>
        <p:spPr>
          <a:xfrm>
            <a:off x="7286731" y="440393"/>
            <a:ext cx="9972600" cy="43575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17694" u="none" cap="none" strike="noStrike">
                <a:solidFill>
                  <a:srgbClr val="AA3830"/>
                </a:solidFill>
                <a:latin typeface="Germania One"/>
                <a:ea typeface="Germania One"/>
                <a:cs typeface="Germania One"/>
                <a:sym typeface="Germania One"/>
              </a:rPr>
              <a:t>Monkey King</a:t>
            </a:r>
            <a:endParaRPr/>
          </a:p>
        </p:txBody>
      </p:sp>
      <p:sp>
        <p:nvSpPr>
          <p:cNvPr id="318" name="Google Shape;318;p22"/>
          <p:cNvSpPr txBox="1"/>
          <p:nvPr/>
        </p:nvSpPr>
        <p:spPr>
          <a:xfrm>
            <a:off x="7286731" y="4806315"/>
            <a:ext cx="9972600" cy="4412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AA3830"/>
                </a:solidFill>
                <a:latin typeface="Alatsi"/>
                <a:ea typeface="Alatsi"/>
                <a:cs typeface="Alatsi"/>
                <a:sym typeface="Alatsi"/>
              </a:rPr>
              <a:t>Sun Wukong, also known as the Monkey King is a monkey who was born out of stone and possesses magical powers and strength… The legend of the Monkey King explains how he helped protect Xuan Zang, a monk, on their journey to India in order to bring back Buddhist holy books to China.</a:t>
            </a:r>
            <a:endParaRPr/>
          </a:p>
          <a:p>
            <a:pPr indent="0" lvl="1" marL="0" marR="0" rtl="0" algn="just">
              <a:lnSpc>
                <a:spcPct val="115000"/>
              </a:lnSpc>
              <a:spcBef>
                <a:spcPts val="0"/>
              </a:spcBef>
              <a:spcAft>
                <a:spcPts val="0"/>
              </a:spcAft>
              <a:buNone/>
            </a:pPr>
            <a:r>
              <a:t/>
            </a:r>
            <a:endParaRPr b="0" i="0" sz="2100" u="none" cap="none" strike="noStrike">
              <a:solidFill>
                <a:srgbClr val="AA3830"/>
              </a:solidFill>
              <a:latin typeface="Alatsi"/>
              <a:ea typeface="Alatsi"/>
              <a:cs typeface="Alatsi"/>
              <a:sym typeface="Alatsi"/>
            </a:endParaRPr>
          </a:p>
          <a:p>
            <a:pPr indent="0" lvl="1" marL="0" marR="0" rtl="0" algn="just">
              <a:lnSpc>
                <a:spcPct val="115000"/>
              </a:lnSpc>
              <a:spcBef>
                <a:spcPts val="0"/>
              </a:spcBef>
              <a:spcAft>
                <a:spcPts val="0"/>
              </a:spcAft>
              <a:buNone/>
            </a:pPr>
            <a:r>
              <a:rPr b="0" i="0" lang="en-US" sz="2100" u="none" cap="none" strike="noStrike">
                <a:solidFill>
                  <a:srgbClr val="AA3830"/>
                </a:solidFill>
                <a:latin typeface="Alatsi"/>
                <a:ea typeface="Alatsi"/>
                <a:cs typeface="Alatsi"/>
                <a:sym typeface="Alatsi"/>
              </a:rPr>
              <a:t>Lorem ipsum dolor sit amet, consectetur adipiscing elit, sed do eiusmod tempor incididunt ut labore et dolore magna aliqua. Condimentum vitae sapien pellentesque habitant. Nunc consequat interdum varius sit amet mattis vulputate enim. Pellentesque dignissim enim sit amet venenatis urna. Tortor condimentum lacinia quis vel eros donec ac odio tempor. At lectus urna duis convallis convallis tellus id interdum. Ullamcorper a lacus vestibulum sed. Quam nulla porttitor massa id. Eu ultrices vitae auctor eu. Tortor vitae purus faucibus ornare suspendisse sed ni.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5BC"/>
        </a:solidFill>
      </p:bgPr>
    </p:bg>
    <p:spTree>
      <p:nvGrpSpPr>
        <p:cNvPr id="322" name="Shape 322"/>
        <p:cNvGrpSpPr/>
        <p:nvPr/>
      </p:nvGrpSpPr>
      <p:grpSpPr>
        <a:xfrm>
          <a:off x="0" y="0"/>
          <a:ext cx="0" cy="0"/>
          <a:chOff x="0" y="0"/>
          <a:chExt cx="0" cy="0"/>
        </a:xfrm>
      </p:grpSpPr>
      <p:grpSp>
        <p:nvGrpSpPr>
          <p:cNvPr id="323" name="Google Shape;323;p23"/>
          <p:cNvGrpSpPr/>
          <p:nvPr/>
        </p:nvGrpSpPr>
        <p:grpSpPr>
          <a:xfrm>
            <a:off x="0" y="-92617"/>
            <a:ext cx="20806619" cy="10472233"/>
            <a:chOff x="0" y="0"/>
            <a:chExt cx="27742160" cy="13962978"/>
          </a:xfrm>
        </p:grpSpPr>
        <p:sp>
          <p:nvSpPr>
            <p:cNvPr id="324" name="Google Shape;324;p23"/>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25" name="Google Shape;325;p23"/>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26" name="Google Shape;326;p23"/>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27" name="Google Shape;327;p23"/>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28" name="Google Shape;328;p23"/>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29" name="Google Shape;329;p23"/>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30" name="Google Shape;330;p23"/>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31" name="Google Shape;331;p23"/>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32" name="Google Shape;332;p23"/>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33" name="Google Shape;333;p23"/>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34" name="Google Shape;334;p23"/>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335" name="Google Shape;335;p23"/>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336" name="Google Shape;336;p23"/>
          <p:cNvPicPr preferRelativeResize="0"/>
          <p:nvPr/>
        </p:nvPicPr>
        <p:blipFill>
          <a:blip r:embed="rId4">
            <a:alphaModFix/>
          </a:blip>
          <a:stretch>
            <a:fillRect/>
          </a:stretch>
        </p:blipFill>
        <p:spPr>
          <a:xfrm rot="1651489">
            <a:off x="12186727" y="3974589"/>
            <a:ext cx="6175500" cy="9250697"/>
          </a:xfrm>
          <a:prstGeom prst="roundRect">
            <a:avLst>
              <a:gd fmla="val 6441" name="adj"/>
            </a:avLst>
          </a:prstGeom>
          <a:noFill/>
          <a:ln>
            <a:noFill/>
          </a:ln>
        </p:spPr>
      </p:pic>
      <p:sp>
        <p:nvSpPr>
          <p:cNvPr id="337" name="Google Shape;337;p23"/>
          <p:cNvSpPr txBox="1"/>
          <p:nvPr/>
        </p:nvSpPr>
        <p:spPr>
          <a:xfrm>
            <a:off x="806560" y="265632"/>
            <a:ext cx="16674900" cy="4501800"/>
          </a:xfrm>
          <a:prstGeom prst="rect">
            <a:avLst/>
          </a:prstGeom>
          <a:noFill/>
          <a:ln>
            <a:noFill/>
          </a:ln>
        </p:spPr>
        <p:txBody>
          <a:bodyPr anchorCtr="0" anchor="t" bIns="0" lIns="0" spcFirstLastPara="1" rIns="0" wrap="square" tIns="0">
            <a:spAutoFit/>
          </a:bodyPr>
          <a:lstStyle/>
          <a:p>
            <a:pPr indent="0" lvl="0" marL="0" marR="0" rtl="0" algn="ctr">
              <a:lnSpc>
                <a:spcPct val="79999"/>
              </a:lnSpc>
              <a:spcBef>
                <a:spcPts val="0"/>
              </a:spcBef>
              <a:spcAft>
                <a:spcPts val="0"/>
              </a:spcAft>
              <a:buNone/>
            </a:pPr>
            <a:r>
              <a:rPr b="0" i="0" lang="en-US" sz="36559" u="none" cap="none" strike="noStrike">
                <a:solidFill>
                  <a:srgbClr val="AA3830"/>
                </a:solidFill>
                <a:latin typeface="Germania One"/>
                <a:ea typeface="Germania One"/>
                <a:cs typeface="Germania One"/>
                <a:sym typeface="Germania One"/>
              </a:rPr>
              <a:t>Influence</a:t>
            </a:r>
            <a:endParaRPr/>
          </a:p>
        </p:txBody>
      </p:sp>
      <p:sp>
        <p:nvSpPr>
          <p:cNvPr id="338" name="Google Shape;338;p23"/>
          <p:cNvSpPr txBox="1"/>
          <p:nvPr/>
        </p:nvSpPr>
        <p:spPr>
          <a:xfrm>
            <a:off x="1028700" y="4501515"/>
            <a:ext cx="9074400" cy="4412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AA3830"/>
                </a:solidFill>
                <a:latin typeface="Alatsi"/>
                <a:ea typeface="Alatsi"/>
                <a:cs typeface="Alatsi"/>
                <a:sym typeface="Alatsi"/>
              </a:rPr>
              <a:t>Chinese myths and legends have always been a cornerstone of Chinese culture. These myths and legends are not mere campfire stories; they are preservations of ancient traditions, folktales, creation/origin stories, and religious beliefs.</a:t>
            </a:r>
            <a:endParaRPr/>
          </a:p>
          <a:p>
            <a:pPr indent="0" lvl="1" marL="0" marR="0" rtl="0" algn="just">
              <a:lnSpc>
                <a:spcPct val="115000"/>
              </a:lnSpc>
              <a:spcBef>
                <a:spcPts val="0"/>
              </a:spcBef>
              <a:spcAft>
                <a:spcPts val="0"/>
              </a:spcAft>
              <a:buNone/>
            </a:pPr>
            <a:r>
              <a:t/>
            </a:r>
            <a:endParaRPr b="0" i="0" sz="2100" u="none" cap="none" strike="noStrike">
              <a:solidFill>
                <a:srgbClr val="AA3830"/>
              </a:solidFill>
              <a:latin typeface="Alatsi"/>
              <a:ea typeface="Alatsi"/>
              <a:cs typeface="Alatsi"/>
              <a:sym typeface="Alatsi"/>
            </a:endParaRPr>
          </a:p>
          <a:p>
            <a:pPr indent="0" lvl="1" marL="0" marR="0" rtl="0" algn="just">
              <a:lnSpc>
                <a:spcPct val="115000"/>
              </a:lnSpc>
              <a:spcBef>
                <a:spcPts val="0"/>
              </a:spcBef>
              <a:spcAft>
                <a:spcPts val="0"/>
              </a:spcAft>
              <a:buNone/>
            </a:pPr>
            <a:r>
              <a:rPr b="0" i="0" lang="en-US" sz="2100" u="none" cap="none" strike="noStrike">
                <a:solidFill>
                  <a:srgbClr val="AA3830"/>
                </a:solidFill>
                <a:latin typeface="Alatsi"/>
                <a:ea typeface="Alatsi"/>
                <a:cs typeface="Alatsi"/>
                <a:sym typeface="Alatsi"/>
              </a:rPr>
              <a:t>Lorem ipsum dolor sit amet, consectetur adipiscing elit, sed do eiusmod tempor incididunt ut labore et dolore magna aliqua. Condimentum vitae sapien pellentesque habitant. Nunc consequat interdum varius sit amet mattis vulputate enim. Pellentesque dignissim enim sit amet venenatis urna. Tortor condimentum lacinia quis vel eros donec ac odio tempor. At lectus urna duis convallis convallis tellus id interdum. Ullamcorper a lacus vestibulum sed. Quam nulla porttitor massa id. Eu ultrices vitae auctor eu. Tortor vitae purus faucibus ornare suspendisse sed ni.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42" name="Shape 342"/>
        <p:cNvGrpSpPr/>
        <p:nvPr/>
      </p:nvGrpSpPr>
      <p:grpSpPr>
        <a:xfrm>
          <a:off x="0" y="0"/>
          <a:ext cx="0" cy="0"/>
          <a:chOff x="0" y="0"/>
          <a:chExt cx="0" cy="0"/>
        </a:xfrm>
      </p:grpSpPr>
      <p:pic>
        <p:nvPicPr>
          <p:cNvPr id="343" name="Google Shape;343;p24"/>
          <p:cNvPicPr preferRelativeResize="0"/>
          <p:nvPr/>
        </p:nvPicPr>
        <p:blipFill>
          <a:blip r:embed="rId3">
            <a:alphaModFix/>
          </a:blip>
          <a:stretch>
            <a:fillRect/>
          </a:stretch>
        </p:blipFill>
        <p:spPr>
          <a:xfrm>
            <a:off x="4797" y="-1112925"/>
            <a:ext cx="18278405" cy="12512850"/>
          </a:xfrm>
          <a:prstGeom prst="rect">
            <a:avLst/>
          </a:prstGeom>
          <a:noFill/>
          <a:ln>
            <a:noFill/>
          </a:ln>
        </p:spPr>
      </p:pic>
      <p:grpSp>
        <p:nvGrpSpPr>
          <p:cNvPr id="344" name="Google Shape;344;p24"/>
          <p:cNvGrpSpPr/>
          <p:nvPr/>
        </p:nvGrpSpPr>
        <p:grpSpPr>
          <a:xfrm>
            <a:off x="2715783" y="7899715"/>
            <a:ext cx="12856433" cy="2218674"/>
            <a:chOff x="0" y="-47625"/>
            <a:chExt cx="1228268" cy="211966"/>
          </a:xfrm>
        </p:grpSpPr>
        <p:sp>
          <p:nvSpPr>
            <p:cNvPr id="345" name="Google Shape;345;p24"/>
            <p:cNvSpPr/>
            <p:nvPr/>
          </p:nvSpPr>
          <p:spPr>
            <a:xfrm>
              <a:off x="0" y="0"/>
              <a:ext cx="1228268" cy="164341"/>
            </a:xfrm>
            <a:custGeom>
              <a:rect b="b" l="l" r="r" t="t"/>
              <a:pathLst>
                <a:path extrusionOk="0" h="164341" w="1228268">
                  <a:moveTo>
                    <a:pt x="30711" y="0"/>
                  </a:moveTo>
                  <a:lnTo>
                    <a:pt x="1197556" y="0"/>
                  </a:lnTo>
                  <a:cubicBezTo>
                    <a:pt x="1205702" y="0"/>
                    <a:pt x="1213513" y="3236"/>
                    <a:pt x="1219273" y="8995"/>
                  </a:cubicBezTo>
                  <a:cubicBezTo>
                    <a:pt x="1225032" y="14755"/>
                    <a:pt x="1228268" y="22566"/>
                    <a:pt x="1228268" y="30711"/>
                  </a:cubicBezTo>
                  <a:lnTo>
                    <a:pt x="1228268" y="133630"/>
                  </a:lnTo>
                  <a:cubicBezTo>
                    <a:pt x="1228268" y="150591"/>
                    <a:pt x="1214518" y="164341"/>
                    <a:pt x="1197556" y="164341"/>
                  </a:cubicBezTo>
                  <a:lnTo>
                    <a:pt x="30711" y="164341"/>
                  </a:lnTo>
                  <a:cubicBezTo>
                    <a:pt x="13750" y="164341"/>
                    <a:pt x="0" y="150591"/>
                    <a:pt x="0" y="133630"/>
                  </a:cubicBezTo>
                  <a:lnTo>
                    <a:pt x="0" y="30711"/>
                  </a:lnTo>
                  <a:cubicBezTo>
                    <a:pt x="0" y="13750"/>
                    <a:pt x="13750" y="0"/>
                    <a:pt x="30711" y="0"/>
                  </a:cubicBezTo>
                  <a:close/>
                </a:path>
              </a:pathLst>
            </a:custGeom>
            <a:solidFill>
              <a:srgbClr val="E0CABB"/>
            </a:solidFill>
            <a:ln cap="rnd" cmpd="sng" w="114300">
              <a:solidFill>
                <a:srgbClr val="1F19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txBox="1"/>
            <p:nvPr/>
          </p:nvSpPr>
          <p:spPr>
            <a:xfrm>
              <a:off x="0" y="-47625"/>
              <a:ext cx="1228268" cy="21196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4"/>
          <p:cNvSpPr txBox="1"/>
          <p:nvPr/>
        </p:nvSpPr>
        <p:spPr>
          <a:xfrm>
            <a:off x="3210008" y="8595716"/>
            <a:ext cx="11868000" cy="13578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8821" u="none" cap="none" strike="noStrike">
                <a:solidFill>
                  <a:srgbClr val="913F4B"/>
                </a:solidFill>
                <a:latin typeface="Germania One"/>
                <a:ea typeface="Germania One"/>
                <a:cs typeface="Germania One"/>
                <a:sym typeface="Germania One"/>
              </a:rPr>
              <a:t>JAPANESE MYTHOLOGY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ABB"/>
        </a:solidFill>
      </p:bgPr>
    </p:bg>
    <p:spTree>
      <p:nvGrpSpPr>
        <p:cNvPr id="351" name="Shape 351"/>
        <p:cNvGrpSpPr/>
        <p:nvPr/>
      </p:nvGrpSpPr>
      <p:grpSpPr>
        <a:xfrm>
          <a:off x="0" y="0"/>
          <a:ext cx="0" cy="0"/>
          <a:chOff x="0" y="0"/>
          <a:chExt cx="0" cy="0"/>
        </a:xfrm>
      </p:grpSpPr>
      <p:grpSp>
        <p:nvGrpSpPr>
          <p:cNvPr id="352" name="Google Shape;352;p25"/>
          <p:cNvGrpSpPr/>
          <p:nvPr/>
        </p:nvGrpSpPr>
        <p:grpSpPr>
          <a:xfrm>
            <a:off x="0" y="-92617"/>
            <a:ext cx="20806619" cy="10472233"/>
            <a:chOff x="0" y="0"/>
            <a:chExt cx="27742160" cy="13962978"/>
          </a:xfrm>
        </p:grpSpPr>
        <p:sp>
          <p:nvSpPr>
            <p:cNvPr id="353" name="Google Shape;353;p25"/>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54" name="Google Shape;354;p25"/>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55" name="Google Shape;355;p25"/>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56" name="Google Shape;356;p25"/>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57" name="Google Shape;357;p25"/>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58" name="Google Shape;358;p25"/>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59" name="Google Shape;359;p25"/>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60" name="Google Shape;360;p25"/>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61" name="Google Shape;361;p25"/>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62" name="Google Shape;362;p25"/>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63" name="Google Shape;363;p25"/>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364" name="Google Shape;364;p25"/>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365" name="Google Shape;365;p25"/>
          <p:cNvPicPr preferRelativeResize="0"/>
          <p:nvPr/>
        </p:nvPicPr>
        <p:blipFill>
          <a:blip r:embed="rId4">
            <a:alphaModFix/>
          </a:blip>
          <a:stretch>
            <a:fillRect/>
          </a:stretch>
        </p:blipFill>
        <p:spPr>
          <a:xfrm rot="1446162">
            <a:off x="4417264" y="4420746"/>
            <a:ext cx="4368794" cy="6566152"/>
          </a:xfrm>
          <a:prstGeom prst="roundRect">
            <a:avLst>
              <a:gd fmla="val 8112" name="adj"/>
            </a:avLst>
          </a:prstGeom>
          <a:noFill/>
          <a:ln>
            <a:noFill/>
          </a:ln>
        </p:spPr>
      </p:pic>
      <p:pic>
        <p:nvPicPr>
          <p:cNvPr id="366" name="Google Shape;366;p25"/>
          <p:cNvPicPr preferRelativeResize="0"/>
          <p:nvPr/>
        </p:nvPicPr>
        <p:blipFill>
          <a:blip r:embed="rId5">
            <a:alphaModFix/>
          </a:blip>
          <a:stretch>
            <a:fillRect/>
          </a:stretch>
        </p:blipFill>
        <p:spPr>
          <a:xfrm rot="-2188492">
            <a:off x="61011" y="4523592"/>
            <a:ext cx="4368764" cy="6553235"/>
          </a:xfrm>
          <a:prstGeom prst="roundRect">
            <a:avLst>
              <a:gd fmla="val 8701" name="adj"/>
            </a:avLst>
          </a:prstGeom>
          <a:noFill/>
          <a:ln>
            <a:noFill/>
          </a:ln>
        </p:spPr>
      </p:pic>
      <p:pic>
        <p:nvPicPr>
          <p:cNvPr id="367" name="Google Shape;367;p25"/>
          <p:cNvPicPr preferRelativeResize="0"/>
          <p:nvPr/>
        </p:nvPicPr>
        <p:blipFill>
          <a:blip r:embed="rId6">
            <a:alphaModFix/>
          </a:blip>
          <a:stretch>
            <a:fillRect/>
          </a:stretch>
        </p:blipFill>
        <p:spPr>
          <a:xfrm>
            <a:off x="2039725" y="3875594"/>
            <a:ext cx="4368900" cy="6546900"/>
          </a:xfrm>
          <a:prstGeom prst="roundRect">
            <a:avLst>
              <a:gd fmla="val 7522" name="adj"/>
            </a:avLst>
          </a:prstGeom>
          <a:noFill/>
          <a:ln>
            <a:noFill/>
          </a:ln>
        </p:spPr>
      </p:pic>
      <p:sp>
        <p:nvSpPr>
          <p:cNvPr id="368" name="Google Shape;368;p25"/>
          <p:cNvSpPr txBox="1"/>
          <p:nvPr/>
        </p:nvSpPr>
        <p:spPr>
          <a:xfrm>
            <a:off x="1028700" y="895799"/>
            <a:ext cx="8115300" cy="3154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5620" u="none" cap="none" strike="noStrike">
                <a:solidFill>
                  <a:srgbClr val="913F4B"/>
                </a:solidFill>
                <a:latin typeface="Germania One"/>
                <a:ea typeface="Germania One"/>
                <a:cs typeface="Germania One"/>
                <a:sym typeface="Germania One"/>
              </a:rPr>
              <a:t>Shinto</a:t>
            </a:r>
            <a:endParaRPr/>
          </a:p>
        </p:txBody>
      </p:sp>
      <p:sp>
        <p:nvSpPr>
          <p:cNvPr id="369" name="Google Shape;369;p25"/>
          <p:cNvSpPr txBox="1"/>
          <p:nvPr/>
        </p:nvSpPr>
        <p:spPr>
          <a:xfrm>
            <a:off x="10017418" y="1407795"/>
            <a:ext cx="7242000" cy="7386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913F4B"/>
                </a:solidFill>
                <a:latin typeface="Alatsi"/>
                <a:ea typeface="Alatsi"/>
                <a:cs typeface="Alatsi"/>
                <a:sym typeface="Alatsi"/>
              </a:rPr>
              <a:t>Shinto (literally “the way of the gods”) is Japan's native belief system and predates historical records. The many practices, attitudes, and institutions that have developed to make up Shinto revolve around the Japanese land and seasons and their relation with the human inhabitants. Expressions of Shinto beliefs toward nature include the recognition of a divine spirit (kami) in venerable old trees, large mountains, and tall waterfalls, as well as celebrations of the highlights of each season. (This reverence is often expressed by the placement of a small shrine next to the natural element being celebrated or garlanding it with a white rope.) </a:t>
            </a:r>
            <a:endParaRPr/>
          </a:p>
          <a:p>
            <a:pPr indent="0" lvl="0" marL="0" marR="0" rtl="0" algn="just">
              <a:lnSpc>
                <a:spcPct val="115000"/>
              </a:lnSpc>
              <a:spcBef>
                <a:spcPts val="0"/>
              </a:spcBef>
              <a:spcAft>
                <a:spcPts val="0"/>
              </a:spcAft>
              <a:buNone/>
            </a:pPr>
            <a:r>
              <a:t/>
            </a:r>
            <a:endParaRPr b="0" i="0" sz="2100" u="none" cap="none" strike="noStrike">
              <a:solidFill>
                <a:srgbClr val="913F4B"/>
              </a:solidFill>
              <a:latin typeface="Alatsi"/>
              <a:ea typeface="Alatsi"/>
              <a:cs typeface="Alatsi"/>
              <a:sym typeface="Alatsi"/>
            </a:endParaRPr>
          </a:p>
          <a:p>
            <a:pPr indent="0" lvl="0" marL="0" marR="0" rtl="0" algn="just">
              <a:lnSpc>
                <a:spcPct val="115000"/>
              </a:lnSpc>
              <a:spcBef>
                <a:spcPts val="0"/>
              </a:spcBef>
              <a:spcAft>
                <a:spcPts val="0"/>
              </a:spcAft>
              <a:buNone/>
            </a:pPr>
            <a:r>
              <a:rPr b="0" i="0" lang="en-US" sz="2100" u="none" cap="none" strike="noStrike">
                <a:solidFill>
                  <a:srgbClr val="913F4B"/>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ABB"/>
        </a:solidFill>
      </p:bgPr>
    </p:bg>
    <p:spTree>
      <p:nvGrpSpPr>
        <p:cNvPr id="373" name="Shape 373"/>
        <p:cNvGrpSpPr/>
        <p:nvPr/>
      </p:nvGrpSpPr>
      <p:grpSpPr>
        <a:xfrm>
          <a:off x="0" y="0"/>
          <a:ext cx="0" cy="0"/>
          <a:chOff x="0" y="0"/>
          <a:chExt cx="0" cy="0"/>
        </a:xfrm>
      </p:grpSpPr>
      <p:grpSp>
        <p:nvGrpSpPr>
          <p:cNvPr id="374" name="Google Shape;374;p26"/>
          <p:cNvGrpSpPr/>
          <p:nvPr/>
        </p:nvGrpSpPr>
        <p:grpSpPr>
          <a:xfrm>
            <a:off x="0" y="-92617"/>
            <a:ext cx="20806619" cy="10472233"/>
            <a:chOff x="0" y="0"/>
            <a:chExt cx="27742160" cy="13962978"/>
          </a:xfrm>
        </p:grpSpPr>
        <p:sp>
          <p:nvSpPr>
            <p:cNvPr id="375" name="Google Shape;375;p26"/>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76" name="Google Shape;376;p26"/>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77" name="Google Shape;377;p26"/>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78" name="Google Shape;378;p26"/>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79" name="Google Shape;379;p26"/>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80" name="Google Shape;380;p26"/>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381" name="Google Shape;381;p26"/>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82" name="Google Shape;382;p26"/>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383" name="Google Shape;383;p26"/>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84" name="Google Shape;384;p26"/>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385" name="Google Shape;385;p26"/>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386" name="Google Shape;386;p26"/>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387" name="Google Shape;387;p26"/>
          <p:cNvPicPr preferRelativeResize="0"/>
          <p:nvPr/>
        </p:nvPicPr>
        <p:blipFill>
          <a:blip r:embed="rId4">
            <a:alphaModFix/>
          </a:blip>
          <a:stretch>
            <a:fillRect/>
          </a:stretch>
        </p:blipFill>
        <p:spPr>
          <a:xfrm>
            <a:off x="9302625" y="2821580"/>
            <a:ext cx="3684000" cy="5551500"/>
          </a:xfrm>
          <a:prstGeom prst="roundRect">
            <a:avLst>
              <a:gd fmla="val 9530" name="adj"/>
            </a:avLst>
          </a:prstGeom>
          <a:noFill/>
          <a:ln>
            <a:noFill/>
          </a:ln>
        </p:spPr>
      </p:pic>
      <p:pic>
        <p:nvPicPr>
          <p:cNvPr id="388" name="Google Shape;388;p26"/>
          <p:cNvPicPr preferRelativeResize="0"/>
          <p:nvPr/>
        </p:nvPicPr>
        <p:blipFill>
          <a:blip r:embed="rId5">
            <a:alphaModFix/>
          </a:blip>
          <a:stretch>
            <a:fillRect/>
          </a:stretch>
        </p:blipFill>
        <p:spPr>
          <a:xfrm>
            <a:off x="5028275" y="2828876"/>
            <a:ext cx="3679200" cy="5544300"/>
          </a:xfrm>
          <a:prstGeom prst="roundRect">
            <a:avLst>
              <a:gd fmla="val 8869" name="adj"/>
            </a:avLst>
          </a:prstGeom>
          <a:noFill/>
          <a:ln>
            <a:noFill/>
          </a:ln>
        </p:spPr>
      </p:pic>
      <p:pic>
        <p:nvPicPr>
          <p:cNvPr id="389" name="Google Shape;389;p26"/>
          <p:cNvPicPr preferRelativeResize="0"/>
          <p:nvPr/>
        </p:nvPicPr>
        <p:blipFill>
          <a:blip r:embed="rId6">
            <a:alphaModFix/>
          </a:blip>
          <a:stretch>
            <a:fillRect/>
          </a:stretch>
        </p:blipFill>
        <p:spPr>
          <a:xfrm>
            <a:off x="748650" y="2821455"/>
            <a:ext cx="3684000" cy="5551500"/>
          </a:xfrm>
          <a:prstGeom prst="roundRect">
            <a:avLst>
              <a:gd fmla="val 8329" name="adj"/>
            </a:avLst>
          </a:prstGeom>
          <a:noFill/>
          <a:ln>
            <a:noFill/>
          </a:ln>
        </p:spPr>
      </p:pic>
      <p:pic>
        <p:nvPicPr>
          <p:cNvPr id="390" name="Google Shape;390;p26"/>
          <p:cNvPicPr preferRelativeResize="0"/>
          <p:nvPr/>
        </p:nvPicPr>
        <p:blipFill>
          <a:blip r:embed="rId7">
            <a:alphaModFix/>
          </a:blip>
          <a:stretch>
            <a:fillRect/>
          </a:stretch>
        </p:blipFill>
        <p:spPr>
          <a:xfrm>
            <a:off x="13581900" y="2834284"/>
            <a:ext cx="3684000" cy="5538900"/>
          </a:xfrm>
          <a:prstGeom prst="roundRect">
            <a:avLst>
              <a:gd fmla="val 8671" name="adj"/>
            </a:avLst>
          </a:prstGeom>
          <a:noFill/>
          <a:ln>
            <a:noFill/>
          </a:ln>
        </p:spPr>
      </p:pic>
      <p:sp>
        <p:nvSpPr>
          <p:cNvPr id="391" name="Google Shape;391;p26"/>
          <p:cNvSpPr txBox="1"/>
          <p:nvPr/>
        </p:nvSpPr>
        <p:spPr>
          <a:xfrm>
            <a:off x="743719"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913F4B"/>
                </a:solidFill>
                <a:latin typeface="Germania One"/>
                <a:ea typeface="Germania One"/>
                <a:cs typeface="Germania One"/>
                <a:sym typeface="Germania One"/>
              </a:rPr>
              <a:t>Kukunochi</a:t>
            </a:r>
            <a:endParaRPr/>
          </a:p>
        </p:txBody>
      </p:sp>
      <p:sp>
        <p:nvSpPr>
          <p:cNvPr id="392" name="Google Shape;392;p26"/>
          <p:cNvSpPr txBox="1"/>
          <p:nvPr/>
        </p:nvSpPr>
        <p:spPr>
          <a:xfrm>
            <a:off x="5020868"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913F4B"/>
                </a:solidFill>
                <a:latin typeface="Germania One"/>
                <a:ea typeface="Germania One"/>
                <a:cs typeface="Germania One"/>
                <a:sym typeface="Germania One"/>
              </a:rPr>
              <a:t>Takeminakata</a:t>
            </a:r>
            <a:endParaRPr/>
          </a:p>
        </p:txBody>
      </p:sp>
      <p:sp>
        <p:nvSpPr>
          <p:cNvPr id="393" name="Google Shape;393;p26"/>
          <p:cNvSpPr txBox="1"/>
          <p:nvPr/>
        </p:nvSpPr>
        <p:spPr>
          <a:xfrm>
            <a:off x="9298017"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913F4B"/>
                </a:solidFill>
                <a:latin typeface="Germania One"/>
                <a:ea typeface="Germania One"/>
                <a:cs typeface="Germania One"/>
                <a:sym typeface="Germania One"/>
              </a:rPr>
              <a:t>Kitsune</a:t>
            </a:r>
            <a:endParaRPr/>
          </a:p>
        </p:txBody>
      </p:sp>
      <p:sp>
        <p:nvSpPr>
          <p:cNvPr id="394" name="Google Shape;394;p26"/>
          <p:cNvSpPr txBox="1"/>
          <p:nvPr/>
        </p:nvSpPr>
        <p:spPr>
          <a:xfrm>
            <a:off x="411900" y="548050"/>
            <a:ext cx="17556600" cy="2207400"/>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7926" u="none" cap="none" strike="noStrike">
                <a:solidFill>
                  <a:srgbClr val="913F4B"/>
                </a:solidFill>
                <a:latin typeface="Germania One"/>
                <a:ea typeface="Germania One"/>
                <a:cs typeface="Germania One"/>
                <a:sym typeface="Germania One"/>
              </a:rPr>
              <a:t>Deities &amp; Creatures</a:t>
            </a:r>
            <a:endParaRPr>
              <a:solidFill>
                <a:srgbClr val="913F4B"/>
              </a:solidFill>
            </a:endParaRPr>
          </a:p>
        </p:txBody>
      </p:sp>
      <p:sp>
        <p:nvSpPr>
          <p:cNvPr id="395" name="Google Shape;395;p26"/>
          <p:cNvSpPr txBox="1"/>
          <p:nvPr/>
        </p:nvSpPr>
        <p:spPr>
          <a:xfrm>
            <a:off x="13575166"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913F4B"/>
                </a:solidFill>
                <a:latin typeface="Germania One"/>
                <a:ea typeface="Germania One"/>
                <a:cs typeface="Germania One"/>
                <a:sym typeface="Germania One"/>
              </a:rPr>
              <a:t>Tanuki</a:t>
            </a:r>
            <a:endParaRPr/>
          </a:p>
        </p:txBody>
      </p:sp>
      <p:sp>
        <p:nvSpPr>
          <p:cNvPr id="396" name="Google Shape;396;p26"/>
          <p:cNvSpPr txBox="1"/>
          <p:nvPr/>
        </p:nvSpPr>
        <p:spPr>
          <a:xfrm>
            <a:off x="743719" y="8946449"/>
            <a:ext cx="3684000" cy="2586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913F4B"/>
                </a:solidFill>
                <a:latin typeface="Alatsi"/>
                <a:ea typeface="Alatsi"/>
                <a:cs typeface="Alatsi"/>
                <a:sym typeface="Alatsi"/>
              </a:rPr>
              <a:t>The God of the tree trunks.</a:t>
            </a:r>
            <a:endParaRPr/>
          </a:p>
        </p:txBody>
      </p:sp>
      <p:sp>
        <p:nvSpPr>
          <p:cNvPr id="397" name="Google Shape;397;p26"/>
          <p:cNvSpPr txBox="1"/>
          <p:nvPr/>
        </p:nvSpPr>
        <p:spPr>
          <a:xfrm>
            <a:off x="5020868" y="8946449"/>
            <a:ext cx="3684000" cy="7758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913F4B"/>
                </a:solidFill>
                <a:latin typeface="Alatsi"/>
                <a:ea typeface="Alatsi"/>
                <a:cs typeface="Alatsi"/>
                <a:sym typeface="Alatsi"/>
              </a:rPr>
              <a:t>He is the god of wind, water and agriculture, as well as the patron of hunting and warfare.</a:t>
            </a:r>
            <a:endParaRPr/>
          </a:p>
        </p:txBody>
      </p:sp>
      <p:sp>
        <p:nvSpPr>
          <p:cNvPr id="398" name="Google Shape;398;p26"/>
          <p:cNvSpPr txBox="1"/>
          <p:nvPr/>
        </p:nvSpPr>
        <p:spPr>
          <a:xfrm>
            <a:off x="9298017" y="8946449"/>
            <a:ext cx="3684000" cy="7758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913F4B"/>
                </a:solidFill>
                <a:latin typeface="Alatsi"/>
                <a:ea typeface="Alatsi"/>
                <a:cs typeface="Alatsi"/>
                <a:sym typeface="Alatsi"/>
              </a:rPr>
              <a:t>Foxes that possess paranormal abilities that increase as they get older and wiser.</a:t>
            </a:r>
            <a:endParaRPr/>
          </a:p>
        </p:txBody>
      </p:sp>
      <p:sp>
        <p:nvSpPr>
          <p:cNvPr id="399" name="Google Shape;399;p26"/>
          <p:cNvSpPr txBox="1"/>
          <p:nvPr/>
        </p:nvSpPr>
        <p:spPr>
          <a:xfrm>
            <a:off x="13575166" y="8946449"/>
            <a:ext cx="3684000" cy="7758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913F4B"/>
                </a:solidFill>
                <a:latin typeface="Alatsi"/>
                <a:ea typeface="Alatsi"/>
                <a:cs typeface="Alatsi"/>
                <a:sym typeface="Alatsi"/>
              </a:rPr>
              <a:t>Japanese mythological creatures with supernatural abilities.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CABB"/>
        </a:solidFill>
      </p:bgPr>
    </p:bg>
    <p:spTree>
      <p:nvGrpSpPr>
        <p:cNvPr id="403" name="Shape 403"/>
        <p:cNvGrpSpPr/>
        <p:nvPr/>
      </p:nvGrpSpPr>
      <p:grpSpPr>
        <a:xfrm>
          <a:off x="0" y="0"/>
          <a:ext cx="0" cy="0"/>
          <a:chOff x="0" y="0"/>
          <a:chExt cx="0" cy="0"/>
        </a:xfrm>
      </p:grpSpPr>
      <p:pic>
        <p:nvPicPr>
          <p:cNvPr id="404" name="Google Shape;404;p27"/>
          <p:cNvPicPr preferRelativeResize="0"/>
          <p:nvPr/>
        </p:nvPicPr>
        <p:blipFill>
          <a:blip r:embed="rId3">
            <a:alphaModFix/>
          </a:blip>
          <a:stretch>
            <a:fillRect/>
          </a:stretch>
        </p:blipFill>
        <p:spPr>
          <a:xfrm>
            <a:off x="5685450" y="3446396"/>
            <a:ext cx="6917100" cy="10423500"/>
          </a:xfrm>
          <a:prstGeom prst="roundRect">
            <a:avLst>
              <a:gd fmla="val 9530" name="adj"/>
            </a:avLst>
          </a:prstGeom>
          <a:noFill/>
          <a:ln>
            <a:noFill/>
          </a:ln>
        </p:spPr>
      </p:pic>
      <p:grpSp>
        <p:nvGrpSpPr>
          <p:cNvPr id="405" name="Google Shape;405;p27"/>
          <p:cNvGrpSpPr/>
          <p:nvPr/>
        </p:nvGrpSpPr>
        <p:grpSpPr>
          <a:xfrm>
            <a:off x="0" y="-92617"/>
            <a:ext cx="20806619" cy="10472233"/>
            <a:chOff x="0" y="0"/>
            <a:chExt cx="27742160" cy="13962978"/>
          </a:xfrm>
        </p:grpSpPr>
        <p:sp>
          <p:nvSpPr>
            <p:cNvPr id="406" name="Google Shape;406;p27"/>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4">
                <a:alphaModFix amt="31999"/>
              </a:blip>
              <a:stretch>
                <a:fillRect b="0" l="0" r="0" t="0"/>
              </a:stretch>
            </a:blipFill>
            <a:ln>
              <a:noFill/>
            </a:ln>
          </p:spPr>
        </p:sp>
        <p:sp>
          <p:nvSpPr>
            <p:cNvPr id="407" name="Google Shape;407;p27"/>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4">
                <a:alphaModFix amt="31999"/>
              </a:blip>
              <a:stretch>
                <a:fillRect b="0" l="0" r="0" t="0"/>
              </a:stretch>
            </a:blipFill>
            <a:ln>
              <a:noFill/>
            </a:ln>
          </p:spPr>
        </p:sp>
        <p:sp>
          <p:nvSpPr>
            <p:cNvPr id="408" name="Google Shape;408;p27"/>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4">
                <a:alphaModFix amt="31999"/>
              </a:blip>
              <a:stretch>
                <a:fillRect b="0" l="0" r="0" t="0"/>
              </a:stretch>
            </a:blipFill>
            <a:ln>
              <a:noFill/>
            </a:ln>
          </p:spPr>
        </p:sp>
        <p:sp>
          <p:nvSpPr>
            <p:cNvPr id="409" name="Google Shape;409;p27"/>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4">
                <a:alphaModFix amt="31999"/>
              </a:blip>
              <a:stretch>
                <a:fillRect b="0" l="0" r="0" t="0"/>
              </a:stretch>
            </a:blipFill>
            <a:ln>
              <a:noFill/>
            </a:ln>
          </p:spPr>
        </p:sp>
        <p:sp>
          <p:nvSpPr>
            <p:cNvPr id="410" name="Google Shape;410;p27"/>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4">
                <a:alphaModFix amt="31999"/>
              </a:blip>
              <a:stretch>
                <a:fillRect b="0" l="0" r="0" t="0"/>
              </a:stretch>
            </a:blipFill>
            <a:ln>
              <a:noFill/>
            </a:ln>
          </p:spPr>
        </p:sp>
        <p:sp>
          <p:nvSpPr>
            <p:cNvPr id="411" name="Google Shape;411;p27"/>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4">
                <a:alphaModFix amt="31999"/>
              </a:blip>
              <a:stretch>
                <a:fillRect b="0" l="0" r="0" t="0"/>
              </a:stretch>
            </a:blipFill>
            <a:ln>
              <a:noFill/>
            </a:ln>
          </p:spPr>
        </p:sp>
        <p:sp>
          <p:nvSpPr>
            <p:cNvPr id="412" name="Google Shape;412;p27"/>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4">
                <a:alphaModFix amt="31999"/>
              </a:blip>
              <a:stretch>
                <a:fillRect b="0" l="0" r="0" t="0"/>
              </a:stretch>
            </a:blipFill>
            <a:ln>
              <a:noFill/>
            </a:ln>
          </p:spPr>
        </p:sp>
        <p:sp>
          <p:nvSpPr>
            <p:cNvPr id="413" name="Google Shape;413;p27"/>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4">
                <a:alphaModFix amt="31999"/>
              </a:blip>
              <a:stretch>
                <a:fillRect b="0" l="0" r="0" t="0"/>
              </a:stretch>
            </a:blipFill>
            <a:ln>
              <a:noFill/>
            </a:ln>
          </p:spPr>
        </p:sp>
        <p:sp>
          <p:nvSpPr>
            <p:cNvPr id="414" name="Google Shape;414;p27"/>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4">
                <a:alphaModFix amt="31999"/>
              </a:blip>
              <a:stretch>
                <a:fillRect b="0" l="0" r="0" t="0"/>
              </a:stretch>
            </a:blipFill>
            <a:ln>
              <a:noFill/>
            </a:ln>
          </p:spPr>
        </p:sp>
        <p:sp>
          <p:nvSpPr>
            <p:cNvPr id="415" name="Google Shape;415;p27"/>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4">
                <a:alphaModFix amt="31999"/>
              </a:blip>
              <a:stretch>
                <a:fillRect b="0" l="0" r="0" t="0"/>
              </a:stretch>
            </a:blipFill>
            <a:ln>
              <a:noFill/>
            </a:ln>
          </p:spPr>
        </p:sp>
        <p:sp>
          <p:nvSpPr>
            <p:cNvPr id="416" name="Google Shape;416;p27"/>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4">
                <a:alphaModFix amt="31999"/>
              </a:blip>
              <a:stretch>
                <a:fillRect b="0" l="0" r="0" t="0"/>
              </a:stretch>
            </a:blipFill>
            <a:ln>
              <a:noFill/>
            </a:ln>
          </p:spPr>
        </p:sp>
        <p:sp>
          <p:nvSpPr>
            <p:cNvPr id="417" name="Google Shape;417;p27"/>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4">
                <a:alphaModFix amt="31999"/>
              </a:blip>
              <a:stretch>
                <a:fillRect b="0" l="0" r="0" t="0"/>
              </a:stretch>
            </a:blipFill>
            <a:ln>
              <a:noFill/>
            </a:ln>
          </p:spPr>
        </p:sp>
      </p:grpSp>
      <p:sp>
        <p:nvSpPr>
          <p:cNvPr id="418" name="Google Shape;418;p27"/>
          <p:cNvSpPr txBox="1"/>
          <p:nvPr/>
        </p:nvSpPr>
        <p:spPr>
          <a:xfrm>
            <a:off x="5094609" y="883965"/>
            <a:ext cx="8098800" cy="2568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855" u="none" cap="none" strike="noStrike">
                <a:solidFill>
                  <a:srgbClr val="913F4B"/>
                </a:solidFill>
                <a:latin typeface="Germania One"/>
                <a:ea typeface="Germania One"/>
                <a:cs typeface="Germania One"/>
                <a:sym typeface="Germania One"/>
              </a:rPr>
              <a:t>Kitsune</a:t>
            </a:r>
            <a:endParaRPr/>
          </a:p>
        </p:txBody>
      </p:sp>
      <p:sp>
        <p:nvSpPr>
          <p:cNvPr id="419" name="Google Shape;419;p27"/>
          <p:cNvSpPr txBox="1"/>
          <p:nvPr/>
        </p:nvSpPr>
        <p:spPr>
          <a:xfrm>
            <a:off x="1028700" y="1027054"/>
            <a:ext cx="3738600" cy="8129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913F4B"/>
                </a:solidFill>
                <a:latin typeface="Alatsi"/>
                <a:ea typeface="Alatsi"/>
                <a:cs typeface="Alatsi"/>
                <a:sym typeface="Alatsi"/>
              </a:rPr>
              <a:t>Kitsune, trickster foxes from traditional Japanese folklore. They are a type of yōkai, a class of supernatural creatures with godlike powers, often equated to the English ghoul or demon. Kitsune are noted for their paranormal abilities, particularly metamorphosis. As they age, these abilities can become more powerful. Kitsune are said to live for hundreds, if not thousands, of years. They are popular in many facets of Japanese culture and are regularly depicted in visual art, in text, and at religious shrines. There are primarily two types of kitsune: mischievous and good. The latter grouping is often expanded to include a more defined spiritual hierarchy.</a:t>
            </a:r>
            <a:endParaRPr/>
          </a:p>
        </p:txBody>
      </p:sp>
      <p:sp>
        <p:nvSpPr>
          <p:cNvPr id="420" name="Google Shape;420;p27"/>
          <p:cNvSpPr txBox="1"/>
          <p:nvPr/>
        </p:nvSpPr>
        <p:spPr>
          <a:xfrm>
            <a:off x="13353255" y="1027054"/>
            <a:ext cx="3738600" cy="8129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913F4B"/>
                </a:solidFill>
                <a:latin typeface="Alatsi"/>
                <a:ea typeface="Alatsi"/>
                <a:cs typeface="Alatsi"/>
                <a:sym typeface="Alatsi"/>
              </a:rPr>
              <a:t>Kitsune, trickster foxes from traditional Japanese folklore. They are a type of yōkai, a class of supernatural creatures with godlike powers, often equated to the English ghoul or demon. Kitsune are noted for their paranormal abilities, particularly metamorphosis. As they age, these abilities can become more powerful. Kitsune are said to live for hundreds, if not thousands, of years. They are popular in many facets of Japanese culture and are regularly depicted in visual art, in text, and at religious shrines. There are primarily two types of kitsune: mischievous and good. The latter grouping is often expanded to include a more defined spiritual hierarchy.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24" name="Shape 424"/>
        <p:cNvGrpSpPr/>
        <p:nvPr/>
      </p:nvGrpSpPr>
      <p:grpSpPr>
        <a:xfrm>
          <a:off x="0" y="0"/>
          <a:ext cx="0" cy="0"/>
          <a:chOff x="0" y="0"/>
          <a:chExt cx="0" cy="0"/>
        </a:xfrm>
      </p:grpSpPr>
      <p:pic>
        <p:nvPicPr>
          <p:cNvPr id="425" name="Google Shape;425;p28"/>
          <p:cNvPicPr preferRelativeResize="0"/>
          <p:nvPr/>
        </p:nvPicPr>
        <p:blipFill>
          <a:blip r:embed="rId3">
            <a:alphaModFix/>
          </a:blip>
          <a:stretch>
            <a:fillRect/>
          </a:stretch>
        </p:blipFill>
        <p:spPr>
          <a:xfrm>
            <a:off x="4797" y="-578625"/>
            <a:ext cx="18278405" cy="12512850"/>
          </a:xfrm>
          <a:prstGeom prst="rect">
            <a:avLst/>
          </a:prstGeom>
          <a:noFill/>
          <a:ln>
            <a:noFill/>
          </a:ln>
        </p:spPr>
      </p:pic>
      <p:grpSp>
        <p:nvGrpSpPr>
          <p:cNvPr id="426" name="Google Shape;426;p28"/>
          <p:cNvGrpSpPr/>
          <p:nvPr/>
        </p:nvGrpSpPr>
        <p:grpSpPr>
          <a:xfrm>
            <a:off x="2715783" y="7899715"/>
            <a:ext cx="12856433" cy="2218674"/>
            <a:chOff x="0" y="-47625"/>
            <a:chExt cx="1228268" cy="211966"/>
          </a:xfrm>
        </p:grpSpPr>
        <p:sp>
          <p:nvSpPr>
            <p:cNvPr id="427" name="Google Shape;427;p28"/>
            <p:cNvSpPr/>
            <p:nvPr/>
          </p:nvSpPr>
          <p:spPr>
            <a:xfrm>
              <a:off x="0" y="0"/>
              <a:ext cx="1228268" cy="164341"/>
            </a:xfrm>
            <a:custGeom>
              <a:rect b="b" l="l" r="r" t="t"/>
              <a:pathLst>
                <a:path extrusionOk="0" h="164341" w="1228268">
                  <a:moveTo>
                    <a:pt x="30711" y="0"/>
                  </a:moveTo>
                  <a:lnTo>
                    <a:pt x="1197556" y="0"/>
                  </a:lnTo>
                  <a:cubicBezTo>
                    <a:pt x="1205702" y="0"/>
                    <a:pt x="1213513" y="3236"/>
                    <a:pt x="1219273" y="8995"/>
                  </a:cubicBezTo>
                  <a:cubicBezTo>
                    <a:pt x="1225032" y="14755"/>
                    <a:pt x="1228268" y="22566"/>
                    <a:pt x="1228268" y="30711"/>
                  </a:cubicBezTo>
                  <a:lnTo>
                    <a:pt x="1228268" y="133630"/>
                  </a:lnTo>
                  <a:cubicBezTo>
                    <a:pt x="1228268" y="150591"/>
                    <a:pt x="1214518" y="164341"/>
                    <a:pt x="1197556" y="164341"/>
                  </a:cubicBezTo>
                  <a:lnTo>
                    <a:pt x="30711" y="164341"/>
                  </a:lnTo>
                  <a:cubicBezTo>
                    <a:pt x="13750" y="164341"/>
                    <a:pt x="0" y="150591"/>
                    <a:pt x="0" y="133630"/>
                  </a:cubicBezTo>
                  <a:lnTo>
                    <a:pt x="0" y="30711"/>
                  </a:lnTo>
                  <a:cubicBezTo>
                    <a:pt x="0" y="13750"/>
                    <a:pt x="13750" y="0"/>
                    <a:pt x="30711" y="0"/>
                  </a:cubicBezTo>
                  <a:close/>
                </a:path>
              </a:pathLst>
            </a:custGeom>
            <a:solidFill>
              <a:srgbClr val="C28549"/>
            </a:solidFill>
            <a:ln cap="rnd" cmpd="sng" w="114300">
              <a:solidFill>
                <a:srgbClr val="362D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txBox="1"/>
            <p:nvPr/>
          </p:nvSpPr>
          <p:spPr>
            <a:xfrm>
              <a:off x="0" y="-47625"/>
              <a:ext cx="1228268" cy="21196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9" name="Google Shape;429;p28"/>
          <p:cNvSpPr txBox="1"/>
          <p:nvPr/>
        </p:nvSpPr>
        <p:spPr>
          <a:xfrm>
            <a:off x="3210008" y="8595716"/>
            <a:ext cx="11868000" cy="13578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8821" u="none" cap="none" strike="noStrike">
                <a:solidFill>
                  <a:srgbClr val="362D2A"/>
                </a:solidFill>
                <a:latin typeface="Germania One"/>
                <a:ea typeface="Germania One"/>
                <a:cs typeface="Germania One"/>
                <a:sym typeface="Germania One"/>
              </a:rPr>
              <a:t>FILIPINO MYTHOLOGY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433" name="Shape 433"/>
        <p:cNvGrpSpPr/>
        <p:nvPr/>
      </p:nvGrpSpPr>
      <p:grpSpPr>
        <a:xfrm>
          <a:off x="0" y="0"/>
          <a:ext cx="0" cy="0"/>
          <a:chOff x="0" y="0"/>
          <a:chExt cx="0" cy="0"/>
        </a:xfrm>
      </p:grpSpPr>
      <p:grpSp>
        <p:nvGrpSpPr>
          <p:cNvPr id="434" name="Google Shape;434;p29"/>
          <p:cNvGrpSpPr/>
          <p:nvPr/>
        </p:nvGrpSpPr>
        <p:grpSpPr>
          <a:xfrm>
            <a:off x="0" y="-92617"/>
            <a:ext cx="20806619" cy="10472233"/>
            <a:chOff x="0" y="0"/>
            <a:chExt cx="27742160" cy="13962978"/>
          </a:xfrm>
        </p:grpSpPr>
        <p:sp>
          <p:nvSpPr>
            <p:cNvPr id="435" name="Google Shape;435;p29"/>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36" name="Google Shape;436;p29"/>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37" name="Google Shape;437;p29"/>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38" name="Google Shape;438;p29"/>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39" name="Google Shape;439;p29"/>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40" name="Google Shape;440;p29"/>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41" name="Google Shape;441;p29"/>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42" name="Google Shape;442;p29"/>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43" name="Google Shape;443;p29"/>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44" name="Google Shape;444;p29"/>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45" name="Google Shape;445;p29"/>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446" name="Google Shape;446;p29"/>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447" name="Google Shape;447;p29"/>
          <p:cNvPicPr preferRelativeResize="0"/>
          <p:nvPr/>
        </p:nvPicPr>
        <p:blipFill>
          <a:blip r:embed="rId4">
            <a:alphaModFix/>
          </a:blip>
          <a:stretch>
            <a:fillRect/>
          </a:stretch>
        </p:blipFill>
        <p:spPr>
          <a:xfrm>
            <a:off x="14419350" y="5239767"/>
            <a:ext cx="3057000" cy="4579200"/>
          </a:xfrm>
          <a:prstGeom prst="roundRect">
            <a:avLst>
              <a:gd fmla="val 10845" name="adj"/>
            </a:avLst>
          </a:prstGeom>
          <a:noFill/>
          <a:ln>
            <a:noFill/>
          </a:ln>
        </p:spPr>
      </p:pic>
      <p:pic>
        <p:nvPicPr>
          <p:cNvPr id="448" name="Google Shape;448;p29"/>
          <p:cNvPicPr preferRelativeResize="0"/>
          <p:nvPr/>
        </p:nvPicPr>
        <p:blipFill>
          <a:blip r:embed="rId5">
            <a:alphaModFix/>
          </a:blip>
          <a:stretch>
            <a:fillRect/>
          </a:stretch>
        </p:blipFill>
        <p:spPr>
          <a:xfrm>
            <a:off x="10620475" y="5239792"/>
            <a:ext cx="3057000" cy="4579200"/>
          </a:xfrm>
          <a:prstGeom prst="roundRect">
            <a:avLst>
              <a:gd fmla="val 10481" name="adj"/>
            </a:avLst>
          </a:prstGeom>
          <a:noFill/>
          <a:ln>
            <a:noFill/>
          </a:ln>
        </p:spPr>
      </p:pic>
      <p:pic>
        <p:nvPicPr>
          <p:cNvPr id="449" name="Google Shape;449;p29"/>
          <p:cNvPicPr preferRelativeResize="0"/>
          <p:nvPr/>
        </p:nvPicPr>
        <p:blipFill>
          <a:blip r:embed="rId6">
            <a:alphaModFix/>
          </a:blip>
          <a:stretch>
            <a:fillRect/>
          </a:stretch>
        </p:blipFill>
        <p:spPr>
          <a:xfrm>
            <a:off x="14419350" y="468017"/>
            <a:ext cx="3057000" cy="4579200"/>
          </a:xfrm>
          <a:prstGeom prst="roundRect">
            <a:avLst>
              <a:gd fmla="val 10002" name="adj"/>
            </a:avLst>
          </a:prstGeom>
          <a:noFill/>
          <a:ln>
            <a:noFill/>
          </a:ln>
        </p:spPr>
      </p:pic>
      <p:pic>
        <p:nvPicPr>
          <p:cNvPr id="450" name="Google Shape;450;p29"/>
          <p:cNvPicPr preferRelativeResize="0"/>
          <p:nvPr/>
        </p:nvPicPr>
        <p:blipFill>
          <a:blip r:embed="rId7">
            <a:alphaModFix/>
          </a:blip>
          <a:stretch>
            <a:fillRect/>
          </a:stretch>
        </p:blipFill>
        <p:spPr>
          <a:xfrm>
            <a:off x="10620425" y="468050"/>
            <a:ext cx="3057000" cy="4579200"/>
          </a:xfrm>
          <a:prstGeom prst="roundRect">
            <a:avLst>
              <a:gd fmla="val 11325" name="adj"/>
            </a:avLst>
          </a:prstGeom>
          <a:noFill/>
          <a:ln>
            <a:noFill/>
          </a:ln>
        </p:spPr>
      </p:pic>
      <p:sp>
        <p:nvSpPr>
          <p:cNvPr id="451" name="Google Shape;451;p29"/>
          <p:cNvSpPr txBox="1"/>
          <p:nvPr/>
        </p:nvSpPr>
        <p:spPr>
          <a:xfrm>
            <a:off x="1028700" y="965909"/>
            <a:ext cx="9374610" cy="1794927"/>
          </a:xfrm>
          <a:prstGeom prst="rect">
            <a:avLst/>
          </a:prstGeom>
          <a:noFill/>
          <a:ln>
            <a:noFill/>
          </a:ln>
        </p:spPr>
        <p:txBody>
          <a:bodyPr anchorCtr="0" anchor="t" bIns="0" lIns="0" spcFirstLastPara="1" rIns="0" wrap="square" tIns="0">
            <a:spAutoFit/>
          </a:bodyPr>
          <a:lstStyle/>
          <a:p>
            <a:pPr indent="0" lvl="0" marL="0" marR="0" rtl="0" algn="l">
              <a:lnSpc>
                <a:spcPct val="79994"/>
              </a:lnSpc>
              <a:spcBef>
                <a:spcPts val="0"/>
              </a:spcBef>
              <a:spcAft>
                <a:spcPts val="0"/>
              </a:spcAft>
              <a:buNone/>
            </a:pPr>
            <a:r>
              <a:rPr b="0" i="0" lang="en-US" sz="15671" u="none" cap="none" strike="noStrike">
                <a:solidFill>
                  <a:srgbClr val="362D2A"/>
                </a:solidFill>
                <a:latin typeface="Germania One"/>
                <a:ea typeface="Germania One"/>
                <a:cs typeface="Germania One"/>
                <a:sym typeface="Germania One"/>
              </a:rPr>
              <a:t>LUZVIMINDA</a:t>
            </a:r>
            <a:endParaRPr/>
          </a:p>
        </p:txBody>
      </p:sp>
      <p:sp>
        <p:nvSpPr>
          <p:cNvPr id="452" name="Google Shape;452;p29"/>
          <p:cNvSpPr txBox="1"/>
          <p:nvPr/>
        </p:nvSpPr>
        <p:spPr>
          <a:xfrm>
            <a:off x="1028700" y="2865612"/>
            <a:ext cx="8740500" cy="478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62D2A"/>
                </a:solidFill>
                <a:latin typeface="Alatsi"/>
                <a:ea typeface="Alatsi"/>
                <a:cs typeface="Alatsi"/>
                <a:sym typeface="Alatsi"/>
              </a:rPr>
              <a:t>A long, long time ago, Philippines doesn't exist yet and not considered a country before as it was all islands, small islands actually.</a:t>
            </a:r>
            <a:endParaRPr/>
          </a:p>
          <a:p>
            <a:pPr indent="0" lvl="0" marL="0" marR="0" rtl="0" algn="just">
              <a:lnSpc>
                <a:spcPct val="115000"/>
              </a:lnSpc>
              <a:spcBef>
                <a:spcPts val="0"/>
              </a:spcBef>
              <a:spcAft>
                <a:spcPts val="0"/>
              </a:spcAft>
              <a:buNone/>
            </a:pPr>
            <a:r>
              <a:rPr b="0" i="0" lang="en-US" sz="2100" u="none" cap="none" strike="noStrike">
                <a:solidFill>
                  <a:srgbClr val="362D2A"/>
                </a:solidFill>
                <a:latin typeface="Alatsi"/>
                <a:ea typeface="Alatsi"/>
                <a:cs typeface="Alatsi"/>
                <a:sym typeface="Alatsi"/>
              </a:rPr>
              <a:t>According to this legend, there was once a giant that lives in a cave which can be found in the center of the Pacific Ocean. There, surrounded by water, the giant lives with his three daughters named Minda, Lus, and Bisaya.</a:t>
            </a:r>
            <a:endParaRPr/>
          </a:p>
          <a:p>
            <a:pPr indent="0" lvl="0" marL="0" marR="0" rtl="0" algn="just">
              <a:lnSpc>
                <a:spcPct val="115000"/>
              </a:lnSpc>
              <a:spcBef>
                <a:spcPts val="0"/>
              </a:spcBef>
              <a:spcAft>
                <a:spcPts val="0"/>
              </a:spcAft>
              <a:buNone/>
            </a:pPr>
            <a:r>
              <a:t/>
            </a:r>
            <a:endParaRPr b="0" i="0" sz="2100" u="none" cap="none" strike="noStrike">
              <a:solidFill>
                <a:srgbClr val="362D2A"/>
              </a:solidFill>
              <a:latin typeface="Alatsi"/>
              <a:ea typeface="Alatsi"/>
              <a:cs typeface="Alatsi"/>
              <a:sym typeface="Alatsi"/>
            </a:endParaRPr>
          </a:p>
          <a:p>
            <a:pPr indent="0" lvl="0" marL="0" marR="0" rtl="0" algn="just">
              <a:lnSpc>
                <a:spcPct val="115000"/>
              </a:lnSpc>
              <a:spcBef>
                <a:spcPts val="0"/>
              </a:spcBef>
              <a:spcAft>
                <a:spcPts val="0"/>
              </a:spcAft>
              <a:buNone/>
            </a:pPr>
            <a:r>
              <a:rPr b="0" i="0" lang="en-US" sz="2100" u="none" cap="none" strike="noStrike">
                <a:solidFill>
                  <a:srgbClr val="362D2A"/>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456" name="Shape 456"/>
        <p:cNvGrpSpPr/>
        <p:nvPr/>
      </p:nvGrpSpPr>
      <p:grpSpPr>
        <a:xfrm>
          <a:off x="0" y="0"/>
          <a:ext cx="0" cy="0"/>
          <a:chOff x="0" y="0"/>
          <a:chExt cx="0" cy="0"/>
        </a:xfrm>
      </p:grpSpPr>
      <p:grpSp>
        <p:nvGrpSpPr>
          <p:cNvPr id="457" name="Google Shape;457;p30"/>
          <p:cNvGrpSpPr/>
          <p:nvPr/>
        </p:nvGrpSpPr>
        <p:grpSpPr>
          <a:xfrm>
            <a:off x="0" y="-92617"/>
            <a:ext cx="20806619" cy="10472233"/>
            <a:chOff x="0" y="0"/>
            <a:chExt cx="27742160" cy="13962978"/>
          </a:xfrm>
        </p:grpSpPr>
        <p:sp>
          <p:nvSpPr>
            <p:cNvPr id="458" name="Google Shape;458;p30"/>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59" name="Google Shape;459;p30"/>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60" name="Google Shape;460;p30"/>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61" name="Google Shape;461;p30"/>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62" name="Google Shape;462;p30"/>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63" name="Google Shape;463;p30"/>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64" name="Google Shape;464;p30"/>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65" name="Google Shape;465;p30"/>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66" name="Google Shape;466;p30"/>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67" name="Google Shape;467;p30"/>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68" name="Google Shape;468;p30"/>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469" name="Google Shape;469;p30"/>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470" name="Google Shape;470;p30"/>
          <p:cNvPicPr preferRelativeResize="0"/>
          <p:nvPr/>
        </p:nvPicPr>
        <p:blipFill>
          <a:blip r:embed="rId4">
            <a:alphaModFix/>
          </a:blip>
          <a:stretch>
            <a:fillRect/>
          </a:stretch>
        </p:blipFill>
        <p:spPr>
          <a:xfrm>
            <a:off x="13586825" y="2855166"/>
            <a:ext cx="3691526" cy="5518260"/>
          </a:xfrm>
          <a:prstGeom prst="rect">
            <a:avLst/>
          </a:prstGeom>
          <a:noFill/>
          <a:ln>
            <a:noFill/>
          </a:ln>
        </p:spPr>
      </p:pic>
      <p:pic>
        <p:nvPicPr>
          <p:cNvPr id="471" name="Google Shape;471;p30"/>
          <p:cNvPicPr preferRelativeResize="0"/>
          <p:nvPr/>
        </p:nvPicPr>
        <p:blipFill>
          <a:blip r:embed="rId5">
            <a:alphaModFix/>
          </a:blip>
          <a:stretch>
            <a:fillRect/>
          </a:stretch>
        </p:blipFill>
        <p:spPr>
          <a:xfrm>
            <a:off x="5028275" y="2829001"/>
            <a:ext cx="3679200" cy="5544300"/>
          </a:xfrm>
          <a:prstGeom prst="roundRect">
            <a:avLst>
              <a:gd fmla="val 8170" name="adj"/>
            </a:avLst>
          </a:prstGeom>
          <a:noFill/>
          <a:ln>
            <a:noFill/>
          </a:ln>
        </p:spPr>
      </p:pic>
      <p:pic>
        <p:nvPicPr>
          <p:cNvPr id="472" name="Google Shape;472;p30"/>
          <p:cNvPicPr preferRelativeResize="0"/>
          <p:nvPr/>
        </p:nvPicPr>
        <p:blipFill>
          <a:blip r:embed="rId6">
            <a:alphaModFix/>
          </a:blip>
          <a:stretch>
            <a:fillRect/>
          </a:stretch>
        </p:blipFill>
        <p:spPr>
          <a:xfrm>
            <a:off x="9307550" y="2829126"/>
            <a:ext cx="3679200" cy="5544300"/>
          </a:xfrm>
          <a:prstGeom prst="roundRect">
            <a:avLst>
              <a:gd fmla="val 9409" name="adj"/>
            </a:avLst>
          </a:prstGeom>
          <a:noFill/>
          <a:ln>
            <a:noFill/>
          </a:ln>
        </p:spPr>
      </p:pic>
      <p:pic>
        <p:nvPicPr>
          <p:cNvPr id="473" name="Google Shape;473;p30"/>
          <p:cNvPicPr preferRelativeResize="0"/>
          <p:nvPr/>
        </p:nvPicPr>
        <p:blipFill>
          <a:blip r:embed="rId7">
            <a:alphaModFix/>
          </a:blip>
          <a:stretch>
            <a:fillRect/>
          </a:stretch>
        </p:blipFill>
        <p:spPr>
          <a:xfrm>
            <a:off x="751125" y="2828875"/>
            <a:ext cx="3679200" cy="5544300"/>
          </a:xfrm>
          <a:prstGeom prst="roundRect">
            <a:avLst>
              <a:gd fmla="val 9671" name="adj"/>
            </a:avLst>
          </a:prstGeom>
          <a:noFill/>
          <a:ln>
            <a:noFill/>
          </a:ln>
        </p:spPr>
      </p:pic>
      <p:sp>
        <p:nvSpPr>
          <p:cNvPr id="474" name="Google Shape;474;p30"/>
          <p:cNvSpPr txBox="1"/>
          <p:nvPr/>
        </p:nvSpPr>
        <p:spPr>
          <a:xfrm>
            <a:off x="743719"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362D2A"/>
                </a:solidFill>
                <a:latin typeface="Germania One"/>
                <a:ea typeface="Germania One"/>
                <a:cs typeface="Germania One"/>
                <a:sym typeface="Germania One"/>
              </a:rPr>
              <a:t>Diwata</a:t>
            </a:r>
            <a:endParaRPr/>
          </a:p>
        </p:txBody>
      </p:sp>
      <p:sp>
        <p:nvSpPr>
          <p:cNvPr id="475" name="Google Shape;475;p30"/>
          <p:cNvSpPr txBox="1"/>
          <p:nvPr/>
        </p:nvSpPr>
        <p:spPr>
          <a:xfrm>
            <a:off x="5020868"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362D2A"/>
                </a:solidFill>
                <a:latin typeface="Germania One"/>
                <a:ea typeface="Germania One"/>
                <a:cs typeface="Germania One"/>
                <a:sym typeface="Germania One"/>
              </a:rPr>
              <a:t>Santelmo</a:t>
            </a:r>
            <a:endParaRPr/>
          </a:p>
        </p:txBody>
      </p:sp>
      <p:sp>
        <p:nvSpPr>
          <p:cNvPr id="476" name="Google Shape;476;p30"/>
          <p:cNvSpPr txBox="1"/>
          <p:nvPr/>
        </p:nvSpPr>
        <p:spPr>
          <a:xfrm>
            <a:off x="9298017"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362D2A"/>
                </a:solidFill>
                <a:latin typeface="Germania One"/>
                <a:ea typeface="Germania One"/>
                <a:cs typeface="Germania One"/>
                <a:sym typeface="Germania One"/>
              </a:rPr>
              <a:t>Bakunawa</a:t>
            </a:r>
            <a:endParaRPr/>
          </a:p>
        </p:txBody>
      </p:sp>
      <p:sp>
        <p:nvSpPr>
          <p:cNvPr id="477" name="Google Shape;477;p30"/>
          <p:cNvSpPr txBox="1"/>
          <p:nvPr/>
        </p:nvSpPr>
        <p:spPr>
          <a:xfrm>
            <a:off x="13575166"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362D2A"/>
                </a:solidFill>
                <a:latin typeface="Germania One"/>
                <a:ea typeface="Germania One"/>
                <a:cs typeface="Germania One"/>
                <a:sym typeface="Germania One"/>
              </a:rPr>
              <a:t>Sirena</a:t>
            </a:r>
            <a:endParaRPr/>
          </a:p>
        </p:txBody>
      </p:sp>
      <p:sp>
        <p:nvSpPr>
          <p:cNvPr id="478" name="Google Shape;478;p30"/>
          <p:cNvSpPr txBox="1"/>
          <p:nvPr/>
        </p:nvSpPr>
        <p:spPr>
          <a:xfrm>
            <a:off x="743719" y="8946449"/>
            <a:ext cx="3684000" cy="10344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362D2A"/>
                </a:solidFill>
                <a:latin typeface="Alatsi"/>
                <a:ea typeface="Alatsi"/>
                <a:cs typeface="Alatsi"/>
                <a:sym typeface="Alatsi"/>
              </a:rPr>
              <a:t>Mythical figure or being who resides in nature, and whom human communities must acknowledge.</a:t>
            </a:r>
            <a:endParaRPr/>
          </a:p>
        </p:txBody>
      </p:sp>
      <p:sp>
        <p:nvSpPr>
          <p:cNvPr id="479" name="Google Shape;479;p30"/>
          <p:cNvSpPr txBox="1"/>
          <p:nvPr/>
        </p:nvSpPr>
        <p:spPr>
          <a:xfrm>
            <a:off x="5020868" y="8946449"/>
            <a:ext cx="3684000" cy="10344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362D2A"/>
                </a:solidFill>
                <a:latin typeface="Alatsi"/>
                <a:ea typeface="Alatsi"/>
                <a:cs typeface="Alatsi"/>
                <a:sym typeface="Alatsi"/>
              </a:rPr>
              <a:t>It is a ball of fire in fields and swamps. It bounces along and rolls away. It changes into a beast with fire in its mouth.</a:t>
            </a:r>
            <a:endParaRPr/>
          </a:p>
        </p:txBody>
      </p:sp>
      <p:sp>
        <p:nvSpPr>
          <p:cNvPr id="480" name="Google Shape;480;p30"/>
          <p:cNvSpPr txBox="1"/>
          <p:nvPr/>
        </p:nvSpPr>
        <p:spPr>
          <a:xfrm>
            <a:off x="9298017" y="8946449"/>
            <a:ext cx="3684000" cy="5172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362D2A"/>
                </a:solidFill>
                <a:latin typeface="Alatsi"/>
                <a:ea typeface="Alatsi"/>
                <a:cs typeface="Alatsi"/>
                <a:sym typeface="Alatsi"/>
              </a:rPr>
              <a:t>Serpent-like dragon in Philippine mythology.</a:t>
            </a:r>
            <a:endParaRPr/>
          </a:p>
        </p:txBody>
      </p:sp>
      <p:sp>
        <p:nvSpPr>
          <p:cNvPr id="481" name="Google Shape;481;p30"/>
          <p:cNvSpPr txBox="1"/>
          <p:nvPr/>
        </p:nvSpPr>
        <p:spPr>
          <a:xfrm>
            <a:off x="13575166" y="8946449"/>
            <a:ext cx="3684000" cy="5172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362D2A"/>
                </a:solidFill>
                <a:latin typeface="Alatsi"/>
                <a:ea typeface="Alatsi"/>
                <a:cs typeface="Alatsi"/>
                <a:sym typeface="Alatsi"/>
              </a:rPr>
              <a:t>Filipino term for mythical guardians of the water.</a:t>
            </a:r>
            <a:endParaRPr/>
          </a:p>
        </p:txBody>
      </p:sp>
      <p:sp>
        <p:nvSpPr>
          <p:cNvPr id="482" name="Google Shape;482;p30"/>
          <p:cNvSpPr txBox="1"/>
          <p:nvPr/>
        </p:nvSpPr>
        <p:spPr>
          <a:xfrm>
            <a:off x="411900" y="548050"/>
            <a:ext cx="17556600" cy="2207400"/>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7926" u="none" cap="none" strike="noStrike">
                <a:solidFill>
                  <a:srgbClr val="362D2A"/>
                </a:solidFill>
                <a:latin typeface="Germania One"/>
                <a:ea typeface="Germania One"/>
                <a:cs typeface="Germania One"/>
                <a:sym typeface="Germania One"/>
              </a:rPr>
              <a:t>Deities &amp; Creatures</a:t>
            </a:r>
            <a:endParaRPr>
              <a:solidFill>
                <a:srgbClr val="362D2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486" name="Shape 486"/>
        <p:cNvGrpSpPr/>
        <p:nvPr/>
      </p:nvGrpSpPr>
      <p:grpSpPr>
        <a:xfrm>
          <a:off x="0" y="0"/>
          <a:ext cx="0" cy="0"/>
          <a:chOff x="0" y="0"/>
          <a:chExt cx="0" cy="0"/>
        </a:xfrm>
      </p:grpSpPr>
      <p:grpSp>
        <p:nvGrpSpPr>
          <p:cNvPr id="487" name="Google Shape;487;p31"/>
          <p:cNvGrpSpPr/>
          <p:nvPr/>
        </p:nvGrpSpPr>
        <p:grpSpPr>
          <a:xfrm>
            <a:off x="0" y="-92617"/>
            <a:ext cx="20806620" cy="10472234"/>
            <a:chOff x="0" y="0"/>
            <a:chExt cx="27742160" cy="13962978"/>
          </a:xfrm>
        </p:grpSpPr>
        <p:sp>
          <p:nvSpPr>
            <p:cNvPr id="488" name="Google Shape;488;p31"/>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89" name="Google Shape;489;p31"/>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90" name="Google Shape;490;p31"/>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91" name="Google Shape;491;p31"/>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92" name="Google Shape;492;p31"/>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93" name="Google Shape;493;p31"/>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494" name="Google Shape;494;p31"/>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95" name="Google Shape;495;p31"/>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496" name="Google Shape;496;p31"/>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97" name="Google Shape;497;p31"/>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498" name="Google Shape;498;p31"/>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499" name="Google Shape;499;p31"/>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sp>
        <p:nvSpPr>
          <p:cNvPr id="500" name="Google Shape;500;p31"/>
          <p:cNvSpPr txBox="1"/>
          <p:nvPr/>
        </p:nvSpPr>
        <p:spPr>
          <a:xfrm>
            <a:off x="645865" y="1626574"/>
            <a:ext cx="9296700" cy="1929600"/>
          </a:xfrm>
          <a:prstGeom prst="rect">
            <a:avLst/>
          </a:prstGeom>
          <a:noFill/>
          <a:ln>
            <a:noFill/>
          </a:ln>
        </p:spPr>
        <p:txBody>
          <a:bodyPr anchorCtr="0" anchor="t" bIns="0" lIns="0" spcFirstLastPara="1" rIns="0" wrap="square" tIns="0">
            <a:spAutoFit/>
          </a:bodyPr>
          <a:lstStyle/>
          <a:p>
            <a:pPr indent="0" lvl="0" marL="0" marR="0" rtl="0" algn="l">
              <a:lnSpc>
                <a:spcPct val="79994"/>
              </a:lnSpc>
              <a:spcBef>
                <a:spcPts val="0"/>
              </a:spcBef>
              <a:spcAft>
                <a:spcPts val="0"/>
              </a:spcAft>
              <a:buNone/>
            </a:pPr>
            <a:r>
              <a:rPr b="0" i="0" lang="en-US" sz="15671" u="none" cap="none" strike="noStrike">
                <a:solidFill>
                  <a:srgbClr val="362D2A"/>
                </a:solidFill>
                <a:latin typeface="Germania One"/>
                <a:ea typeface="Germania One"/>
                <a:cs typeface="Germania One"/>
                <a:sym typeface="Germania One"/>
              </a:rPr>
              <a:t>Bakunawa</a:t>
            </a:r>
            <a:endParaRPr/>
          </a:p>
        </p:txBody>
      </p:sp>
      <p:pic>
        <p:nvPicPr>
          <p:cNvPr id="501" name="Google Shape;501;p31"/>
          <p:cNvPicPr preferRelativeResize="0"/>
          <p:nvPr/>
        </p:nvPicPr>
        <p:blipFill>
          <a:blip r:embed="rId4">
            <a:alphaModFix/>
          </a:blip>
          <a:stretch>
            <a:fillRect/>
          </a:stretch>
        </p:blipFill>
        <p:spPr>
          <a:xfrm>
            <a:off x="10158675" y="-953501"/>
            <a:ext cx="8115300" cy="12229200"/>
          </a:xfrm>
          <a:prstGeom prst="roundRect">
            <a:avLst>
              <a:gd fmla="val 9409" name="adj"/>
            </a:avLst>
          </a:prstGeom>
          <a:noFill/>
          <a:ln>
            <a:noFill/>
          </a:ln>
        </p:spPr>
      </p:pic>
      <p:sp>
        <p:nvSpPr>
          <p:cNvPr id="502" name="Google Shape;502;p31"/>
          <p:cNvSpPr txBox="1"/>
          <p:nvPr/>
        </p:nvSpPr>
        <p:spPr>
          <a:xfrm>
            <a:off x="893730" y="4016416"/>
            <a:ext cx="8115300" cy="4412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62D2A"/>
                </a:solidFill>
                <a:latin typeface="Alatsi"/>
                <a:ea typeface="Alatsi"/>
                <a:cs typeface="Alatsi"/>
                <a:sym typeface="Alatsi"/>
              </a:rPr>
              <a:t>The Bakunawa is a serpent-like dragon in Philippine mythology. It is believed to be the cause of eclipses, earthquakes, rains, and wind.</a:t>
            </a:r>
            <a:endParaRPr/>
          </a:p>
          <a:p>
            <a:pPr indent="0" lvl="0" marL="0" marR="0" rtl="0" algn="just">
              <a:lnSpc>
                <a:spcPct val="115000"/>
              </a:lnSpc>
              <a:spcBef>
                <a:spcPts val="0"/>
              </a:spcBef>
              <a:spcAft>
                <a:spcPts val="0"/>
              </a:spcAft>
              <a:buNone/>
            </a:pPr>
            <a:r>
              <a:t/>
            </a:r>
            <a:endParaRPr b="0" i="0" sz="2100" u="none" cap="none" strike="noStrike">
              <a:solidFill>
                <a:srgbClr val="362D2A"/>
              </a:solidFill>
              <a:latin typeface="Alatsi"/>
              <a:ea typeface="Alatsi"/>
              <a:cs typeface="Alatsi"/>
              <a:sym typeface="Alatsi"/>
            </a:endParaRPr>
          </a:p>
          <a:p>
            <a:pPr indent="0" lvl="0" marL="0" marR="0" rtl="0" algn="just">
              <a:lnSpc>
                <a:spcPct val="115000"/>
              </a:lnSpc>
              <a:spcBef>
                <a:spcPts val="0"/>
              </a:spcBef>
              <a:spcAft>
                <a:spcPts val="0"/>
              </a:spcAft>
              <a:buNone/>
            </a:pPr>
            <a:r>
              <a:rPr b="0" i="0" lang="en-US" sz="2100" u="none" cap="none" strike="noStrike">
                <a:solidFill>
                  <a:srgbClr val="362D2A"/>
                </a:solidFill>
                <a:latin typeface="Alatsi"/>
                <a:ea typeface="Alatsi"/>
                <a:cs typeface="Alatsi"/>
                <a:sym typeface="Alatsi"/>
              </a:rPr>
              <a:t>Lorem ipsum dolor sit amet, consectetur adipiscing elit, sed do eiusmod tempor incididunt ut labore et dolore magna aliqua. Condimentum vitae sapien pellentesque habitant. Nunc consequat interdum varius sit amet mattis vulputate enim. Pellentesque dignissim enim sit amet venenatis urna. Tortor condimentum lacinia quis vel eros donec ac odio tempor. At lectus urna duis convallis convallis tellus id interdum. Ullamcorper a lacus vestibulum sed. Quam nulla porttitor massa id. Eu ultrices vitae auctor eu. Tortor vitae purus faucibus ornare suspendisse sed ni.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23"/>
        </a:solidFill>
      </p:bgPr>
    </p:bg>
    <p:spTree>
      <p:nvGrpSpPr>
        <p:cNvPr id="93" name="Shape 93"/>
        <p:cNvGrpSpPr/>
        <p:nvPr/>
      </p:nvGrpSpPr>
      <p:grpSpPr>
        <a:xfrm>
          <a:off x="0" y="0"/>
          <a:ext cx="0" cy="0"/>
          <a:chOff x="0" y="0"/>
          <a:chExt cx="0" cy="0"/>
        </a:xfrm>
      </p:grpSpPr>
      <p:grpSp>
        <p:nvGrpSpPr>
          <p:cNvPr id="94" name="Google Shape;94;p14"/>
          <p:cNvGrpSpPr/>
          <p:nvPr/>
        </p:nvGrpSpPr>
        <p:grpSpPr>
          <a:xfrm>
            <a:off x="0" y="-92617"/>
            <a:ext cx="20806619" cy="10472233"/>
            <a:chOff x="0" y="0"/>
            <a:chExt cx="27742160" cy="13962978"/>
          </a:xfrm>
        </p:grpSpPr>
        <p:sp>
          <p:nvSpPr>
            <p:cNvPr id="95" name="Google Shape;95;p14"/>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96" name="Google Shape;96;p14"/>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97" name="Google Shape;97;p14"/>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98" name="Google Shape;98;p14"/>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99" name="Google Shape;99;p14"/>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00" name="Google Shape;100;p14"/>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01" name="Google Shape;101;p14"/>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02" name="Google Shape;102;p14"/>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03" name="Google Shape;103;p14"/>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04" name="Google Shape;104;p14"/>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05" name="Google Shape;105;p14"/>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106" name="Google Shape;106;p14"/>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107" name="Google Shape;107;p14"/>
          <p:cNvPicPr preferRelativeResize="0"/>
          <p:nvPr/>
        </p:nvPicPr>
        <p:blipFill>
          <a:blip r:embed="rId4">
            <a:alphaModFix/>
          </a:blip>
          <a:stretch>
            <a:fillRect/>
          </a:stretch>
        </p:blipFill>
        <p:spPr>
          <a:xfrm rot="-1211873">
            <a:off x="9710248" y="1201636"/>
            <a:ext cx="5285529" cy="7921360"/>
          </a:xfrm>
          <a:prstGeom prst="roundRect">
            <a:avLst>
              <a:gd fmla="val 7663" name="adj"/>
            </a:avLst>
          </a:prstGeom>
          <a:noFill/>
          <a:ln>
            <a:noFill/>
          </a:ln>
        </p:spPr>
      </p:pic>
      <p:pic>
        <p:nvPicPr>
          <p:cNvPr id="108" name="Google Shape;108;p14"/>
          <p:cNvPicPr preferRelativeResize="0"/>
          <p:nvPr/>
        </p:nvPicPr>
        <p:blipFill>
          <a:blip r:embed="rId4">
            <a:alphaModFix/>
          </a:blip>
          <a:stretch>
            <a:fillRect/>
          </a:stretch>
        </p:blipFill>
        <p:spPr>
          <a:xfrm>
            <a:off x="11562298" y="793447"/>
            <a:ext cx="5285400" cy="7921500"/>
          </a:xfrm>
          <a:prstGeom prst="roundRect">
            <a:avLst>
              <a:gd fmla="val 7663" name="adj"/>
            </a:avLst>
          </a:prstGeom>
          <a:noFill/>
          <a:ln>
            <a:noFill/>
          </a:ln>
        </p:spPr>
      </p:pic>
      <p:pic>
        <p:nvPicPr>
          <p:cNvPr id="109" name="Google Shape;109;p14"/>
          <p:cNvPicPr preferRelativeResize="0"/>
          <p:nvPr/>
        </p:nvPicPr>
        <p:blipFill>
          <a:blip r:embed="rId4">
            <a:alphaModFix/>
          </a:blip>
          <a:stretch>
            <a:fillRect/>
          </a:stretch>
        </p:blipFill>
        <p:spPr>
          <a:xfrm rot="1166878">
            <a:off x="13115923" y="1201534"/>
            <a:ext cx="5285466" cy="7921601"/>
          </a:xfrm>
          <a:prstGeom prst="roundRect">
            <a:avLst>
              <a:gd fmla="val 7663" name="adj"/>
            </a:avLst>
          </a:prstGeom>
          <a:noFill/>
          <a:ln>
            <a:noFill/>
          </a:ln>
        </p:spPr>
      </p:pic>
      <p:sp>
        <p:nvSpPr>
          <p:cNvPr id="110" name="Google Shape;110;p14"/>
          <p:cNvSpPr txBox="1"/>
          <p:nvPr/>
        </p:nvSpPr>
        <p:spPr>
          <a:xfrm>
            <a:off x="1028700" y="1043405"/>
            <a:ext cx="96573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600" u="none" cap="none" strike="noStrike">
                <a:solidFill>
                  <a:srgbClr val="D3D2AB"/>
                </a:solidFill>
                <a:latin typeface="Germania One"/>
                <a:ea typeface="Germania One"/>
                <a:cs typeface="Germania One"/>
                <a:sym typeface="Germania One"/>
              </a:rPr>
              <a:t>Table of Contents</a:t>
            </a:r>
            <a:endParaRPr/>
          </a:p>
        </p:txBody>
      </p:sp>
      <p:grpSp>
        <p:nvGrpSpPr>
          <p:cNvPr id="111" name="Google Shape;111;p14"/>
          <p:cNvGrpSpPr/>
          <p:nvPr/>
        </p:nvGrpSpPr>
        <p:grpSpPr>
          <a:xfrm>
            <a:off x="1028700" y="2707747"/>
            <a:ext cx="7168366" cy="891540"/>
            <a:chOff x="0" y="-38100"/>
            <a:chExt cx="9557822" cy="1188720"/>
          </a:xfrm>
        </p:grpSpPr>
        <p:sp>
          <p:nvSpPr>
            <p:cNvPr id="112" name="Google Shape;112;p14"/>
            <p:cNvSpPr txBox="1"/>
            <p:nvPr/>
          </p:nvSpPr>
          <p:spPr>
            <a:xfrm>
              <a:off x="0" y="-38100"/>
              <a:ext cx="9557822" cy="7645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D3D2AB"/>
                  </a:solidFill>
                  <a:latin typeface="Germania One"/>
                  <a:ea typeface="Germania One"/>
                  <a:cs typeface="Germania One"/>
                  <a:sym typeface="Germania One"/>
                </a:rPr>
                <a:t>Introduction</a:t>
              </a:r>
              <a:endParaRPr/>
            </a:p>
          </p:txBody>
        </p:sp>
        <p:sp>
          <p:nvSpPr>
            <p:cNvPr id="113" name="Google Shape;113;p14"/>
            <p:cNvSpPr txBox="1"/>
            <p:nvPr/>
          </p:nvSpPr>
          <p:spPr>
            <a:xfrm>
              <a:off x="0" y="678815"/>
              <a:ext cx="9509658"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D3D2AB"/>
                  </a:solidFill>
                  <a:latin typeface="Alatsi"/>
                  <a:ea typeface="Alatsi"/>
                  <a:cs typeface="Alatsi"/>
                  <a:sym typeface="Alatsi"/>
                </a:rPr>
                <a:t>Elaborate on what you want to discuss. </a:t>
              </a:r>
              <a:endParaRPr/>
            </a:p>
          </p:txBody>
        </p:sp>
      </p:grpSp>
      <p:grpSp>
        <p:nvGrpSpPr>
          <p:cNvPr id="114" name="Google Shape;114;p14"/>
          <p:cNvGrpSpPr/>
          <p:nvPr/>
        </p:nvGrpSpPr>
        <p:grpSpPr>
          <a:xfrm>
            <a:off x="1028700" y="4099456"/>
            <a:ext cx="7168366" cy="891540"/>
            <a:chOff x="0" y="-38100"/>
            <a:chExt cx="9557822" cy="1188720"/>
          </a:xfrm>
        </p:grpSpPr>
        <p:sp>
          <p:nvSpPr>
            <p:cNvPr id="115" name="Google Shape;115;p14"/>
            <p:cNvSpPr txBox="1"/>
            <p:nvPr/>
          </p:nvSpPr>
          <p:spPr>
            <a:xfrm>
              <a:off x="0" y="-38100"/>
              <a:ext cx="9557822" cy="7645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D3D2AB"/>
                  </a:solidFill>
                  <a:latin typeface="Germania One"/>
                  <a:ea typeface="Germania One"/>
                  <a:cs typeface="Germania One"/>
                  <a:sym typeface="Germania One"/>
                </a:rPr>
                <a:t>Chinese Mythology</a:t>
              </a:r>
              <a:endParaRPr/>
            </a:p>
          </p:txBody>
        </p:sp>
        <p:sp>
          <p:nvSpPr>
            <p:cNvPr id="116" name="Google Shape;116;p14"/>
            <p:cNvSpPr txBox="1"/>
            <p:nvPr/>
          </p:nvSpPr>
          <p:spPr>
            <a:xfrm>
              <a:off x="0" y="678815"/>
              <a:ext cx="9509658"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D3D2AB"/>
                  </a:solidFill>
                  <a:latin typeface="Alatsi"/>
                  <a:ea typeface="Alatsi"/>
                  <a:cs typeface="Alatsi"/>
                  <a:sym typeface="Alatsi"/>
                </a:rPr>
                <a:t>Elaborate on what you want to discuss. </a:t>
              </a:r>
              <a:endParaRPr/>
            </a:p>
          </p:txBody>
        </p:sp>
      </p:grpSp>
      <p:grpSp>
        <p:nvGrpSpPr>
          <p:cNvPr id="117" name="Google Shape;117;p14"/>
          <p:cNvGrpSpPr/>
          <p:nvPr/>
        </p:nvGrpSpPr>
        <p:grpSpPr>
          <a:xfrm>
            <a:off x="1028700" y="5491165"/>
            <a:ext cx="7168366" cy="891540"/>
            <a:chOff x="0" y="-38100"/>
            <a:chExt cx="9557822" cy="1188720"/>
          </a:xfrm>
        </p:grpSpPr>
        <p:sp>
          <p:nvSpPr>
            <p:cNvPr id="118" name="Google Shape;118;p14"/>
            <p:cNvSpPr txBox="1"/>
            <p:nvPr/>
          </p:nvSpPr>
          <p:spPr>
            <a:xfrm>
              <a:off x="0" y="-38100"/>
              <a:ext cx="9557822" cy="7645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D3D2AB"/>
                  </a:solidFill>
                  <a:latin typeface="Germania One"/>
                  <a:ea typeface="Germania One"/>
                  <a:cs typeface="Germania One"/>
                  <a:sym typeface="Germania One"/>
                </a:rPr>
                <a:t>Japanese Mythology</a:t>
              </a:r>
              <a:endParaRPr/>
            </a:p>
          </p:txBody>
        </p:sp>
        <p:sp>
          <p:nvSpPr>
            <p:cNvPr id="119" name="Google Shape;119;p14"/>
            <p:cNvSpPr txBox="1"/>
            <p:nvPr/>
          </p:nvSpPr>
          <p:spPr>
            <a:xfrm>
              <a:off x="0" y="678815"/>
              <a:ext cx="9509658"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D3D2AB"/>
                  </a:solidFill>
                  <a:latin typeface="Alatsi"/>
                  <a:ea typeface="Alatsi"/>
                  <a:cs typeface="Alatsi"/>
                  <a:sym typeface="Alatsi"/>
                </a:rPr>
                <a:t>Elaborate on what you want to discuss. </a:t>
              </a:r>
              <a:endParaRPr/>
            </a:p>
          </p:txBody>
        </p:sp>
      </p:grpSp>
      <p:grpSp>
        <p:nvGrpSpPr>
          <p:cNvPr id="120" name="Google Shape;120;p14"/>
          <p:cNvGrpSpPr/>
          <p:nvPr/>
        </p:nvGrpSpPr>
        <p:grpSpPr>
          <a:xfrm>
            <a:off x="1028700" y="6887530"/>
            <a:ext cx="7168366" cy="891540"/>
            <a:chOff x="0" y="-38100"/>
            <a:chExt cx="9557822" cy="1188720"/>
          </a:xfrm>
        </p:grpSpPr>
        <p:sp>
          <p:nvSpPr>
            <p:cNvPr id="121" name="Google Shape;121;p14"/>
            <p:cNvSpPr txBox="1"/>
            <p:nvPr/>
          </p:nvSpPr>
          <p:spPr>
            <a:xfrm>
              <a:off x="0" y="-38100"/>
              <a:ext cx="9557822" cy="7645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D3D2AB"/>
                  </a:solidFill>
                  <a:latin typeface="Germania One"/>
                  <a:ea typeface="Germania One"/>
                  <a:cs typeface="Germania One"/>
                  <a:sym typeface="Germania One"/>
                </a:rPr>
                <a:t>Filipino Mythology</a:t>
              </a:r>
              <a:endParaRPr/>
            </a:p>
          </p:txBody>
        </p:sp>
        <p:sp>
          <p:nvSpPr>
            <p:cNvPr id="122" name="Google Shape;122;p14"/>
            <p:cNvSpPr txBox="1"/>
            <p:nvPr/>
          </p:nvSpPr>
          <p:spPr>
            <a:xfrm>
              <a:off x="0" y="678815"/>
              <a:ext cx="9509658"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D3D2AB"/>
                  </a:solidFill>
                  <a:latin typeface="Alatsi"/>
                  <a:ea typeface="Alatsi"/>
                  <a:cs typeface="Alatsi"/>
                  <a:sym typeface="Alatsi"/>
                </a:rPr>
                <a:t>Elaborate on what you want to discuss. </a:t>
              </a:r>
              <a:endParaRPr/>
            </a:p>
          </p:txBody>
        </p:sp>
      </p:grpSp>
      <p:grpSp>
        <p:nvGrpSpPr>
          <p:cNvPr id="123" name="Google Shape;123;p14"/>
          <p:cNvGrpSpPr/>
          <p:nvPr/>
        </p:nvGrpSpPr>
        <p:grpSpPr>
          <a:xfrm>
            <a:off x="1028700" y="8283895"/>
            <a:ext cx="7168366" cy="891540"/>
            <a:chOff x="0" y="-38100"/>
            <a:chExt cx="9557822" cy="1188720"/>
          </a:xfrm>
        </p:grpSpPr>
        <p:sp>
          <p:nvSpPr>
            <p:cNvPr id="124" name="Google Shape;124;p14"/>
            <p:cNvSpPr txBox="1"/>
            <p:nvPr/>
          </p:nvSpPr>
          <p:spPr>
            <a:xfrm>
              <a:off x="0" y="-38100"/>
              <a:ext cx="9557822" cy="7645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D3D2AB"/>
                  </a:solidFill>
                  <a:latin typeface="Germania One"/>
                  <a:ea typeface="Germania One"/>
                  <a:cs typeface="Germania One"/>
                  <a:sym typeface="Germania One"/>
                </a:rPr>
                <a:t>Hindu Mythology</a:t>
              </a:r>
              <a:endParaRPr/>
            </a:p>
          </p:txBody>
        </p:sp>
        <p:sp>
          <p:nvSpPr>
            <p:cNvPr id="125" name="Google Shape;125;p14"/>
            <p:cNvSpPr txBox="1"/>
            <p:nvPr/>
          </p:nvSpPr>
          <p:spPr>
            <a:xfrm>
              <a:off x="0" y="678815"/>
              <a:ext cx="9509658"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D3D2AB"/>
                  </a:solidFill>
                  <a:latin typeface="Alatsi"/>
                  <a:ea typeface="Alatsi"/>
                  <a:cs typeface="Alatsi"/>
                  <a:sym typeface="Alatsi"/>
                </a:rPr>
                <a:t>Elaborate on what you want to discuss. </a:t>
              </a:r>
              <a:endParaRPr/>
            </a:p>
          </p:txBody>
        </p:sp>
      </p:grpSp>
      <p:pic>
        <p:nvPicPr>
          <p:cNvPr id="126" name="Google Shape;126;p14"/>
          <p:cNvPicPr preferRelativeResize="0"/>
          <p:nvPr/>
        </p:nvPicPr>
        <p:blipFill>
          <a:blip r:embed="rId4">
            <a:alphaModFix/>
          </a:blip>
          <a:stretch>
            <a:fillRect/>
          </a:stretch>
        </p:blipFill>
        <p:spPr>
          <a:xfrm rot="2202086">
            <a:off x="14196286" y="1976098"/>
            <a:ext cx="5285243" cy="7921654"/>
          </a:xfrm>
          <a:prstGeom prst="roundRect">
            <a:avLst>
              <a:gd fmla="val 7663"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506" name="Shape 506"/>
        <p:cNvGrpSpPr/>
        <p:nvPr/>
      </p:nvGrpSpPr>
      <p:grpSpPr>
        <a:xfrm>
          <a:off x="0" y="0"/>
          <a:ext cx="0" cy="0"/>
          <a:chOff x="0" y="0"/>
          <a:chExt cx="0" cy="0"/>
        </a:xfrm>
      </p:grpSpPr>
      <p:grpSp>
        <p:nvGrpSpPr>
          <p:cNvPr id="507" name="Google Shape;507;p32"/>
          <p:cNvGrpSpPr/>
          <p:nvPr/>
        </p:nvGrpSpPr>
        <p:grpSpPr>
          <a:xfrm>
            <a:off x="0" y="-92617"/>
            <a:ext cx="20806619" cy="10472233"/>
            <a:chOff x="0" y="0"/>
            <a:chExt cx="27742160" cy="13962978"/>
          </a:xfrm>
        </p:grpSpPr>
        <p:sp>
          <p:nvSpPr>
            <p:cNvPr id="508" name="Google Shape;508;p32"/>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09" name="Google Shape;509;p32"/>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10" name="Google Shape;510;p32"/>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11" name="Google Shape;511;p32"/>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12" name="Google Shape;512;p32"/>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13" name="Google Shape;513;p32"/>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14" name="Google Shape;514;p32"/>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15" name="Google Shape;515;p32"/>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16" name="Google Shape;516;p32"/>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17" name="Google Shape;517;p32"/>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18" name="Google Shape;518;p32"/>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519" name="Google Shape;519;p32"/>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sp>
        <p:nvSpPr>
          <p:cNvPr id="520" name="Google Shape;520;p32"/>
          <p:cNvSpPr txBox="1"/>
          <p:nvPr/>
        </p:nvSpPr>
        <p:spPr>
          <a:xfrm>
            <a:off x="1028700" y="2568906"/>
            <a:ext cx="16230600" cy="5627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234" u="none" cap="none" strike="noStrike">
                <a:solidFill>
                  <a:srgbClr val="362D2A"/>
                </a:solidFill>
                <a:latin typeface="Germania One"/>
                <a:ea typeface="Germania One"/>
                <a:cs typeface="Germania One"/>
                <a:sym typeface="Germania One"/>
              </a:rPr>
              <a:t>Write an original statement or inspiring quote</a:t>
            </a:r>
            <a:endParaRPr/>
          </a:p>
        </p:txBody>
      </p:sp>
      <p:sp>
        <p:nvSpPr>
          <p:cNvPr id="521" name="Google Shape;521;p32"/>
          <p:cNvSpPr txBox="1"/>
          <p:nvPr/>
        </p:nvSpPr>
        <p:spPr>
          <a:xfrm>
            <a:off x="2741618" y="8583678"/>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 Include a credit, citation, or supporting message</a:t>
            </a:r>
            <a:endParaRPr/>
          </a:p>
        </p:txBody>
      </p:sp>
      <p:sp>
        <p:nvSpPr>
          <p:cNvPr id="522" name="Google Shape;522;p32"/>
          <p:cNvSpPr txBox="1"/>
          <p:nvPr/>
        </p:nvSpPr>
        <p:spPr>
          <a:xfrm>
            <a:off x="6396670" y="-308862"/>
            <a:ext cx="5494800" cy="628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833" u="none" cap="none" strike="noStrike">
                <a:solidFill>
                  <a:srgbClr val="362D2A"/>
                </a:solidFill>
                <a:latin typeface="Germania One"/>
                <a:ea typeface="Germania One"/>
                <a:cs typeface="Germania One"/>
                <a:sym typeface="Germania One"/>
              </a:rPr>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526" name="Shape 526"/>
        <p:cNvGrpSpPr/>
        <p:nvPr/>
      </p:nvGrpSpPr>
      <p:grpSpPr>
        <a:xfrm>
          <a:off x="0" y="0"/>
          <a:ext cx="0" cy="0"/>
          <a:chOff x="0" y="0"/>
          <a:chExt cx="0" cy="0"/>
        </a:xfrm>
      </p:grpSpPr>
      <p:grpSp>
        <p:nvGrpSpPr>
          <p:cNvPr id="527" name="Google Shape;527;p33"/>
          <p:cNvGrpSpPr/>
          <p:nvPr/>
        </p:nvGrpSpPr>
        <p:grpSpPr>
          <a:xfrm>
            <a:off x="0" y="-92617"/>
            <a:ext cx="20806619" cy="10472233"/>
            <a:chOff x="0" y="0"/>
            <a:chExt cx="27742160" cy="13962978"/>
          </a:xfrm>
        </p:grpSpPr>
        <p:sp>
          <p:nvSpPr>
            <p:cNvPr id="528" name="Google Shape;528;p33"/>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29" name="Google Shape;529;p33"/>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30" name="Google Shape;530;p33"/>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31" name="Google Shape;531;p33"/>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32" name="Google Shape;532;p33"/>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33" name="Google Shape;533;p33"/>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34" name="Google Shape;534;p33"/>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35" name="Google Shape;535;p33"/>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36" name="Google Shape;536;p33"/>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37" name="Google Shape;537;p33"/>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38" name="Google Shape;538;p33"/>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539" name="Google Shape;539;p33"/>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540" name="Google Shape;540;p33"/>
          <p:cNvPicPr preferRelativeResize="0"/>
          <p:nvPr/>
        </p:nvPicPr>
        <p:blipFill>
          <a:blip r:embed="rId4">
            <a:alphaModFix/>
          </a:blip>
          <a:stretch>
            <a:fillRect/>
          </a:stretch>
        </p:blipFill>
        <p:spPr>
          <a:xfrm>
            <a:off x="668475" y="424200"/>
            <a:ext cx="6292500" cy="9438600"/>
          </a:xfrm>
          <a:prstGeom prst="roundRect">
            <a:avLst>
              <a:gd fmla="val 5741" name="adj"/>
            </a:avLst>
          </a:prstGeom>
          <a:noFill/>
          <a:ln>
            <a:noFill/>
          </a:ln>
        </p:spPr>
      </p:pic>
      <p:sp>
        <p:nvSpPr>
          <p:cNvPr id="541" name="Google Shape;541;p33"/>
          <p:cNvSpPr/>
          <p:nvPr/>
        </p:nvSpPr>
        <p:spPr>
          <a:xfrm>
            <a:off x="7625985" y="573390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542" name="Google Shape;542;p33"/>
          <p:cNvSpPr/>
          <p:nvPr/>
        </p:nvSpPr>
        <p:spPr>
          <a:xfrm>
            <a:off x="7599362" y="668546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543" name="Google Shape;543;p33"/>
          <p:cNvSpPr/>
          <p:nvPr/>
        </p:nvSpPr>
        <p:spPr>
          <a:xfrm>
            <a:off x="7607981" y="763546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544" name="Google Shape;544;p33"/>
          <p:cNvSpPr/>
          <p:nvPr/>
        </p:nvSpPr>
        <p:spPr>
          <a:xfrm>
            <a:off x="7594528" y="937914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545" name="Google Shape;545;p33"/>
          <p:cNvSpPr/>
          <p:nvPr/>
        </p:nvSpPr>
        <p:spPr>
          <a:xfrm>
            <a:off x="7576670" y="847242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546" name="Google Shape;546;p33"/>
          <p:cNvSpPr txBox="1"/>
          <p:nvPr/>
        </p:nvSpPr>
        <p:spPr>
          <a:xfrm>
            <a:off x="8264104" y="5693170"/>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123 Anywhere St., Any City,ST 12345</a:t>
            </a:r>
            <a:endParaRPr/>
          </a:p>
        </p:txBody>
      </p:sp>
      <p:sp>
        <p:nvSpPr>
          <p:cNvPr id="547" name="Google Shape;547;p33"/>
          <p:cNvSpPr txBox="1"/>
          <p:nvPr/>
        </p:nvSpPr>
        <p:spPr>
          <a:xfrm>
            <a:off x="8264104" y="6618792"/>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123-456-7890</a:t>
            </a:r>
            <a:endParaRPr/>
          </a:p>
        </p:txBody>
      </p:sp>
      <p:sp>
        <p:nvSpPr>
          <p:cNvPr id="548" name="Google Shape;548;p33"/>
          <p:cNvSpPr txBox="1"/>
          <p:nvPr/>
        </p:nvSpPr>
        <p:spPr>
          <a:xfrm>
            <a:off x="8264104" y="7507351"/>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hello@reallygreatsite.com</a:t>
            </a:r>
            <a:endParaRPr/>
          </a:p>
        </p:txBody>
      </p:sp>
      <p:sp>
        <p:nvSpPr>
          <p:cNvPr id="549" name="Google Shape;549;p33"/>
          <p:cNvSpPr txBox="1"/>
          <p:nvPr/>
        </p:nvSpPr>
        <p:spPr>
          <a:xfrm>
            <a:off x="8264104" y="9288997"/>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reallygreatsite.com</a:t>
            </a:r>
            <a:endParaRPr/>
          </a:p>
        </p:txBody>
      </p:sp>
      <p:sp>
        <p:nvSpPr>
          <p:cNvPr id="550" name="Google Shape;550;p33"/>
          <p:cNvSpPr txBox="1"/>
          <p:nvPr/>
        </p:nvSpPr>
        <p:spPr>
          <a:xfrm>
            <a:off x="8264104" y="8384696"/>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62D2A"/>
                </a:solidFill>
                <a:latin typeface="Alatsi"/>
                <a:ea typeface="Alatsi"/>
                <a:cs typeface="Alatsi"/>
                <a:sym typeface="Alatsi"/>
              </a:rPr>
              <a:t>@reallygreatsite</a:t>
            </a:r>
            <a:endParaRPr/>
          </a:p>
        </p:txBody>
      </p:sp>
      <p:sp>
        <p:nvSpPr>
          <p:cNvPr id="551" name="Google Shape;551;p33"/>
          <p:cNvSpPr txBox="1"/>
          <p:nvPr/>
        </p:nvSpPr>
        <p:spPr>
          <a:xfrm>
            <a:off x="7576670" y="375324"/>
            <a:ext cx="9943200" cy="5434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2065" u="none" cap="none" strike="noStrike">
                <a:solidFill>
                  <a:srgbClr val="362D2A"/>
                </a:solidFill>
                <a:latin typeface="Germania One"/>
                <a:ea typeface="Germania One"/>
                <a:cs typeface="Germania One"/>
                <a:sym typeface="Germania One"/>
              </a:rPr>
              <a:t>Contact Us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555" name="Shape 555"/>
        <p:cNvGrpSpPr/>
        <p:nvPr/>
      </p:nvGrpSpPr>
      <p:grpSpPr>
        <a:xfrm>
          <a:off x="0" y="0"/>
          <a:ext cx="0" cy="0"/>
          <a:chOff x="0" y="0"/>
          <a:chExt cx="0" cy="0"/>
        </a:xfrm>
      </p:grpSpPr>
      <p:grpSp>
        <p:nvGrpSpPr>
          <p:cNvPr id="556" name="Google Shape;556;p34"/>
          <p:cNvGrpSpPr/>
          <p:nvPr/>
        </p:nvGrpSpPr>
        <p:grpSpPr>
          <a:xfrm>
            <a:off x="0" y="-92617"/>
            <a:ext cx="20806619" cy="10472233"/>
            <a:chOff x="0" y="0"/>
            <a:chExt cx="27742160" cy="13962978"/>
          </a:xfrm>
        </p:grpSpPr>
        <p:sp>
          <p:nvSpPr>
            <p:cNvPr id="557" name="Google Shape;557;p34"/>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58" name="Google Shape;558;p34"/>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59" name="Google Shape;559;p34"/>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60" name="Google Shape;560;p34"/>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61" name="Google Shape;561;p34"/>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62" name="Google Shape;562;p34"/>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563" name="Google Shape;563;p34"/>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64" name="Google Shape;564;p34"/>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565" name="Google Shape;565;p34"/>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66" name="Google Shape;566;p34"/>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567" name="Google Shape;567;p34"/>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568" name="Google Shape;568;p34"/>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grpSp>
        <p:nvGrpSpPr>
          <p:cNvPr id="569" name="Google Shape;569;p34"/>
          <p:cNvGrpSpPr/>
          <p:nvPr/>
        </p:nvGrpSpPr>
        <p:grpSpPr>
          <a:xfrm>
            <a:off x="774218" y="2141235"/>
            <a:ext cx="5097641" cy="7544983"/>
            <a:chOff x="0" y="-38100"/>
            <a:chExt cx="1342589" cy="1987156"/>
          </a:xfrm>
        </p:grpSpPr>
        <p:sp>
          <p:nvSpPr>
            <p:cNvPr id="570" name="Google Shape;570;p3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4"/>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34"/>
          <p:cNvGrpSpPr/>
          <p:nvPr/>
        </p:nvGrpSpPr>
        <p:grpSpPr>
          <a:xfrm>
            <a:off x="6109984" y="2141235"/>
            <a:ext cx="11512980" cy="7544983"/>
            <a:chOff x="0" y="-38100"/>
            <a:chExt cx="3032225" cy="1987156"/>
          </a:xfrm>
        </p:grpSpPr>
        <p:sp>
          <p:nvSpPr>
            <p:cNvPr id="573" name="Google Shape;573;p3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4"/>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34"/>
          <p:cNvGrpSpPr/>
          <p:nvPr/>
        </p:nvGrpSpPr>
        <p:grpSpPr>
          <a:xfrm>
            <a:off x="1139005" y="2421953"/>
            <a:ext cx="4368067" cy="791898"/>
            <a:chOff x="0" y="-38100"/>
            <a:chExt cx="1150437" cy="208566"/>
          </a:xfrm>
        </p:grpSpPr>
        <p:sp>
          <p:nvSpPr>
            <p:cNvPr id="576" name="Google Shape;576;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34"/>
          <p:cNvGrpSpPr/>
          <p:nvPr/>
        </p:nvGrpSpPr>
        <p:grpSpPr>
          <a:xfrm>
            <a:off x="9682440" y="2421953"/>
            <a:ext cx="4368067" cy="791898"/>
            <a:chOff x="0" y="-38100"/>
            <a:chExt cx="1150437" cy="208566"/>
          </a:xfrm>
        </p:grpSpPr>
        <p:sp>
          <p:nvSpPr>
            <p:cNvPr id="579" name="Google Shape;579;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34"/>
          <p:cNvGrpSpPr/>
          <p:nvPr/>
        </p:nvGrpSpPr>
        <p:grpSpPr>
          <a:xfrm>
            <a:off x="1139005" y="7056352"/>
            <a:ext cx="4368067" cy="791898"/>
            <a:chOff x="0" y="-38100"/>
            <a:chExt cx="1150437" cy="208566"/>
          </a:xfrm>
        </p:grpSpPr>
        <p:sp>
          <p:nvSpPr>
            <p:cNvPr id="582" name="Google Shape;582;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4"/>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34"/>
          <p:cNvGrpSpPr/>
          <p:nvPr/>
        </p:nvGrpSpPr>
        <p:grpSpPr>
          <a:xfrm>
            <a:off x="1545592" y="8070072"/>
            <a:ext cx="754204" cy="789557"/>
            <a:chOff x="0" y="-38100"/>
            <a:chExt cx="812800" cy="850900"/>
          </a:xfrm>
        </p:grpSpPr>
        <p:sp>
          <p:nvSpPr>
            <p:cNvPr id="585" name="Google Shape;585;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285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34"/>
          <p:cNvGrpSpPr/>
          <p:nvPr/>
        </p:nvGrpSpPr>
        <p:grpSpPr>
          <a:xfrm>
            <a:off x="2479155" y="8070072"/>
            <a:ext cx="754204" cy="789557"/>
            <a:chOff x="0" y="-38100"/>
            <a:chExt cx="812800" cy="850900"/>
          </a:xfrm>
        </p:grpSpPr>
        <p:sp>
          <p:nvSpPr>
            <p:cNvPr id="588" name="Google Shape;588;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0C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34"/>
          <p:cNvGrpSpPr/>
          <p:nvPr/>
        </p:nvGrpSpPr>
        <p:grpSpPr>
          <a:xfrm>
            <a:off x="3412717" y="8070072"/>
            <a:ext cx="754204" cy="789557"/>
            <a:chOff x="0" y="-38100"/>
            <a:chExt cx="812800" cy="850900"/>
          </a:xfrm>
        </p:grpSpPr>
        <p:sp>
          <p:nvSpPr>
            <p:cNvPr id="591" name="Google Shape;591;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5D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34"/>
          <p:cNvGrpSpPr/>
          <p:nvPr/>
        </p:nvGrpSpPr>
        <p:grpSpPr>
          <a:xfrm>
            <a:off x="4346280" y="8070072"/>
            <a:ext cx="754204" cy="789557"/>
            <a:chOff x="0" y="-38100"/>
            <a:chExt cx="812800" cy="850900"/>
          </a:xfrm>
        </p:grpSpPr>
        <p:sp>
          <p:nvSpPr>
            <p:cNvPr id="594" name="Google Shape;594;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030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6" name="Google Shape;596;p34"/>
          <p:cNvSpPr/>
          <p:nvPr/>
        </p:nvSpPr>
        <p:spPr>
          <a:xfrm>
            <a:off x="6399495" y="4167928"/>
            <a:ext cx="2431748" cy="3636258"/>
          </a:xfrm>
          <a:custGeom>
            <a:rect b="b" l="l" r="r" t="t"/>
            <a:pathLst>
              <a:path extrusionOk="0" h="3636258" w="2431748">
                <a:moveTo>
                  <a:pt x="0" y="0"/>
                </a:moveTo>
                <a:lnTo>
                  <a:pt x="2431747" y="0"/>
                </a:lnTo>
                <a:lnTo>
                  <a:pt x="2431747" y="3636258"/>
                </a:lnTo>
                <a:lnTo>
                  <a:pt x="0" y="3636258"/>
                </a:lnTo>
                <a:lnTo>
                  <a:pt x="0" y="0"/>
                </a:lnTo>
                <a:close/>
              </a:path>
            </a:pathLst>
          </a:custGeom>
          <a:blipFill rotWithShape="1">
            <a:blip r:embed="rId4">
              <a:alphaModFix/>
            </a:blip>
            <a:stretch>
              <a:fillRect b="0" l="0" r="0" t="0"/>
            </a:stretch>
          </a:blipFill>
          <a:ln>
            <a:noFill/>
          </a:ln>
        </p:spPr>
      </p:sp>
      <p:sp>
        <p:nvSpPr>
          <p:cNvPr id="597" name="Google Shape;597;p34"/>
          <p:cNvSpPr/>
          <p:nvPr/>
        </p:nvSpPr>
        <p:spPr>
          <a:xfrm>
            <a:off x="8970795" y="4170828"/>
            <a:ext cx="2754746" cy="3633358"/>
          </a:xfrm>
          <a:custGeom>
            <a:rect b="b" l="l" r="r" t="t"/>
            <a:pathLst>
              <a:path extrusionOk="0" h="3633358" w="2754746">
                <a:moveTo>
                  <a:pt x="0" y="0"/>
                </a:moveTo>
                <a:lnTo>
                  <a:pt x="2754746" y="0"/>
                </a:lnTo>
                <a:lnTo>
                  <a:pt x="2754746" y="3633358"/>
                </a:lnTo>
                <a:lnTo>
                  <a:pt x="0" y="3633358"/>
                </a:lnTo>
                <a:lnTo>
                  <a:pt x="0" y="0"/>
                </a:lnTo>
                <a:close/>
              </a:path>
            </a:pathLst>
          </a:custGeom>
          <a:blipFill rotWithShape="1">
            <a:blip r:embed="rId5">
              <a:alphaModFix/>
            </a:blip>
            <a:stretch>
              <a:fillRect b="0" l="0" r="0" t="0"/>
            </a:stretch>
          </a:blipFill>
          <a:ln>
            <a:noFill/>
          </a:ln>
        </p:spPr>
      </p:sp>
      <p:sp>
        <p:nvSpPr>
          <p:cNvPr id="598" name="Google Shape;598;p34"/>
          <p:cNvSpPr/>
          <p:nvPr/>
        </p:nvSpPr>
        <p:spPr>
          <a:xfrm>
            <a:off x="11865093" y="4170828"/>
            <a:ext cx="2629643" cy="3633358"/>
          </a:xfrm>
          <a:custGeom>
            <a:rect b="b" l="l" r="r" t="t"/>
            <a:pathLst>
              <a:path extrusionOk="0" h="3633358" w="2629643">
                <a:moveTo>
                  <a:pt x="0" y="0"/>
                </a:moveTo>
                <a:lnTo>
                  <a:pt x="2629643" y="0"/>
                </a:lnTo>
                <a:lnTo>
                  <a:pt x="2629643" y="3633358"/>
                </a:lnTo>
                <a:lnTo>
                  <a:pt x="0" y="3633358"/>
                </a:lnTo>
                <a:lnTo>
                  <a:pt x="0" y="0"/>
                </a:lnTo>
                <a:close/>
              </a:path>
            </a:pathLst>
          </a:custGeom>
          <a:blipFill rotWithShape="1">
            <a:blip r:embed="rId6">
              <a:alphaModFix/>
            </a:blip>
            <a:stretch>
              <a:fillRect b="0" l="0" r="0" t="0"/>
            </a:stretch>
          </a:blipFill>
          <a:ln>
            <a:noFill/>
          </a:ln>
        </p:spPr>
      </p:sp>
      <p:sp>
        <p:nvSpPr>
          <p:cNvPr id="599" name="Google Shape;599;p34"/>
          <p:cNvSpPr/>
          <p:nvPr/>
        </p:nvSpPr>
        <p:spPr>
          <a:xfrm>
            <a:off x="14634288" y="4170987"/>
            <a:ext cx="2699164" cy="3633199"/>
          </a:xfrm>
          <a:custGeom>
            <a:rect b="b" l="l" r="r" t="t"/>
            <a:pathLst>
              <a:path extrusionOk="0" h="3633199" w="2699164">
                <a:moveTo>
                  <a:pt x="0" y="0"/>
                </a:moveTo>
                <a:lnTo>
                  <a:pt x="2699164" y="0"/>
                </a:lnTo>
                <a:lnTo>
                  <a:pt x="2699164" y="3633199"/>
                </a:lnTo>
                <a:lnTo>
                  <a:pt x="0" y="3633199"/>
                </a:lnTo>
                <a:lnTo>
                  <a:pt x="0" y="0"/>
                </a:lnTo>
                <a:close/>
              </a:path>
            </a:pathLst>
          </a:custGeom>
          <a:blipFill rotWithShape="1">
            <a:blip r:embed="rId7">
              <a:alphaModFix/>
            </a:blip>
            <a:stretch>
              <a:fillRect b="0" l="0" r="0" t="0"/>
            </a:stretch>
          </a:blipFill>
          <a:ln>
            <a:noFill/>
          </a:ln>
        </p:spPr>
      </p:sp>
      <p:sp>
        <p:nvSpPr>
          <p:cNvPr id="600" name="Google Shape;600;p34"/>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Germania One"/>
                <a:ea typeface="Germania One"/>
                <a:cs typeface="Germania One"/>
                <a:sym typeface="Germania One"/>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Germania One"/>
                <a:ea typeface="Germania One"/>
                <a:cs typeface="Germania One"/>
                <a:sym typeface="Germania One"/>
              </a:rPr>
              <a:t>uses the following free fonts:</a:t>
            </a:r>
            <a:endParaRPr/>
          </a:p>
        </p:txBody>
      </p:sp>
      <p:sp>
        <p:nvSpPr>
          <p:cNvPr id="601" name="Google Shape;601;p34"/>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Germania One"/>
                <a:ea typeface="Germania One"/>
                <a:cs typeface="Germania One"/>
                <a:sym typeface="Germania One"/>
              </a:rPr>
              <a:t>You can find these fonts online too.</a:t>
            </a:r>
            <a:endParaRPr/>
          </a:p>
        </p:txBody>
      </p:sp>
      <p:sp>
        <p:nvSpPr>
          <p:cNvPr id="602" name="Google Shape;602;p34"/>
          <p:cNvSpPr txBox="1"/>
          <p:nvPr/>
        </p:nvSpPr>
        <p:spPr>
          <a:xfrm>
            <a:off x="1747770" y="4308301"/>
            <a:ext cx="3150536" cy="1979032"/>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Germania One"/>
                <a:ea typeface="Germania One"/>
                <a:cs typeface="Germania One"/>
                <a:sym typeface="Germania One"/>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Germania One"/>
                <a:ea typeface="Germania One"/>
                <a:cs typeface="Germania One"/>
                <a:sym typeface="Germania One"/>
              </a:rPr>
              <a:t>GERMANIA ONE</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Germania One"/>
              <a:ea typeface="Germania One"/>
              <a:cs typeface="Germania One"/>
              <a:sym typeface="Germania One"/>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Germania One"/>
                <a:ea typeface="Germania One"/>
                <a:cs typeface="Germania One"/>
                <a:sym typeface="Germania One"/>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Germania One"/>
                <a:ea typeface="Germania One"/>
                <a:cs typeface="Germania One"/>
                <a:sym typeface="Germania One"/>
              </a:rPr>
              <a:t>GERMANIA ONE</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Germania One"/>
              <a:ea typeface="Germania One"/>
              <a:cs typeface="Germania One"/>
              <a:sym typeface="Germania One"/>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Germania One"/>
                <a:ea typeface="Germania One"/>
                <a:cs typeface="Germania One"/>
                <a:sym typeface="Germania One"/>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Germania One"/>
                <a:ea typeface="Germania One"/>
                <a:cs typeface="Germania One"/>
                <a:sym typeface="Germania One"/>
              </a:rPr>
              <a:t>GERMANIA ONE</a:t>
            </a:r>
            <a:endParaRPr/>
          </a:p>
        </p:txBody>
      </p:sp>
      <p:sp>
        <p:nvSpPr>
          <p:cNvPr id="603" name="Google Shape;603;p34"/>
          <p:cNvSpPr txBox="1"/>
          <p:nvPr/>
        </p:nvSpPr>
        <p:spPr>
          <a:xfrm>
            <a:off x="1312007" y="8949240"/>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Germania One"/>
                <a:ea typeface="Germania One"/>
                <a:cs typeface="Germania One"/>
                <a:sym typeface="Germania One"/>
              </a:rPr>
              <a:t>#C28549</a:t>
            </a:r>
            <a:endParaRPr/>
          </a:p>
        </p:txBody>
      </p:sp>
      <p:sp>
        <p:nvSpPr>
          <p:cNvPr id="604" name="Google Shape;604;p34"/>
          <p:cNvSpPr txBox="1"/>
          <p:nvPr/>
        </p:nvSpPr>
        <p:spPr>
          <a:xfrm>
            <a:off x="2245570"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Germania One"/>
                <a:ea typeface="Germania One"/>
                <a:cs typeface="Germania One"/>
                <a:sym typeface="Germania One"/>
              </a:rPr>
              <a:t>#E0CABB</a:t>
            </a:r>
            <a:endParaRPr/>
          </a:p>
        </p:txBody>
      </p:sp>
      <p:sp>
        <p:nvSpPr>
          <p:cNvPr id="605" name="Google Shape;605;p34"/>
          <p:cNvSpPr txBox="1"/>
          <p:nvPr/>
        </p:nvSpPr>
        <p:spPr>
          <a:xfrm>
            <a:off x="3179133"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Germania One"/>
                <a:ea typeface="Germania One"/>
                <a:cs typeface="Germania One"/>
                <a:sym typeface="Germania One"/>
              </a:rPr>
              <a:t>#E5D5BC</a:t>
            </a:r>
            <a:endParaRPr/>
          </a:p>
        </p:txBody>
      </p:sp>
      <p:sp>
        <p:nvSpPr>
          <p:cNvPr id="606" name="Google Shape;606;p34"/>
          <p:cNvSpPr txBox="1"/>
          <p:nvPr/>
        </p:nvSpPr>
        <p:spPr>
          <a:xfrm>
            <a:off x="4112696"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Germania One"/>
                <a:ea typeface="Germania One"/>
                <a:cs typeface="Germania One"/>
                <a:sym typeface="Germania One"/>
              </a:rPr>
              <a:t>#303023</a:t>
            </a:r>
            <a:endParaRPr/>
          </a:p>
        </p:txBody>
      </p:sp>
      <p:sp>
        <p:nvSpPr>
          <p:cNvPr id="607" name="Google Shape;607;p34"/>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62D2A"/>
                </a:solidFill>
                <a:latin typeface="Germania One"/>
                <a:ea typeface="Germania One"/>
                <a:cs typeface="Germania One"/>
                <a:sym typeface="Germania One"/>
              </a:rPr>
              <a:t>Use these design resources in your Canva Presentation.</a:t>
            </a:r>
            <a:endParaRPr/>
          </a:p>
        </p:txBody>
      </p:sp>
      <p:sp>
        <p:nvSpPr>
          <p:cNvPr id="608" name="Google Shape;608;p34"/>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362D2A"/>
                </a:solidFill>
                <a:latin typeface="Germania One"/>
                <a:ea typeface="Germania One"/>
                <a:cs typeface="Germania One"/>
                <a:sym typeface="Germania One"/>
              </a:rPr>
              <a:t>DON'T FORGET TO DELETE THIS PAGE BEFORE PRESENTING. </a:t>
            </a:r>
            <a:endParaRPr/>
          </a:p>
        </p:txBody>
      </p:sp>
      <p:sp>
        <p:nvSpPr>
          <p:cNvPr id="609" name="Google Shape;609;p34"/>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362D2A"/>
                </a:solidFill>
                <a:latin typeface="Germania One"/>
                <a:ea typeface="Germania One"/>
                <a:cs typeface="Germania One"/>
                <a:sym typeface="Germania One"/>
              </a:rPr>
              <a:t>RESOURCE PAGE</a:t>
            </a:r>
            <a:endParaRPr/>
          </a:p>
        </p:txBody>
      </p:sp>
      <p:sp>
        <p:nvSpPr>
          <p:cNvPr id="610" name="Google Shape;610;p34"/>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Germania One"/>
                <a:ea typeface="Germania One"/>
                <a:cs typeface="Germania One"/>
                <a:sym typeface="Germania One"/>
              </a:rPr>
              <a:t>Fonts</a:t>
            </a:r>
            <a:endParaRPr/>
          </a:p>
        </p:txBody>
      </p:sp>
      <p:sp>
        <p:nvSpPr>
          <p:cNvPr id="611" name="Google Shape;611;p34"/>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Germania One"/>
                <a:ea typeface="Germania One"/>
                <a:cs typeface="Germania One"/>
                <a:sym typeface="Germania One"/>
              </a:rPr>
              <a:t>Design Elements</a:t>
            </a:r>
            <a:endParaRPr/>
          </a:p>
        </p:txBody>
      </p:sp>
      <p:sp>
        <p:nvSpPr>
          <p:cNvPr id="612" name="Google Shape;612;p34"/>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Germania One"/>
                <a:ea typeface="Germania One"/>
                <a:cs typeface="Germania One"/>
                <a:sym typeface="Germania One"/>
              </a:rPr>
              <a:t>Colors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8549"/>
        </a:solidFill>
      </p:bgPr>
    </p:bg>
    <p:spTree>
      <p:nvGrpSpPr>
        <p:cNvPr id="616" name="Shape 616"/>
        <p:cNvGrpSpPr/>
        <p:nvPr/>
      </p:nvGrpSpPr>
      <p:grpSpPr>
        <a:xfrm>
          <a:off x="0" y="0"/>
          <a:ext cx="0" cy="0"/>
          <a:chOff x="0" y="0"/>
          <a:chExt cx="0" cy="0"/>
        </a:xfrm>
      </p:grpSpPr>
      <p:grpSp>
        <p:nvGrpSpPr>
          <p:cNvPr id="617" name="Google Shape;617;p35"/>
          <p:cNvGrpSpPr/>
          <p:nvPr/>
        </p:nvGrpSpPr>
        <p:grpSpPr>
          <a:xfrm>
            <a:off x="0" y="-92617"/>
            <a:ext cx="20806619" cy="10472233"/>
            <a:chOff x="0" y="0"/>
            <a:chExt cx="27742160" cy="13962978"/>
          </a:xfrm>
        </p:grpSpPr>
        <p:sp>
          <p:nvSpPr>
            <p:cNvPr id="618" name="Google Shape;618;p35"/>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619" name="Google Shape;619;p35"/>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620" name="Google Shape;620;p35"/>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621" name="Google Shape;621;p35"/>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622" name="Google Shape;622;p35"/>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623" name="Google Shape;623;p35"/>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624" name="Google Shape;624;p35"/>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625" name="Google Shape;625;p35"/>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626" name="Google Shape;626;p35"/>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627" name="Google Shape;627;p35"/>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628" name="Google Shape;628;p35"/>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629" name="Google Shape;629;p35"/>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grpSp>
        <p:nvGrpSpPr>
          <p:cNvPr id="630" name="Google Shape;630;p35"/>
          <p:cNvGrpSpPr/>
          <p:nvPr/>
        </p:nvGrpSpPr>
        <p:grpSpPr>
          <a:xfrm>
            <a:off x="5995272" y="2365244"/>
            <a:ext cx="6297456" cy="2647778"/>
            <a:chOff x="0" y="-38100"/>
            <a:chExt cx="1658589" cy="697357"/>
          </a:xfrm>
        </p:grpSpPr>
        <p:sp>
          <p:nvSpPr>
            <p:cNvPr id="631" name="Google Shape;631;p3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5"/>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35"/>
          <p:cNvGrpSpPr/>
          <p:nvPr/>
        </p:nvGrpSpPr>
        <p:grpSpPr>
          <a:xfrm>
            <a:off x="5995272" y="5439861"/>
            <a:ext cx="6297456" cy="2647778"/>
            <a:chOff x="0" y="-38100"/>
            <a:chExt cx="1658589" cy="697357"/>
          </a:xfrm>
        </p:grpSpPr>
        <p:sp>
          <p:nvSpPr>
            <p:cNvPr id="634" name="Google Shape;634;p3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6" name="Google Shape;636;p35"/>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62D2A"/>
                </a:solidFill>
                <a:latin typeface="Germania One"/>
                <a:ea typeface="Germania One"/>
                <a:cs typeface="Germania One"/>
                <a:sym typeface="Germania One"/>
              </a:rPr>
              <a:t>This presentation template is free for everyone to use thanks to the following:</a:t>
            </a:r>
            <a:endParaRPr/>
          </a:p>
        </p:txBody>
      </p:sp>
      <p:sp>
        <p:nvSpPr>
          <p:cNvPr id="637" name="Google Shape;637;p35"/>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362D2A"/>
                </a:solidFill>
                <a:latin typeface="Germania One"/>
                <a:ea typeface="Germania One"/>
                <a:cs typeface="Germania One"/>
                <a:sym typeface="Germania One"/>
              </a:rPr>
              <a:t>Happy designing!</a:t>
            </a:r>
            <a:endParaRPr/>
          </a:p>
        </p:txBody>
      </p:sp>
      <p:sp>
        <p:nvSpPr>
          <p:cNvPr id="638" name="Google Shape;638;p35"/>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62D2A"/>
                </a:solidFill>
                <a:latin typeface="Germania One"/>
                <a:ea typeface="Germania One"/>
                <a:cs typeface="Germania One"/>
                <a:sym typeface="Germania One"/>
              </a:rPr>
              <a:t>for the presentation template</a:t>
            </a:r>
            <a:endParaRPr/>
          </a:p>
        </p:txBody>
      </p:sp>
      <p:sp>
        <p:nvSpPr>
          <p:cNvPr id="639" name="Google Shape;639;p35"/>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62D2A"/>
                </a:solidFill>
                <a:latin typeface="Germania One"/>
                <a:ea typeface="Germania One"/>
                <a:cs typeface="Germania One"/>
                <a:sym typeface="Germania One"/>
              </a:rPr>
              <a:t>for the photos</a:t>
            </a:r>
            <a:endParaRPr/>
          </a:p>
        </p:txBody>
      </p:sp>
      <p:sp>
        <p:nvSpPr>
          <p:cNvPr id="640" name="Google Shape;640;p35"/>
          <p:cNvSpPr txBox="1"/>
          <p:nvPr/>
        </p:nvSpPr>
        <p:spPr>
          <a:xfrm>
            <a:off x="5469973" y="7407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362D2A"/>
                </a:solidFill>
                <a:latin typeface="Germania One"/>
                <a:ea typeface="Germania One"/>
                <a:cs typeface="Germania One"/>
                <a:sym typeface="Germania One"/>
              </a:rPr>
              <a:t>CREDITS</a:t>
            </a:r>
            <a:endParaRPr/>
          </a:p>
        </p:txBody>
      </p:sp>
      <p:sp>
        <p:nvSpPr>
          <p:cNvPr id="641" name="Google Shape;641;p35"/>
          <p:cNvSpPr txBox="1"/>
          <p:nvPr/>
        </p:nvSpPr>
        <p:spPr>
          <a:xfrm>
            <a:off x="6110027" y="6301256"/>
            <a:ext cx="6067945" cy="6435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362D2A"/>
                </a:solidFill>
                <a:latin typeface="Germania One"/>
                <a:ea typeface="Germania One"/>
                <a:cs typeface="Germania One"/>
                <a:sym typeface="Germania One"/>
              </a:rPr>
              <a:t>Pexels, Pixabay</a:t>
            </a:r>
            <a:endParaRPr/>
          </a:p>
        </p:txBody>
      </p:sp>
      <p:pic>
        <p:nvPicPr>
          <p:cNvPr id="642" name="Google Shape;642;p35"/>
          <p:cNvPicPr preferRelativeResize="0"/>
          <p:nvPr/>
        </p:nvPicPr>
        <p:blipFill>
          <a:blip r:embed="rId4">
            <a:alphaModFix/>
          </a:blip>
          <a:stretch>
            <a:fillRect/>
          </a:stretch>
        </p:blipFill>
        <p:spPr>
          <a:xfrm>
            <a:off x="6731775" y="2917225"/>
            <a:ext cx="4824450" cy="1218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D21"/>
        </a:solidFill>
      </p:bgPr>
    </p:bg>
    <p:spTree>
      <p:nvGrpSpPr>
        <p:cNvPr id="130" name="Shape 130"/>
        <p:cNvGrpSpPr/>
        <p:nvPr/>
      </p:nvGrpSpPr>
      <p:grpSpPr>
        <a:xfrm>
          <a:off x="0" y="0"/>
          <a:ext cx="0" cy="0"/>
          <a:chOff x="0" y="0"/>
          <a:chExt cx="0" cy="0"/>
        </a:xfrm>
      </p:grpSpPr>
      <p:pic>
        <p:nvPicPr>
          <p:cNvPr id="131" name="Google Shape;131;p15"/>
          <p:cNvPicPr preferRelativeResize="0"/>
          <p:nvPr/>
        </p:nvPicPr>
        <p:blipFill>
          <a:blip r:embed="rId3">
            <a:alphaModFix/>
          </a:blip>
          <a:stretch>
            <a:fillRect/>
          </a:stretch>
        </p:blipFill>
        <p:spPr>
          <a:xfrm>
            <a:off x="0" y="-89302"/>
            <a:ext cx="18288000" cy="10465605"/>
          </a:xfrm>
          <a:prstGeom prst="rect">
            <a:avLst/>
          </a:prstGeom>
          <a:noFill/>
          <a:ln>
            <a:noFill/>
          </a:ln>
        </p:spPr>
      </p:pic>
      <p:grpSp>
        <p:nvGrpSpPr>
          <p:cNvPr id="132" name="Google Shape;132;p15"/>
          <p:cNvGrpSpPr/>
          <p:nvPr/>
        </p:nvGrpSpPr>
        <p:grpSpPr>
          <a:xfrm>
            <a:off x="2715783" y="7777875"/>
            <a:ext cx="12856433" cy="2218674"/>
            <a:chOff x="0" y="-47625"/>
            <a:chExt cx="1228268" cy="211966"/>
          </a:xfrm>
        </p:grpSpPr>
        <p:sp>
          <p:nvSpPr>
            <p:cNvPr id="133" name="Google Shape;133;p15"/>
            <p:cNvSpPr/>
            <p:nvPr/>
          </p:nvSpPr>
          <p:spPr>
            <a:xfrm>
              <a:off x="0" y="0"/>
              <a:ext cx="1228268" cy="164341"/>
            </a:xfrm>
            <a:custGeom>
              <a:rect b="b" l="l" r="r" t="t"/>
              <a:pathLst>
                <a:path extrusionOk="0" h="164341" w="1228268">
                  <a:moveTo>
                    <a:pt x="30711" y="0"/>
                  </a:moveTo>
                  <a:lnTo>
                    <a:pt x="1197556" y="0"/>
                  </a:lnTo>
                  <a:cubicBezTo>
                    <a:pt x="1205702" y="0"/>
                    <a:pt x="1213513" y="3236"/>
                    <a:pt x="1219273" y="8995"/>
                  </a:cubicBezTo>
                  <a:cubicBezTo>
                    <a:pt x="1225032" y="14755"/>
                    <a:pt x="1228268" y="22566"/>
                    <a:pt x="1228268" y="30711"/>
                  </a:cubicBezTo>
                  <a:lnTo>
                    <a:pt x="1228268" y="133630"/>
                  </a:lnTo>
                  <a:cubicBezTo>
                    <a:pt x="1228268" y="150591"/>
                    <a:pt x="1214518" y="164341"/>
                    <a:pt x="1197556" y="164341"/>
                  </a:cubicBezTo>
                  <a:lnTo>
                    <a:pt x="30711" y="164341"/>
                  </a:lnTo>
                  <a:cubicBezTo>
                    <a:pt x="13750" y="164341"/>
                    <a:pt x="0" y="150591"/>
                    <a:pt x="0" y="133630"/>
                  </a:cubicBezTo>
                  <a:lnTo>
                    <a:pt x="0" y="30711"/>
                  </a:lnTo>
                  <a:cubicBezTo>
                    <a:pt x="0" y="13750"/>
                    <a:pt x="13750" y="0"/>
                    <a:pt x="30711" y="0"/>
                  </a:cubicBezTo>
                  <a:close/>
                </a:path>
              </a:pathLst>
            </a:custGeom>
            <a:solidFill>
              <a:srgbClr val="303023"/>
            </a:solidFill>
            <a:ln cap="rnd" cmpd="sng" w="76200">
              <a:solidFill>
                <a:srgbClr val="D3D2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0" y="-47625"/>
              <a:ext cx="1228268" cy="21196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 name="Google Shape;135;p15"/>
          <p:cNvPicPr preferRelativeResize="0"/>
          <p:nvPr/>
        </p:nvPicPr>
        <p:blipFill>
          <a:blip r:embed="rId4">
            <a:alphaModFix/>
          </a:blip>
          <a:stretch>
            <a:fillRect/>
          </a:stretch>
        </p:blipFill>
        <p:spPr>
          <a:xfrm>
            <a:off x="-1051749" y="-3284919"/>
            <a:ext cx="20391501" cy="16856841"/>
          </a:xfrm>
          <a:prstGeom prst="rect">
            <a:avLst/>
          </a:prstGeom>
          <a:noFill/>
          <a:ln>
            <a:noFill/>
          </a:ln>
        </p:spPr>
      </p:pic>
      <p:sp>
        <p:nvSpPr>
          <p:cNvPr id="136" name="Google Shape;136;p15"/>
          <p:cNvSpPr txBox="1"/>
          <p:nvPr/>
        </p:nvSpPr>
        <p:spPr>
          <a:xfrm>
            <a:off x="3210008" y="8454827"/>
            <a:ext cx="11868000" cy="13578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8821" u="none" cap="none" strike="noStrike">
                <a:solidFill>
                  <a:srgbClr val="D3D2AB"/>
                </a:solidFill>
                <a:latin typeface="Germania One"/>
                <a:ea typeface="Germania One"/>
                <a:cs typeface="Germania One"/>
                <a:sym typeface="Germania One"/>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23"/>
        </a:solidFill>
      </p:bgPr>
    </p:bg>
    <p:spTree>
      <p:nvGrpSpPr>
        <p:cNvPr id="140" name="Shape 140"/>
        <p:cNvGrpSpPr/>
        <p:nvPr/>
      </p:nvGrpSpPr>
      <p:grpSpPr>
        <a:xfrm>
          <a:off x="0" y="0"/>
          <a:ext cx="0" cy="0"/>
          <a:chOff x="0" y="0"/>
          <a:chExt cx="0" cy="0"/>
        </a:xfrm>
      </p:grpSpPr>
      <p:grpSp>
        <p:nvGrpSpPr>
          <p:cNvPr id="141" name="Google Shape;141;p16"/>
          <p:cNvGrpSpPr/>
          <p:nvPr/>
        </p:nvGrpSpPr>
        <p:grpSpPr>
          <a:xfrm>
            <a:off x="0" y="-92617"/>
            <a:ext cx="20806619" cy="10472233"/>
            <a:chOff x="0" y="0"/>
            <a:chExt cx="27742160" cy="13962978"/>
          </a:xfrm>
        </p:grpSpPr>
        <p:sp>
          <p:nvSpPr>
            <p:cNvPr id="142" name="Google Shape;142;p16"/>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43" name="Google Shape;143;p16"/>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44" name="Google Shape;144;p16"/>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45" name="Google Shape;145;p16"/>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46" name="Google Shape;146;p16"/>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47" name="Google Shape;147;p16"/>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48" name="Google Shape;148;p16"/>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49" name="Google Shape;149;p16"/>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50" name="Google Shape;150;p16"/>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51" name="Google Shape;151;p16"/>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52" name="Google Shape;152;p16"/>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153" name="Google Shape;153;p16"/>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154" name="Google Shape;154;p16"/>
          <p:cNvPicPr preferRelativeResize="0"/>
          <p:nvPr/>
        </p:nvPicPr>
        <p:blipFill>
          <a:blip r:embed="rId4">
            <a:alphaModFix/>
          </a:blip>
          <a:stretch>
            <a:fillRect/>
          </a:stretch>
        </p:blipFill>
        <p:spPr>
          <a:xfrm>
            <a:off x="11363052" y="1565338"/>
            <a:ext cx="5734724" cy="7507063"/>
          </a:xfrm>
          <a:prstGeom prst="rect">
            <a:avLst/>
          </a:prstGeom>
          <a:noFill/>
          <a:ln>
            <a:noFill/>
          </a:ln>
        </p:spPr>
      </p:pic>
      <p:pic>
        <p:nvPicPr>
          <p:cNvPr id="155" name="Google Shape;155;p16"/>
          <p:cNvPicPr preferRelativeResize="0"/>
          <p:nvPr/>
        </p:nvPicPr>
        <p:blipFill>
          <a:blip r:embed="rId5">
            <a:alphaModFix/>
          </a:blip>
          <a:stretch>
            <a:fillRect/>
          </a:stretch>
        </p:blipFill>
        <p:spPr>
          <a:xfrm>
            <a:off x="10636200" y="306832"/>
            <a:ext cx="7188426" cy="9673337"/>
          </a:xfrm>
          <a:prstGeom prst="rect">
            <a:avLst/>
          </a:prstGeom>
          <a:noFill/>
          <a:ln>
            <a:noFill/>
          </a:ln>
        </p:spPr>
      </p:pic>
      <p:sp>
        <p:nvSpPr>
          <p:cNvPr id="156" name="Google Shape;156;p16"/>
          <p:cNvSpPr txBox="1"/>
          <p:nvPr/>
        </p:nvSpPr>
        <p:spPr>
          <a:xfrm>
            <a:off x="1028700" y="1250100"/>
            <a:ext cx="9682500" cy="2178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7694" u="none" cap="none" strike="noStrike">
                <a:solidFill>
                  <a:srgbClr val="D3D2AB"/>
                </a:solidFill>
                <a:latin typeface="Germania One"/>
                <a:ea typeface="Germania One"/>
                <a:cs typeface="Germania One"/>
                <a:sym typeface="Germania One"/>
              </a:rPr>
              <a:t>Welcome </a:t>
            </a:r>
            <a:endParaRPr/>
          </a:p>
        </p:txBody>
      </p:sp>
      <p:sp>
        <p:nvSpPr>
          <p:cNvPr id="157" name="Google Shape;157;p16"/>
          <p:cNvSpPr txBox="1"/>
          <p:nvPr/>
        </p:nvSpPr>
        <p:spPr>
          <a:xfrm>
            <a:off x="1028700" y="3670676"/>
            <a:ext cx="86226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D3D2AB"/>
                </a:solidFill>
                <a:latin typeface="Alatsi"/>
                <a:ea typeface="Alatsi"/>
                <a:cs typeface="Alatsi"/>
                <a:sym typeface="Alatsi"/>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a:p>
            <a:pPr indent="0" lvl="0" marL="0" marR="0" rtl="0" algn="just">
              <a:lnSpc>
                <a:spcPct val="115000"/>
              </a:lnSpc>
              <a:spcBef>
                <a:spcPts val="0"/>
              </a:spcBef>
              <a:spcAft>
                <a:spcPts val="0"/>
              </a:spcAft>
              <a:buNone/>
            </a:pPr>
            <a:r>
              <a:t/>
            </a:r>
            <a:endParaRPr b="0" i="0" sz="2100" u="none" cap="none" strike="noStrike">
              <a:solidFill>
                <a:srgbClr val="D3D2AB"/>
              </a:solidFill>
              <a:latin typeface="Alatsi"/>
              <a:ea typeface="Alatsi"/>
              <a:cs typeface="Alatsi"/>
              <a:sym typeface="Alatsi"/>
            </a:endParaRPr>
          </a:p>
          <a:p>
            <a:pPr indent="0" lvl="0" marL="0" marR="0" rtl="0" algn="just">
              <a:lnSpc>
                <a:spcPct val="115000"/>
              </a:lnSpc>
              <a:spcBef>
                <a:spcPts val="0"/>
              </a:spcBef>
              <a:spcAft>
                <a:spcPts val="0"/>
              </a:spcAft>
              <a:buNone/>
            </a:pPr>
            <a:r>
              <a:rPr b="0" i="0" lang="en-US" sz="2100" u="none" cap="none" strike="noStrike">
                <a:solidFill>
                  <a:srgbClr val="D3D2AB"/>
                </a:solidFill>
                <a:latin typeface="Alatsi"/>
                <a:ea typeface="Alatsi"/>
                <a:cs typeface="Alatsi"/>
                <a:sym typeface="Alatsi"/>
              </a:rPr>
              <a:t>Vitae elementum curabitur vitae nunc sed. Turpis egestas sed tempus urna. Enim ut tellus elementum sagittis vitae et leo duis ut. Pulvinar mattis nunc sed blandit libero volutpat sed cras. Malesuada bibendum arcu vitae elementum curabitur vitae. Pellentesque eu tincidunt tortor aliquam nulla facilisi cras. Commodo ullamcorper a lacus vestibulum sed arcu. Sodales ut etiam sit amet nisl. </a:t>
            </a:r>
            <a:endParaRPr/>
          </a:p>
        </p:txBody>
      </p:sp>
      <p:sp>
        <p:nvSpPr>
          <p:cNvPr id="158" name="Google Shape;158;p16"/>
          <p:cNvSpPr txBox="1"/>
          <p:nvPr/>
        </p:nvSpPr>
        <p:spPr>
          <a:xfrm>
            <a:off x="11570605" y="9072398"/>
            <a:ext cx="2258100" cy="624900"/>
          </a:xfrm>
          <a:prstGeom prst="rect">
            <a:avLst/>
          </a:prstGeom>
          <a:noFill/>
          <a:ln>
            <a:noFill/>
          </a:ln>
        </p:spPr>
        <p:txBody>
          <a:bodyPr anchorCtr="0" anchor="t" bIns="0" lIns="0" spcFirstLastPara="1" rIns="0" wrap="square" tIns="0">
            <a:spAutoFit/>
          </a:bodyPr>
          <a:lstStyle/>
          <a:p>
            <a:pPr indent="0" lvl="0" marL="0" marR="0" rtl="0" algn="ctr">
              <a:lnSpc>
                <a:spcPct val="100024"/>
              </a:lnSpc>
              <a:spcBef>
                <a:spcPts val="0"/>
              </a:spcBef>
              <a:spcAft>
                <a:spcPts val="0"/>
              </a:spcAft>
              <a:buNone/>
            </a:pPr>
            <a:r>
              <a:rPr b="0" i="0" lang="en-US" sz="4059" u="none" cap="none" strike="noStrike">
                <a:solidFill>
                  <a:srgbClr val="D3D2AB"/>
                </a:solidFill>
                <a:latin typeface="Germania One"/>
                <a:ea typeface="Germania One"/>
                <a:cs typeface="Germania One"/>
                <a:sym typeface="Germania One"/>
              </a:rPr>
              <a:t>Jane</a:t>
            </a:r>
            <a:endParaRPr/>
          </a:p>
        </p:txBody>
      </p:sp>
      <p:sp>
        <p:nvSpPr>
          <p:cNvPr id="159" name="Google Shape;159;p16"/>
          <p:cNvSpPr txBox="1"/>
          <p:nvPr/>
        </p:nvSpPr>
        <p:spPr>
          <a:xfrm>
            <a:off x="14735209" y="9072398"/>
            <a:ext cx="2258100" cy="624900"/>
          </a:xfrm>
          <a:prstGeom prst="rect">
            <a:avLst/>
          </a:prstGeom>
          <a:noFill/>
          <a:ln>
            <a:noFill/>
          </a:ln>
        </p:spPr>
        <p:txBody>
          <a:bodyPr anchorCtr="0" anchor="t" bIns="0" lIns="0" spcFirstLastPara="1" rIns="0" wrap="square" tIns="0">
            <a:spAutoFit/>
          </a:bodyPr>
          <a:lstStyle/>
          <a:p>
            <a:pPr indent="0" lvl="0" marL="0" marR="0" rtl="0" algn="ctr">
              <a:lnSpc>
                <a:spcPct val="100024"/>
              </a:lnSpc>
              <a:spcBef>
                <a:spcPts val="0"/>
              </a:spcBef>
              <a:spcAft>
                <a:spcPts val="0"/>
              </a:spcAft>
              <a:buNone/>
            </a:pPr>
            <a:r>
              <a:rPr b="0" i="0" lang="en-US" sz="4059" u="none" cap="none" strike="noStrike">
                <a:solidFill>
                  <a:srgbClr val="D3D2AB"/>
                </a:solidFill>
                <a:latin typeface="Germania One"/>
                <a:ea typeface="Germania One"/>
                <a:cs typeface="Germania One"/>
                <a:sym typeface="Germania One"/>
              </a:rPr>
              <a:t>Doe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23"/>
        </a:solidFill>
      </p:bgPr>
    </p:bg>
    <p:spTree>
      <p:nvGrpSpPr>
        <p:cNvPr id="163" name="Shape 163"/>
        <p:cNvGrpSpPr/>
        <p:nvPr/>
      </p:nvGrpSpPr>
      <p:grpSpPr>
        <a:xfrm>
          <a:off x="0" y="0"/>
          <a:ext cx="0" cy="0"/>
          <a:chOff x="0" y="0"/>
          <a:chExt cx="0" cy="0"/>
        </a:xfrm>
      </p:grpSpPr>
      <p:grpSp>
        <p:nvGrpSpPr>
          <p:cNvPr id="164" name="Google Shape;164;p17"/>
          <p:cNvGrpSpPr/>
          <p:nvPr/>
        </p:nvGrpSpPr>
        <p:grpSpPr>
          <a:xfrm>
            <a:off x="0" y="-92617"/>
            <a:ext cx="20806619" cy="10472233"/>
            <a:chOff x="0" y="0"/>
            <a:chExt cx="27742160" cy="13962978"/>
          </a:xfrm>
        </p:grpSpPr>
        <p:sp>
          <p:nvSpPr>
            <p:cNvPr id="165" name="Google Shape;165;p17"/>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66" name="Google Shape;166;p17"/>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67" name="Google Shape;167;p17"/>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68" name="Google Shape;168;p17"/>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69" name="Google Shape;169;p17"/>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70" name="Google Shape;170;p17"/>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71" name="Google Shape;171;p17"/>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72" name="Google Shape;172;p17"/>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73" name="Google Shape;173;p17"/>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74" name="Google Shape;174;p17"/>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75" name="Google Shape;175;p17"/>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176" name="Google Shape;176;p17"/>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177" name="Google Shape;177;p17"/>
          <p:cNvPicPr preferRelativeResize="0"/>
          <p:nvPr/>
        </p:nvPicPr>
        <p:blipFill>
          <a:blip r:embed="rId4">
            <a:alphaModFix/>
          </a:blip>
          <a:stretch>
            <a:fillRect/>
          </a:stretch>
        </p:blipFill>
        <p:spPr>
          <a:xfrm>
            <a:off x="456850" y="459775"/>
            <a:ext cx="6245100" cy="9367500"/>
          </a:xfrm>
          <a:prstGeom prst="roundRect">
            <a:avLst>
              <a:gd fmla="val 6372" name="adj"/>
            </a:avLst>
          </a:prstGeom>
          <a:noFill/>
          <a:ln>
            <a:noFill/>
          </a:ln>
        </p:spPr>
      </p:pic>
      <p:sp>
        <p:nvSpPr>
          <p:cNvPr id="178" name="Google Shape;178;p17"/>
          <p:cNvSpPr txBox="1"/>
          <p:nvPr/>
        </p:nvSpPr>
        <p:spPr>
          <a:xfrm>
            <a:off x="7286731" y="1134993"/>
            <a:ext cx="10701000" cy="3813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7694" u="none" cap="none" strike="noStrike">
                <a:solidFill>
                  <a:srgbClr val="D3D2AB"/>
                </a:solidFill>
                <a:latin typeface="Germania One"/>
                <a:ea typeface="Germania One"/>
                <a:cs typeface="Germania One"/>
                <a:sym typeface="Germania One"/>
              </a:rPr>
              <a:t>What is Mythology?</a:t>
            </a:r>
            <a:endParaRPr/>
          </a:p>
        </p:txBody>
      </p:sp>
      <p:sp>
        <p:nvSpPr>
          <p:cNvPr id="179" name="Google Shape;179;p17"/>
          <p:cNvSpPr txBox="1"/>
          <p:nvPr/>
        </p:nvSpPr>
        <p:spPr>
          <a:xfrm>
            <a:off x="7286731" y="5177790"/>
            <a:ext cx="9672300" cy="40404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D3D2AB"/>
                </a:solidFill>
                <a:latin typeface="Alatsi"/>
                <a:ea typeface="Alatsi"/>
                <a:cs typeface="Alatsi"/>
                <a:sym typeface="Alatsi"/>
              </a:rPr>
              <a:t>Mythology is a collection of myths or stories about a specific person, culture, religion, or any group with shared beliefs. Most people don’t consider mythology to be entirely true, but they still take it seriously.</a:t>
            </a:r>
            <a:endParaRPr/>
          </a:p>
          <a:p>
            <a:pPr indent="0" lvl="1" marL="0" marR="0" rtl="0" algn="just">
              <a:lnSpc>
                <a:spcPct val="115000"/>
              </a:lnSpc>
              <a:spcBef>
                <a:spcPts val="0"/>
              </a:spcBef>
              <a:spcAft>
                <a:spcPts val="0"/>
              </a:spcAft>
              <a:buNone/>
            </a:pPr>
            <a:r>
              <a:t/>
            </a:r>
            <a:endParaRPr b="0" i="0" sz="2100" u="none" cap="none" strike="noStrike">
              <a:solidFill>
                <a:srgbClr val="D3D2AB"/>
              </a:solidFill>
              <a:latin typeface="Alatsi"/>
              <a:ea typeface="Alatsi"/>
              <a:cs typeface="Alatsi"/>
              <a:sym typeface="Alatsi"/>
            </a:endParaRPr>
          </a:p>
          <a:p>
            <a:pPr indent="0" lvl="1" marL="0" marR="0" rtl="0" algn="just">
              <a:lnSpc>
                <a:spcPct val="115000"/>
              </a:lnSpc>
              <a:spcBef>
                <a:spcPts val="0"/>
              </a:spcBef>
              <a:spcAft>
                <a:spcPts val="0"/>
              </a:spcAft>
              <a:buNone/>
            </a:pPr>
            <a:r>
              <a:rPr b="0" i="0" lang="en-US" sz="2100" u="none" cap="none" strike="noStrike">
                <a:solidFill>
                  <a:srgbClr val="D3D2AB"/>
                </a:solidFill>
                <a:latin typeface="Alatsi"/>
                <a:ea typeface="Alatsi"/>
                <a:cs typeface="Alatsi"/>
                <a:sym typeface="Alatsi"/>
              </a:rPr>
              <a:t>Lorem ipsum dolor sit amet, consectetur adipiscing elit, sed do eiusmod tempor incididunt ut labore et dolore magna aliqua. Condimentum vitae sapien pellentesque habitant. Nunc consequat interdum varius sit amet mattis vulputate enim. Pellentesque dignissim enim sit amet venenatis urna. Tortor condimentum lacinia quis vel eros donec ac odio tempor. At lectus urna duis convallis convallis tellus id interdum. Ullamcorper a lacus vestibulum sed. Quam nulla porttitor massa id. Eu ultrices vitae auctor eu. Tortor vitae purus faucibus ornare suspendisse sed ni.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23"/>
        </a:solidFill>
      </p:bgPr>
    </p:bg>
    <p:spTree>
      <p:nvGrpSpPr>
        <p:cNvPr id="183" name="Shape 183"/>
        <p:cNvGrpSpPr/>
        <p:nvPr/>
      </p:nvGrpSpPr>
      <p:grpSpPr>
        <a:xfrm>
          <a:off x="0" y="0"/>
          <a:ext cx="0" cy="0"/>
          <a:chOff x="0" y="0"/>
          <a:chExt cx="0" cy="0"/>
        </a:xfrm>
      </p:grpSpPr>
      <p:grpSp>
        <p:nvGrpSpPr>
          <p:cNvPr id="184" name="Google Shape;184;p18"/>
          <p:cNvGrpSpPr/>
          <p:nvPr/>
        </p:nvGrpSpPr>
        <p:grpSpPr>
          <a:xfrm>
            <a:off x="0" y="-92617"/>
            <a:ext cx="20806619" cy="10472233"/>
            <a:chOff x="0" y="0"/>
            <a:chExt cx="27742160" cy="13962978"/>
          </a:xfrm>
        </p:grpSpPr>
        <p:sp>
          <p:nvSpPr>
            <p:cNvPr id="185" name="Google Shape;185;p18"/>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86" name="Google Shape;186;p18"/>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87" name="Google Shape;187;p18"/>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88" name="Google Shape;188;p18"/>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89" name="Google Shape;189;p18"/>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90" name="Google Shape;190;p18"/>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191" name="Google Shape;191;p18"/>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92" name="Google Shape;192;p18"/>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193" name="Google Shape;193;p18"/>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94" name="Google Shape;194;p18"/>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195" name="Google Shape;195;p18"/>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196" name="Google Shape;196;p18"/>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197" name="Google Shape;197;p18"/>
          <p:cNvPicPr preferRelativeResize="0"/>
          <p:nvPr/>
        </p:nvPicPr>
        <p:blipFill>
          <a:blip r:embed="rId4">
            <a:alphaModFix/>
          </a:blip>
          <a:stretch>
            <a:fillRect/>
          </a:stretch>
        </p:blipFill>
        <p:spPr>
          <a:xfrm>
            <a:off x="9334925" y="3007169"/>
            <a:ext cx="4096800" cy="6189600"/>
          </a:xfrm>
          <a:prstGeom prst="roundRect">
            <a:avLst>
              <a:gd fmla="val 8812" name="adj"/>
            </a:avLst>
          </a:prstGeom>
          <a:noFill/>
          <a:ln>
            <a:noFill/>
          </a:ln>
        </p:spPr>
      </p:pic>
      <p:pic>
        <p:nvPicPr>
          <p:cNvPr id="198" name="Google Shape;198;p18"/>
          <p:cNvPicPr preferRelativeResize="0"/>
          <p:nvPr/>
        </p:nvPicPr>
        <p:blipFill>
          <a:blip r:embed="rId5">
            <a:alphaModFix/>
          </a:blip>
          <a:stretch>
            <a:fillRect/>
          </a:stretch>
        </p:blipFill>
        <p:spPr>
          <a:xfrm>
            <a:off x="13813850" y="3010492"/>
            <a:ext cx="4096800" cy="6183000"/>
          </a:xfrm>
          <a:prstGeom prst="roundRect">
            <a:avLst>
              <a:gd fmla="val 7984" name="adj"/>
            </a:avLst>
          </a:prstGeom>
          <a:noFill/>
          <a:ln>
            <a:noFill/>
          </a:ln>
        </p:spPr>
      </p:pic>
      <p:pic>
        <p:nvPicPr>
          <p:cNvPr id="199" name="Google Shape;199;p18"/>
          <p:cNvPicPr preferRelativeResize="0"/>
          <p:nvPr/>
        </p:nvPicPr>
        <p:blipFill>
          <a:blip r:embed="rId6">
            <a:alphaModFix/>
          </a:blip>
          <a:stretch>
            <a:fillRect/>
          </a:stretch>
        </p:blipFill>
        <p:spPr>
          <a:xfrm>
            <a:off x="4856275" y="3007165"/>
            <a:ext cx="4096800" cy="6189600"/>
          </a:xfrm>
          <a:prstGeom prst="roundRect">
            <a:avLst>
              <a:gd fmla="val 8442" name="adj"/>
            </a:avLst>
          </a:prstGeom>
          <a:noFill/>
          <a:ln>
            <a:noFill/>
          </a:ln>
        </p:spPr>
      </p:pic>
      <p:pic>
        <p:nvPicPr>
          <p:cNvPr id="200" name="Google Shape;200;p18"/>
          <p:cNvPicPr preferRelativeResize="0"/>
          <p:nvPr/>
        </p:nvPicPr>
        <p:blipFill>
          <a:blip r:embed="rId7">
            <a:alphaModFix/>
          </a:blip>
          <a:stretch>
            <a:fillRect/>
          </a:stretch>
        </p:blipFill>
        <p:spPr>
          <a:xfrm>
            <a:off x="377475" y="3016765"/>
            <a:ext cx="4096800" cy="6170400"/>
          </a:xfrm>
          <a:prstGeom prst="roundRect">
            <a:avLst>
              <a:gd fmla="val 8671" name="adj"/>
            </a:avLst>
          </a:prstGeom>
          <a:noFill/>
          <a:ln>
            <a:noFill/>
          </a:ln>
        </p:spPr>
      </p:pic>
      <p:sp>
        <p:nvSpPr>
          <p:cNvPr id="201" name="Google Shape;201;p18"/>
          <p:cNvSpPr txBox="1"/>
          <p:nvPr/>
        </p:nvSpPr>
        <p:spPr>
          <a:xfrm>
            <a:off x="0" y="296443"/>
            <a:ext cx="18288000" cy="2709600"/>
          </a:xfrm>
          <a:prstGeom prst="rect">
            <a:avLst/>
          </a:prstGeom>
          <a:noFill/>
          <a:ln>
            <a:noFill/>
          </a:ln>
        </p:spPr>
        <p:txBody>
          <a:bodyPr anchorCtr="0" anchor="t" bIns="0" lIns="0" spcFirstLastPara="1" rIns="0" wrap="square" tIns="0">
            <a:spAutoFit/>
          </a:bodyPr>
          <a:lstStyle/>
          <a:p>
            <a:pPr indent="0" lvl="0" marL="0" marR="0" rtl="0" algn="ctr">
              <a:lnSpc>
                <a:spcPct val="79999"/>
              </a:lnSpc>
              <a:spcBef>
                <a:spcPts val="0"/>
              </a:spcBef>
              <a:spcAft>
                <a:spcPts val="0"/>
              </a:spcAft>
              <a:buNone/>
            </a:pPr>
            <a:r>
              <a:rPr b="0" i="0" lang="en-US" sz="22004" u="none" cap="none" strike="noStrike">
                <a:solidFill>
                  <a:srgbClr val="D3D2AB"/>
                </a:solidFill>
                <a:latin typeface="Germania One"/>
                <a:ea typeface="Germania One"/>
                <a:cs typeface="Germania One"/>
                <a:sym typeface="Germania One"/>
              </a:rPr>
              <a:t>Asian Mythology</a:t>
            </a:r>
            <a:endParaRPr/>
          </a:p>
        </p:txBody>
      </p:sp>
      <p:sp>
        <p:nvSpPr>
          <p:cNvPr id="202" name="Google Shape;202;p18"/>
          <p:cNvSpPr txBox="1"/>
          <p:nvPr/>
        </p:nvSpPr>
        <p:spPr>
          <a:xfrm>
            <a:off x="713305" y="9324349"/>
            <a:ext cx="3425003"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D3D2AB"/>
                </a:solidFill>
                <a:latin typeface="Germania One"/>
                <a:ea typeface="Germania One"/>
                <a:cs typeface="Germania One"/>
                <a:sym typeface="Germania One"/>
              </a:rPr>
              <a:t>Chinese Mythology</a:t>
            </a:r>
            <a:endParaRPr/>
          </a:p>
        </p:txBody>
      </p:sp>
      <p:sp>
        <p:nvSpPr>
          <p:cNvPr id="203" name="Google Shape;203;p18"/>
          <p:cNvSpPr txBox="1"/>
          <p:nvPr/>
        </p:nvSpPr>
        <p:spPr>
          <a:xfrm>
            <a:off x="5034468" y="9324349"/>
            <a:ext cx="3740267"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D3D2AB"/>
                </a:solidFill>
                <a:latin typeface="Germania One"/>
                <a:ea typeface="Germania One"/>
                <a:cs typeface="Germania One"/>
                <a:sym typeface="Germania One"/>
              </a:rPr>
              <a:t>Japanese Mythology</a:t>
            </a:r>
            <a:endParaRPr/>
          </a:p>
        </p:txBody>
      </p:sp>
      <p:sp>
        <p:nvSpPr>
          <p:cNvPr id="204" name="Google Shape;204;p18"/>
          <p:cNvSpPr txBox="1"/>
          <p:nvPr/>
        </p:nvSpPr>
        <p:spPr>
          <a:xfrm>
            <a:off x="9513264" y="9324349"/>
            <a:ext cx="3740267"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D3D2AB"/>
                </a:solidFill>
                <a:latin typeface="Germania One"/>
                <a:ea typeface="Germania One"/>
                <a:cs typeface="Germania One"/>
                <a:sym typeface="Germania One"/>
              </a:rPr>
              <a:t>Filipino Mythology</a:t>
            </a:r>
            <a:endParaRPr/>
          </a:p>
        </p:txBody>
      </p:sp>
      <p:sp>
        <p:nvSpPr>
          <p:cNvPr id="205" name="Google Shape;205;p18"/>
          <p:cNvSpPr txBox="1"/>
          <p:nvPr/>
        </p:nvSpPr>
        <p:spPr>
          <a:xfrm>
            <a:off x="13992060" y="9324349"/>
            <a:ext cx="3740267"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D3D2AB"/>
                </a:solidFill>
                <a:latin typeface="Germania One"/>
                <a:ea typeface="Germania One"/>
                <a:cs typeface="Germania One"/>
                <a:sym typeface="Germania One"/>
              </a:rPr>
              <a:t>Hindu Mythology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09" name="Shape 209"/>
        <p:cNvGrpSpPr/>
        <p:nvPr/>
      </p:nvGrpSpPr>
      <p:grpSpPr>
        <a:xfrm>
          <a:off x="0" y="0"/>
          <a:ext cx="0" cy="0"/>
          <a:chOff x="0" y="0"/>
          <a:chExt cx="0" cy="0"/>
        </a:xfrm>
      </p:grpSpPr>
      <p:pic>
        <p:nvPicPr>
          <p:cNvPr id="210" name="Google Shape;210;p19"/>
          <p:cNvPicPr preferRelativeResize="0"/>
          <p:nvPr/>
        </p:nvPicPr>
        <p:blipFill>
          <a:blip r:embed="rId3">
            <a:alphaModFix/>
          </a:blip>
          <a:stretch>
            <a:fillRect/>
          </a:stretch>
        </p:blipFill>
        <p:spPr>
          <a:xfrm>
            <a:off x="0" y="-1116209"/>
            <a:ext cx="18288000" cy="12519418"/>
          </a:xfrm>
          <a:prstGeom prst="rect">
            <a:avLst/>
          </a:prstGeom>
          <a:noFill/>
          <a:ln>
            <a:noFill/>
          </a:ln>
        </p:spPr>
      </p:pic>
      <p:grpSp>
        <p:nvGrpSpPr>
          <p:cNvPr id="211" name="Google Shape;211;p19"/>
          <p:cNvGrpSpPr/>
          <p:nvPr/>
        </p:nvGrpSpPr>
        <p:grpSpPr>
          <a:xfrm>
            <a:off x="2715783" y="7899715"/>
            <a:ext cx="12856433" cy="2218674"/>
            <a:chOff x="0" y="-47625"/>
            <a:chExt cx="1228268" cy="211966"/>
          </a:xfrm>
        </p:grpSpPr>
        <p:sp>
          <p:nvSpPr>
            <p:cNvPr id="212" name="Google Shape;212;p19"/>
            <p:cNvSpPr/>
            <p:nvPr/>
          </p:nvSpPr>
          <p:spPr>
            <a:xfrm>
              <a:off x="0" y="0"/>
              <a:ext cx="1228268" cy="164341"/>
            </a:xfrm>
            <a:custGeom>
              <a:rect b="b" l="l" r="r" t="t"/>
              <a:pathLst>
                <a:path extrusionOk="0" h="164341" w="1228268">
                  <a:moveTo>
                    <a:pt x="30711" y="0"/>
                  </a:moveTo>
                  <a:lnTo>
                    <a:pt x="1197556" y="0"/>
                  </a:lnTo>
                  <a:cubicBezTo>
                    <a:pt x="1205702" y="0"/>
                    <a:pt x="1213513" y="3236"/>
                    <a:pt x="1219273" y="8995"/>
                  </a:cubicBezTo>
                  <a:cubicBezTo>
                    <a:pt x="1225032" y="14755"/>
                    <a:pt x="1228268" y="22566"/>
                    <a:pt x="1228268" y="30711"/>
                  </a:cubicBezTo>
                  <a:lnTo>
                    <a:pt x="1228268" y="133630"/>
                  </a:lnTo>
                  <a:cubicBezTo>
                    <a:pt x="1228268" y="150591"/>
                    <a:pt x="1214518" y="164341"/>
                    <a:pt x="1197556" y="164341"/>
                  </a:cubicBezTo>
                  <a:lnTo>
                    <a:pt x="30711" y="164341"/>
                  </a:lnTo>
                  <a:cubicBezTo>
                    <a:pt x="13750" y="164341"/>
                    <a:pt x="0" y="150591"/>
                    <a:pt x="0" y="133630"/>
                  </a:cubicBezTo>
                  <a:lnTo>
                    <a:pt x="0" y="30711"/>
                  </a:lnTo>
                  <a:cubicBezTo>
                    <a:pt x="0" y="13750"/>
                    <a:pt x="13750" y="0"/>
                    <a:pt x="30711" y="0"/>
                  </a:cubicBezTo>
                  <a:close/>
                </a:path>
              </a:pathLst>
            </a:custGeom>
            <a:solidFill>
              <a:srgbClr val="E5D5BC"/>
            </a:solidFill>
            <a:ln cap="rnd" cmpd="sng" w="114300">
              <a:solidFill>
                <a:srgbClr val="2C30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txBox="1"/>
            <p:nvPr/>
          </p:nvSpPr>
          <p:spPr>
            <a:xfrm>
              <a:off x="0" y="-47625"/>
              <a:ext cx="1228268" cy="21196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19"/>
          <p:cNvSpPr txBox="1"/>
          <p:nvPr/>
        </p:nvSpPr>
        <p:spPr>
          <a:xfrm>
            <a:off x="3210008" y="8595716"/>
            <a:ext cx="11868000" cy="13578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8821" u="none" cap="none" strike="noStrike">
                <a:solidFill>
                  <a:srgbClr val="AA3830"/>
                </a:solidFill>
                <a:latin typeface="Germania One"/>
                <a:ea typeface="Germania One"/>
                <a:cs typeface="Germania One"/>
                <a:sym typeface="Germania One"/>
              </a:rPr>
              <a:t>CHINESE MYTHOLOGY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5BC"/>
        </a:solidFill>
      </p:bgPr>
    </p:bg>
    <p:spTree>
      <p:nvGrpSpPr>
        <p:cNvPr id="218" name="Shape 218"/>
        <p:cNvGrpSpPr/>
        <p:nvPr/>
      </p:nvGrpSpPr>
      <p:grpSpPr>
        <a:xfrm>
          <a:off x="0" y="0"/>
          <a:ext cx="0" cy="0"/>
          <a:chOff x="0" y="0"/>
          <a:chExt cx="0" cy="0"/>
        </a:xfrm>
      </p:grpSpPr>
      <p:grpSp>
        <p:nvGrpSpPr>
          <p:cNvPr id="219" name="Google Shape;219;p20"/>
          <p:cNvGrpSpPr/>
          <p:nvPr/>
        </p:nvGrpSpPr>
        <p:grpSpPr>
          <a:xfrm>
            <a:off x="0" y="-92617"/>
            <a:ext cx="20806619" cy="10472233"/>
            <a:chOff x="0" y="0"/>
            <a:chExt cx="27742160" cy="13962978"/>
          </a:xfrm>
        </p:grpSpPr>
        <p:sp>
          <p:nvSpPr>
            <p:cNvPr id="220" name="Google Shape;220;p20"/>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21" name="Google Shape;221;p20"/>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22" name="Google Shape;222;p20"/>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23" name="Google Shape;223;p20"/>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24" name="Google Shape;224;p20"/>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25" name="Google Shape;225;p20"/>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26" name="Google Shape;226;p20"/>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27" name="Google Shape;227;p20"/>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28" name="Google Shape;228;p20"/>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229" name="Google Shape;229;p20"/>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230" name="Google Shape;230;p20"/>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231" name="Google Shape;231;p20"/>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grpSp>
        <p:nvGrpSpPr>
          <p:cNvPr id="232" name="Google Shape;232;p20"/>
          <p:cNvGrpSpPr/>
          <p:nvPr/>
        </p:nvGrpSpPr>
        <p:grpSpPr>
          <a:xfrm>
            <a:off x="847122" y="3278322"/>
            <a:ext cx="4839102" cy="6756435"/>
            <a:chOff x="0" y="-47625"/>
            <a:chExt cx="1140435" cy="1592294"/>
          </a:xfrm>
        </p:grpSpPr>
        <p:sp>
          <p:nvSpPr>
            <p:cNvPr id="233" name="Google Shape;233;p20"/>
            <p:cNvSpPr/>
            <p:nvPr/>
          </p:nvSpPr>
          <p:spPr>
            <a:xfrm>
              <a:off x="0" y="0"/>
              <a:ext cx="1140435" cy="1544669"/>
            </a:xfrm>
            <a:custGeom>
              <a:rect b="b" l="l" r="r" t="t"/>
              <a:pathLst>
                <a:path extrusionOk="0" h="1544669" w="1140435">
                  <a:moveTo>
                    <a:pt x="57595" y="0"/>
                  </a:moveTo>
                  <a:lnTo>
                    <a:pt x="1082840" y="0"/>
                  </a:lnTo>
                  <a:cubicBezTo>
                    <a:pt x="1114649" y="0"/>
                    <a:pt x="1140435" y="25786"/>
                    <a:pt x="1140435" y="57595"/>
                  </a:cubicBezTo>
                  <a:lnTo>
                    <a:pt x="1140435" y="1487074"/>
                  </a:lnTo>
                  <a:cubicBezTo>
                    <a:pt x="1140435" y="1518883"/>
                    <a:pt x="1114649" y="1544669"/>
                    <a:pt x="1082840" y="1544669"/>
                  </a:cubicBezTo>
                  <a:lnTo>
                    <a:pt x="57595" y="1544669"/>
                  </a:lnTo>
                  <a:cubicBezTo>
                    <a:pt x="25786" y="1544669"/>
                    <a:pt x="0" y="1518883"/>
                    <a:pt x="0" y="1487074"/>
                  </a:cubicBezTo>
                  <a:lnTo>
                    <a:pt x="0" y="57595"/>
                  </a:lnTo>
                  <a:cubicBezTo>
                    <a:pt x="0" y="25786"/>
                    <a:pt x="25786" y="0"/>
                    <a:pt x="57595" y="0"/>
                  </a:cubicBezTo>
                  <a:close/>
                </a:path>
              </a:pathLst>
            </a:custGeom>
            <a:solidFill>
              <a:srgbClr val="3126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txBox="1"/>
            <p:nvPr/>
          </p:nvSpPr>
          <p:spPr>
            <a:xfrm>
              <a:off x="0" y="-47625"/>
              <a:ext cx="1140435" cy="159229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20"/>
          <p:cNvPicPr preferRelativeResize="0"/>
          <p:nvPr/>
        </p:nvPicPr>
        <p:blipFill>
          <a:blip r:embed="rId4">
            <a:alphaModFix/>
          </a:blip>
          <a:stretch>
            <a:fillRect/>
          </a:stretch>
        </p:blipFill>
        <p:spPr>
          <a:xfrm>
            <a:off x="1033100" y="3671475"/>
            <a:ext cx="4467149" cy="6167712"/>
          </a:xfrm>
          <a:prstGeom prst="rect">
            <a:avLst/>
          </a:prstGeom>
          <a:noFill/>
          <a:ln>
            <a:noFill/>
          </a:ln>
        </p:spPr>
      </p:pic>
      <p:grpSp>
        <p:nvGrpSpPr>
          <p:cNvPr id="236" name="Google Shape;236;p20"/>
          <p:cNvGrpSpPr/>
          <p:nvPr/>
        </p:nvGrpSpPr>
        <p:grpSpPr>
          <a:xfrm>
            <a:off x="1723623" y="3785405"/>
            <a:ext cx="3086100" cy="1356956"/>
            <a:chOff x="0" y="-47625"/>
            <a:chExt cx="812800" cy="357388"/>
          </a:xfrm>
        </p:grpSpPr>
        <p:sp>
          <p:nvSpPr>
            <p:cNvPr id="237" name="Google Shape;237;p20"/>
            <p:cNvSpPr/>
            <p:nvPr/>
          </p:nvSpPr>
          <p:spPr>
            <a:xfrm>
              <a:off x="0" y="0"/>
              <a:ext cx="812800" cy="309763"/>
            </a:xfrm>
            <a:custGeom>
              <a:rect b="b" l="l" r="r" t="t"/>
              <a:pathLst>
                <a:path extrusionOk="0" h="309763" w="812800">
                  <a:moveTo>
                    <a:pt x="127941" y="0"/>
                  </a:moveTo>
                  <a:lnTo>
                    <a:pt x="684859" y="0"/>
                  </a:lnTo>
                  <a:cubicBezTo>
                    <a:pt x="718791" y="0"/>
                    <a:pt x="751333" y="13479"/>
                    <a:pt x="775327" y="37473"/>
                  </a:cubicBezTo>
                  <a:cubicBezTo>
                    <a:pt x="799321" y="61467"/>
                    <a:pt x="812800" y="94009"/>
                    <a:pt x="812800" y="127941"/>
                  </a:cubicBezTo>
                  <a:lnTo>
                    <a:pt x="812800" y="181822"/>
                  </a:lnTo>
                  <a:cubicBezTo>
                    <a:pt x="812800" y="215754"/>
                    <a:pt x="799321" y="248296"/>
                    <a:pt x="775327" y="272290"/>
                  </a:cubicBezTo>
                  <a:cubicBezTo>
                    <a:pt x="751333" y="296283"/>
                    <a:pt x="718791" y="309763"/>
                    <a:pt x="684859" y="309763"/>
                  </a:cubicBezTo>
                  <a:lnTo>
                    <a:pt x="127941" y="309763"/>
                  </a:lnTo>
                  <a:cubicBezTo>
                    <a:pt x="94009" y="309763"/>
                    <a:pt x="61467" y="296283"/>
                    <a:pt x="37473" y="272290"/>
                  </a:cubicBezTo>
                  <a:cubicBezTo>
                    <a:pt x="13479" y="248296"/>
                    <a:pt x="0" y="215754"/>
                    <a:pt x="0" y="181822"/>
                  </a:cubicBezTo>
                  <a:lnTo>
                    <a:pt x="0" y="127941"/>
                  </a:lnTo>
                  <a:cubicBezTo>
                    <a:pt x="0" y="94009"/>
                    <a:pt x="13479" y="61467"/>
                    <a:pt x="37473" y="37473"/>
                  </a:cubicBezTo>
                  <a:cubicBezTo>
                    <a:pt x="61467" y="13479"/>
                    <a:pt x="94009" y="0"/>
                    <a:pt x="127941"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txBox="1"/>
            <p:nvPr/>
          </p:nvSpPr>
          <p:spPr>
            <a:xfrm>
              <a:off x="0" y="-47625"/>
              <a:ext cx="812800" cy="35738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0"/>
          <p:cNvSpPr txBox="1"/>
          <p:nvPr/>
        </p:nvSpPr>
        <p:spPr>
          <a:xfrm>
            <a:off x="851530" y="330111"/>
            <a:ext cx="16593900" cy="2917200"/>
          </a:xfrm>
          <a:prstGeom prst="rect">
            <a:avLst/>
          </a:prstGeom>
          <a:noFill/>
          <a:ln>
            <a:noFill/>
          </a:ln>
        </p:spPr>
        <p:txBody>
          <a:bodyPr anchorCtr="0" anchor="t" bIns="0" lIns="0" spcFirstLastPara="1" rIns="0" wrap="square" tIns="0">
            <a:spAutoFit/>
          </a:bodyPr>
          <a:lstStyle/>
          <a:p>
            <a:pPr indent="0" lvl="0" marL="0" marR="0" rtl="0" algn="ctr">
              <a:lnSpc>
                <a:spcPct val="79997"/>
              </a:lnSpc>
              <a:spcBef>
                <a:spcPts val="0"/>
              </a:spcBef>
              <a:spcAft>
                <a:spcPts val="0"/>
              </a:spcAft>
              <a:buNone/>
            </a:pPr>
            <a:r>
              <a:rPr b="0" i="0" lang="en-US" sz="23692" u="none" cap="none" strike="noStrike">
                <a:solidFill>
                  <a:srgbClr val="AA3830"/>
                </a:solidFill>
                <a:latin typeface="Germania One"/>
                <a:ea typeface="Germania One"/>
                <a:cs typeface="Germania One"/>
                <a:sym typeface="Germania One"/>
              </a:rPr>
              <a:t>Major Themes</a:t>
            </a:r>
            <a:endParaRPr/>
          </a:p>
        </p:txBody>
      </p:sp>
      <p:sp>
        <p:nvSpPr>
          <p:cNvPr id="240" name="Google Shape;240;p20"/>
          <p:cNvSpPr txBox="1"/>
          <p:nvPr/>
        </p:nvSpPr>
        <p:spPr>
          <a:xfrm>
            <a:off x="1992218" y="4170756"/>
            <a:ext cx="2548800" cy="78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199" u="none" cap="none" strike="noStrike">
                <a:solidFill>
                  <a:srgbClr val="AA3830"/>
                </a:solidFill>
                <a:latin typeface="Germania One"/>
                <a:ea typeface="Germania One"/>
                <a:cs typeface="Germania One"/>
                <a:sym typeface="Germania One"/>
              </a:rPr>
              <a:t>CREATION OF THE WORLD</a:t>
            </a:r>
            <a:endParaRPr/>
          </a:p>
        </p:txBody>
      </p:sp>
      <p:grpSp>
        <p:nvGrpSpPr>
          <p:cNvPr id="241" name="Google Shape;241;p20"/>
          <p:cNvGrpSpPr/>
          <p:nvPr/>
        </p:nvGrpSpPr>
        <p:grpSpPr>
          <a:xfrm>
            <a:off x="1306259" y="5118046"/>
            <a:ext cx="3920828" cy="4017651"/>
            <a:chOff x="0" y="-47625"/>
            <a:chExt cx="1032646" cy="1058147"/>
          </a:xfrm>
        </p:grpSpPr>
        <p:sp>
          <p:nvSpPr>
            <p:cNvPr id="242" name="Google Shape;242;p20"/>
            <p:cNvSpPr/>
            <p:nvPr/>
          </p:nvSpPr>
          <p:spPr>
            <a:xfrm>
              <a:off x="0" y="0"/>
              <a:ext cx="1032646" cy="1010522"/>
            </a:xfrm>
            <a:custGeom>
              <a:rect b="b" l="l" r="r" t="t"/>
              <a:pathLst>
                <a:path extrusionOk="0" h="1010522" w="1032646">
                  <a:moveTo>
                    <a:pt x="100703" y="0"/>
                  </a:moveTo>
                  <a:lnTo>
                    <a:pt x="931943" y="0"/>
                  </a:lnTo>
                  <a:cubicBezTo>
                    <a:pt x="987560" y="0"/>
                    <a:pt x="1032646" y="45086"/>
                    <a:pt x="1032646" y="100703"/>
                  </a:cubicBezTo>
                  <a:lnTo>
                    <a:pt x="1032646" y="909819"/>
                  </a:lnTo>
                  <a:cubicBezTo>
                    <a:pt x="1032646" y="965436"/>
                    <a:pt x="987560" y="1010522"/>
                    <a:pt x="931943" y="1010522"/>
                  </a:cubicBezTo>
                  <a:lnTo>
                    <a:pt x="100703" y="1010522"/>
                  </a:lnTo>
                  <a:cubicBezTo>
                    <a:pt x="45086" y="1010522"/>
                    <a:pt x="0" y="965436"/>
                    <a:pt x="0" y="909819"/>
                  </a:cubicBezTo>
                  <a:lnTo>
                    <a:pt x="0" y="100703"/>
                  </a:lnTo>
                  <a:cubicBezTo>
                    <a:pt x="0" y="45086"/>
                    <a:pt x="45086" y="0"/>
                    <a:pt x="100703"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txBox="1"/>
            <p:nvPr/>
          </p:nvSpPr>
          <p:spPr>
            <a:xfrm>
              <a:off x="0" y="-47625"/>
              <a:ext cx="1032646" cy="105814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20"/>
          <p:cNvSpPr txBox="1"/>
          <p:nvPr/>
        </p:nvSpPr>
        <p:spPr>
          <a:xfrm>
            <a:off x="1594429" y="5482782"/>
            <a:ext cx="3344400" cy="346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AA3830"/>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grpSp>
        <p:nvGrpSpPr>
          <p:cNvPr id="245" name="Google Shape;245;p20"/>
          <p:cNvGrpSpPr/>
          <p:nvPr/>
        </p:nvGrpSpPr>
        <p:grpSpPr>
          <a:xfrm>
            <a:off x="6728857" y="3278322"/>
            <a:ext cx="4839102" cy="6756435"/>
            <a:chOff x="0" y="-47625"/>
            <a:chExt cx="1140435" cy="1592294"/>
          </a:xfrm>
        </p:grpSpPr>
        <p:sp>
          <p:nvSpPr>
            <p:cNvPr id="246" name="Google Shape;246;p20"/>
            <p:cNvSpPr/>
            <p:nvPr/>
          </p:nvSpPr>
          <p:spPr>
            <a:xfrm>
              <a:off x="0" y="0"/>
              <a:ext cx="1140435" cy="1544669"/>
            </a:xfrm>
            <a:custGeom>
              <a:rect b="b" l="l" r="r" t="t"/>
              <a:pathLst>
                <a:path extrusionOk="0" h="1544669" w="1140435">
                  <a:moveTo>
                    <a:pt x="57595" y="0"/>
                  </a:moveTo>
                  <a:lnTo>
                    <a:pt x="1082840" y="0"/>
                  </a:lnTo>
                  <a:cubicBezTo>
                    <a:pt x="1114649" y="0"/>
                    <a:pt x="1140435" y="25786"/>
                    <a:pt x="1140435" y="57595"/>
                  </a:cubicBezTo>
                  <a:lnTo>
                    <a:pt x="1140435" y="1487074"/>
                  </a:lnTo>
                  <a:cubicBezTo>
                    <a:pt x="1140435" y="1518883"/>
                    <a:pt x="1114649" y="1544669"/>
                    <a:pt x="1082840" y="1544669"/>
                  </a:cubicBezTo>
                  <a:lnTo>
                    <a:pt x="57595" y="1544669"/>
                  </a:lnTo>
                  <a:cubicBezTo>
                    <a:pt x="25786" y="1544669"/>
                    <a:pt x="0" y="1518883"/>
                    <a:pt x="0" y="1487074"/>
                  </a:cubicBezTo>
                  <a:lnTo>
                    <a:pt x="0" y="57595"/>
                  </a:lnTo>
                  <a:cubicBezTo>
                    <a:pt x="0" y="25786"/>
                    <a:pt x="25786" y="0"/>
                    <a:pt x="57595" y="0"/>
                  </a:cubicBezTo>
                  <a:close/>
                </a:path>
              </a:pathLst>
            </a:custGeom>
            <a:solidFill>
              <a:srgbClr val="3126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txBox="1"/>
            <p:nvPr/>
          </p:nvSpPr>
          <p:spPr>
            <a:xfrm>
              <a:off x="0" y="-47625"/>
              <a:ext cx="1140435" cy="159229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8" name="Google Shape;248;p20"/>
          <p:cNvPicPr preferRelativeResize="0"/>
          <p:nvPr/>
        </p:nvPicPr>
        <p:blipFill>
          <a:blip r:embed="rId4">
            <a:alphaModFix/>
          </a:blip>
          <a:stretch>
            <a:fillRect/>
          </a:stretch>
        </p:blipFill>
        <p:spPr>
          <a:xfrm>
            <a:off x="6912625" y="3673725"/>
            <a:ext cx="4467149" cy="6167712"/>
          </a:xfrm>
          <a:prstGeom prst="rect">
            <a:avLst/>
          </a:prstGeom>
          <a:noFill/>
          <a:ln>
            <a:noFill/>
          </a:ln>
        </p:spPr>
      </p:pic>
      <p:grpSp>
        <p:nvGrpSpPr>
          <p:cNvPr id="249" name="Google Shape;249;p20"/>
          <p:cNvGrpSpPr/>
          <p:nvPr/>
        </p:nvGrpSpPr>
        <p:grpSpPr>
          <a:xfrm>
            <a:off x="7605358" y="3785405"/>
            <a:ext cx="3086100" cy="1356956"/>
            <a:chOff x="0" y="-47625"/>
            <a:chExt cx="812800" cy="357388"/>
          </a:xfrm>
        </p:grpSpPr>
        <p:sp>
          <p:nvSpPr>
            <p:cNvPr id="250" name="Google Shape;250;p20"/>
            <p:cNvSpPr/>
            <p:nvPr/>
          </p:nvSpPr>
          <p:spPr>
            <a:xfrm>
              <a:off x="0" y="0"/>
              <a:ext cx="812800" cy="309763"/>
            </a:xfrm>
            <a:custGeom>
              <a:rect b="b" l="l" r="r" t="t"/>
              <a:pathLst>
                <a:path extrusionOk="0" h="309763" w="812800">
                  <a:moveTo>
                    <a:pt x="127941" y="0"/>
                  </a:moveTo>
                  <a:lnTo>
                    <a:pt x="684859" y="0"/>
                  </a:lnTo>
                  <a:cubicBezTo>
                    <a:pt x="718791" y="0"/>
                    <a:pt x="751333" y="13479"/>
                    <a:pt x="775327" y="37473"/>
                  </a:cubicBezTo>
                  <a:cubicBezTo>
                    <a:pt x="799321" y="61467"/>
                    <a:pt x="812800" y="94009"/>
                    <a:pt x="812800" y="127941"/>
                  </a:cubicBezTo>
                  <a:lnTo>
                    <a:pt x="812800" y="181822"/>
                  </a:lnTo>
                  <a:cubicBezTo>
                    <a:pt x="812800" y="215754"/>
                    <a:pt x="799321" y="248296"/>
                    <a:pt x="775327" y="272290"/>
                  </a:cubicBezTo>
                  <a:cubicBezTo>
                    <a:pt x="751333" y="296283"/>
                    <a:pt x="718791" y="309763"/>
                    <a:pt x="684859" y="309763"/>
                  </a:cubicBezTo>
                  <a:lnTo>
                    <a:pt x="127941" y="309763"/>
                  </a:lnTo>
                  <a:cubicBezTo>
                    <a:pt x="94009" y="309763"/>
                    <a:pt x="61467" y="296283"/>
                    <a:pt x="37473" y="272290"/>
                  </a:cubicBezTo>
                  <a:cubicBezTo>
                    <a:pt x="13479" y="248296"/>
                    <a:pt x="0" y="215754"/>
                    <a:pt x="0" y="181822"/>
                  </a:cubicBezTo>
                  <a:lnTo>
                    <a:pt x="0" y="127941"/>
                  </a:lnTo>
                  <a:cubicBezTo>
                    <a:pt x="0" y="94009"/>
                    <a:pt x="13479" y="61467"/>
                    <a:pt x="37473" y="37473"/>
                  </a:cubicBezTo>
                  <a:cubicBezTo>
                    <a:pt x="61467" y="13479"/>
                    <a:pt x="94009" y="0"/>
                    <a:pt x="127941"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txBox="1"/>
            <p:nvPr/>
          </p:nvSpPr>
          <p:spPr>
            <a:xfrm>
              <a:off x="0" y="-47625"/>
              <a:ext cx="812800" cy="35738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20"/>
          <p:cNvSpPr txBox="1"/>
          <p:nvPr/>
        </p:nvSpPr>
        <p:spPr>
          <a:xfrm>
            <a:off x="7873953" y="4170756"/>
            <a:ext cx="2548800" cy="78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199" u="none" cap="none" strike="noStrike">
                <a:solidFill>
                  <a:srgbClr val="AA3830"/>
                </a:solidFill>
                <a:latin typeface="Germania One"/>
                <a:ea typeface="Germania One"/>
                <a:cs typeface="Germania One"/>
                <a:sym typeface="Germania One"/>
              </a:rPr>
              <a:t>IMPORTANCE OF NATURE</a:t>
            </a:r>
            <a:endParaRPr/>
          </a:p>
        </p:txBody>
      </p:sp>
      <p:grpSp>
        <p:nvGrpSpPr>
          <p:cNvPr id="253" name="Google Shape;253;p20"/>
          <p:cNvGrpSpPr/>
          <p:nvPr/>
        </p:nvGrpSpPr>
        <p:grpSpPr>
          <a:xfrm>
            <a:off x="7187994" y="5118046"/>
            <a:ext cx="3920828" cy="4017651"/>
            <a:chOff x="0" y="-47625"/>
            <a:chExt cx="1032646" cy="1058147"/>
          </a:xfrm>
        </p:grpSpPr>
        <p:sp>
          <p:nvSpPr>
            <p:cNvPr id="254" name="Google Shape;254;p20"/>
            <p:cNvSpPr/>
            <p:nvPr/>
          </p:nvSpPr>
          <p:spPr>
            <a:xfrm>
              <a:off x="0" y="0"/>
              <a:ext cx="1032646" cy="1010522"/>
            </a:xfrm>
            <a:custGeom>
              <a:rect b="b" l="l" r="r" t="t"/>
              <a:pathLst>
                <a:path extrusionOk="0" h="1010522" w="1032646">
                  <a:moveTo>
                    <a:pt x="100703" y="0"/>
                  </a:moveTo>
                  <a:lnTo>
                    <a:pt x="931943" y="0"/>
                  </a:lnTo>
                  <a:cubicBezTo>
                    <a:pt x="987560" y="0"/>
                    <a:pt x="1032646" y="45086"/>
                    <a:pt x="1032646" y="100703"/>
                  </a:cubicBezTo>
                  <a:lnTo>
                    <a:pt x="1032646" y="909819"/>
                  </a:lnTo>
                  <a:cubicBezTo>
                    <a:pt x="1032646" y="965436"/>
                    <a:pt x="987560" y="1010522"/>
                    <a:pt x="931943" y="1010522"/>
                  </a:cubicBezTo>
                  <a:lnTo>
                    <a:pt x="100703" y="1010522"/>
                  </a:lnTo>
                  <a:cubicBezTo>
                    <a:pt x="45086" y="1010522"/>
                    <a:pt x="0" y="965436"/>
                    <a:pt x="0" y="909819"/>
                  </a:cubicBezTo>
                  <a:lnTo>
                    <a:pt x="0" y="100703"/>
                  </a:lnTo>
                  <a:cubicBezTo>
                    <a:pt x="0" y="45086"/>
                    <a:pt x="45086" y="0"/>
                    <a:pt x="100703"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txBox="1"/>
            <p:nvPr/>
          </p:nvSpPr>
          <p:spPr>
            <a:xfrm>
              <a:off x="0" y="-47625"/>
              <a:ext cx="1032646" cy="105814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0"/>
          <p:cNvSpPr txBox="1"/>
          <p:nvPr/>
        </p:nvSpPr>
        <p:spPr>
          <a:xfrm>
            <a:off x="7476164" y="5482782"/>
            <a:ext cx="3344400" cy="346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AA3830"/>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grpSp>
        <p:nvGrpSpPr>
          <p:cNvPr id="257" name="Google Shape;257;p20"/>
          <p:cNvGrpSpPr/>
          <p:nvPr/>
        </p:nvGrpSpPr>
        <p:grpSpPr>
          <a:xfrm>
            <a:off x="12606184" y="3278322"/>
            <a:ext cx="4839102" cy="6756435"/>
            <a:chOff x="0" y="-47625"/>
            <a:chExt cx="1140435" cy="1592294"/>
          </a:xfrm>
        </p:grpSpPr>
        <p:sp>
          <p:nvSpPr>
            <p:cNvPr id="258" name="Google Shape;258;p20"/>
            <p:cNvSpPr/>
            <p:nvPr/>
          </p:nvSpPr>
          <p:spPr>
            <a:xfrm>
              <a:off x="0" y="0"/>
              <a:ext cx="1140435" cy="1544669"/>
            </a:xfrm>
            <a:custGeom>
              <a:rect b="b" l="l" r="r" t="t"/>
              <a:pathLst>
                <a:path extrusionOk="0" h="1544669" w="1140435">
                  <a:moveTo>
                    <a:pt x="57595" y="0"/>
                  </a:moveTo>
                  <a:lnTo>
                    <a:pt x="1082840" y="0"/>
                  </a:lnTo>
                  <a:cubicBezTo>
                    <a:pt x="1114649" y="0"/>
                    <a:pt x="1140435" y="25786"/>
                    <a:pt x="1140435" y="57595"/>
                  </a:cubicBezTo>
                  <a:lnTo>
                    <a:pt x="1140435" y="1487074"/>
                  </a:lnTo>
                  <a:cubicBezTo>
                    <a:pt x="1140435" y="1518883"/>
                    <a:pt x="1114649" y="1544669"/>
                    <a:pt x="1082840" y="1544669"/>
                  </a:cubicBezTo>
                  <a:lnTo>
                    <a:pt x="57595" y="1544669"/>
                  </a:lnTo>
                  <a:cubicBezTo>
                    <a:pt x="25786" y="1544669"/>
                    <a:pt x="0" y="1518883"/>
                    <a:pt x="0" y="1487074"/>
                  </a:cubicBezTo>
                  <a:lnTo>
                    <a:pt x="0" y="57595"/>
                  </a:lnTo>
                  <a:cubicBezTo>
                    <a:pt x="0" y="25786"/>
                    <a:pt x="25786" y="0"/>
                    <a:pt x="57595" y="0"/>
                  </a:cubicBezTo>
                  <a:close/>
                </a:path>
              </a:pathLst>
            </a:custGeom>
            <a:solidFill>
              <a:srgbClr val="3126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txBox="1"/>
            <p:nvPr/>
          </p:nvSpPr>
          <p:spPr>
            <a:xfrm>
              <a:off x="0" y="-47625"/>
              <a:ext cx="1140435" cy="159229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0" name="Google Shape;260;p20"/>
          <p:cNvPicPr preferRelativeResize="0"/>
          <p:nvPr/>
        </p:nvPicPr>
        <p:blipFill>
          <a:blip r:embed="rId4">
            <a:alphaModFix/>
          </a:blip>
          <a:stretch>
            <a:fillRect/>
          </a:stretch>
        </p:blipFill>
        <p:spPr>
          <a:xfrm>
            <a:off x="12796550" y="3673725"/>
            <a:ext cx="4467149" cy="6167712"/>
          </a:xfrm>
          <a:prstGeom prst="rect">
            <a:avLst/>
          </a:prstGeom>
          <a:noFill/>
          <a:ln>
            <a:noFill/>
          </a:ln>
        </p:spPr>
      </p:pic>
      <p:grpSp>
        <p:nvGrpSpPr>
          <p:cNvPr id="261" name="Google Shape;261;p20"/>
          <p:cNvGrpSpPr/>
          <p:nvPr/>
        </p:nvGrpSpPr>
        <p:grpSpPr>
          <a:xfrm>
            <a:off x="13482685" y="3785405"/>
            <a:ext cx="3086100" cy="1356956"/>
            <a:chOff x="0" y="-47625"/>
            <a:chExt cx="812800" cy="357388"/>
          </a:xfrm>
        </p:grpSpPr>
        <p:sp>
          <p:nvSpPr>
            <p:cNvPr id="262" name="Google Shape;262;p20"/>
            <p:cNvSpPr/>
            <p:nvPr/>
          </p:nvSpPr>
          <p:spPr>
            <a:xfrm>
              <a:off x="0" y="0"/>
              <a:ext cx="812800" cy="309763"/>
            </a:xfrm>
            <a:custGeom>
              <a:rect b="b" l="l" r="r" t="t"/>
              <a:pathLst>
                <a:path extrusionOk="0" h="309763" w="812800">
                  <a:moveTo>
                    <a:pt x="127941" y="0"/>
                  </a:moveTo>
                  <a:lnTo>
                    <a:pt x="684859" y="0"/>
                  </a:lnTo>
                  <a:cubicBezTo>
                    <a:pt x="718791" y="0"/>
                    <a:pt x="751333" y="13479"/>
                    <a:pt x="775327" y="37473"/>
                  </a:cubicBezTo>
                  <a:cubicBezTo>
                    <a:pt x="799321" y="61467"/>
                    <a:pt x="812800" y="94009"/>
                    <a:pt x="812800" y="127941"/>
                  </a:cubicBezTo>
                  <a:lnTo>
                    <a:pt x="812800" y="181822"/>
                  </a:lnTo>
                  <a:cubicBezTo>
                    <a:pt x="812800" y="215754"/>
                    <a:pt x="799321" y="248296"/>
                    <a:pt x="775327" y="272290"/>
                  </a:cubicBezTo>
                  <a:cubicBezTo>
                    <a:pt x="751333" y="296283"/>
                    <a:pt x="718791" y="309763"/>
                    <a:pt x="684859" y="309763"/>
                  </a:cubicBezTo>
                  <a:lnTo>
                    <a:pt x="127941" y="309763"/>
                  </a:lnTo>
                  <a:cubicBezTo>
                    <a:pt x="94009" y="309763"/>
                    <a:pt x="61467" y="296283"/>
                    <a:pt x="37473" y="272290"/>
                  </a:cubicBezTo>
                  <a:cubicBezTo>
                    <a:pt x="13479" y="248296"/>
                    <a:pt x="0" y="215754"/>
                    <a:pt x="0" y="181822"/>
                  </a:cubicBezTo>
                  <a:lnTo>
                    <a:pt x="0" y="127941"/>
                  </a:lnTo>
                  <a:cubicBezTo>
                    <a:pt x="0" y="94009"/>
                    <a:pt x="13479" y="61467"/>
                    <a:pt x="37473" y="37473"/>
                  </a:cubicBezTo>
                  <a:cubicBezTo>
                    <a:pt x="61467" y="13479"/>
                    <a:pt x="94009" y="0"/>
                    <a:pt x="127941"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txBox="1"/>
            <p:nvPr/>
          </p:nvSpPr>
          <p:spPr>
            <a:xfrm>
              <a:off x="0" y="-47625"/>
              <a:ext cx="812800" cy="35738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20"/>
          <p:cNvSpPr txBox="1"/>
          <p:nvPr/>
        </p:nvSpPr>
        <p:spPr>
          <a:xfrm>
            <a:off x="13751280" y="4170756"/>
            <a:ext cx="2548800" cy="78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199" u="none" cap="none" strike="noStrike">
                <a:solidFill>
                  <a:srgbClr val="AA3830"/>
                </a:solidFill>
                <a:latin typeface="Germania One"/>
                <a:ea typeface="Germania One"/>
                <a:cs typeface="Germania One"/>
                <a:sym typeface="Germania One"/>
              </a:rPr>
              <a:t>REVERENCE OF ANCESTORS</a:t>
            </a:r>
            <a:endParaRPr/>
          </a:p>
        </p:txBody>
      </p:sp>
      <p:grpSp>
        <p:nvGrpSpPr>
          <p:cNvPr id="265" name="Google Shape;265;p20"/>
          <p:cNvGrpSpPr/>
          <p:nvPr/>
        </p:nvGrpSpPr>
        <p:grpSpPr>
          <a:xfrm>
            <a:off x="13065321" y="5118046"/>
            <a:ext cx="3920828" cy="4017651"/>
            <a:chOff x="0" y="-47625"/>
            <a:chExt cx="1032646" cy="1058147"/>
          </a:xfrm>
        </p:grpSpPr>
        <p:sp>
          <p:nvSpPr>
            <p:cNvPr id="266" name="Google Shape;266;p20"/>
            <p:cNvSpPr/>
            <p:nvPr/>
          </p:nvSpPr>
          <p:spPr>
            <a:xfrm>
              <a:off x="0" y="0"/>
              <a:ext cx="1032646" cy="1010522"/>
            </a:xfrm>
            <a:custGeom>
              <a:rect b="b" l="l" r="r" t="t"/>
              <a:pathLst>
                <a:path extrusionOk="0" h="1010522" w="1032646">
                  <a:moveTo>
                    <a:pt x="100703" y="0"/>
                  </a:moveTo>
                  <a:lnTo>
                    <a:pt x="931943" y="0"/>
                  </a:lnTo>
                  <a:cubicBezTo>
                    <a:pt x="987560" y="0"/>
                    <a:pt x="1032646" y="45086"/>
                    <a:pt x="1032646" y="100703"/>
                  </a:cubicBezTo>
                  <a:lnTo>
                    <a:pt x="1032646" y="909819"/>
                  </a:lnTo>
                  <a:cubicBezTo>
                    <a:pt x="1032646" y="965436"/>
                    <a:pt x="987560" y="1010522"/>
                    <a:pt x="931943" y="1010522"/>
                  </a:cubicBezTo>
                  <a:lnTo>
                    <a:pt x="100703" y="1010522"/>
                  </a:lnTo>
                  <a:cubicBezTo>
                    <a:pt x="45086" y="1010522"/>
                    <a:pt x="0" y="965436"/>
                    <a:pt x="0" y="909819"/>
                  </a:cubicBezTo>
                  <a:lnTo>
                    <a:pt x="0" y="100703"/>
                  </a:lnTo>
                  <a:cubicBezTo>
                    <a:pt x="0" y="45086"/>
                    <a:pt x="45086" y="0"/>
                    <a:pt x="100703" y="0"/>
                  </a:cubicBezTo>
                  <a:close/>
                </a:path>
              </a:pathLst>
            </a:custGeom>
            <a:solidFill>
              <a:srgbClr val="E5D5BC"/>
            </a:solidFill>
            <a:ln cap="rnd" cmpd="sng" w="19050">
              <a:solidFill>
                <a:srgbClr val="AA383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0"/>
            <p:cNvSpPr txBox="1"/>
            <p:nvPr/>
          </p:nvSpPr>
          <p:spPr>
            <a:xfrm>
              <a:off x="0" y="-47625"/>
              <a:ext cx="1032646" cy="105814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0"/>
          <p:cNvSpPr txBox="1"/>
          <p:nvPr/>
        </p:nvSpPr>
        <p:spPr>
          <a:xfrm>
            <a:off x="13353491" y="5482782"/>
            <a:ext cx="3344400" cy="346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AA3830"/>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5BC"/>
        </a:solidFill>
      </p:bgPr>
    </p:bg>
    <p:spTree>
      <p:nvGrpSpPr>
        <p:cNvPr id="272" name="Shape 272"/>
        <p:cNvGrpSpPr/>
        <p:nvPr/>
      </p:nvGrpSpPr>
      <p:grpSpPr>
        <a:xfrm>
          <a:off x="0" y="0"/>
          <a:ext cx="0" cy="0"/>
          <a:chOff x="0" y="0"/>
          <a:chExt cx="0" cy="0"/>
        </a:xfrm>
      </p:grpSpPr>
      <p:grpSp>
        <p:nvGrpSpPr>
          <p:cNvPr id="273" name="Google Shape;273;p21"/>
          <p:cNvGrpSpPr/>
          <p:nvPr/>
        </p:nvGrpSpPr>
        <p:grpSpPr>
          <a:xfrm>
            <a:off x="0" y="-92617"/>
            <a:ext cx="20806619" cy="10472233"/>
            <a:chOff x="0" y="0"/>
            <a:chExt cx="27742160" cy="13962978"/>
          </a:xfrm>
        </p:grpSpPr>
        <p:sp>
          <p:nvSpPr>
            <p:cNvPr id="274" name="Google Shape;274;p21"/>
            <p:cNvSpPr/>
            <p:nvPr/>
          </p:nvSpPr>
          <p:spPr>
            <a:xfrm>
              <a:off x="0" y="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75" name="Google Shape;275;p21"/>
            <p:cNvSpPr/>
            <p:nvPr/>
          </p:nvSpPr>
          <p:spPr>
            <a:xfrm>
              <a:off x="0" y="6858000"/>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76" name="Google Shape;276;p21"/>
            <p:cNvSpPr/>
            <p:nvPr/>
          </p:nvSpPr>
          <p:spPr>
            <a:xfrm>
              <a:off x="4644877" y="70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77" name="Google Shape;277;p21"/>
            <p:cNvSpPr/>
            <p:nvPr/>
          </p:nvSpPr>
          <p:spPr>
            <a:xfrm>
              <a:off x="4644877" y="6928565"/>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78" name="Google Shape;278;p21"/>
            <p:cNvSpPr/>
            <p:nvPr/>
          </p:nvSpPr>
          <p:spPr>
            <a:xfrm>
              <a:off x="9162651" y="35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79" name="Google Shape;279;p21"/>
            <p:cNvSpPr/>
            <p:nvPr/>
          </p:nvSpPr>
          <p:spPr>
            <a:xfrm>
              <a:off x="9162651" y="6893283"/>
              <a:ext cx="4644877" cy="6999130"/>
            </a:xfrm>
            <a:custGeom>
              <a:rect b="b" l="l" r="r" t="t"/>
              <a:pathLst>
                <a:path extrusionOk="0" h="6999130" w="4644877">
                  <a:moveTo>
                    <a:pt x="0" y="0"/>
                  </a:moveTo>
                  <a:lnTo>
                    <a:pt x="4644878" y="0"/>
                  </a:lnTo>
                  <a:lnTo>
                    <a:pt x="4644878" y="6999130"/>
                  </a:lnTo>
                  <a:lnTo>
                    <a:pt x="0" y="6999130"/>
                  </a:lnTo>
                  <a:lnTo>
                    <a:pt x="0" y="0"/>
                  </a:lnTo>
                  <a:close/>
                </a:path>
              </a:pathLst>
            </a:custGeom>
            <a:blipFill rotWithShape="1">
              <a:blip r:embed="rId3">
                <a:alphaModFix amt="31999"/>
              </a:blip>
              <a:stretch>
                <a:fillRect b="0" l="0" r="0" t="0"/>
              </a:stretch>
            </a:blipFill>
            <a:ln>
              <a:noFill/>
            </a:ln>
          </p:spPr>
        </p:sp>
        <p:sp>
          <p:nvSpPr>
            <p:cNvPr id="280" name="Google Shape;280;p21"/>
            <p:cNvSpPr/>
            <p:nvPr/>
          </p:nvSpPr>
          <p:spPr>
            <a:xfrm>
              <a:off x="13807529" y="105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81" name="Google Shape;281;p21"/>
            <p:cNvSpPr/>
            <p:nvPr/>
          </p:nvSpPr>
          <p:spPr>
            <a:xfrm>
              <a:off x="13807529" y="6963848"/>
              <a:ext cx="4644877" cy="6999130"/>
            </a:xfrm>
            <a:custGeom>
              <a:rect b="b" l="l" r="r" t="t"/>
              <a:pathLst>
                <a:path extrusionOk="0" h="6999130" w="4644877">
                  <a:moveTo>
                    <a:pt x="0" y="0"/>
                  </a:moveTo>
                  <a:lnTo>
                    <a:pt x="4644877" y="0"/>
                  </a:lnTo>
                  <a:lnTo>
                    <a:pt x="4644877" y="6999130"/>
                  </a:lnTo>
                  <a:lnTo>
                    <a:pt x="0" y="6999130"/>
                  </a:lnTo>
                  <a:lnTo>
                    <a:pt x="0" y="0"/>
                  </a:lnTo>
                  <a:close/>
                </a:path>
              </a:pathLst>
            </a:custGeom>
            <a:blipFill rotWithShape="1">
              <a:blip r:embed="rId3">
                <a:alphaModFix amt="31999"/>
              </a:blip>
              <a:stretch>
                <a:fillRect b="0" l="0" r="0" t="0"/>
              </a:stretch>
            </a:blipFill>
            <a:ln>
              <a:noFill/>
            </a:ln>
          </p:spPr>
        </p:sp>
        <p:sp>
          <p:nvSpPr>
            <p:cNvPr id="282" name="Google Shape;282;p21"/>
            <p:cNvSpPr/>
            <p:nvPr/>
          </p:nvSpPr>
          <p:spPr>
            <a:xfrm>
              <a:off x="18452406" y="17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283" name="Google Shape;283;p21"/>
            <p:cNvSpPr/>
            <p:nvPr/>
          </p:nvSpPr>
          <p:spPr>
            <a:xfrm>
              <a:off x="18452406" y="6875641"/>
              <a:ext cx="4644877" cy="6999130"/>
            </a:xfrm>
            <a:custGeom>
              <a:rect b="b" l="l" r="r" t="t"/>
              <a:pathLst>
                <a:path extrusionOk="0" h="6999130" w="4644877">
                  <a:moveTo>
                    <a:pt x="0" y="0"/>
                  </a:moveTo>
                  <a:lnTo>
                    <a:pt x="4644877" y="0"/>
                  </a:lnTo>
                  <a:lnTo>
                    <a:pt x="4644877" y="6999131"/>
                  </a:lnTo>
                  <a:lnTo>
                    <a:pt x="0" y="6999131"/>
                  </a:lnTo>
                  <a:lnTo>
                    <a:pt x="0" y="0"/>
                  </a:lnTo>
                  <a:close/>
                </a:path>
              </a:pathLst>
            </a:custGeom>
            <a:blipFill rotWithShape="1">
              <a:blip r:embed="rId3">
                <a:alphaModFix amt="31999"/>
              </a:blip>
              <a:stretch>
                <a:fillRect b="0" l="0" r="0" t="0"/>
              </a:stretch>
            </a:blipFill>
            <a:ln>
              <a:noFill/>
            </a:ln>
          </p:spPr>
        </p:sp>
        <p:sp>
          <p:nvSpPr>
            <p:cNvPr id="284" name="Google Shape;284;p21"/>
            <p:cNvSpPr/>
            <p:nvPr/>
          </p:nvSpPr>
          <p:spPr>
            <a:xfrm>
              <a:off x="23097283" y="88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sp>
          <p:nvSpPr>
            <p:cNvPr id="285" name="Google Shape;285;p21"/>
            <p:cNvSpPr/>
            <p:nvPr/>
          </p:nvSpPr>
          <p:spPr>
            <a:xfrm>
              <a:off x="23097283" y="6946206"/>
              <a:ext cx="4644877" cy="6999130"/>
            </a:xfrm>
            <a:custGeom>
              <a:rect b="b" l="l" r="r" t="t"/>
              <a:pathLst>
                <a:path extrusionOk="0" h="6999130" w="4644877">
                  <a:moveTo>
                    <a:pt x="0" y="0"/>
                  </a:moveTo>
                  <a:lnTo>
                    <a:pt x="4644878" y="0"/>
                  </a:lnTo>
                  <a:lnTo>
                    <a:pt x="4644878" y="6999131"/>
                  </a:lnTo>
                  <a:lnTo>
                    <a:pt x="0" y="6999131"/>
                  </a:lnTo>
                  <a:lnTo>
                    <a:pt x="0" y="0"/>
                  </a:lnTo>
                  <a:close/>
                </a:path>
              </a:pathLst>
            </a:custGeom>
            <a:blipFill rotWithShape="1">
              <a:blip r:embed="rId3">
                <a:alphaModFix amt="31999"/>
              </a:blip>
              <a:stretch>
                <a:fillRect b="0" l="0" r="0" t="0"/>
              </a:stretch>
            </a:blipFill>
            <a:ln>
              <a:noFill/>
            </a:ln>
          </p:spPr>
        </p:sp>
      </p:grpSp>
      <p:pic>
        <p:nvPicPr>
          <p:cNvPr id="286" name="Google Shape;286;p21"/>
          <p:cNvPicPr preferRelativeResize="0"/>
          <p:nvPr/>
        </p:nvPicPr>
        <p:blipFill>
          <a:blip r:embed="rId4">
            <a:alphaModFix/>
          </a:blip>
          <a:stretch>
            <a:fillRect/>
          </a:stretch>
        </p:blipFill>
        <p:spPr>
          <a:xfrm>
            <a:off x="9298025" y="2824200"/>
            <a:ext cx="3684000" cy="5548800"/>
          </a:xfrm>
          <a:prstGeom prst="roundRect">
            <a:avLst>
              <a:gd fmla="val 8671" name="adj"/>
            </a:avLst>
          </a:prstGeom>
          <a:noFill/>
          <a:ln>
            <a:noFill/>
          </a:ln>
        </p:spPr>
      </p:pic>
      <p:pic>
        <p:nvPicPr>
          <p:cNvPr id="287" name="Google Shape;287;p21"/>
          <p:cNvPicPr preferRelativeResize="0"/>
          <p:nvPr/>
        </p:nvPicPr>
        <p:blipFill>
          <a:blip r:embed="rId5">
            <a:alphaModFix/>
          </a:blip>
          <a:stretch>
            <a:fillRect/>
          </a:stretch>
        </p:blipFill>
        <p:spPr>
          <a:xfrm>
            <a:off x="13575300" y="2853555"/>
            <a:ext cx="3684000" cy="5519700"/>
          </a:xfrm>
          <a:prstGeom prst="roundRect">
            <a:avLst>
              <a:gd fmla="val 8151" name="adj"/>
            </a:avLst>
          </a:prstGeom>
          <a:noFill/>
          <a:ln>
            <a:noFill/>
          </a:ln>
        </p:spPr>
      </p:pic>
      <p:pic>
        <p:nvPicPr>
          <p:cNvPr id="288" name="Google Shape;288;p21"/>
          <p:cNvPicPr preferRelativeResize="0"/>
          <p:nvPr/>
        </p:nvPicPr>
        <p:blipFill>
          <a:blip r:embed="rId6">
            <a:alphaModFix/>
          </a:blip>
          <a:stretch>
            <a:fillRect/>
          </a:stretch>
        </p:blipFill>
        <p:spPr>
          <a:xfrm>
            <a:off x="5020875" y="2853530"/>
            <a:ext cx="3684000" cy="5519700"/>
          </a:xfrm>
          <a:prstGeom prst="roundRect">
            <a:avLst>
              <a:gd fmla="val 9059" name="adj"/>
            </a:avLst>
          </a:prstGeom>
          <a:noFill/>
          <a:ln>
            <a:noFill/>
          </a:ln>
        </p:spPr>
      </p:pic>
      <p:pic>
        <p:nvPicPr>
          <p:cNvPr id="289" name="Google Shape;289;p21"/>
          <p:cNvPicPr preferRelativeResize="0"/>
          <p:nvPr/>
        </p:nvPicPr>
        <p:blipFill>
          <a:blip r:embed="rId7">
            <a:alphaModFix/>
          </a:blip>
          <a:stretch>
            <a:fillRect/>
          </a:stretch>
        </p:blipFill>
        <p:spPr>
          <a:xfrm>
            <a:off x="743725" y="2853193"/>
            <a:ext cx="3684000" cy="5520000"/>
          </a:xfrm>
          <a:prstGeom prst="roundRect">
            <a:avLst>
              <a:gd fmla="val 9161" name="adj"/>
            </a:avLst>
          </a:prstGeom>
          <a:noFill/>
          <a:ln>
            <a:noFill/>
          </a:ln>
        </p:spPr>
      </p:pic>
      <p:sp>
        <p:nvSpPr>
          <p:cNvPr id="290" name="Google Shape;290;p21"/>
          <p:cNvSpPr txBox="1"/>
          <p:nvPr/>
        </p:nvSpPr>
        <p:spPr>
          <a:xfrm>
            <a:off x="319468" y="548045"/>
            <a:ext cx="17649000" cy="2207400"/>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7926" u="none" cap="none" strike="noStrike">
                <a:solidFill>
                  <a:srgbClr val="AA3830"/>
                </a:solidFill>
                <a:latin typeface="Germania One"/>
                <a:ea typeface="Germania One"/>
                <a:cs typeface="Germania One"/>
                <a:sym typeface="Germania One"/>
              </a:rPr>
              <a:t>Deities &amp; Creatures</a:t>
            </a:r>
            <a:endParaRPr/>
          </a:p>
        </p:txBody>
      </p:sp>
      <p:sp>
        <p:nvSpPr>
          <p:cNvPr id="291" name="Google Shape;291;p21"/>
          <p:cNvSpPr txBox="1"/>
          <p:nvPr/>
        </p:nvSpPr>
        <p:spPr>
          <a:xfrm>
            <a:off x="743719"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AA3830"/>
                </a:solidFill>
                <a:latin typeface="Germania One"/>
                <a:ea typeface="Germania One"/>
                <a:cs typeface="Germania One"/>
                <a:sym typeface="Germania One"/>
              </a:rPr>
              <a:t>Fuxi</a:t>
            </a:r>
            <a:endParaRPr/>
          </a:p>
        </p:txBody>
      </p:sp>
      <p:sp>
        <p:nvSpPr>
          <p:cNvPr id="292" name="Google Shape;292;p21"/>
          <p:cNvSpPr txBox="1"/>
          <p:nvPr/>
        </p:nvSpPr>
        <p:spPr>
          <a:xfrm>
            <a:off x="5020868"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AA3830"/>
                </a:solidFill>
                <a:latin typeface="Germania One"/>
                <a:ea typeface="Germania One"/>
                <a:cs typeface="Germania One"/>
                <a:sym typeface="Germania One"/>
              </a:rPr>
              <a:t>Shennong</a:t>
            </a:r>
            <a:endParaRPr/>
          </a:p>
        </p:txBody>
      </p:sp>
      <p:sp>
        <p:nvSpPr>
          <p:cNvPr id="293" name="Google Shape;293;p21"/>
          <p:cNvSpPr txBox="1"/>
          <p:nvPr/>
        </p:nvSpPr>
        <p:spPr>
          <a:xfrm>
            <a:off x="9298017"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AA3830"/>
                </a:solidFill>
                <a:latin typeface="Germania One"/>
                <a:ea typeface="Germania One"/>
                <a:cs typeface="Germania One"/>
                <a:sym typeface="Germania One"/>
              </a:rPr>
              <a:t>Monkey King</a:t>
            </a:r>
            <a:endParaRPr/>
          </a:p>
        </p:txBody>
      </p:sp>
      <p:sp>
        <p:nvSpPr>
          <p:cNvPr id="294" name="Google Shape;294;p21"/>
          <p:cNvSpPr txBox="1"/>
          <p:nvPr/>
        </p:nvSpPr>
        <p:spPr>
          <a:xfrm>
            <a:off x="13575166" y="8334944"/>
            <a:ext cx="3684134" cy="5829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AA3830"/>
                </a:solidFill>
                <a:latin typeface="Germania One"/>
                <a:ea typeface="Germania One"/>
                <a:cs typeface="Germania One"/>
                <a:sym typeface="Germania One"/>
              </a:rPr>
              <a:t>Qilin</a:t>
            </a:r>
            <a:endParaRPr/>
          </a:p>
        </p:txBody>
      </p:sp>
      <p:sp>
        <p:nvSpPr>
          <p:cNvPr id="295" name="Google Shape;295;p21"/>
          <p:cNvSpPr txBox="1"/>
          <p:nvPr/>
        </p:nvSpPr>
        <p:spPr>
          <a:xfrm>
            <a:off x="743719" y="8946449"/>
            <a:ext cx="3684000" cy="5172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AA3830"/>
                </a:solidFill>
                <a:latin typeface="Alatsi"/>
                <a:ea typeface="Alatsi"/>
                <a:cs typeface="Alatsi"/>
                <a:sym typeface="Alatsi"/>
              </a:rPr>
              <a:t>Humanity’s original ancestor in Chinese mythology</a:t>
            </a:r>
            <a:endParaRPr/>
          </a:p>
        </p:txBody>
      </p:sp>
      <p:sp>
        <p:nvSpPr>
          <p:cNvPr id="296" name="Google Shape;296;p21"/>
          <p:cNvSpPr txBox="1"/>
          <p:nvPr/>
        </p:nvSpPr>
        <p:spPr>
          <a:xfrm>
            <a:off x="5020868" y="8946449"/>
            <a:ext cx="3684000" cy="7758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AA3830"/>
                </a:solidFill>
                <a:latin typeface="Alatsi"/>
                <a:ea typeface="Alatsi"/>
                <a:cs typeface="Alatsi"/>
                <a:sym typeface="Alatsi"/>
              </a:rPr>
              <a:t>The “Farmer God,” patron of agriculture and father of traditional Chinese medicine.</a:t>
            </a:r>
            <a:endParaRPr/>
          </a:p>
        </p:txBody>
      </p:sp>
      <p:sp>
        <p:nvSpPr>
          <p:cNvPr id="297" name="Google Shape;297;p21"/>
          <p:cNvSpPr txBox="1"/>
          <p:nvPr/>
        </p:nvSpPr>
        <p:spPr>
          <a:xfrm>
            <a:off x="9298017" y="8946449"/>
            <a:ext cx="3684000" cy="7758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2100" u="none" cap="none" strike="noStrike">
                <a:solidFill>
                  <a:srgbClr val="AA3830"/>
                </a:solidFill>
                <a:latin typeface="Alatsi"/>
                <a:ea typeface="Alatsi"/>
                <a:cs typeface="Alatsi"/>
                <a:sym typeface="Alatsi"/>
              </a:rPr>
              <a:t>Chinese trickster god known for his impertinence</a:t>
            </a:r>
            <a:endParaRPr/>
          </a:p>
          <a:p>
            <a:pPr indent="0" lvl="1" marL="0" marR="0" rtl="0" algn="just">
              <a:lnSpc>
                <a:spcPct val="80000"/>
              </a:lnSpc>
              <a:spcBef>
                <a:spcPts val="0"/>
              </a:spcBef>
              <a:spcAft>
                <a:spcPts val="0"/>
              </a:spcAft>
              <a:buNone/>
            </a:pPr>
            <a:r>
              <a:t/>
            </a:r>
            <a:endParaRPr b="0" i="0" sz="2100" u="none" cap="none" strike="noStrike">
              <a:solidFill>
                <a:srgbClr val="AA3830"/>
              </a:solidFill>
              <a:latin typeface="Alatsi"/>
              <a:ea typeface="Alatsi"/>
              <a:cs typeface="Alatsi"/>
              <a:sym typeface="Alatsi"/>
            </a:endParaRPr>
          </a:p>
        </p:txBody>
      </p:sp>
      <p:sp>
        <p:nvSpPr>
          <p:cNvPr id="298" name="Google Shape;298;p21"/>
          <p:cNvSpPr txBox="1"/>
          <p:nvPr/>
        </p:nvSpPr>
        <p:spPr>
          <a:xfrm>
            <a:off x="13575166" y="8946449"/>
            <a:ext cx="3684000" cy="517200"/>
          </a:xfrm>
          <a:prstGeom prst="rect">
            <a:avLst/>
          </a:prstGeom>
          <a:noFill/>
          <a:ln>
            <a:noFill/>
          </a:ln>
        </p:spPr>
        <p:txBody>
          <a:bodyPr anchorCtr="0" anchor="t" bIns="0" lIns="0" spcFirstLastPara="1" rIns="0" wrap="square" tIns="0">
            <a:spAutoFit/>
          </a:bodyPr>
          <a:lstStyle/>
          <a:p>
            <a:pPr indent="0" lvl="1" marL="0" marR="0" rtl="0" algn="just">
              <a:lnSpc>
                <a:spcPct val="80000"/>
              </a:lnSpc>
              <a:spcBef>
                <a:spcPts val="0"/>
              </a:spcBef>
              <a:spcAft>
                <a:spcPts val="0"/>
              </a:spcAft>
              <a:buNone/>
            </a:pPr>
            <a:r>
              <a:rPr b="0" i="0" lang="en-US" sz="2100" u="none" cap="none" strike="noStrike">
                <a:solidFill>
                  <a:srgbClr val="AA3830"/>
                </a:solidFill>
                <a:latin typeface="Alatsi"/>
                <a:ea typeface="Alatsi"/>
                <a:cs typeface="Alatsi"/>
                <a:sym typeface="Alatsi"/>
              </a:rPr>
              <a:t>Legendary hooved chimerical creature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