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Poppins"/>
      <p:regular r:id="rId25"/>
      <p:bold r:id="rId26"/>
      <p:italic r:id="rId27"/>
      <p:boldItalic r:id="rId28"/>
    </p:embeddedFont>
    <p:embeddedFont>
      <p:font typeface="Montserrat Black"/>
      <p:bold r:id="rId29"/>
      <p:boldItalic r:id="rId30"/>
    </p:embeddedFont>
    <p:embeddedFont>
      <p:font typeface="Public Sans"/>
      <p:regular r:id="rId31"/>
      <p:bold r:id="rId32"/>
      <p:italic r:id="rId33"/>
      <p:boldItalic r:id="rId34"/>
    </p:embeddedFont>
    <p:embeddedFont>
      <p:font typeface="Montserrat ExtraBold"/>
      <p:bold r:id="rId35"/>
      <p:boldItalic r:id="rId36"/>
    </p:embeddedFont>
    <p:embeddedFont>
      <p:font typeface="Open Sans Medium"/>
      <p:regular r:id="rId37"/>
      <p:bold r:id="rId38"/>
      <p:italic r:id="rId39"/>
      <p:boldItalic r:id="rId40"/>
    </p:embeddedFont>
    <p:embeddedFont>
      <p:font typeface="Open Sans"/>
      <p:bold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Medium-boldItalic.fntdata"/><Relationship Id="rId20" Type="http://schemas.openxmlformats.org/officeDocument/2006/relationships/slide" Target="slides/slide14.xml"/><Relationship Id="rId42" Type="http://schemas.openxmlformats.org/officeDocument/2006/relationships/font" Target="fonts/OpenSans-boldItalic.fntdata"/><Relationship Id="rId41" Type="http://schemas.openxmlformats.org/officeDocument/2006/relationships/font" Target="fonts/OpenSans-bold.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MontserratBlack-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ublicSans-regular.fntdata"/><Relationship Id="rId30" Type="http://schemas.openxmlformats.org/officeDocument/2006/relationships/font" Target="fonts/MontserratBlack-boldItalic.fntdata"/><Relationship Id="rId11" Type="http://schemas.openxmlformats.org/officeDocument/2006/relationships/slide" Target="slides/slide5.xml"/><Relationship Id="rId33" Type="http://schemas.openxmlformats.org/officeDocument/2006/relationships/font" Target="fonts/PublicSans-italic.fntdata"/><Relationship Id="rId10" Type="http://schemas.openxmlformats.org/officeDocument/2006/relationships/slide" Target="slides/slide4.xml"/><Relationship Id="rId32" Type="http://schemas.openxmlformats.org/officeDocument/2006/relationships/font" Target="fonts/PublicSans-bold.fntdata"/><Relationship Id="rId13" Type="http://schemas.openxmlformats.org/officeDocument/2006/relationships/slide" Target="slides/slide7.xml"/><Relationship Id="rId35" Type="http://schemas.openxmlformats.org/officeDocument/2006/relationships/font" Target="fonts/MontserratExtraBold-bold.fntdata"/><Relationship Id="rId12" Type="http://schemas.openxmlformats.org/officeDocument/2006/relationships/slide" Target="slides/slide6.xml"/><Relationship Id="rId34" Type="http://schemas.openxmlformats.org/officeDocument/2006/relationships/font" Target="fonts/PublicSans-boldItalic.fntdata"/><Relationship Id="rId15" Type="http://schemas.openxmlformats.org/officeDocument/2006/relationships/slide" Target="slides/slide9.xml"/><Relationship Id="rId37" Type="http://schemas.openxmlformats.org/officeDocument/2006/relationships/font" Target="fonts/OpenSansMedium-regular.fntdata"/><Relationship Id="rId14" Type="http://schemas.openxmlformats.org/officeDocument/2006/relationships/slide" Target="slides/slide8.xml"/><Relationship Id="rId36" Type="http://schemas.openxmlformats.org/officeDocument/2006/relationships/font" Target="fonts/MontserratExtraBold-boldItalic.fntdata"/><Relationship Id="rId17" Type="http://schemas.openxmlformats.org/officeDocument/2006/relationships/slide" Target="slides/slide11.xml"/><Relationship Id="rId39" Type="http://schemas.openxmlformats.org/officeDocument/2006/relationships/font" Target="fonts/OpenSansMedium-italic.fntdata"/><Relationship Id="rId16" Type="http://schemas.openxmlformats.org/officeDocument/2006/relationships/slide" Target="slides/slide10.xml"/><Relationship Id="rId38" Type="http://schemas.openxmlformats.org/officeDocument/2006/relationships/font" Target="fonts/OpenSansMedium-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7f80fb073d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7f80fb073d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7f80fb073d_2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7f80fb073d_2_2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7f80fb073d_2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7f80fb073d_2_2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7f80fb073d_2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7f80fb073d_2_2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7f80fb073d_2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7f80fb073d_2_2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7f80fb073d_2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7f80fb073d_2_2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7f80fb073d_2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7f80fb073d_2_2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7f80fb073d_2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7f80fb073d_2_3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7f80fb073d_2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7f80fb073d_2_3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7f80fb073d_2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7f80fb073d_2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7f80fb073d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7f80fb073d_2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7f80fb073d_2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7f80fb073d_2_1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7f80fb073d_2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7f80fb073d_2_1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7f80fb073d_2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7f80fb073d_2_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7f80fb073d_2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7f80fb073d_2_1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f80fb073d_2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7f80fb073d_2_1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7f80fb073d_2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7f80fb073d_2_1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7f80fb073d_2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7f80fb073d_2_2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 Id="rId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9235796">
            <a:off x="-895631" y="3440650"/>
            <a:ext cx="2446537" cy="2403723"/>
          </a:xfrm>
          <a:custGeom>
            <a:rect b="b" l="l" r="r" t="t"/>
            <a:pathLst>
              <a:path extrusionOk="0" h="2321679" w="2363032">
                <a:moveTo>
                  <a:pt x="0" y="0"/>
                </a:moveTo>
                <a:lnTo>
                  <a:pt x="2363032" y="0"/>
                </a:lnTo>
                <a:lnTo>
                  <a:pt x="2363032" y="2321679"/>
                </a:lnTo>
                <a:lnTo>
                  <a:pt x="0" y="2321679"/>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7557641" y="-1461582"/>
            <a:ext cx="2569098" cy="2707877"/>
          </a:xfrm>
          <a:custGeom>
            <a:rect b="b" l="l" r="r" t="t"/>
            <a:pathLst>
              <a:path extrusionOk="0" h="2975689" w="2823185">
                <a:moveTo>
                  <a:pt x="0" y="0"/>
                </a:moveTo>
                <a:lnTo>
                  <a:pt x="2823185" y="0"/>
                </a:lnTo>
                <a:lnTo>
                  <a:pt x="2823185" y="2975689"/>
                </a:lnTo>
                <a:lnTo>
                  <a:pt x="0" y="297568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8" name="Google Shape;68;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9" name="Google Shape;69;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0" name="Shape 70"/>
        <p:cNvGrpSpPr/>
        <p:nvPr/>
      </p:nvGrpSpPr>
      <p:grpSpPr>
        <a:xfrm>
          <a:off x="0" y="0"/>
          <a:ext cx="0" cy="0"/>
          <a:chOff x="0" y="0"/>
          <a:chExt cx="0" cy="0"/>
        </a:xfrm>
      </p:grpSpPr>
      <p:sp>
        <p:nvSpPr>
          <p:cNvPr id="71" name="Google Shape;71;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2" name="Google Shape;72;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73" name="Google Shape;7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4" name="Google Shape;7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5" name="Google Shape;7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6" name="Shape 76"/>
        <p:cNvGrpSpPr/>
        <p:nvPr/>
      </p:nvGrpSpPr>
      <p:grpSpPr>
        <a:xfrm>
          <a:off x="0" y="0"/>
          <a:ext cx="0" cy="0"/>
          <a:chOff x="0" y="0"/>
          <a:chExt cx="0" cy="0"/>
        </a:xfrm>
      </p:grpSpPr>
      <p:sp>
        <p:nvSpPr>
          <p:cNvPr id="77" name="Google Shape;77;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8" name="Google Shape;78;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79" name="Google Shape;79;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0" name="Google Shape;80;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1" name="Google Shape;81;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2" name="Shape 82"/>
        <p:cNvGrpSpPr/>
        <p:nvPr/>
      </p:nvGrpSpPr>
      <p:grpSpPr>
        <a:xfrm>
          <a:off x="0" y="0"/>
          <a:ext cx="0" cy="0"/>
          <a:chOff x="0" y="0"/>
          <a:chExt cx="0" cy="0"/>
        </a:xfrm>
      </p:grpSpPr>
      <p:sp>
        <p:nvSpPr>
          <p:cNvPr id="83" name="Google Shape;83;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4" name="Google Shape;84;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85" name="Google Shape;85;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6" name="Google Shape;86;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7" name="Google Shape;87;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8" name="Shape 88"/>
        <p:cNvGrpSpPr/>
        <p:nvPr/>
      </p:nvGrpSpPr>
      <p:grpSpPr>
        <a:xfrm>
          <a:off x="0" y="0"/>
          <a:ext cx="0" cy="0"/>
          <a:chOff x="0" y="0"/>
          <a:chExt cx="0" cy="0"/>
        </a:xfrm>
      </p:grpSpPr>
      <p:sp>
        <p:nvSpPr>
          <p:cNvPr id="89" name="Google Shape;89;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0" name="Google Shape;90;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1" name="Google Shape;91;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2" name="Google Shape;92;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4" name="Google Shape;94;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5" name="Shape 95"/>
        <p:cNvGrpSpPr/>
        <p:nvPr/>
      </p:nvGrpSpPr>
      <p:grpSpPr>
        <a:xfrm>
          <a:off x="0" y="0"/>
          <a:ext cx="0" cy="0"/>
          <a:chOff x="0" y="0"/>
          <a:chExt cx="0" cy="0"/>
        </a:xfrm>
      </p:grpSpPr>
      <p:sp>
        <p:nvSpPr>
          <p:cNvPr id="96" name="Google Shape;96;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7" name="Google Shape;97;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8" name="Google Shape;98;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9" name="Google Shape;99;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0" name="Google Shape;100;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1" name="Google Shape;101;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2" name="Google Shape;102;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3" name="Google Shape;103;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4" name="Shape 104"/>
        <p:cNvGrpSpPr/>
        <p:nvPr/>
      </p:nvGrpSpPr>
      <p:grpSpPr>
        <a:xfrm>
          <a:off x="0" y="0"/>
          <a:ext cx="0" cy="0"/>
          <a:chOff x="0" y="0"/>
          <a:chExt cx="0" cy="0"/>
        </a:xfrm>
      </p:grpSpPr>
      <p:sp>
        <p:nvSpPr>
          <p:cNvPr id="105" name="Google Shape;105;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6" name="Google Shape;106;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7" name="Google Shape;107;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8" name="Google Shape;108;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9" name="Shape 109"/>
        <p:cNvGrpSpPr/>
        <p:nvPr/>
      </p:nvGrpSpPr>
      <p:grpSpPr>
        <a:xfrm>
          <a:off x="0" y="0"/>
          <a:ext cx="0" cy="0"/>
          <a:chOff x="0" y="0"/>
          <a:chExt cx="0" cy="0"/>
        </a:xfrm>
      </p:grpSpPr>
      <p:sp>
        <p:nvSpPr>
          <p:cNvPr id="110" name="Google Shape;110;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1" name="Google Shape;111;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12" name="Google Shape;112;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3" name="Google Shape;113;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4" name="Google Shape;114;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5" name="Google Shape;115;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6" name="Shape 116"/>
        <p:cNvGrpSpPr/>
        <p:nvPr/>
      </p:nvGrpSpPr>
      <p:grpSpPr>
        <a:xfrm>
          <a:off x="0" y="0"/>
          <a:ext cx="0" cy="0"/>
          <a:chOff x="0" y="0"/>
          <a:chExt cx="0" cy="0"/>
        </a:xfrm>
      </p:grpSpPr>
      <p:sp>
        <p:nvSpPr>
          <p:cNvPr id="117" name="Google Shape;117;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8" name="Google Shape;118;p20"/>
          <p:cNvSpPr/>
          <p:nvPr>
            <p:ph idx="2" type="pic"/>
          </p:nvPr>
        </p:nvSpPr>
        <p:spPr>
          <a:xfrm>
            <a:off x="896144" y="306388"/>
            <a:ext cx="2743200" cy="2057400"/>
          </a:xfrm>
          <a:prstGeom prst="rect">
            <a:avLst/>
          </a:prstGeom>
          <a:noFill/>
          <a:ln>
            <a:noFill/>
          </a:ln>
        </p:spPr>
      </p:sp>
      <p:sp>
        <p:nvSpPr>
          <p:cNvPr id="119" name="Google Shape;119;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0" name="Google Shape;120;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1" name="Google Shape;121;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2" name="Google Shape;122;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3" name="Shape 123"/>
        <p:cNvGrpSpPr/>
        <p:nvPr/>
      </p:nvGrpSpPr>
      <p:grpSpPr>
        <a:xfrm>
          <a:off x="0" y="0"/>
          <a:ext cx="0" cy="0"/>
          <a:chOff x="0" y="0"/>
          <a:chExt cx="0" cy="0"/>
        </a:xfrm>
      </p:grpSpPr>
      <p:sp>
        <p:nvSpPr>
          <p:cNvPr id="124" name="Google Shape;124;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5" name="Google Shape;125;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6" name="Google Shape;126;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7" name="Google Shape;127;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8" name="Google Shape;128;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rot="-1482362">
            <a:off x="-408568" y="-585857"/>
            <a:ext cx="2301805" cy="2363857"/>
          </a:xfrm>
          <a:custGeom>
            <a:rect b="b" l="l" r="r" t="t"/>
            <a:pathLst>
              <a:path extrusionOk="0" h="3266128" w="3180392">
                <a:moveTo>
                  <a:pt x="0" y="0"/>
                </a:moveTo>
                <a:lnTo>
                  <a:pt x="3180392" y="0"/>
                </a:lnTo>
                <a:lnTo>
                  <a:pt x="3180392" y="3266128"/>
                </a:lnTo>
                <a:lnTo>
                  <a:pt x="0" y="3266128"/>
                </a:lnTo>
                <a:lnTo>
                  <a:pt x="0" y="0"/>
                </a:lnTo>
                <a:close/>
              </a:path>
            </a:pathLst>
          </a:custGeom>
          <a:blipFill rotWithShape="1">
            <a:blip r:embed="rId2">
              <a:alphaModFix/>
            </a:blip>
            <a:stretch>
              <a:fillRect b="0" l="0" r="0" t="0"/>
            </a:stretch>
          </a:blipFill>
          <a:ln>
            <a:noFill/>
          </a:ln>
        </p:spPr>
      </p:sp>
      <p:sp>
        <p:nvSpPr>
          <p:cNvPr id="19" name="Google Shape;19;p3"/>
          <p:cNvSpPr/>
          <p:nvPr/>
        </p:nvSpPr>
        <p:spPr>
          <a:xfrm rot="4505992">
            <a:off x="352781" y="3020228"/>
            <a:ext cx="1480014" cy="2568354"/>
          </a:xfrm>
          <a:custGeom>
            <a:rect b="b" l="l" r="r" t="t"/>
            <a:pathLst>
              <a:path extrusionOk="0" h="2902917" w="1672806">
                <a:moveTo>
                  <a:pt x="0" y="0"/>
                </a:moveTo>
                <a:lnTo>
                  <a:pt x="1672806" y="0"/>
                </a:lnTo>
                <a:lnTo>
                  <a:pt x="1672806" y="2902918"/>
                </a:lnTo>
                <a:lnTo>
                  <a:pt x="0" y="2902918"/>
                </a:lnTo>
                <a:lnTo>
                  <a:pt x="0" y="0"/>
                </a:lnTo>
                <a:close/>
              </a:path>
            </a:pathLst>
          </a:custGeom>
          <a:blipFill rotWithShape="1">
            <a:blip r:embed="rId3">
              <a:alphaModFix/>
            </a:blip>
            <a:stretch>
              <a:fillRect b="0" l="0" r="0" t="0"/>
            </a:stretch>
          </a:blipFill>
          <a:ln>
            <a:noFill/>
          </a:ln>
        </p:spPr>
      </p:sp>
      <p:sp>
        <p:nvSpPr>
          <p:cNvPr id="20" name="Google Shape;20;p3"/>
          <p:cNvSpPr/>
          <p:nvPr/>
        </p:nvSpPr>
        <p:spPr>
          <a:xfrm rot="-3015469">
            <a:off x="7548041" y="-975886"/>
            <a:ext cx="1948214" cy="2416390"/>
          </a:xfrm>
          <a:custGeom>
            <a:rect b="b" l="l" r="r" t="t"/>
            <a:pathLst>
              <a:path extrusionOk="0" h="2783569" w="2244252">
                <a:moveTo>
                  <a:pt x="0" y="0"/>
                </a:moveTo>
                <a:lnTo>
                  <a:pt x="2244252" y="0"/>
                </a:lnTo>
                <a:lnTo>
                  <a:pt x="2244252" y="2783569"/>
                </a:lnTo>
                <a:lnTo>
                  <a:pt x="0" y="2783569"/>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9" name="Shape 129"/>
        <p:cNvGrpSpPr/>
        <p:nvPr/>
      </p:nvGrpSpPr>
      <p:grpSpPr>
        <a:xfrm>
          <a:off x="0" y="0"/>
          <a:ext cx="0" cy="0"/>
          <a:chOff x="0" y="0"/>
          <a:chExt cx="0" cy="0"/>
        </a:xfrm>
      </p:grpSpPr>
      <p:sp>
        <p:nvSpPr>
          <p:cNvPr id="130" name="Google Shape;130;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1" name="Google Shape;131;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2" name="Google Shape;132;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4" name="Google Shape;134;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p:nvPr/>
        </p:nvSpPr>
        <p:spPr>
          <a:xfrm>
            <a:off x="5515176" y="3719177"/>
            <a:ext cx="2499757" cy="2499757"/>
          </a:xfrm>
          <a:custGeom>
            <a:rect b="b" l="l" r="r" t="t"/>
            <a:pathLst>
              <a:path extrusionOk="0" h="3124696" w="3124696">
                <a:moveTo>
                  <a:pt x="0" y="0"/>
                </a:moveTo>
                <a:lnTo>
                  <a:pt x="3124696" y="0"/>
                </a:lnTo>
                <a:lnTo>
                  <a:pt x="3124696" y="3124696"/>
                </a:lnTo>
                <a:lnTo>
                  <a:pt x="0" y="3124696"/>
                </a:lnTo>
                <a:lnTo>
                  <a:pt x="0" y="0"/>
                </a:lnTo>
                <a:close/>
              </a:path>
            </a:pathLst>
          </a:custGeom>
          <a:blipFill rotWithShape="1">
            <a:blip r:embed="rId2">
              <a:alphaModFix/>
            </a:blip>
            <a:stretch>
              <a:fillRect b="0" l="0" r="0" t="0"/>
            </a:stretch>
          </a:blipFill>
          <a:ln>
            <a:noFill/>
          </a:ln>
        </p:spPr>
      </p:sp>
      <p:sp>
        <p:nvSpPr>
          <p:cNvPr id="26" name="Google Shape;26;p4"/>
          <p:cNvSpPr/>
          <p:nvPr/>
        </p:nvSpPr>
        <p:spPr>
          <a:xfrm rot="-10199928">
            <a:off x="7226874" y="-195824"/>
            <a:ext cx="1645768" cy="1854385"/>
          </a:xfrm>
          <a:custGeom>
            <a:rect b="b" l="l" r="r" t="t"/>
            <a:pathLst>
              <a:path extrusionOk="0" h="1515524" w="1345028">
                <a:moveTo>
                  <a:pt x="0" y="0"/>
                </a:moveTo>
                <a:lnTo>
                  <a:pt x="1345028" y="0"/>
                </a:lnTo>
                <a:lnTo>
                  <a:pt x="1345028" y="1515524"/>
                </a:lnTo>
                <a:lnTo>
                  <a:pt x="0" y="151552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5"/>
          <p:cNvSpPr/>
          <p:nvPr/>
        </p:nvSpPr>
        <p:spPr>
          <a:xfrm>
            <a:off x="4488875" y="4276171"/>
            <a:ext cx="1169163" cy="1167702"/>
          </a:xfrm>
          <a:custGeom>
            <a:rect b="b" l="l" r="r" t="t"/>
            <a:pathLst>
              <a:path extrusionOk="0" h="1511588" w="1513480">
                <a:moveTo>
                  <a:pt x="0" y="0"/>
                </a:moveTo>
                <a:lnTo>
                  <a:pt x="1513480" y="0"/>
                </a:lnTo>
                <a:lnTo>
                  <a:pt x="1513480" y="1511587"/>
                </a:lnTo>
                <a:lnTo>
                  <a:pt x="0" y="1511587"/>
                </a:lnTo>
                <a:lnTo>
                  <a:pt x="0" y="0"/>
                </a:lnTo>
                <a:close/>
              </a:path>
            </a:pathLst>
          </a:custGeom>
          <a:blipFill rotWithShape="1">
            <a:blip r:embed="rId2">
              <a:alphaModFix/>
            </a:blip>
            <a:stretch>
              <a:fillRect b="0" l="0" r="0" t="0"/>
            </a:stretch>
          </a:blipFill>
          <a:ln>
            <a:noFill/>
          </a:ln>
        </p:spPr>
      </p:sp>
      <p:sp>
        <p:nvSpPr>
          <p:cNvPr id="33" name="Google Shape;33;p5"/>
          <p:cNvSpPr/>
          <p:nvPr/>
        </p:nvSpPr>
        <p:spPr>
          <a:xfrm rot="-4743971">
            <a:off x="7182855" y="-601567"/>
            <a:ext cx="2073972" cy="1902869"/>
          </a:xfrm>
          <a:custGeom>
            <a:rect b="b" l="l" r="r" t="t"/>
            <a:pathLst>
              <a:path extrusionOk="0" h="2830797" w="3085338">
                <a:moveTo>
                  <a:pt x="0" y="0"/>
                </a:moveTo>
                <a:lnTo>
                  <a:pt x="3085337" y="0"/>
                </a:lnTo>
                <a:lnTo>
                  <a:pt x="3085337" y="2830797"/>
                </a:lnTo>
                <a:lnTo>
                  <a:pt x="0" y="2830797"/>
                </a:lnTo>
                <a:lnTo>
                  <a:pt x="0" y="0"/>
                </a:lnTo>
                <a:close/>
              </a:path>
            </a:pathLst>
          </a:custGeom>
          <a:blipFill rotWithShape="1">
            <a:blip r:embed="rId3">
              <a:alphaModFix/>
            </a:blip>
            <a:stretch>
              <a:fillRect b="0" l="0" r="0" t="0"/>
            </a:stretch>
          </a:blipFill>
          <a:ln>
            <a:noFill/>
          </a:ln>
        </p:spPr>
      </p:sp>
      <p:sp>
        <p:nvSpPr>
          <p:cNvPr id="34" name="Google Shape;34;p5"/>
          <p:cNvSpPr/>
          <p:nvPr/>
        </p:nvSpPr>
        <p:spPr>
          <a:xfrm rot="-1486508">
            <a:off x="-905026" y="2481008"/>
            <a:ext cx="2082819" cy="2242605"/>
          </a:xfrm>
          <a:custGeom>
            <a:rect b="b" l="l" r="r" t="t"/>
            <a:pathLst>
              <a:path extrusionOk="0" h="2160418" w="2006488">
                <a:moveTo>
                  <a:pt x="0" y="0"/>
                </a:moveTo>
                <a:lnTo>
                  <a:pt x="2006487" y="0"/>
                </a:lnTo>
                <a:lnTo>
                  <a:pt x="2006487" y="2160418"/>
                </a:lnTo>
                <a:lnTo>
                  <a:pt x="0" y="216041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6"/>
          <p:cNvSpPr/>
          <p:nvPr/>
        </p:nvSpPr>
        <p:spPr>
          <a:xfrm rot="6913503">
            <a:off x="6353117" y="2507021"/>
            <a:ext cx="2882437" cy="2655445"/>
          </a:xfrm>
          <a:custGeom>
            <a:rect b="b" l="l" r="r" t="t"/>
            <a:pathLst>
              <a:path extrusionOk="0" h="2777138" w="3014532">
                <a:moveTo>
                  <a:pt x="0" y="0"/>
                </a:moveTo>
                <a:lnTo>
                  <a:pt x="3014532" y="0"/>
                </a:lnTo>
                <a:lnTo>
                  <a:pt x="3014532" y="2777138"/>
                </a:lnTo>
                <a:lnTo>
                  <a:pt x="0" y="2777138"/>
                </a:lnTo>
                <a:lnTo>
                  <a:pt x="0" y="0"/>
                </a:lnTo>
                <a:close/>
              </a:path>
            </a:pathLst>
          </a:custGeom>
          <a:blipFill rotWithShape="1">
            <a:blip r:embed="rId2">
              <a:alphaModFix/>
            </a:blip>
            <a:stretch>
              <a:fillRect b="0" l="0" r="0" t="0"/>
            </a:stretch>
          </a:blipFill>
          <a:ln>
            <a:noFill/>
          </a:ln>
        </p:spPr>
      </p:sp>
      <p:sp>
        <p:nvSpPr>
          <p:cNvPr id="37" name="Google Shape;3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7"/>
          <p:cNvSpPr/>
          <p:nvPr/>
        </p:nvSpPr>
        <p:spPr>
          <a:xfrm rot="-1487653">
            <a:off x="6581235" y="858308"/>
            <a:ext cx="3336921" cy="3426877"/>
          </a:xfrm>
          <a:custGeom>
            <a:rect b="b" l="l" r="r" t="t"/>
            <a:pathLst>
              <a:path extrusionOk="0" h="3266128" w="3180392">
                <a:moveTo>
                  <a:pt x="0" y="0"/>
                </a:moveTo>
                <a:lnTo>
                  <a:pt x="3180392" y="0"/>
                </a:lnTo>
                <a:lnTo>
                  <a:pt x="3180392" y="3266128"/>
                </a:lnTo>
                <a:lnTo>
                  <a:pt x="0" y="3266128"/>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8"/>
          <p:cNvSpPr/>
          <p:nvPr/>
        </p:nvSpPr>
        <p:spPr>
          <a:xfrm rot="-8888593">
            <a:off x="4078485" y="-731592"/>
            <a:ext cx="1605170" cy="1990909"/>
          </a:xfrm>
          <a:custGeom>
            <a:rect b="b" l="l" r="r" t="t"/>
            <a:pathLst>
              <a:path extrusionOk="0" h="2783569" w="2244252">
                <a:moveTo>
                  <a:pt x="0" y="0"/>
                </a:moveTo>
                <a:lnTo>
                  <a:pt x="2244252" y="0"/>
                </a:lnTo>
                <a:lnTo>
                  <a:pt x="2244252" y="2783569"/>
                </a:lnTo>
                <a:lnTo>
                  <a:pt x="0" y="2783569"/>
                </a:lnTo>
                <a:lnTo>
                  <a:pt x="0" y="0"/>
                </a:lnTo>
                <a:close/>
              </a:path>
            </a:pathLst>
          </a:custGeom>
          <a:blipFill rotWithShape="1">
            <a:blip r:embed="rId2">
              <a:alphaModFix/>
            </a:blip>
            <a:stretch>
              <a:fillRect b="0" l="0" r="0" t="0"/>
            </a:stretch>
          </a:blipFill>
          <a:ln>
            <a:noFill/>
          </a:ln>
        </p:spPr>
      </p:sp>
      <p:sp>
        <p:nvSpPr>
          <p:cNvPr id="50" name="Google Shape;50;p8"/>
          <p:cNvSpPr/>
          <p:nvPr/>
        </p:nvSpPr>
        <p:spPr>
          <a:xfrm>
            <a:off x="4939494" y="4116101"/>
            <a:ext cx="1411593" cy="1487845"/>
          </a:xfrm>
          <a:custGeom>
            <a:rect b="b" l="l" r="r" t="t"/>
            <a:pathLst>
              <a:path extrusionOk="0" h="2975689" w="2823185">
                <a:moveTo>
                  <a:pt x="0" y="0"/>
                </a:moveTo>
                <a:lnTo>
                  <a:pt x="2823185" y="0"/>
                </a:lnTo>
                <a:lnTo>
                  <a:pt x="2823185" y="2975689"/>
                </a:lnTo>
                <a:lnTo>
                  <a:pt x="0" y="297568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3" name="Google Shape;5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9"/>
          <p:cNvSpPr/>
          <p:nvPr/>
        </p:nvSpPr>
        <p:spPr>
          <a:xfrm>
            <a:off x="6910101" y="-1080469"/>
            <a:ext cx="3288743" cy="3288743"/>
          </a:xfrm>
          <a:custGeom>
            <a:rect b="b" l="l" r="r" t="t"/>
            <a:pathLst>
              <a:path extrusionOk="0" h="3124696" w="3124696">
                <a:moveTo>
                  <a:pt x="0" y="0"/>
                </a:moveTo>
                <a:lnTo>
                  <a:pt x="3124696" y="0"/>
                </a:lnTo>
                <a:lnTo>
                  <a:pt x="3124696" y="3124696"/>
                </a:lnTo>
                <a:lnTo>
                  <a:pt x="0" y="3124696"/>
                </a:lnTo>
                <a:lnTo>
                  <a:pt x="0" y="0"/>
                </a:lnTo>
                <a:close/>
              </a:path>
            </a:pathLst>
          </a:custGeom>
          <a:blipFill rotWithShape="1">
            <a:blip r:embed="rId2">
              <a:alphaModFix/>
            </a:blip>
            <a:stretch>
              <a:fillRect b="0" l="0" r="0" t="0"/>
            </a:stretch>
          </a:blipFill>
          <a:ln>
            <a:noFill/>
          </a:ln>
        </p:spPr>
      </p:sp>
      <p:sp>
        <p:nvSpPr>
          <p:cNvPr id="55" name="Google Shape;55;p9"/>
          <p:cNvSpPr/>
          <p:nvPr/>
        </p:nvSpPr>
        <p:spPr>
          <a:xfrm>
            <a:off x="5402314" y="3739892"/>
            <a:ext cx="1872932" cy="1870590"/>
          </a:xfrm>
          <a:custGeom>
            <a:rect b="b" l="l" r="r" t="t"/>
            <a:pathLst>
              <a:path extrusionOk="0" h="1511588" w="1513480">
                <a:moveTo>
                  <a:pt x="0" y="0"/>
                </a:moveTo>
                <a:lnTo>
                  <a:pt x="1513480" y="0"/>
                </a:lnTo>
                <a:lnTo>
                  <a:pt x="1513480" y="1511587"/>
                </a:lnTo>
                <a:lnTo>
                  <a:pt x="0" y="1511587"/>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0"/>
          <p:cNvSpPr/>
          <p:nvPr/>
        </p:nvSpPr>
        <p:spPr>
          <a:xfrm>
            <a:off x="1" y="3000518"/>
            <a:ext cx="1913302" cy="2155833"/>
          </a:xfrm>
          <a:custGeom>
            <a:rect b="b" l="l" r="r" t="t"/>
            <a:pathLst>
              <a:path extrusionOk="0" h="1515524" w="1345028">
                <a:moveTo>
                  <a:pt x="0" y="0"/>
                </a:moveTo>
                <a:lnTo>
                  <a:pt x="1345028" y="0"/>
                </a:lnTo>
                <a:lnTo>
                  <a:pt x="1345028" y="1515524"/>
                </a:lnTo>
                <a:lnTo>
                  <a:pt x="0" y="1515524"/>
                </a:lnTo>
                <a:lnTo>
                  <a:pt x="0" y="0"/>
                </a:lnTo>
                <a:close/>
              </a:path>
            </a:pathLst>
          </a:custGeom>
          <a:blipFill rotWithShape="1">
            <a:blip r:embed="rId2">
              <a:alphaModFix/>
            </a:blip>
            <a:stretch>
              <a:fillRect b="0" l="0" r="0" t="0"/>
            </a:stretch>
          </a:blipFill>
          <a:ln>
            <a:noFill/>
          </a:ln>
        </p:spPr>
      </p:sp>
      <p:sp>
        <p:nvSpPr>
          <p:cNvPr id="59" name="Google Shape;59;p10"/>
          <p:cNvSpPr/>
          <p:nvPr/>
        </p:nvSpPr>
        <p:spPr>
          <a:xfrm rot="-2302408">
            <a:off x="7056939" y="-337996"/>
            <a:ext cx="2410479" cy="2211614"/>
          </a:xfrm>
          <a:custGeom>
            <a:rect b="b" l="l" r="r" t="t"/>
            <a:pathLst>
              <a:path extrusionOk="0" h="2830797" w="3085338">
                <a:moveTo>
                  <a:pt x="0" y="0"/>
                </a:moveTo>
                <a:lnTo>
                  <a:pt x="3085337" y="0"/>
                </a:lnTo>
                <a:lnTo>
                  <a:pt x="3085337" y="2830797"/>
                </a:lnTo>
                <a:lnTo>
                  <a:pt x="0" y="2830797"/>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ExtraBold"/>
              <a:buNone/>
              <a:defRPr sz="2800">
                <a:solidFill>
                  <a:schemeClr val="dk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ExtraBold"/>
              <a:buChar char="●"/>
              <a:defRPr sz="1800">
                <a:solidFill>
                  <a:schemeClr val="dk2"/>
                </a:solidFill>
                <a:latin typeface="Montserrat ExtraBold"/>
                <a:ea typeface="Montserrat ExtraBold"/>
                <a:cs typeface="Montserrat ExtraBold"/>
                <a:sym typeface="Montserrat ExtraBold"/>
              </a:defRPr>
            </a:lvl1pPr>
            <a:lvl2pPr indent="-317500" lvl="1" marL="914400">
              <a:lnSpc>
                <a:spcPct val="115000"/>
              </a:lnSpc>
              <a:spcBef>
                <a:spcPts val="0"/>
              </a:spcBef>
              <a:spcAft>
                <a:spcPts val="0"/>
              </a:spcAft>
              <a:buClr>
                <a:schemeClr val="dk2"/>
              </a:buClr>
              <a:buSzPts val="1400"/>
              <a:buFont typeface="Open Sans Medium"/>
              <a:buChar char="○"/>
              <a:defRPr>
                <a:solidFill>
                  <a:schemeClr val="dk2"/>
                </a:solidFill>
                <a:latin typeface="Open Sans Medium"/>
                <a:ea typeface="Open Sans Medium"/>
                <a:cs typeface="Open Sans Medium"/>
                <a:sym typeface="Open Sans Medium"/>
              </a:defRPr>
            </a:lvl2pPr>
            <a:lvl3pPr indent="-317500" lvl="2" marL="1371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sp>
        <p:nvSpPr>
          <p:cNvPr id="61" name="Google Shape;61;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62" name="Google Shape;62;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63" name="Google Shape;63;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4" name="Google Shape;64;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5" name="Google Shape;65;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5.png"/><Relationship Id="rId5" Type="http://schemas.openxmlformats.org/officeDocument/2006/relationships/image" Target="../media/image22.pn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62.png"/><Relationship Id="rId4" Type="http://schemas.openxmlformats.org/officeDocument/2006/relationships/image" Target="../media/image5.png"/><Relationship Id="rId5" Type="http://schemas.openxmlformats.org/officeDocument/2006/relationships/image" Target="../media/image59.png"/><Relationship Id="rId6"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45.jpg"/><Relationship Id="rId4" Type="http://schemas.openxmlformats.org/officeDocument/2006/relationships/image" Target="../media/image53.jpg"/><Relationship Id="rId9" Type="http://schemas.openxmlformats.org/officeDocument/2006/relationships/image" Target="../media/image26.png"/><Relationship Id="rId5" Type="http://schemas.openxmlformats.org/officeDocument/2006/relationships/image" Target="../media/image38.jpg"/><Relationship Id="rId6" Type="http://schemas.openxmlformats.org/officeDocument/2006/relationships/image" Target="../media/image46.jpg"/><Relationship Id="rId7" Type="http://schemas.openxmlformats.org/officeDocument/2006/relationships/image" Target="../media/image66.jpg"/><Relationship Id="rId8" Type="http://schemas.openxmlformats.org/officeDocument/2006/relationships/image" Target="../media/image4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image" Target="../media/image6.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60.png"/><Relationship Id="rId5" Type="http://schemas.openxmlformats.org/officeDocument/2006/relationships/image" Target="../media/image6.png"/><Relationship Id="rId6"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7.jpg"/><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48.png"/><Relationship Id="rId7" Type="http://schemas.openxmlformats.org/officeDocument/2006/relationships/image" Target="../media/image59.png"/><Relationship Id="rId8"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64.png"/><Relationship Id="rId4" Type="http://schemas.openxmlformats.org/officeDocument/2006/relationships/image" Target="../media/image7.png"/><Relationship Id="rId5" Type="http://schemas.openxmlformats.org/officeDocument/2006/relationships/image" Target="../media/image26.png"/><Relationship Id="rId6" Type="http://schemas.openxmlformats.org/officeDocument/2006/relationships/image" Target="../media/image32.png"/></Relationships>
</file>

<file path=ppt/slides/_rels/slide17.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2.png"/><Relationship Id="rId13" Type="http://schemas.openxmlformats.org/officeDocument/2006/relationships/image" Target="../media/image1.png"/><Relationship Id="rId12" Type="http://schemas.openxmlformats.org/officeDocument/2006/relationships/image" Target="../media/image8.png"/><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27.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63.png"/><Relationship Id="rId4" Type="http://schemas.openxmlformats.org/officeDocument/2006/relationships/image" Target="../media/image32.png"/><Relationship Id="rId5" Type="http://schemas.openxmlformats.org/officeDocument/2006/relationships/image" Target="../media/image59.png"/><Relationship Id="rId6" Type="http://schemas.openxmlformats.org/officeDocument/2006/relationships/image" Target="../media/image2.png"/><Relationship Id="rId7"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24.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36.jpg"/><Relationship Id="rId4" Type="http://schemas.openxmlformats.org/officeDocument/2006/relationships/image" Target="../media/image6.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7.jpg"/><Relationship Id="rId4" Type="http://schemas.openxmlformats.org/officeDocument/2006/relationships/image" Target="../media/image8.png"/><Relationship Id="rId5"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40.png"/><Relationship Id="rId4" Type="http://schemas.openxmlformats.org/officeDocument/2006/relationships/image" Target="../media/image33.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56.png"/><Relationship Id="rId4" Type="http://schemas.openxmlformats.org/officeDocument/2006/relationships/image" Target="../media/image6.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image" Target="../media/image41.png"/><Relationship Id="rId6" Type="http://schemas.openxmlformats.org/officeDocument/2006/relationships/image" Target="../media/image34.png"/><Relationship Id="rId7" Type="http://schemas.openxmlformats.org/officeDocument/2006/relationships/image" Target="../media/image39.png"/><Relationship Id="rId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lin ang="2700000" scaled="0"/>
        </a:gradFill>
      </p:bgPr>
    </p:bg>
    <p:spTree>
      <p:nvGrpSpPr>
        <p:cNvPr id="138" name="Shape 138"/>
        <p:cNvGrpSpPr/>
        <p:nvPr/>
      </p:nvGrpSpPr>
      <p:grpSpPr>
        <a:xfrm>
          <a:off x="0" y="0"/>
          <a:ext cx="0" cy="0"/>
          <a:chOff x="0" y="0"/>
          <a:chExt cx="0" cy="0"/>
        </a:xfrm>
      </p:grpSpPr>
      <p:sp>
        <p:nvSpPr>
          <p:cNvPr id="139" name="Google Shape;139;p23"/>
          <p:cNvSpPr/>
          <p:nvPr/>
        </p:nvSpPr>
        <p:spPr>
          <a:xfrm rot="-1488313">
            <a:off x="2678547" y="-188661"/>
            <a:ext cx="2527855" cy="2721782"/>
          </a:xfrm>
          <a:custGeom>
            <a:rect b="b" l="l" r="r" t="t"/>
            <a:pathLst>
              <a:path extrusionOk="0" h="5443563" w="5055709">
                <a:moveTo>
                  <a:pt x="0" y="0"/>
                </a:moveTo>
                <a:lnTo>
                  <a:pt x="5055709" y="0"/>
                </a:lnTo>
                <a:lnTo>
                  <a:pt x="5055709" y="5443563"/>
                </a:lnTo>
                <a:lnTo>
                  <a:pt x="0" y="5443563"/>
                </a:lnTo>
                <a:lnTo>
                  <a:pt x="0" y="0"/>
                </a:lnTo>
                <a:close/>
              </a:path>
            </a:pathLst>
          </a:custGeom>
          <a:blipFill rotWithShape="1">
            <a:blip r:embed="rId3">
              <a:alphaModFix/>
            </a:blip>
            <a:stretch>
              <a:fillRect b="0" l="0" r="0" t="0"/>
            </a:stretch>
          </a:blipFill>
          <a:ln>
            <a:noFill/>
          </a:ln>
        </p:spPr>
      </p:sp>
      <p:sp>
        <p:nvSpPr>
          <p:cNvPr id="140" name="Google Shape;140;p23"/>
          <p:cNvSpPr/>
          <p:nvPr/>
        </p:nvSpPr>
        <p:spPr>
          <a:xfrm>
            <a:off x="4383560" y="197708"/>
            <a:ext cx="3936618" cy="3936618"/>
          </a:xfrm>
          <a:custGeom>
            <a:rect b="b" l="l" r="r" t="t"/>
            <a:pathLst>
              <a:path extrusionOk="0" h="7873236" w="7873236">
                <a:moveTo>
                  <a:pt x="0" y="0"/>
                </a:moveTo>
                <a:lnTo>
                  <a:pt x="7873236" y="0"/>
                </a:lnTo>
                <a:lnTo>
                  <a:pt x="7873236" y="7873236"/>
                </a:lnTo>
                <a:lnTo>
                  <a:pt x="0" y="7873236"/>
                </a:lnTo>
                <a:lnTo>
                  <a:pt x="0" y="0"/>
                </a:lnTo>
                <a:close/>
              </a:path>
            </a:pathLst>
          </a:custGeom>
          <a:blipFill rotWithShape="1">
            <a:blip r:embed="rId4">
              <a:alphaModFix/>
            </a:blip>
            <a:stretch>
              <a:fillRect b="0" l="0" r="0" t="0"/>
            </a:stretch>
          </a:blipFill>
          <a:ln>
            <a:noFill/>
          </a:ln>
        </p:spPr>
      </p:sp>
      <p:pic>
        <p:nvPicPr>
          <p:cNvPr id="141" name="Google Shape;141;p23"/>
          <p:cNvPicPr preferRelativeResize="0"/>
          <p:nvPr/>
        </p:nvPicPr>
        <p:blipFill>
          <a:blip r:embed="rId5">
            <a:alphaModFix/>
          </a:blip>
          <a:stretch>
            <a:fillRect/>
          </a:stretch>
        </p:blipFill>
        <p:spPr>
          <a:xfrm>
            <a:off x="4712850" y="528525"/>
            <a:ext cx="3278026" cy="3274988"/>
          </a:xfrm>
          <a:prstGeom prst="rect">
            <a:avLst/>
          </a:prstGeom>
          <a:noFill/>
          <a:ln>
            <a:noFill/>
          </a:ln>
        </p:spPr>
      </p:pic>
      <p:grpSp>
        <p:nvGrpSpPr>
          <p:cNvPr id="142" name="Google Shape;142;p23"/>
          <p:cNvGrpSpPr/>
          <p:nvPr/>
        </p:nvGrpSpPr>
        <p:grpSpPr>
          <a:xfrm>
            <a:off x="0" y="3252542"/>
            <a:ext cx="9143998" cy="1890958"/>
            <a:chOff x="0" y="-57150"/>
            <a:chExt cx="4816592" cy="996060"/>
          </a:xfrm>
        </p:grpSpPr>
        <p:sp>
          <p:nvSpPr>
            <p:cNvPr id="143" name="Google Shape;143;p23"/>
            <p:cNvSpPr/>
            <p:nvPr/>
          </p:nvSpPr>
          <p:spPr>
            <a:xfrm>
              <a:off x="0" y="0"/>
              <a:ext cx="4816592" cy="938910"/>
            </a:xfrm>
            <a:custGeom>
              <a:rect b="b" l="l" r="r" t="t"/>
              <a:pathLst>
                <a:path extrusionOk="0" h="938910" w="4816592">
                  <a:moveTo>
                    <a:pt x="0" y="0"/>
                  </a:moveTo>
                  <a:lnTo>
                    <a:pt x="4816592" y="0"/>
                  </a:lnTo>
                  <a:lnTo>
                    <a:pt x="4816592" y="938910"/>
                  </a:lnTo>
                  <a:lnTo>
                    <a:pt x="0" y="938910"/>
                  </a:lnTo>
                  <a:close/>
                </a:path>
              </a:pathLst>
            </a:custGeom>
            <a:solidFill>
              <a:srgbClr val="000000">
                <a:alpha val="64705"/>
              </a:srgbClr>
            </a:solidFill>
            <a:ln>
              <a:noFill/>
            </a:ln>
          </p:spPr>
        </p:sp>
        <p:sp>
          <p:nvSpPr>
            <p:cNvPr id="144" name="Google Shape;144;p2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5" name="Google Shape;145;p23"/>
          <p:cNvSpPr txBox="1"/>
          <p:nvPr/>
        </p:nvSpPr>
        <p:spPr>
          <a:xfrm>
            <a:off x="352150" y="3492168"/>
            <a:ext cx="8580300" cy="169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FUTURISTIC</a:t>
            </a:r>
            <a:endParaRPr sz="700"/>
          </a:p>
          <a:p>
            <a:pPr indent="0" lvl="0" marL="0" marR="0" rtl="0" algn="l">
              <a:lnSpc>
                <a:spcPct val="100000"/>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ENGINEERING CENTER</a:t>
            </a:r>
            <a:endParaRPr sz="700"/>
          </a:p>
        </p:txBody>
      </p:sp>
      <p:grpSp>
        <p:nvGrpSpPr>
          <p:cNvPr id="146" name="Google Shape;146;p23"/>
          <p:cNvGrpSpPr/>
          <p:nvPr/>
        </p:nvGrpSpPr>
        <p:grpSpPr>
          <a:xfrm>
            <a:off x="-590052" y="272112"/>
            <a:ext cx="2814269" cy="1651542"/>
            <a:chOff x="0" y="-57150"/>
            <a:chExt cx="1482413" cy="869950"/>
          </a:xfrm>
        </p:grpSpPr>
        <p:sp>
          <p:nvSpPr>
            <p:cNvPr id="147" name="Google Shape;147;p23"/>
            <p:cNvSpPr/>
            <p:nvPr/>
          </p:nvSpPr>
          <p:spPr>
            <a:xfrm>
              <a:off x="0" y="0"/>
              <a:ext cx="1482413" cy="140898"/>
            </a:xfrm>
            <a:custGeom>
              <a:rect b="b" l="l" r="r" t="t"/>
              <a:pathLst>
                <a:path extrusionOk="0" h="140898" w="1482413">
                  <a:moveTo>
                    <a:pt x="57770" y="0"/>
                  </a:moveTo>
                  <a:lnTo>
                    <a:pt x="1424643" y="0"/>
                  </a:lnTo>
                  <a:cubicBezTo>
                    <a:pt x="1439965" y="0"/>
                    <a:pt x="1454659" y="6086"/>
                    <a:pt x="1465493" y="16920"/>
                  </a:cubicBezTo>
                  <a:cubicBezTo>
                    <a:pt x="1476327" y="27754"/>
                    <a:pt x="1482413" y="42448"/>
                    <a:pt x="1482413" y="57770"/>
                  </a:cubicBezTo>
                  <a:lnTo>
                    <a:pt x="1482413" y="83128"/>
                  </a:lnTo>
                  <a:cubicBezTo>
                    <a:pt x="1482413" y="115033"/>
                    <a:pt x="1456548" y="140898"/>
                    <a:pt x="1424643" y="140898"/>
                  </a:cubicBezTo>
                  <a:lnTo>
                    <a:pt x="57770" y="140898"/>
                  </a:lnTo>
                  <a:cubicBezTo>
                    <a:pt x="42448" y="140898"/>
                    <a:pt x="27754" y="134811"/>
                    <a:pt x="16920" y="123977"/>
                  </a:cubicBezTo>
                  <a:cubicBezTo>
                    <a:pt x="6086" y="113143"/>
                    <a:pt x="0" y="98449"/>
                    <a:pt x="0" y="83128"/>
                  </a:cubicBezTo>
                  <a:lnTo>
                    <a:pt x="0" y="57770"/>
                  </a:lnTo>
                  <a:cubicBezTo>
                    <a:pt x="0" y="42448"/>
                    <a:pt x="6086" y="27754"/>
                    <a:pt x="16920" y="16920"/>
                  </a:cubicBezTo>
                  <a:cubicBezTo>
                    <a:pt x="27754" y="6086"/>
                    <a:pt x="42448" y="0"/>
                    <a:pt x="57770" y="0"/>
                  </a:cubicBezTo>
                  <a:close/>
                </a:path>
              </a:pathLst>
            </a:custGeom>
            <a:solidFill>
              <a:srgbClr val="2EDDD3">
                <a:alpha val="7490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2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711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9" name="Google Shape;149;p23"/>
          <p:cNvSpPr txBox="1"/>
          <p:nvPr/>
        </p:nvSpPr>
        <p:spPr>
          <a:xfrm>
            <a:off x="495834" y="411004"/>
            <a:ext cx="1952981" cy="18288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100" u="none" cap="none" strike="noStrike">
                <a:solidFill>
                  <a:srgbClr val="000000"/>
                </a:solidFill>
                <a:latin typeface="Arial"/>
                <a:ea typeface="Arial"/>
                <a:cs typeface="Arial"/>
                <a:sym typeface="Arial"/>
              </a:rPr>
              <a:t>Business Presentation</a:t>
            </a:r>
            <a:endParaRPr sz="700"/>
          </a:p>
        </p:txBody>
      </p:sp>
      <p:sp>
        <p:nvSpPr>
          <p:cNvPr id="150" name="Google Shape;150;p23"/>
          <p:cNvSpPr/>
          <p:nvPr/>
        </p:nvSpPr>
        <p:spPr>
          <a:xfrm>
            <a:off x="7413950" y="2899924"/>
            <a:ext cx="906227" cy="905095"/>
          </a:xfrm>
          <a:custGeom>
            <a:rect b="b" l="l" r="r" t="t"/>
            <a:pathLst>
              <a:path extrusionOk="0" h="1810189" w="1812455">
                <a:moveTo>
                  <a:pt x="0" y="0"/>
                </a:moveTo>
                <a:lnTo>
                  <a:pt x="1812455" y="0"/>
                </a:lnTo>
                <a:lnTo>
                  <a:pt x="1812455" y="1810189"/>
                </a:lnTo>
                <a:lnTo>
                  <a:pt x="0" y="1810189"/>
                </a:lnTo>
                <a:lnTo>
                  <a:pt x="0" y="0"/>
                </a:lnTo>
                <a:close/>
              </a:path>
            </a:pathLst>
          </a:custGeom>
          <a:blipFill rotWithShape="1">
            <a:blip r:embed="rId6">
              <a:alphaModFix/>
            </a:blip>
            <a:stretch>
              <a:fillRect b="0" l="0" r="0" t="0"/>
            </a:stretch>
          </a:blipFill>
          <a:ln>
            <a:noFill/>
          </a:ln>
        </p:spPr>
      </p:sp>
      <p:sp>
        <p:nvSpPr>
          <p:cNvPr id="151" name="Google Shape;151;p23"/>
          <p:cNvSpPr/>
          <p:nvPr/>
        </p:nvSpPr>
        <p:spPr>
          <a:xfrm>
            <a:off x="7325958" y="-2550934"/>
            <a:ext cx="4006787" cy="4114800"/>
          </a:xfrm>
          <a:custGeom>
            <a:rect b="b" l="l" r="r" t="t"/>
            <a:pathLst>
              <a:path extrusionOk="0" h="8229600" w="8013573">
                <a:moveTo>
                  <a:pt x="0" y="0"/>
                </a:moveTo>
                <a:lnTo>
                  <a:pt x="8013573" y="0"/>
                </a:lnTo>
                <a:lnTo>
                  <a:pt x="8013573" y="8229600"/>
                </a:lnTo>
                <a:lnTo>
                  <a:pt x="0" y="8229600"/>
                </a:lnTo>
                <a:lnTo>
                  <a:pt x="0" y="0"/>
                </a:lnTo>
                <a:close/>
              </a:path>
            </a:pathLst>
          </a:custGeom>
          <a:blipFill rotWithShape="1">
            <a:blip r:embed="rId7">
              <a:alphaModFix/>
            </a:blip>
            <a:stretch>
              <a:fillRect b="0" l="0" r="0" t="0"/>
            </a:stretch>
          </a:blipFill>
          <a:ln>
            <a:noFill/>
          </a:ln>
        </p:spPr>
      </p:sp>
      <p:sp>
        <p:nvSpPr>
          <p:cNvPr id="152" name="Google Shape;152;p23"/>
          <p:cNvSpPr/>
          <p:nvPr/>
        </p:nvSpPr>
        <p:spPr>
          <a:xfrm rot="9241650">
            <a:off x="-1804376" y="589357"/>
            <a:ext cx="2977044" cy="2924945"/>
          </a:xfrm>
          <a:custGeom>
            <a:rect b="b" l="l" r="r" t="t"/>
            <a:pathLst>
              <a:path extrusionOk="0" h="5849890" w="5954087">
                <a:moveTo>
                  <a:pt x="0" y="0"/>
                </a:moveTo>
                <a:lnTo>
                  <a:pt x="5954087" y="0"/>
                </a:lnTo>
                <a:lnTo>
                  <a:pt x="5954087" y="5849891"/>
                </a:lnTo>
                <a:lnTo>
                  <a:pt x="0" y="5849891"/>
                </a:lnTo>
                <a:lnTo>
                  <a:pt x="0" y="0"/>
                </a:lnTo>
                <a:close/>
              </a:path>
            </a:pathLst>
          </a:custGeom>
          <a:blipFill rotWithShape="1">
            <a:blip r:embed="rId8">
              <a:alphaModFix/>
            </a:blip>
            <a:stretch>
              <a:fillRect b="0" l="0" r="0" t="0"/>
            </a:stretch>
          </a:blipFill>
          <a:ln>
            <a:noFill/>
          </a:ln>
        </p:spPr>
      </p:sp>
      <p:sp>
        <p:nvSpPr>
          <p:cNvPr id="153" name="Google Shape;153;p23"/>
          <p:cNvSpPr/>
          <p:nvPr/>
        </p:nvSpPr>
        <p:spPr>
          <a:xfrm>
            <a:off x="1899262" y="2051830"/>
            <a:ext cx="917227" cy="1033495"/>
          </a:xfrm>
          <a:custGeom>
            <a:rect b="b" l="l" r="r" t="t"/>
            <a:pathLst>
              <a:path extrusionOk="0" h="2066990" w="1834454">
                <a:moveTo>
                  <a:pt x="0" y="0"/>
                </a:moveTo>
                <a:lnTo>
                  <a:pt x="1834453" y="0"/>
                </a:lnTo>
                <a:lnTo>
                  <a:pt x="1834453" y="2066990"/>
                </a:lnTo>
                <a:lnTo>
                  <a:pt x="0" y="206699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292" name="Shape 292"/>
        <p:cNvGrpSpPr/>
        <p:nvPr/>
      </p:nvGrpSpPr>
      <p:grpSpPr>
        <a:xfrm>
          <a:off x="0" y="0"/>
          <a:ext cx="0" cy="0"/>
          <a:chOff x="0" y="0"/>
          <a:chExt cx="0" cy="0"/>
        </a:xfrm>
      </p:grpSpPr>
      <p:pic>
        <p:nvPicPr>
          <p:cNvPr id="293" name="Google Shape;293;p32"/>
          <p:cNvPicPr preferRelativeResize="0"/>
          <p:nvPr/>
        </p:nvPicPr>
        <p:blipFill>
          <a:blip r:embed="rId3">
            <a:alphaModFix/>
          </a:blip>
          <a:stretch>
            <a:fillRect/>
          </a:stretch>
        </p:blipFill>
        <p:spPr>
          <a:xfrm>
            <a:off x="0" y="0"/>
            <a:ext cx="2446522" cy="5143500"/>
          </a:xfrm>
          <a:prstGeom prst="rect">
            <a:avLst/>
          </a:prstGeom>
          <a:noFill/>
          <a:ln>
            <a:noFill/>
          </a:ln>
        </p:spPr>
      </p:pic>
      <p:pic>
        <p:nvPicPr>
          <p:cNvPr id="294" name="Google Shape;294;p32"/>
          <p:cNvPicPr preferRelativeResize="0"/>
          <p:nvPr/>
        </p:nvPicPr>
        <p:blipFill>
          <a:blip r:embed="rId4">
            <a:alphaModFix/>
          </a:blip>
          <a:stretch>
            <a:fillRect/>
          </a:stretch>
        </p:blipFill>
        <p:spPr>
          <a:xfrm>
            <a:off x="6697478" y="10685"/>
            <a:ext cx="2446522" cy="5143500"/>
          </a:xfrm>
          <a:prstGeom prst="rect">
            <a:avLst/>
          </a:prstGeom>
          <a:noFill/>
          <a:ln>
            <a:noFill/>
          </a:ln>
        </p:spPr>
      </p:pic>
      <p:sp>
        <p:nvSpPr>
          <p:cNvPr id="295" name="Google Shape;295;p32"/>
          <p:cNvSpPr txBox="1"/>
          <p:nvPr/>
        </p:nvSpPr>
        <p:spPr>
          <a:xfrm>
            <a:off x="2440469" y="557213"/>
            <a:ext cx="4263000" cy="169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YOUR PROJECT</a:t>
            </a:r>
            <a:endParaRPr sz="700"/>
          </a:p>
        </p:txBody>
      </p:sp>
      <p:sp>
        <p:nvSpPr>
          <p:cNvPr id="296" name="Google Shape;296;p32"/>
          <p:cNvSpPr/>
          <p:nvPr/>
        </p:nvSpPr>
        <p:spPr>
          <a:xfrm>
            <a:off x="1220235" y="-753383"/>
            <a:ext cx="1528138" cy="1528138"/>
          </a:xfrm>
          <a:custGeom>
            <a:rect b="b" l="l" r="r" t="t"/>
            <a:pathLst>
              <a:path extrusionOk="0" h="3056276" w="3056276">
                <a:moveTo>
                  <a:pt x="0" y="0"/>
                </a:moveTo>
                <a:lnTo>
                  <a:pt x="3056276" y="0"/>
                </a:lnTo>
                <a:lnTo>
                  <a:pt x="3056276" y="3056276"/>
                </a:lnTo>
                <a:lnTo>
                  <a:pt x="0" y="3056276"/>
                </a:lnTo>
                <a:lnTo>
                  <a:pt x="0" y="0"/>
                </a:lnTo>
                <a:close/>
              </a:path>
            </a:pathLst>
          </a:custGeom>
          <a:blipFill rotWithShape="1">
            <a:blip r:embed="rId5">
              <a:alphaModFix/>
            </a:blip>
            <a:stretch>
              <a:fillRect b="0" l="0" r="0" t="0"/>
            </a:stretch>
          </a:blipFill>
          <a:ln>
            <a:noFill/>
          </a:ln>
        </p:spPr>
      </p:sp>
      <p:sp>
        <p:nvSpPr>
          <p:cNvPr id="297" name="Google Shape;297;p32"/>
          <p:cNvSpPr/>
          <p:nvPr/>
        </p:nvSpPr>
        <p:spPr>
          <a:xfrm>
            <a:off x="5607470" y="3476384"/>
            <a:ext cx="2480683" cy="3076816"/>
          </a:xfrm>
          <a:custGeom>
            <a:rect b="b" l="l" r="r" t="t"/>
            <a:pathLst>
              <a:path extrusionOk="0" h="6153632" w="4961366">
                <a:moveTo>
                  <a:pt x="0" y="0"/>
                </a:moveTo>
                <a:lnTo>
                  <a:pt x="4961366" y="0"/>
                </a:lnTo>
                <a:lnTo>
                  <a:pt x="4961366" y="6153632"/>
                </a:lnTo>
                <a:lnTo>
                  <a:pt x="0" y="6153632"/>
                </a:lnTo>
                <a:lnTo>
                  <a:pt x="0" y="0"/>
                </a:lnTo>
                <a:close/>
              </a:path>
            </a:pathLst>
          </a:custGeom>
          <a:blipFill rotWithShape="1">
            <a:blip r:embed="rId6">
              <a:alphaModFix/>
            </a:blip>
            <a:stretch>
              <a:fillRect b="0" l="0" r="0" t="0"/>
            </a:stretch>
          </a:blipFill>
          <a:ln>
            <a:noFill/>
          </a:ln>
        </p:spPr>
      </p:sp>
      <p:sp>
        <p:nvSpPr>
          <p:cNvPr id="298" name="Google Shape;298;p32"/>
          <p:cNvSpPr/>
          <p:nvPr/>
        </p:nvSpPr>
        <p:spPr>
          <a:xfrm rot="-5630976">
            <a:off x="4635921" y="-1952866"/>
            <a:ext cx="2480683" cy="3076816"/>
          </a:xfrm>
          <a:custGeom>
            <a:rect b="b" l="l" r="r" t="t"/>
            <a:pathLst>
              <a:path extrusionOk="0" h="6153632" w="4961366">
                <a:moveTo>
                  <a:pt x="0" y="0"/>
                </a:moveTo>
                <a:lnTo>
                  <a:pt x="4961366" y="0"/>
                </a:lnTo>
                <a:lnTo>
                  <a:pt x="4961366" y="6153632"/>
                </a:lnTo>
                <a:lnTo>
                  <a:pt x="0" y="6153632"/>
                </a:lnTo>
                <a:lnTo>
                  <a:pt x="0" y="0"/>
                </a:lnTo>
                <a:close/>
              </a:path>
            </a:pathLst>
          </a:custGeom>
          <a:blipFill rotWithShape="1">
            <a:blip r:embed="rId6">
              <a:alphaModFix/>
            </a:blip>
            <a:stretch>
              <a:fillRect b="0" l="0" r="0" t="0"/>
            </a:stretch>
          </a:blipFill>
          <a:ln>
            <a:noFill/>
          </a:ln>
        </p:spPr>
      </p:sp>
      <p:sp>
        <p:nvSpPr>
          <p:cNvPr id="299" name="Google Shape;299;p32"/>
          <p:cNvSpPr/>
          <p:nvPr/>
        </p:nvSpPr>
        <p:spPr>
          <a:xfrm>
            <a:off x="-1231799" y="3404287"/>
            <a:ext cx="1926176" cy="2198204"/>
          </a:xfrm>
          <a:custGeom>
            <a:rect b="b" l="l" r="r" t="t"/>
            <a:pathLst>
              <a:path extrusionOk="0" h="4396408" w="3852352">
                <a:moveTo>
                  <a:pt x="0" y="0"/>
                </a:moveTo>
                <a:lnTo>
                  <a:pt x="3852353" y="0"/>
                </a:lnTo>
                <a:lnTo>
                  <a:pt x="3852353" y="4396408"/>
                </a:lnTo>
                <a:lnTo>
                  <a:pt x="0" y="4396408"/>
                </a:lnTo>
                <a:lnTo>
                  <a:pt x="0" y="0"/>
                </a:lnTo>
                <a:close/>
              </a:path>
            </a:pathLst>
          </a:custGeom>
          <a:blipFill rotWithShape="1">
            <a:blip r:embed="rId7">
              <a:alphaModFix/>
            </a:blip>
            <a:stretch>
              <a:fillRect b="0" l="0" r="0" t="0"/>
            </a:stretch>
          </a:blipFill>
          <a:ln>
            <a:noFill/>
          </a:ln>
        </p:spPr>
      </p:sp>
      <p:sp>
        <p:nvSpPr>
          <p:cNvPr id="300" name="Google Shape;300;p32"/>
          <p:cNvSpPr txBox="1"/>
          <p:nvPr/>
        </p:nvSpPr>
        <p:spPr>
          <a:xfrm>
            <a:off x="3360275" y="2363991"/>
            <a:ext cx="2423400" cy="1354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
        <p:nvSpPr>
          <p:cNvPr id="301" name="Google Shape;301;p32"/>
          <p:cNvSpPr txBox="1"/>
          <p:nvPr/>
        </p:nvSpPr>
        <p:spPr>
          <a:xfrm>
            <a:off x="3198843" y="4109797"/>
            <a:ext cx="2746200" cy="46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YEAR: 2022</a:t>
            </a:r>
            <a:endParaRPr sz="700"/>
          </a:p>
          <a:p>
            <a:pPr indent="0" lvl="0" marL="0" marR="0" rtl="0" algn="ctr">
              <a:lnSpc>
                <a:spcPct val="10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ROLE: WRITE YOUR ROLE</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305" name="Shape 305"/>
        <p:cNvGrpSpPr/>
        <p:nvPr/>
      </p:nvGrpSpPr>
      <p:grpSpPr>
        <a:xfrm>
          <a:off x="0" y="0"/>
          <a:ext cx="0" cy="0"/>
          <a:chOff x="0" y="0"/>
          <a:chExt cx="0" cy="0"/>
        </a:xfrm>
      </p:grpSpPr>
      <p:pic>
        <p:nvPicPr>
          <p:cNvPr id="306" name="Google Shape;306;p33"/>
          <p:cNvPicPr preferRelativeResize="0"/>
          <p:nvPr/>
        </p:nvPicPr>
        <p:blipFill>
          <a:blip r:embed="rId3">
            <a:alphaModFix/>
          </a:blip>
          <a:stretch>
            <a:fillRect/>
          </a:stretch>
        </p:blipFill>
        <p:spPr>
          <a:xfrm>
            <a:off x="0" y="0"/>
            <a:ext cx="9144003" cy="5143501"/>
          </a:xfrm>
          <a:prstGeom prst="rect">
            <a:avLst/>
          </a:prstGeom>
          <a:noFill/>
          <a:ln>
            <a:noFill/>
          </a:ln>
        </p:spPr>
      </p:pic>
      <p:sp>
        <p:nvSpPr>
          <p:cNvPr id="307" name="Google Shape;307;p33"/>
          <p:cNvSpPr/>
          <p:nvPr/>
        </p:nvSpPr>
        <p:spPr>
          <a:xfrm>
            <a:off x="-182389" y="340502"/>
            <a:ext cx="917227" cy="1033495"/>
          </a:xfrm>
          <a:custGeom>
            <a:rect b="b" l="l" r="r" t="t"/>
            <a:pathLst>
              <a:path extrusionOk="0" h="2066990" w="1834454">
                <a:moveTo>
                  <a:pt x="0" y="0"/>
                </a:moveTo>
                <a:lnTo>
                  <a:pt x="1834454" y="0"/>
                </a:lnTo>
                <a:lnTo>
                  <a:pt x="1834454" y="2066990"/>
                </a:lnTo>
                <a:lnTo>
                  <a:pt x="0" y="2066990"/>
                </a:lnTo>
                <a:lnTo>
                  <a:pt x="0" y="0"/>
                </a:lnTo>
                <a:close/>
              </a:path>
            </a:pathLst>
          </a:custGeom>
          <a:blipFill rotWithShape="1">
            <a:blip r:embed="rId4">
              <a:alphaModFix/>
            </a:blip>
            <a:stretch>
              <a:fillRect b="0" l="0" r="0" t="0"/>
            </a:stretch>
          </a:blipFill>
          <a:ln>
            <a:noFill/>
          </a:ln>
        </p:spPr>
      </p:sp>
      <p:grpSp>
        <p:nvGrpSpPr>
          <p:cNvPr id="308" name="Google Shape;308;p33"/>
          <p:cNvGrpSpPr/>
          <p:nvPr/>
        </p:nvGrpSpPr>
        <p:grpSpPr>
          <a:xfrm>
            <a:off x="4071597" y="3341473"/>
            <a:ext cx="10144806" cy="1651547"/>
            <a:chOff x="0" y="-57150"/>
            <a:chExt cx="5343766" cy="869950"/>
          </a:xfrm>
        </p:grpSpPr>
        <p:sp>
          <p:nvSpPr>
            <p:cNvPr id="309" name="Google Shape;309;p33"/>
            <p:cNvSpPr/>
            <p:nvPr/>
          </p:nvSpPr>
          <p:spPr>
            <a:xfrm>
              <a:off x="0" y="0"/>
              <a:ext cx="5343766" cy="303567"/>
            </a:xfrm>
            <a:custGeom>
              <a:rect b="b" l="l" r="r" t="t"/>
              <a:pathLst>
                <a:path extrusionOk="0" h="303567" w="5343766">
                  <a:moveTo>
                    <a:pt x="0" y="0"/>
                  </a:moveTo>
                  <a:lnTo>
                    <a:pt x="5343766" y="0"/>
                  </a:lnTo>
                  <a:lnTo>
                    <a:pt x="5343766" y="303567"/>
                  </a:lnTo>
                  <a:lnTo>
                    <a:pt x="0" y="303567"/>
                  </a:lnTo>
                  <a:close/>
                </a:path>
              </a:pathLst>
            </a:custGeom>
            <a:gradFill>
              <a:gsLst>
                <a:gs pos="0">
                  <a:srgbClr val="19010F"/>
                </a:gs>
                <a:gs pos="100000">
                  <a:srgbClr val="59EBFF"/>
                </a:gs>
              </a:gsLst>
              <a:path path="circle">
                <a:fillToRect b="100%" r="100%"/>
              </a:path>
              <a:tileRect l="-100%" t="-100%"/>
            </a:gradFill>
            <a:ln>
              <a:noFill/>
            </a:ln>
          </p:spPr>
        </p:sp>
        <p:sp>
          <p:nvSpPr>
            <p:cNvPr id="310" name="Google Shape;310;p3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1" name="Google Shape;311;p33"/>
          <p:cNvGrpSpPr/>
          <p:nvPr/>
        </p:nvGrpSpPr>
        <p:grpSpPr>
          <a:xfrm>
            <a:off x="4071597" y="4132048"/>
            <a:ext cx="10144806" cy="1651547"/>
            <a:chOff x="0" y="-57150"/>
            <a:chExt cx="5343766" cy="869950"/>
          </a:xfrm>
        </p:grpSpPr>
        <p:sp>
          <p:nvSpPr>
            <p:cNvPr id="312" name="Google Shape;312;p33"/>
            <p:cNvSpPr/>
            <p:nvPr/>
          </p:nvSpPr>
          <p:spPr>
            <a:xfrm>
              <a:off x="0" y="0"/>
              <a:ext cx="5343766" cy="303567"/>
            </a:xfrm>
            <a:custGeom>
              <a:rect b="b" l="l" r="r" t="t"/>
              <a:pathLst>
                <a:path extrusionOk="0" h="303567" w="5343766">
                  <a:moveTo>
                    <a:pt x="0" y="0"/>
                  </a:moveTo>
                  <a:lnTo>
                    <a:pt x="5343766" y="0"/>
                  </a:lnTo>
                  <a:lnTo>
                    <a:pt x="5343766" y="303567"/>
                  </a:lnTo>
                  <a:lnTo>
                    <a:pt x="0" y="303567"/>
                  </a:lnTo>
                  <a:close/>
                </a:path>
              </a:pathLst>
            </a:custGeom>
            <a:gradFill>
              <a:gsLst>
                <a:gs pos="0">
                  <a:srgbClr val="19010F"/>
                </a:gs>
                <a:gs pos="100000">
                  <a:srgbClr val="59EBFF"/>
                </a:gs>
              </a:gsLst>
              <a:path path="circle">
                <a:fillToRect b="100%" r="100%"/>
              </a:path>
              <a:tileRect l="-100%" t="-100%"/>
            </a:gradFill>
            <a:ln>
              <a:noFill/>
            </a:ln>
          </p:spPr>
        </p:sp>
        <p:sp>
          <p:nvSpPr>
            <p:cNvPr id="313" name="Google Shape;313;p33"/>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4" name="Google Shape;314;p33"/>
          <p:cNvSpPr/>
          <p:nvPr/>
        </p:nvSpPr>
        <p:spPr>
          <a:xfrm rot="3492260">
            <a:off x="5477256" y="-1895475"/>
            <a:ext cx="3847338" cy="4114800"/>
          </a:xfrm>
          <a:custGeom>
            <a:rect b="b" l="l" r="r" t="t"/>
            <a:pathLst>
              <a:path extrusionOk="0" h="8229600" w="7694676">
                <a:moveTo>
                  <a:pt x="0" y="0"/>
                </a:moveTo>
                <a:lnTo>
                  <a:pt x="7694676" y="0"/>
                </a:lnTo>
                <a:lnTo>
                  <a:pt x="7694676" y="8229600"/>
                </a:lnTo>
                <a:lnTo>
                  <a:pt x="0" y="8229600"/>
                </a:lnTo>
                <a:lnTo>
                  <a:pt x="0" y="0"/>
                </a:lnTo>
                <a:close/>
              </a:path>
            </a:pathLst>
          </a:custGeom>
          <a:blipFill rotWithShape="1">
            <a:blip r:embed="rId5">
              <a:alphaModFix/>
            </a:blip>
            <a:stretch>
              <a:fillRect b="0" l="0" r="0" t="0"/>
            </a:stretch>
          </a:blipFill>
          <a:ln>
            <a:noFill/>
          </a:ln>
        </p:spPr>
      </p:sp>
      <p:sp>
        <p:nvSpPr>
          <p:cNvPr id="315" name="Google Shape;315;p33"/>
          <p:cNvSpPr/>
          <p:nvPr/>
        </p:nvSpPr>
        <p:spPr>
          <a:xfrm>
            <a:off x="-892751" y="2985268"/>
            <a:ext cx="2337952" cy="2510552"/>
          </a:xfrm>
          <a:custGeom>
            <a:rect b="b" l="l" r="r" t="t"/>
            <a:pathLst>
              <a:path extrusionOk="0" h="5021105" w="4675904">
                <a:moveTo>
                  <a:pt x="0" y="0"/>
                </a:moveTo>
                <a:lnTo>
                  <a:pt x="4675904" y="0"/>
                </a:lnTo>
                <a:lnTo>
                  <a:pt x="4675904" y="5021105"/>
                </a:lnTo>
                <a:lnTo>
                  <a:pt x="0" y="5021105"/>
                </a:lnTo>
                <a:lnTo>
                  <a:pt x="0" y="0"/>
                </a:lnTo>
                <a:close/>
              </a:path>
            </a:pathLst>
          </a:custGeom>
          <a:blipFill rotWithShape="1">
            <a:blip r:embed="rId6">
              <a:alphaModFix/>
            </a:blip>
            <a:stretch>
              <a:fillRect b="0" l="0" r="0" t="0"/>
            </a:stretch>
          </a:blipFill>
          <a:ln>
            <a:noFill/>
          </a:ln>
        </p:spPr>
      </p:sp>
      <p:sp>
        <p:nvSpPr>
          <p:cNvPr id="316" name="Google Shape;316;p33"/>
          <p:cNvSpPr txBox="1"/>
          <p:nvPr/>
        </p:nvSpPr>
        <p:spPr>
          <a:xfrm>
            <a:off x="4262075" y="3527450"/>
            <a:ext cx="4532700" cy="1249800"/>
          </a:xfrm>
          <a:prstGeom prst="rect">
            <a:avLst/>
          </a:prstGeom>
          <a:noFill/>
          <a:ln>
            <a:noFill/>
          </a:ln>
        </p:spPr>
        <p:txBody>
          <a:bodyPr anchorCtr="0" anchor="t" bIns="0" lIns="0" spcFirstLastPara="1" rIns="0" wrap="square" tIns="0">
            <a:spAutoFit/>
          </a:bodyPr>
          <a:lstStyle/>
          <a:p>
            <a:pPr indent="0" lvl="0" marL="0" marR="0" rtl="0" algn="just">
              <a:lnSpc>
                <a:spcPct val="190000"/>
              </a:lnSpc>
              <a:spcBef>
                <a:spcPts val="0"/>
              </a:spcBef>
              <a:spcAft>
                <a:spcPts val="0"/>
              </a:spcAft>
              <a:buNone/>
            </a:pPr>
            <a:r>
              <a:rPr b="1" i="0" lang="en" sz="2800" u="none" cap="none" strike="noStrike">
                <a:solidFill>
                  <a:srgbClr val="FFFFFF"/>
                </a:solidFill>
                <a:latin typeface="Montserrat Black"/>
                <a:ea typeface="Montserrat Black"/>
                <a:cs typeface="Montserrat Black"/>
                <a:sym typeface="Montserrat Black"/>
              </a:rPr>
              <a:t>A PICTURE IS WORTH A THOUSAND WORDS</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320" name="Shape 320"/>
        <p:cNvGrpSpPr/>
        <p:nvPr/>
      </p:nvGrpSpPr>
      <p:grpSpPr>
        <a:xfrm>
          <a:off x="0" y="0"/>
          <a:ext cx="0" cy="0"/>
          <a:chOff x="0" y="0"/>
          <a:chExt cx="0" cy="0"/>
        </a:xfrm>
      </p:grpSpPr>
      <p:pic>
        <p:nvPicPr>
          <p:cNvPr id="321" name="Google Shape;321;p34"/>
          <p:cNvPicPr preferRelativeResize="0"/>
          <p:nvPr/>
        </p:nvPicPr>
        <p:blipFill rotWithShape="1">
          <a:blip r:embed="rId3">
            <a:alphaModFix/>
          </a:blip>
          <a:srcRect b="0" l="21390" r="21389" t="0"/>
          <a:stretch/>
        </p:blipFill>
        <p:spPr>
          <a:xfrm>
            <a:off x="0" y="2654087"/>
            <a:ext cx="1626806" cy="1107956"/>
          </a:xfrm>
          <a:prstGeom prst="rect">
            <a:avLst/>
          </a:prstGeom>
          <a:noFill/>
          <a:ln>
            <a:noFill/>
          </a:ln>
        </p:spPr>
      </p:pic>
      <p:pic>
        <p:nvPicPr>
          <p:cNvPr id="322" name="Google Shape;322;p34"/>
          <p:cNvPicPr preferRelativeResize="0"/>
          <p:nvPr/>
        </p:nvPicPr>
        <p:blipFill rotWithShape="1">
          <a:blip r:embed="rId3">
            <a:alphaModFix/>
          </a:blip>
          <a:srcRect b="0" l="21390" r="21389" t="0"/>
          <a:stretch/>
        </p:blipFill>
        <p:spPr>
          <a:xfrm>
            <a:off x="7515788" y="2654087"/>
            <a:ext cx="1626805" cy="1107956"/>
          </a:xfrm>
          <a:prstGeom prst="rect">
            <a:avLst/>
          </a:prstGeom>
          <a:noFill/>
          <a:ln>
            <a:noFill/>
          </a:ln>
        </p:spPr>
      </p:pic>
      <p:pic>
        <p:nvPicPr>
          <p:cNvPr id="323" name="Google Shape;323;p34"/>
          <p:cNvPicPr preferRelativeResize="0"/>
          <p:nvPr/>
        </p:nvPicPr>
        <p:blipFill rotWithShape="1">
          <a:blip r:embed="rId4">
            <a:alphaModFix/>
          </a:blip>
          <a:srcRect b="0" l="2303" r="2304" t="0"/>
          <a:stretch/>
        </p:blipFill>
        <p:spPr>
          <a:xfrm>
            <a:off x="0" y="2654087"/>
            <a:ext cx="1628213" cy="1137216"/>
          </a:xfrm>
          <a:prstGeom prst="rect">
            <a:avLst/>
          </a:prstGeom>
          <a:noFill/>
          <a:ln>
            <a:noFill/>
          </a:ln>
        </p:spPr>
      </p:pic>
      <p:pic>
        <p:nvPicPr>
          <p:cNvPr id="324" name="Google Shape;324;p34"/>
          <p:cNvPicPr preferRelativeResize="0"/>
          <p:nvPr/>
        </p:nvPicPr>
        <p:blipFill rotWithShape="1">
          <a:blip r:embed="rId5">
            <a:alphaModFix/>
          </a:blip>
          <a:srcRect b="0" l="2303" r="2304" t="0"/>
          <a:stretch/>
        </p:blipFill>
        <p:spPr>
          <a:xfrm>
            <a:off x="7515788" y="2654087"/>
            <a:ext cx="1628213" cy="1137216"/>
          </a:xfrm>
          <a:prstGeom prst="rect">
            <a:avLst/>
          </a:prstGeom>
          <a:noFill/>
          <a:ln>
            <a:noFill/>
          </a:ln>
        </p:spPr>
      </p:pic>
      <p:pic>
        <p:nvPicPr>
          <p:cNvPr id="325" name="Google Shape;325;p34"/>
          <p:cNvPicPr preferRelativeResize="0"/>
          <p:nvPr/>
        </p:nvPicPr>
        <p:blipFill rotWithShape="1">
          <a:blip r:embed="rId3">
            <a:alphaModFix/>
          </a:blip>
          <a:srcRect b="0" l="22102" r="22101" t="0"/>
          <a:stretch/>
        </p:blipFill>
        <p:spPr>
          <a:xfrm>
            <a:off x="1878458" y="2654087"/>
            <a:ext cx="1628213" cy="1137216"/>
          </a:xfrm>
          <a:prstGeom prst="rect">
            <a:avLst/>
          </a:prstGeom>
          <a:noFill/>
          <a:ln>
            <a:noFill/>
          </a:ln>
        </p:spPr>
      </p:pic>
      <p:pic>
        <p:nvPicPr>
          <p:cNvPr id="326" name="Google Shape;326;p34"/>
          <p:cNvPicPr preferRelativeResize="0"/>
          <p:nvPr/>
        </p:nvPicPr>
        <p:blipFill rotWithShape="1">
          <a:blip r:embed="rId6">
            <a:alphaModFix/>
          </a:blip>
          <a:srcRect b="0" l="2303" r="2304" t="0"/>
          <a:stretch/>
        </p:blipFill>
        <p:spPr>
          <a:xfrm>
            <a:off x="1877703" y="2654087"/>
            <a:ext cx="1628213" cy="1137216"/>
          </a:xfrm>
          <a:prstGeom prst="rect">
            <a:avLst/>
          </a:prstGeom>
          <a:noFill/>
          <a:ln>
            <a:noFill/>
          </a:ln>
        </p:spPr>
      </p:pic>
      <p:pic>
        <p:nvPicPr>
          <p:cNvPr id="327" name="Google Shape;327;p34"/>
          <p:cNvPicPr preferRelativeResize="0"/>
          <p:nvPr/>
        </p:nvPicPr>
        <p:blipFill rotWithShape="1">
          <a:blip r:embed="rId3">
            <a:alphaModFix/>
          </a:blip>
          <a:srcRect b="0" l="22102" r="22101" t="0"/>
          <a:stretch/>
        </p:blipFill>
        <p:spPr>
          <a:xfrm>
            <a:off x="3757568" y="2654087"/>
            <a:ext cx="1628213" cy="1137216"/>
          </a:xfrm>
          <a:prstGeom prst="rect">
            <a:avLst/>
          </a:prstGeom>
          <a:noFill/>
          <a:ln>
            <a:noFill/>
          </a:ln>
        </p:spPr>
      </p:pic>
      <p:pic>
        <p:nvPicPr>
          <p:cNvPr id="328" name="Google Shape;328;p34"/>
          <p:cNvPicPr preferRelativeResize="0"/>
          <p:nvPr/>
        </p:nvPicPr>
        <p:blipFill rotWithShape="1">
          <a:blip r:embed="rId7">
            <a:alphaModFix/>
          </a:blip>
          <a:srcRect b="0" l="2303" r="2304" t="0"/>
          <a:stretch/>
        </p:blipFill>
        <p:spPr>
          <a:xfrm>
            <a:off x="3757568" y="2654087"/>
            <a:ext cx="1628213" cy="1137216"/>
          </a:xfrm>
          <a:prstGeom prst="rect">
            <a:avLst/>
          </a:prstGeom>
          <a:noFill/>
          <a:ln>
            <a:noFill/>
          </a:ln>
        </p:spPr>
      </p:pic>
      <p:pic>
        <p:nvPicPr>
          <p:cNvPr id="329" name="Google Shape;329;p34"/>
          <p:cNvPicPr preferRelativeResize="0"/>
          <p:nvPr/>
        </p:nvPicPr>
        <p:blipFill rotWithShape="1">
          <a:blip r:embed="rId3">
            <a:alphaModFix/>
          </a:blip>
          <a:srcRect b="0" l="22102" r="22101" t="0"/>
          <a:stretch/>
        </p:blipFill>
        <p:spPr>
          <a:xfrm>
            <a:off x="5636678" y="2654087"/>
            <a:ext cx="1628212" cy="1137216"/>
          </a:xfrm>
          <a:prstGeom prst="rect">
            <a:avLst/>
          </a:prstGeom>
          <a:noFill/>
          <a:ln>
            <a:noFill/>
          </a:ln>
        </p:spPr>
      </p:pic>
      <p:pic>
        <p:nvPicPr>
          <p:cNvPr id="330" name="Google Shape;330;p34"/>
          <p:cNvPicPr preferRelativeResize="0"/>
          <p:nvPr/>
        </p:nvPicPr>
        <p:blipFill rotWithShape="1">
          <a:blip r:embed="rId8">
            <a:alphaModFix/>
          </a:blip>
          <a:srcRect b="0" l="2214" r="2215" t="0"/>
          <a:stretch/>
        </p:blipFill>
        <p:spPr>
          <a:xfrm>
            <a:off x="5635271" y="2654087"/>
            <a:ext cx="1628212" cy="1137216"/>
          </a:xfrm>
          <a:prstGeom prst="rect">
            <a:avLst/>
          </a:prstGeom>
          <a:noFill/>
          <a:ln>
            <a:noFill/>
          </a:ln>
        </p:spPr>
      </p:pic>
      <p:sp>
        <p:nvSpPr>
          <p:cNvPr id="331" name="Google Shape;331;p34"/>
          <p:cNvSpPr txBox="1"/>
          <p:nvPr/>
        </p:nvSpPr>
        <p:spPr>
          <a:xfrm>
            <a:off x="445112" y="700088"/>
            <a:ext cx="8253900" cy="169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PRODUCT</a:t>
            </a:r>
            <a:endParaRPr sz="700"/>
          </a:p>
          <a:p>
            <a:pPr indent="0" lvl="0" marL="0" marR="0" rtl="0" algn="ctr">
              <a:lnSpc>
                <a:spcPct val="100000"/>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GALLERY</a:t>
            </a:r>
            <a:endParaRPr sz="700"/>
          </a:p>
        </p:txBody>
      </p:sp>
      <p:sp>
        <p:nvSpPr>
          <p:cNvPr id="332" name="Google Shape;332;p34"/>
          <p:cNvSpPr/>
          <p:nvPr/>
        </p:nvSpPr>
        <p:spPr>
          <a:xfrm rot="7988417">
            <a:off x="-2135029" y="-2057400"/>
            <a:ext cx="3831907" cy="4114800"/>
          </a:xfrm>
          <a:custGeom>
            <a:rect b="b" l="l" r="r" t="t"/>
            <a:pathLst>
              <a:path extrusionOk="0" h="8229600" w="7663815">
                <a:moveTo>
                  <a:pt x="0" y="0"/>
                </a:moveTo>
                <a:lnTo>
                  <a:pt x="7663816" y="0"/>
                </a:lnTo>
                <a:lnTo>
                  <a:pt x="7663816" y="8229600"/>
                </a:lnTo>
                <a:lnTo>
                  <a:pt x="0" y="8229600"/>
                </a:lnTo>
                <a:lnTo>
                  <a:pt x="0" y="0"/>
                </a:lnTo>
                <a:close/>
              </a:path>
            </a:pathLst>
          </a:custGeom>
          <a:blipFill rotWithShape="1">
            <a:blip r:embed="rId9">
              <a:alphaModFix/>
            </a:blip>
            <a:stretch>
              <a:fillRect b="0" l="0" r="0" t="0"/>
            </a:stretch>
          </a:blipFill>
          <a:ln>
            <a:noFill/>
          </a:ln>
        </p:spPr>
      </p:sp>
      <p:sp>
        <p:nvSpPr>
          <p:cNvPr id="333" name="Google Shape;333;p34"/>
          <p:cNvSpPr/>
          <p:nvPr/>
        </p:nvSpPr>
        <p:spPr>
          <a:xfrm rot="-3270957">
            <a:off x="6351747" y="-2907543"/>
            <a:ext cx="3831907" cy="4114800"/>
          </a:xfrm>
          <a:custGeom>
            <a:rect b="b" l="l" r="r" t="t"/>
            <a:pathLst>
              <a:path extrusionOk="0" h="8229600" w="7663815">
                <a:moveTo>
                  <a:pt x="0" y="0"/>
                </a:moveTo>
                <a:lnTo>
                  <a:pt x="7663815" y="0"/>
                </a:lnTo>
                <a:lnTo>
                  <a:pt x="7663815" y="8229600"/>
                </a:lnTo>
                <a:lnTo>
                  <a:pt x="0" y="8229600"/>
                </a:lnTo>
                <a:lnTo>
                  <a:pt x="0" y="0"/>
                </a:lnTo>
                <a:close/>
              </a:path>
            </a:pathLst>
          </a:custGeom>
          <a:blipFill rotWithShape="1">
            <a:blip r:embed="rId9">
              <a:alphaModFix/>
            </a:blip>
            <a:stretch>
              <a:fillRect b="0" l="0" r="0" t="0"/>
            </a:stretch>
          </a:blipFill>
          <a:ln>
            <a:noFill/>
          </a:ln>
        </p:spPr>
      </p:sp>
      <p:sp>
        <p:nvSpPr>
          <p:cNvPr id="334" name="Google Shape;334;p34"/>
          <p:cNvSpPr/>
          <p:nvPr/>
        </p:nvSpPr>
        <p:spPr>
          <a:xfrm>
            <a:off x="814106" y="4500585"/>
            <a:ext cx="3831908" cy="4114800"/>
          </a:xfrm>
          <a:custGeom>
            <a:rect b="b" l="l" r="r" t="t"/>
            <a:pathLst>
              <a:path extrusionOk="0" h="8229600" w="7663815">
                <a:moveTo>
                  <a:pt x="0" y="0"/>
                </a:moveTo>
                <a:lnTo>
                  <a:pt x="7663815" y="0"/>
                </a:lnTo>
                <a:lnTo>
                  <a:pt x="7663815" y="8229600"/>
                </a:lnTo>
                <a:lnTo>
                  <a:pt x="0" y="8229600"/>
                </a:lnTo>
                <a:lnTo>
                  <a:pt x="0" y="0"/>
                </a:lnTo>
                <a:close/>
              </a:path>
            </a:pathLst>
          </a:custGeom>
          <a:blipFill rotWithShape="1">
            <a:blip r:embed="rId9">
              <a:alphaModFix/>
            </a:blip>
            <a:stretch>
              <a:fillRect b="0" l="0" r="0" t="0"/>
            </a:stretch>
          </a:blipFill>
          <a:ln>
            <a:noFill/>
          </a:ln>
        </p:spPr>
      </p:sp>
      <p:sp>
        <p:nvSpPr>
          <p:cNvPr id="335" name="Google Shape;335;p34"/>
          <p:cNvSpPr txBox="1"/>
          <p:nvPr/>
        </p:nvSpPr>
        <p:spPr>
          <a:xfrm>
            <a:off x="0" y="3918985"/>
            <a:ext cx="1628213" cy="260064"/>
          </a:xfrm>
          <a:prstGeom prst="rect">
            <a:avLst/>
          </a:prstGeom>
          <a:noFill/>
          <a:ln>
            <a:noFill/>
          </a:ln>
        </p:spPr>
        <p:txBody>
          <a:bodyPr anchorCtr="0" anchor="t" bIns="0" lIns="0" spcFirstLastPara="1" rIns="0" wrap="square" tIns="0">
            <a:spAutoFit/>
          </a:bodyPr>
          <a:lstStyle/>
          <a:p>
            <a:pPr indent="0" lvl="0" marL="0" marR="0" rtl="0" algn="ctr">
              <a:lnSpc>
                <a:spcPct val="130015"/>
              </a:lnSpc>
              <a:spcBef>
                <a:spcPts val="0"/>
              </a:spcBef>
              <a:spcAft>
                <a:spcPts val="0"/>
              </a:spcAft>
              <a:buNone/>
            </a:pPr>
            <a:r>
              <a:rPr b="0" i="0" lang="en" sz="1600" u="none" cap="none" strike="noStrike">
                <a:solidFill>
                  <a:srgbClr val="FFFFFF"/>
                </a:solidFill>
                <a:latin typeface="Open Sans Medium"/>
                <a:ea typeface="Open Sans Medium"/>
                <a:cs typeface="Open Sans Medium"/>
                <a:sym typeface="Open Sans Medium"/>
              </a:rPr>
              <a:t>PRODUCT 01</a:t>
            </a:r>
            <a:endParaRPr sz="700"/>
          </a:p>
        </p:txBody>
      </p:sp>
      <p:sp>
        <p:nvSpPr>
          <p:cNvPr id="336" name="Google Shape;336;p34"/>
          <p:cNvSpPr txBox="1"/>
          <p:nvPr/>
        </p:nvSpPr>
        <p:spPr>
          <a:xfrm>
            <a:off x="1877703" y="3918985"/>
            <a:ext cx="1628213" cy="257600"/>
          </a:xfrm>
          <a:prstGeom prst="rect">
            <a:avLst/>
          </a:prstGeom>
          <a:noFill/>
          <a:ln>
            <a:noFill/>
          </a:ln>
        </p:spPr>
        <p:txBody>
          <a:bodyPr anchorCtr="0" anchor="t" bIns="0" lIns="0" spcFirstLastPara="1" rIns="0" wrap="square" tIns="0">
            <a:spAutoFit/>
          </a:bodyPr>
          <a:lstStyle/>
          <a:p>
            <a:pPr indent="0" lvl="0" marL="0" marR="0" rtl="0" algn="ctr">
              <a:lnSpc>
                <a:spcPct val="130015"/>
              </a:lnSpc>
              <a:spcBef>
                <a:spcPts val="0"/>
              </a:spcBef>
              <a:spcAft>
                <a:spcPts val="0"/>
              </a:spcAft>
              <a:buNone/>
            </a:pPr>
            <a:r>
              <a:rPr b="0" i="0" lang="en" sz="1600" u="none" cap="none" strike="noStrike">
                <a:solidFill>
                  <a:srgbClr val="FFFFFF"/>
                </a:solidFill>
                <a:latin typeface="Open Sans Medium"/>
                <a:ea typeface="Open Sans Medium"/>
                <a:cs typeface="Open Sans Medium"/>
                <a:sym typeface="Open Sans Medium"/>
              </a:rPr>
              <a:t>PRODUCT 02</a:t>
            </a:r>
            <a:endParaRPr sz="700"/>
          </a:p>
        </p:txBody>
      </p:sp>
      <p:sp>
        <p:nvSpPr>
          <p:cNvPr id="337" name="Google Shape;337;p34"/>
          <p:cNvSpPr txBox="1"/>
          <p:nvPr/>
        </p:nvSpPr>
        <p:spPr>
          <a:xfrm>
            <a:off x="3757568" y="3918985"/>
            <a:ext cx="1628213" cy="257600"/>
          </a:xfrm>
          <a:prstGeom prst="rect">
            <a:avLst/>
          </a:prstGeom>
          <a:noFill/>
          <a:ln>
            <a:noFill/>
          </a:ln>
        </p:spPr>
        <p:txBody>
          <a:bodyPr anchorCtr="0" anchor="t" bIns="0" lIns="0" spcFirstLastPara="1" rIns="0" wrap="square" tIns="0">
            <a:spAutoFit/>
          </a:bodyPr>
          <a:lstStyle/>
          <a:p>
            <a:pPr indent="0" lvl="0" marL="0" marR="0" rtl="0" algn="ctr">
              <a:lnSpc>
                <a:spcPct val="130015"/>
              </a:lnSpc>
              <a:spcBef>
                <a:spcPts val="0"/>
              </a:spcBef>
              <a:spcAft>
                <a:spcPts val="0"/>
              </a:spcAft>
              <a:buNone/>
            </a:pPr>
            <a:r>
              <a:rPr b="0" i="0" lang="en" sz="1600" u="none" cap="none" strike="noStrike">
                <a:solidFill>
                  <a:srgbClr val="FFFFFF"/>
                </a:solidFill>
                <a:latin typeface="Open Sans Medium"/>
                <a:ea typeface="Open Sans Medium"/>
                <a:cs typeface="Open Sans Medium"/>
                <a:sym typeface="Open Sans Medium"/>
              </a:rPr>
              <a:t>PRODUCT 03</a:t>
            </a:r>
            <a:endParaRPr sz="700"/>
          </a:p>
        </p:txBody>
      </p:sp>
      <p:sp>
        <p:nvSpPr>
          <p:cNvPr id="338" name="Google Shape;338;p34"/>
          <p:cNvSpPr txBox="1"/>
          <p:nvPr/>
        </p:nvSpPr>
        <p:spPr>
          <a:xfrm>
            <a:off x="5635271" y="3918985"/>
            <a:ext cx="1628212" cy="257600"/>
          </a:xfrm>
          <a:prstGeom prst="rect">
            <a:avLst/>
          </a:prstGeom>
          <a:noFill/>
          <a:ln>
            <a:noFill/>
          </a:ln>
        </p:spPr>
        <p:txBody>
          <a:bodyPr anchorCtr="0" anchor="t" bIns="0" lIns="0" spcFirstLastPara="1" rIns="0" wrap="square" tIns="0">
            <a:spAutoFit/>
          </a:bodyPr>
          <a:lstStyle/>
          <a:p>
            <a:pPr indent="0" lvl="0" marL="0" marR="0" rtl="0" algn="ctr">
              <a:lnSpc>
                <a:spcPct val="130015"/>
              </a:lnSpc>
              <a:spcBef>
                <a:spcPts val="0"/>
              </a:spcBef>
              <a:spcAft>
                <a:spcPts val="0"/>
              </a:spcAft>
              <a:buNone/>
            </a:pPr>
            <a:r>
              <a:rPr b="0" i="0" lang="en" sz="1600" u="none" cap="none" strike="noStrike">
                <a:solidFill>
                  <a:srgbClr val="FFFFFF"/>
                </a:solidFill>
                <a:latin typeface="Open Sans Medium"/>
                <a:ea typeface="Open Sans Medium"/>
                <a:cs typeface="Open Sans Medium"/>
                <a:sym typeface="Open Sans Medium"/>
              </a:rPr>
              <a:t>PRODUCT 04</a:t>
            </a:r>
            <a:endParaRPr sz="700"/>
          </a:p>
        </p:txBody>
      </p:sp>
      <p:sp>
        <p:nvSpPr>
          <p:cNvPr id="339" name="Google Shape;339;p34"/>
          <p:cNvSpPr txBox="1"/>
          <p:nvPr/>
        </p:nvSpPr>
        <p:spPr>
          <a:xfrm>
            <a:off x="7515788" y="3947710"/>
            <a:ext cx="1628213" cy="257600"/>
          </a:xfrm>
          <a:prstGeom prst="rect">
            <a:avLst/>
          </a:prstGeom>
          <a:noFill/>
          <a:ln>
            <a:noFill/>
          </a:ln>
        </p:spPr>
        <p:txBody>
          <a:bodyPr anchorCtr="0" anchor="t" bIns="0" lIns="0" spcFirstLastPara="1" rIns="0" wrap="square" tIns="0">
            <a:spAutoFit/>
          </a:bodyPr>
          <a:lstStyle/>
          <a:p>
            <a:pPr indent="0" lvl="0" marL="0" marR="0" rtl="0" algn="ctr">
              <a:lnSpc>
                <a:spcPct val="130015"/>
              </a:lnSpc>
              <a:spcBef>
                <a:spcPts val="0"/>
              </a:spcBef>
              <a:spcAft>
                <a:spcPts val="0"/>
              </a:spcAft>
              <a:buNone/>
            </a:pPr>
            <a:r>
              <a:rPr b="0" i="0" lang="en" sz="1600" u="none" cap="none" strike="noStrike">
                <a:solidFill>
                  <a:srgbClr val="FFFFFF"/>
                </a:solidFill>
                <a:latin typeface="Open Sans Medium"/>
                <a:ea typeface="Open Sans Medium"/>
                <a:cs typeface="Open Sans Medium"/>
                <a:sym typeface="Open Sans Medium"/>
              </a:rPr>
              <a:t>PRODUCT 05</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343" name="Shape 343"/>
        <p:cNvGrpSpPr/>
        <p:nvPr/>
      </p:nvGrpSpPr>
      <p:grpSpPr>
        <a:xfrm>
          <a:off x="0" y="0"/>
          <a:ext cx="0" cy="0"/>
          <a:chOff x="0" y="0"/>
          <a:chExt cx="0" cy="0"/>
        </a:xfrm>
      </p:grpSpPr>
      <p:pic>
        <p:nvPicPr>
          <p:cNvPr id="344" name="Google Shape;344;p35"/>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345" name="Google Shape;345;p35"/>
          <p:cNvGrpSpPr/>
          <p:nvPr/>
        </p:nvGrpSpPr>
        <p:grpSpPr>
          <a:xfrm>
            <a:off x="1348874" y="1461950"/>
            <a:ext cx="6446253" cy="2710121"/>
            <a:chOff x="0" y="-57150"/>
            <a:chExt cx="3395557" cy="1427553"/>
          </a:xfrm>
        </p:grpSpPr>
        <p:sp>
          <p:nvSpPr>
            <p:cNvPr id="346" name="Google Shape;346;p35"/>
            <p:cNvSpPr/>
            <p:nvPr/>
          </p:nvSpPr>
          <p:spPr>
            <a:xfrm>
              <a:off x="0" y="0"/>
              <a:ext cx="3395557" cy="1370403"/>
            </a:xfrm>
            <a:custGeom>
              <a:rect b="b" l="l" r="r" t="t"/>
              <a:pathLst>
                <a:path extrusionOk="0" h="1370403" w="3395557">
                  <a:moveTo>
                    <a:pt x="31226" y="0"/>
                  </a:moveTo>
                  <a:lnTo>
                    <a:pt x="3364331" y="0"/>
                  </a:lnTo>
                  <a:cubicBezTo>
                    <a:pt x="3372613" y="0"/>
                    <a:pt x="3380555" y="3290"/>
                    <a:pt x="3386411" y="9146"/>
                  </a:cubicBezTo>
                  <a:cubicBezTo>
                    <a:pt x="3392267" y="15002"/>
                    <a:pt x="3395557" y="22944"/>
                    <a:pt x="3395557" y="31226"/>
                  </a:cubicBezTo>
                  <a:lnTo>
                    <a:pt x="3395557" y="1339177"/>
                  </a:lnTo>
                  <a:cubicBezTo>
                    <a:pt x="3395557" y="1347459"/>
                    <a:pt x="3392267" y="1355402"/>
                    <a:pt x="3386411" y="1361258"/>
                  </a:cubicBezTo>
                  <a:cubicBezTo>
                    <a:pt x="3380555" y="1367114"/>
                    <a:pt x="3372613" y="1370403"/>
                    <a:pt x="3364331" y="1370403"/>
                  </a:cubicBezTo>
                  <a:lnTo>
                    <a:pt x="31226" y="1370403"/>
                  </a:lnTo>
                  <a:cubicBezTo>
                    <a:pt x="13980" y="1370403"/>
                    <a:pt x="0" y="1356423"/>
                    <a:pt x="0" y="1339177"/>
                  </a:cubicBezTo>
                  <a:lnTo>
                    <a:pt x="0" y="31226"/>
                  </a:lnTo>
                  <a:cubicBezTo>
                    <a:pt x="0" y="22944"/>
                    <a:pt x="3290" y="15002"/>
                    <a:pt x="9146" y="9146"/>
                  </a:cubicBezTo>
                  <a:cubicBezTo>
                    <a:pt x="15002" y="3290"/>
                    <a:pt x="22944" y="0"/>
                    <a:pt x="31226" y="0"/>
                  </a:cubicBezTo>
                  <a:close/>
                </a:path>
              </a:pathLst>
            </a:custGeom>
            <a:gradFill>
              <a:gsLst>
                <a:gs pos="0">
                  <a:srgbClr val="19010F">
                    <a:alpha val="50980"/>
                  </a:srgbClr>
                </a:gs>
                <a:gs pos="100000">
                  <a:srgbClr val="2E747D">
                    <a:alpha val="50980"/>
                  </a:srgbClr>
                </a:gs>
              </a:gsLst>
              <a:path path="circle">
                <a:fillToRect b="100%" r="100%"/>
              </a:path>
              <a:tileRect l="-100%" t="-10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35"/>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8" name="Google Shape;348;p35"/>
          <p:cNvSpPr/>
          <p:nvPr/>
        </p:nvSpPr>
        <p:spPr>
          <a:xfrm>
            <a:off x="3753740" y="514350"/>
            <a:ext cx="1641283" cy="1639231"/>
          </a:xfrm>
          <a:custGeom>
            <a:rect b="b" l="l" r="r" t="t"/>
            <a:pathLst>
              <a:path extrusionOk="0" h="3278462" w="3282565">
                <a:moveTo>
                  <a:pt x="0" y="0"/>
                </a:moveTo>
                <a:lnTo>
                  <a:pt x="3282565" y="0"/>
                </a:lnTo>
                <a:lnTo>
                  <a:pt x="3282565" y="3278462"/>
                </a:lnTo>
                <a:lnTo>
                  <a:pt x="0" y="3278462"/>
                </a:lnTo>
                <a:lnTo>
                  <a:pt x="0" y="0"/>
                </a:lnTo>
                <a:close/>
              </a:path>
            </a:pathLst>
          </a:custGeom>
          <a:blipFill rotWithShape="1">
            <a:blip r:embed="rId4">
              <a:alphaModFix/>
            </a:blip>
            <a:stretch>
              <a:fillRect b="0" l="0" r="0" t="0"/>
            </a:stretch>
          </a:blipFill>
          <a:ln>
            <a:noFill/>
          </a:ln>
        </p:spPr>
      </p:sp>
      <p:sp>
        <p:nvSpPr>
          <p:cNvPr id="349" name="Google Shape;349;p35"/>
          <p:cNvSpPr txBox="1"/>
          <p:nvPr/>
        </p:nvSpPr>
        <p:spPr>
          <a:xfrm>
            <a:off x="1509219" y="2496920"/>
            <a:ext cx="6125561" cy="791540"/>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1" i="0" lang="en" sz="5500" u="none" cap="none" strike="noStrike">
                <a:solidFill>
                  <a:srgbClr val="FFFFFF"/>
                </a:solidFill>
                <a:latin typeface="Montserrat Black"/>
                <a:ea typeface="Montserrat Black"/>
                <a:cs typeface="Montserrat Black"/>
                <a:sym typeface="Montserrat Black"/>
              </a:rPr>
              <a:t>ABOUT US</a:t>
            </a:r>
            <a:endParaRPr sz="700"/>
          </a:p>
        </p:txBody>
      </p:sp>
      <p:sp>
        <p:nvSpPr>
          <p:cNvPr id="350" name="Google Shape;350;p35"/>
          <p:cNvSpPr/>
          <p:nvPr/>
        </p:nvSpPr>
        <p:spPr>
          <a:xfrm>
            <a:off x="-2179992" y="2571750"/>
            <a:ext cx="4006787" cy="4114800"/>
          </a:xfrm>
          <a:custGeom>
            <a:rect b="b" l="l" r="r" t="t"/>
            <a:pathLst>
              <a:path extrusionOk="0" h="8229600" w="8013573">
                <a:moveTo>
                  <a:pt x="0" y="0"/>
                </a:moveTo>
                <a:lnTo>
                  <a:pt x="8013573" y="0"/>
                </a:lnTo>
                <a:lnTo>
                  <a:pt x="8013573" y="8229600"/>
                </a:lnTo>
                <a:lnTo>
                  <a:pt x="0" y="8229600"/>
                </a:lnTo>
                <a:lnTo>
                  <a:pt x="0" y="0"/>
                </a:lnTo>
                <a:close/>
              </a:path>
            </a:pathLst>
          </a:custGeom>
          <a:blipFill rotWithShape="1">
            <a:blip r:embed="rId5">
              <a:alphaModFix/>
            </a:blip>
            <a:stretch>
              <a:fillRect b="0" l="0" r="0" t="0"/>
            </a:stretch>
          </a:blipFill>
          <a:ln>
            <a:noFill/>
          </a:ln>
        </p:spPr>
      </p:sp>
      <p:sp>
        <p:nvSpPr>
          <p:cNvPr id="351" name="Google Shape;351;p35"/>
          <p:cNvSpPr/>
          <p:nvPr/>
        </p:nvSpPr>
        <p:spPr>
          <a:xfrm rot="-7294032">
            <a:off x="-822294" y="-2387333"/>
            <a:ext cx="4006787" cy="4114800"/>
          </a:xfrm>
          <a:custGeom>
            <a:rect b="b" l="l" r="r" t="t"/>
            <a:pathLst>
              <a:path extrusionOk="0" h="8229600" w="8013573">
                <a:moveTo>
                  <a:pt x="0" y="0"/>
                </a:moveTo>
                <a:lnTo>
                  <a:pt x="8013573" y="0"/>
                </a:lnTo>
                <a:lnTo>
                  <a:pt x="8013573" y="8229600"/>
                </a:lnTo>
                <a:lnTo>
                  <a:pt x="0" y="8229600"/>
                </a:lnTo>
                <a:lnTo>
                  <a:pt x="0" y="0"/>
                </a:lnTo>
                <a:close/>
              </a:path>
            </a:pathLst>
          </a:custGeom>
          <a:blipFill rotWithShape="1">
            <a:blip r:embed="rId5">
              <a:alphaModFix/>
            </a:blip>
            <a:stretch>
              <a:fillRect b="0" l="0" r="0" t="0"/>
            </a:stretch>
          </a:blipFill>
          <a:ln>
            <a:noFill/>
          </a:ln>
        </p:spPr>
      </p:sp>
      <p:sp>
        <p:nvSpPr>
          <p:cNvPr id="352" name="Google Shape;352;p35"/>
          <p:cNvSpPr/>
          <p:nvPr/>
        </p:nvSpPr>
        <p:spPr>
          <a:xfrm rot="-7294032">
            <a:off x="7845457" y="-1543050"/>
            <a:ext cx="4006787" cy="4114800"/>
          </a:xfrm>
          <a:custGeom>
            <a:rect b="b" l="l" r="r" t="t"/>
            <a:pathLst>
              <a:path extrusionOk="0" h="8229600" w="8013573">
                <a:moveTo>
                  <a:pt x="0" y="0"/>
                </a:moveTo>
                <a:lnTo>
                  <a:pt x="8013573" y="0"/>
                </a:lnTo>
                <a:lnTo>
                  <a:pt x="8013573" y="8229600"/>
                </a:lnTo>
                <a:lnTo>
                  <a:pt x="0" y="8229600"/>
                </a:lnTo>
                <a:lnTo>
                  <a:pt x="0" y="0"/>
                </a:lnTo>
                <a:close/>
              </a:path>
            </a:pathLst>
          </a:custGeom>
          <a:blipFill rotWithShape="1">
            <a:blip r:embed="rId5">
              <a:alphaModFix/>
            </a:blip>
            <a:stretch>
              <a:fillRect b="0" l="0" r="0" t="0"/>
            </a:stretch>
          </a:blipFill>
          <a:ln>
            <a:noFill/>
          </a:ln>
        </p:spPr>
      </p:sp>
      <p:sp>
        <p:nvSpPr>
          <p:cNvPr id="353" name="Google Shape;353;p35"/>
          <p:cNvSpPr txBox="1"/>
          <p:nvPr/>
        </p:nvSpPr>
        <p:spPr>
          <a:xfrm>
            <a:off x="2812607" y="3513880"/>
            <a:ext cx="3523548" cy="18764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 you want to discuss. </a:t>
            </a:r>
            <a:endParaRPr sz="700"/>
          </a:p>
        </p:txBody>
      </p:sp>
      <p:sp>
        <p:nvSpPr>
          <p:cNvPr id="354" name="Google Shape;354;p35"/>
          <p:cNvSpPr txBox="1"/>
          <p:nvPr/>
        </p:nvSpPr>
        <p:spPr>
          <a:xfrm>
            <a:off x="3917317" y="868058"/>
            <a:ext cx="1314129" cy="879426"/>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1" i="0" lang="en" sz="5400" u="none" cap="none" strike="noStrike">
                <a:solidFill>
                  <a:srgbClr val="FFFFFF"/>
                </a:solidFill>
                <a:latin typeface="Open Sans"/>
                <a:ea typeface="Open Sans"/>
                <a:cs typeface="Open Sans"/>
                <a:sym typeface="Open Sans"/>
              </a:rPr>
              <a:t>03</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358" name="Shape 358"/>
        <p:cNvGrpSpPr/>
        <p:nvPr/>
      </p:nvGrpSpPr>
      <p:grpSpPr>
        <a:xfrm>
          <a:off x="0" y="0"/>
          <a:ext cx="0" cy="0"/>
          <a:chOff x="0" y="0"/>
          <a:chExt cx="0" cy="0"/>
        </a:xfrm>
      </p:grpSpPr>
      <p:sp>
        <p:nvSpPr>
          <p:cNvPr id="359" name="Google Shape;359;p36"/>
          <p:cNvSpPr/>
          <p:nvPr/>
        </p:nvSpPr>
        <p:spPr>
          <a:xfrm>
            <a:off x="4973369" y="944293"/>
            <a:ext cx="3254913" cy="3254913"/>
          </a:xfrm>
          <a:custGeom>
            <a:rect b="b" l="l" r="r" t="t"/>
            <a:pathLst>
              <a:path extrusionOk="0" h="6509826" w="6509826">
                <a:moveTo>
                  <a:pt x="0" y="0"/>
                </a:moveTo>
                <a:lnTo>
                  <a:pt x="6509826" y="0"/>
                </a:lnTo>
                <a:lnTo>
                  <a:pt x="6509826" y="6509826"/>
                </a:lnTo>
                <a:lnTo>
                  <a:pt x="0" y="6509826"/>
                </a:lnTo>
                <a:lnTo>
                  <a:pt x="0" y="0"/>
                </a:lnTo>
                <a:close/>
              </a:path>
            </a:pathLst>
          </a:custGeom>
          <a:blipFill rotWithShape="1">
            <a:blip r:embed="rId3">
              <a:alphaModFix/>
            </a:blip>
            <a:stretch>
              <a:fillRect b="0" l="0" r="0" t="0"/>
            </a:stretch>
          </a:blipFill>
          <a:ln>
            <a:noFill/>
          </a:ln>
        </p:spPr>
      </p:sp>
      <p:pic>
        <p:nvPicPr>
          <p:cNvPr id="360" name="Google Shape;360;p36"/>
          <p:cNvPicPr preferRelativeResize="0"/>
          <p:nvPr/>
        </p:nvPicPr>
        <p:blipFill>
          <a:blip r:embed="rId4">
            <a:alphaModFix/>
          </a:blip>
          <a:stretch>
            <a:fillRect/>
          </a:stretch>
        </p:blipFill>
        <p:spPr>
          <a:xfrm>
            <a:off x="5245650" y="1216575"/>
            <a:ext cx="2710350" cy="2710350"/>
          </a:xfrm>
          <a:prstGeom prst="rect">
            <a:avLst/>
          </a:prstGeom>
          <a:noFill/>
          <a:ln>
            <a:noFill/>
          </a:ln>
        </p:spPr>
      </p:pic>
      <p:sp>
        <p:nvSpPr>
          <p:cNvPr id="361" name="Google Shape;361;p36"/>
          <p:cNvSpPr txBox="1"/>
          <p:nvPr/>
        </p:nvSpPr>
        <p:spPr>
          <a:xfrm>
            <a:off x="4314825" y="152996"/>
            <a:ext cx="4572000" cy="791298"/>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1" i="0" lang="en" sz="5500" u="none" cap="none" strike="noStrike">
                <a:solidFill>
                  <a:srgbClr val="FFFFFF"/>
                </a:solidFill>
                <a:latin typeface="Montserrat Black"/>
                <a:ea typeface="Montserrat Black"/>
                <a:cs typeface="Montserrat Black"/>
                <a:sym typeface="Montserrat Black"/>
              </a:rPr>
              <a:t>OUR</a:t>
            </a:r>
            <a:endParaRPr sz="700"/>
          </a:p>
        </p:txBody>
      </p:sp>
      <p:sp>
        <p:nvSpPr>
          <p:cNvPr id="362" name="Google Shape;362;p36"/>
          <p:cNvSpPr txBox="1"/>
          <p:nvPr/>
        </p:nvSpPr>
        <p:spPr>
          <a:xfrm>
            <a:off x="4314825" y="4254933"/>
            <a:ext cx="4572000" cy="791297"/>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1" i="0" lang="en" sz="5500" u="none" cap="none" strike="noStrike">
                <a:solidFill>
                  <a:srgbClr val="FFFFFF"/>
                </a:solidFill>
                <a:latin typeface="Montserrat Black"/>
                <a:ea typeface="Montserrat Black"/>
                <a:cs typeface="Montserrat Black"/>
                <a:sym typeface="Montserrat Black"/>
              </a:rPr>
              <a:t>HISTORY</a:t>
            </a:r>
            <a:endParaRPr sz="700"/>
          </a:p>
        </p:txBody>
      </p:sp>
      <p:sp>
        <p:nvSpPr>
          <p:cNvPr id="363" name="Google Shape;363;p36"/>
          <p:cNvSpPr/>
          <p:nvPr/>
        </p:nvSpPr>
        <p:spPr>
          <a:xfrm>
            <a:off x="5174549" y="1057258"/>
            <a:ext cx="749296" cy="748359"/>
          </a:xfrm>
          <a:custGeom>
            <a:rect b="b" l="l" r="r" t="t"/>
            <a:pathLst>
              <a:path extrusionOk="0" h="1496718" w="1498592">
                <a:moveTo>
                  <a:pt x="0" y="0"/>
                </a:moveTo>
                <a:lnTo>
                  <a:pt x="1498592" y="0"/>
                </a:lnTo>
                <a:lnTo>
                  <a:pt x="1498592" y="1496719"/>
                </a:lnTo>
                <a:lnTo>
                  <a:pt x="0" y="1496719"/>
                </a:lnTo>
                <a:lnTo>
                  <a:pt x="0" y="0"/>
                </a:lnTo>
                <a:close/>
              </a:path>
            </a:pathLst>
          </a:custGeom>
          <a:blipFill rotWithShape="1">
            <a:blip r:embed="rId5">
              <a:alphaModFix/>
            </a:blip>
            <a:stretch>
              <a:fillRect b="0" l="0" r="0" t="0"/>
            </a:stretch>
          </a:blipFill>
          <a:ln>
            <a:noFill/>
          </a:ln>
        </p:spPr>
      </p:sp>
      <p:sp>
        <p:nvSpPr>
          <p:cNvPr id="364" name="Google Shape;364;p36"/>
          <p:cNvSpPr txBox="1"/>
          <p:nvPr/>
        </p:nvSpPr>
        <p:spPr>
          <a:xfrm>
            <a:off x="904875" y="1070610"/>
            <a:ext cx="3410100" cy="3047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The history of the Futuristic Engineering Center traces back to its inception, marked by a series of milestones and achievements that have shaped its journey:</a:t>
            </a:r>
            <a:endParaRPr sz="700"/>
          </a:p>
          <a:p>
            <a:pPr indent="0" lvl="1" marL="0" marR="0" rtl="0" algn="ctr">
              <a:lnSpc>
                <a:spcPct val="100000"/>
              </a:lnSpc>
              <a:spcBef>
                <a:spcPts val="0"/>
              </a:spcBef>
              <a:spcAft>
                <a:spcPts val="0"/>
              </a:spcAft>
              <a:buNone/>
            </a:pPr>
            <a:r>
              <a:t/>
            </a:r>
            <a:endParaRPr b="0" i="0" sz="1100" u="none" cap="none" strike="noStrike">
              <a:solidFill>
                <a:srgbClr val="FFFFFF"/>
              </a:solidFill>
              <a:latin typeface="Public Sans"/>
              <a:ea typeface="Public Sans"/>
              <a:cs typeface="Public Sans"/>
              <a:sym typeface="Public Sans"/>
            </a:endParaRPr>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Foundation and Vision: The center was established in [year] with a visionary goal of pushing the boundaries of engineering innovation. Founded by a group of visionary engineers and experts, it aimed to become a hub for transformative technological advancements.</a:t>
            </a:r>
            <a:endParaRPr sz="700"/>
          </a:p>
          <a:p>
            <a:pPr indent="0" lvl="1" marL="0" marR="0" rtl="0" algn="ctr">
              <a:lnSpc>
                <a:spcPct val="100000"/>
              </a:lnSpc>
              <a:spcBef>
                <a:spcPts val="0"/>
              </a:spcBef>
              <a:spcAft>
                <a:spcPts val="0"/>
              </a:spcAft>
              <a:buNone/>
            </a:pPr>
            <a:r>
              <a:t/>
            </a:r>
            <a:endParaRPr b="0" i="0" sz="1100" u="none" cap="none" strike="noStrike">
              <a:solidFill>
                <a:srgbClr val="FFFFFF"/>
              </a:solidFill>
              <a:latin typeface="Public Sans"/>
              <a:ea typeface="Public Sans"/>
              <a:cs typeface="Public Sans"/>
              <a:sym typeface="Public Sans"/>
            </a:endParaRPr>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Early Breakthroughs: In its early years, the center gained recognition for its groundbreaking work in [specific area], setting the stage for its reputation as a pioneering institution. This period saw the development of [notable project] which garnered attention for its innovation and impact.</a:t>
            </a:r>
            <a:endParaRPr sz="700"/>
          </a:p>
        </p:txBody>
      </p:sp>
      <p:sp>
        <p:nvSpPr>
          <p:cNvPr id="365" name="Google Shape;365;p36"/>
          <p:cNvSpPr/>
          <p:nvPr/>
        </p:nvSpPr>
        <p:spPr>
          <a:xfrm>
            <a:off x="364424" y="4524375"/>
            <a:ext cx="749296" cy="748359"/>
          </a:xfrm>
          <a:custGeom>
            <a:rect b="b" l="l" r="r" t="t"/>
            <a:pathLst>
              <a:path extrusionOk="0" h="1496718" w="1498592">
                <a:moveTo>
                  <a:pt x="0" y="0"/>
                </a:moveTo>
                <a:lnTo>
                  <a:pt x="1498592" y="0"/>
                </a:lnTo>
                <a:lnTo>
                  <a:pt x="1498592" y="1496718"/>
                </a:lnTo>
                <a:lnTo>
                  <a:pt x="0" y="1496718"/>
                </a:lnTo>
                <a:lnTo>
                  <a:pt x="0" y="0"/>
                </a:lnTo>
                <a:close/>
              </a:path>
            </a:pathLst>
          </a:custGeom>
          <a:blipFill rotWithShape="1">
            <a:blip r:embed="rId5">
              <a:alphaModFix/>
            </a:blip>
            <a:stretch>
              <a:fillRect b="0" l="0" r="0" t="0"/>
            </a:stretch>
          </a:blipFill>
          <a:ln>
            <a:noFill/>
          </a:ln>
        </p:spPr>
      </p:sp>
      <p:sp>
        <p:nvSpPr>
          <p:cNvPr id="366" name="Google Shape;366;p36"/>
          <p:cNvSpPr/>
          <p:nvPr/>
        </p:nvSpPr>
        <p:spPr>
          <a:xfrm>
            <a:off x="7956006" y="-948122"/>
            <a:ext cx="2977043" cy="2924945"/>
          </a:xfrm>
          <a:custGeom>
            <a:rect b="b" l="l" r="r" t="t"/>
            <a:pathLst>
              <a:path extrusionOk="0" h="5849890" w="5954087">
                <a:moveTo>
                  <a:pt x="0" y="0"/>
                </a:moveTo>
                <a:lnTo>
                  <a:pt x="5954086" y="0"/>
                </a:lnTo>
                <a:lnTo>
                  <a:pt x="5954086" y="5849890"/>
                </a:lnTo>
                <a:lnTo>
                  <a:pt x="0" y="5849890"/>
                </a:lnTo>
                <a:lnTo>
                  <a:pt x="0" y="0"/>
                </a:lnTo>
                <a:close/>
              </a:path>
            </a:pathLst>
          </a:custGeom>
          <a:blipFill rotWithShape="1">
            <a:blip r:embed="rId6">
              <a:alphaModFix/>
            </a:blip>
            <a:stretch>
              <a:fillRect b="0" l="0" r="0" t="0"/>
            </a:stretch>
          </a:blipFill>
          <a:ln>
            <a:noFill/>
          </a:ln>
        </p:spPr>
      </p:sp>
      <p:sp>
        <p:nvSpPr>
          <p:cNvPr id="367" name="Google Shape;367;p36"/>
          <p:cNvSpPr/>
          <p:nvPr/>
        </p:nvSpPr>
        <p:spPr>
          <a:xfrm>
            <a:off x="-2318500" y="-833822"/>
            <a:ext cx="2977044" cy="2924945"/>
          </a:xfrm>
          <a:custGeom>
            <a:rect b="b" l="l" r="r" t="t"/>
            <a:pathLst>
              <a:path extrusionOk="0" h="5849890" w="5954087">
                <a:moveTo>
                  <a:pt x="0" y="0"/>
                </a:moveTo>
                <a:lnTo>
                  <a:pt x="5954087" y="0"/>
                </a:lnTo>
                <a:lnTo>
                  <a:pt x="5954087" y="5849890"/>
                </a:lnTo>
                <a:lnTo>
                  <a:pt x="0" y="584989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371" name="Shape 371"/>
        <p:cNvGrpSpPr/>
        <p:nvPr/>
      </p:nvGrpSpPr>
      <p:grpSpPr>
        <a:xfrm>
          <a:off x="0" y="0"/>
          <a:ext cx="0" cy="0"/>
          <a:chOff x="0" y="0"/>
          <a:chExt cx="0" cy="0"/>
        </a:xfrm>
      </p:grpSpPr>
      <p:pic>
        <p:nvPicPr>
          <p:cNvPr id="372" name="Google Shape;372;p37"/>
          <p:cNvPicPr preferRelativeResize="0"/>
          <p:nvPr/>
        </p:nvPicPr>
        <p:blipFill rotWithShape="1">
          <a:blip r:embed="rId3">
            <a:alphaModFix amt="87000"/>
          </a:blip>
          <a:srcRect b="1256" l="0" r="0" t="1256"/>
          <a:stretch/>
        </p:blipFill>
        <p:spPr>
          <a:xfrm>
            <a:off x="431259" y="1547746"/>
            <a:ext cx="2457450" cy="3595754"/>
          </a:xfrm>
          <a:prstGeom prst="rect">
            <a:avLst/>
          </a:prstGeom>
          <a:noFill/>
          <a:ln>
            <a:noFill/>
          </a:ln>
        </p:spPr>
      </p:pic>
      <p:pic>
        <p:nvPicPr>
          <p:cNvPr id="373" name="Google Shape;373;p37"/>
          <p:cNvPicPr preferRelativeResize="0"/>
          <p:nvPr/>
        </p:nvPicPr>
        <p:blipFill rotWithShape="1">
          <a:blip r:embed="rId4">
            <a:alphaModFix amt="87000"/>
          </a:blip>
          <a:srcRect b="0" l="3267" r="11461" t="16873"/>
          <a:stretch/>
        </p:blipFill>
        <p:spPr>
          <a:xfrm>
            <a:off x="3343275" y="1547746"/>
            <a:ext cx="2457450" cy="3595754"/>
          </a:xfrm>
          <a:prstGeom prst="rect">
            <a:avLst/>
          </a:prstGeom>
          <a:noFill/>
          <a:ln>
            <a:noFill/>
          </a:ln>
        </p:spPr>
      </p:pic>
      <p:pic>
        <p:nvPicPr>
          <p:cNvPr id="374" name="Google Shape;374;p37"/>
          <p:cNvPicPr preferRelativeResize="0"/>
          <p:nvPr/>
        </p:nvPicPr>
        <p:blipFill rotWithShape="1">
          <a:blip r:embed="rId5">
            <a:alphaModFix amt="87000"/>
          </a:blip>
          <a:srcRect b="1256" l="0" r="0" t="1256"/>
          <a:stretch/>
        </p:blipFill>
        <p:spPr>
          <a:xfrm>
            <a:off x="6255291" y="1547746"/>
            <a:ext cx="2457450" cy="3595754"/>
          </a:xfrm>
          <a:prstGeom prst="rect">
            <a:avLst/>
          </a:prstGeom>
          <a:noFill/>
          <a:ln>
            <a:noFill/>
          </a:ln>
        </p:spPr>
      </p:pic>
      <p:grpSp>
        <p:nvGrpSpPr>
          <p:cNvPr id="375" name="Google Shape;375;p37"/>
          <p:cNvGrpSpPr/>
          <p:nvPr/>
        </p:nvGrpSpPr>
        <p:grpSpPr>
          <a:xfrm>
            <a:off x="429132" y="4042075"/>
            <a:ext cx="2461706" cy="1651546"/>
            <a:chOff x="0" y="-57150"/>
            <a:chExt cx="1296701" cy="869950"/>
          </a:xfrm>
        </p:grpSpPr>
        <p:sp>
          <p:nvSpPr>
            <p:cNvPr id="376" name="Google Shape;376;p37"/>
            <p:cNvSpPr/>
            <p:nvPr/>
          </p:nvSpPr>
          <p:spPr>
            <a:xfrm>
              <a:off x="0" y="0"/>
              <a:ext cx="1296701" cy="563777"/>
            </a:xfrm>
            <a:custGeom>
              <a:rect b="b" l="l" r="r" t="t"/>
              <a:pathLst>
                <a:path extrusionOk="0" h="563777" w="1296701">
                  <a:moveTo>
                    <a:pt x="0" y="0"/>
                  </a:moveTo>
                  <a:lnTo>
                    <a:pt x="1296701" y="0"/>
                  </a:lnTo>
                  <a:lnTo>
                    <a:pt x="1296701" y="563777"/>
                  </a:lnTo>
                  <a:lnTo>
                    <a:pt x="0" y="563777"/>
                  </a:lnTo>
                  <a:close/>
                </a:path>
              </a:pathLst>
            </a:custGeom>
            <a:gradFill>
              <a:gsLst>
                <a:gs pos="0">
                  <a:srgbClr val="19010F">
                    <a:alpha val="64705"/>
                  </a:srgbClr>
                </a:gs>
                <a:gs pos="100000">
                  <a:srgbClr val="59EBFF">
                    <a:alpha val="64705"/>
                  </a:srgbClr>
                </a:gs>
              </a:gsLst>
              <a:path path="circle">
                <a:fillToRect b="100%" r="100%"/>
              </a:path>
              <a:tileRect l="-100%" t="-100%"/>
            </a:gradFill>
            <a:ln>
              <a:noFill/>
            </a:ln>
          </p:spPr>
        </p:sp>
        <p:sp>
          <p:nvSpPr>
            <p:cNvPr id="377" name="Google Shape;377;p37"/>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8" name="Google Shape;378;p37"/>
          <p:cNvGrpSpPr/>
          <p:nvPr/>
        </p:nvGrpSpPr>
        <p:grpSpPr>
          <a:xfrm>
            <a:off x="3343275" y="4042075"/>
            <a:ext cx="2457450" cy="1651546"/>
            <a:chOff x="0" y="-57150"/>
            <a:chExt cx="1294459" cy="869950"/>
          </a:xfrm>
        </p:grpSpPr>
        <p:sp>
          <p:nvSpPr>
            <p:cNvPr id="379" name="Google Shape;379;p37"/>
            <p:cNvSpPr/>
            <p:nvPr/>
          </p:nvSpPr>
          <p:spPr>
            <a:xfrm>
              <a:off x="0" y="0"/>
              <a:ext cx="1294459" cy="563777"/>
            </a:xfrm>
            <a:custGeom>
              <a:rect b="b" l="l" r="r" t="t"/>
              <a:pathLst>
                <a:path extrusionOk="0" h="563777" w="1294459">
                  <a:moveTo>
                    <a:pt x="0" y="0"/>
                  </a:moveTo>
                  <a:lnTo>
                    <a:pt x="1294459" y="0"/>
                  </a:lnTo>
                  <a:lnTo>
                    <a:pt x="1294459" y="563777"/>
                  </a:lnTo>
                  <a:lnTo>
                    <a:pt x="0" y="563777"/>
                  </a:lnTo>
                  <a:close/>
                </a:path>
              </a:pathLst>
            </a:custGeom>
            <a:gradFill>
              <a:gsLst>
                <a:gs pos="0">
                  <a:srgbClr val="19010F">
                    <a:alpha val="64705"/>
                  </a:srgbClr>
                </a:gs>
                <a:gs pos="100000">
                  <a:srgbClr val="59EBFF">
                    <a:alpha val="64705"/>
                  </a:srgbClr>
                </a:gs>
              </a:gsLst>
              <a:path path="circle">
                <a:fillToRect b="100%" r="100%"/>
              </a:path>
              <a:tileRect l="-100%" t="-100%"/>
            </a:gradFill>
            <a:ln>
              <a:noFill/>
            </a:ln>
          </p:spPr>
        </p:sp>
        <p:sp>
          <p:nvSpPr>
            <p:cNvPr id="380" name="Google Shape;380;p37"/>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1" name="Google Shape;381;p37"/>
          <p:cNvGrpSpPr/>
          <p:nvPr/>
        </p:nvGrpSpPr>
        <p:grpSpPr>
          <a:xfrm>
            <a:off x="6255291" y="4042075"/>
            <a:ext cx="2457450" cy="1651546"/>
            <a:chOff x="0" y="-57150"/>
            <a:chExt cx="1294459" cy="869950"/>
          </a:xfrm>
        </p:grpSpPr>
        <p:sp>
          <p:nvSpPr>
            <p:cNvPr id="382" name="Google Shape;382;p37"/>
            <p:cNvSpPr/>
            <p:nvPr/>
          </p:nvSpPr>
          <p:spPr>
            <a:xfrm>
              <a:off x="0" y="0"/>
              <a:ext cx="1294459" cy="563777"/>
            </a:xfrm>
            <a:custGeom>
              <a:rect b="b" l="l" r="r" t="t"/>
              <a:pathLst>
                <a:path extrusionOk="0" h="563777" w="1294459">
                  <a:moveTo>
                    <a:pt x="0" y="0"/>
                  </a:moveTo>
                  <a:lnTo>
                    <a:pt x="1294459" y="0"/>
                  </a:lnTo>
                  <a:lnTo>
                    <a:pt x="1294459" y="563777"/>
                  </a:lnTo>
                  <a:lnTo>
                    <a:pt x="0" y="563777"/>
                  </a:lnTo>
                  <a:close/>
                </a:path>
              </a:pathLst>
            </a:custGeom>
            <a:gradFill>
              <a:gsLst>
                <a:gs pos="0">
                  <a:srgbClr val="19010F">
                    <a:alpha val="64705"/>
                  </a:srgbClr>
                </a:gs>
                <a:gs pos="100000">
                  <a:srgbClr val="59EBFF">
                    <a:alpha val="64705"/>
                  </a:srgbClr>
                </a:gs>
              </a:gsLst>
              <a:path path="circle">
                <a:fillToRect b="100%" r="100%"/>
              </a:path>
              <a:tileRect l="-100%" t="-100%"/>
            </a:gradFill>
            <a:ln>
              <a:noFill/>
            </a:ln>
          </p:spPr>
        </p:sp>
        <p:sp>
          <p:nvSpPr>
            <p:cNvPr id="383" name="Google Shape;383;p37"/>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4" name="Google Shape;384;p37"/>
          <p:cNvSpPr/>
          <p:nvPr/>
        </p:nvSpPr>
        <p:spPr>
          <a:xfrm>
            <a:off x="-978476" y="-1275788"/>
            <a:ext cx="2337952" cy="2510553"/>
          </a:xfrm>
          <a:custGeom>
            <a:rect b="b" l="l" r="r" t="t"/>
            <a:pathLst>
              <a:path extrusionOk="0" h="5021105" w="4675904">
                <a:moveTo>
                  <a:pt x="0" y="0"/>
                </a:moveTo>
                <a:lnTo>
                  <a:pt x="4675904" y="0"/>
                </a:lnTo>
                <a:lnTo>
                  <a:pt x="4675904" y="5021105"/>
                </a:lnTo>
                <a:lnTo>
                  <a:pt x="0" y="5021105"/>
                </a:lnTo>
                <a:lnTo>
                  <a:pt x="0" y="0"/>
                </a:lnTo>
                <a:close/>
              </a:path>
            </a:pathLst>
          </a:custGeom>
          <a:blipFill rotWithShape="1">
            <a:blip r:embed="rId6">
              <a:alphaModFix/>
            </a:blip>
            <a:stretch>
              <a:fillRect b="0" l="0" r="0" t="0"/>
            </a:stretch>
          </a:blipFill>
          <a:ln>
            <a:noFill/>
          </a:ln>
        </p:spPr>
      </p:sp>
      <p:sp>
        <p:nvSpPr>
          <p:cNvPr id="385" name="Google Shape;385;p37"/>
          <p:cNvSpPr/>
          <p:nvPr/>
        </p:nvSpPr>
        <p:spPr>
          <a:xfrm>
            <a:off x="8172831" y="-1239837"/>
            <a:ext cx="3847338" cy="4114800"/>
          </a:xfrm>
          <a:custGeom>
            <a:rect b="b" l="l" r="r" t="t"/>
            <a:pathLst>
              <a:path extrusionOk="0" h="8229600" w="7694676">
                <a:moveTo>
                  <a:pt x="0" y="0"/>
                </a:moveTo>
                <a:lnTo>
                  <a:pt x="7694676" y="0"/>
                </a:lnTo>
                <a:lnTo>
                  <a:pt x="7694676" y="8229600"/>
                </a:lnTo>
                <a:lnTo>
                  <a:pt x="0" y="8229600"/>
                </a:lnTo>
                <a:lnTo>
                  <a:pt x="0" y="0"/>
                </a:lnTo>
                <a:close/>
              </a:path>
            </a:pathLst>
          </a:custGeom>
          <a:blipFill rotWithShape="1">
            <a:blip r:embed="rId7">
              <a:alphaModFix/>
            </a:blip>
            <a:stretch>
              <a:fillRect b="0" l="0" r="0" t="0"/>
            </a:stretch>
          </a:blipFill>
          <a:ln>
            <a:noFill/>
          </a:ln>
        </p:spPr>
      </p:sp>
      <p:sp>
        <p:nvSpPr>
          <p:cNvPr id="386" name="Google Shape;386;p37"/>
          <p:cNvSpPr/>
          <p:nvPr/>
        </p:nvSpPr>
        <p:spPr>
          <a:xfrm>
            <a:off x="-239770" y="2992777"/>
            <a:ext cx="860541" cy="969624"/>
          </a:xfrm>
          <a:custGeom>
            <a:rect b="b" l="l" r="r" t="t"/>
            <a:pathLst>
              <a:path extrusionOk="0" h="1939247" w="1721081">
                <a:moveTo>
                  <a:pt x="0" y="0"/>
                </a:moveTo>
                <a:lnTo>
                  <a:pt x="1721082" y="0"/>
                </a:lnTo>
                <a:lnTo>
                  <a:pt x="1721082" y="1939247"/>
                </a:lnTo>
                <a:lnTo>
                  <a:pt x="0" y="1939247"/>
                </a:lnTo>
                <a:lnTo>
                  <a:pt x="0" y="0"/>
                </a:lnTo>
                <a:close/>
              </a:path>
            </a:pathLst>
          </a:custGeom>
          <a:blipFill rotWithShape="1">
            <a:blip r:embed="rId8">
              <a:alphaModFix/>
            </a:blip>
            <a:stretch>
              <a:fillRect b="0" l="0" r="0" t="0"/>
            </a:stretch>
          </a:blipFill>
          <a:ln>
            <a:noFill/>
          </a:ln>
        </p:spPr>
      </p:sp>
      <p:sp>
        <p:nvSpPr>
          <p:cNvPr id="387" name="Google Shape;387;p37"/>
          <p:cNvSpPr txBox="1"/>
          <p:nvPr/>
        </p:nvSpPr>
        <p:spPr>
          <a:xfrm>
            <a:off x="538203" y="4302141"/>
            <a:ext cx="2243563"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CLIENT NAME</a:t>
            </a:r>
            <a:endParaRPr sz="700"/>
          </a:p>
        </p:txBody>
      </p:sp>
      <p:sp>
        <p:nvSpPr>
          <p:cNvPr id="388" name="Google Shape;388;p37"/>
          <p:cNvSpPr txBox="1"/>
          <p:nvPr/>
        </p:nvSpPr>
        <p:spPr>
          <a:xfrm>
            <a:off x="3602618" y="4302141"/>
            <a:ext cx="1938764"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CLIENT NAME</a:t>
            </a:r>
            <a:endParaRPr sz="700"/>
          </a:p>
        </p:txBody>
      </p:sp>
      <p:sp>
        <p:nvSpPr>
          <p:cNvPr id="389" name="Google Shape;389;p37"/>
          <p:cNvSpPr txBox="1"/>
          <p:nvPr/>
        </p:nvSpPr>
        <p:spPr>
          <a:xfrm>
            <a:off x="6524159" y="4302141"/>
            <a:ext cx="1919713"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CLIENT NAME</a:t>
            </a:r>
            <a:endParaRPr sz="700"/>
          </a:p>
        </p:txBody>
      </p:sp>
      <p:sp>
        <p:nvSpPr>
          <p:cNvPr id="390" name="Google Shape;390;p37"/>
          <p:cNvSpPr txBox="1"/>
          <p:nvPr/>
        </p:nvSpPr>
        <p:spPr>
          <a:xfrm>
            <a:off x="691069" y="4594686"/>
            <a:ext cx="1937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you want to discuss.</a:t>
            </a:r>
            <a:endParaRPr sz="700"/>
          </a:p>
        </p:txBody>
      </p:sp>
      <p:sp>
        <p:nvSpPr>
          <p:cNvPr id="391" name="Google Shape;391;p37"/>
          <p:cNvSpPr txBox="1"/>
          <p:nvPr/>
        </p:nvSpPr>
        <p:spPr>
          <a:xfrm>
            <a:off x="3603085" y="4594686"/>
            <a:ext cx="1937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you want to discuss.</a:t>
            </a:r>
            <a:endParaRPr sz="700"/>
          </a:p>
        </p:txBody>
      </p:sp>
      <p:sp>
        <p:nvSpPr>
          <p:cNvPr id="392" name="Google Shape;392;p37"/>
          <p:cNvSpPr txBox="1"/>
          <p:nvPr/>
        </p:nvSpPr>
        <p:spPr>
          <a:xfrm>
            <a:off x="6515100" y="4594686"/>
            <a:ext cx="19377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you want to discuss.</a:t>
            </a:r>
            <a:endParaRPr sz="700"/>
          </a:p>
        </p:txBody>
      </p:sp>
      <p:sp>
        <p:nvSpPr>
          <p:cNvPr id="393" name="Google Shape;393;p37"/>
          <p:cNvSpPr txBox="1"/>
          <p:nvPr/>
        </p:nvSpPr>
        <p:spPr>
          <a:xfrm>
            <a:off x="514350" y="443224"/>
            <a:ext cx="8115300" cy="791541"/>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TESTIMONIALS</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397" name="Shape 397"/>
        <p:cNvGrpSpPr/>
        <p:nvPr/>
      </p:nvGrpSpPr>
      <p:grpSpPr>
        <a:xfrm>
          <a:off x="0" y="0"/>
          <a:ext cx="0" cy="0"/>
          <a:chOff x="0" y="0"/>
          <a:chExt cx="0" cy="0"/>
        </a:xfrm>
      </p:grpSpPr>
      <p:pic>
        <p:nvPicPr>
          <p:cNvPr id="398" name="Google Shape;398;p38"/>
          <p:cNvPicPr preferRelativeResize="0"/>
          <p:nvPr/>
        </p:nvPicPr>
        <p:blipFill>
          <a:blip r:embed="rId3">
            <a:alphaModFix/>
          </a:blip>
          <a:stretch>
            <a:fillRect/>
          </a:stretch>
        </p:blipFill>
        <p:spPr>
          <a:xfrm>
            <a:off x="4710896" y="-837"/>
            <a:ext cx="4433101" cy="3082428"/>
          </a:xfrm>
          <a:prstGeom prst="rect">
            <a:avLst/>
          </a:prstGeom>
          <a:noFill/>
          <a:ln>
            <a:noFill/>
          </a:ln>
        </p:spPr>
      </p:pic>
      <p:sp>
        <p:nvSpPr>
          <p:cNvPr id="399" name="Google Shape;399;p38"/>
          <p:cNvSpPr/>
          <p:nvPr/>
        </p:nvSpPr>
        <p:spPr>
          <a:xfrm>
            <a:off x="8514692" y="2324846"/>
            <a:ext cx="1528138" cy="1528138"/>
          </a:xfrm>
          <a:custGeom>
            <a:rect b="b" l="l" r="r" t="t"/>
            <a:pathLst>
              <a:path extrusionOk="0" h="3056276" w="3056276">
                <a:moveTo>
                  <a:pt x="0" y="0"/>
                </a:moveTo>
                <a:lnTo>
                  <a:pt x="3056277" y="0"/>
                </a:lnTo>
                <a:lnTo>
                  <a:pt x="3056277" y="3056276"/>
                </a:lnTo>
                <a:lnTo>
                  <a:pt x="0" y="3056276"/>
                </a:lnTo>
                <a:lnTo>
                  <a:pt x="0" y="0"/>
                </a:lnTo>
                <a:close/>
              </a:path>
            </a:pathLst>
          </a:custGeom>
          <a:blipFill rotWithShape="1">
            <a:blip r:embed="rId4">
              <a:alphaModFix/>
            </a:blip>
            <a:stretch>
              <a:fillRect b="0" l="0" r="0" t="0"/>
            </a:stretch>
          </a:blipFill>
          <a:ln>
            <a:noFill/>
          </a:ln>
        </p:spPr>
      </p:sp>
      <p:sp>
        <p:nvSpPr>
          <p:cNvPr id="400" name="Google Shape;400;p38"/>
          <p:cNvSpPr/>
          <p:nvPr/>
        </p:nvSpPr>
        <p:spPr>
          <a:xfrm>
            <a:off x="-480424" y="-3034810"/>
            <a:ext cx="3831908" cy="4114800"/>
          </a:xfrm>
          <a:custGeom>
            <a:rect b="b" l="l" r="r" t="t"/>
            <a:pathLst>
              <a:path extrusionOk="0" h="8229600" w="7663815">
                <a:moveTo>
                  <a:pt x="0" y="0"/>
                </a:moveTo>
                <a:lnTo>
                  <a:pt x="7663815" y="0"/>
                </a:lnTo>
                <a:lnTo>
                  <a:pt x="7663815" y="8229600"/>
                </a:lnTo>
                <a:lnTo>
                  <a:pt x="0" y="8229600"/>
                </a:lnTo>
                <a:lnTo>
                  <a:pt x="0" y="0"/>
                </a:lnTo>
                <a:close/>
              </a:path>
            </a:pathLst>
          </a:custGeom>
          <a:blipFill rotWithShape="1">
            <a:blip r:embed="rId5">
              <a:alphaModFix/>
            </a:blip>
            <a:stretch>
              <a:fillRect b="0" l="0" r="0" t="0"/>
            </a:stretch>
          </a:blipFill>
          <a:ln>
            <a:noFill/>
          </a:ln>
        </p:spPr>
      </p:sp>
      <p:sp>
        <p:nvSpPr>
          <p:cNvPr id="401" name="Google Shape;401;p38"/>
          <p:cNvSpPr/>
          <p:nvPr/>
        </p:nvSpPr>
        <p:spPr>
          <a:xfrm>
            <a:off x="6502813" y="4017548"/>
            <a:ext cx="3739325" cy="4114800"/>
          </a:xfrm>
          <a:custGeom>
            <a:rect b="b" l="l" r="r" t="t"/>
            <a:pathLst>
              <a:path extrusionOk="0" h="8229600" w="7478649">
                <a:moveTo>
                  <a:pt x="0" y="0"/>
                </a:moveTo>
                <a:lnTo>
                  <a:pt x="7478648" y="0"/>
                </a:lnTo>
                <a:lnTo>
                  <a:pt x="7478648" y="8229600"/>
                </a:lnTo>
                <a:lnTo>
                  <a:pt x="0" y="8229600"/>
                </a:lnTo>
                <a:lnTo>
                  <a:pt x="0" y="0"/>
                </a:lnTo>
                <a:close/>
              </a:path>
            </a:pathLst>
          </a:custGeom>
          <a:blipFill rotWithShape="1">
            <a:blip r:embed="rId6">
              <a:alphaModFix/>
            </a:blip>
            <a:stretch>
              <a:fillRect b="0" l="0" r="0" t="0"/>
            </a:stretch>
          </a:blipFill>
          <a:ln>
            <a:noFill/>
          </a:ln>
        </p:spPr>
      </p:sp>
      <p:sp>
        <p:nvSpPr>
          <p:cNvPr id="402" name="Google Shape;402;p38"/>
          <p:cNvSpPr/>
          <p:nvPr/>
        </p:nvSpPr>
        <p:spPr>
          <a:xfrm rot="10658839">
            <a:off x="597232" y="3341273"/>
            <a:ext cx="3739325" cy="4114800"/>
          </a:xfrm>
          <a:custGeom>
            <a:rect b="b" l="l" r="r" t="t"/>
            <a:pathLst>
              <a:path extrusionOk="0" h="8229600" w="7478649">
                <a:moveTo>
                  <a:pt x="0" y="0"/>
                </a:moveTo>
                <a:lnTo>
                  <a:pt x="7478649" y="0"/>
                </a:lnTo>
                <a:lnTo>
                  <a:pt x="7478649" y="8229600"/>
                </a:lnTo>
                <a:lnTo>
                  <a:pt x="0" y="8229600"/>
                </a:lnTo>
                <a:lnTo>
                  <a:pt x="0" y="0"/>
                </a:lnTo>
                <a:close/>
              </a:path>
            </a:pathLst>
          </a:custGeom>
          <a:blipFill rotWithShape="1">
            <a:blip r:embed="rId6">
              <a:alphaModFix/>
            </a:blip>
            <a:stretch>
              <a:fillRect b="0" l="0" r="0" t="0"/>
            </a:stretch>
          </a:blipFill>
          <a:ln>
            <a:noFill/>
          </a:ln>
        </p:spPr>
      </p:sp>
      <p:sp>
        <p:nvSpPr>
          <p:cNvPr id="403" name="Google Shape;403;p38"/>
          <p:cNvSpPr txBox="1"/>
          <p:nvPr/>
        </p:nvSpPr>
        <p:spPr>
          <a:xfrm>
            <a:off x="905000" y="1856275"/>
            <a:ext cx="3066900" cy="1429200"/>
          </a:xfrm>
          <a:prstGeom prst="rect">
            <a:avLst/>
          </a:prstGeom>
          <a:noFill/>
          <a:ln>
            <a:noFill/>
          </a:ln>
        </p:spPr>
        <p:txBody>
          <a:bodyPr anchorCtr="0" anchor="t" bIns="0" lIns="0" spcFirstLastPara="1" rIns="0" wrap="square" tIns="0">
            <a:spAutoFit/>
          </a:bodyPr>
          <a:lstStyle/>
          <a:p>
            <a:pPr indent="0" lvl="0" marL="0" marR="0" rtl="0" algn="l">
              <a:lnSpc>
                <a:spcPct val="111005"/>
              </a:lnSpc>
              <a:spcBef>
                <a:spcPts val="0"/>
              </a:spcBef>
              <a:spcAft>
                <a:spcPts val="0"/>
              </a:spcAft>
              <a:buNone/>
            </a:pPr>
            <a:r>
              <a:rPr b="1" i="0" lang="en" sz="4400" u="none" cap="none" strike="noStrike">
                <a:solidFill>
                  <a:srgbClr val="2EDDD3"/>
                </a:solidFill>
                <a:latin typeface="Montserrat Black"/>
                <a:ea typeface="Montserrat Black"/>
                <a:cs typeface="Montserrat Black"/>
                <a:sym typeface="Montserrat Black"/>
              </a:rPr>
              <a:t>CONTACT US</a:t>
            </a:r>
            <a:endParaRPr sz="700"/>
          </a:p>
        </p:txBody>
      </p:sp>
      <p:sp>
        <p:nvSpPr>
          <p:cNvPr id="404" name="Google Shape;404;p38"/>
          <p:cNvSpPr txBox="1"/>
          <p:nvPr/>
        </p:nvSpPr>
        <p:spPr>
          <a:xfrm>
            <a:off x="905007" y="3988973"/>
            <a:ext cx="2446477" cy="175440"/>
          </a:xfrm>
          <a:prstGeom prst="rect">
            <a:avLst/>
          </a:prstGeom>
          <a:noFill/>
          <a:ln>
            <a:noFill/>
          </a:ln>
        </p:spPr>
        <p:txBody>
          <a:bodyPr anchorCtr="0" anchor="t" bIns="0" lIns="0" spcFirstLastPara="1" rIns="0" wrap="square" tIns="0">
            <a:spAutoFit/>
          </a:bodyPr>
          <a:lstStyle/>
          <a:p>
            <a:pPr indent="0" lvl="1" marL="0" marR="0" rtl="0" algn="l">
              <a:lnSpc>
                <a:spcPct val="140051"/>
              </a:lnSpc>
              <a:spcBef>
                <a:spcPts val="0"/>
              </a:spcBef>
              <a:spcAft>
                <a:spcPts val="0"/>
              </a:spcAft>
              <a:buNone/>
            </a:pPr>
            <a:r>
              <a:rPr b="0" i="0" lang="en" sz="1000" u="none" cap="none" strike="noStrike">
                <a:solidFill>
                  <a:srgbClr val="FFFFFF"/>
                </a:solidFill>
                <a:latin typeface="Poppins"/>
                <a:ea typeface="Poppins"/>
                <a:cs typeface="Poppins"/>
                <a:sym typeface="Poppins"/>
              </a:rPr>
              <a:t>123-456-7890</a:t>
            </a:r>
            <a:endParaRPr sz="700"/>
          </a:p>
        </p:txBody>
      </p:sp>
      <p:sp>
        <p:nvSpPr>
          <p:cNvPr id="405" name="Google Shape;405;p38"/>
          <p:cNvSpPr txBox="1"/>
          <p:nvPr/>
        </p:nvSpPr>
        <p:spPr>
          <a:xfrm>
            <a:off x="905007" y="4433252"/>
            <a:ext cx="2446477" cy="175440"/>
          </a:xfrm>
          <a:prstGeom prst="rect">
            <a:avLst/>
          </a:prstGeom>
          <a:noFill/>
          <a:ln>
            <a:noFill/>
          </a:ln>
        </p:spPr>
        <p:txBody>
          <a:bodyPr anchorCtr="0" anchor="t" bIns="0" lIns="0" spcFirstLastPara="1" rIns="0" wrap="square" tIns="0">
            <a:spAutoFit/>
          </a:bodyPr>
          <a:lstStyle/>
          <a:p>
            <a:pPr indent="0" lvl="1" marL="0" marR="0" rtl="0" algn="l">
              <a:lnSpc>
                <a:spcPct val="140051"/>
              </a:lnSpc>
              <a:spcBef>
                <a:spcPts val="0"/>
              </a:spcBef>
              <a:spcAft>
                <a:spcPts val="0"/>
              </a:spcAft>
              <a:buNone/>
            </a:pPr>
            <a:r>
              <a:rPr b="0" i="0" lang="en" sz="1000" u="none" cap="none" strike="noStrike">
                <a:solidFill>
                  <a:srgbClr val="FFFFFF"/>
                </a:solidFill>
                <a:latin typeface="Poppins"/>
                <a:ea typeface="Poppins"/>
                <a:cs typeface="Poppins"/>
                <a:sym typeface="Poppins"/>
              </a:rPr>
              <a:t>hello@reallygreatsite.com</a:t>
            </a:r>
            <a:endParaRPr sz="700"/>
          </a:p>
        </p:txBody>
      </p:sp>
      <p:sp>
        <p:nvSpPr>
          <p:cNvPr id="406" name="Google Shape;406;p38"/>
          <p:cNvSpPr txBox="1"/>
          <p:nvPr/>
        </p:nvSpPr>
        <p:spPr>
          <a:xfrm>
            <a:off x="4710902" y="3988973"/>
            <a:ext cx="2446477" cy="175440"/>
          </a:xfrm>
          <a:prstGeom prst="rect">
            <a:avLst/>
          </a:prstGeom>
          <a:noFill/>
          <a:ln>
            <a:noFill/>
          </a:ln>
        </p:spPr>
        <p:txBody>
          <a:bodyPr anchorCtr="0" anchor="t" bIns="0" lIns="0" spcFirstLastPara="1" rIns="0" wrap="square" tIns="0">
            <a:spAutoFit/>
          </a:bodyPr>
          <a:lstStyle/>
          <a:p>
            <a:pPr indent="0" lvl="1" marL="0" marR="0" rtl="0" algn="l">
              <a:lnSpc>
                <a:spcPct val="140051"/>
              </a:lnSpc>
              <a:spcBef>
                <a:spcPts val="0"/>
              </a:spcBef>
              <a:spcAft>
                <a:spcPts val="0"/>
              </a:spcAft>
              <a:buNone/>
            </a:pPr>
            <a:r>
              <a:rPr b="0" i="0" lang="en" sz="1000" u="none" cap="none" strike="noStrike">
                <a:solidFill>
                  <a:srgbClr val="FFFFFF"/>
                </a:solidFill>
                <a:latin typeface="Poppins"/>
                <a:ea typeface="Poppins"/>
                <a:cs typeface="Poppins"/>
                <a:sym typeface="Poppins"/>
              </a:rPr>
              <a:t>reallygreatsite.com</a:t>
            </a:r>
            <a:endParaRPr sz="700"/>
          </a:p>
        </p:txBody>
      </p:sp>
      <p:sp>
        <p:nvSpPr>
          <p:cNvPr id="407" name="Google Shape;407;p38"/>
          <p:cNvSpPr txBox="1"/>
          <p:nvPr/>
        </p:nvSpPr>
        <p:spPr>
          <a:xfrm>
            <a:off x="4710902" y="4433252"/>
            <a:ext cx="2446477" cy="175440"/>
          </a:xfrm>
          <a:prstGeom prst="rect">
            <a:avLst/>
          </a:prstGeom>
          <a:noFill/>
          <a:ln>
            <a:noFill/>
          </a:ln>
        </p:spPr>
        <p:txBody>
          <a:bodyPr anchorCtr="0" anchor="t" bIns="0" lIns="0" spcFirstLastPara="1" rIns="0" wrap="square" tIns="0">
            <a:spAutoFit/>
          </a:bodyPr>
          <a:lstStyle/>
          <a:p>
            <a:pPr indent="0" lvl="1" marL="0" marR="0" rtl="0" algn="l">
              <a:lnSpc>
                <a:spcPct val="140051"/>
              </a:lnSpc>
              <a:spcBef>
                <a:spcPts val="0"/>
              </a:spcBef>
              <a:spcAft>
                <a:spcPts val="0"/>
              </a:spcAft>
              <a:buNone/>
            </a:pPr>
            <a:r>
              <a:rPr b="0" i="0" lang="en" sz="1000" u="none" cap="none" strike="noStrike">
                <a:solidFill>
                  <a:srgbClr val="FFFFFF"/>
                </a:solidFill>
                <a:latin typeface="Poppins"/>
                <a:ea typeface="Poppins"/>
                <a:cs typeface="Poppins"/>
                <a:sym typeface="Poppins"/>
              </a:rPr>
              <a:t>123 Anywhere St., Any City,ST 12345</a:t>
            </a:r>
            <a:endParaRPr sz="700"/>
          </a:p>
        </p:txBody>
      </p:sp>
      <p:sp>
        <p:nvSpPr>
          <p:cNvPr id="408" name="Google Shape;408;p38"/>
          <p:cNvSpPr txBox="1"/>
          <p:nvPr/>
        </p:nvSpPr>
        <p:spPr>
          <a:xfrm>
            <a:off x="4710902" y="3526161"/>
            <a:ext cx="2446477" cy="175440"/>
          </a:xfrm>
          <a:prstGeom prst="rect">
            <a:avLst/>
          </a:prstGeom>
          <a:noFill/>
          <a:ln>
            <a:noFill/>
          </a:ln>
        </p:spPr>
        <p:txBody>
          <a:bodyPr anchorCtr="0" anchor="t" bIns="0" lIns="0" spcFirstLastPara="1" rIns="0" wrap="square" tIns="0">
            <a:spAutoFit/>
          </a:bodyPr>
          <a:lstStyle/>
          <a:p>
            <a:pPr indent="0" lvl="1" marL="0" marR="0" rtl="0" algn="l">
              <a:lnSpc>
                <a:spcPct val="140051"/>
              </a:lnSpc>
              <a:spcBef>
                <a:spcPts val="0"/>
              </a:spcBef>
              <a:spcAft>
                <a:spcPts val="0"/>
              </a:spcAft>
              <a:buNone/>
            </a:pPr>
            <a:r>
              <a:rPr b="0" i="0" lang="en" sz="1000" u="none" cap="none" strike="noStrike">
                <a:solidFill>
                  <a:srgbClr val="FFFFFF"/>
                </a:solidFill>
                <a:latin typeface="Poppins"/>
                <a:ea typeface="Poppins"/>
                <a:cs typeface="Poppins"/>
                <a:sym typeface="Poppins"/>
              </a:rPr>
              <a:t>@reallygreatsite</a:t>
            </a:r>
            <a:endParaRPr sz="700"/>
          </a:p>
        </p:txBody>
      </p:sp>
      <p:sp>
        <p:nvSpPr>
          <p:cNvPr id="409" name="Google Shape;409;p38"/>
          <p:cNvSpPr txBox="1"/>
          <p:nvPr/>
        </p:nvSpPr>
        <p:spPr>
          <a:xfrm>
            <a:off x="905007" y="3526161"/>
            <a:ext cx="2446477" cy="175440"/>
          </a:xfrm>
          <a:prstGeom prst="rect">
            <a:avLst/>
          </a:prstGeom>
          <a:noFill/>
          <a:ln>
            <a:noFill/>
          </a:ln>
        </p:spPr>
        <p:txBody>
          <a:bodyPr anchorCtr="0" anchor="t" bIns="0" lIns="0" spcFirstLastPara="1" rIns="0" wrap="square" tIns="0">
            <a:spAutoFit/>
          </a:bodyPr>
          <a:lstStyle/>
          <a:p>
            <a:pPr indent="0" lvl="1" marL="0" marR="0" rtl="0" algn="l">
              <a:lnSpc>
                <a:spcPct val="140051"/>
              </a:lnSpc>
              <a:spcBef>
                <a:spcPts val="0"/>
              </a:spcBef>
              <a:spcAft>
                <a:spcPts val="0"/>
              </a:spcAft>
              <a:buNone/>
            </a:pPr>
            <a:r>
              <a:rPr b="0" i="0" lang="en" sz="1000" u="none" cap="none" strike="noStrike">
                <a:solidFill>
                  <a:srgbClr val="FFFFFF"/>
                </a:solidFill>
                <a:latin typeface="Poppins"/>
                <a:ea typeface="Poppins"/>
                <a:cs typeface="Poppins"/>
                <a:sym typeface="Poppins"/>
              </a:rPr>
              <a:t>@reallygreatsite</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413" name="Shape 413"/>
        <p:cNvGrpSpPr/>
        <p:nvPr/>
      </p:nvGrpSpPr>
      <p:grpSpPr>
        <a:xfrm>
          <a:off x="0" y="0"/>
          <a:ext cx="0" cy="0"/>
          <a:chOff x="0" y="0"/>
          <a:chExt cx="0" cy="0"/>
        </a:xfrm>
      </p:grpSpPr>
      <p:sp>
        <p:nvSpPr>
          <p:cNvPr id="414" name="Google Shape;414;p39"/>
          <p:cNvSpPr txBox="1"/>
          <p:nvPr/>
        </p:nvSpPr>
        <p:spPr>
          <a:xfrm>
            <a:off x="514350" y="542925"/>
            <a:ext cx="2839500" cy="923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1" i="0" lang="en" sz="3000" u="none" cap="none" strike="noStrike">
                <a:solidFill>
                  <a:srgbClr val="2EDDD3"/>
                </a:solidFill>
                <a:latin typeface="Montserrat Black"/>
                <a:ea typeface="Montserrat Black"/>
                <a:cs typeface="Montserrat Black"/>
                <a:sym typeface="Montserrat Black"/>
              </a:rPr>
              <a:t>RESOURCE </a:t>
            </a:r>
            <a:endParaRPr sz="700"/>
          </a:p>
          <a:p>
            <a:pPr indent="0" lvl="0" marL="0" marR="0" rtl="0" algn="just">
              <a:lnSpc>
                <a:spcPct val="100000"/>
              </a:lnSpc>
              <a:spcBef>
                <a:spcPts val="0"/>
              </a:spcBef>
              <a:spcAft>
                <a:spcPts val="0"/>
              </a:spcAft>
              <a:buNone/>
            </a:pPr>
            <a:r>
              <a:rPr b="1" i="0" lang="en" sz="3000" u="none" cap="none" strike="noStrike">
                <a:solidFill>
                  <a:srgbClr val="2EDDD3"/>
                </a:solidFill>
                <a:latin typeface="Montserrat Black"/>
                <a:ea typeface="Montserrat Black"/>
                <a:cs typeface="Montserrat Black"/>
                <a:sym typeface="Montserrat Black"/>
              </a:rPr>
              <a:t>PAGE</a:t>
            </a:r>
            <a:endParaRPr sz="700"/>
          </a:p>
        </p:txBody>
      </p:sp>
      <p:sp>
        <p:nvSpPr>
          <p:cNvPr id="415" name="Google Shape;415;p39"/>
          <p:cNvSpPr txBox="1"/>
          <p:nvPr/>
        </p:nvSpPr>
        <p:spPr>
          <a:xfrm>
            <a:off x="514350" y="2567760"/>
            <a:ext cx="2042700" cy="18471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This presentation template uses the following free fonts:</a:t>
            </a:r>
            <a:endParaRPr sz="700"/>
          </a:p>
          <a:p>
            <a:pPr indent="0" lvl="1" marL="0" marR="0" rtl="0" algn="l">
              <a:lnSpc>
                <a:spcPct val="100000"/>
              </a:lnSpc>
              <a:spcBef>
                <a:spcPts val="0"/>
              </a:spcBef>
              <a:spcAft>
                <a:spcPts val="0"/>
              </a:spcAft>
              <a:buNone/>
            </a:pPr>
            <a:r>
              <a:t/>
            </a:r>
            <a:endParaRPr b="0" i="0" sz="1000" u="none" cap="none" strike="noStrike">
              <a:solidFill>
                <a:srgbClr val="FFFFFF"/>
              </a:solidFill>
              <a:latin typeface="Poppins"/>
              <a:ea typeface="Poppins"/>
              <a:cs typeface="Poppins"/>
              <a:sym typeface="Poppins"/>
            </a:endParaRPr>
          </a:p>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Titles: Montserrat</a:t>
            </a:r>
            <a:endParaRPr sz="700"/>
          </a:p>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Headers: Open Sans</a:t>
            </a:r>
            <a:endParaRPr sz="700"/>
          </a:p>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Body Copy: Poppins</a:t>
            </a:r>
            <a:endParaRPr sz="700"/>
          </a:p>
          <a:p>
            <a:pPr indent="0" lvl="1" marL="0" marR="0" rtl="0" algn="l">
              <a:lnSpc>
                <a:spcPct val="100000"/>
              </a:lnSpc>
              <a:spcBef>
                <a:spcPts val="0"/>
              </a:spcBef>
              <a:spcAft>
                <a:spcPts val="0"/>
              </a:spcAft>
              <a:buNone/>
            </a:pPr>
            <a:r>
              <a:t/>
            </a:r>
            <a:endParaRPr b="0" i="0" sz="1000" u="none" cap="none" strike="noStrike">
              <a:solidFill>
                <a:srgbClr val="FFFFFF"/>
              </a:solidFill>
              <a:latin typeface="Poppins"/>
              <a:ea typeface="Poppins"/>
              <a:cs typeface="Poppins"/>
              <a:sym typeface="Poppins"/>
            </a:endParaRPr>
          </a:p>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You can find these fonts online too. Happy designing! </a:t>
            </a:r>
            <a:endParaRPr sz="700"/>
          </a:p>
          <a:p>
            <a:pPr indent="0" lvl="1" marL="0" marR="0" rtl="0" algn="l">
              <a:lnSpc>
                <a:spcPct val="100000"/>
              </a:lnSpc>
              <a:spcBef>
                <a:spcPts val="0"/>
              </a:spcBef>
              <a:spcAft>
                <a:spcPts val="0"/>
              </a:spcAft>
              <a:buNone/>
            </a:pPr>
            <a:r>
              <a:t/>
            </a:r>
            <a:endParaRPr b="0" i="0" sz="1000" u="none" cap="none" strike="noStrike">
              <a:solidFill>
                <a:srgbClr val="FFFFFF"/>
              </a:solidFill>
              <a:latin typeface="Poppins"/>
              <a:ea typeface="Poppins"/>
              <a:cs typeface="Poppins"/>
              <a:sym typeface="Poppins"/>
            </a:endParaRPr>
          </a:p>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Don't forget to delete this page before presenting. </a:t>
            </a:r>
            <a:endParaRPr sz="700"/>
          </a:p>
        </p:txBody>
      </p:sp>
      <p:sp>
        <p:nvSpPr>
          <p:cNvPr id="416" name="Google Shape;416;p39"/>
          <p:cNvSpPr txBox="1"/>
          <p:nvPr/>
        </p:nvSpPr>
        <p:spPr>
          <a:xfrm>
            <a:off x="514350" y="2046983"/>
            <a:ext cx="20427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Use these design resources in your Canva Presentation.</a:t>
            </a:r>
            <a:endParaRPr sz="700"/>
          </a:p>
        </p:txBody>
      </p:sp>
      <p:sp>
        <p:nvSpPr>
          <p:cNvPr id="417" name="Google Shape;417;p39"/>
          <p:cNvSpPr/>
          <p:nvPr/>
        </p:nvSpPr>
        <p:spPr>
          <a:xfrm rot="-1488313">
            <a:off x="4685903" y="376762"/>
            <a:ext cx="1003244" cy="1080209"/>
          </a:xfrm>
          <a:custGeom>
            <a:rect b="b" l="l" r="r" t="t"/>
            <a:pathLst>
              <a:path extrusionOk="0" h="2160418" w="2006488">
                <a:moveTo>
                  <a:pt x="0" y="0"/>
                </a:moveTo>
                <a:lnTo>
                  <a:pt x="2006487" y="0"/>
                </a:lnTo>
                <a:lnTo>
                  <a:pt x="2006487" y="2160418"/>
                </a:lnTo>
                <a:lnTo>
                  <a:pt x="0" y="2160418"/>
                </a:lnTo>
                <a:lnTo>
                  <a:pt x="0" y="0"/>
                </a:lnTo>
                <a:close/>
              </a:path>
            </a:pathLst>
          </a:custGeom>
          <a:blipFill rotWithShape="1">
            <a:blip r:embed="rId3">
              <a:alphaModFix/>
            </a:blip>
            <a:stretch>
              <a:fillRect b="0" l="0" r="0" t="0"/>
            </a:stretch>
          </a:blipFill>
          <a:ln>
            <a:noFill/>
          </a:ln>
        </p:spPr>
      </p:sp>
      <p:sp>
        <p:nvSpPr>
          <p:cNvPr id="418" name="Google Shape;418;p39"/>
          <p:cNvSpPr/>
          <p:nvPr/>
        </p:nvSpPr>
        <p:spPr>
          <a:xfrm>
            <a:off x="5187524" y="1636922"/>
            <a:ext cx="1562348" cy="1562348"/>
          </a:xfrm>
          <a:custGeom>
            <a:rect b="b" l="l" r="r" t="t"/>
            <a:pathLst>
              <a:path extrusionOk="0" h="3124696" w="3124696">
                <a:moveTo>
                  <a:pt x="0" y="0"/>
                </a:moveTo>
                <a:lnTo>
                  <a:pt x="3124696" y="0"/>
                </a:lnTo>
                <a:lnTo>
                  <a:pt x="3124696" y="3124696"/>
                </a:lnTo>
                <a:lnTo>
                  <a:pt x="0" y="3124696"/>
                </a:lnTo>
                <a:lnTo>
                  <a:pt x="0" y="0"/>
                </a:lnTo>
                <a:close/>
              </a:path>
            </a:pathLst>
          </a:custGeom>
          <a:blipFill rotWithShape="1">
            <a:blip r:embed="rId4">
              <a:alphaModFix/>
            </a:blip>
            <a:stretch>
              <a:fillRect b="0" l="0" r="0" t="0"/>
            </a:stretch>
          </a:blipFill>
          <a:ln>
            <a:noFill/>
          </a:ln>
        </p:spPr>
      </p:sp>
      <p:sp>
        <p:nvSpPr>
          <p:cNvPr id="419" name="Google Shape;419;p39"/>
          <p:cNvSpPr/>
          <p:nvPr/>
        </p:nvSpPr>
        <p:spPr>
          <a:xfrm>
            <a:off x="6096925" y="482913"/>
            <a:ext cx="756740" cy="755794"/>
          </a:xfrm>
          <a:custGeom>
            <a:rect b="b" l="l" r="r" t="t"/>
            <a:pathLst>
              <a:path extrusionOk="0" h="1511588" w="1513480">
                <a:moveTo>
                  <a:pt x="0" y="0"/>
                </a:moveTo>
                <a:lnTo>
                  <a:pt x="1513480" y="0"/>
                </a:lnTo>
                <a:lnTo>
                  <a:pt x="1513480" y="1511587"/>
                </a:lnTo>
                <a:lnTo>
                  <a:pt x="0" y="1511587"/>
                </a:lnTo>
                <a:lnTo>
                  <a:pt x="0" y="0"/>
                </a:lnTo>
                <a:close/>
              </a:path>
            </a:pathLst>
          </a:custGeom>
          <a:blipFill rotWithShape="1">
            <a:blip r:embed="rId5">
              <a:alphaModFix/>
            </a:blip>
            <a:stretch>
              <a:fillRect b="0" l="0" r="0" t="0"/>
            </a:stretch>
          </a:blipFill>
          <a:ln>
            <a:noFill/>
          </a:ln>
        </p:spPr>
      </p:sp>
      <p:sp>
        <p:nvSpPr>
          <p:cNvPr id="420" name="Google Shape;420;p39"/>
          <p:cNvSpPr/>
          <p:nvPr/>
        </p:nvSpPr>
        <p:spPr>
          <a:xfrm rot="-1488398">
            <a:off x="3314907" y="2065114"/>
            <a:ext cx="1590196" cy="1633064"/>
          </a:xfrm>
          <a:custGeom>
            <a:rect b="b" l="l" r="r" t="t"/>
            <a:pathLst>
              <a:path extrusionOk="0" h="3266128" w="3180392">
                <a:moveTo>
                  <a:pt x="0" y="0"/>
                </a:moveTo>
                <a:lnTo>
                  <a:pt x="3180392" y="0"/>
                </a:lnTo>
                <a:lnTo>
                  <a:pt x="3180392" y="3266128"/>
                </a:lnTo>
                <a:lnTo>
                  <a:pt x="0" y="3266128"/>
                </a:lnTo>
                <a:lnTo>
                  <a:pt x="0" y="0"/>
                </a:lnTo>
                <a:close/>
              </a:path>
            </a:pathLst>
          </a:custGeom>
          <a:blipFill rotWithShape="1">
            <a:blip r:embed="rId6">
              <a:alphaModFix/>
            </a:blip>
            <a:stretch>
              <a:fillRect b="0" l="0" r="0" t="0"/>
            </a:stretch>
          </a:blipFill>
          <a:ln>
            <a:noFill/>
          </a:ln>
        </p:spPr>
      </p:sp>
      <p:sp>
        <p:nvSpPr>
          <p:cNvPr id="421" name="Google Shape;421;p39"/>
          <p:cNvSpPr/>
          <p:nvPr/>
        </p:nvSpPr>
        <p:spPr>
          <a:xfrm rot="9241650">
            <a:off x="3208066" y="461737"/>
            <a:ext cx="1181516" cy="1160839"/>
          </a:xfrm>
          <a:custGeom>
            <a:rect b="b" l="l" r="r" t="t"/>
            <a:pathLst>
              <a:path extrusionOk="0" h="2321679" w="2363032">
                <a:moveTo>
                  <a:pt x="0" y="0"/>
                </a:moveTo>
                <a:lnTo>
                  <a:pt x="2363032" y="0"/>
                </a:lnTo>
                <a:lnTo>
                  <a:pt x="2363032" y="2321679"/>
                </a:lnTo>
                <a:lnTo>
                  <a:pt x="0" y="2321679"/>
                </a:lnTo>
                <a:lnTo>
                  <a:pt x="0" y="0"/>
                </a:lnTo>
                <a:close/>
              </a:path>
            </a:pathLst>
          </a:custGeom>
          <a:blipFill rotWithShape="1">
            <a:blip r:embed="rId7">
              <a:alphaModFix/>
            </a:blip>
            <a:stretch>
              <a:fillRect b="0" l="0" r="0" t="0"/>
            </a:stretch>
          </a:blipFill>
          <a:ln>
            <a:noFill/>
          </a:ln>
        </p:spPr>
      </p:sp>
      <p:sp>
        <p:nvSpPr>
          <p:cNvPr id="422" name="Google Shape;422;p39"/>
          <p:cNvSpPr/>
          <p:nvPr/>
        </p:nvSpPr>
        <p:spPr>
          <a:xfrm>
            <a:off x="4247850" y="1350629"/>
            <a:ext cx="672514" cy="757762"/>
          </a:xfrm>
          <a:custGeom>
            <a:rect b="b" l="l" r="r" t="t"/>
            <a:pathLst>
              <a:path extrusionOk="0" h="1515524" w="1345028">
                <a:moveTo>
                  <a:pt x="0" y="0"/>
                </a:moveTo>
                <a:lnTo>
                  <a:pt x="1345028" y="0"/>
                </a:lnTo>
                <a:lnTo>
                  <a:pt x="1345028" y="1515524"/>
                </a:lnTo>
                <a:lnTo>
                  <a:pt x="0" y="1515524"/>
                </a:lnTo>
                <a:lnTo>
                  <a:pt x="0" y="0"/>
                </a:lnTo>
                <a:close/>
              </a:path>
            </a:pathLst>
          </a:custGeom>
          <a:blipFill rotWithShape="1">
            <a:blip r:embed="rId8">
              <a:alphaModFix/>
            </a:blip>
            <a:stretch>
              <a:fillRect b="0" l="0" r="0" t="0"/>
            </a:stretch>
          </a:blipFill>
          <a:ln>
            <a:noFill/>
          </a:ln>
        </p:spPr>
      </p:sp>
      <p:sp>
        <p:nvSpPr>
          <p:cNvPr id="423" name="Google Shape;423;p39"/>
          <p:cNvSpPr/>
          <p:nvPr/>
        </p:nvSpPr>
        <p:spPr>
          <a:xfrm>
            <a:off x="7119119" y="482913"/>
            <a:ext cx="1411593" cy="1487845"/>
          </a:xfrm>
          <a:custGeom>
            <a:rect b="b" l="l" r="r" t="t"/>
            <a:pathLst>
              <a:path extrusionOk="0" h="2975689" w="2823185">
                <a:moveTo>
                  <a:pt x="0" y="0"/>
                </a:moveTo>
                <a:lnTo>
                  <a:pt x="2823185" y="0"/>
                </a:lnTo>
                <a:lnTo>
                  <a:pt x="2823185" y="2975689"/>
                </a:lnTo>
                <a:lnTo>
                  <a:pt x="0" y="2975689"/>
                </a:lnTo>
                <a:lnTo>
                  <a:pt x="0" y="0"/>
                </a:lnTo>
                <a:close/>
              </a:path>
            </a:pathLst>
          </a:custGeom>
          <a:blipFill rotWithShape="1">
            <a:blip r:embed="rId9">
              <a:alphaModFix/>
            </a:blip>
            <a:stretch>
              <a:fillRect b="0" l="0" r="0" t="0"/>
            </a:stretch>
          </a:blipFill>
          <a:ln>
            <a:noFill/>
          </a:ln>
        </p:spPr>
      </p:sp>
      <p:sp>
        <p:nvSpPr>
          <p:cNvPr id="424" name="Google Shape;424;p39"/>
          <p:cNvSpPr/>
          <p:nvPr/>
        </p:nvSpPr>
        <p:spPr>
          <a:xfrm rot="-2308654">
            <a:off x="7101418" y="1982207"/>
            <a:ext cx="1542669" cy="1415398"/>
          </a:xfrm>
          <a:custGeom>
            <a:rect b="b" l="l" r="r" t="t"/>
            <a:pathLst>
              <a:path extrusionOk="0" h="2830797" w="3085338">
                <a:moveTo>
                  <a:pt x="0" y="0"/>
                </a:moveTo>
                <a:lnTo>
                  <a:pt x="3085337" y="0"/>
                </a:lnTo>
                <a:lnTo>
                  <a:pt x="3085337" y="2830797"/>
                </a:lnTo>
                <a:lnTo>
                  <a:pt x="0" y="2830797"/>
                </a:lnTo>
                <a:lnTo>
                  <a:pt x="0" y="0"/>
                </a:lnTo>
                <a:close/>
              </a:path>
            </a:pathLst>
          </a:custGeom>
          <a:blipFill rotWithShape="1">
            <a:blip r:embed="rId10">
              <a:alphaModFix/>
            </a:blip>
            <a:stretch>
              <a:fillRect b="0" l="0" r="0" t="0"/>
            </a:stretch>
          </a:blipFill>
          <a:ln>
            <a:noFill/>
          </a:ln>
        </p:spPr>
      </p:sp>
      <p:sp>
        <p:nvSpPr>
          <p:cNvPr id="425" name="Google Shape;425;p39"/>
          <p:cNvSpPr/>
          <p:nvPr/>
        </p:nvSpPr>
        <p:spPr>
          <a:xfrm rot="5400000">
            <a:off x="3606928" y="3468589"/>
            <a:ext cx="836403" cy="1451459"/>
          </a:xfrm>
          <a:custGeom>
            <a:rect b="b" l="l" r="r" t="t"/>
            <a:pathLst>
              <a:path extrusionOk="0" h="2902917" w="1672806">
                <a:moveTo>
                  <a:pt x="0" y="0"/>
                </a:moveTo>
                <a:lnTo>
                  <a:pt x="1672806" y="0"/>
                </a:lnTo>
                <a:lnTo>
                  <a:pt x="1672806" y="2902918"/>
                </a:lnTo>
                <a:lnTo>
                  <a:pt x="0" y="2902918"/>
                </a:lnTo>
                <a:lnTo>
                  <a:pt x="0" y="0"/>
                </a:lnTo>
                <a:close/>
              </a:path>
            </a:pathLst>
          </a:custGeom>
          <a:blipFill rotWithShape="1">
            <a:blip r:embed="rId11">
              <a:alphaModFix/>
            </a:blip>
            <a:stretch>
              <a:fillRect b="0" l="0" r="0" t="0"/>
            </a:stretch>
          </a:blipFill>
          <a:ln>
            <a:noFill/>
          </a:ln>
        </p:spPr>
      </p:sp>
      <p:sp>
        <p:nvSpPr>
          <p:cNvPr id="426" name="Google Shape;426;p39"/>
          <p:cNvSpPr/>
          <p:nvPr/>
        </p:nvSpPr>
        <p:spPr>
          <a:xfrm rot="-1486509">
            <a:off x="7610760" y="3172654"/>
            <a:ext cx="1122126" cy="1391784"/>
          </a:xfrm>
          <a:custGeom>
            <a:rect b="b" l="l" r="r" t="t"/>
            <a:pathLst>
              <a:path extrusionOk="0" h="2783569" w="2244252">
                <a:moveTo>
                  <a:pt x="0" y="0"/>
                </a:moveTo>
                <a:lnTo>
                  <a:pt x="2244252" y="0"/>
                </a:lnTo>
                <a:lnTo>
                  <a:pt x="2244252" y="2783569"/>
                </a:lnTo>
                <a:lnTo>
                  <a:pt x="0" y="2783569"/>
                </a:lnTo>
                <a:lnTo>
                  <a:pt x="0" y="0"/>
                </a:lnTo>
                <a:close/>
              </a:path>
            </a:pathLst>
          </a:custGeom>
          <a:blipFill rotWithShape="1">
            <a:blip r:embed="rId12">
              <a:alphaModFix/>
            </a:blip>
            <a:stretch>
              <a:fillRect b="0" l="0" r="0" t="0"/>
            </a:stretch>
          </a:blipFill>
          <a:ln>
            <a:noFill/>
          </a:ln>
        </p:spPr>
      </p:sp>
      <p:sp>
        <p:nvSpPr>
          <p:cNvPr id="427" name="Google Shape;427;p39"/>
          <p:cNvSpPr/>
          <p:nvPr/>
        </p:nvSpPr>
        <p:spPr>
          <a:xfrm>
            <a:off x="5996239" y="3262140"/>
            <a:ext cx="1507266" cy="1388569"/>
          </a:xfrm>
          <a:custGeom>
            <a:rect b="b" l="l" r="r" t="t"/>
            <a:pathLst>
              <a:path extrusionOk="0" h="2777138" w="3014532">
                <a:moveTo>
                  <a:pt x="0" y="0"/>
                </a:moveTo>
                <a:lnTo>
                  <a:pt x="3014532" y="0"/>
                </a:lnTo>
                <a:lnTo>
                  <a:pt x="3014532" y="2777138"/>
                </a:lnTo>
                <a:lnTo>
                  <a:pt x="0" y="2777138"/>
                </a:lnTo>
                <a:lnTo>
                  <a:pt x="0" y="0"/>
                </a:lnTo>
                <a:close/>
              </a:path>
            </a:pathLst>
          </a:custGeom>
          <a:blipFill rotWithShape="1">
            <a:blip r:embed="rId13">
              <a:alphaModFix/>
            </a:blip>
            <a:stretch>
              <a:fillRect b="0" l="0" r="0" t="0"/>
            </a:stretch>
          </a:blipFill>
          <a:ln>
            <a:noFill/>
          </a:ln>
        </p:spPr>
      </p:sp>
      <p:sp>
        <p:nvSpPr>
          <p:cNvPr id="428" name="Google Shape;428;p39"/>
          <p:cNvSpPr/>
          <p:nvPr/>
        </p:nvSpPr>
        <p:spPr>
          <a:xfrm rot="-1784206">
            <a:off x="4966856" y="3652310"/>
            <a:ext cx="955179" cy="958774"/>
          </a:xfrm>
          <a:custGeom>
            <a:rect b="b" l="l" r="r" t="t"/>
            <a:pathLst>
              <a:path extrusionOk="0" h="1917548" w="1910357">
                <a:moveTo>
                  <a:pt x="0" y="0"/>
                </a:moveTo>
                <a:lnTo>
                  <a:pt x="1910357" y="0"/>
                </a:lnTo>
                <a:lnTo>
                  <a:pt x="1910357" y="1917549"/>
                </a:lnTo>
                <a:lnTo>
                  <a:pt x="0" y="1917549"/>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432" name="Shape 432"/>
        <p:cNvGrpSpPr/>
        <p:nvPr/>
      </p:nvGrpSpPr>
      <p:grpSpPr>
        <a:xfrm>
          <a:off x="0" y="0"/>
          <a:ext cx="0" cy="0"/>
          <a:chOff x="0" y="0"/>
          <a:chExt cx="0" cy="0"/>
        </a:xfrm>
      </p:grpSpPr>
      <p:pic>
        <p:nvPicPr>
          <p:cNvPr id="433" name="Google Shape;433;p40"/>
          <p:cNvPicPr preferRelativeResize="0"/>
          <p:nvPr/>
        </p:nvPicPr>
        <p:blipFill>
          <a:blip r:embed="rId3">
            <a:alphaModFix/>
          </a:blip>
          <a:stretch>
            <a:fillRect/>
          </a:stretch>
        </p:blipFill>
        <p:spPr>
          <a:xfrm>
            <a:off x="2496825" y="743050"/>
            <a:ext cx="4150350" cy="1136025"/>
          </a:xfrm>
          <a:prstGeom prst="rect">
            <a:avLst/>
          </a:prstGeom>
          <a:noFill/>
          <a:ln>
            <a:noFill/>
          </a:ln>
        </p:spPr>
      </p:pic>
      <p:sp>
        <p:nvSpPr>
          <p:cNvPr id="434" name="Google Shape;434;p40"/>
          <p:cNvSpPr txBox="1"/>
          <p:nvPr/>
        </p:nvSpPr>
        <p:spPr>
          <a:xfrm>
            <a:off x="1077579" y="2146476"/>
            <a:ext cx="6893775" cy="6157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000" u="none" cap="none" strike="noStrike">
                <a:solidFill>
                  <a:srgbClr val="FFFFFF"/>
                </a:solidFill>
                <a:latin typeface="Montserrat Black"/>
                <a:ea typeface="Montserrat Black"/>
                <a:cs typeface="Montserrat Black"/>
                <a:sym typeface="Montserrat Black"/>
              </a:rPr>
              <a:t>THIS PRESENTATION TEMPLATE IS FREE FOR EVERYONE TO USE THANKS TO THE FOLLOWING:</a:t>
            </a:r>
            <a:endParaRPr sz="700"/>
          </a:p>
        </p:txBody>
      </p:sp>
      <p:sp>
        <p:nvSpPr>
          <p:cNvPr id="435" name="Google Shape;435;p40"/>
          <p:cNvSpPr txBox="1"/>
          <p:nvPr/>
        </p:nvSpPr>
        <p:spPr>
          <a:xfrm>
            <a:off x="1409013" y="3094414"/>
            <a:ext cx="6325988" cy="338625"/>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SlidesCarnival for the presentation template</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Pexels for the photos</a:t>
            </a:r>
            <a:endParaRPr sz="700"/>
          </a:p>
        </p:txBody>
      </p:sp>
      <p:sp>
        <p:nvSpPr>
          <p:cNvPr id="436" name="Google Shape;436;p40"/>
          <p:cNvSpPr txBox="1"/>
          <p:nvPr/>
        </p:nvSpPr>
        <p:spPr>
          <a:xfrm>
            <a:off x="1409013" y="3873761"/>
            <a:ext cx="6326100" cy="307800"/>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1" i="0" lang="en" sz="2000" u="none" cap="none" strike="noStrike">
                <a:solidFill>
                  <a:srgbClr val="FFFFFF"/>
                </a:solidFill>
                <a:latin typeface="Montserrat Black"/>
                <a:ea typeface="Montserrat Black"/>
                <a:cs typeface="Montserrat Black"/>
                <a:sym typeface="Montserrat Black"/>
              </a:rPr>
              <a:t>HAPPY DESIGNING! </a:t>
            </a:r>
            <a:endParaRPr sz="700"/>
          </a:p>
        </p:txBody>
      </p:sp>
      <p:sp>
        <p:nvSpPr>
          <p:cNvPr id="437" name="Google Shape;437;p40"/>
          <p:cNvSpPr/>
          <p:nvPr/>
        </p:nvSpPr>
        <p:spPr>
          <a:xfrm>
            <a:off x="-888844" y="-234778"/>
            <a:ext cx="3739325" cy="4114800"/>
          </a:xfrm>
          <a:custGeom>
            <a:rect b="b" l="l" r="r" t="t"/>
            <a:pathLst>
              <a:path extrusionOk="0" h="8229600" w="7478649">
                <a:moveTo>
                  <a:pt x="0" y="0"/>
                </a:moveTo>
                <a:lnTo>
                  <a:pt x="7478649" y="0"/>
                </a:lnTo>
                <a:lnTo>
                  <a:pt x="7478649" y="8229600"/>
                </a:lnTo>
                <a:lnTo>
                  <a:pt x="0" y="8229600"/>
                </a:lnTo>
                <a:lnTo>
                  <a:pt x="0" y="0"/>
                </a:lnTo>
                <a:close/>
              </a:path>
            </a:pathLst>
          </a:custGeom>
          <a:blipFill rotWithShape="1">
            <a:blip r:embed="rId4">
              <a:alphaModFix/>
            </a:blip>
            <a:stretch>
              <a:fillRect b="0" l="0" r="0" t="0"/>
            </a:stretch>
          </a:blipFill>
          <a:ln>
            <a:noFill/>
          </a:ln>
        </p:spPr>
      </p:sp>
      <p:sp>
        <p:nvSpPr>
          <p:cNvPr id="438" name="Google Shape;438;p40"/>
          <p:cNvSpPr/>
          <p:nvPr/>
        </p:nvSpPr>
        <p:spPr>
          <a:xfrm rot="-10297896">
            <a:off x="6440311" y="921597"/>
            <a:ext cx="3847338" cy="4114800"/>
          </a:xfrm>
          <a:custGeom>
            <a:rect b="b" l="l" r="r" t="t"/>
            <a:pathLst>
              <a:path extrusionOk="0" h="8229600" w="7694676">
                <a:moveTo>
                  <a:pt x="0" y="0"/>
                </a:moveTo>
                <a:lnTo>
                  <a:pt x="7694676" y="0"/>
                </a:lnTo>
                <a:lnTo>
                  <a:pt x="7694676" y="8229600"/>
                </a:lnTo>
                <a:lnTo>
                  <a:pt x="0" y="8229600"/>
                </a:lnTo>
                <a:lnTo>
                  <a:pt x="0" y="0"/>
                </a:lnTo>
                <a:close/>
              </a:path>
            </a:pathLst>
          </a:custGeom>
          <a:blipFill rotWithShape="1">
            <a:blip r:embed="rId5">
              <a:alphaModFix/>
            </a:blip>
            <a:stretch>
              <a:fillRect b="0" l="0" r="0" t="0"/>
            </a:stretch>
          </a:blipFill>
          <a:ln>
            <a:noFill/>
          </a:ln>
        </p:spPr>
      </p:sp>
      <p:sp>
        <p:nvSpPr>
          <p:cNvPr id="439" name="Google Shape;439;p40"/>
          <p:cNvSpPr/>
          <p:nvPr/>
        </p:nvSpPr>
        <p:spPr>
          <a:xfrm>
            <a:off x="593081" y="3419840"/>
            <a:ext cx="1501431" cy="1377563"/>
          </a:xfrm>
          <a:custGeom>
            <a:rect b="b" l="l" r="r" t="t"/>
            <a:pathLst>
              <a:path extrusionOk="0" h="2755126" w="3002862">
                <a:moveTo>
                  <a:pt x="0" y="0"/>
                </a:moveTo>
                <a:lnTo>
                  <a:pt x="3002863" y="0"/>
                </a:lnTo>
                <a:lnTo>
                  <a:pt x="3002863" y="2755126"/>
                </a:lnTo>
                <a:lnTo>
                  <a:pt x="0" y="2755126"/>
                </a:lnTo>
                <a:lnTo>
                  <a:pt x="0" y="0"/>
                </a:lnTo>
                <a:close/>
              </a:path>
            </a:pathLst>
          </a:custGeom>
          <a:blipFill rotWithShape="1">
            <a:blip r:embed="rId6">
              <a:alphaModFix/>
            </a:blip>
            <a:stretch>
              <a:fillRect b="0" l="0" r="0" t="0"/>
            </a:stretch>
          </a:blipFill>
          <a:ln>
            <a:noFill/>
          </a:ln>
        </p:spPr>
      </p:sp>
      <p:sp>
        <p:nvSpPr>
          <p:cNvPr id="440" name="Google Shape;440;p40"/>
          <p:cNvSpPr/>
          <p:nvPr/>
        </p:nvSpPr>
        <p:spPr>
          <a:xfrm>
            <a:off x="6437954" y="-682138"/>
            <a:ext cx="1411592" cy="1487845"/>
          </a:xfrm>
          <a:custGeom>
            <a:rect b="b" l="l" r="r" t="t"/>
            <a:pathLst>
              <a:path extrusionOk="0" h="2975689" w="2823185">
                <a:moveTo>
                  <a:pt x="0" y="0"/>
                </a:moveTo>
                <a:lnTo>
                  <a:pt x="2823184" y="0"/>
                </a:lnTo>
                <a:lnTo>
                  <a:pt x="2823184" y="2975689"/>
                </a:lnTo>
                <a:lnTo>
                  <a:pt x="0" y="2975689"/>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157" name="Shape 157"/>
        <p:cNvGrpSpPr/>
        <p:nvPr/>
      </p:nvGrpSpPr>
      <p:grpSpPr>
        <a:xfrm>
          <a:off x="0" y="0"/>
          <a:ext cx="0" cy="0"/>
          <a:chOff x="0" y="0"/>
          <a:chExt cx="0" cy="0"/>
        </a:xfrm>
      </p:grpSpPr>
      <p:sp>
        <p:nvSpPr>
          <p:cNvPr id="158" name="Google Shape;158;p24"/>
          <p:cNvSpPr txBox="1"/>
          <p:nvPr/>
        </p:nvSpPr>
        <p:spPr>
          <a:xfrm>
            <a:off x="3612988" y="2358419"/>
            <a:ext cx="2458800" cy="18624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FFFFFF"/>
                </a:solidFill>
                <a:latin typeface="Poppins"/>
                <a:ea typeface="Poppins"/>
                <a:cs typeface="Poppins"/>
                <a:sym typeface="Poppins"/>
              </a:rPr>
              <a:t>Click on the "PowerPoint" button below this presentation preview. Start editing your presentation.</a:t>
            </a:r>
            <a:endParaRPr sz="700"/>
          </a:p>
          <a:p>
            <a:pPr indent="0" lvl="1" marL="0" marR="0" rtl="0" algn="l">
              <a:lnSpc>
                <a:spcPct val="100000"/>
              </a:lnSpc>
              <a:spcBef>
                <a:spcPts val="0"/>
              </a:spcBef>
              <a:spcAft>
                <a:spcPts val="0"/>
              </a:spcAft>
              <a:buNone/>
            </a:pPr>
            <a:r>
              <a:t/>
            </a:r>
            <a:endParaRPr b="0" i="0" sz="1100" u="none" cap="none" strike="noStrike">
              <a:solidFill>
                <a:srgbClr val="FFFFFF"/>
              </a:solidFill>
              <a:latin typeface="Poppins"/>
              <a:ea typeface="Poppins"/>
              <a:cs typeface="Poppins"/>
              <a:sym typeface="Poppins"/>
            </a:endParaRPr>
          </a:p>
          <a:p>
            <a:pPr indent="0" lvl="1" marL="0" marR="0" rtl="0" algn="l">
              <a:lnSpc>
                <a:spcPct val="100000"/>
              </a:lnSpc>
              <a:spcBef>
                <a:spcPts val="0"/>
              </a:spcBef>
              <a:spcAft>
                <a:spcPts val="0"/>
              </a:spcAft>
              <a:buNone/>
            </a:pPr>
            <a:r>
              <a:rPr b="1" i="0" lang="en" sz="1100" u="none" cap="none" strike="noStrike">
                <a:solidFill>
                  <a:srgbClr val="2EDDD3"/>
                </a:solidFill>
                <a:latin typeface="Poppins"/>
                <a:ea typeface="Poppins"/>
                <a:cs typeface="Poppins"/>
                <a:sym typeface="Poppins"/>
              </a:rPr>
              <a:t>Alternative:</a:t>
            </a:r>
            <a:r>
              <a:rPr b="0" i="0" lang="en" sz="1100" u="none" cap="none" strike="noStrike">
                <a:solidFill>
                  <a:srgbClr val="FFFFFF"/>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sz="700"/>
          </a:p>
        </p:txBody>
      </p:sp>
      <p:sp>
        <p:nvSpPr>
          <p:cNvPr id="159" name="Google Shape;159;p24"/>
          <p:cNvSpPr/>
          <p:nvPr/>
        </p:nvSpPr>
        <p:spPr>
          <a:xfrm>
            <a:off x="5752135" y="3513441"/>
            <a:ext cx="3543664" cy="3639193"/>
          </a:xfrm>
          <a:custGeom>
            <a:rect b="b" l="l" r="r" t="t"/>
            <a:pathLst>
              <a:path extrusionOk="0" h="7278385" w="7087327">
                <a:moveTo>
                  <a:pt x="0" y="0"/>
                </a:moveTo>
                <a:lnTo>
                  <a:pt x="7087327" y="0"/>
                </a:lnTo>
                <a:lnTo>
                  <a:pt x="7087327" y="7278385"/>
                </a:lnTo>
                <a:lnTo>
                  <a:pt x="0" y="7278385"/>
                </a:lnTo>
                <a:lnTo>
                  <a:pt x="0" y="0"/>
                </a:lnTo>
                <a:close/>
              </a:path>
            </a:pathLst>
          </a:custGeom>
          <a:blipFill rotWithShape="1">
            <a:blip r:embed="rId3">
              <a:alphaModFix/>
            </a:blip>
            <a:stretch>
              <a:fillRect b="0" l="0" r="0" t="0"/>
            </a:stretch>
          </a:blipFill>
          <a:ln>
            <a:noFill/>
          </a:ln>
        </p:spPr>
      </p:sp>
      <p:sp>
        <p:nvSpPr>
          <p:cNvPr id="160" name="Google Shape;160;p24"/>
          <p:cNvSpPr/>
          <p:nvPr/>
        </p:nvSpPr>
        <p:spPr>
          <a:xfrm>
            <a:off x="7523967" y="-1727806"/>
            <a:ext cx="3903916" cy="4114800"/>
          </a:xfrm>
          <a:custGeom>
            <a:rect b="b" l="l" r="r" t="t"/>
            <a:pathLst>
              <a:path extrusionOk="0" h="8229600" w="7807833">
                <a:moveTo>
                  <a:pt x="0" y="0"/>
                </a:moveTo>
                <a:lnTo>
                  <a:pt x="7807833" y="0"/>
                </a:lnTo>
                <a:lnTo>
                  <a:pt x="7807833" y="8229600"/>
                </a:lnTo>
                <a:lnTo>
                  <a:pt x="0" y="8229600"/>
                </a:lnTo>
                <a:lnTo>
                  <a:pt x="0" y="0"/>
                </a:lnTo>
                <a:close/>
              </a:path>
            </a:pathLst>
          </a:custGeom>
          <a:blipFill rotWithShape="1">
            <a:blip r:embed="rId4">
              <a:alphaModFix/>
            </a:blip>
            <a:stretch>
              <a:fillRect b="0" l="0" r="0" t="0"/>
            </a:stretch>
          </a:blipFill>
          <a:ln>
            <a:noFill/>
          </a:ln>
        </p:spPr>
      </p:sp>
      <p:sp>
        <p:nvSpPr>
          <p:cNvPr id="161" name="Google Shape;161;p24"/>
          <p:cNvSpPr txBox="1"/>
          <p:nvPr/>
        </p:nvSpPr>
        <p:spPr>
          <a:xfrm>
            <a:off x="349311" y="232499"/>
            <a:ext cx="8445300" cy="169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HOW TO USE THIS PRESENTATION</a:t>
            </a:r>
            <a:endParaRPr sz="700"/>
          </a:p>
        </p:txBody>
      </p:sp>
      <p:sp>
        <p:nvSpPr>
          <p:cNvPr id="162" name="Google Shape;162;p24"/>
          <p:cNvSpPr txBox="1"/>
          <p:nvPr/>
        </p:nvSpPr>
        <p:spPr>
          <a:xfrm>
            <a:off x="349311" y="2358419"/>
            <a:ext cx="2609400" cy="220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FFFFFF"/>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t/>
            </a:r>
            <a:endParaRPr b="0" i="0" sz="1100" u="none" cap="none" strike="noStrike">
              <a:solidFill>
                <a:srgbClr val="FFFFFF"/>
              </a:solidFill>
              <a:latin typeface="Poppins"/>
              <a:ea typeface="Poppins"/>
              <a:cs typeface="Poppins"/>
              <a:sym typeface="Poppins"/>
            </a:endParaRPr>
          </a:p>
          <a:p>
            <a:pPr indent="0" lvl="0" marL="0" marR="0" rtl="0" algn="l">
              <a:lnSpc>
                <a:spcPct val="100000"/>
              </a:lnSpc>
              <a:spcBef>
                <a:spcPts val="0"/>
              </a:spcBef>
              <a:spcAft>
                <a:spcPts val="0"/>
              </a:spcAft>
              <a:buNone/>
            </a:pPr>
            <a:r>
              <a:rPr b="1" i="0" lang="en" sz="1100" u="none" cap="none" strike="noStrike">
                <a:solidFill>
                  <a:srgbClr val="2EDDD3"/>
                </a:solidFill>
                <a:latin typeface="Poppins"/>
                <a:ea typeface="Poppins"/>
                <a:cs typeface="Poppins"/>
                <a:sym typeface="Poppins"/>
              </a:rPr>
              <a:t>Alternative:</a:t>
            </a:r>
            <a:r>
              <a:rPr b="0" i="0" lang="en" sz="1100" u="none" cap="none" strike="noStrike">
                <a:solidFill>
                  <a:srgbClr val="FFFFFF"/>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63" name="Google Shape;163;p24"/>
          <p:cNvSpPr txBox="1"/>
          <p:nvPr/>
        </p:nvSpPr>
        <p:spPr>
          <a:xfrm>
            <a:off x="6418283" y="2358419"/>
            <a:ext cx="2211300" cy="846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100" u="none" cap="none" strike="noStrike">
                <a:solidFill>
                  <a:srgbClr val="FFFFFF"/>
                </a:solidFill>
                <a:latin typeface="Poppins"/>
                <a:ea typeface="Poppins"/>
                <a:cs typeface="Poppins"/>
                <a:sym typeface="Poppins"/>
              </a:rPr>
              <a:t>Click on the "Canva" button under this presentation preview. Start editing your presentation. You need to sign in to your Canva account.</a:t>
            </a:r>
            <a:endParaRPr sz="700"/>
          </a:p>
        </p:txBody>
      </p:sp>
      <p:sp>
        <p:nvSpPr>
          <p:cNvPr id="164" name="Google Shape;164;p24"/>
          <p:cNvSpPr txBox="1"/>
          <p:nvPr/>
        </p:nvSpPr>
        <p:spPr>
          <a:xfrm>
            <a:off x="6418269" y="1906800"/>
            <a:ext cx="1105800" cy="23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CANVA</a:t>
            </a:r>
            <a:endParaRPr sz="700"/>
          </a:p>
        </p:txBody>
      </p:sp>
      <p:sp>
        <p:nvSpPr>
          <p:cNvPr id="165" name="Google Shape;165;p24"/>
          <p:cNvSpPr txBox="1"/>
          <p:nvPr/>
        </p:nvSpPr>
        <p:spPr>
          <a:xfrm>
            <a:off x="349296" y="1906800"/>
            <a:ext cx="1883100" cy="23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GOOGLE SLIDES</a:t>
            </a:r>
            <a:endParaRPr sz="700"/>
          </a:p>
        </p:txBody>
      </p:sp>
      <p:sp>
        <p:nvSpPr>
          <p:cNvPr id="166" name="Google Shape;166;p24"/>
          <p:cNvSpPr txBox="1"/>
          <p:nvPr/>
        </p:nvSpPr>
        <p:spPr>
          <a:xfrm>
            <a:off x="3613005" y="1906800"/>
            <a:ext cx="1749000" cy="231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POWERPOINT</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170" name="Shape 170"/>
        <p:cNvGrpSpPr/>
        <p:nvPr/>
      </p:nvGrpSpPr>
      <p:grpSpPr>
        <a:xfrm>
          <a:off x="0" y="0"/>
          <a:ext cx="0" cy="0"/>
          <a:chOff x="0" y="0"/>
          <a:chExt cx="0" cy="0"/>
        </a:xfrm>
      </p:grpSpPr>
      <p:pic>
        <p:nvPicPr>
          <p:cNvPr id="171" name="Google Shape;171;p25"/>
          <p:cNvPicPr preferRelativeResize="0"/>
          <p:nvPr/>
        </p:nvPicPr>
        <p:blipFill>
          <a:blip r:embed="rId3">
            <a:alphaModFix/>
          </a:blip>
          <a:stretch>
            <a:fillRect/>
          </a:stretch>
        </p:blipFill>
        <p:spPr>
          <a:xfrm>
            <a:off x="6296700" y="1458500"/>
            <a:ext cx="1706349" cy="2559518"/>
          </a:xfrm>
          <a:prstGeom prst="rect">
            <a:avLst/>
          </a:prstGeom>
          <a:noFill/>
          <a:ln>
            <a:noFill/>
          </a:ln>
        </p:spPr>
      </p:pic>
      <p:pic>
        <p:nvPicPr>
          <p:cNvPr id="172" name="Google Shape;172;p25"/>
          <p:cNvPicPr preferRelativeResize="0"/>
          <p:nvPr/>
        </p:nvPicPr>
        <p:blipFill>
          <a:blip r:embed="rId4">
            <a:alphaModFix/>
          </a:blip>
          <a:stretch>
            <a:fillRect/>
          </a:stretch>
        </p:blipFill>
        <p:spPr>
          <a:xfrm>
            <a:off x="3718837" y="1458496"/>
            <a:ext cx="1706326" cy="2559480"/>
          </a:xfrm>
          <a:prstGeom prst="rect">
            <a:avLst/>
          </a:prstGeom>
          <a:noFill/>
          <a:ln>
            <a:noFill/>
          </a:ln>
        </p:spPr>
      </p:pic>
      <p:pic>
        <p:nvPicPr>
          <p:cNvPr id="173" name="Google Shape;173;p25"/>
          <p:cNvPicPr preferRelativeResize="0"/>
          <p:nvPr/>
        </p:nvPicPr>
        <p:blipFill>
          <a:blip r:embed="rId5">
            <a:alphaModFix/>
          </a:blip>
          <a:stretch>
            <a:fillRect/>
          </a:stretch>
        </p:blipFill>
        <p:spPr>
          <a:xfrm>
            <a:off x="1140999" y="1459800"/>
            <a:ext cx="1706300" cy="2560987"/>
          </a:xfrm>
          <a:prstGeom prst="rect">
            <a:avLst/>
          </a:prstGeom>
          <a:noFill/>
          <a:ln>
            <a:noFill/>
          </a:ln>
        </p:spPr>
      </p:pic>
      <p:sp>
        <p:nvSpPr>
          <p:cNvPr id="174" name="Google Shape;174;p25"/>
          <p:cNvSpPr/>
          <p:nvPr/>
        </p:nvSpPr>
        <p:spPr>
          <a:xfrm>
            <a:off x="1673558" y="1141778"/>
            <a:ext cx="636817" cy="636022"/>
          </a:xfrm>
          <a:custGeom>
            <a:rect b="b" l="l" r="r" t="t"/>
            <a:pathLst>
              <a:path extrusionOk="0" h="1272043" w="1273635">
                <a:moveTo>
                  <a:pt x="0" y="0"/>
                </a:moveTo>
                <a:lnTo>
                  <a:pt x="1273635" y="0"/>
                </a:lnTo>
                <a:lnTo>
                  <a:pt x="1273635" y="1272043"/>
                </a:lnTo>
                <a:lnTo>
                  <a:pt x="0" y="1272043"/>
                </a:lnTo>
                <a:lnTo>
                  <a:pt x="0" y="0"/>
                </a:lnTo>
                <a:close/>
              </a:path>
            </a:pathLst>
          </a:custGeom>
          <a:blipFill rotWithShape="1">
            <a:blip r:embed="rId6">
              <a:alphaModFix/>
            </a:blip>
            <a:stretch>
              <a:fillRect b="0" l="0" r="0" t="0"/>
            </a:stretch>
          </a:blipFill>
          <a:ln>
            <a:noFill/>
          </a:ln>
        </p:spPr>
      </p:sp>
      <p:sp>
        <p:nvSpPr>
          <p:cNvPr id="175" name="Google Shape;175;p25"/>
          <p:cNvSpPr/>
          <p:nvPr/>
        </p:nvSpPr>
        <p:spPr>
          <a:xfrm>
            <a:off x="4253592" y="1141778"/>
            <a:ext cx="636818" cy="636022"/>
          </a:xfrm>
          <a:custGeom>
            <a:rect b="b" l="l" r="r" t="t"/>
            <a:pathLst>
              <a:path extrusionOk="0" h="1272043" w="1273635">
                <a:moveTo>
                  <a:pt x="0" y="0"/>
                </a:moveTo>
                <a:lnTo>
                  <a:pt x="1273634" y="0"/>
                </a:lnTo>
                <a:lnTo>
                  <a:pt x="1273634" y="1272043"/>
                </a:lnTo>
                <a:lnTo>
                  <a:pt x="0" y="1272043"/>
                </a:lnTo>
                <a:lnTo>
                  <a:pt x="0" y="0"/>
                </a:lnTo>
                <a:close/>
              </a:path>
            </a:pathLst>
          </a:custGeom>
          <a:blipFill rotWithShape="1">
            <a:blip r:embed="rId6">
              <a:alphaModFix/>
            </a:blip>
            <a:stretch>
              <a:fillRect b="0" l="0" r="0" t="0"/>
            </a:stretch>
          </a:blipFill>
          <a:ln>
            <a:noFill/>
          </a:ln>
        </p:spPr>
      </p:sp>
      <p:sp>
        <p:nvSpPr>
          <p:cNvPr id="176" name="Google Shape;176;p25"/>
          <p:cNvSpPr/>
          <p:nvPr/>
        </p:nvSpPr>
        <p:spPr>
          <a:xfrm>
            <a:off x="6831438" y="1141778"/>
            <a:ext cx="636818" cy="636022"/>
          </a:xfrm>
          <a:custGeom>
            <a:rect b="b" l="l" r="r" t="t"/>
            <a:pathLst>
              <a:path extrusionOk="0" h="1272043" w="1273635">
                <a:moveTo>
                  <a:pt x="0" y="0"/>
                </a:moveTo>
                <a:lnTo>
                  <a:pt x="1273635" y="0"/>
                </a:lnTo>
                <a:lnTo>
                  <a:pt x="1273635" y="1272043"/>
                </a:lnTo>
                <a:lnTo>
                  <a:pt x="0" y="1272043"/>
                </a:lnTo>
                <a:lnTo>
                  <a:pt x="0" y="0"/>
                </a:lnTo>
                <a:close/>
              </a:path>
            </a:pathLst>
          </a:custGeom>
          <a:blipFill rotWithShape="1">
            <a:blip r:embed="rId6">
              <a:alphaModFix/>
            </a:blip>
            <a:stretch>
              <a:fillRect b="0" l="0" r="0" t="0"/>
            </a:stretch>
          </a:blipFill>
          <a:ln>
            <a:noFill/>
          </a:ln>
        </p:spPr>
      </p:sp>
      <p:sp>
        <p:nvSpPr>
          <p:cNvPr id="177" name="Google Shape;177;p25"/>
          <p:cNvSpPr/>
          <p:nvPr/>
        </p:nvSpPr>
        <p:spPr>
          <a:xfrm>
            <a:off x="8003002" y="324409"/>
            <a:ext cx="1501431" cy="1377563"/>
          </a:xfrm>
          <a:custGeom>
            <a:rect b="b" l="l" r="r" t="t"/>
            <a:pathLst>
              <a:path extrusionOk="0" h="2755126" w="3002862">
                <a:moveTo>
                  <a:pt x="0" y="0"/>
                </a:moveTo>
                <a:lnTo>
                  <a:pt x="3002862" y="0"/>
                </a:lnTo>
                <a:lnTo>
                  <a:pt x="3002862" y="2755126"/>
                </a:lnTo>
                <a:lnTo>
                  <a:pt x="0" y="2755126"/>
                </a:lnTo>
                <a:lnTo>
                  <a:pt x="0" y="0"/>
                </a:lnTo>
                <a:close/>
              </a:path>
            </a:pathLst>
          </a:custGeom>
          <a:blipFill rotWithShape="1">
            <a:blip r:embed="rId7">
              <a:alphaModFix/>
            </a:blip>
            <a:stretch>
              <a:fillRect b="0" l="0" r="0" t="0"/>
            </a:stretch>
          </a:blipFill>
          <a:ln>
            <a:noFill/>
          </a:ln>
        </p:spPr>
      </p:sp>
      <p:sp>
        <p:nvSpPr>
          <p:cNvPr id="178" name="Google Shape;178;p25"/>
          <p:cNvSpPr/>
          <p:nvPr/>
        </p:nvSpPr>
        <p:spPr>
          <a:xfrm>
            <a:off x="-1625786" y="1141778"/>
            <a:ext cx="2371154" cy="4114800"/>
          </a:xfrm>
          <a:custGeom>
            <a:rect b="b" l="l" r="r" t="t"/>
            <a:pathLst>
              <a:path extrusionOk="0" h="8229600" w="4742307">
                <a:moveTo>
                  <a:pt x="0" y="0"/>
                </a:moveTo>
                <a:lnTo>
                  <a:pt x="4742307" y="0"/>
                </a:lnTo>
                <a:lnTo>
                  <a:pt x="4742307" y="8229600"/>
                </a:lnTo>
                <a:lnTo>
                  <a:pt x="0" y="8229600"/>
                </a:lnTo>
                <a:lnTo>
                  <a:pt x="0" y="0"/>
                </a:lnTo>
                <a:close/>
              </a:path>
            </a:pathLst>
          </a:custGeom>
          <a:blipFill rotWithShape="1">
            <a:blip r:embed="rId8">
              <a:alphaModFix/>
            </a:blip>
            <a:stretch>
              <a:fillRect b="0" l="0" r="0" t="0"/>
            </a:stretch>
          </a:blipFill>
          <a:ln>
            <a:noFill/>
          </a:ln>
        </p:spPr>
      </p:sp>
      <p:sp>
        <p:nvSpPr>
          <p:cNvPr id="179" name="Google Shape;179;p25"/>
          <p:cNvSpPr txBox="1"/>
          <p:nvPr/>
        </p:nvSpPr>
        <p:spPr>
          <a:xfrm>
            <a:off x="1138811" y="4176031"/>
            <a:ext cx="1706310"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INTRODUCTION</a:t>
            </a:r>
            <a:endParaRPr sz="700"/>
          </a:p>
        </p:txBody>
      </p:sp>
      <p:sp>
        <p:nvSpPr>
          <p:cNvPr id="180" name="Google Shape;180;p25"/>
          <p:cNvSpPr txBox="1"/>
          <p:nvPr/>
        </p:nvSpPr>
        <p:spPr>
          <a:xfrm>
            <a:off x="1017137" y="4517175"/>
            <a:ext cx="1871100" cy="153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Poppins"/>
                <a:ea typeface="Poppins"/>
                <a:cs typeface="Poppins"/>
                <a:sym typeface="Poppins"/>
              </a:rPr>
              <a:t>Elaborate on your topic here</a:t>
            </a:r>
            <a:endParaRPr sz="700"/>
          </a:p>
        </p:txBody>
      </p:sp>
      <p:sp>
        <p:nvSpPr>
          <p:cNvPr id="181" name="Google Shape;181;p25"/>
          <p:cNvSpPr txBox="1"/>
          <p:nvPr/>
        </p:nvSpPr>
        <p:spPr>
          <a:xfrm>
            <a:off x="3718846" y="4176031"/>
            <a:ext cx="1706310"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OUR PROCESS</a:t>
            </a:r>
            <a:endParaRPr sz="700"/>
          </a:p>
        </p:txBody>
      </p:sp>
      <p:sp>
        <p:nvSpPr>
          <p:cNvPr id="182" name="Google Shape;182;p25"/>
          <p:cNvSpPr txBox="1"/>
          <p:nvPr/>
        </p:nvSpPr>
        <p:spPr>
          <a:xfrm>
            <a:off x="3636450" y="4517175"/>
            <a:ext cx="1871100" cy="153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Poppins"/>
                <a:ea typeface="Poppins"/>
                <a:cs typeface="Poppins"/>
                <a:sym typeface="Poppins"/>
              </a:rPr>
              <a:t>Elaborate on your topic here</a:t>
            </a:r>
            <a:endParaRPr sz="700"/>
          </a:p>
        </p:txBody>
      </p:sp>
      <p:sp>
        <p:nvSpPr>
          <p:cNvPr id="183" name="Google Shape;183;p25"/>
          <p:cNvSpPr txBox="1"/>
          <p:nvPr/>
        </p:nvSpPr>
        <p:spPr>
          <a:xfrm>
            <a:off x="6296692" y="4176031"/>
            <a:ext cx="1706310"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ABOUT US</a:t>
            </a:r>
            <a:endParaRPr sz="700"/>
          </a:p>
        </p:txBody>
      </p:sp>
      <p:sp>
        <p:nvSpPr>
          <p:cNvPr id="184" name="Google Shape;184;p25"/>
          <p:cNvSpPr txBox="1"/>
          <p:nvPr/>
        </p:nvSpPr>
        <p:spPr>
          <a:xfrm>
            <a:off x="6255763" y="4517175"/>
            <a:ext cx="1871100" cy="153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FFFFFF"/>
                </a:solidFill>
                <a:latin typeface="Poppins"/>
                <a:ea typeface="Poppins"/>
                <a:cs typeface="Poppins"/>
                <a:sym typeface="Poppins"/>
              </a:rPr>
              <a:t>Elaborate on your topic here</a:t>
            </a:r>
            <a:endParaRPr sz="700"/>
          </a:p>
        </p:txBody>
      </p:sp>
      <p:sp>
        <p:nvSpPr>
          <p:cNvPr id="185" name="Google Shape;185;p25"/>
          <p:cNvSpPr txBox="1"/>
          <p:nvPr/>
        </p:nvSpPr>
        <p:spPr>
          <a:xfrm>
            <a:off x="1140999" y="221650"/>
            <a:ext cx="6862003" cy="791540"/>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OUR AGENDA</a:t>
            </a:r>
            <a:endParaRPr sz="700"/>
          </a:p>
        </p:txBody>
      </p:sp>
      <p:sp>
        <p:nvSpPr>
          <p:cNvPr id="186" name="Google Shape;186;p25"/>
          <p:cNvSpPr txBox="1"/>
          <p:nvPr/>
        </p:nvSpPr>
        <p:spPr>
          <a:xfrm>
            <a:off x="1737026" y="1285056"/>
            <a:ext cx="509882" cy="335179"/>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 sz="2100" u="none" cap="none" strike="noStrike">
                <a:solidFill>
                  <a:srgbClr val="FFFFFF"/>
                </a:solidFill>
                <a:latin typeface="Open Sans"/>
                <a:ea typeface="Open Sans"/>
                <a:cs typeface="Open Sans"/>
                <a:sym typeface="Open Sans"/>
              </a:rPr>
              <a:t>01</a:t>
            </a:r>
            <a:endParaRPr sz="700"/>
          </a:p>
        </p:txBody>
      </p:sp>
      <p:sp>
        <p:nvSpPr>
          <p:cNvPr id="187" name="Google Shape;187;p25"/>
          <p:cNvSpPr txBox="1"/>
          <p:nvPr/>
        </p:nvSpPr>
        <p:spPr>
          <a:xfrm>
            <a:off x="4317059" y="1285056"/>
            <a:ext cx="509882" cy="335179"/>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 sz="2100" u="none" cap="none" strike="noStrike">
                <a:solidFill>
                  <a:srgbClr val="FFFFFF"/>
                </a:solidFill>
                <a:latin typeface="Open Sans"/>
                <a:ea typeface="Open Sans"/>
                <a:cs typeface="Open Sans"/>
                <a:sym typeface="Open Sans"/>
              </a:rPr>
              <a:t>02</a:t>
            </a:r>
            <a:endParaRPr sz="700"/>
          </a:p>
        </p:txBody>
      </p:sp>
      <p:sp>
        <p:nvSpPr>
          <p:cNvPr id="188" name="Google Shape;188;p25"/>
          <p:cNvSpPr txBox="1"/>
          <p:nvPr/>
        </p:nvSpPr>
        <p:spPr>
          <a:xfrm>
            <a:off x="6894906" y="1285056"/>
            <a:ext cx="509882" cy="335179"/>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 sz="2100" u="none" cap="none" strike="noStrike">
                <a:solidFill>
                  <a:srgbClr val="FFFFFF"/>
                </a:solidFill>
                <a:latin typeface="Open Sans"/>
                <a:ea typeface="Open Sans"/>
                <a:cs typeface="Open Sans"/>
                <a:sym typeface="Open Sans"/>
              </a:rPr>
              <a:t>03</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192" name="Shape 192"/>
        <p:cNvGrpSpPr/>
        <p:nvPr/>
      </p:nvGrpSpPr>
      <p:grpSpPr>
        <a:xfrm>
          <a:off x="0" y="0"/>
          <a:ext cx="0" cy="0"/>
          <a:chOff x="0" y="0"/>
          <a:chExt cx="0" cy="0"/>
        </a:xfrm>
      </p:grpSpPr>
      <p:sp>
        <p:nvSpPr>
          <p:cNvPr id="193" name="Google Shape;193;p2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65999"/>
            </a:blip>
            <a:stretch>
              <a:fillRect b="-68374" l="-54194" r="-50916" t="-74727"/>
            </a:stretch>
          </a:blipFill>
          <a:ln>
            <a:noFill/>
          </a:ln>
        </p:spPr>
      </p:sp>
      <p:grpSp>
        <p:nvGrpSpPr>
          <p:cNvPr id="194" name="Google Shape;194;p26"/>
          <p:cNvGrpSpPr/>
          <p:nvPr/>
        </p:nvGrpSpPr>
        <p:grpSpPr>
          <a:xfrm>
            <a:off x="1348874" y="1461950"/>
            <a:ext cx="6446253" cy="2710121"/>
            <a:chOff x="0" y="-57150"/>
            <a:chExt cx="3395557" cy="1427553"/>
          </a:xfrm>
        </p:grpSpPr>
        <p:sp>
          <p:nvSpPr>
            <p:cNvPr id="195" name="Google Shape;195;p26"/>
            <p:cNvSpPr/>
            <p:nvPr/>
          </p:nvSpPr>
          <p:spPr>
            <a:xfrm>
              <a:off x="0" y="0"/>
              <a:ext cx="3395557" cy="1370403"/>
            </a:xfrm>
            <a:custGeom>
              <a:rect b="b" l="l" r="r" t="t"/>
              <a:pathLst>
                <a:path extrusionOk="0" h="1370403" w="3395557">
                  <a:moveTo>
                    <a:pt x="31226" y="0"/>
                  </a:moveTo>
                  <a:lnTo>
                    <a:pt x="3364331" y="0"/>
                  </a:lnTo>
                  <a:cubicBezTo>
                    <a:pt x="3372613" y="0"/>
                    <a:pt x="3380555" y="3290"/>
                    <a:pt x="3386411" y="9146"/>
                  </a:cubicBezTo>
                  <a:cubicBezTo>
                    <a:pt x="3392267" y="15002"/>
                    <a:pt x="3395557" y="22944"/>
                    <a:pt x="3395557" y="31226"/>
                  </a:cubicBezTo>
                  <a:lnTo>
                    <a:pt x="3395557" y="1339177"/>
                  </a:lnTo>
                  <a:cubicBezTo>
                    <a:pt x="3395557" y="1347459"/>
                    <a:pt x="3392267" y="1355402"/>
                    <a:pt x="3386411" y="1361258"/>
                  </a:cubicBezTo>
                  <a:cubicBezTo>
                    <a:pt x="3380555" y="1367114"/>
                    <a:pt x="3372613" y="1370403"/>
                    <a:pt x="3364331" y="1370403"/>
                  </a:cubicBezTo>
                  <a:lnTo>
                    <a:pt x="31226" y="1370403"/>
                  </a:lnTo>
                  <a:cubicBezTo>
                    <a:pt x="13980" y="1370403"/>
                    <a:pt x="0" y="1356423"/>
                    <a:pt x="0" y="1339177"/>
                  </a:cubicBezTo>
                  <a:lnTo>
                    <a:pt x="0" y="31226"/>
                  </a:lnTo>
                  <a:cubicBezTo>
                    <a:pt x="0" y="22944"/>
                    <a:pt x="3290" y="15002"/>
                    <a:pt x="9146" y="9146"/>
                  </a:cubicBezTo>
                  <a:cubicBezTo>
                    <a:pt x="15002" y="3290"/>
                    <a:pt x="22944" y="0"/>
                    <a:pt x="31226" y="0"/>
                  </a:cubicBezTo>
                  <a:close/>
                </a:path>
              </a:pathLst>
            </a:custGeom>
            <a:gradFill>
              <a:gsLst>
                <a:gs pos="0">
                  <a:srgbClr val="19010F">
                    <a:alpha val="50980"/>
                  </a:srgbClr>
                </a:gs>
                <a:gs pos="100000">
                  <a:srgbClr val="2E747D">
                    <a:alpha val="50980"/>
                  </a:srgbClr>
                </a:gs>
              </a:gsLst>
              <a:path path="circle">
                <a:fillToRect b="100%" r="100%"/>
              </a:path>
              <a:tileRect l="-100%" t="-10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6" name="Google Shape;196;p26"/>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7" name="Google Shape;197;p26"/>
          <p:cNvSpPr/>
          <p:nvPr/>
        </p:nvSpPr>
        <p:spPr>
          <a:xfrm>
            <a:off x="3753740" y="514350"/>
            <a:ext cx="1641283" cy="1639231"/>
          </a:xfrm>
          <a:custGeom>
            <a:rect b="b" l="l" r="r" t="t"/>
            <a:pathLst>
              <a:path extrusionOk="0" h="3278462" w="3282565">
                <a:moveTo>
                  <a:pt x="0" y="0"/>
                </a:moveTo>
                <a:lnTo>
                  <a:pt x="3282565" y="0"/>
                </a:lnTo>
                <a:lnTo>
                  <a:pt x="3282565" y="3278462"/>
                </a:lnTo>
                <a:lnTo>
                  <a:pt x="0" y="3278462"/>
                </a:lnTo>
                <a:lnTo>
                  <a:pt x="0" y="0"/>
                </a:lnTo>
                <a:close/>
              </a:path>
            </a:pathLst>
          </a:custGeom>
          <a:blipFill rotWithShape="1">
            <a:blip r:embed="rId4">
              <a:alphaModFix/>
            </a:blip>
            <a:stretch>
              <a:fillRect b="0" l="0" r="0" t="0"/>
            </a:stretch>
          </a:blipFill>
          <a:ln>
            <a:noFill/>
          </a:ln>
        </p:spPr>
      </p:sp>
      <p:sp>
        <p:nvSpPr>
          <p:cNvPr id="198" name="Google Shape;198;p26"/>
          <p:cNvSpPr txBox="1"/>
          <p:nvPr/>
        </p:nvSpPr>
        <p:spPr>
          <a:xfrm>
            <a:off x="1509219" y="2496920"/>
            <a:ext cx="6125561" cy="791540"/>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1" i="0" lang="en" sz="5500" u="none" cap="none" strike="noStrike">
                <a:solidFill>
                  <a:srgbClr val="FFFFFF"/>
                </a:solidFill>
                <a:latin typeface="Montserrat Black"/>
                <a:ea typeface="Montserrat Black"/>
                <a:cs typeface="Montserrat Black"/>
                <a:sym typeface="Montserrat Black"/>
              </a:rPr>
              <a:t>INTRODUCTION</a:t>
            </a:r>
            <a:endParaRPr sz="700"/>
          </a:p>
        </p:txBody>
      </p:sp>
      <p:sp>
        <p:nvSpPr>
          <p:cNvPr id="199" name="Google Shape;199;p26"/>
          <p:cNvSpPr txBox="1"/>
          <p:nvPr/>
        </p:nvSpPr>
        <p:spPr>
          <a:xfrm>
            <a:off x="2812607" y="3513880"/>
            <a:ext cx="3523548" cy="18764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 you want to discuss. </a:t>
            </a:r>
            <a:endParaRPr sz="700"/>
          </a:p>
        </p:txBody>
      </p:sp>
      <p:sp>
        <p:nvSpPr>
          <p:cNvPr id="200" name="Google Shape;200;p26"/>
          <p:cNvSpPr txBox="1"/>
          <p:nvPr/>
        </p:nvSpPr>
        <p:spPr>
          <a:xfrm>
            <a:off x="3917317" y="868058"/>
            <a:ext cx="1314129" cy="879426"/>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1" i="0" lang="en" sz="5400" u="none" cap="none" strike="noStrike">
                <a:solidFill>
                  <a:srgbClr val="FFFFFF"/>
                </a:solidFill>
                <a:latin typeface="Open Sans"/>
                <a:ea typeface="Open Sans"/>
                <a:cs typeface="Open Sans"/>
                <a:sym typeface="Open Sans"/>
              </a:rPr>
              <a:t>01</a:t>
            </a:r>
            <a:endParaRPr sz="700"/>
          </a:p>
        </p:txBody>
      </p:sp>
      <p:sp>
        <p:nvSpPr>
          <p:cNvPr id="201" name="Google Shape;201;p26"/>
          <p:cNvSpPr/>
          <p:nvPr/>
        </p:nvSpPr>
        <p:spPr>
          <a:xfrm>
            <a:off x="-2179992" y="2571750"/>
            <a:ext cx="4006787" cy="4114800"/>
          </a:xfrm>
          <a:custGeom>
            <a:rect b="b" l="l" r="r" t="t"/>
            <a:pathLst>
              <a:path extrusionOk="0" h="8229600" w="8013573">
                <a:moveTo>
                  <a:pt x="0" y="0"/>
                </a:moveTo>
                <a:lnTo>
                  <a:pt x="8013573" y="0"/>
                </a:lnTo>
                <a:lnTo>
                  <a:pt x="8013573" y="8229600"/>
                </a:lnTo>
                <a:lnTo>
                  <a:pt x="0" y="8229600"/>
                </a:lnTo>
                <a:lnTo>
                  <a:pt x="0" y="0"/>
                </a:lnTo>
                <a:close/>
              </a:path>
            </a:pathLst>
          </a:custGeom>
          <a:blipFill rotWithShape="1">
            <a:blip r:embed="rId5">
              <a:alphaModFix/>
            </a:blip>
            <a:stretch>
              <a:fillRect b="0" l="0" r="0" t="0"/>
            </a:stretch>
          </a:blipFill>
          <a:ln>
            <a:noFill/>
          </a:ln>
        </p:spPr>
      </p:sp>
      <p:sp>
        <p:nvSpPr>
          <p:cNvPr id="202" name="Google Shape;202;p26"/>
          <p:cNvSpPr/>
          <p:nvPr/>
        </p:nvSpPr>
        <p:spPr>
          <a:xfrm>
            <a:off x="5791734" y="-2544354"/>
            <a:ext cx="4006787" cy="4114800"/>
          </a:xfrm>
          <a:custGeom>
            <a:rect b="b" l="l" r="r" t="t"/>
            <a:pathLst>
              <a:path extrusionOk="0" h="8229600" w="8013573">
                <a:moveTo>
                  <a:pt x="0" y="0"/>
                </a:moveTo>
                <a:lnTo>
                  <a:pt x="8013573" y="0"/>
                </a:lnTo>
                <a:lnTo>
                  <a:pt x="8013573"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206" name="Shape 206"/>
        <p:cNvGrpSpPr/>
        <p:nvPr/>
      </p:nvGrpSpPr>
      <p:grpSpPr>
        <a:xfrm>
          <a:off x="0" y="0"/>
          <a:ext cx="0" cy="0"/>
          <a:chOff x="0" y="0"/>
          <a:chExt cx="0" cy="0"/>
        </a:xfrm>
      </p:grpSpPr>
      <p:pic>
        <p:nvPicPr>
          <p:cNvPr id="207" name="Google Shape;207;p27"/>
          <p:cNvPicPr preferRelativeResize="0"/>
          <p:nvPr/>
        </p:nvPicPr>
        <p:blipFill rotWithShape="1">
          <a:blip r:embed="rId3">
            <a:alphaModFix/>
          </a:blip>
          <a:srcRect b="38637" l="0" r="0" t="24679"/>
          <a:stretch/>
        </p:blipFill>
        <p:spPr>
          <a:xfrm>
            <a:off x="1115113" y="884637"/>
            <a:ext cx="6913775" cy="3804084"/>
          </a:xfrm>
          <a:prstGeom prst="rect">
            <a:avLst/>
          </a:prstGeom>
          <a:noFill/>
          <a:ln>
            <a:noFill/>
          </a:ln>
        </p:spPr>
      </p:pic>
      <p:grpSp>
        <p:nvGrpSpPr>
          <p:cNvPr id="208" name="Google Shape;208;p27"/>
          <p:cNvGrpSpPr/>
          <p:nvPr/>
        </p:nvGrpSpPr>
        <p:grpSpPr>
          <a:xfrm>
            <a:off x="-500403" y="3556244"/>
            <a:ext cx="10144806" cy="1651545"/>
            <a:chOff x="0" y="-57150"/>
            <a:chExt cx="5343766" cy="869950"/>
          </a:xfrm>
        </p:grpSpPr>
        <p:sp>
          <p:nvSpPr>
            <p:cNvPr id="209" name="Google Shape;209;p27"/>
            <p:cNvSpPr/>
            <p:nvPr/>
          </p:nvSpPr>
          <p:spPr>
            <a:xfrm>
              <a:off x="0" y="0"/>
              <a:ext cx="5343766" cy="539380"/>
            </a:xfrm>
            <a:custGeom>
              <a:rect b="b" l="l" r="r" t="t"/>
              <a:pathLst>
                <a:path extrusionOk="0" h="539380" w="5343766">
                  <a:moveTo>
                    <a:pt x="0" y="0"/>
                  </a:moveTo>
                  <a:lnTo>
                    <a:pt x="5343766" y="0"/>
                  </a:lnTo>
                  <a:lnTo>
                    <a:pt x="5343766" y="539380"/>
                  </a:lnTo>
                  <a:lnTo>
                    <a:pt x="0" y="539380"/>
                  </a:lnTo>
                  <a:close/>
                </a:path>
              </a:pathLst>
            </a:custGeom>
            <a:gradFill>
              <a:gsLst>
                <a:gs pos="0">
                  <a:srgbClr val="19010F"/>
                </a:gs>
                <a:gs pos="100000">
                  <a:srgbClr val="59EBFF"/>
                </a:gs>
              </a:gsLst>
              <a:path path="circle">
                <a:fillToRect b="100%" r="100%"/>
              </a:path>
              <a:tileRect l="-100%" t="-100%"/>
            </a:gradFill>
            <a:ln>
              <a:noFill/>
            </a:ln>
          </p:spPr>
        </p:sp>
        <p:sp>
          <p:nvSpPr>
            <p:cNvPr id="210" name="Google Shape;210;p27"/>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1" name="Google Shape;211;p27"/>
          <p:cNvSpPr/>
          <p:nvPr/>
        </p:nvSpPr>
        <p:spPr>
          <a:xfrm>
            <a:off x="8094822" y="2266950"/>
            <a:ext cx="3317557" cy="4114800"/>
          </a:xfrm>
          <a:custGeom>
            <a:rect b="b" l="l" r="r" t="t"/>
            <a:pathLst>
              <a:path extrusionOk="0" h="8229600" w="6635115">
                <a:moveTo>
                  <a:pt x="0" y="0"/>
                </a:moveTo>
                <a:lnTo>
                  <a:pt x="6635115" y="0"/>
                </a:lnTo>
                <a:lnTo>
                  <a:pt x="6635115" y="8229600"/>
                </a:lnTo>
                <a:lnTo>
                  <a:pt x="0" y="8229600"/>
                </a:lnTo>
                <a:lnTo>
                  <a:pt x="0" y="0"/>
                </a:lnTo>
                <a:close/>
              </a:path>
            </a:pathLst>
          </a:custGeom>
          <a:blipFill rotWithShape="1">
            <a:blip r:embed="rId4">
              <a:alphaModFix/>
            </a:blip>
            <a:stretch>
              <a:fillRect b="0" l="0" r="0" t="0"/>
            </a:stretch>
          </a:blipFill>
          <a:ln>
            <a:noFill/>
          </a:ln>
        </p:spPr>
      </p:sp>
      <p:sp>
        <p:nvSpPr>
          <p:cNvPr id="212" name="Google Shape;212;p27"/>
          <p:cNvSpPr/>
          <p:nvPr/>
        </p:nvSpPr>
        <p:spPr>
          <a:xfrm>
            <a:off x="-2001678" y="3086100"/>
            <a:ext cx="3317557" cy="4114800"/>
          </a:xfrm>
          <a:custGeom>
            <a:rect b="b" l="l" r="r" t="t"/>
            <a:pathLst>
              <a:path extrusionOk="0" h="8229600" w="6635115">
                <a:moveTo>
                  <a:pt x="0" y="0"/>
                </a:moveTo>
                <a:lnTo>
                  <a:pt x="6635115" y="0"/>
                </a:lnTo>
                <a:lnTo>
                  <a:pt x="6635115" y="8229600"/>
                </a:lnTo>
                <a:lnTo>
                  <a:pt x="0" y="8229600"/>
                </a:lnTo>
                <a:lnTo>
                  <a:pt x="0" y="0"/>
                </a:lnTo>
                <a:close/>
              </a:path>
            </a:pathLst>
          </a:custGeom>
          <a:blipFill rotWithShape="1">
            <a:blip r:embed="rId4">
              <a:alphaModFix/>
            </a:blip>
            <a:stretch>
              <a:fillRect b="0" l="0" r="0" t="0"/>
            </a:stretch>
          </a:blipFill>
          <a:ln>
            <a:noFill/>
          </a:ln>
        </p:spPr>
      </p:sp>
      <p:sp>
        <p:nvSpPr>
          <p:cNvPr id="213" name="Google Shape;213;p27"/>
          <p:cNvSpPr/>
          <p:nvPr/>
        </p:nvSpPr>
        <p:spPr>
          <a:xfrm rot="-3270957">
            <a:off x="-1687353" y="-1602618"/>
            <a:ext cx="3831908" cy="4114800"/>
          </a:xfrm>
          <a:custGeom>
            <a:rect b="b" l="l" r="r" t="t"/>
            <a:pathLst>
              <a:path extrusionOk="0" h="8229600" w="7663815">
                <a:moveTo>
                  <a:pt x="0" y="0"/>
                </a:moveTo>
                <a:lnTo>
                  <a:pt x="7663815" y="0"/>
                </a:lnTo>
                <a:lnTo>
                  <a:pt x="7663815" y="8229600"/>
                </a:lnTo>
                <a:lnTo>
                  <a:pt x="0" y="8229600"/>
                </a:lnTo>
                <a:lnTo>
                  <a:pt x="0" y="0"/>
                </a:lnTo>
                <a:close/>
              </a:path>
            </a:pathLst>
          </a:custGeom>
          <a:blipFill rotWithShape="1">
            <a:blip r:embed="rId5">
              <a:alphaModFix/>
            </a:blip>
            <a:stretch>
              <a:fillRect b="0" l="0" r="0" t="0"/>
            </a:stretch>
          </a:blipFill>
          <a:ln>
            <a:noFill/>
          </a:ln>
        </p:spPr>
      </p:sp>
      <p:sp>
        <p:nvSpPr>
          <p:cNvPr id="214" name="Google Shape;214;p27"/>
          <p:cNvSpPr/>
          <p:nvPr/>
        </p:nvSpPr>
        <p:spPr>
          <a:xfrm rot="-3270957">
            <a:off x="6332697" y="-2926593"/>
            <a:ext cx="3831907" cy="4114800"/>
          </a:xfrm>
          <a:custGeom>
            <a:rect b="b" l="l" r="r" t="t"/>
            <a:pathLst>
              <a:path extrusionOk="0" h="8229600" w="7663815">
                <a:moveTo>
                  <a:pt x="0" y="0"/>
                </a:moveTo>
                <a:lnTo>
                  <a:pt x="7663815" y="0"/>
                </a:lnTo>
                <a:lnTo>
                  <a:pt x="7663815" y="8229600"/>
                </a:lnTo>
                <a:lnTo>
                  <a:pt x="0" y="8229600"/>
                </a:lnTo>
                <a:lnTo>
                  <a:pt x="0" y="0"/>
                </a:lnTo>
                <a:close/>
              </a:path>
            </a:pathLst>
          </a:custGeom>
          <a:blipFill rotWithShape="1">
            <a:blip r:embed="rId5">
              <a:alphaModFix/>
            </a:blip>
            <a:stretch>
              <a:fillRect b="0" l="0" r="0" t="0"/>
            </a:stretch>
          </a:blipFill>
          <a:ln>
            <a:noFill/>
          </a:ln>
        </p:spPr>
      </p:sp>
      <p:sp>
        <p:nvSpPr>
          <p:cNvPr id="215" name="Google Shape;215;p27"/>
          <p:cNvSpPr txBox="1"/>
          <p:nvPr/>
        </p:nvSpPr>
        <p:spPr>
          <a:xfrm>
            <a:off x="514350" y="3811915"/>
            <a:ext cx="5448272" cy="791540"/>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HELLO THERE!</a:t>
            </a:r>
            <a:endParaRPr sz="700"/>
          </a:p>
        </p:txBody>
      </p:sp>
      <p:sp>
        <p:nvSpPr>
          <p:cNvPr id="216" name="Google Shape;216;p27"/>
          <p:cNvSpPr txBox="1"/>
          <p:nvPr/>
        </p:nvSpPr>
        <p:spPr>
          <a:xfrm>
            <a:off x="6230325" y="3984100"/>
            <a:ext cx="22563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I'm Rain, and I'll be sharing with you my beautiful ideas. Follow me at @reallygreatsite to learn more. </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220" name="Shape 220"/>
        <p:cNvGrpSpPr/>
        <p:nvPr/>
      </p:nvGrpSpPr>
      <p:grpSpPr>
        <a:xfrm>
          <a:off x="0" y="0"/>
          <a:ext cx="0" cy="0"/>
          <a:chOff x="0" y="0"/>
          <a:chExt cx="0" cy="0"/>
        </a:xfrm>
      </p:grpSpPr>
      <p:pic>
        <p:nvPicPr>
          <p:cNvPr id="221" name="Google Shape;221;p28"/>
          <p:cNvPicPr preferRelativeResize="0"/>
          <p:nvPr/>
        </p:nvPicPr>
        <p:blipFill>
          <a:blip r:embed="rId3">
            <a:alphaModFix/>
          </a:blip>
          <a:stretch>
            <a:fillRect/>
          </a:stretch>
        </p:blipFill>
        <p:spPr>
          <a:xfrm>
            <a:off x="1262" y="2442427"/>
            <a:ext cx="4569476" cy="2762996"/>
          </a:xfrm>
          <a:prstGeom prst="rect">
            <a:avLst/>
          </a:prstGeom>
          <a:noFill/>
          <a:ln>
            <a:noFill/>
          </a:ln>
        </p:spPr>
      </p:pic>
      <p:pic>
        <p:nvPicPr>
          <p:cNvPr id="222" name="Google Shape;222;p28"/>
          <p:cNvPicPr preferRelativeResize="0"/>
          <p:nvPr/>
        </p:nvPicPr>
        <p:blipFill>
          <a:blip r:embed="rId4">
            <a:alphaModFix/>
          </a:blip>
          <a:stretch>
            <a:fillRect/>
          </a:stretch>
        </p:blipFill>
        <p:spPr>
          <a:xfrm>
            <a:off x="4574533" y="-33325"/>
            <a:ext cx="4569469" cy="2473600"/>
          </a:xfrm>
          <a:prstGeom prst="rect">
            <a:avLst/>
          </a:prstGeom>
          <a:noFill/>
          <a:ln>
            <a:noFill/>
          </a:ln>
        </p:spPr>
      </p:pic>
      <p:sp>
        <p:nvSpPr>
          <p:cNvPr id="223" name="Google Shape;223;p28"/>
          <p:cNvSpPr/>
          <p:nvPr/>
        </p:nvSpPr>
        <p:spPr>
          <a:xfrm rot="-10267807">
            <a:off x="3995992" y="-577463"/>
            <a:ext cx="1501431" cy="1377563"/>
          </a:xfrm>
          <a:custGeom>
            <a:rect b="b" l="l" r="r" t="t"/>
            <a:pathLst>
              <a:path extrusionOk="0" h="2755126" w="3002862">
                <a:moveTo>
                  <a:pt x="0" y="0"/>
                </a:moveTo>
                <a:lnTo>
                  <a:pt x="3002863" y="0"/>
                </a:lnTo>
                <a:lnTo>
                  <a:pt x="3002863" y="2755126"/>
                </a:lnTo>
                <a:lnTo>
                  <a:pt x="0" y="2755126"/>
                </a:lnTo>
                <a:lnTo>
                  <a:pt x="0" y="0"/>
                </a:lnTo>
                <a:close/>
              </a:path>
            </a:pathLst>
          </a:custGeom>
          <a:blipFill rotWithShape="1">
            <a:blip r:embed="rId5">
              <a:alphaModFix/>
            </a:blip>
            <a:stretch>
              <a:fillRect b="0" l="0" r="0" t="0"/>
            </a:stretch>
          </a:blipFill>
          <a:ln>
            <a:noFill/>
          </a:ln>
        </p:spPr>
      </p:sp>
      <p:sp>
        <p:nvSpPr>
          <p:cNvPr id="224" name="Google Shape;224;p28"/>
          <p:cNvSpPr/>
          <p:nvPr/>
        </p:nvSpPr>
        <p:spPr>
          <a:xfrm>
            <a:off x="7990643" y="4604250"/>
            <a:ext cx="1078499" cy="1078500"/>
          </a:xfrm>
          <a:custGeom>
            <a:rect b="b" l="l" r="r" t="t"/>
            <a:pathLst>
              <a:path extrusionOk="0" h="2156999" w="2156999">
                <a:moveTo>
                  <a:pt x="0" y="0"/>
                </a:moveTo>
                <a:lnTo>
                  <a:pt x="2156999" y="0"/>
                </a:lnTo>
                <a:lnTo>
                  <a:pt x="2156999" y="2156998"/>
                </a:lnTo>
                <a:lnTo>
                  <a:pt x="0" y="2156998"/>
                </a:lnTo>
                <a:lnTo>
                  <a:pt x="0" y="0"/>
                </a:lnTo>
                <a:close/>
              </a:path>
            </a:pathLst>
          </a:custGeom>
          <a:blipFill rotWithShape="1">
            <a:blip r:embed="rId6">
              <a:alphaModFix/>
            </a:blip>
            <a:stretch>
              <a:fillRect b="0" l="0" r="0" t="0"/>
            </a:stretch>
          </a:blipFill>
          <a:ln>
            <a:noFill/>
          </a:ln>
        </p:spPr>
      </p:sp>
      <p:sp>
        <p:nvSpPr>
          <p:cNvPr id="225" name="Google Shape;225;p28"/>
          <p:cNvSpPr/>
          <p:nvPr/>
        </p:nvSpPr>
        <p:spPr>
          <a:xfrm>
            <a:off x="-1052170" y="3562350"/>
            <a:ext cx="4466540" cy="4114800"/>
          </a:xfrm>
          <a:custGeom>
            <a:rect b="b" l="l" r="r" t="t"/>
            <a:pathLst>
              <a:path extrusionOk="0" h="8229600" w="8933080">
                <a:moveTo>
                  <a:pt x="0" y="0"/>
                </a:moveTo>
                <a:lnTo>
                  <a:pt x="8933080" y="0"/>
                </a:lnTo>
                <a:lnTo>
                  <a:pt x="8933080" y="8229600"/>
                </a:lnTo>
                <a:lnTo>
                  <a:pt x="0" y="8229600"/>
                </a:lnTo>
                <a:lnTo>
                  <a:pt x="0" y="0"/>
                </a:lnTo>
                <a:close/>
              </a:path>
            </a:pathLst>
          </a:custGeom>
          <a:blipFill rotWithShape="1">
            <a:blip r:embed="rId7">
              <a:alphaModFix/>
            </a:blip>
            <a:stretch>
              <a:fillRect b="0" l="0" r="0" t="0"/>
            </a:stretch>
          </a:blipFill>
          <a:ln>
            <a:noFill/>
          </a:ln>
        </p:spPr>
      </p:sp>
      <p:sp>
        <p:nvSpPr>
          <p:cNvPr id="226" name="Google Shape;226;p28"/>
          <p:cNvSpPr txBox="1"/>
          <p:nvPr/>
        </p:nvSpPr>
        <p:spPr>
          <a:xfrm>
            <a:off x="614108" y="500063"/>
            <a:ext cx="3343785"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MISSION</a:t>
            </a:r>
            <a:endParaRPr sz="700"/>
          </a:p>
        </p:txBody>
      </p:sp>
      <p:sp>
        <p:nvSpPr>
          <p:cNvPr id="227" name="Google Shape;227;p28"/>
          <p:cNvSpPr txBox="1"/>
          <p:nvPr/>
        </p:nvSpPr>
        <p:spPr>
          <a:xfrm>
            <a:off x="5186108" y="3106420"/>
            <a:ext cx="3343785"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VISION</a:t>
            </a:r>
            <a:endParaRPr sz="700"/>
          </a:p>
        </p:txBody>
      </p:sp>
      <p:sp>
        <p:nvSpPr>
          <p:cNvPr id="228" name="Google Shape;228;p28"/>
          <p:cNvSpPr txBox="1"/>
          <p:nvPr/>
        </p:nvSpPr>
        <p:spPr>
          <a:xfrm>
            <a:off x="334499" y="1092201"/>
            <a:ext cx="39030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Elaborate on your topic here. 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229" name="Google Shape;229;p28"/>
          <p:cNvSpPr txBox="1"/>
          <p:nvPr/>
        </p:nvSpPr>
        <p:spPr>
          <a:xfrm>
            <a:off x="4891034" y="3698557"/>
            <a:ext cx="39339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Elaborate on your topic here. Lorem ipsum dolor sit amet, consectetur adipiscing elit, sed do eiusmod tempor incididunt ut labore et dolore magna aliqua. Ut enim ad minim veniam, quis nostrud exercitation ullamco laboris nisi ut aliquip ex ea commodo consequat.</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233" name="Shape 233"/>
        <p:cNvGrpSpPr/>
        <p:nvPr/>
      </p:nvGrpSpPr>
      <p:grpSpPr>
        <a:xfrm>
          <a:off x="0" y="0"/>
          <a:ext cx="0" cy="0"/>
          <a:chOff x="0" y="0"/>
          <a:chExt cx="0" cy="0"/>
        </a:xfrm>
      </p:grpSpPr>
      <p:sp>
        <p:nvSpPr>
          <p:cNvPr id="234" name="Google Shape;234;p29"/>
          <p:cNvSpPr txBox="1"/>
          <p:nvPr/>
        </p:nvSpPr>
        <p:spPr>
          <a:xfrm>
            <a:off x="719931" y="2675332"/>
            <a:ext cx="954935"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2020</a:t>
            </a:r>
            <a:endParaRPr sz="700"/>
          </a:p>
        </p:txBody>
      </p:sp>
      <p:sp>
        <p:nvSpPr>
          <p:cNvPr id="235" name="Google Shape;235;p29"/>
          <p:cNvSpPr txBox="1"/>
          <p:nvPr/>
        </p:nvSpPr>
        <p:spPr>
          <a:xfrm>
            <a:off x="202861" y="4020205"/>
            <a:ext cx="1989075"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ADD A MAIN POINT</a:t>
            </a:r>
            <a:endParaRPr sz="700"/>
          </a:p>
        </p:txBody>
      </p:sp>
      <p:sp>
        <p:nvSpPr>
          <p:cNvPr id="236" name="Google Shape;236;p29"/>
          <p:cNvSpPr txBox="1"/>
          <p:nvPr/>
        </p:nvSpPr>
        <p:spPr>
          <a:xfrm>
            <a:off x="356167" y="4315302"/>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you want to discuss.</a:t>
            </a:r>
            <a:endParaRPr sz="700"/>
          </a:p>
        </p:txBody>
      </p:sp>
      <p:sp>
        <p:nvSpPr>
          <p:cNvPr id="237" name="Google Shape;237;p29"/>
          <p:cNvSpPr txBox="1"/>
          <p:nvPr/>
        </p:nvSpPr>
        <p:spPr>
          <a:xfrm>
            <a:off x="5344153" y="2675332"/>
            <a:ext cx="718129"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2022</a:t>
            </a:r>
            <a:endParaRPr sz="700"/>
          </a:p>
        </p:txBody>
      </p:sp>
      <p:sp>
        <p:nvSpPr>
          <p:cNvPr id="238" name="Google Shape;238;p29"/>
          <p:cNvSpPr txBox="1"/>
          <p:nvPr/>
        </p:nvSpPr>
        <p:spPr>
          <a:xfrm>
            <a:off x="4708680" y="4020205"/>
            <a:ext cx="1989074"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ADD A MAIN POINT</a:t>
            </a:r>
            <a:endParaRPr sz="700"/>
          </a:p>
        </p:txBody>
      </p:sp>
      <p:sp>
        <p:nvSpPr>
          <p:cNvPr id="239" name="Google Shape;239;p29"/>
          <p:cNvSpPr txBox="1"/>
          <p:nvPr/>
        </p:nvSpPr>
        <p:spPr>
          <a:xfrm>
            <a:off x="4861986" y="4315302"/>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you want to discuss.</a:t>
            </a:r>
            <a:endParaRPr sz="700"/>
          </a:p>
        </p:txBody>
      </p:sp>
      <p:sp>
        <p:nvSpPr>
          <p:cNvPr id="240" name="Google Shape;240;p29"/>
          <p:cNvSpPr txBox="1"/>
          <p:nvPr/>
        </p:nvSpPr>
        <p:spPr>
          <a:xfrm>
            <a:off x="3091243" y="4020205"/>
            <a:ext cx="718129"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2021</a:t>
            </a:r>
            <a:endParaRPr sz="700"/>
          </a:p>
        </p:txBody>
      </p:sp>
      <p:sp>
        <p:nvSpPr>
          <p:cNvPr id="241" name="Google Shape;241;p29"/>
          <p:cNvSpPr txBox="1"/>
          <p:nvPr/>
        </p:nvSpPr>
        <p:spPr>
          <a:xfrm>
            <a:off x="2455771" y="2249743"/>
            <a:ext cx="1989074"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ADD A MAIN POINT</a:t>
            </a:r>
            <a:endParaRPr sz="700"/>
          </a:p>
        </p:txBody>
      </p:sp>
      <p:sp>
        <p:nvSpPr>
          <p:cNvPr id="242" name="Google Shape;242;p29"/>
          <p:cNvSpPr txBox="1"/>
          <p:nvPr/>
        </p:nvSpPr>
        <p:spPr>
          <a:xfrm>
            <a:off x="2609077" y="2544840"/>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you want to discuss.</a:t>
            </a:r>
            <a:endParaRPr sz="700"/>
          </a:p>
        </p:txBody>
      </p:sp>
      <p:cxnSp>
        <p:nvCxnSpPr>
          <p:cNvPr id="243" name="Google Shape;243;p29"/>
          <p:cNvCxnSpPr/>
          <p:nvPr/>
        </p:nvCxnSpPr>
        <p:spPr>
          <a:xfrm>
            <a:off x="8206425" y="3522463"/>
            <a:ext cx="2084302" cy="0"/>
          </a:xfrm>
          <a:prstGeom prst="straightConnector1">
            <a:avLst/>
          </a:prstGeom>
          <a:noFill/>
          <a:ln cap="flat" cmpd="sng" w="133350">
            <a:solidFill>
              <a:srgbClr val="FFFFFF"/>
            </a:solidFill>
            <a:prstDash val="solid"/>
            <a:round/>
            <a:headEnd len="sm" w="sm" type="none"/>
            <a:tailEnd len="sm" w="sm" type="none"/>
          </a:ln>
        </p:spPr>
      </p:cxnSp>
      <p:sp>
        <p:nvSpPr>
          <p:cNvPr id="244" name="Google Shape;244;p29"/>
          <p:cNvSpPr/>
          <p:nvPr/>
        </p:nvSpPr>
        <p:spPr>
          <a:xfrm>
            <a:off x="7624866" y="3191203"/>
            <a:ext cx="662522" cy="662522"/>
          </a:xfrm>
          <a:custGeom>
            <a:rect b="b" l="l" r="r" t="t"/>
            <a:pathLst>
              <a:path extrusionOk="0" h="1325044" w="1325044">
                <a:moveTo>
                  <a:pt x="0" y="0"/>
                </a:moveTo>
                <a:lnTo>
                  <a:pt x="1325044" y="0"/>
                </a:lnTo>
                <a:lnTo>
                  <a:pt x="1325044" y="1325044"/>
                </a:lnTo>
                <a:lnTo>
                  <a:pt x="0" y="1325044"/>
                </a:lnTo>
                <a:lnTo>
                  <a:pt x="0" y="0"/>
                </a:lnTo>
                <a:close/>
              </a:path>
            </a:pathLst>
          </a:custGeom>
          <a:blipFill rotWithShape="1">
            <a:blip r:embed="rId3">
              <a:alphaModFix/>
            </a:blip>
            <a:stretch>
              <a:fillRect b="0" l="0" r="0" t="0"/>
            </a:stretch>
          </a:blipFill>
          <a:ln>
            <a:noFill/>
          </a:ln>
        </p:spPr>
      </p:sp>
      <p:sp>
        <p:nvSpPr>
          <p:cNvPr id="245" name="Google Shape;245;p29"/>
          <p:cNvSpPr txBox="1"/>
          <p:nvPr/>
        </p:nvSpPr>
        <p:spPr>
          <a:xfrm>
            <a:off x="7597063" y="4020205"/>
            <a:ext cx="718129"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2023</a:t>
            </a:r>
            <a:endParaRPr sz="700"/>
          </a:p>
        </p:txBody>
      </p:sp>
      <p:sp>
        <p:nvSpPr>
          <p:cNvPr id="246" name="Google Shape;246;p29"/>
          <p:cNvSpPr txBox="1"/>
          <p:nvPr/>
        </p:nvSpPr>
        <p:spPr>
          <a:xfrm>
            <a:off x="6961590" y="2249743"/>
            <a:ext cx="1989074"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ADD A MAIN POINT</a:t>
            </a:r>
            <a:endParaRPr sz="700"/>
          </a:p>
        </p:txBody>
      </p:sp>
      <p:sp>
        <p:nvSpPr>
          <p:cNvPr id="247" name="Google Shape;247;p29"/>
          <p:cNvSpPr txBox="1"/>
          <p:nvPr/>
        </p:nvSpPr>
        <p:spPr>
          <a:xfrm>
            <a:off x="7114896" y="2544840"/>
            <a:ext cx="1682400" cy="3387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you want to discuss.</a:t>
            </a:r>
            <a:endParaRPr sz="700"/>
          </a:p>
        </p:txBody>
      </p:sp>
      <p:cxnSp>
        <p:nvCxnSpPr>
          <p:cNvPr id="248" name="Google Shape;248;p29"/>
          <p:cNvCxnSpPr/>
          <p:nvPr/>
        </p:nvCxnSpPr>
        <p:spPr>
          <a:xfrm>
            <a:off x="5986854" y="3522463"/>
            <a:ext cx="2084302" cy="0"/>
          </a:xfrm>
          <a:prstGeom prst="straightConnector1">
            <a:avLst/>
          </a:prstGeom>
          <a:noFill/>
          <a:ln cap="flat" cmpd="sng" w="133350">
            <a:solidFill>
              <a:srgbClr val="FFFFFF"/>
            </a:solidFill>
            <a:prstDash val="solid"/>
            <a:round/>
            <a:headEnd len="sm" w="sm" type="none"/>
            <a:tailEnd len="sm" w="sm" type="none"/>
          </a:ln>
        </p:spPr>
      </p:cxnSp>
      <p:sp>
        <p:nvSpPr>
          <p:cNvPr id="249" name="Google Shape;249;p29"/>
          <p:cNvSpPr/>
          <p:nvPr/>
        </p:nvSpPr>
        <p:spPr>
          <a:xfrm>
            <a:off x="5371956" y="3191203"/>
            <a:ext cx="662522" cy="662522"/>
          </a:xfrm>
          <a:custGeom>
            <a:rect b="b" l="l" r="r" t="t"/>
            <a:pathLst>
              <a:path extrusionOk="0" h="1325044" w="1325044">
                <a:moveTo>
                  <a:pt x="0" y="0"/>
                </a:moveTo>
                <a:lnTo>
                  <a:pt x="1325045" y="0"/>
                </a:lnTo>
                <a:lnTo>
                  <a:pt x="1325045" y="1325044"/>
                </a:lnTo>
                <a:lnTo>
                  <a:pt x="0" y="1325044"/>
                </a:lnTo>
                <a:lnTo>
                  <a:pt x="0" y="0"/>
                </a:lnTo>
                <a:close/>
              </a:path>
            </a:pathLst>
          </a:custGeom>
          <a:blipFill rotWithShape="1">
            <a:blip r:embed="rId3">
              <a:alphaModFix/>
            </a:blip>
            <a:stretch>
              <a:fillRect b="0" l="0" r="0" t="0"/>
            </a:stretch>
          </a:blipFill>
          <a:ln>
            <a:noFill/>
          </a:ln>
        </p:spPr>
      </p:sp>
      <p:cxnSp>
        <p:nvCxnSpPr>
          <p:cNvPr id="250" name="Google Shape;250;p29"/>
          <p:cNvCxnSpPr/>
          <p:nvPr/>
        </p:nvCxnSpPr>
        <p:spPr>
          <a:xfrm>
            <a:off x="3729182" y="3522463"/>
            <a:ext cx="2084303" cy="0"/>
          </a:xfrm>
          <a:prstGeom prst="straightConnector1">
            <a:avLst/>
          </a:prstGeom>
          <a:noFill/>
          <a:ln cap="flat" cmpd="sng" w="133350">
            <a:solidFill>
              <a:srgbClr val="FFFFFF"/>
            </a:solidFill>
            <a:prstDash val="solid"/>
            <a:round/>
            <a:headEnd len="sm" w="sm" type="none"/>
            <a:tailEnd len="sm" w="sm" type="none"/>
          </a:ln>
        </p:spPr>
      </p:cxnSp>
      <p:sp>
        <p:nvSpPr>
          <p:cNvPr id="251" name="Google Shape;251;p29"/>
          <p:cNvSpPr/>
          <p:nvPr/>
        </p:nvSpPr>
        <p:spPr>
          <a:xfrm>
            <a:off x="3119046" y="3191203"/>
            <a:ext cx="662522" cy="662522"/>
          </a:xfrm>
          <a:custGeom>
            <a:rect b="b" l="l" r="r" t="t"/>
            <a:pathLst>
              <a:path extrusionOk="0" h="1325044" w="1325044">
                <a:moveTo>
                  <a:pt x="0" y="0"/>
                </a:moveTo>
                <a:lnTo>
                  <a:pt x="1325045" y="0"/>
                </a:lnTo>
                <a:lnTo>
                  <a:pt x="1325045" y="1325044"/>
                </a:lnTo>
                <a:lnTo>
                  <a:pt x="0" y="1325044"/>
                </a:lnTo>
                <a:lnTo>
                  <a:pt x="0" y="0"/>
                </a:lnTo>
                <a:close/>
              </a:path>
            </a:pathLst>
          </a:custGeom>
          <a:blipFill rotWithShape="1">
            <a:blip r:embed="rId3">
              <a:alphaModFix/>
            </a:blip>
            <a:stretch>
              <a:fillRect b="0" l="0" r="0" t="0"/>
            </a:stretch>
          </a:blipFill>
          <a:ln>
            <a:noFill/>
          </a:ln>
        </p:spPr>
      </p:sp>
      <p:cxnSp>
        <p:nvCxnSpPr>
          <p:cNvPr id="252" name="Google Shape;252;p29"/>
          <p:cNvCxnSpPr/>
          <p:nvPr/>
        </p:nvCxnSpPr>
        <p:spPr>
          <a:xfrm>
            <a:off x="1479570" y="3522463"/>
            <a:ext cx="2084303" cy="0"/>
          </a:xfrm>
          <a:prstGeom prst="straightConnector1">
            <a:avLst/>
          </a:prstGeom>
          <a:noFill/>
          <a:ln cap="flat" cmpd="sng" w="133350">
            <a:solidFill>
              <a:srgbClr val="FFFFFF"/>
            </a:solidFill>
            <a:prstDash val="solid"/>
            <a:round/>
            <a:headEnd len="sm" w="sm" type="none"/>
            <a:tailEnd len="sm" w="sm" type="none"/>
          </a:ln>
        </p:spPr>
      </p:cxnSp>
      <p:sp>
        <p:nvSpPr>
          <p:cNvPr id="253" name="Google Shape;253;p29"/>
          <p:cNvSpPr/>
          <p:nvPr/>
        </p:nvSpPr>
        <p:spPr>
          <a:xfrm>
            <a:off x="866138" y="3191203"/>
            <a:ext cx="662522" cy="662522"/>
          </a:xfrm>
          <a:custGeom>
            <a:rect b="b" l="l" r="r" t="t"/>
            <a:pathLst>
              <a:path extrusionOk="0" h="1325044" w="1325044">
                <a:moveTo>
                  <a:pt x="0" y="0"/>
                </a:moveTo>
                <a:lnTo>
                  <a:pt x="1325044" y="0"/>
                </a:lnTo>
                <a:lnTo>
                  <a:pt x="1325044" y="1325044"/>
                </a:lnTo>
                <a:lnTo>
                  <a:pt x="0" y="1325044"/>
                </a:lnTo>
                <a:lnTo>
                  <a:pt x="0" y="0"/>
                </a:lnTo>
                <a:close/>
              </a:path>
            </a:pathLst>
          </a:custGeom>
          <a:blipFill rotWithShape="1">
            <a:blip r:embed="rId3">
              <a:alphaModFix/>
            </a:blip>
            <a:stretch>
              <a:fillRect b="0" l="0" r="0" t="0"/>
            </a:stretch>
          </a:blipFill>
          <a:ln>
            <a:noFill/>
          </a:ln>
        </p:spPr>
      </p:sp>
      <p:cxnSp>
        <p:nvCxnSpPr>
          <p:cNvPr id="254" name="Google Shape;254;p29"/>
          <p:cNvCxnSpPr/>
          <p:nvPr/>
        </p:nvCxnSpPr>
        <p:spPr>
          <a:xfrm>
            <a:off x="-1575435" y="3522463"/>
            <a:ext cx="2870025" cy="0"/>
          </a:xfrm>
          <a:prstGeom prst="straightConnector1">
            <a:avLst/>
          </a:prstGeom>
          <a:noFill/>
          <a:ln cap="flat" cmpd="sng" w="133350">
            <a:solidFill>
              <a:srgbClr val="FFFFFF"/>
            </a:solidFill>
            <a:prstDash val="solid"/>
            <a:round/>
            <a:headEnd len="sm" w="sm" type="none"/>
            <a:tailEnd len="sm" w="sm" type="none"/>
          </a:ln>
        </p:spPr>
      </p:cxnSp>
      <p:sp>
        <p:nvSpPr>
          <p:cNvPr id="255" name="Google Shape;255;p29"/>
          <p:cNvSpPr/>
          <p:nvPr/>
        </p:nvSpPr>
        <p:spPr>
          <a:xfrm rot="-1651825">
            <a:off x="-1649253" y="-2743200"/>
            <a:ext cx="3831907" cy="4114800"/>
          </a:xfrm>
          <a:custGeom>
            <a:rect b="b" l="l" r="r" t="t"/>
            <a:pathLst>
              <a:path extrusionOk="0" h="8229600" w="7663815">
                <a:moveTo>
                  <a:pt x="0" y="0"/>
                </a:moveTo>
                <a:lnTo>
                  <a:pt x="7663815" y="0"/>
                </a:lnTo>
                <a:lnTo>
                  <a:pt x="7663815" y="8229600"/>
                </a:lnTo>
                <a:lnTo>
                  <a:pt x="0" y="8229600"/>
                </a:lnTo>
                <a:lnTo>
                  <a:pt x="0" y="0"/>
                </a:lnTo>
                <a:close/>
              </a:path>
            </a:pathLst>
          </a:custGeom>
          <a:blipFill rotWithShape="1">
            <a:blip r:embed="rId4">
              <a:alphaModFix/>
            </a:blip>
            <a:stretch>
              <a:fillRect b="0" l="0" r="0" t="0"/>
            </a:stretch>
          </a:blipFill>
          <a:ln>
            <a:noFill/>
          </a:ln>
        </p:spPr>
      </p:sp>
      <p:sp>
        <p:nvSpPr>
          <p:cNvPr id="256" name="Google Shape;256;p29"/>
          <p:cNvSpPr/>
          <p:nvPr/>
        </p:nvSpPr>
        <p:spPr>
          <a:xfrm rot="-1651825">
            <a:off x="7913847" y="-1857375"/>
            <a:ext cx="3831907" cy="4114800"/>
          </a:xfrm>
          <a:custGeom>
            <a:rect b="b" l="l" r="r" t="t"/>
            <a:pathLst>
              <a:path extrusionOk="0" h="8229600" w="7663815">
                <a:moveTo>
                  <a:pt x="0" y="0"/>
                </a:moveTo>
                <a:lnTo>
                  <a:pt x="7663815" y="0"/>
                </a:lnTo>
                <a:lnTo>
                  <a:pt x="7663815" y="8229600"/>
                </a:lnTo>
                <a:lnTo>
                  <a:pt x="0" y="8229600"/>
                </a:lnTo>
                <a:lnTo>
                  <a:pt x="0" y="0"/>
                </a:lnTo>
                <a:close/>
              </a:path>
            </a:pathLst>
          </a:custGeom>
          <a:blipFill rotWithShape="1">
            <a:blip r:embed="rId4">
              <a:alphaModFix/>
            </a:blip>
            <a:stretch>
              <a:fillRect b="0" l="0" r="0" t="0"/>
            </a:stretch>
          </a:blipFill>
          <a:ln>
            <a:noFill/>
          </a:ln>
        </p:spPr>
      </p:sp>
      <p:sp>
        <p:nvSpPr>
          <p:cNvPr id="257" name="Google Shape;257;p29"/>
          <p:cNvSpPr txBox="1"/>
          <p:nvPr/>
        </p:nvSpPr>
        <p:spPr>
          <a:xfrm>
            <a:off x="-171450" y="402607"/>
            <a:ext cx="9486900" cy="169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ADD A</a:t>
            </a:r>
            <a:endParaRPr sz="700"/>
          </a:p>
          <a:p>
            <a:pPr indent="0" lvl="0" marL="0" marR="0" rtl="0" algn="ctr">
              <a:lnSpc>
                <a:spcPct val="100000"/>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TIMELINE PAGE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261" name="Shape 261"/>
        <p:cNvGrpSpPr/>
        <p:nvPr/>
      </p:nvGrpSpPr>
      <p:grpSpPr>
        <a:xfrm>
          <a:off x="0" y="0"/>
          <a:ext cx="0" cy="0"/>
          <a:chOff x="0" y="0"/>
          <a:chExt cx="0" cy="0"/>
        </a:xfrm>
      </p:grpSpPr>
      <p:pic>
        <p:nvPicPr>
          <p:cNvPr id="262" name="Google Shape;262;p30"/>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263" name="Google Shape;263;p30"/>
          <p:cNvGrpSpPr/>
          <p:nvPr/>
        </p:nvGrpSpPr>
        <p:grpSpPr>
          <a:xfrm>
            <a:off x="1348874" y="1461950"/>
            <a:ext cx="6446253" cy="2710121"/>
            <a:chOff x="0" y="-57150"/>
            <a:chExt cx="3395557" cy="1427553"/>
          </a:xfrm>
        </p:grpSpPr>
        <p:sp>
          <p:nvSpPr>
            <p:cNvPr id="264" name="Google Shape;264;p30"/>
            <p:cNvSpPr/>
            <p:nvPr/>
          </p:nvSpPr>
          <p:spPr>
            <a:xfrm>
              <a:off x="0" y="0"/>
              <a:ext cx="3395557" cy="1370403"/>
            </a:xfrm>
            <a:custGeom>
              <a:rect b="b" l="l" r="r" t="t"/>
              <a:pathLst>
                <a:path extrusionOk="0" h="1370403" w="3395557">
                  <a:moveTo>
                    <a:pt x="31226" y="0"/>
                  </a:moveTo>
                  <a:lnTo>
                    <a:pt x="3364331" y="0"/>
                  </a:lnTo>
                  <a:cubicBezTo>
                    <a:pt x="3372613" y="0"/>
                    <a:pt x="3380555" y="3290"/>
                    <a:pt x="3386411" y="9146"/>
                  </a:cubicBezTo>
                  <a:cubicBezTo>
                    <a:pt x="3392267" y="15002"/>
                    <a:pt x="3395557" y="22944"/>
                    <a:pt x="3395557" y="31226"/>
                  </a:cubicBezTo>
                  <a:lnTo>
                    <a:pt x="3395557" y="1339177"/>
                  </a:lnTo>
                  <a:cubicBezTo>
                    <a:pt x="3395557" y="1347459"/>
                    <a:pt x="3392267" y="1355402"/>
                    <a:pt x="3386411" y="1361258"/>
                  </a:cubicBezTo>
                  <a:cubicBezTo>
                    <a:pt x="3380555" y="1367114"/>
                    <a:pt x="3372613" y="1370403"/>
                    <a:pt x="3364331" y="1370403"/>
                  </a:cubicBezTo>
                  <a:lnTo>
                    <a:pt x="31226" y="1370403"/>
                  </a:lnTo>
                  <a:cubicBezTo>
                    <a:pt x="13980" y="1370403"/>
                    <a:pt x="0" y="1356423"/>
                    <a:pt x="0" y="1339177"/>
                  </a:cubicBezTo>
                  <a:lnTo>
                    <a:pt x="0" y="31226"/>
                  </a:lnTo>
                  <a:cubicBezTo>
                    <a:pt x="0" y="22944"/>
                    <a:pt x="3290" y="15002"/>
                    <a:pt x="9146" y="9146"/>
                  </a:cubicBezTo>
                  <a:cubicBezTo>
                    <a:pt x="15002" y="3290"/>
                    <a:pt x="22944" y="0"/>
                    <a:pt x="31226" y="0"/>
                  </a:cubicBezTo>
                  <a:close/>
                </a:path>
              </a:pathLst>
            </a:custGeom>
            <a:gradFill>
              <a:gsLst>
                <a:gs pos="0">
                  <a:srgbClr val="19010F">
                    <a:alpha val="50980"/>
                  </a:srgbClr>
                </a:gs>
                <a:gs pos="100000">
                  <a:srgbClr val="2E747D">
                    <a:alpha val="50980"/>
                  </a:srgbClr>
                </a:gs>
              </a:gsLst>
              <a:path path="circle">
                <a:fillToRect b="100%" r="100%"/>
              </a:path>
              <a:tileRect l="-100%" t="-100%"/>
            </a:gra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5" name="Google Shape;265;p30"/>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633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6" name="Google Shape;266;p30"/>
          <p:cNvSpPr/>
          <p:nvPr/>
        </p:nvSpPr>
        <p:spPr>
          <a:xfrm>
            <a:off x="514350" y="2051643"/>
            <a:ext cx="1641283" cy="1639231"/>
          </a:xfrm>
          <a:custGeom>
            <a:rect b="b" l="l" r="r" t="t"/>
            <a:pathLst>
              <a:path extrusionOk="0" h="3278462" w="3282565">
                <a:moveTo>
                  <a:pt x="0" y="0"/>
                </a:moveTo>
                <a:lnTo>
                  <a:pt x="3282565" y="0"/>
                </a:lnTo>
                <a:lnTo>
                  <a:pt x="3282565" y="3278462"/>
                </a:lnTo>
                <a:lnTo>
                  <a:pt x="0" y="3278462"/>
                </a:lnTo>
                <a:lnTo>
                  <a:pt x="0" y="0"/>
                </a:lnTo>
                <a:close/>
              </a:path>
            </a:pathLst>
          </a:custGeom>
          <a:blipFill rotWithShape="1">
            <a:blip r:embed="rId4">
              <a:alphaModFix/>
            </a:blip>
            <a:stretch>
              <a:fillRect b="0" l="0" r="0" t="0"/>
            </a:stretch>
          </a:blipFill>
          <a:ln>
            <a:noFill/>
          </a:ln>
        </p:spPr>
      </p:sp>
      <p:sp>
        <p:nvSpPr>
          <p:cNvPr id="267" name="Google Shape;267;p30"/>
          <p:cNvSpPr/>
          <p:nvPr/>
        </p:nvSpPr>
        <p:spPr>
          <a:xfrm>
            <a:off x="-1628170" y="-873302"/>
            <a:ext cx="2977044" cy="2924945"/>
          </a:xfrm>
          <a:custGeom>
            <a:rect b="b" l="l" r="r" t="t"/>
            <a:pathLst>
              <a:path extrusionOk="0" h="5849890" w="5954087">
                <a:moveTo>
                  <a:pt x="0" y="0"/>
                </a:moveTo>
                <a:lnTo>
                  <a:pt x="5954087" y="0"/>
                </a:lnTo>
                <a:lnTo>
                  <a:pt x="5954087" y="5849890"/>
                </a:lnTo>
                <a:lnTo>
                  <a:pt x="0" y="5849890"/>
                </a:lnTo>
                <a:lnTo>
                  <a:pt x="0" y="0"/>
                </a:lnTo>
                <a:close/>
              </a:path>
            </a:pathLst>
          </a:custGeom>
          <a:blipFill rotWithShape="1">
            <a:blip r:embed="rId5">
              <a:alphaModFix/>
            </a:blip>
            <a:stretch>
              <a:fillRect b="0" l="0" r="0" t="0"/>
            </a:stretch>
          </a:blipFill>
          <a:ln>
            <a:noFill/>
          </a:ln>
        </p:spPr>
      </p:sp>
      <p:sp>
        <p:nvSpPr>
          <p:cNvPr id="268" name="Google Shape;268;p30"/>
          <p:cNvSpPr/>
          <p:nvPr/>
        </p:nvSpPr>
        <p:spPr>
          <a:xfrm>
            <a:off x="7141129" y="-948122"/>
            <a:ext cx="2977043" cy="2924945"/>
          </a:xfrm>
          <a:custGeom>
            <a:rect b="b" l="l" r="r" t="t"/>
            <a:pathLst>
              <a:path extrusionOk="0" h="5849890" w="5954087">
                <a:moveTo>
                  <a:pt x="0" y="0"/>
                </a:moveTo>
                <a:lnTo>
                  <a:pt x="5954086" y="0"/>
                </a:lnTo>
                <a:lnTo>
                  <a:pt x="5954086" y="5849890"/>
                </a:lnTo>
                <a:lnTo>
                  <a:pt x="0" y="5849890"/>
                </a:lnTo>
                <a:lnTo>
                  <a:pt x="0" y="0"/>
                </a:lnTo>
                <a:close/>
              </a:path>
            </a:pathLst>
          </a:custGeom>
          <a:blipFill rotWithShape="1">
            <a:blip r:embed="rId5">
              <a:alphaModFix/>
            </a:blip>
            <a:stretch>
              <a:fillRect b="0" l="0" r="0" t="0"/>
            </a:stretch>
          </a:blipFill>
          <a:ln>
            <a:noFill/>
          </a:ln>
        </p:spPr>
      </p:sp>
      <p:sp>
        <p:nvSpPr>
          <p:cNvPr id="269" name="Google Shape;269;p30"/>
          <p:cNvSpPr txBox="1"/>
          <p:nvPr/>
        </p:nvSpPr>
        <p:spPr>
          <a:xfrm>
            <a:off x="2366469" y="1930182"/>
            <a:ext cx="4411200" cy="169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5500" u="none" cap="none" strike="noStrike">
                <a:solidFill>
                  <a:srgbClr val="FFFFFF"/>
                </a:solidFill>
                <a:latin typeface="Montserrat Black"/>
                <a:ea typeface="Montserrat Black"/>
                <a:cs typeface="Montserrat Black"/>
                <a:sym typeface="Montserrat Black"/>
              </a:rPr>
              <a:t>OUR PROCESS</a:t>
            </a:r>
            <a:endParaRPr sz="700"/>
          </a:p>
        </p:txBody>
      </p:sp>
      <p:sp>
        <p:nvSpPr>
          <p:cNvPr id="270" name="Google Shape;270;p30"/>
          <p:cNvSpPr txBox="1"/>
          <p:nvPr/>
        </p:nvSpPr>
        <p:spPr>
          <a:xfrm>
            <a:off x="2812607" y="3513880"/>
            <a:ext cx="3523548" cy="18764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100" u="none" cap="none" strike="noStrike">
                <a:solidFill>
                  <a:srgbClr val="FFFFFF"/>
                </a:solidFill>
                <a:latin typeface="Public Sans"/>
                <a:ea typeface="Public Sans"/>
                <a:cs typeface="Public Sans"/>
                <a:sym typeface="Public Sans"/>
              </a:rPr>
              <a:t>Elaborate on what you want to discuss. </a:t>
            </a:r>
            <a:endParaRPr sz="700"/>
          </a:p>
        </p:txBody>
      </p:sp>
      <p:sp>
        <p:nvSpPr>
          <p:cNvPr id="271" name="Google Shape;271;p30"/>
          <p:cNvSpPr txBox="1"/>
          <p:nvPr/>
        </p:nvSpPr>
        <p:spPr>
          <a:xfrm>
            <a:off x="677926" y="2405352"/>
            <a:ext cx="1314130" cy="879426"/>
          </a:xfrm>
          <a:prstGeom prst="rect">
            <a:avLst/>
          </a:prstGeom>
          <a:noFill/>
          <a:ln>
            <a:noFill/>
          </a:ln>
        </p:spPr>
        <p:txBody>
          <a:bodyPr anchorCtr="0" anchor="t" bIns="0" lIns="0" spcFirstLastPara="1" rIns="0" wrap="square" tIns="0">
            <a:spAutoFit/>
          </a:bodyPr>
          <a:lstStyle/>
          <a:p>
            <a:pPr indent="0" lvl="0" marL="0" marR="0" rtl="0" algn="ctr">
              <a:lnSpc>
                <a:spcPct val="130004"/>
              </a:lnSpc>
              <a:spcBef>
                <a:spcPts val="0"/>
              </a:spcBef>
              <a:spcAft>
                <a:spcPts val="0"/>
              </a:spcAft>
              <a:buNone/>
            </a:pPr>
            <a:r>
              <a:rPr b="1" i="0" lang="en" sz="5400" u="none" cap="none" strike="noStrike">
                <a:solidFill>
                  <a:srgbClr val="FFFFFF"/>
                </a:solidFill>
                <a:latin typeface="Open Sans"/>
                <a:ea typeface="Open Sans"/>
                <a:cs typeface="Open Sans"/>
                <a:sym typeface="Open Sans"/>
              </a:rPr>
              <a:t>02</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9010F"/>
            </a:gs>
            <a:gs pos="100000">
              <a:srgbClr val="59EBFF"/>
            </a:gs>
          </a:gsLst>
          <a:path path="circle">
            <a:fillToRect b="100%" r="100%"/>
          </a:path>
          <a:tileRect l="-100%" t="-100%"/>
        </a:gradFill>
      </p:bgPr>
    </p:bg>
    <p:spTree>
      <p:nvGrpSpPr>
        <p:cNvPr id="275" name="Shape 275"/>
        <p:cNvGrpSpPr/>
        <p:nvPr/>
      </p:nvGrpSpPr>
      <p:grpSpPr>
        <a:xfrm>
          <a:off x="0" y="0"/>
          <a:ext cx="0" cy="0"/>
          <a:chOff x="0" y="0"/>
          <a:chExt cx="0" cy="0"/>
        </a:xfrm>
      </p:grpSpPr>
      <p:sp>
        <p:nvSpPr>
          <p:cNvPr id="276" name="Google Shape;276;p31"/>
          <p:cNvSpPr/>
          <p:nvPr/>
        </p:nvSpPr>
        <p:spPr>
          <a:xfrm rot="-1784206">
            <a:off x="5238399" y="4608127"/>
            <a:ext cx="856842" cy="860067"/>
          </a:xfrm>
          <a:custGeom>
            <a:rect b="b" l="l" r="r" t="t"/>
            <a:pathLst>
              <a:path extrusionOk="0" h="1720134" w="1713684">
                <a:moveTo>
                  <a:pt x="0" y="0"/>
                </a:moveTo>
                <a:lnTo>
                  <a:pt x="1713684" y="0"/>
                </a:lnTo>
                <a:lnTo>
                  <a:pt x="1713684" y="1720134"/>
                </a:lnTo>
                <a:lnTo>
                  <a:pt x="0" y="1720134"/>
                </a:lnTo>
                <a:lnTo>
                  <a:pt x="0" y="0"/>
                </a:lnTo>
                <a:close/>
              </a:path>
            </a:pathLst>
          </a:custGeom>
          <a:blipFill rotWithShape="1">
            <a:blip r:embed="rId3">
              <a:alphaModFix/>
            </a:blip>
            <a:stretch>
              <a:fillRect b="0" l="0" r="0" t="0"/>
            </a:stretch>
          </a:blipFill>
          <a:ln>
            <a:noFill/>
          </a:ln>
        </p:spPr>
      </p:sp>
      <p:sp>
        <p:nvSpPr>
          <p:cNvPr id="277" name="Google Shape;277;p31"/>
          <p:cNvSpPr/>
          <p:nvPr/>
        </p:nvSpPr>
        <p:spPr>
          <a:xfrm>
            <a:off x="-815149" y="-1239837"/>
            <a:ext cx="3739325" cy="4114800"/>
          </a:xfrm>
          <a:custGeom>
            <a:rect b="b" l="l" r="r" t="t"/>
            <a:pathLst>
              <a:path extrusionOk="0" h="8229600" w="7478649">
                <a:moveTo>
                  <a:pt x="0" y="0"/>
                </a:moveTo>
                <a:lnTo>
                  <a:pt x="7478649" y="0"/>
                </a:lnTo>
                <a:lnTo>
                  <a:pt x="7478649" y="8229600"/>
                </a:lnTo>
                <a:lnTo>
                  <a:pt x="0" y="8229600"/>
                </a:lnTo>
                <a:lnTo>
                  <a:pt x="0" y="0"/>
                </a:lnTo>
                <a:close/>
              </a:path>
            </a:pathLst>
          </a:custGeom>
          <a:blipFill rotWithShape="1">
            <a:blip r:embed="rId4">
              <a:alphaModFix/>
            </a:blip>
            <a:stretch>
              <a:fillRect b="0" l="0" r="0" t="0"/>
            </a:stretch>
          </a:blipFill>
          <a:ln>
            <a:noFill/>
          </a:ln>
        </p:spPr>
      </p:sp>
      <p:sp>
        <p:nvSpPr>
          <p:cNvPr id="278" name="Google Shape;278;p31"/>
          <p:cNvSpPr/>
          <p:nvPr/>
        </p:nvSpPr>
        <p:spPr>
          <a:xfrm>
            <a:off x="7728559" y="-2057400"/>
            <a:ext cx="3605593" cy="4114800"/>
          </a:xfrm>
          <a:custGeom>
            <a:rect b="b" l="l" r="r" t="t"/>
            <a:pathLst>
              <a:path extrusionOk="0" h="8229600" w="7211187">
                <a:moveTo>
                  <a:pt x="0" y="0"/>
                </a:moveTo>
                <a:lnTo>
                  <a:pt x="7211187" y="0"/>
                </a:lnTo>
                <a:lnTo>
                  <a:pt x="7211187" y="8229600"/>
                </a:lnTo>
                <a:lnTo>
                  <a:pt x="0" y="8229600"/>
                </a:lnTo>
                <a:lnTo>
                  <a:pt x="0" y="0"/>
                </a:lnTo>
                <a:close/>
              </a:path>
            </a:pathLst>
          </a:custGeom>
          <a:blipFill rotWithShape="1">
            <a:blip r:embed="rId5">
              <a:alphaModFix/>
            </a:blip>
            <a:stretch>
              <a:fillRect b="0" l="0" r="0" t="0"/>
            </a:stretch>
          </a:blipFill>
          <a:ln>
            <a:noFill/>
          </a:ln>
        </p:spPr>
      </p:sp>
      <p:sp>
        <p:nvSpPr>
          <p:cNvPr id="279" name="Google Shape;279;p31"/>
          <p:cNvSpPr txBox="1"/>
          <p:nvPr/>
        </p:nvSpPr>
        <p:spPr>
          <a:xfrm>
            <a:off x="514350" y="443224"/>
            <a:ext cx="8115300" cy="791541"/>
          </a:xfrm>
          <a:prstGeom prst="rect">
            <a:avLst/>
          </a:prstGeom>
          <a:noFill/>
          <a:ln>
            <a:noFill/>
          </a:ln>
        </p:spPr>
        <p:txBody>
          <a:bodyPr anchorCtr="0" anchor="t" bIns="0" lIns="0" spcFirstLastPara="1" rIns="0" wrap="square" tIns="0">
            <a:spAutoFit/>
          </a:bodyPr>
          <a:lstStyle/>
          <a:p>
            <a:pPr indent="0" lvl="0" marL="0" marR="0" rtl="0" algn="ctr">
              <a:lnSpc>
                <a:spcPct val="110998"/>
              </a:lnSpc>
              <a:spcBef>
                <a:spcPts val="0"/>
              </a:spcBef>
              <a:spcAft>
                <a:spcPts val="0"/>
              </a:spcAft>
              <a:buNone/>
            </a:pPr>
            <a:r>
              <a:rPr b="1" i="0" lang="en" sz="5500" u="none" cap="none" strike="noStrike">
                <a:solidFill>
                  <a:srgbClr val="2EDDD3"/>
                </a:solidFill>
                <a:latin typeface="Montserrat Black"/>
                <a:ea typeface="Montserrat Black"/>
                <a:cs typeface="Montserrat Black"/>
                <a:sym typeface="Montserrat Black"/>
              </a:rPr>
              <a:t>OUR SERVICES</a:t>
            </a:r>
            <a:endParaRPr sz="700"/>
          </a:p>
        </p:txBody>
      </p:sp>
      <p:sp>
        <p:nvSpPr>
          <p:cNvPr id="280" name="Google Shape;280;p31"/>
          <p:cNvSpPr txBox="1"/>
          <p:nvPr/>
        </p:nvSpPr>
        <p:spPr>
          <a:xfrm>
            <a:off x="217118" y="3584043"/>
            <a:ext cx="2830882" cy="24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SERVICE ONE</a:t>
            </a:r>
            <a:endParaRPr sz="700"/>
          </a:p>
        </p:txBody>
      </p:sp>
      <p:sp>
        <p:nvSpPr>
          <p:cNvPr id="281" name="Google Shape;281;p31"/>
          <p:cNvSpPr txBox="1"/>
          <p:nvPr/>
        </p:nvSpPr>
        <p:spPr>
          <a:xfrm>
            <a:off x="217118" y="3969805"/>
            <a:ext cx="2592900" cy="6156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Our center specializes in creating innovative and forward-looking product designs, accompanied by rapid prototyping to bring ideas to life quickly.</a:t>
            </a:r>
            <a:endParaRPr sz="700"/>
          </a:p>
        </p:txBody>
      </p:sp>
      <p:sp>
        <p:nvSpPr>
          <p:cNvPr id="282" name="Google Shape;282;p31"/>
          <p:cNvSpPr txBox="1"/>
          <p:nvPr/>
        </p:nvSpPr>
        <p:spPr>
          <a:xfrm>
            <a:off x="3265118" y="3584043"/>
            <a:ext cx="2830882" cy="24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SERVICE TWO</a:t>
            </a:r>
            <a:endParaRPr sz="700"/>
          </a:p>
        </p:txBody>
      </p:sp>
      <p:sp>
        <p:nvSpPr>
          <p:cNvPr id="283" name="Google Shape;283;p31"/>
          <p:cNvSpPr txBox="1"/>
          <p:nvPr/>
        </p:nvSpPr>
        <p:spPr>
          <a:xfrm>
            <a:off x="3265118" y="3884080"/>
            <a:ext cx="2373600" cy="769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We excel in integrating cutting-edge sustainable technologies into various engineering projects, promoting eco-friendly solutions for a more sustainable future.</a:t>
            </a:r>
            <a:endParaRPr sz="700"/>
          </a:p>
        </p:txBody>
      </p:sp>
      <p:sp>
        <p:nvSpPr>
          <p:cNvPr id="284" name="Google Shape;284;p31"/>
          <p:cNvSpPr txBox="1"/>
          <p:nvPr/>
        </p:nvSpPr>
        <p:spPr>
          <a:xfrm>
            <a:off x="6313118" y="3584043"/>
            <a:ext cx="2830882" cy="24288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 sz="1500" u="none" cap="none" strike="noStrike">
                <a:solidFill>
                  <a:srgbClr val="FFFFFF"/>
                </a:solidFill>
                <a:latin typeface="Open Sans Medium"/>
                <a:ea typeface="Open Sans Medium"/>
                <a:cs typeface="Open Sans Medium"/>
                <a:sym typeface="Open Sans Medium"/>
              </a:rPr>
              <a:t>SERVICE THREE</a:t>
            </a:r>
            <a:endParaRPr sz="700"/>
          </a:p>
        </p:txBody>
      </p:sp>
      <p:sp>
        <p:nvSpPr>
          <p:cNvPr id="285" name="Google Shape;285;p31"/>
          <p:cNvSpPr txBox="1"/>
          <p:nvPr/>
        </p:nvSpPr>
        <p:spPr>
          <a:xfrm>
            <a:off x="6313118" y="3884080"/>
            <a:ext cx="2564100" cy="769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FFFF"/>
                </a:solidFill>
                <a:latin typeface="Poppins"/>
                <a:ea typeface="Poppins"/>
                <a:cs typeface="Poppins"/>
                <a:sym typeface="Poppins"/>
              </a:rPr>
              <a:t>Utilizing artificial intelligence, we optimize engineering processes, enhancing efficiency and productivity across various industries through data-driven insights and automation.</a:t>
            </a:r>
            <a:endParaRPr sz="700"/>
          </a:p>
        </p:txBody>
      </p:sp>
      <p:pic>
        <p:nvPicPr>
          <p:cNvPr id="286" name="Google Shape;286;p31"/>
          <p:cNvPicPr preferRelativeResize="0"/>
          <p:nvPr/>
        </p:nvPicPr>
        <p:blipFill>
          <a:blip r:embed="rId6">
            <a:alphaModFix/>
          </a:blip>
          <a:stretch>
            <a:fillRect/>
          </a:stretch>
        </p:blipFill>
        <p:spPr>
          <a:xfrm>
            <a:off x="6219824" y="1400925"/>
            <a:ext cx="2924176" cy="2030754"/>
          </a:xfrm>
          <a:prstGeom prst="rect">
            <a:avLst/>
          </a:prstGeom>
          <a:noFill/>
          <a:ln>
            <a:noFill/>
          </a:ln>
        </p:spPr>
      </p:pic>
      <p:pic>
        <p:nvPicPr>
          <p:cNvPr id="287" name="Google Shape;287;p31"/>
          <p:cNvPicPr preferRelativeResize="0"/>
          <p:nvPr/>
        </p:nvPicPr>
        <p:blipFill>
          <a:blip r:embed="rId7">
            <a:alphaModFix/>
          </a:blip>
          <a:stretch>
            <a:fillRect/>
          </a:stretch>
        </p:blipFill>
        <p:spPr>
          <a:xfrm>
            <a:off x="3047436" y="1404950"/>
            <a:ext cx="3049127" cy="2030726"/>
          </a:xfrm>
          <a:prstGeom prst="rect">
            <a:avLst/>
          </a:prstGeom>
          <a:noFill/>
          <a:ln>
            <a:noFill/>
          </a:ln>
        </p:spPr>
      </p:pic>
      <p:pic>
        <p:nvPicPr>
          <p:cNvPr id="288" name="Google Shape;288;p31"/>
          <p:cNvPicPr preferRelativeResize="0"/>
          <p:nvPr/>
        </p:nvPicPr>
        <p:blipFill>
          <a:blip r:embed="rId8">
            <a:alphaModFix/>
          </a:blip>
          <a:stretch>
            <a:fillRect/>
          </a:stretch>
        </p:blipFill>
        <p:spPr>
          <a:xfrm>
            <a:off x="1" y="1404950"/>
            <a:ext cx="2924176" cy="203075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2EDDD3"/>
      </a:dk1>
      <a:lt1>
        <a:srgbClr val="4A86E8"/>
      </a:lt1>
      <a:dk2>
        <a:srgbClr val="FFFFFF"/>
      </a:dk2>
      <a:lt2>
        <a:srgbClr val="62E6D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