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8" r:id="rId4"/>
    <p:sldMasterId id="214748366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Lst>
  <p:sldSz cy="5143500" cx="9144000"/>
  <p:notesSz cx="6858000" cy="9144000"/>
  <p:embeddedFontLst>
    <p:embeddedFont>
      <p:font typeface="Nunito"/>
      <p:regular r:id="rId24"/>
      <p:bold r:id="rId25"/>
      <p:italic r:id="rId26"/>
      <p:boldItalic r:id="rId27"/>
    </p:embeddedFont>
    <p:embeddedFont>
      <p:font typeface="Parisienne"/>
      <p:regular r:id="rId28"/>
    </p:embeddedFont>
    <p:embeddedFont>
      <p:font typeface="Nunito Light"/>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font" Target="fonts/Nunito-regular.fntdata"/><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Nunito-italic.fntdata"/><Relationship Id="rId25" Type="http://schemas.openxmlformats.org/officeDocument/2006/relationships/font" Target="fonts/Nunito-bold.fntdata"/><Relationship Id="rId28" Type="http://schemas.openxmlformats.org/officeDocument/2006/relationships/font" Target="fonts/Parisienne-regular.fntdata"/><Relationship Id="rId27" Type="http://schemas.openxmlformats.org/officeDocument/2006/relationships/font" Target="fonts/Nunito-bold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NunitoLight-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NunitoLight-italic.fntdata"/><Relationship Id="rId30" Type="http://schemas.openxmlformats.org/officeDocument/2006/relationships/font" Target="fonts/NunitoLight-bold.fntdata"/><Relationship Id="rId11" Type="http://schemas.openxmlformats.org/officeDocument/2006/relationships/slide" Target="slides/slide5.xml"/><Relationship Id="rId10" Type="http://schemas.openxmlformats.org/officeDocument/2006/relationships/slide" Target="slides/slide4.xml"/><Relationship Id="rId32" Type="http://schemas.openxmlformats.org/officeDocument/2006/relationships/font" Target="fonts/NunitoLight-boldItalic.fntdata"/><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7f411d41b3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g27f411d41b3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7f411d41b3_2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g27f411d41b3_2_2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27f411d41b3_2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g27f411d41b3_2_26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7f411d41b3_2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g27f411d41b3_2_27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27f411d41b3_2_2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g27f411d41b3_2_29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27f411d41b3_2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27f411d41b3_2_30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7f411d41b3_2_3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27f411d41b3_2_3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7f411d41b3_2_3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g27f411d41b3_2_33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27f411d41b3_2_3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27f411d41b3_2_38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7f411d41b3_2_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g27f411d41b3_2_9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27f411d41b3_2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27f411d41b3_2_10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7f411d41b3_2_1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g27f411d41b3_2_13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27f411d41b3_2_1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27f411d41b3_2_15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7f411d41b3_2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g27f411d41b3_2_16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7f411d41b3_2_1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g27f411d41b3_2_18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27f411d41b3_2_2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g27f411d41b3_2_2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27f411d41b3_2_2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g27f411d41b3_2_22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8.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 Id="rId3" Type="http://schemas.openxmlformats.org/officeDocument/2006/relationships/image" Target="../media/image13.png"/><Relationship Id="rId4" Type="http://schemas.openxmlformats.org/officeDocument/2006/relationships/image" Target="../media/image2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9.png"/><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1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 Id="rId3"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png"/><Relationship Id="rId3"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 Id="rId3" Type="http://schemas.openxmlformats.org/officeDocument/2006/relationships/image" Target="../media/image1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3" name="Google Shape;13;p2"/>
          <p:cNvSpPr/>
          <p:nvPr/>
        </p:nvSpPr>
        <p:spPr>
          <a:xfrm>
            <a:off x="575590" y="3547023"/>
            <a:ext cx="7992819" cy="643318"/>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2">
              <a:alphaModFix/>
            </a:blip>
            <a:stretch>
              <a:fillRect b="-490109" l="0" r="0" t="0"/>
            </a:stretch>
          </a:blipFill>
          <a:ln>
            <a:noFill/>
          </a:ln>
        </p:spPr>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8" name="Shape 68"/>
        <p:cNvGrpSpPr/>
        <p:nvPr/>
      </p:nvGrpSpPr>
      <p:grpSpPr>
        <a:xfrm>
          <a:off x="0" y="0"/>
          <a:ext cx="0" cy="0"/>
          <a:chOff x="0" y="0"/>
          <a:chExt cx="0" cy="0"/>
        </a:xfrm>
      </p:grpSpPr>
      <p:sp>
        <p:nvSpPr>
          <p:cNvPr id="69" name="Google Shape;69;p1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0" name="Google Shape;70;p1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1" name="Google Shape;71;p1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2" name="Shape 72"/>
        <p:cNvGrpSpPr/>
        <p:nvPr/>
      </p:nvGrpSpPr>
      <p:grpSpPr>
        <a:xfrm>
          <a:off x="0" y="0"/>
          <a:ext cx="0" cy="0"/>
          <a:chOff x="0" y="0"/>
          <a:chExt cx="0" cy="0"/>
        </a:xfrm>
      </p:grpSpPr>
      <p:sp>
        <p:nvSpPr>
          <p:cNvPr id="73" name="Google Shape;73;p13"/>
          <p:cNvSpPr txBox="1"/>
          <p:nvPr>
            <p:ph type="ctrTitle"/>
          </p:nvPr>
        </p:nvSpPr>
        <p:spPr>
          <a:xfrm>
            <a:off x="342900" y="1065213"/>
            <a:ext cx="3886200" cy="735013"/>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74" name="Google Shape;74;p13"/>
          <p:cNvSpPr txBox="1"/>
          <p:nvPr>
            <p:ph idx="1" type="subTitle"/>
          </p:nvPr>
        </p:nvSpPr>
        <p:spPr>
          <a:xfrm>
            <a:off x="685800" y="1943100"/>
            <a:ext cx="3200400" cy="876300"/>
          </a:xfrm>
          <a:prstGeom prst="rect">
            <a:avLst/>
          </a:prstGeom>
          <a:noFill/>
          <a:ln>
            <a:noFill/>
          </a:ln>
        </p:spPr>
        <p:txBody>
          <a:bodyPr anchorCtr="0" anchor="t" bIns="22850" lIns="45725" spcFirstLastPara="1" rIns="45725" wrap="square" tIns="22850">
            <a:normAutofit/>
          </a:bodyPr>
          <a:lstStyle>
            <a:lvl1pPr lvl="0" algn="ctr">
              <a:spcBef>
                <a:spcPts val="300"/>
              </a:spcBef>
              <a:spcAft>
                <a:spcPts val="0"/>
              </a:spcAft>
              <a:buClr>
                <a:srgbClr val="888888"/>
              </a:buClr>
              <a:buSzPts val="1600"/>
              <a:buNone/>
              <a:defRPr>
                <a:solidFill>
                  <a:srgbClr val="888888"/>
                </a:solidFill>
              </a:defRPr>
            </a:lvl1pPr>
            <a:lvl2pPr lvl="1" algn="ctr">
              <a:spcBef>
                <a:spcPts val="300"/>
              </a:spcBef>
              <a:spcAft>
                <a:spcPts val="0"/>
              </a:spcAft>
              <a:buClr>
                <a:srgbClr val="888888"/>
              </a:buClr>
              <a:buSzPts val="1400"/>
              <a:buNone/>
              <a:defRPr>
                <a:solidFill>
                  <a:srgbClr val="888888"/>
                </a:solidFill>
              </a:defRPr>
            </a:lvl2pPr>
            <a:lvl3pPr lvl="2" algn="ctr">
              <a:spcBef>
                <a:spcPts val="200"/>
              </a:spcBef>
              <a:spcAft>
                <a:spcPts val="0"/>
              </a:spcAft>
              <a:buClr>
                <a:srgbClr val="888888"/>
              </a:buClr>
              <a:buSzPts val="1200"/>
              <a:buNone/>
              <a:defRPr>
                <a:solidFill>
                  <a:srgbClr val="888888"/>
                </a:solidFill>
              </a:defRPr>
            </a:lvl3pPr>
            <a:lvl4pPr lvl="3" algn="ctr">
              <a:spcBef>
                <a:spcPts val="200"/>
              </a:spcBef>
              <a:spcAft>
                <a:spcPts val="0"/>
              </a:spcAft>
              <a:buClr>
                <a:srgbClr val="888888"/>
              </a:buClr>
              <a:buSzPts val="1000"/>
              <a:buNone/>
              <a:defRPr>
                <a:solidFill>
                  <a:srgbClr val="888888"/>
                </a:solidFill>
              </a:defRPr>
            </a:lvl4pPr>
            <a:lvl5pPr lvl="4" algn="ctr">
              <a:spcBef>
                <a:spcPts val="200"/>
              </a:spcBef>
              <a:spcAft>
                <a:spcPts val="0"/>
              </a:spcAft>
              <a:buClr>
                <a:srgbClr val="888888"/>
              </a:buClr>
              <a:buSzPts val="1000"/>
              <a:buNone/>
              <a:defRPr>
                <a:solidFill>
                  <a:srgbClr val="888888"/>
                </a:solidFill>
              </a:defRPr>
            </a:lvl5pPr>
            <a:lvl6pPr lvl="5" algn="ctr">
              <a:spcBef>
                <a:spcPts val="200"/>
              </a:spcBef>
              <a:spcAft>
                <a:spcPts val="0"/>
              </a:spcAft>
              <a:buClr>
                <a:srgbClr val="888888"/>
              </a:buClr>
              <a:buSzPts val="1000"/>
              <a:buNone/>
              <a:defRPr>
                <a:solidFill>
                  <a:srgbClr val="888888"/>
                </a:solidFill>
              </a:defRPr>
            </a:lvl6pPr>
            <a:lvl7pPr lvl="6" algn="ctr">
              <a:spcBef>
                <a:spcPts val="200"/>
              </a:spcBef>
              <a:spcAft>
                <a:spcPts val="0"/>
              </a:spcAft>
              <a:buClr>
                <a:srgbClr val="888888"/>
              </a:buClr>
              <a:buSzPts val="1000"/>
              <a:buNone/>
              <a:defRPr>
                <a:solidFill>
                  <a:srgbClr val="888888"/>
                </a:solidFill>
              </a:defRPr>
            </a:lvl7pPr>
            <a:lvl8pPr lvl="7" algn="ctr">
              <a:spcBef>
                <a:spcPts val="200"/>
              </a:spcBef>
              <a:spcAft>
                <a:spcPts val="0"/>
              </a:spcAft>
              <a:buClr>
                <a:srgbClr val="888888"/>
              </a:buClr>
              <a:buSzPts val="1000"/>
              <a:buNone/>
              <a:defRPr>
                <a:solidFill>
                  <a:srgbClr val="888888"/>
                </a:solidFill>
              </a:defRPr>
            </a:lvl8pPr>
            <a:lvl9pPr lvl="8" algn="ctr">
              <a:spcBef>
                <a:spcPts val="200"/>
              </a:spcBef>
              <a:spcAft>
                <a:spcPts val="0"/>
              </a:spcAft>
              <a:buClr>
                <a:srgbClr val="888888"/>
              </a:buClr>
              <a:buSzPts val="1000"/>
              <a:buNone/>
              <a:defRPr>
                <a:solidFill>
                  <a:srgbClr val="888888"/>
                </a:solidFill>
              </a:defRPr>
            </a:lvl9pPr>
          </a:lstStyle>
          <a:p/>
        </p:txBody>
      </p:sp>
      <p:sp>
        <p:nvSpPr>
          <p:cNvPr id="75" name="Google Shape;75;p13"/>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6" name="Google Shape;76;p13"/>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77" name="Google Shape;77;p13"/>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78" name="Shape 78"/>
        <p:cNvGrpSpPr/>
        <p:nvPr/>
      </p:nvGrpSpPr>
      <p:grpSpPr>
        <a:xfrm>
          <a:off x="0" y="0"/>
          <a:ext cx="0" cy="0"/>
          <a:chOff x="0" y="0"/>
          <a:chExt cx="0" cy="0"/>
        </a:xfrm>
      </p:grpSpPr>
      <p:sp>
        <p:nvSpPr>
          <p:cNvPr id="79" name="Google Shape;79;p14"/>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0" name="Google Shape;80;p14"/>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81" name="Google Shape;81;p14"/>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2" name="Google Shape;82;p14"/>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3" name="Google Shape;83;p14"/>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4" name="Shape 84"/>
        <p:cNvGrpSpPr/>
        <p:nvPr/>
      </p:nvGrpSpPr>
      <p:grpSpPr>
        <a:xfrm>
          <a:off x="0" y="0"/>
          <a:ext cx="0" cy="0"/>
          <a:chOff x="0" y="0"/>
          <a:chExt cx="0" cy="0"/>
        </a:xfrm>
      </p:grpSpPr>
      <p:sp>
        <p:nvSpPr>
          <p:cNvPr id="85" name="Google Shape;85;p15"/>
          <p:cNvSpPr txBox="1"/>
          <p:nvPr>
            <p:ph type="title"/>
          </p:nvPr>
        </p:nvSpPr>
        <p:spPr>
          <a:xfrm>
            <a:off x="361156" y="2203450"/>
            <a:ext cx="3886200" cy="681038"/>
          </a:xfrm>
          <a:prstGeom prst="rect">
            <a:avLst/>
          </a:prstGeom>
          <a:noFill/>
          <a:ln>
            <a:noFill/>
          </a:ln>
        </p:spPr>
        <p:txBody>
          <a:bodyPr anchorCtr="0" anchor="t" bIns="22850" lIns="45725" spcFirstLastPara="1" rIns="45725" wrap="square" tIns="22850">
            <a:normAutofit/>
          </a:bodyPr>
          <a:lstStyle>
            <a:lvl1pPr lvl="0" algn="l">
              <a:spcBef>
                <a:spcPts val="0"/>
              </a:spcBef>
              <a:spcAft>
                <a:spcPts val="0"/>
              </a:spcAft>
              <a:buClr>
                <a:schemeClr val="dk1"/>
              </a:buClr>
              <a:buSzPts val="2000"/>
              <a:buFont typeface="Calibri"/>
              <a:buNone/>
              <a:defRPr b="1" sz="2000" cap="none"/>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86" name="Google Shape;86;p15"/>
          <p:cNvSpPr txBox="1"/>
          <p:nvPr>
            <p:ph idx="1" type="body"/>
          </p:nvPr>
        </p:nvSpPr>
        <p:spPr>
          <a:xfrm>
            <a:off x="361156" y="1453357"/>
            <a:ext cx="3886200" cy="750094"/>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rgbClr val="888888"/>
              </a:buClr>
              <a:buSzPts val="1000"/>
              <a:buNone/>
              <a:defRPr sz="1000">
                <a:solidFill>
                  <a:srgbClr val="888888"/>
                </a:solidFill>
              </a:defRPr>
            </a:lvl1pPr>
            <a:lvl2pPr indent="-228600" lvl="1" marL="914400" algn="l">
              <a:spcBef>
                <a:spcPts val="200"/>
              </a:spcBef>
              <a:spcAft>
                <a:spcPts val="0"/>
              </a:spcAft>
              <a:buClr>
                <a:srgbClr val="888888"/>
              </a:buClr>
              <a:buSzPts val="900"/>
              <a:buNone/>
              <a:defRPr sz="900">
                <a:solidFill>
                  <a:srgbClr val="888888"/>
                </a:solidFill>
              </a:defRPr>
            </a:lvl2pPr>
            <a:lvl3pPr indent="-228600" lvl="2" marL="1371600" algn="l">
              <a:spcBef>
                <a:spcPts val="200"/>
              </a:spcBef>
              <a:spcAft>
                <a:spcPts val="0"/>
              </a:spcAft>
              <a:buClr>
                <a:srgbClr val="888888"/>
              </a:buClr>
              <a:buSzPts val="800"/>
              <a:buNone/>
              <a:defRPr sz="800">
                <a:solidFill>
                  <a:srgbClr val="888888"/>
                </a:solidFill>
              </a:defRPr>
            </a:lvl3pPr>
            <a:lvl4pPr indent="-228600" lvl="3" marL="1828800" algn="l">
              <a:spcBef>
                <a:spcPts val="100"/>
              </a:spcBef>
              <a:spcAft>
                <a:spcPts val="0"/>
              </a:spcAft>
              <a:buClr>
                <a:srgbClr val="888888"/>
              </a:buClr>
              <a:buSzPts val="700"/>
              <a:buNone/>
              <a:defRPr sz="700">
                <a:solidFill>
                  <a:srgbClr val="888888"/>
                </a:solidFill>
              </a:defRPr>
            </a:lvl4pPr>
            <a:lvl5pPr indent="-228600" lvl="4" marL="2286000" algn="l">
              <a:spcBef>
                <a:spcPts val="100"/>
              </a:spcBef>
              <a:spcAft>
                <a:spcPts val="0"/>
              </a:spcAft>
              <a:buClr>
                <a:srgbClr val="888888"/>
              </a:buClr>
              <a:buSzPts val="700"/>
              <a:buNone/>
              <a:defRPr sz="700">
                <a:solidFill>
                  <a:srgbClr val="888888"/>
                </a:solidFill>
              </a:defRPr>
            </a:lvl5pPr>
            <a:lvl6pPr indent="-228600" lvl="5" marL="2743200" algn="l">
              <a:spcBef>
                <a:spcPts val="100"/>
              </a:spcBef>
              <a:spcAft>
                <a:spcPts val="0"/>
              </a:spcAft>
              <a:buClr>
                <a:srgbClr val="888888"/>
              </a:buClr>
              <a:buSzPts val="700"/>
              <a:buNone/>
              <a:defRPr sz="700">
                <a:solidFill>
                  <a:srgbClr val="888888"/>
                </a:solidFill>
              </a:defRPr>
            </a:lvl6pPr>
            <a:lvl7pPr indent="-228600" lvl="6" marL="3200400" algn="l">
              <a:spcBef>
                <a:spcPts val="100"/>
              </a:spcBef>
              <a:spcAft>
                <a:spcPts val="0"/>
              </a:spcAft>
              <a:buClr>
                <a:srgbClr val="888888"/>
              </a:buClr>
              <a:buSzPts val="700"/>
              <a:buNone/>
              <a:defRPr sz="700">
                <a:solidFill>
                  <a:srgbClr val="888888"/>
                </a:solidFill>
              </a:defRPr>
            </a:lvl7pPr>
            <a:lvl8pPr indent="-228600" lvl="7" marL="3657600" algn="l">
              <a:spcBef>
                <a:spcPts val="100"/>
              </a:spcBef>
              <a:spcAft>
                <a:spcPts val="0"/>
              </a:spcAft>
              <a:buClr>
                <a:srgbClr val="888888"/>
              </a:buClr>
              <a:buSzPts val="700"/>
              <a:buNone/>
              <a:defRPr sz="700">
                <a:solidFill>
                  <a:srgbClr val="888888"/>
                </a:solidFill>
              </a:defRPr>
            </a:lvl8pPr>
            <a:lvl9pPr indent="-228600" lvl="8" marL="4114800" algn="l">
              <a:spcBef>
                <a:spcPts val="100"/>
              </a:spcBef>
              <a:spcAft>
                <a:spcPts val="0"/>
              </a:spcAft>
              <a:buClr>
                <a:srgbClr val="888888"/>
              </a:buClr>
              <a:buSzPts val="700"/>
              <a:buNone/>
              <a:defRPr sz="700">
                <a:solidFill>
                  <a:srgbClr val="888888"/>
                </a:solidFill>
              </a:defRPr>
            </a:lvl9pPr>
          </a:lstStyle>
          <a:p/>
        </p:txBody>
      </p:sp>
      <p:sp>
        <p:nvSpPr>
          <p:cNvPr id="87" name="Google Shape;87;p15"/>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8" name="Google Shape;88;p15"/>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89" name="Google Shape;89;p15"/>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0" name="Shape 90"/>
        <p:cNvGrpSpPr/>
        <p:nvPr/>
      </p:nvGrpSpPr>
      <p:grpSpPr>
        <a:xfrm>
          <a:off x="0" y="0"/>
          <a:ext cx="0" cy="0"/>
          <a:chOff x="0" y="0"/>
          <a:chExt cx="0" cy="0"/>
        </a:xfrm>
      </p:grpSpPr>
      <p:sp>
        <p:nvSpPr>
          <p:cNvPr id="91" name="Google Shape;91;p16"/>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2" name="Google Shape;92;p16"/>
          <p:cNvSpPr txBox="1"/>
          <p:nvPr>
            <p:ph idx="1" type="body"/>
          </p:nvPr>
        </p:nvSpPr>
        <p:spPr>
          <a:xfrm>
            <a:off x="2286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3" name="Google Shape;93;p16"/>
          <p:cNvSpPr txBox="1"/>
          <p:nvPr>
            <p:ph idx="2" type="body"/>
          </p:nvPr>
        </p:nvSpPr>
        <p:spPr>
          <a:xfrm>
            <a:off x="2324100" y="800100"/>
            <a:ext cx="2019300" cy="2262982"/>
          </a:xfrm>
          <a:prstGeom prst="rect">
            <a:avLst/>
          </a:prstGeom>
          <a:noFill/>
          <a:ln>
            <a:noFill/>
          </a:ln>
        </p:spPr>
        <p:txBody>
          <a:bodyPr anchorCtr="0" anchor="t" bIns="22850" lIns="45725" spcFirstLastPara="1" rIns="45725" wrap="square" tIns="22850">
            <a:normAutofit/>
          </a:bodyPr>
          <a:lstStyle>
            <a:lvl1pPr indent="-317500" lvl="0" marL="457200" algn="l">
              <a:spcBef>
                <a:spcPts val="300"/>
              </a:spcBef>
              <a:spcAft>
                <a:spcPts val="0"/>
              </a:spcAft>
              <a:buClr>
                <a:schemeClr val="dk1"/>
              </a:buClr>
              <a:buSzPts val="1400"/>
              <a:buChar char="•"/>
              <a:defRPr sz="1400"/>
            </a:lvl1pPr>
            <a:lvl2pPr indent="-304800" lvl="1" marL="914400" algn="l">
              <a:spcBef>
                <a:spcPts val="200"/>
              </a:spcBef>
              <a:spcAft>
                <a:spcPts val="0"/>
              </a:spcAft>
              <a:buClr>
                <a:schemeClr val="dk1"/>
              </a:buClr>
              <a:buSzPts val="1200"/>
              <a:buChar char="–"/>
              <a:defRPr sz="1200"/>
            </a:lvl2pPr>
            <a:lvl3pPr indent="-292100" lvl="2" marL="1371600" algn="l">
              <a:spcBef>
                <a:spcPts val="200"/>
              </a:spcBef>
              <a:spcAft>
                <a:spcPts val="0"/>
              </a:spcAft>
              <a:buClr>
                <a:schemeClr val="dk1"/>
              </a:buClr>
              <a:buSzPts val="1000"/>
              <a:buChar char="•"/>
              <a:defRPr sz="1000"/>
            </a:lvl3pPr>
            <a:lvl4pPr indent="-285750" lvl="3" marL="1828800" algn="l">
              <a:spcBef>
                <a:spcPts val="200"/>
              </a:spcBef>
              <a:spcAft>
                <a:spcPts val="0"/>
              </a:spcAft>
              <a:buClr>
                <a:schemeClr val="dk1"/>
              </a:buClr>
              <a:buSzPts val="900"/>
              <a:buChar char="–"/>
              <a:defRPr sz="900"/>
            </a:lvl4pPr>
            <a:lvl5pPr indent="-285750" lvl="4" marL="2286000" algn="l">
              <a:spcBef>
                <a:spcPts val="200"/>
              </a:spcBef>
              <a:spcAft>
                <a:spcPts val="0"/>
              </a:spcAft>
              <a:buClr>
                <a:schemeClr val="dk1"/>
              </a:buClr>
              <a:buSzPts val="900"/>
              <a:buChar char="»"/>
              <a:defRPr sz="900"/>
            </a:lvl5pPr>
            <a:lvl6pPr indent="-285750" lvl="5" marL="2743200" algn="l">
              <a:spcBef>
                <a:spcPts val="200"/>
              </a:spcBef>
              <a:spcAft>
                <a:spcPts val="0"/>
              </a:spcAft>
              <a:buClr>
                <a:schemeClr val="dk1"/>
              </a:buClr>
              <a:buSzPts val="900"/>
              <a:buChar char="•"/>
              <a:defRPr sz="900"/>
            </a:lvl6pPr>
            <a:lvl7pPr indent="-285750" lvl="6" marL="3200400" algn="l">
              <a:spcBef>
                <a:spcPts val="200"/>
              </a:spcBef>
              <a:spcAft>
                <a:spcPts val="0"/>
              </a:spcAft>
              <a:buClr>
                <a:schemeClr val="dk1"/>
              </a:buClr>
              <a:buSzPts val="900"/>
              <a:buChar char="•"/>
              <a:defRPr sz="900"/>
            </a:lvl7pPr>
            <a:lvl8pPr indent="-285750" lvl="7" marL="3657600" algn="l">
              <a:spcBef>
                <a:spcPts val="200"/>
              </a:spcBef>
              <a:spcAft>
                <a:spcPts val="0"/>
              </a:spcAft>
              <a:buClr>
                <a:schemeClr val="dk1"/>
              </a:buClr>
              <a:buSzPts val="900"/>
              <a:buChar char="•"/>
              <a:defRPr sz="900"/>
            </a:lvl8pPr>
            <a:lvl9pPr indent="-285750" lvl="8" marL="4114800" algn="l">
              <a:spcBef>
                <a:spcPts val="200"/>
              </a:spcBef>
              <a:spcAft>
                <a:spcPts val="0"/>
              </a:spcAft>
              <a:buClr>
                <a:schemeClr val="dk1"/>
              </a:buClr>
              <a:buSzPts val="900"/>
              <a:buChar char="•"/>
              <a:defRPr sz="900"/>
            </a:lvl9pPr>
          </a:lstStyle>
          <a:p/>
        </p:txBody>
      </p:sp>
      <p:sp>
        <p:nvSpPr>
          <p:cNvPr id="94" name="Google Shape;94;p16"/>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5" name="Google Shape;95;p16"/>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96" name="Google Shape;96;p16"/>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7" name="Shape 97"/>
        <p:cNvGrpSpPr/>
        <p:nvPr/>
      </p:nvGrpSpPr>
      <p:grpSpPr>
        <a:xfrm>
          <a:off x="0" y="0"/>
          <a:ext cx="0" cy="0"/>
          <a:chOff x="0" y="0"/>
          <a:chExt cx="0" cy="0"/>
        </a:xfrm>
      </p:grpSpPr>
      <p:sp>
        <p:nvSpPr>
          <p:cNvPr id="98" name="Google Shape;98;p17"/>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2200"/>
              <a:buFont typeface="Calibri"/>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99" name="Google Shape;99;p17"/>
          <p:cNvSpPr txBox="1"/>
          <p:nvPr>
            <p:ph idx="1" type="body"/>
          </p:nvPr>
        </p:nvSpPr>
        <p:spPr>
          <a:xfrm>
            <a:off x="228600" y="767556"/>
            <a:ext cx="2020094"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0" name="Google Shape;100;p17"/>
          <p:cNvSpPr txBox="1"/>
          <p:nvPr>
            <p:ph idx="2" type="body"/>
          </p:nvPr>
        </p:nvSpPr>
        <p:spPr>
          <a:xfrm>
            <a:off x="228600" y="1087438"/>
            <a:ext cx="2020094"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1" name="Google Shape;101;p17"/>
          <p:cNvSpPr txBox="1"/>
          <p:nvPr>
            <p:ph idx="3" type="body"/>
          </p:nvPr>
        </p:nvSpPr>
        <p:spPr>
          <a:xfrm>
            <a:off x="2322513" y="767556"/>
            <a:ext cx="2020888" cy="319881"/>
          </a:xfrm>
          <a:prstGeom prst="rect">
            <a:avLst/>
          </a:prstGeom>
          <a:noFill/>
          <a:ln>
            <a:noFill/>
          </a:ln>
        </p:spPr>
        <p:txBody>
          <a:bodyPr anchorCtr="0" anchor="b" bIns="22850" lIns="45725" spcFirstLastPara="1" rIns="45725" wrap="square" tIns="22850">
            <a:normAutofit/>
          </a:bodyPr>
          <a:lstStyle>
            <a:lvl1pPr indent="-228600" lvl="0" marL="457200" algn="l">
              <a:spcBef>
                <a:spcPts val="200"/>
              </a:spcBef>
              <a:spcAft>
                <a:spcPts val="0"/>
              </a:spcAft>
              <a:buClr>
                <a:schemeClr val="dk1"/>
              </a:buClr>
              <a:buSzPts val="1200"/>
              <a:buNone/>
              <a:defRPr b="1" sz="1200"/>
            </a:lvl1pPr>
            <a:lvl2pPr indent="-228600" lvl="1" marL="914400" algn="l">
              <a:spcBef>
                <a:spcPts val="200"/>
              </a:spcBef>
              <a:spcAft>
                <a:spcPts val="0"/>
              </a:spcAft>
              <a:buClr>
                <a:schemeClr val="dk1"/>
              </a:buClr>
              <a:buSzPts val="1000"/>
              <a:buNone/>
              <a:defRPr b="1" sz="1000"/>
            </a:lvl2pPr>
            <a:lvl3pPr indent="-228600" lvl="2" marL="1371600" algn="l">
              <a:spcBef>
                <a:spcPts val="200"/>
              </a:spcBef>
              <a:spcAft>
                <a:spcPts val="0"/>
              </a:spcAft>
              <a:buClr>
                <a:schemeClr val="dk1"/>
              </a:buClr>
              <a:buSzPts val="900"/>
              <a:buNone/>
              <a:defRPr b="1" sz="900"/>
            </a:lvl3pPr>
            <a:lvl4pPr indent="-228600" lvl="3" marL="1828800" algn="l">
              <a:spcBef>
                <a:spcPts val="200"/>
              </a:spcBef>
              <a:spcAft>
                <a:spcPts val="0"/>
              </a:spcAft>
              <a:buClr>
                <a:schemeClr val="dk1"/>
              </a:buClr>
              <a:buSzPts val="800"/>
              <a:buNone/>
              <a:defRPr b="1" sz="800"/>
            </a:lvl4pPr>
            <a:lvl5pPr indent="-228600" lvl="4" marL="2286000" algn="l">
              <a:spcBef>
                <a:spcPts val="200"/>
              </a:spcBef>
              <a:spcAft>
                <a:spcPts val="0"/>
              </a:spcAft>
              <a:buClr>
                <a:schemeClr val="dk1"/>
              </a:buClr>
              <a:buSzPts val="800"/>
              <a:buNone/>
              <a:defRPr b="1" sz="800"/>
            </a:lvl5pPr>
            <a:lvl6pPr indent="-228600" lvl="5" marL="2743200" algn="l">
              <a:spcBef>
                <a:spcPts val="200"/>
              </a:spcBef>
              <a:spcAft>
                <a:spcPts val="0"/>
              </a:spcAft>
              <a:buClr>
                <a:schemeClr val="dk1"/>
              </a:buClr>
              <a:buSzPts val="800"/>
              <a:buNone/>
              <a:defRPr b="1" sz="800"/>
            </a:lvl6pPr>
            <a:lvl7pPr indent="-228600" lvl="6" marL="3200400" algn="l">
              <a:spcBef>
                <a:spcPts val="200"/>
              </a:spcBef>
              <a:spcAft>
                <a:spcPts val="0"/>
              </a:spcAft>
              <a:buClr>
                <a:schemeClr val="dk1"/>
              </a:buClr>
              <a:buSzPts val="800"/>
              <a:buNone/>
              <a:defRPr b="1" sz="800"/>
            </a:lvl7pPr>
            <a:lvl8pPr indent="-228600" lvl="7" marL="3657600" algn="l">
              <a:spcBef>
                <a:spcPts val="200"/>
              </a:spcBef>
              <a:spcAft>
                <a:spcPts val="0"/>
              </a:spcAft>
              <a:buClr>
                <a:schemeClr val="dk1"/>
              </a:buClr>
              <a:buSzPts val="800"/>
              <a:buNone/>
              <a:defRPr b="1" sz="800"/>
            </a:lvl8pPr>
            <a:lvl9pPr indent="-228600" lvl="8" marL="4114800" algn="l">
              <a:spcBef>
                <a:spcPts val="200"/>
              </a:spcBef>
              <a:spcAft>
                <a:spcPts val="0"/>
              </a:spcAft>
              <a:buClr>
                <a:schemeClr val="dk1"/>
              </a:buClr>
              <a:buSzPts val="800"/>
              <a:buNone/>
              <a:defRPr b="1" sz="800"/>
            </a:lvl9pPr>
          </a:lstStyle>
          <a:p/>
        </p:txBody>
      </p:sp>
      <p:sp>
        <p:nvSpPr>
          <p:cNvPr id="102" name="Google Shape;102;p17"/>
          <p:cNvSpPr txBox="1"/>
          <p:nvPr>
            <p:ph idx="4" type="body"/>
          </p:nvPr>
        </p:nvSpPr>
        <p:spPr>
          <a:xfrm>
            <a:off x="2322513" y="1087438"/>
            <a:ext cx="2020888" cy="1975644"/>
          </a:xfrm>
          <a:prstGeom prst="rect">
            <a:avLst/>
          </a:prstGeom>
          <a:noFill/>
          <a:ln>
            <a:noFill/>
          </a:ln>
        </p:spPr>
        <p:txBody>
          <a:bodyPr anchorCtr="0" anchor="t" bIns="22850" lIns="45725" spcFirstLastPara="1" rIns="45725" wrap="square" tIns="22850">
            <a:normAutofit/>
          </a:bodyPr>
          <a:lstStyle>
            <a:lvl1pPr indent="-304800" lvl="0" marL="457200" algn="l">
              <a:spcBef>
                <a:spcPts val="200"/>
              </a:spcBef>
              <a:spcAft>
                <a:spcPts val="0"/>
              </a:spcAft>
              <a:buClr>
                <a:schemeClr val="dk1"/>
              </a:buClr>
              <a:buSzPts val="1200"/>
              <a:buChar char="•"/>
              <a:defRPr sz="1200"/>
            </a:lvl1pPr>
            <a:lvl2pPr indent="-292100" lvl="1" marL="914400" algn="l">
              <a:spcBef>
                <a:spcPts val="200"/>
              </a:spcBef>
              <a:spcAft>
                <a:spcPts val="0"/>
              </a:spcAft>
              <a:buClr>
                <a:schemeClr val="dk1"/>
              </a:buClr>
              <a:buSzPts val="1000"/>
              <a:buChar char="–"/>
              <a:defRPr sz="1000"/>
            </a:lvl2pPr>
            <a:lvl3pPr indent="-285750" lvl="2" marL="1371600" algn="l">
              <a:spcBef>
                <a:spcPts val="200"/>
              </a:spcBef>
              <a:spcAft>
                <a:spcPts val="0"/>
              </a:spcAft>
              <a:buClr>
                <a:schemeClr val="dk1"/>
              </a:buClr>
              <a:buSzPts val="900"/>
              <a:buChar char="•"/>
              <a:defRPr sz="900"/>
            </a:lvl3pPr>
            <a:lvl4pPr indent="-279400" lvl="3" marL="1828800" algn="l">
              <a:spcBef>
                <a:spcPts val="200"/>
              </a:spcBef>
              <a:spcAft>
                <a:spcPts val="0"/>
              </a:spcAft>
              <a:buClr>
                <a:schemeClr val="dk1"/>
              </a:buClr>
              <a:buSzPts val="800"/>
              <a:buChar char="–"/>
              <a:defRPr sz="800"/>
            </a:lvl4pPr>
            <a:lvl5pPr indent="-279400" lvl="4" marL="2286000" algn="l">
              <a:spcBef>
                <a:spcPts val="200"/>
              </a:spcBef>
              <a:spcAft>
                <a:spcPts val="0"/>
              </a:spcAft>
              <a:buClr>
                <a:schemeClr val="dk1"/>
              </a:buClr>
              <a:buSzPts val="800"/>
              <a:buChar char="»"/>
              <a:defRPr sz="800"/>
            </a:lvl5pPr>
            <a:lvl6pPr indent="-279400" lvl="5" marL="2743200" algn="l">
              <a:spcBef>
                <a:spcPts val="200"/>
              </a:spcBef>
              <a:spcAft>
                <a:spcPts val="0"/>
              </a:spcAft>
              <a:buClr>
                <a:schemeClr val="dk1"/>
              </a:buClr>
              <a:buSzPts val="800"/>
              <a:buChar char="•"/>
              <a:defRPr sz="800"/>
            </a:lvl6pPr>
            <a:lvl7pPr indent="-279400" lvl="6" marL="3200400" algn="l">
              <a:spcBef>
                <a:spcPts val="200"/>
              </a:spcBef>
              <a:spcAft>
                <a:spcPts val="0"/>
              </a:spcAft>
              <a:buClr>
                <a:schemeClr val="dk1"/>
              </a:buClr>
              <a:buSzPts val="800"/>
              <a:buChar char="•"/>
              <a:defRPr sz="800"/>
            </a:lvl7pPr>
            <a:lvl8pPr indent="-279400" lvl="7" marL="3657600" algn="l">
              <a:spcBef>
                <a:spcPts val="200"/>
              </a:spcBef>
              <a:spcAft>
                <a:spcPts val="0"/>
              </a:spcAft>
              <a:buClr>
                <a:schemeClr val="dk1"/>
              </a:buClr>
              <a:buSzPts val="800"/>
              <a:buChar char="•"/>
              <a:defRPr sz="800"/>
            </a:lvl8pPr>
            <a:lvl9pPr indent="-279400" lvl="8" marL="4114800" algn="l">
              <a:spcBef>
                <a:spcPts val="200"/>
              </a:spcBef>
              <a:spcAft>
                <a:spcPts val="0"/>
              </a:spcAft>
              <a:buClr>
                <a:schemeClr val="dk1"/>
              </a:buClr>
              <a:buSzPts val="800"/>
              <a:buChar char="•"/>
              <a:defRPr sz="800"/>
            </a:lvl9pPr>
          </a:lstStyle>
          <a:p/>
        </p:txBody>
      </p:sp>
      <p:sp>
        <p:nvSpPr>
          <p:cNvPr id="103" name="Google Shape;103;p17"/>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4" name="Google Shape;104;p17"/>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5" name="Google Shape;105;p17"/>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6" name="Shape 106"/>
        <p:cNvGrpSpPr/>
        <p:nvPr/>
      </p:nvGrpSpPr>
      <p:grpSpPr>
        <a:xfrm>
          <a:off x="0" y="0"/>
          <a:ext cx="0" cy="0"/>
          <a:chOff x="0" y="0"/>
          <a:chExt cx="0" cy="0"/>
        </a:xfrm>
      </p:grpSpPr>
      <p:sp>
        <p:nvSpPr>
          <p:cNvPr id="107" name="Google Shape;107;p18"/>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08" name="Google Shape;108;p18"/>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09" name="Google Shape;109;p18"/>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0" name="Google Shape;110;p18"/>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11" name="Shape 111"/>
        <p:cNvGrpSpPr/>
        <p:nvPr/>
      </p:nvGrpSpPr>
      <p:grpSpPr>
        <a:xfrm>
          <a:off x="0" y="0"/>
          <a:ext cx="0" cy="0"/>
          <a:chOff x="0" y="0"/>
          <a:chExt cx="0" cy="0"/>
        </a:xfrm>
      </p:grpSpPr>
      <p:sp>
        <p:nvSpPr>
          <p:cNvPr id="112" name="Google Shape;112;p19"/>
          <p:cNvSpPr txBox="1"/>
          <p:nvPr>
            <p:ph type="title"/>
          </p:nvPr>
        </p:nvSpPr>
        <p:spPr>
          <a:xfrm>
            <a:off x="228600" y="136525"/>
            <a:ext cx="1504157" cy="581025"/>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13" name="Google Shape;113;p19"/>
          <p:cNvSpPr txBox="1"/>
          <p:nvPr>
            <p:ph idx="1" type="body"/>
          </p:nvPr>
        </p:nvSpPr>
        <p:spPr>
          <a:xfrm>
            <a:off x="1787525" y="136525"/>
            <a:ext cx="2555875" cy="2926557"/>
          </a:xfrm>
          <a:prstGeom prst="rect">
            <a:avLst/>
          </a:prstGeom>
          <a:noFill/>
          <a:ln>
            <a:noFill/>
          </a:ln>
        </p:spPr>
        <p:txBody>
          <a:bodyPr anchorCtr="0" anchor="t" bIns="22850" lIns="45725" spcFirstLastPara="1" rIns="45725" wrap="square" tIns="22850">
            <a:normAutofit/>
          </a:bodyPr>
          <a:lstStyle>
            <a:lvl1pPr indent="-330200" lvl="0" marL="457200" algn="l">
              <a:spcBef>
                <a:spcPts val="300"/>
              </a:spcBef>
              <a:spcAft>
                <a:spcPts val="0"/>
              </a:spcAft>
              <a:buClr>
                <a:schemeClr val="dk1"/>
              </a:buClr>
              <a:buSzPts val="1600"/>
              <a:buChar char="•"/>
              <a:defRPr sz="1600"/>
            </a:lvl1pPr>
            <a:lvl2pPr indent="-317500" lvl="1" marL="914400" algn="l">
              <a:spcBef>
                <a:spcPts val="300"/>
              </a:spcBef>
              <a:spcAft>
                <a:spcPts val="0"/>
              </a:spcAft>
              <a:buClr>
                <a:schemeClr val="dk1"/>
              </a:buClr>
              <a:buSzPts val="1400"/>
              <a:buChar char="–"/>
              <a:defRPr sz="1400"/>
            </a:lvl2pPr>
            <a:lvl3pPr indent="-304800" lvl="2" marL="1371600" algn="l">
              <a:spcBef>
                <a:spcPts val="200"/>
              </a:spcBef>
              <a:spcAft>
                <a:spcPts val="0"/>
              </a:spcAft>
              <a:buClr>
                <a:schemeClr val="dk1"/>
              </a:buClr>
              <a:buSzPts val="1200"/>
              <a:buChar char="•"/>
              <a:defRPr sz="1200"/>
            </a:lvl3pPr>
            <a:lvl4pPr indent="-292100" lvl="3" marL="1828800" algn="l">
              <a:spcBef>
                <a:spcPts val="200"/>
              </a:spcBef>
              <a:spcAft>
                <a:spcPts val="0"/>
              </a:spcAft>
              <a:buClr>
                <a:schemeClr val="dk1"/>
              </a:buClr>
              <a:buSzPts val="1000"/>
              <a:buChar char="–"/>
              <a:defRPr sz="1000"/>
            </a:lvl4pPr>
            <a:lvl5pPr indent="-292100" lvl="4" marL="2286000" algn="l">
              <a:spcBef>
                <a:spcPts val="200"/>
              </a:spcBef>
              <a:spcAft>
                <a:spcPts val="0"/>
              </a:spcAft>
              <a:buClr>
                <a:schemeClr val="dk1"/>
              </a:buClr>
              <a:buSzPts val="1000"/>
              <a:buChar char="»"/>
              <a:defRPr sz="1000"/>
            </a:lvl5pPr>
            <a:lvl6pPr indent="-292100" lvl="5" marL="2743200" algn="l">
              <a:spcBef>
                <a:spcPts val="200"/>
              </a:spcBef>
              <a:spcAft>
                <a:spcPts val="0"/>
              </a:spcAft>
              <a:buClr>
                <a:schemeClr val="dk1"/>
              </a:buClr>
              <a:buSzPts val="1000"/>
              <a:buChar char="•"/>
              <a:defRPr sz="1000"/>
            </a:lvl6pPr>
            <a:lvl7pPr indent="-292100" lvl="6" marL="3200400" algn="l">
              <a:spcBef>
                <a:spcPts val="200"/>
              </a:spcBef>
              <a:spcAft>
                <a:spcPts val="0"/>
              </a:spcAft>
              <a:buClr>
                <a:schemeClr val="dk1"/>
              </a:buClr>
              <a:buSzPts val="1000"/>
              <a:buChar char="•"/>
              <a:defRPr sz="1000"/>
            </a:lvl7pPr>
            <a:lvl8pPr indent="-292100" lvl="7" marL="3657600" algn="l">
              <a:spcBef>
                <a:spcPts val="200"/>
              </a:spcBef>
              <a:spcAft>
                <a:spcPts val="0"/>
              </a:spcAft>
              <a:buClr>
                <a:schemeClr val="dk1"/>
              </a:buClr>
              <a:buSzPts val="1000"/>
              <a:buChar char="•"/>
              <a:defRPr sz="1000"/>
            </a:lvl8pPr>
            <a:lvl9pPr indent="-292100" lvl="8" marL="4114800" algn="l">
              <a:spcBef>
                <a:spcPts val="200"/>
              </a:spcBef>
              <a:spcAft>
                <a:spcPts val="0"/>
              </a:spcAft>
              <a:buClr>
                <a:schemeClr val="dk1"/>
              </a:buClr>
              <a:buSzPts val="1000"/>
              <a:buChar char="•"/>
              <a:defRPr sz="1000"/>
            </a:lvl9pPr>
          </a:lstStyle>
          <a:p/>
        </p:txBody>
      </p:sp>
      <p:sp>
        <p:nvSpPr>
          <p:cNvPr id="114" name="Google Shape;114;p19"/>
          <p:cNvSpPr txBox="1"/>
          <p:nvPr>
            <p:ph idx="2" type="body"/>
          </p:nvPr>
        </p:nvSpPr>
        <p:spPr>
          <a:xfrm>
            <a:off x="228600" y="717550"/>
            <a:ext cx="1504157" cy="2345532"/>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15" name="Google Shape;115;p19"/>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6" name="Google Shape;116;p19"/>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17" name="Google Shape;117;p19"/>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18" name="Shape 118"/>
        <p:cNvGrpSpPr/>
        <p:nvPr/>
      </p:nvGrpSpPr>
      <p:grpSpPr>
        <a:xfrm>
          <a:off x="0" y="0"/>
          <a:ext cx="0" cy="0"/>
          <a:chOff x="0" y="0"/>
          <a:chExt cx="0" cy="0"/>
        </a:xfrm>
      </p:grpSpPr>
      <p:sp>
        <p:nvSpPr>
          <p:cNvPr id="119" name="Google Shape;119;p20"/>
          <p:cNvSpPr txBox="1"/>
          <p:nvPr>
            <p:ph type="title"/>
          </p:nvPr>
        </p:nvSpPr>
        <p:spPr>
          <a:xfrm>
            <a:off x="896144" y="2400300"/>
            <a:ext cx="2743200" cy="283369"/>
          </a:xfrm>
          <a:prstGeom prst="rect">
            <a:avLst/>
          </a:prstGeom>
          <a:noFill/>
          <a:ln>
            <a:noFill/>
          </a:ln>
        </p:spPr>
        <p:txBody>
          <a:bodyPr anchorCtr="0" anchor="b" bIns="22850" lIns="45725" spcFirstLastPara="1" rIns="45725" wrap="square" tIns="22850">
            <a:normAutofit/>
          </a:bodyPr>
          <a:lstStyle>
            <a:lvl1pPr lvl="0" algn="l">
              <a:spcBef>
                <a:spcPts val="0"/>
              </a:spcBef>
              <a:spcAft>
                <a:spcPts val="0"/>
              </a:spcAft>
              <a:buClr>
                <a:schemeClr val="dk1"/>
              </a:buClr>
              <a:buSzPts val="1000"/>
              <a:buFont typeface="Calibri"/>
              <a:buNone/>
              <a:defRPr b="1" sz="1000"/>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0" name="Google Shape;120;p20"/>
          <p:cNvSpPr/>
          <p:nvPr>
            <p:ph idx="2" type="pic"/>
          </p:nvPr>
        </p:nvSpPr>
        <p:spPr>
          <a:xfrm>
            <a:off x="896144" y="306388"/>
            <a:ext cx="2743200" cy="2057400"/>
          </a:xfrm>
          <a:prstGeom prst="rect">
            <a:avLst/>
          </a:prstGeom>
          <a:noFill/>
          <a:ln>
            <a:noFill/>
          </a:ln>
        </p:spPr>
      </p:sp>
      <p:sp>
        <p:nvSpPr>
          <p:cNvPr id="121" name="Google Shape;121;p20"/>
          <p:cNvSpPr txBox="1"/>
          <p:nvPr>
            <p:ph idx="1" type="body"/>
          </p:nvPr>
        </p:nvSpPr>
        <p:spPr>
          <a:xfrm>
            <a:off x="896144" y="2683669"/>
            <a:ext cx="2743200" cy="402431"/>
          </a:xfrm>
          <a:prstGeom prst="rect">
            <a:avLst/>
          </a:prstGeom>
          <a:noFill/>
          <a:ln>
            <a:noFill/>
          </a:ln>
        </p:spPr>
        <p:txBody>
          <a:bodyPr anchorCtr="0" anchor="t" bIns="22850" lIns="45725" spcFirstLastPara="1" rIns="45725" wrap="square" tIns="22850">
            <a:normAutofit/>
          </a:bodyPr>
          <a:lstStyle>
            <a:lvl1pPr indent="-228600" lvl="0" marL="457200" algn="l">
              <a:spcBef>
                <a:spcPts val="100"/>
              </a:spcBef>
              <a:spcAft>
                <a:spcPts val="0"/>
              </a:spcAft>
              <a:buClr>
                <a:schemeClr val="dk1"/>
              </a:buClr>
              <a:buSzPts val="700"/>
              <a:buNone/>
              <a:defRPr sz="700"/>
            </a:lvl1pPr>
            <a:lvl2pPr indent="-228600" lvl="1" marL="914400" algn="l">
              <a:spcBef>
                <a:spcPts val="100"/>
              </a:spcBef>
              <a:spcAft>
                <a:spcPts val="0"/>
              </a:spcAft>
              <a:buClr>
                <a:schemeClr val="dk1"/>
              </a:buClr>
              <a:buSzPts val="600"/>
              <a:buNone/>
              <a:defRPr sz="600"/>
            </a:lvl2pPr>
            <a:lvl3pPr indent="-228600" lvl="2" marL="1371600" algn="l">
              <a:spcBef>
                <a:spcPts val="100"/>
              </a:spcBef>
              <a:spcAft>
                <a:spcPts val="0"/>
              </a:spcAft>
              <a:buClr>
                <a:schemeClr val="dk1"/>
              </a:buClr>
              <a:buSzPts val="500"/>
              <a:buNone/>
              <a:defRPr sz="500"/>
            </a:lvl3pPr>
            <a:lvl4pPr indent="-228600" lvl="3" marL="1828800" algn="l">
              <a:spcBef>
                <a:spcPts val="100"/>
              </a:spcBef>
              <a:spcAft>
                <a:spcPts val="0"/>
              </a:spcAft>
              <a:buClr>
                <a:schemeClr val="dk1"/>
              </a:buClr>
              <a:buSzPts val="500"/>
              <a:buNone/>
              <a:defRPr sz="500"/>
            </a:lvl4pPr>
            <a:lvl5pPr indent="-228600" lvl="4" marL="2286000" algn="l">
              <a:spcBef>
                <a:spcPts val="100"/>
              </a:spcBef>
              <a:spcAft>
                <a:spcPts val="0"/>
              </a:spcAft>
              <a:buClr>
                <a:schemeClr val="dk1"/>
              </a:buClr>
              <a:buSzPts val="500"/>
              <a:buNone/>
              <a:defRPr sz="500"/>
            </a:lvl5pPr>
            <a:lvl6pPr indent="-228600" lvl="5" marL="2743200" algn="l">
              <a:spcBef>
                <a:spcPts val="100"/>
              </a:spcBef>
              <a:spcAft>
                <a:spcPts val="0"/>
              </a:spcAft>
              <a:buClr>
                <a:schemeClr val="dk1"/>
              </a:buClr>
              <a:buSzPts val="500"/>
              <a:buNone/>
              <a:defRPr sz="500"/>
            </a:lvl6pPr>
            <a:lvl7pPr indent="-228600" lvl="6" marL="3200400" algn="l">
              <a:spcBef>
                <a:spcPts val="100"/>
              </a:spcBef>
              <a:spcAft>
                <a:spcPts val="0"/>
              </a:spcAft>
              <a:buClr>
                <a:schemeClr val="dk1"/>
              </a:buClr>
              <a:buSzPts val="500"/>
              <a:buNone/>
              <a:defRPr sz="500"/>
            </a:lvl7pPr>
            <a:lvl8pPr indent="-228600" lvl="7" marL="3657600" algn="l">
              <a:spcBef>
                <a:spcPts val="100"/>
              </a:spcBef>
              <a:spcAft>
                <a:spcPts val="0"/>
              </a:spcAft>
              <a:buClr>
                <a:schemeClr val="dk1"/>
              </a:buClr>
              <a:buSzPts val="500"/>
              <a:buNone/>
              <a:defRPr sz="500"/>
            </a:lvl8pPr>
            <a:lvl9pPr indent="-228600" lvl="8" marL="4114800" algn="l">
              <a:spcBef>
                <a:spcPts val="100"/>
              </a:spcBef>
              <a:spcAft>
                <a:spcPts val="0"/>
              </a:spcAft>
              <a:buClr>
                <a:schemeClr val="dk1"/>
              </a:buClr>
              <a:buSzPts val="500"/>
              <a:buNone/>
              <a:defRPr sz="500"/>
            </a:lvl9pPr>
          </a:lstStyle>
          <a:p/>
        </p:txBody>
      </p:sp>
      <p:sp>
        <p:nvSpPr>
          <p:cNvPr id="122" name="Google Shape;122;p20"/>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3" name="Google Shape;123;p20"/>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4" name="Google Shape;124;p20"/>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5" name="Shape 125"/>
        <p:cNvGrpSpPr/>
        <p:nvPr/>
      </p:nvGrpSpPr>
      <p:grpSpPr>
        <a:xfrm>
          <a:off x="0" y="0"/>
          <a:ext cx="0" cy="0"/>
          <a:chOff x="0" y="0"/>
          <a:chExt cx="0" cy="0"/>
        </a:xfrm>
      </p:grpSpPr>
      <p:sp>
        <p:nvSpPr>
          <p:cNvPr id="126" name="Google Shape;126;p2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27" name="Google Shape;127;p21"/>
          <p:cNvSpPr txBox="1"/>
          <p:nvPr>
            <p:ph idx="1" type="body"/>
          </p:nvPr>
        </p:nvSpPr>
        <p:spPr>
          <a:xfrm rot="5400000">
            <a:off x="1154509" y="-125809"/>
            <a:ext cx="2262982" cy="41148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28" name="Google Shape;128;p2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29" name="Google Shape;129;p2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0" name="Google Shape;130;p2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6" name="Google Shape;16;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17" name="Google Shape;17;p3"/>
          <p:cNvSpPr/>
          <p:nvPr/>
        </p:nvSpPr>
        <p:spPr>
          <a:xfrm>
            <a:off x="1350404" y="1353104"/>
            <a:ext cx="6443191" cy="676140"/>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2">
              <a:alphaModFix/>
            </a:blip>
            <a:stretch>
              <a:fillRect b="-490109" l="0" r="0" t="0"/>
            </a:stretch>
          </a:blipFill>
          <a:ln>
            <a:noFill/>
          </a:ln>
        </p:spPr>
      </p:sp>
      <p:sp>
        <p:nvSpPr>
          <p:cNvPr id="18" name="Google Shape;18;p3"/>
          <p:cNvSpPr/>
          <p:nvPr/>
        </p:nvSpPr>
        <p:spPr>
          <a:xfrm>
            <a:off x="1350404" y="3114263"/>
            <a:ext cx="6443191" cy="676140"/>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2">
              <a:alphaModFix/>
            </a:blip>
            <a:stretch>
              <a:fillRect b="-490109" l="0" r="0" t="0"/>
            </a:stretch>
          </a:blipFill>
          <a:ln>
            <a:noFill/>
          </a:ln>
        </p:spPr>
      </p:sp>
      <p:sp>
        <p:nvSpPr>
          <p:cNvPr id="19" name="Google Shape;19;p3"/>
          <p:cNvSpPr/>
          <p:nvPr/>
        </p:nvSpPr>
        <p:spPr>
          <a:xfrm>
            <a:off x="-160373" y="3249825"/>
            <a:ext cx="2668147" cy="2438019"/>
          </a:xfrm>
          <a:custGeom>
            <a:rect b="b" l="l" r="r" t="t"/>
            <a:pathLst>
              <a:path extrusionOk="0" h="4114800" w="4503201">
                <a:moveTo>
                  <a:pt x="0" y="0"/>
                </a:moveTo>
                <a:lnTo>
                  <a:pt x="4503201" y="0"/>
                </a:lnTo>
                <a:lnTo>
                  <a:pt x="4503201" y="4114800"/>
                </a:lnTo>
                <a:lnTo>
                  <a:pt x="0" y="4114800"/>
                </a:lnTo>
                <a:lnTo>
                  <a:pt x="0" y="0"/>
                </a:lnTo>
                <a:close/>
              </a:path>
            </a:pathLst>
          </a:custGeom>
          <a:blipFill rotWithShape="1">
            <a:blip r:embed="rId3">
              <a:alphaModFix/>
            </a:blip>
            <a:stretch>
              <a:fillRect b="0" l="0" r="0" t="0"/>
            </a:stretch>
          </a:blipFill>
          <a:ln>
            <a:noFill/>
          </a:ln>
        </p:spPr>
      </p:sp>
      <p:sp>
        <p:nvSpPr>
          <p:cNvPr id="20" name="Google Shape;20;p3"/>
          <p:cNvSpPr/>
          <p:nvPr/>
        </p:nvSpPr>
        <p:spPr>
          <a:xfrm flipH="1" rot="10800000">
            <a:off x="6861916" y="-75992"/>
            <a:ext cx="2282092" cy="1982568"/>
          </a:xfrm>
          <a:custGeom>
            <a:rect b="b" l="l" r="r" t="t"/>
            <a:pathLst>
              <a:path extrusionOk="0" h="3965135" w="4564184">
                <a:moveTo>
                  <a:pt x="0" y="0"/>
                </a:moveTo>
                <a:lnTo>
                  <a:pt x="4564184" y="0"/>
                </a:lnTo>
                <a:lnTo>
                  <a:pt x="4564184" y="3965135"/>
                </a:lnTo>
                <a:lnTo>
                  <a:pt x="0" y="3965135"/>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31" name="Shape 131"/>
        <p:cNvGrpSpPr/>
        <p:nvPr/>
      </p:nvGrpSpPr>
      <p:grpSpPr>
        <a:xfrm>
          <a:off x="0" y="0"/>
          <a:ext cx="0" cy="0"/>
          <a:chOff x="0" y="0"/>
          <a:chExt cx="0" cy="0"/>
        </a:xfrm>
      </p:grpSpPr>
      <p:sp>
        <p:nvSpPr>
          <p:cNvPr id="132" name="Google Shape;132;p22"/>
          <p:cNvSpPr txBox="1"/>
          <p:nvPr>
            <p:ph type="title"/>
          </p:nvPr>
        </p:nvSpPr>
        <p:spPr>
          <a:xfrm rot="5400000">
            <a:off x="2366169" y="1085850"/>
            <a:ext cx="2925763" cy="1028700"/>
          </a:xfrm>
          <a:prstGeom prst="rect">
            <a:avLst/>
          </a:prstGeom>
          <a:noFill/>
          <a:ln>
            <a:noFill/>
          </a:ln>
        </p:spPr>
        <p:txBody>
          <a:bodyPr anchorCtr="0" anchor="ctr" bIns="22850" lIns="45725" spcFirstLastPara="1" rIns="45725" wrap="square" tIns="22850">
            <a:normAutofit/>
          </a:bodyPr>
          <a:lstStyle>
            <a:lvl1pPr lvl="0" algn="ctr">
              <a:spcBef>
                <a:spcPts val="0"/>
              </a:spcBef>
              <a:spcAft>
                <a:spcPts val="0"/>
              </a:spcAft>
              <a:buClr>
                <a:schemeClr val="dk1"/>
              </a:buClr>
              <a:buSzPts val="9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
        <p:nvSpPr>
          <p:cNvPr id="133" name="Google Shape;133;p22"/>
          <p:cNvSpPr txBox="1"/>
          <p:nvPr>
            <p:ph idx="1" type="body"/>
          </p:nvPr>
        </p:nvSpPr>
        <p:spPr>
          <a:xfrm rot="5400000">
            <a:off x="270669" y="95250"/>
            <a:ext cx="2925763" cy="3009900"/>
          </a:xfrm>
          <a:prstGeom prst="rect">
            <a:avLst/>
          </a:prstGeom>
          <a:noFill/>
          <a:ln>
            <a:noFill/>
          </a:ln>
        </p:spPr>
        <p:txBody>
          <a:bodyPr anchorCtr="0" anchor="t" bIns="22850" lIns="45725" spcFirstLastPara="1" rIns="45725" wrap="square" tIns="22850">
            <a:normAutofit/>
          </a:bodyPr>
          <a:lstStyle>
            <a:lvl1pPr indent="-285750" lvl="0" marL="457200" algn="l">
              <a:spcBef>
                <a:spcPts val="200"/>
              </a:spcBef>
              <a:spcAft>
                <a:spcPts val="0"/>
              </a:spcAft>
              <a:buClr>
                <a:schemeClr val="dk1"/>
              </a:buClr>
              <a:buSzPts val="900"/>
              <a:buChar char="•"/>
              <a:defRPr/>
            </a:lvl1pPr>
            <a:lvl2pPr indent="-285750" lvl="1" marL="914400" algn="l">
              <a:spcBef>
                <a:spcPts val="200"/>
              </a:spcBef>
              <a:spcAft>
                <a:spcPts val="0"/>
              </a:spcAft>
              <a:buClr>
                <a:schemeClr val="dk1"/>
              </a:buClr>
              <a:buSzPts val="900"/>
              <a:buChar char="–"/>
              <a:defRPr/>
            </a:lvl2pPr>
            <a:lvl3pPr indent="-285750" lvl="2" marL="1371600" algn="l">
              <a:spcBef>
                <a:spcPts val="200"/>
              </a:spcBef>
              <a:spcAft>
                <a:spcPts val="0"/>
              </a:spcAft>
              <a:buClr>
                <a:schemeClr val="dk1"/>
              </a:buClr>
              <a:buSzPts val="900"/>
              <a:buChar char="•"/>
              <a:defRPr/>
            </a:lvl3pPr>
            <a:lvl4pPr indent="-285750" lvl="3" marL="1828800" algn="l">
              <a:spcBef>
                <a:spcPts val="200"/>
              </a:spcBef>
              <a:spcAft>
                <a:spcPts val="0"/>
              </a:spcAft>
              <a:buClr>
                <a:schemeClr val="dk1"/>
              </a:buClr>
              <a:buSzPts val="900"/>
              <a:buChar char="–"/>
              <a:defRPr/>
            </a:lvl4pPr>
            <a:lvl5pPr indent="-285750" lvl="4" marL="2286000" algn="l">
              <a:spcBef>
                <a:spcPts val="200"/>
              </a:spcBef>
              <a:spcAft>
                <a:spcPts val="0"/>
              </a:spcAft>
              <a:buClr>
                <a:schemeClr val="dk1"/>
              </a:buClr>
              <a:buSzPts val="900"/>
              <a:buChar char="»"/>
              <a:defRPr/>
            </a:lvl5pPr>
            <a:lvl6pPr indent="-285750" lvl="5" marL="2743200" algn="l">
              <a:spcBef>
                <a:spcPts val="200"/>
              </a:spcBef>
              <a:spcAft>
                <a:spcPts val="0"/>
              </a:spcAft>
              <a:buClr>
                <a:schemeClr val="dk1"/>
              </a:buClr>
              <a:buSzPts val="900"/>
              <a:buChar char="•"/>
              <a:defRPr/>
            </a:lvl6pPr>
            <a:lvl7pPr indent="-285750" lvl="6" marL="3200400" algn="l">
              <a:spcBef>
                <a:spcPts val="200"/>
              </a:spcBef>
              <a:spcAft>
                <a:spcPts val="0"/>
              </a:spcAft>
              <a:buClr>
                <a:schemeClr val="dk1"/>
              </a:buClr>
              <a:buSzPts val="900"/>
              <a:buChar char="•"/>
              <a:defRPr/>
            </a:lvl7pPr>
            <a:lvl8pPr indent="-285750" lvl="7" marL="3657600" algn="l">
              <a:spcBef>
                <a:spcPts val="200"/>
              </a:spcBef>
              <a:spcAft>
                <a:spcPts val="0"/>
              </a:spcAft>
              <a:buClr>
                <a:schemeClr val="dk1"/>
              </a:buClr>
              <a:buSzPts val="900"/>
              <a:buChar char="•"/>
              <a:defRPr/>
            </a:lvl8pPr>
            <a:lvl9pPr indent="-285750" lvl="8" marL="4114800" algn="l">
              <a:spcBef>
                <a:spcPts val="200"/>
              </a:spcBef>
              <a:spcAft>
                <a:spcPts val="0"/>
              </a:spcAft>
              <a:buClr>
                <a:schemeClr val="dk1"/>
              </a:buClr>
              <a:buSzPts val="900"/>
              <a:buChar char="•"/>
              <a:defRPr/>
            </a:lvl9pPr>
          </a:lstStyle>
          <a:p/>
        </p:txBody>
      </p:sp>
      <p:sp>
        <p:nvSpPr>
          <p:cNvPr id="134" name="Google Shape;134;p22"/>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algn="l">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5" name="Google Shape;135;p22"/>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algn="ctr">
              <a:spcBef>
                <a:spcPts val="0"/>
              </a:spcBef>
              <a:spcAft>
                <a:spcPts val="0"/>
              </a:spcAft>
              <a:buSzPts val="700"/>
              <a:buNone/>
              <a:defRPr/>
            </a:lvl1pPr>
            <a:lvl2pPr lvl="1" algn="l">
              <a:spcBef>
                <a:spcPts val="0"/>
              </a:spcBef>
              <a:spcAft>
                <a:spcPts val="0"/>
              </a:spcAft>
              <a:buSzPts val="700"/>
              <a:buNone/>
              <a:defRPr/>
            </a:lvl2pPr>
            <a:lvl3pPr lvl="2" algn="l">
              <a:spcBef>
                <a:spcPts val="0"/>
              </a:spcBef>
              <a:spcAft>
                <a:spcPts val="0"/>
              </a:spcAft>
              <a:buSzPts val="700"/>
              <a:buNone/>
              <a:defRPr/>
            </a:lvl3pPr>
            <a:lvl4pPr lvl="3" algn="l">
              <a:spcBef>
                <a:spcPts val="0"/>
              </a:spcBef>
              <a:spcAft>
                <a:spcPts val="0"/>
              </a:spcAft>
              <a:buSzPts val="700"/>
              <a:buNone/>
              <a:defRPr/>
            </a:lvl4pPr>
            <a:lvl5pPr lvl="4" algn="l">
              <a:spcBef>
                <a:spcPts val="0"/>
              </a:spcBef>
              <a:spcAft>
                <a:spcPts val="0"/>
              </a:spcAft>
              <a:buSzPts val="700"/>
              <a:buNone/>
              <a:defRPr/>
            </a:lvl5pPr>
            <a:lvl6pPr lvl="5" algn="l">
              <a:spcBef>
                <a:spcPts val="0"/>
              </a:spcBef>
              <a:spcAft>
                <a:spcPts val="0"/>
              </a:spcAft>
              <a:buSzPts val="700"/>
              <a:buNone/>
              <a:defRPr/>
            </a:lvl6pPr>
            <a:lvl7pPr lvl="6" algn="l">
              <a:spcBef>
                <a:spcPts val="0"/>
              </a:spcBef>
              <a:spcAft>
                <a:spcPts val="0"/>
              </a:spcAft>
              <a:buSzPts val="700"/>
              <a:buNone/>
              <a:defRPr/>
            </a:lvl7pPr>
            <a:lvl8pPr lvl="7" algn="l">
              <a:spcBef>
                <a:spcPts val="0"/>
              </a:spcBef>
              <a:spcAft>
                <a:spcPts val="0"/>
              </a:spcAft>
              <a:buSzPts val="700"/>
              <a:buNone/>
              <a:defRPr/>
            </a:lvl8pPr>
            <a:lvl9pPr lvl="8" algn="l">
              <a:spcBef>
                <a:spcPts val="0"/>
              </a:spcBef>
              <a:spcAft>
                <a:spcPts val="0"/>
              </a:spcAft>
              <a:buSzPts val="700"/>
              <a:buNone/>
              <a:defRPr/>
            </a:lvl9pPr>
          </a:lstStyle>
          <a:p/>
        </p:txBody>
      </p:sp>
      <p:sp>
        <p:nvSpPr>
          <p:cNvPr id="136" name="Google Shape;136;p22"/>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3" name="Google Shape;23;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4" name="Google Shape;24;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25" name="Google Shape;25;p4"/>
          <p:cNvSpPr/>
          <p:nvPr/>
        </p:nvSpPr>
        <p:spPr>
          <a:xfrm rot="2064314">
            <a:off x="-420559" y="3394127"/>
            <a:ext cx="2311512" cy="2057246"/>
          </a:xfrm>
          <a:custGeom>
            <a:rect b="b" l="l" r="r" t="t"/>
            <a:pathLst>
              <a:path extrusionOk="0" h="4114800" w="4623371">
                <a:moveTo>
                  <a:pt x="0" y="0"/>
                </a:moveTo>
                <a:lnTo>
                  <a:pt x="4623371" y="0"/>
                </a:lnTo>
                <a:lnTo>
                  <a:pt x="4623371" y="4114800"/>
                </a:lnTo>
                <a:lnTo>
                  <a:pt x="0" y="4114800"/>
                </a:lnTo>
                <a:lnTo>
                  <a:pt x="0" y="0"/>
                </a:lnTo>
                <a:close/>
              </a:path>
            </a:pathLst>
          </a:custGeom>
          <a:blipFill rotWithShape="1">
            <a:blip r:embed="rId2">
              <a:alphaModFix/>
            </a:blip>
            <a:stretch>
              <a:fillRect b="0" l="0" r="0" t="0"/>
            </a:stretch>
          </a:blipFill>
          <a:ln>
            <a:noFill/>
          </a:ln>
        </p:spPr>
      </p:sp>
      <p:sp>
        <p:nvSpPr>
          <p:cNvPr id="26" name="Google Shape;26;p4"/>
          <p:cNvSpPr/>
          <p:nvPr/>
        </p:nvSpPr>
        <p:spPr>
          <a:xfrm rot="-2346466">
            <a:off x="6404278" y="3467609"/>
            <a:ext cx="2004471" cy="2054852"/>
          </a:xfrm>
          <a:custGeom>
            <a:rect b="b" l="l" r="r" t="t"/>
            <a:pathLst>
              <a:path extrusionOk="0" h="4114800" w="4013912">
                <a:moveTo>
                  <a:pt x="0" y="0"/>
                </a:moveTo>
                <a:lnTo>
                  <a:pt x="4013912" y="0"/>
                </a:lnTo>
                <a:lnTo>
                  <a:pt x="4013912" y="4114800"/>
                </a:lnTo>
                <a:lnTo>
                  <a:pt x="0" y="4114800"/>
                </a:lnTo>
                <a:lnTo>
                  <a:pt x="0" y="0"/>
                </a:lnTo>
                <a:close/>
              </a:path>
            </a:pathLst>
          </a:custGeom>
          <a:blipFill rotWithShape="1">
            <a:blip r:embed="rId3">
              <a:alphaModFix/>
            </a:blip>
            <a:stretch>
              <a:fillRect b="0" l="0" r="0" t="0"/>
            </a:stretch>
          </a:blipFill>
          <a:ln>
            <a:noFill/>
          </a:ln>
        </p:spPr>
      </p:sp>
      <p:sp>
        <p:nvSpPr>
          <p:cNvPr id="27" name="Google Shape;27;p4"/>
          <p:cNvSpPr/>
          <p:nvPr/>
        </p:nvSpPr>
        <p:spPr>
          <a:xfrm rot="-1663110">
            <a:off x="7617463" y="-54942"/>
            <a:ext cx="1225438" cy="2000715"/>
          </a:xfrm>
          <a:custGeom>
            <a:rect b="b" l="l" r="r" t="t"/>
            <a:pathLst>
              <a:path extrusionOk="0" h="4002530" w="2451550">
                <a:moveTo>
                  <a:pt x="0" y="0"/>
                </a:moveTo>
                <a:lnTo>
                  <a:pt x="2451550" y="0"/>
                </a:lnTo>
                <a:lnTo>
                  <a:pt x="2451550" y="4002530"/>
                </a:lnTo>
                <a:lnTo>
                  <a:pt x="0" y="400253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3" name="Google Shape;33;p5"/>
          <p:cNvSpPr/>
          <p:nvPr/>
        </p:nvSpPr>
        <p:spPr>
          <a:xfrm rot="-2893262">
            <a:off x="3288221" y="2978135"/>
            <a:ext cx="4100668" cy="4100668"/>
          </a:xfrm>
          <a:custGeom>
            <a:rect b="b" l="l" r="r" t="t"/>
            <a:pathLst>
              <a:path extrusionOk="0" h="10026075" w="10026075">
                <a:moveTo>
                  <a:pt x="0" y="0"/>
                </a:moveTo>
                <a:lnTo>
                  <a:pt x="10026075" y="0"/>
                </a:lnTo>
                <a:lnTo>
                  <a:pt x="10026075" y="10026076"/>
                </a:lnTo>
                <a:lnTo>
                  <a:pt x="0" y="10026076"/>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4" name="Shape 34"/>
        <p:cNvGrpSpPr/>
        <p:nvPr/>
      </p:nvGrpSpPr>
      <p:grpSpPr>
        <a:xfrm>
          <a:off x="0" y="0"/>
          <a:ext cx="0" cy="0"/>
          <a:chOff x="0" y="0"/>
          <a:chExt cx="0" cy="0"/>
        </a:xfrm>
      </p:grpSpPr>
      <p:sp>
        <p:nvSpPr>
          <p:cNvPr id="35" name="Google Shape;35;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6" name="Google Shape;36;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37" name="Google Shape;37;p6"/>
          <p:cNvSpPr/>
          <p:nvPr/>
        </p:nvSpPr>
        <p:spPr>
          <a:xfrm rot="1601577">
            <a:off x="727" y="3181605"/>
            <a:ext cx="2113380" cy="1479366"/>
          </a:xfrm>
          <a:custGeom>
            <a:rect b="b" l="l" r="r" t="t"/>
            <a:pathLst>
              <a:path extrusionOk="0" h="2953531" w="4219330">
                <a:moveTo>
                  <a:pt x="0" y="0"/>
                </a:moveTo>
                <a:lnTo>
                  <a:pt x="4219330" y="0"/>
                </a:lnTo>
                <a:lnTo>
                  <a:pt x="4219330" y="2953531"/>
                </a:lnTo>
                <a:lnTo>
                  <a:pt x="0" y="2953531"/>
                </a:lnTo>
                <a:lnTo>
                  <a:pt x="0" y="0"/>
                </a:lnTo>
                <a:close/>
              </a:path>
            </a:pathLst>
          </a:custGeom>
          <a:blipFill rotWithShape="1">
            <a:blip r:embed="rId2">
              <a:alphaModFix/>
            </a:blip>
            <a:stretch>
              <a:fillRect b="0" l="0" r="0" t="0"/>
            </a:stretch>
          </a:blipFill>
          <a:ln>
            <a:noFill/>
          </a:ln>
        </p:spPr>
      </p:sp>
      <p:sp>
        <p:nvSpPr>
          <p:cNvPr id="38" name="Google Shape;38;p6"/>
          <p:cNvSpPr/>
          <p:nvPr/>
        </p:nvSpPr>
        <p:spPr>
          <a:xfrm rot="-2236282">
            <a:off x="6624995" y="2918307"/>
            <a:ext cx="1444648" cy="3005882"/>
          </a:xfrm>
          <a:custGeom>
            <a:rect b="b" l="l" r="r" t="t"/>
            <a:pathLst>
              <a:path extrusionOk="0" h="6017634" w="2892118">
                <a:moveTo>
                  <a:pt x="0" y="0"/>
                </a:moveTo>
                <a:lnTo>
                  <a:pt x="2892118" y="0"/>
                </a:lnTo>
                <a:lnTo>
                  <a:pt x="2892118" y="6017635"/>
                </a:lnTo>
                <a:lnTo>
                  <a:pt x="0" y="6017635"/>
                </a:lnTo>
                <a:lnTo>
                  <a:pt x="0" y="0"/>
                </a:lnTo>
                <a:close/>
              </a:path>
            </a:pathLst>
          </a:custGeom>
          <a:blipFill rotWithShape="1">
            <a:blip r:embed="rId3">
              <a:alphaModFix/>
            </a:blip>
            <a:stretch>
              <a:fillRect b="0" l="0" r="0" t="0"/>
            </a:stretch>
          </a:blipFill>
          <a:ln>
            <a:noFill/>
          </a:ln>
        </p:spPr>
      </p:sp>
      <p:sp>
        <p:nvSpPr>
          <p:cNvPr id="39" name="Google Shape;39;p6"/>
          <p:cNvSpPr/>
          <p:nvPr/>
        </p:nvSpPr>
        <p:spPr>
          <a:xfrm rot="767787">
            <a:off x="7788845" y="275681"/>
            <a:ext cx="1038414" cy="1658781"/>
          </a:xfrm>
          <a:custGeom>
            <a:rect b="b" l="l" r="r" t="t"/>
            <a:pathLst>
              <a:path extrusionOk="0" h="2032219" w="1277758">
                <a:moveTo>
                  <a:pt x="0" y="0"/>
                </a:moveTo>
                <a:lnTo>
                  <a:pt x="1277758" y="0"/>
                </a:lnTo>
                <a:lnTo>
                  <a:pt x="1277758" y="2032220"/>
                </a:lnTo>
                <a:lnTo>
                  <a:pt x="0" y="2032220"/>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7"/>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43" name="Google Shape;43;p7"/>
          <p:cNvSpPr/>
          <p:nvPr/>
        </p:nvSpPr>
        <p:spPr>
          <a:xfrm rot="-1893528">
            <a:off x="6662901" y="235059"/>
            <a:ext cx="1740946" cy="1638666"/>
          </a:xfrm>
          <a:custGeom>
            <a:rect b="b" l="l" r="r" t="t"/>
            <a:pathLst>
              <a:path extrusionOk="0" h="2835153" w="3012114">
                <a:moveTo>
                  <a:pt x="0" y="0"/>
                </a:moveTo>
                <a:lnTo>
                  <a:pt x="3012114" y="0"/>
                </a:lnTo>
                <a:lnTo>
                  <a:pt x="3012114" y="2835153"/>
                </a:lnTo>
                <a:lnTo>
                  <a:pt x="0" y="2835153"/>
                </a:lnTo>
                <a:lnTo>
                  <a:pt x="0" y="0"/>
                </a:lnTo>
                <a:close/>
              </a:path>
            </a:pathLst>
          </a:custGeom>
          <a:blipFill rotWithShape="1">
            <a:blip r:embed="rId2">
              <a:alphaModFix/>
            </a:blip>
            <a:stretch>
              <a:fillRect b="0" l="0" r="0" t="0"/>
            </a:stretch>
          </a:blipFill>
          <a:ln>
            <a:noFill/>
          </a:ln>
        </p:spPr>
      </p:sp>
      <p:sp>
        <p:nvSpPr>
          <p:cNvPr id="44" name="Google Shape;44;p7"/>
          <p:cNvSpPr/>
          <p:nvPr/>
        </p:nvSpPr>
        <p:spPr>
          <a:xfrm>
            <a:off x="209462" y="3751101"/>
            <a:ext cx="2885871" cy="1515082"/>
          </a:xfrm>
          <a:custGeom>
            <a:rect b="b" l="l" r="r" t="t"/>
            <a:pathLst>
              <a:path extrusionOk="0" h="1236802" w="2355813">
                <a:moveTo>
                  <a:pt x="0" y="0"/>
                </a:moveTo>
                <a:lnTo>
                  <a:pt x="2355813" y="0"/>
                </a:lnTo>
                <a:lnTo>
                  <a:pt x="2355813" y="1236802"/>
                </a:lnTo>
                <a:lnTo>
                  <a:pt x="0" y="12368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5" name="Shape 45"/>
        <p:cNvGrpSpPr/>
        <p:nvPr/>
      </p:nvGrpSpPr>
      <p:grpSpPr>
        <a:xfrm>
          <a:off x="0" y="0"/>
          <a:ext cx="0" cy="0"/>
          <a:chOff x="0" y="0"/>
          <a:chExt cx="0" cy="0"/>
        </a:xfrm>
      </p:grpSpPr>
      <p:sp>
        <p:nvSpPr>
          <p:cNvPr id="46" name="Google Shape;46;p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8"/>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8" name="Google Shape;48;p8"/>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9" name="Google Shape;49;p8"/>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50" name="Google Shape;50;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1" name="Google Shape;51;p8"/>
          <p:cNvSpPr/>
          <p:nvPr/>
        </p:nvSpPr>
        <p:spPr>
          <a:xfrm rot="-7698120">
            <a:off x="3399009" y="-659453"/>
            <a:ext cx="562334" cy="1828728"/>
          </a:xfrm>
          <a:custGeom>
            <a:rect b="b" l="l" r="r" t="t"/>
            <a:pathLst>
              <a:path extrusionOk="0" h="3656314" w="1124317">
                <a:moveTo>
                  <a:pt x="0" y="0"/>
                </a:moveTo>
                <a:lnTo>
                  <a:pt x="1124317" y="0"/>
                </a:lnTo>
                <a:lnTo>
                  <a:pt x="1124317" y="3656314"/>
                </a:lnTo>
                <a:lnTo>
                  <a:pt x="0" y="3656314"/>
                </a:lnTo>
                <a:lnTo>
                  <a:pt x="0" y="0"/>
                </a:lnTo>
                <a:close/>
              </a:path>
            </a:pathLst>
          </a:custGeom>
          <a:blipFill rotWithShape="1">
            <a:blip r:embed="rId2">
              <a:alphaModFix/>
            </a:blip>
            <a:stretch>
              <a:fillRect b="0" l="0" r="0" t="0"/>
            </a:stretch>
          </a:blipFill>
          <a:ln>
            <a:noFill/>
          </a:ln>
        </p:spPr>
      </p:sp>
      <p:sp>
        <p:nvSpPr>
          <p:cNvPr id="52" name="Google Shape;52;p8"/>
          <p:cNvSpPr/>
          <p:nvPr/>
        </p:nvSpPr>
        <p:spPr>
          <a:xfrm rot="813077">
            <a:off x="5156721" y="3940090"/>
            <a:ext cx="631919" cy="1031705"/>
          </a:xfrm>
          <a:custGeom>
            <a:rect b="b" l="l" r="r" t="t"/>
            <a:pathLst>
              <a:path extrusionOk="0" h="2057400" w="1260158">
                <a:moveTo>
                  <a:pt x="0" y="0"/>
                </a:moveTo>
                <a:lnTo>
                  <a:pt x="1260157" y="0"/>
                </a:lnTo>
                <a:lnTo>
                  <a:pt x="1260157" y="2057400"/>
                </a:lnTo>
                <a:lnTo>
                  <a:pt x="0" y="20574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3" name="Shape 53"/>
        <p:cNvGrpSpPr/>
        <p:nvPr/>
      </p:nvGrpSpPr>
      <p:grpSpPr>
        <a:xfrm>
          <a:off x="0" y="0"/>
          <a:ext cx="0" cy="0"/>
          <a:chOff x="0" y="0"/>
          <a:chExt cx="0" cy="0"/>
        </a:xfrm>
      </p:grpSpPr>
      <p:sp>
        <p:nvSpPr>
          <p:cNvPr id="54" name="Google Shape;54;p9"/>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5" name="Google Shape;55;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56" name="Google Shape;56;p9"/>
          <p:cNvSpPr/>
          <p:nvPr/>
        </p:nvSpPr>
        <p:spPr>
          <a:xfrm rot="-5400000">
            <a:off x="-544293" y="1252667"/>
            <a:ext cx="2611909" cy="695421"/>
          </a:xfrm>
          <a:custGeom>
            <a:rect b="b" l="l" r="r" t="t"/>
            <a:pathLst>
              <a:path extrusionOk="0" h="1390842" w="5223818">
                <a:moveTo>
                  <a:pt x="0" y="0"/>
                </a:moveTo>
                <a:lnTo>
                  <a:pt x="5223819" y="0"/>
                </a:lnTo>
                <a:lnTo>
                  <a:pt x="5223819" y="1390842"/>
                </a:lnTo>
                <a:lnTo>
                  <a:pt x="0" y="1390842"/>
                </a:lnTo>
                <a:lnTo>
                  <a:pt x="0" y="0"/>
                </a:lnTo>
                <a:close/>
              </a:path>
            </a:pathLst>
          </a:custGeom>
          <a:blipFill rotWithShape="1">
            <a:blip r:embed="rId2">
              <a:alphaModFix/>
            </a:blip>
            <a:stretch>
              <a:fillRect b="0" l="0" r="0" t="0"/>
            </a:stretch>
          </a:blipFill>
          <a:ln>
            <a:noFill/>
          </a:ln>
        </p:spPr>
      </p:sp>
      <p:sp>
        <p:nvSpPr>
          <p:cNvPr id="57" name="Google Shape;57;p9"/>
          <p:cNvSpPr/>
          <p:nvPr/>
        </p:nvSpPr>
        <p:spPr>
          <a:xfrm rot="-1575881">
            <a:off x="7276451" y="2300538"/>
            <a:ext cx="1013576" cy="3510219"/>
          </a:xfrm>
          <a:custGeom>
            <a:rect b="b" l="l" r="r" t="t"/>
            <a:pathLst>
              <a:path extrusionOk="0" h="4114800" w="1188149">
                <a:moveTo>
                  <a:pt x="0" y="0"/>
                </a:moveTo>
                <a:lnTo>
                  <a:pt x="1188148" y="0"/>
                </a:lnTo>
                <a:lnTo>
                  <a:pt x="1188148" y="4114800"/>
                </a:lnTo>
                <a:lnTo>
                  <a:pt x="0" y="4114800"/>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8" name="Shape 58"/>
        <p:cNvGrpSpPr/>
        <p:nvPr/>
      </p:nvGrpSpPr>
      <p:grpSpPr>
        <a:xfrm>
          <a:off x="0" y="0"/>
          <a:ext cx="0" cy="0"/>
          <a:chOff x="0" y="0"/>
          <a:chExt cx="0" cy="0"/>
        </a:xfrm>
      </p:grpSpPr>
      <p:sp>
        <p:nvSpPr>
          <p:cNvPr id="59" name="Google Shape;59;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
        <p:nvSpPr>
          <p:cNvPr id="60" name="Google Shape;60;p10"/>
          <p:cNvSpPr/>
          <p:nvPr/>
        </p:nvSpPr>
        <p:spPr>
          <a:xfrm>
            <a:off x="6849065" y="2921021"/>
            <a:ext cx="2391867" cy="2517754"/>
          </a:xfrm>
          <a:custGeom>
            <a:rect b="b" l="l" r="r" t="t"/>
            <a:pathLst>
              <a:path extrusionOk="0" h="5035508" w="4783733">
                <a:moveTo>
                  <a:pt x="0" y="0"/>
                </a:moveTo>
                <a:lnTo>
                  <a:pt x="4783733" y="0"/>
                </a:lnTo>
                <a:lnTo>
                  <a:pt x="4783733" y="5035508"/>
                </a:lnTo>
                <a:lnTo>
                  <a:pt x="0" y="5035508"/>
                </a:lnTo>
                <a:lnTo>
                  <a:pt x="0" y="0"/>
                </a:lnTo>
                <a:close/>
              </a:path>
            </a:pathLst>
          </a:custGeom>
          <a:blipFill rotWithShape="1">
            <a:blip r:embed="rId2">
              <a:alphaModFix/>
            </a:blip>
            <a:stretch>
              <a:fillRect b="0" l="0" r="0" t="0"/>
            </a:stretch>
          </a:blipFill>
          <a:ln>
            <a:noFill/>
          </a:ln>
        </p:spPr>
      </p:sp>
      <p:sp>
        <p:nvSpPr>
          <p:cNvPr id="61" name="Google Shape;61;p10"/>
          <p:cNvSpPr/>
          <p:nvPr/>
        </p:nvSpPr>
        <p:spPr>
          <a:xfrm rot="10800000">
            <a:off x="138987" y="-232143"/>
            <a:ext cx="2785749" cy="1462518"/>
          </a:xfrm>
          <a:custGeom>
            <a:rect b="b" l="l" r="r" t="t"/>
            <a:pathLst>
              <a:path extrusionOk="0" h="1236802" w="2355813">
                <a:moveTo>
                  <a:pt x="0" y="0"/>
                </a:moveTo>
                <a:lnTo>
                  <a:pt x="2355813" y="0"/>
                </a:lnTo>
                <a:lnTo>
                  <a:pt x="2355813" y="1236802"/>
                </a:lnTo>
                <a:lnTo>
                  <a:pt x="0" y="1236802"/>
                </a:lnTo>
                <a:lnTo>
                  <a:pt x="0" y="0"/>
                </a:lnTo>
                <a:close/>
              </a:path>
            </a:pathLst>
          </a:custGeom>
          <a:blipFill rotWithShape="1">
            <a:blip r:embed="rId3">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slideLayout" Target="../slideLayouts/slideLayout11.xml"/><Relationship Id="rId3" Type="http://schemas.openxmlformats.org/officeDocument/2006/relationships/slideLayout" Target="../slideLayouts/slideLayout12.xml"/><Relationship Id="rId4" Type="http://schemas.openxmlformats.org/officeDocument/2006/relationships/slideLayout" Target="../slideLayouts/slideLayout13.xml"/><Relationship Id="rId11" Type="http://schemas.openxmlformats.org/officeDocument/2006/relationships/slideLayout" Target="../slideLayouts/slideLayout20.xml"/><Relationship Id="rId10" Type="http://schemas.openxmlformats.org/officeDocument/2006/relationships/slideLayout" Target="../slideLayouts/slideLayout19.xml"/><Relationship Id="rId12" Type="http://schemas.openxmlformats.org/officeDocument/2006/relationships/theme" Target="../theme/theme1.xml"/><Relationship Id="rId9" Type="http://schemas.openxmlformats.org/officeDocument/2006/relationships/slideLayout" Target="../slideLayouts/slideLayout18.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Nunito Light"/>
              <a:buNone/>
              <a:defRPr sz="2800">
                <a:solidFill>
                  <a:schemeClr val="dk1"/>
                </a:solidFill>
                <a:latin typeface="Nunito Light"/>
                <a:ea typeface="Nunito Light"/>
                <a:cs typeface="Nunito Light"/>
                <a:sym typeface="Nunito Light"/>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Font typeface="Nunito Light"/>
              <a:buChar char="●"/>
              <a:defRPr sz="1800">
                <a:solidFill>
                  <a:schemeClr val="dk2"/>
                </a:solidFill>
                <a:latin typeface="Nunito Light"/>
                <a:ea typeface="Nunito Light"/>
                <a:cs typeface="Nunito Light"/>
                <a:sym typeface="Nunito Light"/>
              </a:defRPr>
            </a:lvl1pPr>
            <a:lvl2pPr indent="-317500" lvl="1" marL="914400">
              <a:lnSpc>
                <a:spcPct val="115000"/>
              </a:lnSpc>
              <a:spcBef>
                <a:spcPts val="0"/>
              </a:spcBef>
              <a:spcAft>
                <a:spcPts val="0"/>
              </a:spcAft>
              <a:buClr>
                <a:schemeClr val="dk2"/>
              </a:buClr>
              <a:buSzPts val="1400"/>
              <a:buFont typeface="Parisienne"/>
              <a:buChar char="○"/>
              <a:defRPr>
                <a:solidFill>
                  <a:schemeClr val="dk2"/>
                </a:solidFill>
                <a:latin typeface="Parisienne"/>
                <a:ea typeface="Parisienne"/>
                <a:cs typeface="Parisienne"/>
                <a:sym typeface="Parisienne"/>
              </a:defRPr>
            </a:lvl2pPr>
            <a:lvl3pPr indent="-317500" lvl="2" marL="1371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3pPr>
            <a:lvl4pPr indent="-317500" lvl="3" marL="1828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4pPr>
            <a:lvl5pPr indent="-317500" lvl="4" marL="22860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5pPr>
            <a:lvl6pPr indent="-317500" lvl="5" marL="27432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6pPr>
            <a:lvl7pPr indent="-317500" lvl="6" marL="32004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7pPr>
            <a:lvl8pPr indent="-317500" lvl="7" marL="36576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8pPr>
            <a:lvl9pPr indent="-317500" lvl="8" marL="4114800">
              <a:lnSpc>
                <a:spcPct val="115000"/>
              </a:lnSpc>
              <a:spcBef>
                <a:spcPts val="0"/>
              </a:spcBef>
              <a:spcAft>
                <a:spcPts val="0"/>
              </a:spcAft>
              <a:buClr>
                <a:schemeClr val="dk2"/>
              </a:buClr>
              <a:buSzPts val="1400"/>
              <a:buFont typeface="Nunito"/>
              <a:buChar char="■"/>
              <a:defRPr>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2" name="Shape 62"/>
        <p:cNvGrpSpPr/>
        <p:nvPr/>
      </p:nvGrpSpPr>
      <p:grpSpPr>
        <a:xfrm>
          <a:off x="0" y="0"/>
          <a:ext cx="0" cy="0"/>
          <a:chOff x="0" y="0"/>
          <a:chExt cx="0" cy="0"/>
        </a:xfrm>
      </p:grpSpPr>
      <p:sp>
        <p:nvSpPr>
          <p:cNvPr id="63" name="Google Shape;63;p11"/>
          <p:cNvSpPr txBox="1"/>
          <p:nvPr>
            <p:ph type="title"/>
          </p:nvPr>
        </p:nvSpPr>
        <p:spPr>
          <a:xfrm>
            <a:off x="228600" y="137319"/>
            <a:ext cx="4114800" cy="571500"/>
          </a:xfrm>
          <a:prstGeom prst="rect">
            <a:avLst/>
          </a:prstGeom>
          <a:noFill/>
          <a:ln>
            <a:noFill/>
          </a:ln>
        </p:spPr>
        <p:txBody>
          <a:bodyPr anchorCtr="0" anchor="ctr" bIns="22850" lIns="45725" spcFirstLastPara="1" rIns="45725" wrap="square" tIns="22850">
            <a:normAutofit/>
          </a:bodyPr>
          <a:lstStyle>
            <a:lvl1pPr lvl="0" marR="0" rtl="0" algn="ctr">
              <a:spcBef>
                <a:spcPts val="0"/>
              </a:spcBef>
              <a:spcAft>
                <a:spcPts val="0"/>
              </a:spcAft>
              <a:buClr>
                <a:schemeClr val="dk1"/>
              </a:buClr>
              <a:buSzPts val="2200"/>
              <a:buFont typeface="Calibri"/>
              <a:buNone/>
              <a:defRPr b="0" i="0" sz="2200" u="none" cap="none" strike="noStrike">
                <a:solidFill>
                  <a:schemeClr val="dk1"/>
                </a:solidFill>
                <a:latin typeface="Calibri"/>
                <a:ea typeface="Calibri"/>
                <a:cs typeface="Calibri"/>
                <a:sym typeface="Calibri"/>
              </a:defRPr>
            </a:lvl1pPr>
            <a:lvl2pPr lvl="1">
              <a:spcBef>
                <a:spcPts val="0"/>
              </a:spcBef>
              <a:spcAft>
                <a:spcPts val="0"/>
              </a:spcAft>
              <a:buSzPts val="700"/>
              <a:buNone/>
              <a:defRPr sz="900"/>
            </a:lvl2pPr>
            <a:lvl3pPr lvl="2">
              <a:spcBef>
                <a:spcPts val="0"/>
              </a:spcBef>
              <a:spcAft>
                <a:spcPts val="0"/>
              </a:spcAft>
              <a:buSzPts val="700"/>
              <a:buNone/>
              <a:defRPr sz="900"/>
            </a:lvl3pPr>
            <a:lvl4pPr lvl="3">
              <a:spcBef>
                <a:spcPts val="0"/>
              </a:spcBef>
              <a:spcAft>
                <a:spcPts val="0"/>
              </a:spcAft>
              <a:buSzPts val="700"/>
              <a:buNone/>
              <a:defRPr sz="900"/>
            </a:lvl4pPr>
            <a:lvl5pPr lvl="4">
              <a:spcBef>
                <a:spcPts val="0"/>
              </a:spcBef>
              <a:spcAft>
                <a:spcPts val="0"/>
              </a:spcAft>
              <a:buSzPts val="700"/>
              <a:buNone/>
              <a:defRPr sz="900"/>
            </a:lvl5pPr>
            <a:lvl6pPr lvl="5">
              <a:spcBef>
                <a:spcPts val="0"/>
              </a:spcBef>
              <a:spcAft>
                <a:spcPts val="0"/>
              </a:spcAft>
              <a:buSzPts val="700"/>
              <a:buNone/>
              <a:defRPr sz="900"/>
            </a:lvl6pPr>
            <a:lvl7pPr lvl="6">
              <a:spcBef>
                <a:spcPts val="0"/>
              </a:spcBef>
              <a:spcAft>
                <a:spcPts val="0"/>
              </a:spcAft>
              <a:buSzPts val="700"/>
              <a:buNone/>
              <a:defRPr sz="900"/>
            </a:lvl7pPr>
            <a:lvl8pPr lvl="7">
              <a:spcBef>
                <a:spcPts val="0"/>
              </a:spcBef>
              <a:spcAft>
                <a:spcPts val="0"/>
              </a:spcAft>
              <a:buSzPts val="700"/>
              <a:buNone/>
              <a:defRPr sz="900"/>
            </a:lvl8pPr>
            <a:lvl9pPr lvl="8">
              <a:spcBef>
                <a:spcPts val="0"/>
              </a:spcBef>
              <a:spcAft>
                <a:spcPts val="0"/>
              </a:spcAft>
              <a:buSzPts val="700"/>
              <a:buNone/>
              <a:defRPr sz="900"/>
            </a:lvl9pPr>
          </a:lstStyle>
          <a:p/>
        </p:txBody>
      </p:sp>
      <p:sp>
        <p:nvSpPr>
          <p:cNvPr id="64" name="Google Shape;64;p11"/>
          <p:cNvSpPr txBox="1"/>
          <p:nvPr>
            <p:ph idx="1" type="body"/>
          </p:nvPr>
        </p:nvSpPr>
        <p:spPr>
          <a:xfrm>
            <a:off x="228600" y="800100"/>
            <a:ext cx="4114800" cy="2262982"/>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1pPr>
            <a:lvl2pPr indent="-317500" lvl="1" marL="914400" marR="0" rtl="0" algn="l">
              <a:spcBef>
                <a:spcPts val="3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2pPr>
            <a:lvl3pPr indent="-304800" lvl="2" marL="1371600" marR="0" rtl="0" algn="l">
              <a:spcBef>
                <a:spcPts val="200"/>
              </a:spcBef>
              <a:spcAft>
                <a:spcPts val="0"/>
              </a:spcAft>
              <a:buClr>
                <a:schemeClr val="dk1"/>
              </a:buClr>
              <a:buSzPts val="1200"/>
              <a:buFont typeface="Arial"/>
              <a:buChar char="•"/>
              <a:defRPr b="0" i="0" sz="1200" u="none" cap="none" strike="noStrike">
                <a:solidFill>
                  <a:schemeClr val="dk1"/>
                </a:solidFill>
                <a:latin typeface="Calibri"/>
                <a:ea typeface="Calibri"/>
                <a:cs typeface="Calibri"/>
                <a:sym typeface="Calibri"/>
              </a:defRPr>
            </a:lvl3pPr>
            <a:lvl4pPr indent="-292100" lvl="3" marL="1828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4pPr>
            <a:lvl5pPr indent="-292100" lvl="4" marL="22860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5pPr>
            <a:lvl6pPr indent="-292100" lvl="5" marL="27432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6pPr>
            <a:lvl7pPr indent="-292100" lvl="6" marL="32004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7pPr>
            <a:lvl8pPr indent="-292100" lvl="7" marL="36576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8pPr>
            <a:lvl9pPr indent="-292100" lvl="8" marL="4114800" marR="0" rtl="0" algn="l">
              <a:spcBef>
                <a:spcPts val="200"/>
              </a:spcBef>
              <a:spcAft>
                <a:spcPts val="0"/>
              </a:spcAft>
              <a:buClr>
                <a:schemeClr val="dk1"/>
              </a:buClr>
              <a:buSzPts val="1000"/>
              <a:buFont typeface="Arial"/>
              <a:buChar char="•"/>
              <a:defRPr b="0" i="0" sz="1000" u="none" cap="none" strike="noStrike">
                <a:solidFill>
                  <a:schemeClr val="dk1"/>
                </a:solidFill>
                <a:latin typeface="Calibri"/>
                <a:ea typeface="Calibri"/>
                <a:cs typeface="Calibri"/>
                <a:sym typeface="Calibri"/>
              </a:defRPr>
            </a:lvl9pPr>
          </a:lstStyle>
          <a:p/>
        </p:txBody>
      </p:sp>
      <p:sp>
        <p:nvSpPr>
          <p:cNvPr id="65" name="Google Shape;65;p11"/>
          <p:cNvSpPr txBox="1"/>
          <p:nvPr>
            <p:ph idx="10" type="dt"/>
          </p:nvPr>
        </p:nvSpPr>
        <p:spPr>
          <a:xfrm>
            <a:off x="228600" y="3178175"/>
            <a:ext cx="1066800" cy="182563"/>
          </a:xfrm>
          <a:prstGeom prst="rect">
            <a:avLst/>
          </a:prstGeom>
          <a:noFill/>
          <a:ln>
            <a:noFill/>
          </a:ln>
        </p:spPr>
        <p:txBody>
          <a:bodyPr anchorCtr="0" anchor="ctr" bIns="22850" lIns="45725" spcFirstLastPara="1" rIns="45725" wrap="square" tIns="22850">
            <a:noAutofit/>
          </a:bodyPr>
          <a:lstStyle>
            <a:lvl1pPr lvl="0" marR="0" rtl="0" algn="l">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6" name="Google Shape;66;p11"/>
          <p:cNvSpPr txBox="1"/>
          <p:nvPr>
            <p:ph idx="11" type="ftr"/>
          </p:nvPr>
        </p:nvSpPr>
        <p:spPr>
          <a:xfrm>
            <a:off x="1562100" y="3178175"/>
            <a:ext cx="1447800" cy="182563"/>
          </a:xfrm>
          <a:prstGeom prst="rect">
            <a:avLst/>
          </a:prstGeom>
          <a:noFill/>
          <a:ln>
            <a:noFill/>
          </a:ln>
        </p:spPr>
        <p:txBody>
          <a:bodyPr anchorCtr="0" anchor="ctr" bIns="22850" lIns="45725" spcFirstLastPara="1" rIns="45725" wrap="square" tIns="22850">
            <a:noAutofit/>
          </a:bodyPr>
          <a:lstStyle>
            <a:lvl1pPr lvl="0" marR="0" rtl="0" algn="ctr">
              <a:spcBef>
                <a:spcPts val="0"/>
              </a:spcBef>
              <a:spcAft>
                <a:spcPts val="0"/>
              </a:spcAft>
              <a:buSzPts val="700"/>
              <a:buNone/>
              <a:defRPr b="0" i="0" sz="600" u="none" cap="none" strike="noStrike">
                <a:solidFill>
                  <a:srgbClr val="888888"/>
                </a:solidFill>
                <a:latin typeface="Calibri"/>
                <a:ea typeface="Calibri"/>
                <a:cs typeface="Calibri"/>
                <a:sym typeface="Calibri"/>
              </a:defRPr>
            </a:lvl1pPr>
            <a:lvl2pPr lvl="1"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2pPr>
            <a:lvl3pPr lvl="2"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3pPr>
            <a:lvl4pPr lvl="3"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4pPr>
            <a:lvl5pPr lvl="4"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5pPr>
            <a:lvl6pPr lvl="5"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6pPr>
            <a:lvl7pPr lvl="6"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7pPr>
            <a:lvl8pPr lvl="7"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8pPr>
            <a:lvl9pPr lvl="8" marR="0" rtl="0" algn="l">
              <a:spcBef>
                <a:spcPts val="0"/>
              </a:spcBef>
              <a:spcAft>
                <a:spcPts val="0"/>
              </a:spcAft>
              <a:buSzPts val="700"/>
              <a:buNone/>
              <a:defRPr b="0" i="0" sz="900" u="none" cap="none" strike="noStrike">
                <a:solidFill>
                  <a:schemeClr val="dk1"/>
                </a:solidFill>
                <a:latin typeface="Calibri"/>
                <a:ea typeface="Calibri"/>
                <a:cs typeface="Calibri"/>
                <a:sym typeface="Calibri"/>
              </a:defRPr>
            </a:lvl9pPr>
          </a:lstStyle>
          <a:p/>
        </p:txBody>
      </p:sp>
      <p:sp>
        <p:nvSpPr>
          <p:cNvPr id="67" name="Google Shape;67;p11"/>
          <p:cNvSpPr txBox="1"/>
          <p:nvPr>
            <p:ph idx="12" type="sldNum"/>
          </p:nvPr>
        </p:nvSpPr>
        <p:spPr>
          <a:xfrm>
            <a:off x="3276600" y="3178175"/>
            <a:ext cx="1066800" cy="182563"/>
          </a:xfrm>
          <a:prstGeom prst="rect">
            <a:avLst/>
          </a:prstGeom>
          <a:noFill/>
          <a:ln>
            <a:noFill/>
          </a:ln>
        </p:spPr>
        <p:txBody>
          <a:bodyPr anchorCtr="0" anchor="ctr" bIns="22850" lIns="45725" spcFirstLastPara="1" rIns="45725" wrap="square" tIns="22850">
            <a:noAutofit/>
          </a:bodyPr>
          <a:lstStyle>
            <a:lvl1pPr indent="0" lvl="0" marL="0" marR="0" rtl="0" algn="r">
              <a:spcBef>
                <a:spcPts val="0"/>
              </a:spcBef>
              <a:buNone/>
              <a:defRPr b="0" i="0" sz="600" u="none" cap="none" strike="noStrike">
                <a:solidFill>
                  <a:srgbClr val="888888"/>
                </a:solidFill>
                <a:latin typeface="Calibri"/>
                <a:ea typeface="Calibri"/>
                <a:cs typeface="Calibri"/>
                <a:sym typeface="Calibri"/>
              </a:defRPr>
            </a:lvl1pPr>
            <a:lvl2pPr indent="0" lvl="1" marL="0" marR="0" rtl="0" algn="r">
              <a:spcBef>
                <a:spcPts val="0"/>
              </a:spcBef>
              <a:buNone/>
              <a:defRPr b="0" i="0" sz="600" u="none" cap="none" strike="noStrike">
                <a:solidFill>
                  <a:srgbClr val="888888"/>
                </a:solidFill>
                <a:latin typeface="Calibri"/>
                <a:ea typeface="Calibri"/>
                <a:cs typeface="Calibri"/>
                <a:sym typeface="Calibri"/>
              </a:defRPr>
            </a:lvl2pPr>
            <a:lvl3pPr indent="0" lvl="2" marL="0" marR="0" rtl="0" algn="r">
              <a:spcBef>
                <a:spcPts val="0"/>
              </a:spcBef>
              <a:buNone/>
              <a:defRPr b="0" i="0" sz="600" u="none" cap="none" strike="noStrike">
                <a:solidFill>
                  <a:srgbClr val="888888"/>
                </a:solidFill>
                <a:latin typeface="Calibri"/>
                <a:ea typeface="Calibri"/>
                <a:cs typeface="Calibri"/>
                <a:sym typeface="Calibri"/>
              </a:defRPr>
            </a:lvl3pPr>
            <a:lvl4pPr indent="0" lvl="3" marL="0" marR="0" rtl="0" algn="r">
              <a:spcBef>
                <a:spcPts val="0"/>
              </a:spcBef>
              <a:buNone/>
              <a:defRPr b="0" i="0" sz="600" u="none" cap="none" strike="noStrike">
                <a:solidFill>
                  <a:srgbClr val="888888"/>
                </a:solidFill>
                <a:latin typeface="Calibri"/>
                <a:ea typeface="Calibri"/>
                <a:cs typeface="Calibri"/>
                <a:sym typeface="Calibri"/>
              </a:defRPr>
            </a:lvl4pPr>
            <a:lvl5pPr indent="0" lvl="4" marL="0" marR="0" rtl="0" algn="r">
              <a:spcBef>
                <a:spcPts val="0"/>
              </a:spcBef>
              <a:buNone/>
              <a:defRPr b="0" i="0" sz="600" u="none" cap="none" strike="noStrike">
                <a:solidFill>
                  <a:srgbClr val="888888"/>
                </a:solidFill>
                <a:latin typeface="Calibri"/>
                <a:ea typeface="Calibri"/>
                <a:cs typeface="Calibri"/>
                <a:sym typeface="Calibri"/>
              </a:defRPr>
            </a:lvl5pPr>
            <a:lvl6pPr indent="0" lvl="5" marL="0" marR="0" rtl="0" algn="r">
              <a:spcBef>
                <a:spcPts val="0"/>
              </a:spcBef>
              <a:buNone/>
              <a:defRPr b="0" i="0" sz="600" u="none" cap="none" strike="noStrike">
                <a:solidFill>
                  <a:srgbClr val="888888"/>
                </a:solidFill>
                <a:latin typeface="Calibri"/>
                <a:ea typeface="Calibri"/>
                <a:cs typeface="Calibri"/>
                <a:sym typeface="Calibri"/>
              </a:defRPr>
            </a:lvl6pPr>
            <a:lvl7pPr indent="0" lvl="6" marL="0" marR="0" rtl="0" algn="r">
              <a:spcBef>
                <a:spcPts val="0"/>
              </a:spcBef>
              <a:buNone/>
              <a:defRPr b="0" i="0" sz="600" u="none" cap="none" strike="noStrike">
                <a:solidFill>
                  <a:srgbClr val="888888"/>
                </a:solidFill>
                <a:latin typeface="Calibri"/>
                <a:ea typeface="Calibri"/>
                <a:cs typeface="Calibri"/>
                <a:sym typeface="Calibri"/>
              </a:defRPr>
            </a:lvl7pPr>
            <a:lvl8pPr indent="0" lvl="7" marL="0" marR="0" rtl="0" algn="r">
              <a:spcBef>
                <a:spcPts val="0"/>
              </a:spcBef>
              <a:buNone/>
              <a:defRPr b="0" i="0" sz="600" u="none" cap="none" strike="noStrike">
                <a:solidFill>
                  <a:srgbClr val="888888"/>
                </a:solidFill>
                <a:latin typeface="Calibri"/>
                <a:ea typeface="Calibri"/>
                <a:cs typeface="Calibri"/>
                <a:sym typeface="Calibri"/>
              </a:defRPr>
            </a:lvl8pPr>
            <a:lvl9pPr indent="0" lvl="8" marL="0" marR="0" rtl="0" algn="r">
              <a:spcBef>
                <a:spcPts val="0"/>
              </a:spcBef>
              <a:buNone/>
              <a:defRPr b="0" i="0" sz="6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23.png"/><Relationship Id="rId4" Type="http://schemas.openxmlformats.org/officeDocument/2006/relationships/image" Target="../media/image18.png"/><Relationship Id="rId11" Type="http://schemas.openxmlformats.org/officeDocument/2006/relationships/image" Target="../media/image11.png"/><Relationship Id="rId10" Type="http://schemas.openxmlformats.org/officeDocument/2006/relationships/image" Target="../media/image15.png"/><Relationship Id="rId9" Type="http://schemas.openxmlformats.org/officeDocument/2006/relationships/image" Target="../media/image14.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0.xml"/><Relationship Id="rId3" Type="http://schemas.openxmlformats.org/officeDocument/2006/relationships/image" Target="../media/image53.png"/><Relationship Id="rId4" Type="http://schemas.openxmlformats.org/officeDocument/2006/relationships/image" Target="../media/image60.png"/><Relationship Id="rId10" Type="http://schemas.openxmlformats.org/officeDocument/2006/relationships/image" Target="../media/image77.png"/><Relationship Id="rId9" Type="http://schemas.openxmlformats.org/officeDocument/2006/relationships/image" Target="../media/image65.png"/><Relationship Id="rId5" Type="http://schemas.openxmlformats.org/officeDocument/2006/relationships/image" Target="../media/image52.png"/><Relationship Id="rId6" Type="http://schemas.openxmlformats.org/officeDocument/2006/relationships/image" Target="../media/image49.png"/><Relationship Id="rId7" Type="http://schemas.openxmlformats.org/officeDocument/2006/relationships/image" Target="../media/image63.png"/><Relationship Id="rId8"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1.xml"/><Relationship Id="rId3" Type="http://schemas.openxmlformats.org/officeDocument/2006/relationships/image" Target="../media/image69.png"/><Relationship Id="rId4" Type="http://schemas.openxmlformats.org/officeDocument/2006/relationships/image" Target="../media/image73.png"/><Relationship Id="rId10" Type="http://schemas.openxmlformats.org/officeDocument/2006/relationships/image" Target="../media/image111.png"/><Relationship Id="rId9" Type="http://schemas.openxmlformats.org/officeDocument/2006/relationships/image" Target="../media/image115.png"/><Relationship Id="rId5" Type="http://schemas.openxmlformats.org/officeDocument/2006/relationships/image" Target="../media/image59.png"/><Relationship Id="rId6" Type="http://schemas.openxmlformats.org/officeDocument/2006/relationships/image" Target="../media/image64.png"/><Relationship Id="rId7" Type="http://schemas.openxmlformats.org/officeDocument/2006/relationships/image" Target="../media/image14.png"/><Relationship Id="rId8" Type="http://schemas.openxmlformats.org/officeDocument/2006/relationships/image" Target="../media/image10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75.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7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3.xml"/><Relationship Id="rId3" Type="http://schemas.openxmlformats.org/officeDocument/2006/relationships/image" Target="../media/image78.png"/><Relationship Id="rId4" Type="http://schemas.openxmlformats.org/officeDocument/2006/relationships/image" Target="../media/image76.png"/><Relationship Id="rId5" Type="http://schemas.openxmlformats.org/officeDocument/2006/relationships/image" Target="../media/image72.png"/><Relationship Id="rId6" Type="http://schemas.openxmlformats.org/officeDocument/2006/relationships/image" Target="../media/image80.png"/><Relationship Id="rId7"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4.xml"/><Relationship Id="rId3" Type="http://schemas.openxmlformats.org/officeDocument/2006/relationships/image" Target="../media/image84.png"/><Relationship Id="rId4" Type="http://schemas.openxmlformats.org/officeDocument/2006/relationships/image" Target="../media/image71.png"/><Relationship Id="rId9" Type="http://schemas.openxmlformats.org/officeDocument/2006/relationships/image" Target="../media/image112.png"/><Relationship Id="rId5" Type="http://schemas.openxmlformats.org/officeDocument/2006/relationships/image" Target="../media/image57.png"/><Relationship Id="rId6" Type="http://schemas.openxmlformats.org/officeDocument/2006/relationships/image" Target="../media/image5.png"/><Relationship Id="rId7" Type="http://schemas.openxmlformats.org/officeDocument/2006/relationships/image" Target="../media/image95.png"/><Relationship Id="rId8" Type="http://schemas.openxmlformats.org/officeDocument/2006/relationships/image" Target="../media/image9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5.xml"/><Relationship Id="rId3" Type="http://schemas.openxmlformats.org/officeDocument/2006/relationships/image" Target="../media/image85.png"/><Relationship Id="rId4" Type="http://schemas.openxmlformats.org/officeDocument/2006/relationships/image" Target="../media/image79.png"/><Relationship Id="rId11" Type="http://schemas.openxmlformats.org/officeDocument/2006/relationships/image" Target="../media/image87.png"/><Relationship Id="rId10" Type="http://schemas.openxmlformats.org/officeDocument/2006/relationships/image" Target="../media/image94.png"/><Relationship Id="rId9" Type="http://schemas.openxmlformats.org/officeDocument/2006/relationships/image" Target="../media/image90.png"/><Relationship Id="rId5" Type="http://schemas.openxmlformats.org/officeDocument/2006/relationships/image" Target="../media/image86.png"/><Relationship Id="rId6" Type="http://schemas.openxmlformats.org/officeDocument/2006/relationships/image" Target="../media/image93.png"/><Relationship Id="rId7" Type="http://schemas.openxmlformats.org/officeDocument/2006/relationships/image" Target="../media/image98.png"/><Relationship Id="rId8" Type="http://schemas.openxmlformats.org/officeDocument/2006/relationships/image" Target="../media/image81.png"/></Relationships>
</file>

<file path=ppt/slides/_rels/slide16.xml.rels><?xml version="1.0" encoding="UTF-8" standalone="yes"?><Relationships xmlns="http://schemas.openxmlformats.org/package/2006/relationships"><Relationship Id="rId40" Type="http://schemas.openxmlformats.org/officeDocument/2006/relationships/image" Target="../media/image134.png"/><Relationship Id="rId20" Type="http://schemas.openxmlformats.org/officeDocument/2006/relationships/image" Target="../media/image103.png"/><Relationship Id="rId41" Type="http://schemas.openxmlformats.org/officeDocument/2006/relationships/image" Target="../media/image137.png"/><Relationship Id="rId22" Type="http://schemas.openxmlformats.org/officeDocument/2006/relationships/image" Target="../media/image109.png"/><Relationship Id="rId21" Type="http://schemas.openxmlformats.org/officeDocument/2006/relationships/image" Target="../media/image125.png"/><Relationship Id="rId24" Type="http://schemas.openxmlformats.org/officeDocument/2006/relationships/image" Target="../media/image114.png"/><Relationship Id="rId23" Type="http://schemas.openxmlformats.org/officeDocument/2006/relationships/image" Target="../media/image128.png"/><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96.png"/><Relationship Id="rId4" Type="http://schemas.openxmlformats.org/officeDocument/2006/relationships/image" Target="../media/image102.png"/><Relationship Id="rId9" Type="http://schemas.openxmlformats.org/officeDocument/2006/relationships/image" Target="../media/image100.png"/><Relationship Id="rId26" Type="http://schemas.openxmlformats.org/officeDocument/2006/relationships/image" Target="../media/image131.png"/><Relationship Id="rId25" Type="http://schemas.openxmlformats.org/officeDocument/2006/relationships/image" Target="../media/image123.png"/><Relationship Id="rId28" Type="http://schemas.openxmlformats.org/officeDocument/2006/relationships/image" Target="../media/image119.png"/><Relationship Id="rId27" Type="http://schemas.openxmlformats.org/officeDocument/2006/relationships/image" Target="../media/image118.png"/><Relationship Id="rId5" Type="http://schemas.openxmlformats.org/officeDocument/2006/relationships/image" Target="../media/image89.png"/><Relationship Id="rId6" Type="http://schemas.openxmlformats.org/officeDocument/2006/relationships/image" Target="../media/image88.png"/><Relationship Id="rId29" Type="http://schemas.openxmlformats.org/officeDocument/2006/relationships/image" Target="../media/image116.png"/><Relationship Id="rId7" Type="http://schemas.openxmlformats.org/officeDocument/2006/relationships/image" Target="../media/image117.png"/><Relationship Id="rId8" Type="http://schemas.openxmlformats.org/officeDocument/2006/relationships/image" Target="../media/image107.png"/><Relationship Id="rId31" Type="http://schemas.openxmlformats.org/officeDocument/2006/relationships/image" Target="../media/image129.png"/><Relationship Id="rId30" Type="http://schemas.openxmlformats.org/officeDocument/2006/relationships/image" Target="../media/image140.png"/><Relationship Id="rId11" Type="http://schemas.openxmlformats.org/officeDocument/2006/relationships/image" Target="../media/image101.png"/><Relationship Id="rId33" Type="http://schemas.openxmlformats.org/officeDocument/2006/relationships/image" Target="../media/image135.png"/><Relationship Id="rId10" Type="http://schemas.openxmlformats.org/officeDocument/2006/relationships/image" Target="../media/image99.png"/><Relationship Id="rId32" Type="http://schemas.openxmlformats.org/officeDocument/2006/relationships/image" Target="../media/image120.png"/><Relationship Id="rId13" Type="http://schemas.openxmlformats.org/officeDocument/2006/relationships/image" Target="../media/image92.png"/><Relationship Id="rId35" Type="http://schemas.openxmlformats.org/officeDocument/2006/relationships/image" Target="../media/image122.png"/><Relationship Id="rId12" Type="http://schemas.openxmlformats.org/officeDocument/2006/relationships/image" Target="../media/image97.png"/><Relationship Id="rId34" Type="http://schemas.openxmlformats.org/officeDocument/2006/relationships/image" Target="../media/image124.png"/><Relationship Id="rId15" Type="http://schemas.openxmlformats.org/officeDocument/2006/relationships/image" Target="../media/image105.png"/><Relationship Id="rId37" Type="http://schemas.openxmlformats.org/officeDocument/2006/relationships/image" Target="../media/image126.png"/><Relationship Id="rId14" Type="http://schemas.openxmlformats.org/officeDocument/2006/relationships/image" Target="../media/image113.png"/><Relationship Id="rId36" Type="http://schemas.openxmlformats.org/officeDocument/2006/relationships/image" Target="../media/image130.png"/><Relationship Id="rId17" Type="http://schemas.openxmlformats.org/officeDocument/2006/relationships/image" Target="../media/image132.png"/><Relationship Id="rId39" Type="http://schemas.openxmlformats.org/officeDocument/2006/relationships/image" Target="../media/image136.png"/><Relationship Id="rId16" Type="http://schemas.openxmlformats.org/officeDocument/2006/relationships/image" Target="../media/image108.png"/><Relationship Id="rId38" Type="http://schemas.openxmlformats.org/officeDocument/2006/relationships/image" Target="../media/image121.png"/><Relationship Id="rId19" Type="http://schemas.openxmlformats.org/officeDocument/2006/relationships/image" Target="../media/image110.png"/><Relationship Id="rId18" Type="http://schemas.openxmlformats.org/officeDocument/2006/relationships/image" Target="../media/image10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7.xml"/><Relationship Id="rId3" Type="http://schemas.openxmlformats.org/officeDocument/2006/relationships/image" Target="../media/image67.png"/><Relationship Id="rId4" Type="http://schemas.openxmlformats.org/officeDocument/2006/relationships/image" Target="../media/image14.png"/><Relationship Id="rId5" Type="http://schemas.openxmlformats.org/officeDocument/2006/relationships/image" Target="../media/image138.png"/><Relationship Id="rId6" Type="http://schemas.openxmlformats.org/officeDocument/2006/relationships/image" Target="../media/image9.png"/><Relationship Id="rId7" Type="http://schemas.openxmlformats.org/officeDocument/2006/relationships/image" Target="../media/image1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6.png"/><Relationship Id="rId4"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42.png"/><Relationship Id="rId9" Type="http://schemas.openxmlformats.org/officeDocument/2006/relationships/image" Target="../media/image30.png"/><Relationship Id="rId5" Type="http://schemas.openxmlformats.org/officeDocument/2006/relationships/image" Target="../media/image38.png"/><Relationship Id="rId6" Type="http://schemas.openxmlformats.org/officeDocument/2006/relationships/image" Target="../media/image29.png"/><Relationship Id="rId7" Type="http://schemas.openxmlformats.org/officeDocument/2006/relationships/image" Target="../media/image57.png"/><Relationship Id="rId8"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27.png"/><Relationship Id="rId5" Type="http://schemas.openxmlformats.org/officeDocument/2006/relationships/image" Target="../media/image8.png"/><Relationship Id="rId6" Type="http://schemas.openxmlformats.org/officeDocument/2006/relationships/image" Target="../media/image13.png"/><Relationship Id="rId7" Type="http://schemas.openxmlformats.org/officeDocument/2006/relationships/image" Target="../media/image2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12.png"/><Relationship Id="rId6" Type="http://schemas.openxmlformats.org/officeDocument/2006/relationships/image" Target="../media/image7.png"/><Relationship Id="rId7" Type="http://schemas.openxmlformats.org/officeDocument/2006/relationships/image" Target="../media/image4.png"/><Relationship Id="rId8" Type="http://schemas.openxmlformats.org/officeDocument/2006/relationships/image" Target="../media/image13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31.png"/><Relationship Id="rId4" Type="http://schemas.openxmlformats.org/officeDocument/2006/relationships/image" Target="../media/image34.png"/><Relationship Id="rId5" Type="http://schemas.openxmlformats.org/officeDocument/2006/relationships/image" Target="../media/image44.png"/><Relationship Id="rId6" Type="http://schemas.openxmlformats.org/officeDocument/2006/relationships/image" Target="../media/image5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 Id="rId3" Type="http://schemas.openxmlformats.org/officeDocument/2006/relationships/image" Target="../media/image39.png"/><Relationship Id="rId4" Type="http://schemas.openxmlformats.org/officeDocument/2006/relationships/image" Target="../media/image7.png"/><Relationship Id="rId5" Type="http://schemas.openxmlformats.org/officeDocument/2006/relationships/image" Target="../media/image48.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46.png"/><Relationship Id="rId5" Type="http://schemas.openxmlformats.org/officeDocument/2006/relationships/image" Target="../media/image45.png"/><Relationship Id="rId6" Type="http://schemas.openxmlformats.org/officeDocument/2006/relationships/image" Target="../media/image66.png"/><Relationship Id="rId7" Type="http://schemas.openxmlformats.org/officeDocument/2006/relationships/image" Target="../media/image5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9.xml"/><Relationship Id="rId3" Type="http://schemas.openxmlformats.org/officeDocument/2006/relationships/image" Target="../media/image47.png"/><Relationship Id="rId4" Type="http://schemas.openxmlformats.org/officeDocument/2006/relationships/image" Target="../media/image50.png"/><Relationship Id="rId5" Type="http://schemas.openxmlformats.org/officeDocument/2006/relationships/image" Target="../media/image6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140" name="Shape 140"/>
        <p:cNvGrpSpPr/>
        <p:nvPr/>
      </p:nvGrpSpPr>
      <p:grpSpPr>
        <a:xfrm>
          <a:off x="0" y="0"/>
          <a:ext cx="0" cy="0"/>
          <a:chOff x="0" y="0"/>
          <a:chExt cx="0" cy="0"/>
        </a:xfrm>
      </p:grpSpPr>
      <p:sp>
        <p:nvSpPr>
          <p:cNvPr id="141" name="Google Shape;141;p23"/>
          <p:cNvSpPr/>
          <p:nvPr/>
        </p:nvSpPr>
        <p:spPr>
          <a:xfrm>
            <a:off x="965416" y="746564"/>
            <a:ext cx="7213169" cy="2864052"/>
          </a:xfrm>
          <a:custGeom>
            <a:rect b="b" l="l" r="r" t="t"/>
            <a:pathLst>
              <a:path extrusionOk="0" h="5728104" w="14426337">
                <a:moveTo>
                  <a:pt x="0" y="0"/>
                </a:moveTo>
                <a:lnTo>
                  <a:pt x="14426336" y="0"/>
                </a:lnTo>
                <a:lnTo>
                  <a:pt x="14426336" y="5728104"/>
                </a:lnTo>
                <a:lnTo>
                  <a:pt x="0" y="5728104"/>
                </a:lnTo>
                <a:lnTo>
                  <a:pt x="0" y="0"/>
                </a:lnTo>
                <a:close/>
              </a:path>
            </a:pathLst>
          </a:custGeom>
          <a:blipFill rotWithShape="1">
            <a:blip r:embed="rId3">
              <a:alphaModFix/>
            </a:blip>
            <a:stretch>
              <a:fillRect b="0" l="0" r="0" t="0"/>
            </a:stretch>
          </a:blipFill>
          <a:ln>
            <a:noFill/>
          </a:ln>
        </p:spPr>
      </p:sp>
      <p:sp>
        <p:nvSpPr>
          <p:cNvPr id="142" name="Google Shape;142;p23"/>
          <p:cNvSpPr txBox="1"/>
          <p:nvPr/>
        </p:nvSpPr>
        <p:spPr>
          <a:xfrm>
            <a:off x="2154420" y="3242086"/>
            <a:ext cx="4835161" cy="1553041"/>
          </a:xfrm>
          <a:prstGeom prst="rect">
            <a:avLst/>
          </a:prstGeom>
          <a:noFill/>
          <a:ln>
            <a:noFill/>
          </a:ln>
        </p:spPr>
        <p:txBody>
          <a:bodyPr anchorCtr="0" anchor="t" bIns="0" lIns="0" spcFirstLastPara="1" rIns="0" wrap="square" tIns="0">
            <a:spAutoFit/>
          </a:bodyPr>
          <a:lstStyle/>
          <a:p>
            <a:pPr indent="0" lvl="0" marL="0" marR="0" rtl="0" algn="ctr">
              <a:lnSpc>
                <a:spcPct val="139998"/>
              </a:lnSpc>
              <a:spcBef>
                <a:spcPts val="0"/>
              </a:spcBef>
              <a:spcAft>
                <a:spcPts val="0"/>
              </a:spcAft>
              <a:buNone/>
            </a:pPr>
            <a:r>
              <a:rPr b="0" i="0" lang="en" sz="9100" u="none" cap="none" strike="noStrike">
                <a:solidFill>
                  <a:srgbClr val="FF8DE7"/>
                </a:solidFill>
                <a:latin typeface="Parisienne"/>
                <a:ea typeface="Parisienne"/>
                <a:cs typeface="Parisienne"/>
                <a:sym typeface="Parisienne"/>
              </a:rPr>
              <a:t>Newsletter</a:t>
            </a:r>
            <a:endParaRPr sz="700"/>
          </a:p>
        </p:txBody>
      </p:sp>
      <p:grpSp>
        <p:nvGrpSpPr>
          <p:cNvPr id="143" name="Google Shape;143;p23"/>
          <p:cNvGrpSpPr/>
          <p:nvPr/>
        </p:nvGrpSpPr>
        <p:grpSpPr>
          <a:xfrm>
            <a:off x="1928182" y="1108624"/>
            <a:ext cx="5255179" cy="2806634"/>
            <a:chOff x="0" y="-57150"/>
            <a:chExt cx="1628905" cy="869950"/>
          </a:xfrm>
        </p:grpSpPr>
        <p:sp>
          <p:nvSpPr>
            <p:cNvPr id="144" name="Google Shape;144;p23"/>
            <p:cNvSpPr/>
            <p:nvPr/>
          </p:nvSpPr>
          <p:spPr>
            <a:xfrm>
              <a:off x="0" y="0"/>
              <a:ext cx="1628905" cy="534761"/>
            </a:xfrm>
            <a:custGeom>
              <a:rect b="b" l="l" r="r" t="t"/>
              <a:pathLst>
                <a:path extrusionOk="0" h="534761" w="1628905">
                  <a:moveTo>
                    <a:pt x="0" y="0"/>
                  </a:moveTo>
                  <a:lnTo>
                    <a:pt x="1628905" y="0"/>
                  </a:lnTo>
                  <a:lnTo>
                    <a:pt x="1628905" y="534761"/>
                  </a:lnTo>
                  <a:lnTo>
                    <a:pt x="0" y="534761"/>
                  </a:lnTo>
                  <a:close/>
                </a:path>
              </a:pathLst>
            </a:custGeom>
            <a:solidFill>
              <a:srgbClr val="172364"/>
            </a:solidFill>
            <a:ln>
              <a:noFill/>
            </a:ln>
          </p:spPr>
        </p:sp>
        <p:sp>
          <p:nvSpPr>
            <p:cNvPr id="145" name="Google Shape;145;p23"/>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46" name="Google Shape;146;p23"/>
          <p:cNvSpPr txBox="1"/>
          <p:nvPr/>
        </p:nvSpPr>
        <p:spPr>
          <a:xfrm>
            <a:off x="1960640" y="1369638"/>
            <a:ext cx="5222700" cy="1625400"/>
          </a:xfrm>
          <a:prstGeom prst="rect">
            <a:avLst/>
          </a:prstGeom>
          <a:noFill/>
          <a:ln>
            <a:noFill/>
          </a:ln>
        </p:spPr>
        <p:txBody>
          <a:bodyPr anchorCtr="0" anchor="t" bIns="0" lIns="0" spcFirstLastPara="1" rIns="0" wrap="square" tIns="0">
            <a:spAutoFit/>
          </a:bodyPr>
          <a:lstStyle/>
          <a:p>
            <a:pPr indent="0" lvl="0" marL="0" marR="0" rtl="0" algn="ctr">
              <a:lnSpc>
                <a:spcPct val="139997"/>
              </a:lnSpc>
              <a:spcBef>
                <a:spcPts val="0"/>
              </a:spcBef>
              <a:spcAft>
                <a:spcPts val="0"/>
              </a:spcAft>
              <a:buNone/>
            </a:pPr>
            <a:r>
              <a:rPr i="0" lang="en" sz="4400" u="none" cap="none" strike="noStrike">
                <a:solidFill>
                  <a:srgbClr val="5CFFF7"/>
                </a:solidFill>
                <a:latin typeface="Nunito Light"/>
                <a:ea typeface="Nunito Light"/>
                <a:cs typeface="Nunito Light"/>
                <a:sym typeface="Nunito Light"/>
              </a:rPr>
              <a:t>RETRO</a:t>
            </a:r>
            <a:endParaRPr sz="700">
              <a:latin typeface="Nunito Light"/>
              <a:ea typeface="Nunito Light"/>
              <a:cs typeface="Nunito Light"/>
              <a:sym typeface="Nunito Light"/>
            </a:endParaRPr>
          </a:p>
          <a:p>
            <a:pPr indent="0" lvl="0" marL="0" marR="0" rtl="0" algn="ctr">
              <a:lnSpc>
                <a:spcPct val="139997"/>
              </a:lnSpc>
              <a:spcBef>
                <a:spcPts val="0"/>
              </a:spcBef>
              <a:spcAft>
                <a:spcPts val="0"/>
              </a:spcAft>
              <a:buNone/>
            </a:pPr>
            <a:r>
              <a:rPr i="0" lang="en" sz="4400" u="none" cap="none" strike="noStrike">
                <a:solidFill>
                  <a:srgbClr val="5CFFF7"/>
                </a:solidFill>
                <a:latin typeface="Nunito Light"/>
                <a:ea typeface="Nunito Light"/>
                <a:cs typeface="Nunito Light"/>
                <a:sym typeface="Nunito Light"/>
              </a:rPr>
              <a:t>POSTING SIGNS</a:t>
            </a:r>
            <a:endParaRPr sz="700">
              <a:latin typeface="Nunito Light"/>
              <a:ea typeface="Nunito Light"/>
              <a:cs typeface="Nunito Light"/>
              <a:sym typeface="Nunito Light"/>
            </a:endParaRPr>
          </a:p>
        </p:txBody>
      </p:sp>
      <p:sp>
        <p:nvSpPr>
          <p:cNvPr id="147" name="Google Shape;147;p23"/>
          <p:cNvSpPr/>
          <p:nvPr/>
        </p:nvSpPr>
        <p:spPr>
          <a:xfrm>
            <a:off x="-160384" y="3249827"/>
            <a:ext cx="2251601" cy="2057400"/>
          </a:xfrm>
          <a:custGeom>
            <a:rect b="b" l="l" r="r" t="t"/>
            <a:pathLst>
              <a:path extrusionOk="0" h="4114800" w="4503201">
                <a:moveTo>
                  <a:pt x="0" y="0"/>
                </a:moveTo>
                <a:lnTo>
                  <a:pt x="4503201" y="0"/>
                </a:lnTo>
                <a:lnTo>
                  <a:pt x="4503201" y="4114800"/>
                </a:lnTo>
                <a:lnTo>
                  <a:pt x="0" y="4114800"/>
                </a:lnTo>
                <a:lnTo>
                  <a:pt x="0" y="0"/>
                </a:lnTo>
                <a:close/>
              </a:path>
            </a:pathLst>
          </a:custGeom>
          <a:blipFill rotWithShape="1">
            <a:blip r:embed="rId4">
              <a:alphaModFix/>
            </a:blip>
            <a:stretch>
              <a:fillRect b="0" l="0" r="0" t="0"/>
            </a:stretch>
          </a:blipFill>
          <a:ln>
            <a:noFill/>
          </a:ln>
        </p:spPr>
      </p:sp>
      <p:sp>
        <p:nvSpPr>
          <p:cNvPr id="148" name="Google Shape;148;p23"/>
          <p:cNvSpPr/>
          <p:nvPr/>
        </p:nvSpPr>
        <p:spPr>
          <a:xfrm rot="-1573818">
            <a:off x="7974267" y="-105527"/>
            <a:ext cx="594074" cy="2057400"/>
          </a:xfrm>
          <a:custGeom>
            <a:rect b="b" l="l" r="r" t="t"/>
            <a:pathLst>
              <a:path extrusionOk="0" h="4114800" w="1188149">
                <a:moveTo>
                  <a:pt x="0" y="0"/>
                </a:moveTo>
                <a:lnTo>
                  <a:pt x="1188148" y="0"/>
                </a:lnTo>
                <a:lnTo>
                  <a:pt x="1188148" y="4114800"/>
                </a:lnTo>
                <a:lnTo>
                  <a:pt x="0" y="4114800"/>
                </a:lnTo>
                <a:lnTo>
                  <a:pt x="0" y="0"/>
                </a:lnTo>
                <a:close/>
              </a:path>
            </a:pathLst>
          </a:custGeom>
          <a:blipFill rotWithShape="1">
            <a:blip r:embed="rId5">
              <a:alphaModFix/>
            </a:blip>
            <a:stretch>
              <a:fillRect b="0" l="0" r="0" t="0"/>
            </a:stretch>
          </a:blipFill>
          <a:ln>
            <a:noFill/>
          </a:ln>
        </p:spPr>
      </p:sp>
      <p:sp>
        <p:nvSpPr>
          <p:cNvPr id="149" name="Google Shape;149;p23"/>
          <p:cNvSpPr/>
          <p:nvPr/>
        </p:nvSpPr>
        <p:spPr>
          <a:xfrm>
            <a:off x="7068616" y="3160932"/>
            <a:ext cx="2282092" cy="1982568"/>
          </a:xfrm>
          <a:custGeom>
            <a:rect b="b" l="l" r="r" t="t"/>
            <a:pathLst>
              <a:path extrusionOk="0" h="3965135" w="4564184">
                <a:moveTo>
                  <a:pt x="0" y="0"/>
                </a:moveTo>
                <a:lnTo>
                  <a:pt x="4564184" y="0"/>
                </a:lnTo>
                <a:lnTo>
                  <a:pt x="4564184" y="3965135"/>
                </a:lnTo>
                <a:lnTo>
                  <a:pt x="0" y="3965135"/>
                </a:lnTo>
                <a:lnTo>
                  <a:pt x="0" y="0"/>
                </a:lnTo>
                <a:close/>
              </a:path>
            </a:pathLst>
          </a:custGeom>
          <a:blipFill rotWithShape="1">
            <a:blip r:embed="rId6">
              <a:alphaModFix/>
            </a:blip>
            <a:stretch>
              <a:fillRect b="0" l="0" r="0" t="0"/>
            </a:stretch>
          </a:blipFill>
          <a:ln>
            <a:noFill/>
          </a:ln>
        </p:spPr>
      </p:sp>
      <p:sp>
        <p:nvSpPr>
          <p:cNvPr id="150" name="Google Shape;150;p23"/>
          <p:cNvSpPr/>
          <p:nvPr/>
        </p:nvSpPr>
        <p:spPr>
          <a:xfrm rot="1459106">
            <a:off x="7951864" y="2063695"/>
            <a:ext cx="638879" cy="1016110"/>
          </a:xfrm>
          <a:custGeom>
            <a:rect b="b" l="l" r="r" t="t"/>
            <a:pathLst>
              <a:path extrusionOk="0" h="2032219" w="1277758">
                <a:moveTo>
                  <a:pt x="0" y="0"/>
                </a:moveTo>
                <a:lnTo>
                  <a:pt x="1277758" y="0"/>
                </a:lnTo>
                <a:lnTo>
                  <a:pt x="1277758" y="2032220"/>
                </a:lnTo>
                <a:lnTo>
                  <a:pt x="0" y="2032220"/>
                </a:lnTo>
                <a:lnTo>
                  <a:pt x="0" y="0"/>
                </a:lnTo>
                <a:close/>
              </a:path>
            </a:pathLst>
          </a:custGeom>
          <a:blipFill rotWithShape="1">
            <a:blip r:embed="rId7">
              <a:alphaModFix/>
            </a:blip>
            <a:stretch>
              <a:fillRect b="0" l="0" r="0" t="0"/>
            </a:stretch>
          </a:blipFill>
          <a:ln>
            <a:noFill/>
          </a:ln>
        </p:spPr>
      </p:sp>
      <p:sp>
        <p:nvSpPr>
          <p:cNvPr id="151" name="Google Shape;151;p23"/>
          <p:cNvSpPr/>
          <p:nvPr/>
        </p:nvSpPr>
        <p:spPr>
          <a:xfrm rot="1836729">
            <a:off x="6220524" y="-219927"/>
            <a:ext cx="630079" cy="1028700"/>
          </a:xfrm>
          <a:custGeom>
            <a:rect b="b" l="l" r="r" t="t"/>
            <a:pathLst>
              <a:path extrusionOk="0" h="2057400" w="1260158">
                <a:moveTo>
                  <a:pt x="0" y="0"/>
                </a:moveTo>
                <a:lnTo>
                  <a:pt x="1260157" y="0"/>
                </a:lnTo>
                <a:lnTo>
                  <a:pt x="1260157" y="2057400"/>
                </a:lnTo>
                <a:lnTo>
                  <a:pt x="0" y="2057400"/>
                </a:lnTo>
                <a:lnTo>
                  <a:pt x="0" y="0"/>
                </a:lnTo>
                <a:close/>
              </a:path>
            </a:pathLst>
          </a:custGeom>
          <a:blipFill rotWithShape="1">
            <a:blip r:embed="rId8">
              <a:alphaModFix/>
            </a:blip>
            <a:stretch>
              <a:fillRect b="0" l="0" r="0" t="0"/>
            </a:stretch>
          </a:blipFill>
          <a:ln>
            <a:noFill/>
          </a:ln>
        </p:spPr>
      </p:sp>
      <p:sp>
        <p:nvSpPr>
          <p:cNvPr id="152" name="Google Shape;152;p23"/>
          <p:cNvSpPr/>
          <p:nvPr/>
        </p:nvSpPr>
        <p:spPr>
          <a:xfrm rot="-5400000">
            <a:off x="-544293" y="1252667"/>
            <a:ext cx="2611909" cy="695421"/>
          </a:xfrm>
          <a:custGeom>
            <a:rect b="b" l="l" r="r" t="t"/>
            <a:pathLst>
              <a:path extrusionOk="0" h="1390842" w="5223818">
                <a:moveTo>
                  <a:pt x="0" y="0"/>
                </a:moveTo>
                <a:lnTo>
                  <a:pt x="5223819" y="0"/>
                </a:lnTo>
                <a:lnTo>
                  <a:pt x="5223819" y="1390842"/>
                </a:lnTo>
                <a:lnTo>
                  <a:pt x="0" y="1390842"/>
                </a:lnTo>
                <a:lnTo>
                  <a:pt x="0" y="0"/>
                </a:lnTo>
                <a:close/>
              </a:path>
            </a:pathLst>
          </a:custGeom>
          <a:blipFill rotWithShape="1">
            <a:blip r:embed="rId9">
              <a:alphaModFix/>
            </a:blip>
            <a:stretch>
              <a:fillRect b="0" l="0" r="0" t="0"/>
            </a:stretch>
          </a:blipFill>
          <a:ln>
            <a:noFill/>
          </a:ln>
        </p:spPr>
      </p:sp>
      <p:sp>
        <p:nvSpPr>
          <p:cNvPr id="153" name="Google Shape;153;p23"/>
          <p:cNvSpPr/>
          <p:nvPr/>
        </p:nvSpPr>
        <p:spPr>
          <a:xfrm>
            <a:off x="3902467" y="205149"/>
            <a:ext cx="1177907" cy="618401"/>
          </a:xfrm>
          <a:custGeom>
            <a:rect b="b" l="l" r="r" t="t"/>
            <a:pathLst>
              <a:path extrusionOk="0" h="1236802" w="2355813">
                <a:moveTo>
                  <a:pt x="0" y="0"/>
                </a:moveTo>
                <a:lnTo>
                  <a:pt x="2355813" y="0"/>
                </a:lnTo>
                <a:lnTo>
                  <a:pt x="2355813" y="1236802"/>
                </a:lnTo>
                <a:lnTo>
                  <a:pt x="0" y="1236802"/>
                </a:lnTo>
                <a:lnTo>
                  <a:pt x="0" y="0"/>
                </a:lnTo>
                <a:close/>
              </a:path>
            </a:pathLst>
          </a:custGeom>
          <a:blipFill rotWithShape="1">
            <a:blip r:embed="rId10">
              <a:alphaModFix/>
            </a:blip>
            <a:stretch>
              <a:fillRect b="0" l="0" r="0" t="0"/>
            </a:stretch>
          </a:blipFill>
          <a:ln>
            <a:noFill/>
          </a:ln>
        </p:spPr>
      </p:sp>
      <p:sp>
        <p:nvSpPr>
          <p:cNvPr id="154" name="Google Shape;154;p23"/>
          <p:cNvSpPr/>
          <p:nvPr/>
        </p:nvSpPr>
        <p:spPr>
          <a:xfrm rot="7115492">
            <a:off x="2052139" y="-619656"/>
            <a:ext cx="562159" cy="1828157"/>
          </a:xfrm>
          <a:custGeom>
            <a:rect b="b" l="l" r="r" t="t"/>
            <a:pathLst>
              <a:path extrusionOk="0" h="3656314" w="1124317">
                <a:moveTo>
                  <a:pt x="0" y="0"/>
                </a:moveTo>
                <a:lnTo>
                  <a:pt x="1124317" y="0"/>
                </a:lnTo>
                <a:lnTo>
                  <a:pt x="1124317" y="3656314"/>
                </a:lnTo>
                <a:lnTo>
                  <a:pt x="0" y="3656314"/>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10" name="Shape 310"/>
        <p:cNvGrpSpPr/>
        <p:nvPr/>
      </p:nvGrpSpPr>
      <p:grpSpPr>
        <a:xfrm>
          <a:off x="0" y="0"/>
          <a:ext cx="0" cy="0"/>
          <a:chOff x="0" y="0"/>
          <a:chExt cx="0" cy="0"/>
        </a:xfrm>
      </p:grpSpPr>
      <p:sp>
        <p:nvSpPr>
          <p:cNvPr id="311" name="Google Shape;311;p32"/>
          <p:cNvSpPr/>
          <p:nvPr/>
        </p:nvSpPr>
        <p:spPr>
          <a:xfrm>
            <a:off x="1262985" y="1400175"/>
            <a:ext cx="1593550" cy="2057400"/>
          </a:xfrm>
          <a:custGeom>
            <a:rect b="b" l="l" r="r" t="t"/>
            <a:pathLst>
              <a:path extrusionOk="0" h="4114800" w="3187100">
                <a:moveTo>
                  <a:pt x="0" y="0"/>
                </a:moveTo>
                <a:lnTo>
                  <a:pt x="3187100" y="0"/>
                </a:lnTo>
                <a:lnTo>
                  <a:pt x="3187100" y="4114800"/>
                </a:lnTo>
                <a:lnTo>
                  <a:pt x="0" y="4114800"/>
                </a:lnTo>
                <a:lnTo>
                  <a:pt x="0" y="0"/>
                </a:lnTo>
                <a:close/>
              </a:path>
            </a:pathLst>
          </a:custGeom>
          <a:blipFill rotWithShape="1">
            <a:blip r:embed="rId3">
              <a:alphaModFix/>
            </a:blip>
            <a:stretch>
              <a:fillRect b="0" l="0" r="0" t="0"/>
            </a:stretch>
          </a:blipFill>
          <a:ln>
            <a:noFill/>
          </a:ln>
        </p:spPr>
      </p:sp>
      <p:sp>
        <p:nvSpPr>
          <p:cNvPr id="312" name="Google Shape;312;p32"/>
          <p:cNvSpPr/>
          <p:nvPr/>
        </p:nvSpPr>
        <p:spPr>
          <a:xfrm>
            <a:off x="319504" y="2781300"/>
            <a:ext cx="1497270" cy="2057400"/>
          </a:xfrm>
          <a:custGeom>
            <a:rect b="b" l="l" r="r" t="t"/>
            <a:pathLst>
              <a:path extrusionOk="0" h="4114800" w="2994540">
                <a:moveTo>
                  <a:pt x="0" y="0"/>
                </a:moveTo>
                <a:lnTo>
                  <a:pt x="2994540" y="0"/>
                </a:lnTo>
                <a:lnTo>
                  <a:pt x="2994540" y="4114800"/>
                </a:lnTo>
                <a:lnTo>
                  <a:pt x="0" y="4114800"/>
                </a:lnTo>
                <a:lnTo>
                  <a:pt x="0" y="0"/>
                </a:lnTo>
                <a:close/>
              </a:path>
            </a:pathLst>
          </a:custGeom>
          <a:blipFill rotWithShape="1">
            <a:blip r:embed="rId4">
              <a:alphaModFix/>
            </a:blip>
            <a:stretch>
              <a:fillRect b="0" l="0" r="0" t="0"/>
            </a:stretch>
          </a:blipFill>
          <a:ln>
            <a:noFill/>
          </a:ln>
        </p:spPr>
      </p:sp>
      <p:sp>
        <p:nvSpPr>
          <p:cNvPr id="313" name="Google Shape;313;p32"/>
          <p:cNvSpPr/>
          <p:nvPr/>
        </p:nvSpPr>
        <p:spPr>
          <a:xfrm>
            <a:off x="1984841" y="3343275"/>
            <a:ext cx="1819583" cy="1800225"/>
          </a:xfrm>
          <a:custGeom>
            <a:rect b="b" l="l" r="r" t="t"/>
            <a:pathLst>
              <a:path extrusionOk="0" h="3600450" w="3639165">
                <a:moveTo>
                  <a:pt x="0" y="0"/>
                </a:moveTo>
                <a:lnTo>
                  <a:pt x="3639164" y="0"/>
                </a:lnTo>
                <a:lnTo>
                  <a:pt x="3639164" y="3600450"/>
                </a:lnTo>
                <a:lnTo>
                  <a:pt x="0" y="3600450"/>
                </a:lnTo>
                <a:lnTo>
                  <a:pt x="0" y="0"/>
                </a:lnTo>
                <a:close/>
              </a:path>
            </a:pathLst>
          </a:custGeom>
          <a:blipFill rotWithShape="1">
            <a:blip r:embed="rId5">
              <a:alphaModFix/>
            </a:blip>
            <a:stretch>
              <a:fillRect b="0" l="0" r="0" t="0"/>
            </a:stretch>
          </a:blipFill>
          <a:ln>
            <a:noFill/>
          </a:ln>
        </p:spPr>
      </p:sp>
      <p:sp>
        <p:nvSpPr>
          <p:cNvPr id="314" name="Google Shape;314;p32"/>
          <p:cNvSpPr/>
          <p:nvPr/>
        </p:nvSpPr>
        <p:spPr>
          <a:xfrm>
            <a:off x="2996427" y="1495425"/>
            <a:ext cx="807997" cy="2057400"/>
          </a:xfrm>
          <a:custGeom>
            <a:rect b="b" l="l" r="r" t="t"/>
            <a:pathLst>
              <a:path extrusionOk="0" h="4114800" w="1615994">
                <a:moveTo>
                  <a:pt x="0" y="0"/>
                </a:moveTo>
                <a:lnTo>
                  <a:pt x="1615994" y="0"/>
                </a:lnTo>
                <a:lnTo>
                  <a:pt x="1615994" y="4114800"/>
                </a:lnTo>
                <a:lnTo>
                  <a:pt x="0" y="4114800"/>
                </a:lnTo>
                <a:lnTo>
                  <a:pt x="0" y="0"/>
                </a:lnTo>
                <a:close/>
              </a:path>
            </a:pathLst>
          </a:custGeom>
          <a:blipFill rotWithShape="1">
            <a:blip r:embed="rId6">
              <a:alphaModFix/>
            </a:blip>
            <a:stretch>
              <a:fillRect b="0" l="0" r="0" t="0"/>
            </a:stretch>
          </a:blipFill>
          <a:ln>
            <a:noFill/>
          </a:ln>
        </p:spPr>
      </p:sp>
      <p:sp>
        <p:nvSpPr>
          <p:cNvPr id="315" name="Google Shape;315;p32"/>
          <p:cNvSpPr/>
          <p:nvPr/>
        </p:nvSpPr>
        <p:spPr>
          <a:xfrm>
            <a:off x="574986" y="466725"/>
            <a:ext cx="549887" cy="2057400"/>
          </a:xfrm>
          <a:custGeom>
            <a:rect b="b" l="l" r="r" t="t"/>
            <a:pathLst>
              <a:path extrusionOk="0" h="4114800" w="1099774">
                <a:moveTo>
                  <a:pt x="0" y="0"/>
                </a:moveTo>
                <a:lnTo>
                  <a:pt x="1099774" y="0"/>
                </a:lnTo>
                <a:lnTo>
                  <a:pt x="1099774" y="4114800"/>
                </a:lnTo>
                <a:lnTo>
                  <a:pt x="0" y="4114800"/>
                </a:lnTo>
                <a:lnTo>
                  <a:pt x="0" y="0"/>
                </a:lnTo>
                <a:close/>
              </a:path>
            </a:pathLst>
          </a:custGeom>
          <a:blipFill rotWithShape="1">
            <a:blip r:embed="rId7">
              <a:alphaModFix/>
            </a:blip>
            <a:stretch>
              <a:fillRect b="0" l="0" r="0" t="0"/>
            </a:stretch>
          </a:blipFill>
          <a:ln>
            <a:noFill/>
          </a:ln>
        </p:spPr>
      </p:sp>
      <p:sp>
        <p:nvSpPr>
          <p:cNvPr id="316" name="Google Shape;316;p32"/>
          <p:cNvSpPr/>
          <p:nvPr/>
        </p:nvSpPr>
        <p:spPr>
          <a:xfrm>
            <a:off x="1325147" y="257175"/>
            <a:ext cx="1319387" cy="1352550"/>
          </a:xfrm>
          <a:custGeom>
            <a:rect b="b" l="l" r="r" t="t"/>
            <a:pathLst>
              <a:path extrusionOk="0" h="2705100" w="2638775">
                <a:moveTo>
                  <a:pt x="0" y="0"/>
                </a:moveTo>
                <a:lnTo>
                  <a:pt x="2638775" y="0"/>
                </a:lnTo>
                <a:lnTo>
                  <a:pt x="2638775" y="2705100"/>
                </a:lnTo>
                <a:lnTo>
                  <a:pt x="0" y="2705100"/>
                </a:lnTo>
                <a:lnTo>
                  <a:pt x="0" y="0"/>
                </a:lnTo>
                <a:close/>
              </a:path>
            </a:pathLst>
          </a:custGeom>
          <a:blipFill rotWithShape="1">
            <a:blip r:embed="rId8">
              <a:alphaModFix/>
            </a:blip>
            <a:stretch>
              <a:fillRect b="0" l="0" r="0" t="0"/>
            </a:stretch>
          </a:blipFill>
          <a:ln>
            <a:noFill/>
          </a:ln>
        </p:spPr>
      </p:sp>
      <p:sp>
        <p:nvSpPr>
          <p:cNvPr id="317" name="Google Shape;317;p32"/>
          <p:cNvSpPr/>
          <p:nvPr/>
        </p:nvSpPr>
        <p:spPr>
          <a:xfrm>
            <a:off x="2746772" y="400050"/>
            <a:ext cx="1579873" cy="919199"/>
          </a:xfrm>
          <a:custGeom>
            <a:rect b="b" l="l" r="r" t="t"/>
            <a:pathLst>
              <a:path extrusionOk="0" h="1838398" w="3159746">
                <a:moveTo>
                  <a:pt x="0" y="0"/>
                </a:moveTo>
                <a:lnTo>
                  <a:pt x="3159746" y="0"/>
                </a:lnTo>
                <a:lnTo>
                  <a:pt x="3159746" y="1838398"/>
                </a:lnTo>
                <a:lnTo>
                  <a:pt x="0" y="1838398"/>
                </a:lnTo>
                <a:lnTo>
                  <a:pt x="0" y="0"/>
                </a:lnTo>
                <a:close/>
              </a:path>
            </a:pathLst>
          </a:custGeom>
          <a:blipFill rotWithShape="1">
            <a:blip r:embed="rId9">
              <a:alphaModFix/>
            </a:blip>
            <a:stretch>
              <a:fillRect b="0" l="0" r="0" t="0"/>
            </a:stretch>
          </a:blipFill>
          <a:ln>
            <a:noFill/>
          </a:ln>
        </p:spPr>
      </p:sp>
      <p:sp>
        <p:nvSpPr>
          <p:cNvPr id="318" name="Google Shape;318;p32"/>
          <p:cNvSpPr/>
          <p:nvPr/>
        </p:nvSpPr>
        <p:spPr>
          <a:xfrm>
            <a:off x="4521654" y="458419"/>
            <a:ext cx="4297079" cy="2159282"/>
          </a:xfrm>
          <a:custGeom>
            <a:rect b="b" l="l" r="r" t="t"/>
            <a:pathLst>
              <a:path extrusionOk="0" h="4318564" w="8594157">
                <a:moveTo>
                  <a:pt x="0" y="0"/>
                </a:moveTo>
                <a:lnTo>
                  <a:pt x="8594157" y="0"/>
                </a:lnTo>
                <a:lnTo>
                  <a:pt x="8594157" y="4318564"/>
                </a:lnTo>
                <a:lnTo>
                  <a:pt x="0" y="4318564"/>
                </a:lnTo>
                <a:lnTo>
                  <a:pt x="0" y="0"/>
                </a:lnTo>
                <a:close/>
              </a:path>
            </a:pathLst>
          </a:custGeom>
          <a:blipFill rotWithShape="1">
            <a:blip r:embed="rId10">
              <a:alphaModFix/>
            </a:blip>
            <a:stretch>
              <a:fillRect b="0" l="0" r="0" t="0"/>
            </a:stretch>
          </a:blipFill>
          <a:ln>
            <a:noFill/>
          </a:ln>
        </p:spPr>
      </p:sp>
      <p:grpSp>
        <p:nvGrpSpPr>
          <p:cNvPr id="319" name="Google Shape;319;p32"/>
          <p:cNvGrpSpPr/>
          <p:nvPr/>
        </p:nvGrpSpPr>
        <p:grpSpPr>
          <a:xfrm>
            <a:off x="5247516" y="686322"/>
            <a:ext cx="2845354" cy="2806635"/>
            <a:chOff x="0" y="-57150"/>
            <a:chExt cx="881951" cy="869950"/>
          </a:xfrm>
        </p:grpSpPr>
        <p:sp>
          <p:nvSpPr>
            <p:cNvPr id="320" name="Google Shape;320;p32"/>
            <p:cNvSpPr/>
            <p:nvPr/>
          </p:nvSpPr>
          <p:spPr>
            <a:xfrm>
              <a:off x="0" y="0"/>
              <a:ext cx="881951" cy="413713"/>
            </a:xfrm>
            <a:custGeom>
              <a:rect b="b" l="l" r="r" t="t"/>
              <a:pathLst>
                <a:path extrusionOk="0" h="413713" w="881951">
                  <a:moveTo>
                    <a:pt x="0" y="0"/>
                  </a:moveTo>
                  <a:lnTo>
                    <a:pt x="881951" y="0"/>
                  </a:lnTo>
                  <a:lnTo>
                    <a:pt x="881951" y="413713"/>
                  </a:lnTo>
                  <a:lnTo>
                    <a:pt x="0" y="413713"/>
                  </a:lnTo>
                  <a:close/>
                </a:path>
              </a:pathLst>
            </a:custGeom>
            <a:solidFill>
              <a:srgbClr val="172364"/>
            </a:solidFill>
            <a:ln>
              <a:noFill/>
            </a:ln>
          </p:spPr>
        </p:sp>
        <p:sp>
          <p:nvSpPr>
            <p:cNvPr id="321" name="Google Shape;321;p32"/>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22" name="Google Shape;322;p32"/>
          <p:cNvSpPr txBox="1"/>
          <p:nvPr/>
        </p:nvSpPr>
        <p:spPr>
          <a:xfrm>
            <a:off x="5192436" y="900879"/>
            <a:ext cx="2955600" cy="1293000"/>
          </a:xfrm>
          <a:prstGeom prst="rect">
            <a:avLst/>
          </a:prstGeom>
          <a:noFill/>
          <a:ln>
            <a:noFill/>
          </a:ln>
        </p:spPr>
        <p:txBody>
          <a:bodyPr anchorCtr="0" anchor="t" bIns="0" lIns="0" spcFirstLastPara="1" rIns="0" wrap="square" tIns="0">
            <a:spAutoFit/>
          </a:bodyPr>
          <a:lstStyle/>
          <a:p>
            <a:pPr indent="0" lvl="0" marL="0" marR="0" rtl="0" algn="ctr">
              <a:lnSpc>
                <a:spcPct val="140005"/>
              </a:lnSpc>
              <a:spcBef>
                <a:spcPts val="0"/>
              </a:spcBef>
              <a:spcAft>
                <a:spcPts val="0"/>
              </a:spcAft>
              <a:buNone/>
            </a:pPr>
            <a:r>
              <a:rPr i="0" lang="en" sz="3500" u="none" cap="none" strike="noStrike">
                <a:solidFill>
                  <a:srgbClr val="FFD700"/>
                </a:solidFill>
                <a:latin typeface="Nunito Light"/>
                <a:ea typeface="Nunito Light"/>
                <a:cs typeface="Nunito Light"/>
                <a:sym typeface="Nunito Light"/>
              </a:rPr>
              <a:t>YOUR PROJECT</a:t>
            </a:r>
            <a:endParaRPr sz="700">
              <a:latin typeface="Nunito Light"/>
              <a:ea typeface="Nunito Light"/>
              <a:cs typeface="Nunito Light"/>
              <a:sym typeface="Nunito Light"/>
            </a:endParaRPr>
          </a:p>
        </p:txBody>
      </p:sp>
      <p:sp>
        <p:nvSpPr>
          <p:cNvPr id="323" name="Google Shape;323;p32"/>
          <p:cNvSpPr txBox="1"/>
          <p:nvPr/>
        </p:nvSpPr>
        <p:spPr>
          <a:xfrm>
            <a:off x="4852791" y="4003108"/>
            <a:ext cx="3634800" cy="523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700" u="none" cap="none" strike="noStrike">
                <a:solidFill>
                  <a:srgbClr val="5CFFF7"/>
                </a:solidFill>
                <a:latin typeface="Arial"/>
                <a:ea typeface="Arial"/>
                <a:cs typeface="Arial"/>
                <a:sym typeface="Arial"/>
              </a:rPr>
              <a:t>YEAR: 2022</a:t>
            </a:r>
            <a:endParaRPr sz="700"/>
          </a:p>
          <a:p>
            <a:pPr indent="0" lvl="0" marL="0" marR="0" rtl="0" algn="ctr">
              <a:lnSpc>
                <a:spcPct val="100000"/>
              </a:lnSpc>
              <a:spcBef>
                <a:spcPts val="0"/>
              </a:spcBef>
              <a:spcAft>
                <a:spcPts val="0"/>
              </a:spcAft>
              <a:buNone/>
            </a:pPr>
            <a:r>
              <a:rPr b="0" i="0" lang="en" sz="1700" u="none" cap="none" strike="noStrike">
                <a:solidFill>
                  <a:srgbClr val="5CFFF7"/>
                </a:solidFill>
                <a:latin typeface="Arial"/>
                <a:ea typeface="Arial"/>
                <a:cs typeface="Arial"/>
                <a:sym typeface="Arial"/>
              </a:rPr>
              <a:t>ROLE: WRITE YOUR ROLE</a:t>
            </a:r>
            <a:endParaRPr sz="700"/>
          </a:p>
        </p:txBody>
      </p:sp>
      <p:sp>
        <p:nvSpPr>
          <p:cNvPr id="324" name="Google Shape;324;p32"/>
          <p:cNvSpPr txBox="1"/>
          <p:nvPr/>
        </p:nvSpPr>
        <p:spPr>
          <a:xfrm>
            <a:off x="4944118" y="2882576"/>
            <a:ext cx="3452100" cy="7695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Presentations are communication tools that can be used as demonstrations, lectures, speeches, reports, and more. It is mostly presented before an audience. It serves a variety of purposes, making presentations powerful tools for convincing and teaching.</a:t>
            </a:r>
            <a:endParaRPr sz="7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28" name="Shape 328"/>
        <p:cNvGrpSpPr/>
        <p:nvPr/>
      </p:nvGrpSpPr>
      <p:grpSpPr>
        <a:xfrm>
          <a:off x="0" y="0"/>
          <a:ext cx="0" cy="0"/>
          <a:chOff x="0" y="0"/>
          <a:chExt cx="0" cy="0"/>
        </a:xfrm>
      </p:grpSpPr>
      <p:sp>
        <p:nvSpPr>
          <p:cNvPr id="329" name="Google Shape;329;p33"/>
          <p:cNvSpPr/>
          <p:nvPr/>
        </p:nvSpPr>
        <p:spPr>
          <a:xfrm>
            <a:off x="2083800" y="285617"/>
            <a:ext cx="4976402" cy="1366793"/>
          </a:xfrm>
          <a:custGeom>
            <a:rect b="b" l="l" r="r" t="t"/>
            <a:pathLst>
              <a:path extrusionOk="0" h="2733585" w="9952803">
                <a:moveTo>
                  <a:pt x="0" y="0"/>
                </a:moveTo>
                <a:lnTo>
                  <a:pt x="9952802" y="0"/>
                </a:lnTo>
                <a:lnTo>
                  <a:pt x="9952802" y="2733585"/>
                </a:lnTo>
                <a:lnTo>
                  <a:pt x="0" y="2733585"/>
                </a:lnTo>
                <a:lnTo>
                  <a:pt x="0" y="0"/>
                </a:lnTo>
                <a:close/>
              </a:path>
            </a:pathLst>
          </a:custGeom>
          <a:blipFill rotWithShape="1">
            <a:blip r:embed="rId3">
              <a:alphaModFix/>
            </a:blip>
            <a:stretch>
              <a:fillRect b="0" l="0" r="0" t="0"/>
            </a:stretch>
          </a:blipFill>
          <a:ln>
            <a:noFill/>
          </a:ln>
        </p:spPr>
      </p:sp>
      <p:grpSp>
        <p:nvGrpSpPr>
          <p:cNvPr id="330" name="Google Shape;330;p33"/>
          <p:cNvGrpSpPr/>
          <p:nvPr/>
        </p:nvGrpSpPr>
        <p:grpSpPr>
          <a:xfrm>
            <a:off x="2618616" y="314847"/>
            <a:ext cx="3902629" cy="2806631"/>
            <a:chOff x="0" y="-57150"/>
            <a:chExt cx="1209666" cy="869950"/>
          </a:xfrm>
        </p:grpSpPr>
        <p:sp>
          <p:nvSpPr>
            <p:cNvPr id="331" name="Google Shape;331;p33"/>
            <p:cNvSpPr/>
            <p:nvPr/>
          </p:nvSpPr>
          <p:spPr>
            <a:xfrm>
              <a:off x="0" y="0"/>
              <a:ext cx="1209666" cy="198189"/>
            </a:xfrm>
            <a:custGeom>
              <a:rect b="b" l="l" r="r" t="t"/>
              <a:pathLst>
                <a:path extrusionOk="0" h="198189" w="1209666">
                  <a:moveTo>
                    <a:pt x="0" y="0"/>
                  </a:moveTo>
                  <a:lnTo>
                    <a:pt x="1209666" y="0"/>
                  </a:lnTo>
                  <a:lnTo>
                    <a:pt x="1209666" y="198189"/>
                  </a:lnTo>
                  <a:lnTo>
                    <a:pt x="0" y="198189"/>
                  </a:lnTo>
                  <a:close/>
                </a:path>
              </a:pathLst>
            </a:custGeom>
            <a:solidFill>
              <a:srgbClr val="172364"/>
            </a:solidFill>
            <a:ln>
              <a:noFill/>
            </a:ln>
          </p:spPr>
        </p:sp>
        <p:sp>
          <p:nvSpPr>
            <p:cNvPr id="332" name="Google Shape;332;p33"/>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33" name="Google Shape;333;p33"/>
          <p:cNvSpPr/>
          <p:nvPr/>
        </p:nvSpPr>
        <p:spPr>
          <a:xfrm rot="-842231">
            <a:off x="193713" y="237486"/>
            <a:ext cx="1941035" cy="1463056"/>
          </a:xfrm>
          <a:custGeom>
            <a:rect b="b" l="l" r="r" t="t"/>
            <a:pathLst>
              <a:path extrusionOk="0" h="2926111" w="3882070">
                <a:moveTo>
                  <a:pt x="0" y="0"/>
                </a:moveTo>
                <a:lnTo>
                  <a:pt x="3882071" y="0"/>
                </a:lnTo>
                <a:lnTo>
                  <a:pt x="3882071" y="2926111"/>
                </a:lnTo>
                <a:lnTo>
                  <a:pt x="0" y="2926111"/>
                </a:lnTo>
                <a:lnTo>
                  <a:pt x="0" y="0"/>
                </a:lnTo>
                <a:close/>
              </a:path>
            </a:pathLst>
          </a:custGeom>
          <a:blipFill rotWithShape="1">
            <a:blip r:embed="rId4">
              <a:alphaModFix/>
            </a:blip>
            <a:stretch>
              <a:fillRect b="0" l="0" r="0" t="0"/>
            </a:stretch>
          </a:blipFill>
          <a:ln>
            <a:noFill/>
          </a:ln>
        </p:spPr>
      </p:sp>
      <p:sp>
        <p:nvSpPr>
          <p:cNvPr id="334" name="Google Shape;334;p33"/>
          <p:cNvSpPr/>
          <p:nvPr/>
        </p:nvSpPr>
        <p:spPr>
          <a:xfrm rot="480854">
            <a:off x="3154703" y="2125151"/>
            <a:ext cx="2834593" cy="2834593"/>
          </a:xfrm>
          <a:custGeom>
            <a:rect b="b" l="l" r="r" t="t"/>
            <a:pathLst>
              <a:path extrusionOk="0" h="5669185" w="5669185">
                <a:moveTo>
                  <a:pt x="0" y="0"/>
                </a:moveTo>
                <a:lnTo>
                  <a:pt x="5669186" y="0"/>
                </a:lnTo>
                <a:lnTo>
                  <a:pt x="5669186" y="5669186"/>
                </a:lnTo>
                <a:lnTo>
                  <a:pt x="0" y="5669186"/>
                </a:lnTo>
                <a:lnTo>
                  <a:pt x="0" y="0"/>
                </a:lnTo>
                <a:close/>
              </a:path>
            </a:pathLst>
          </a:custGeom>
          <a:blipFill rotWithShape="1">
            <a:blip r:embed="rId5">
              <a:alphaModFix/>
            </a:blip>
            <a:stretch>
              <a:fillRect b="0" l="0" r="0" t="0"/>
            </a:stretch>
          </a:blipFill>
          <a:ln>
            <a:noFill/>
          </a:ln>
        </p:spPr>
      </p:sp>
      <p:sp>
        <p:nvSpPr>
          <p:cNvPr id="335" name="Google Shape;335;p33"/>
          <p:cNvSpPr/>
          <p:nvPr/>
        </p:nvSpPr>
        <p:spPr>
          <a:xfrm rot="-442699">
            <a:off x="-203050" y="1832269"/>
            <a:ext cx="2994139" cy="2994139"/>
          </a:xfrm>
          <a:custGeom>
            <a:rect b="b" l="l" r="r" t="t"/>
            <a:pathLst>
              <a:path extrusionOk="0" h="5988277" w="5988277">
                <a:moveTo>
                  <a:pt x="0" y="0"/>
                </a:moveTo>
                <a:lnTo>
                  <a:pt x="5988277" y="0"/>
                </a:lnTo>
                <a:lnTo>
                  <a:pt x="5988277" y="5988277"/>
                </a:lnTo>
                <a:lnTo>
                  <a:pt x="0" y="5988277"/>
                </a:lnTo>
                <a:lnTo>
                  <a:pt x="0" y="0"/>
                </a:lnTo>
                <a:close/>
              </a:path>
            </a:pathLst>
          </a:custGeom>
          <a:blipFill rotWithShape="1">
            <a:blip r:embed="rId5">
              <a:alphaModFix/>
            </a:blip>
            <a:stretch>
              <a:fillRect b="0" l="0" r="0" t="0"/>
            </a:stretch>
          </a:blipFill>
          <a:ln>
            <a:noFill/>
          </a:ln>
        </p:spPr>
      </p:sp>
      <p:sp>
        <p:nvSpPr>
          <p:cNvPr id="336" name="Google Shape;336;p33"/>
          <p:cNvSpPr/>
          <p:nvPr/>
        </p:nvSpPr>
        <p:spPr>
          <a:xfrm rot="-402229">
            <a:off x="6127038" y="1260336"/>
            <a:ext cx="2994139" cy="2994139"/>
          </a:xfrm>
          <a:custGeom>
            <a:rect b="b" l="l" r="r" t="t"/>
            <a:pathLst>
              <a:path extrusionOk="0" h="5988277" w="5988277">
                <a:moveTo>
                  <a:pt x="0" y="0"/>
                </a:moveTo>
                <a:lnTo>
                  <a:pt x="5988277" y="0"/>
                </a:lnTo>
                <a:lnTo>
                  <a:pt x="5988277" y="5988278"/>
                </a:lnTo>
                <a:lnTo>
                  <a:pt x="0" y="5988278"/>
                </a:lnTo>
                <a:lnTo>
                  <a:pt x="0" y="0"/>
                </a:lnTo>
                <a:close/>
              </a:path>
            </a:pathLst>
          </a:custGeom>
          <a:blipFill rotWithShape="1">
            <a:blip r:embed="rId5">
              <a:alphaModFix/>
            </a:blip>
            <a:stretch>
              <a:fillRect b="0" l="0" r="0" t="0"/>
            </a:stretch>
          </a:blipFill>
          <a:ln>
            <a:noFill/>
          </a:ln>
        </p:spPr>
      </p:sp>
      <p:sp>
        <p:nvSpPr>
          <p:cNvPr id="337" name="Google Shape;337;p33"/>
          <p:cNvSpPr/>
          <p:nvPr/>
        </p:nvSpPr>
        <p:spPr>
          <a:xfrm rot="-2095087">
            <a:off x="7422283" y="212547"/>
            <a:ext cx="1034721" cy="928663"/>
          </a:xfrm>
          <a:custGeom>
            <a:rect b="b" l="l" r="r" t="t"/>
            <a:pathLst>
              <a:path extrusionOk="0" h="1857325" w="2069442">
                <a:moveTo>
                  <a:pt x="0" y="0"/>
                </a:moveTo>
                <a:lnTo>
                  <a:pt x="2069443" y="0"/>
                </a:lnTo>
                <a:lnTo>
                  <a:pt x="2069443" y="1857324"/>
                </a:lnTo>
                <a:lnTo>
                  <a:pt x="0" y="1857324"/>
                </a:lnTo>
                <a:lnTo>
                  <a:pt x="0" y="0"/>
                </a:lnTo>
                <a:close/>
              </a:path>
            </a:pathLst>
          </a:custGeom>
          <a:blipFill rotWithShape="1">
            <a:blip r:embed="rId6">
              <a:alphaModFix/>
            </a:blip>
            <a:stretch>
              <a:fillRect b="0" l="0" r="0" t="0"/>
            </a:stretch>
          </a:blipFill>
          <a:ln>
            <a:noFill/>
          </a:ln>
        </p:spPr>
      </p:sp>
      <p:sp>
        <p:nvSpPr>
          <p:cNvPr id="338" name="Google Shape;338;p33"/>
          <p:cNvSpPr/>
          <p:nvPr/>
        </p:nvSpPr>
        <p:spPr>
          <a:xfrm rot="-3910429">
            <a:off x="7489661" y="4180518"/>
            <a:ext cx="1549188" cy="1221966"/>
          </a:xfrm>
          <a:custGeom>
            <a:rect b="b" l="l" r="r" t="t"/>
            <a:pathLst>
              <a:path extrusionOk="0" h="2443932" w="3098375">
                <a:moveTo>
                  <a:pt x="0" y="0"/>
                </a:moveTo>
                <a:lnTo>
                  <a:pt x="3098375" y="0"/>
                </a:lnTo>
                <a:lnTo>
                  <a:pt x="3098375" y="2443932"/>
                </a:lnTo>
                <a:lnTo>
                  <a:pt x="0" y="2443932"/>
                </a:lnTo>
                <a:lnTo>
                  <a:pt x="0" y="0"/>
                </a:lnTo>
                <a:close/>
              </a:path>
            </a:pathLst>
          </a:custGeom>
          <a:blipFill rotWithShape="1">
            <a:blip r:embed="rId7">
              <a:alphaModFix/>
            </a:blip>
            <a:stretch>
              <a:fillRect b="0" l="-196252" r="0" t="0"/>
            </a:stretch>
          </a:blipFill>
          <a:ln>
            <a:noFill/>
          </a:ln>
        </p:spPr>
      </p:sp>
      <p:sp>
        <p:nvSpPr>
          <p:cNvPr id="339" name="Google Shape;339;p33"/>
          <p:cNvSpPr txBox="1"/>
          <p:nvPr/>
        </p:nvSpPr>
        <p:spPr>
          <a:xfrm>
            <a:off x="2762250" y="570612"/>
            <a:ext cx="3619500" cy="44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GALLERY IMAGE</a:t>
            </a:r>
            <a:endParaRPr sz="700">
              <a:latin typeface="Nunito Light"/>
              <a:ea typeface="Nunito Light"/>
              <a:cs typeface="Nunito Light"/>
              <a:sym typeface="Nunito Light"/>
            </a:endParaRPr>
          </a:p>
        </p:txBody>
      </p:sp>
      <p:pic>
        <p:nvPicPr>
          <p:cNvPr id="340" name="Google Shape;340;p33"/>
          <p:cNvPicPr preferRelativeResize="0"/>
          <p:nvPr/>
        </p:nvPicPr>
        <p:blipFill>
          <a:blip r:embed="rId8">
            <a:alphaModFix/>
          </a:blip>
          <a:stretch>
            <a:fillRect/>
          </a:stretch>
        </p:blipFill>
        <p:spPr>
          <a:xfrm rot="-442797">
            <a:off x="-20140" y="2021946"/>
            <a:ext cx="2629580" cy="2610382"/>
          </a:xfrm>
          <a:prstGeom prst="rect">
            <a:avLst/>
          </a:prstGeom>
          <a:noFill/>
          <a:ln>
            <a:noFill/>
          </a:ln>
        </p:spPr>
      </p:pic>
      <p:pic>
        <p:nvPicPr>
          <p:cNvPr id="341" name="Google Shape;341;p33"/>
          <p:cNvPicPr preferRelativeResize="0"/>
          <p:nvPr/>
        </p:nvPicPr>
        <p:blipFill>
          <a:blip r:embed="rId9">
            <a:alphaModFix/>
          </a:blip>
          <a:stretch>
            <a:fillRect/>
          </a:stretch>
        </p:blipFill>
        <p:spPr>
          <a:xfrm rot="456811">
            <a:off x="3334473" y="2317652"/>
            <a:ext cx="2462729" cy="2443446"/>
          </a:xfrm>
          <a:prstGeom prst="rect">
            <a:avLst/>
          </a:prstGeom>
          <a:noFill/>
          <a:ln>
            <a:noFill/>
          </a:ln>
        </p:spPr>
      </p:pic>
      <p:pic>
        <p:nvPicPr>
          <p:cNvPr id="342" name="Google Shape;342;p33"/>
          <p:cNvPicPr preferRelativeResize="0"/>
          <p:nvPr/>
        </p:nvPicPr>
        <p:blipFill>
          <a:blip r:embed="rId10">
            <a:alphaModFix/>
          </a:blip>
          <a:stretch>
            <a:fillRect/>
          </a:stretch>
        </p:blipFill>
        <p:spPr>
          <a:xfrm rot="-383903">
            <a:off x="6308705" y="1457118"/>
            <a:ext cx="2598768" cy="257981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46" name="Shape 346"/>
        <p:cNvGrpSpPr/>
        <p:nvPr/>
      </p:nvGrpSpPr>
      <p:grpSpPr>
        <a:xfrm>
          <a:off x="0" y="0"/>
          <a:ext cx="0" cy="0"/>
          <a:chOff x="0" y="0"/>
          <a:chExt cx="0" cy="0"/>
        </a:xfrm>
      </p:grpSpPr>
      <p:sp>
        <p:nvSpPr>
          <p:cNvPr id="347" name="Google Shape;347;p34"/>
          <p:cNvSpPr/>
          <p:nvPr/>
        </p:nvSpPr>
        <p:spPr>
          <a:xfrm rot="-2887820">
            <a:off x="2054808" y="65231"/>
            <a:ext cx="5013037" cy="5013038"/>
          </a:xfrm>
          <a:custGeom>
            <a:rect b="b" l="l" r="r" t="t"/>
            <a:pathLst>
              <a:path extrusionOk="0" h="10026075" w="10026075">
                <a:moveTo>
                  <a:pt x="0" y="0"/>
                </a:moveTo>
                <a:lnTo>
                  <a:pt x="10026075" y="0"/>
                </a:lnTo>
                <a:lnTo>
                  <a:pt x="10026075" y="10026076"/>
                </a:lnTo>
                <a:lnTo>
                  <a:pt x="0" y="10026076"/>
                </a:lnTo>
                <a:lnTo>
                  <a:pt x="0" y="0"/>
                </a:lnTo>
                <a:close/>
              </a:path>
            </a:pathLst>
          </a:custGeom>
          <a:blipFill rotWithShape="1">
            <a:blip r:embed="rId3">
              <a:alphaModFix/>
            </a:blip>
            <a:stretch>
              <a:fillRect b="0" l="0" r="0" t="0"/>
            </a:stretch>
          </a:blipFill>
          <a:ln>
            <a:noFill/>
          </a:ln>
        </p:spPr>
      </p:sp>
      <p:grpSp>
        <p:nvGrpSpPr>
          <p:cNvPr id="348" name="Google Shape;348;p34"/>
          <p:cNvGrpSpPr/>
          <p:nvPr/>
        </p:nvGrpSpPr>
        <p:grpSpPr>
          <a:xfrm rot="-2887820">
            <a:off x="2941235" y="951657"/>
            <a:ext cx="3240185" cy="3240185"/>
            <a:chOff x="0" y="0"/>
            <a:chExt cx="812800" cy="812800"/>
          </a:xfrm>
        </p:grpSpPr>
        <p:sp>
          <p:nvSpPr>
            <p:cNvPr id="349" name="Google Shape;349;p3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23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350" name="Google Shape;350;p34"/>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351" name="Google Shape;351;p34"/>
          <p:cNvSpPr txBox="1"/>
          <p:nvPr/>
        </p:nvSpPr>
        <p:spPr>
          <a:xfrm>
            <a:off x="493004" y="1542242"/>
            <a:ext cx="8136647" cy="18494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800" u="none" cap="none" strike="noStrike">
                <a:solidFill>
                  <a:srgbClr val="FFF200"/>
                </a:solidFill>
                <a:latin typeface="Parisienne"/>
                <a:ea typeface="Parisienne"/>
                <a:cs typeface="Parisienne"/>
                <a:sym typeface="Parisienne"/>
              </a:rPr>
              <a:t>About Us</a:t>
            </a:r>
            <a:endParaRPr sz="700"/>
          </a:p>
        </p:txBody>
      </p:sp>
      <p:sp>
        <p:nvSpPr>
          <p:cNvPr id="352" name="Google Shape;352;p34"/>
          <p:cNvSpPr/>
          <p:nvPr/>
        </p:nvSpPr>
        <p:spPr>
          <a:xfrm>
            <a:off x="6541264" y="2624811"/>
            <a:ext cx="2726471" cy="3386921"/>
          </a:xfrm>
          <a:custGeom>
            <a:rect b="b" l="l" r="r" t="t"/>
            <a:pathLst>
              <a:path extrusionOk="0" h="6773841" w="5452942">
                <a:moveTo>
                  <a:pt x="0" y="0"/>
                </a:moveTo>
                <a:lnTo>
                  <a:pt x="5452943" y="0"/>
                </a:lnTo>
                <a:lnTo>
                  <a:pt x="5452943" y="6773841"/>
                </a:lnTo>
                <a:lnTo>
                  <a:pt x="0" y="6773841"/>
                </a:lnTo>
                <a:lnTo>
                  <a:pt x="0" y="0"/>
                </a:lnTo>
                <a:close/>
              </a:path>
            </a:pathLst>
          </a:custGeom>
          <a:blipFill rotWithShape="1">
            <a:blip r:embed="rId4">
              <a:alphaModFix/>
            </a:blip>
            <a:stretch>
              <a:fillRect b="0" l="0" r="0" t="0"/>
            </a:stretch>
          </a:blipFill>
          <a:ln>
            <a:noFill/>
          </a:ln>
        </p:spPr>
      </p:sp>
      <p:sp>
        <p:nvSpPr>
          <p:cNvPr id="353" name="Google Shape;353;p34"/>
          <p:cNvSpPr/>
          <p:nvPr/>
        </p:nvSpPr>
        <p:spPr>
          <a:xfrm rot="1781906">
            <a:off x="163924" y="2992706"/>
            <a:ext cx="1448180" cy="2651130"/>
          </a:xfrm>
          <a:custGeom>
            <a:rect b="b" l="l" r="r" t="t"/>
            <a:pathLst>
              <a:path extrusionOk="0" h="5302260" w="2896359">
                <a:moveTo>
                  <a:pt x="0" y="0"/>
                </a:moveTo>
                <a:lnTo>
                  <a:pt x="2896360" y="0"/>
                </a:lnTo>
                <a:lnTo>
                  <a:pt x="2896360" y="5302259"/>
                </a:lnTo>
                <a:lnTo>
                  <a:pt x="0" y="5302259"/>
                </a:lnTo>
                <a:lnTo>
                  <a:pt x="0" y="0"/>
                </a:lnTo>
                <a:close/>
              </a:path>
            </a:pathLst>
          </a:custGeom>
          <a:blipFill rotWithShape="1">
            <a:blip r:embed="rId5">
              <a:alphaModFix/>
            </a:blip>
            <a:stretch>
              <a:fillRect b="0" l="0" r="0" t="0"/>
            </a:stretch>
          </a:blipFill>
          <a:ln>
            <a:noFill/>
          </a:ln>
        </p:spPr>
      </p:sp>
      <p:sp>
        <p:nvSpPr>
          <p:cNvPr id="354" name="Google Shape;354;p34"/>
          <p:cNvSpPr/>
          <p:nvPr/>
        </p:nvSpPr>
        <p:spPr>
          <a:xfrm rot="-2369545">
            <a:off x="7399659" y="-241619"/>
            <a:ext cx="1736082" cy="3322645"/>
          </a:xfrm>
          <a:custGeom>
            <a:rect b="b" l="l" r="r" t="t"/>
            <a:pathLst>
              <a:path extrusionOk="0" h="6645290" w="3472164">
                <a:moveTo>
                  <a:pt x="0" y="0"/>
                </a:moveTo>
                <a:lnTo>
                  <a:pt x="3472164" y="0"/>
                </a:lnTo>
                <a:lnTo>
                  <a:pt x="3472164" y="6645291"/>
                </a:lnTo>
                <a:lnTo>
                  <a:pt x="0" y="6645291"/>
                </a:lnTo>
                <a:lnTo>
                  <a:pt x="0" y="0"/>
                </a:lnTo>
                <a:close/>
              </a:path>
            </a:pathLst>
          </a:custGeom>
          <a:blipFill rotWithShape="1">
            <a:blip r:embed="rId6">
              <a:alphaModFix/>
            </a:blip>
            <a:stretch>
              <a:fillRect b="0" l="0" r="0" t="0"/>
            </a:stretch>
          </a:blipFill>
          <a:ln>
            <a:noFill/>
          </a:ln>
        </p:spPr>
      </p:sp>
      <p:sp>
        <p:nvSpPr>
          <p:cNvPr id="355" name="Google Shape;355;p34"/>
          <p:cNvSpPr/>
          <p:nvPr/>
        </p:nvSpPr>
        <p:spPr>
          <a:xfrm flipH="1">
            <a:off x="-623901" y="67877"/>
            <a:ext cx="2797624" cy="2503873"/>
          </a:xfrm>
          <a:custGeom>
            <a:rect b="b" l="l" r="r" t="t"/>
            <a:pathLst>
              <a:path extrusionOk="0" h="5007746" w="5595247">
                <a:moveTo>
                  <a:pt x="5595247" y="0"/>
                </a:moveTo>
                <a:lnTo>
                  <a:pt x="0" y="0"/>
                </a:lnTo>
                <a:lnTo>
                  <a:pt x="0" y="5007746"/>
                </a:lnTo>
                <a:lnTo>
                  <a:pt x="5595247" y="5007746"/>
                </a:lnTo>
                <a:lnTo>
                  <a:pt x="5595247" y="0"/>
                </a:lnTo>
                <a:close/>
              </a:path>
            </a:pathLst>
          </a:custGeom>
          <a:blipFill rotWithShape="1">
            <a:blip r:embed="rId7">
              <a:alphaModFix/>
            </a:blip>
            <a:stretch>
              <a:fillRect b="0" l="0" r="0" t="0"/>
            </a:stretch>
          </a:blipFill>
          <a:ln>
            <a:noFill/>
          </a:ln>
        </p:spPr>
      </p:sp>
      <p:sp>
        <p:nvSpPr>
          <p:cNvPr id="356" name="Google Shape;356;p34"/>
          <p:cNvSpPr txBox="1"/>
          <p:nvPr/>
        </p:nvSpPr>
        <p:spPr>
          <a:xfrm>
            <a:off x="2849037" y="3383568"/>
            <a:ext cx="3424580" cy="38731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1100" u="none" cap="none" strike="noStrike">
                <a:solidFill>
                  <a:srgbClr val="C4FFFC"/>
                </a:solidFill>
                <a:latin typeface="Nunito"/>
                <a:ea typeface="Nunito"/>
                <a:cs typeface="Nunito"/>
                <a:sym typeface="Nunito"/>
              </a:rPr>
              <a:t>Elaborate on what</a:t>
            </a:r>
            <a:endParaRPr sz="700"/>
          </a:p>
          <a:p>
            <a:pPr indent="0" lvl="1" marL="0" marR="0" rtl="0" algn="ctr">
              <a:lnSpc>
                <a:spcPct val="140008"/>
              </a:lnSpc>
              <a:spcBef>
                <a:spcPts val="0"/>
              </a:spcBef>
              <a:spcAft>
                <a:spcPts val="0"/>
              </a:spcAft>
              <a:buNone/>
            </a:pPr>
            <a:r>
              <a:rPr b="0" i="0" lang="en" sz="1100" u="none" cap="none" strike="noStrike">
                <a:solidFill>
                  <a:srgbClr val="C4FFFC"/>
                </a:solidFill>
                <a:latin typeface="Nunito"/>
                <a:ea typeface="Nunito"/>
                <a:cs typeface="Nunito"/>
                <a:sym typeface="Nunito"/>
              </a:rPr>
              <a:t>you want to discuss. </a:t>
            </a:r>
            <a:endParaRPr sz="7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60" name="Shape 360"/>
        <p:cNvGrpSpPr/>
        <p:nvPr/>
      </p:nvGrpSpPr>
      <p:grpSpPr>
        <a:xfrm>
          <a:off x="0" y="0"/>
          <a:ext cx="0" cy="0"/>
          <a:chOff x="0" y="0"/>
          <a:chExt cx="0" cy="0"/>
        </a:xfrm>
      </p:grpSpPr>
      <p:sp>
        <p:nvSpPr>
          <p:cNvPr id="361" name="Google Shape;361;p35"/>
          <p:cNvSpPr/>
          <p:nvPr/>
        </p:nvSpPr>
        <p:spPr>
          <a:xfrm>
            <a:off x="6486083" y="-304800"/>
            <a:ext cx="2725033" cy="2057400"/>
          </a:xfrm>
          <a:custGeom>
            <a:rect b="b" l="l" r="r" t="t"/>
            <a:pathLst>
              <a:path extrusionOk="0" h="4114800" w="5450066">
                <a:moveTo>
                  <a:pt x="0" y="0"/>
                </a:moveTo>
                <a:lnTo>
                  <a:pt x="5450066" y="0"/>
                </a:lnTo>
                <a:lnTo>
                  <a:pt x="5450066" y="4114800"/>
                </a:lnTo>
                <a:lnTo>
                  <a:pt x="0" y="4114800"/>
                </a:lnTo>
                <a:lnTo>
                  <a:pt x="0" y="0"/>
                </a:lnTo>
                <a:close/>
              </a:path>
            </a:pathLst>
          </a:custGeom>
          <a:blipFill rotWithShape="1">
            <a:blip r:embed="rId3">
              <a:alphaModFix/>
            </a:blip>
            <a:stretch>
              <a:fillRect b="0" l="0" r="0" t="0"/>
            </a:stretch>
          </a:blipFill>
          <a:ln>
            <a:noFill/>
          </a:ln>
        </p:spPr>
      </p:sp>
      <p:sp>
        <p:nvSpPr>
          <p:cNvPr id="362" name="Google Shape;362;p35"/>
          <p:cNvSpPr/>
          <p:nvPr/>
        </p:nvSpPr>
        <p:spPr>
          <a:xfrm>
            <a:off x="-127205" y="3086100"/>
            <a:ext cx="2654710" cy="2057400"/>
          </a:xfrm>
          <a:custGeom>
            <a:rect b="b" l="l" r="r" t="t"/>
            <a:pathLst>
              <a:path extrusionOk="0" h="4114800" w="5309419">
                <a:moveTo>
                  <a:pt x="0" y="0"/>
                </a:moveTo>
                <a:lnTo>
                  <a:pt x="5309420" y="0"/>
                </a:lnTo>
                <a:lnTo>
                  <a:pt x="5309420" y="4114800"/>
                </a:lnTo>
                <a:lnTo>
                  <a:pt x="0" y="4114800"/>
                </a:lnTo>
                <a:lnTo>
                  <a:pt x="0" y="0"/>
                </a:lnTo>
                <a:close/>
              </a:path>
            </a:pathLst>
          </a:custGeom>
          <a:blipFill rotWithShape="1">
            <a:blip r:embed="rId4">
              <a:alphaModFix/>
            </a:blip>
            <a:stretch>
              <a:fillRect b="0" l="0" r="0" t="0"/>
            </a:stretch>
          </a:blipFill>
          <a:ln>
            <a:noFill/>
          </a:ln>
        </p:spPr>
      </p:sp>
      <p:sp>
        <p:nvSpPr>
          <p:cNvPr id="363" name="Google Shape;363;p35"/>
          <p:cNvSpPr/>
          <p:nvPr/>
        </p:nvSpPr>
        <p:spPr>
          <a:xfrm rot="-1111766">
            <a:off x="-402323" y="114802"/>
            <a:ext cx="2976347" cy="2057400"/>
          </a:xfrm>
          <a:custGeom>
            <a:rect b="b" l="l" r="r" t="t"/>
            <a:pathLst>
              <a:path extrusionOk="0" h="4114800" w="5952694">
                <a:moveTo>
                  <a:pt x="0" y="0"/>
                </a:moveTo>
                <a:lnTo>
                  <a:pt x="5952694" y="0"/>
                </a:lnTo>
                <a:lnTo>
                  <a:pt x="5952694" y="4114800"/>
                </a:lnTo>
                <a:lnTo>
                  <a:pt x="0" y="4114800"/>
                </a:lnTo>
                <a:lnTo>
                  <a:pt x="0" y="0"/>
                </a:lnTo>
                <a:close/>
              </a:path>
            </a:pathLst>
          </a:custGeom>
          <a:blipFill rotWithShape="1">
            <a:blip r:embed="rId5">
              <a:alphaModFix/>
            </a:blip>
            <a:stretch>
              <a:fillRect b="0" l="0" r="0" t="0"/>
            </a:stretch>
          </a:blipFill>
          <a:ln>
            <a:noFill/>
          </a:ln>
        </p:spPr>
      </p:sp>
      <p:sp>
        <p:nvSpPr>
          <p:cNvPr id="364" name="Google Shape;364;p35"/>
          <p:cNvSpPr/>
          <p:nvPr/>
        </p:nvSpPr>
        <p:spPr>
          <a:xfrm rot="-1029990">
            <a:off x="6478120" y="2175161"/>
            <a:ext cx="2564479" cy="3335908"/>
          </a:xfrm>
          <a:custGeom>
            <a:rect b="b" l="l" r="r" t="t"/>
            <a:pathLst>
              <a:path extrusionOk="0" h="6671816" w="5128958">
                <a:moveTo>
                  <a:pt x="0" y="0"/>
                </a:moveTo>
                <a:lnTo>
                  <a:pt x="5128958" y="0"/>
                </a:lnTo>
                <a:lnTo>
                  <a:pt x="5128958" y="6671815"/>
                </a:lnTo>
                <a:lnTo>
                  <a:pt x="0" y="6671815"/>
                </a:lnTo>
                <a:lnTo>
                  <a:pt x="0" y="0"/>
                </a:lnTo>
                <a:close/>
              </a:path>
            </a:pathLst>
          </a:custGeom>
          <a:blipFill rotWithShape="1">
            <a:blip r:embed="rId6">
              <a:alphaModFix/>
            </a:blip>
            <a:stretch>
              <a:fillRect b="0" l="0" r="0" t="0"/>
            </a:stretch>
          </a:blipFill>
          <a:ln>
            <a:noFill/>
          </a:ln>
        </p:spPr>
      </p:sp>
      <p:sp>
        <p:nvSpPr>
          <p:cNvPr id="365" name="Google Shape;365;p35"/>
          <p:cNvSpPr txBox="1"/>
          <p:nvPr/>
        </p:nvSpPr>
        <p:spPr>
          <a:xfrm>
            <a:off x="2960550" y="792450"/>
            <a:ext cx="3222900" cy="30168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 sz="3500" u="none" cap="none" strike="noStrike">
                <a:solidFill>
                  <a:srgbClr val="FFD700"/>
                </a:solidFill>
                <a:latin typeface="Nunito Light"/>
                <a:ea typeface="Nunito Light"/>
                <a:cs typeface="Nunito Light"/>
                <a:sym typeface="Nunito Light"/>
              </a:rPr>
              <a:t>WRITE AN ORIGINAL STATEMENT OR INSPIRING QUOTE</a:t>
            </a:r>
            <a:endParaRPr sz="700"/>
          </a:p>
        </p:txBody>
      </p:sp>
      <p:sp>
        <p:nvSpPr>
          <p:cNvPr id="366" name="Google Shape;366;p35"/>
          <p:cNvSpPr txBox="1"/>
          <p:nvPr/>
        </p:nvSpPr>
        <p:spPr>
          <a:xfrm>
            <a:off x="3332850" y="4043275"/>
            <a:ext cx="2478300" cy="369300"/>
          </a:xfrm>
          <a:prstGeom prst="rect">
            <a:avLst/>
          </a:prstGeom>
          <a:noFill/>
          <a:ln>
            <a:noFill/>
          </a:ln>
        </p:spPr>
        <p:txBody>
          <a:bodyPr anchorCtr="0" anchor="t" bIns="0" lIns="0" spcFirstLastPara="1" rIns="0" wrap="square" tIns="0">
            <a:spAutoFit/>
          </a:bodyPr>
          <a:lstStyle/>
          <a:p>
            <a:pPr indent="0" lvl="0" marL="0" marR="0" rtl="0" algn="ctr">
              <a:lnSpc>
                <a:spcPct val="140010"/>
              </a:lnSpc>
              <a:spcBef>
                <a:spcPts val="0"/>
              </a:spcBef>
              <a:spcAft>
                <a:spcPts val="0"/>
              </a:spcAft>
              <a:buNone/>
            </a:pPr>
            <a:r>
              <a:rPr b="0" i="0" lang="en" sz="1000" u="none" cap="none" strike="noStrike">
                <a:solidFill>
                  <a:srgbClr val="5CFFF7"/>
                </a:solidFill>
                <a:latin typeface="Arial"/>
                <a:ea typeface="Arial"/>
                <a:cs typeface="Arial"/>
                <a:sym typeface="Arial"/>
              </a:rPr>
              <a:t>— INCLUDE A CREDIT, CITATION, OR SUPPORTING MESSAGE</a:t>
            </a:r>
            <a:endParaRPr sz="700"/>
          </a:p>
        </p:txBody>
      </p:sp>
      <p:sp>
        <p:nvSpPr>
          <p:cNvPr id="367" name="Google Shape;367;p35"/>
          <p:cNvSpPr/>
          <p:nvPr/>
        </p:nvSpPr>
        <p:spPr>
          <a:xfrm>
            <a:off x="2882134" y="295067"/>
            <a:ext cx="3379733" cy="272025"/>
          </a:xfrm>
          <a:custGeom>
            <a:rect b="b" l="l" r="r" t="t"/>
            <a:pathLst>
              <a:path extrusionOk="0" h="544049" w="6759466">
                <a:moveTo>
                  <a:pt x="0" y="0"/>
                </a:moveTo>
                <a:lnTo>
                  <a:pt x="6759466" y="0"/>
                </a:lnTo>
                <a:lnTo>
                  <a:pt x="6759466" y="544049"/>
                </a:lnTo>
                <a:lnTo>
                  <a:pt x="0" y="544049"/>
                </a:lnTo>
                <a:lnTo>
                  <a:pt x="0" y="0"/>
                </a:lnTo>
                <a:close/>
              </a:path>
            </a:pathLst>
          </a:custGeom>
          <a:blipFill rotWithShape="1">
            <a:blip r:embed="rId7">
              <a:alphaModFix/>
            </a:blip>
            <a:stretch>
              <a:fillRect b="-490144" l="0" r="0" t="0"/>
            </a:stretch>
          </a:blipFill>
          <a:ln>
            <a:noFill/>
          </a:ln>
        </p:spPr>
      </p:sp>
      <p:sp>
        <p:nvSpPr>
          <p:cNvPr id="368" name="Google Shape;368;p35"/>
          <p:cNvSpPr/>
          <p:nvPr/>
        </p:nvSpPr>
        <p:spPr>
          <a:xfrm>
            <a:off x="2882134" y="4552950"/>
            <a:ext cx="3379733" cy="272025"/>
          </a:xfrm>
          <a:custGeom>
            <a:rect b="b" l="l" r="r" t="t"/>
            <a:pathLst>
              <a:path extrusionOk="0" h="544049" w="6759466">
                <a:moveTo>
                  <a:pt x="0" y="0"/>
                </a:moveTo>
                <a:lnTo>
                  <a:pt x="6759466" y="0"/>
                </a:lnTo>
                <a:lnTo>
                  <a:pt x="6759466" y="544049"/>
                </a:lnTo>
                <a:lnTo>
                  <a:pt x="0" y="544049"/>
                </a:lnTo>
                <a:lnTo>
                  <a:pt x="0" y="0"/>
                </a:lnTo>
                <a:close/>
              </a:path>
            </a:pathLst>
          </a:custGeom>
          <a:blipFill rotWithShape="1">
            <a:blip r:embed="rId7">
              <a:alphaModFix/>
            </a:blip>
            <a:stretch>
              <a:fillRect b="-490144" l="0" r="0" t="0"/>
            </a:stretch>
          </a:blipFill>
          <a:ln>
            <a:noFill/>
          </a:ln>
        </p:spPr>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72" name="Shape 372"/>
        <p:cNvGrpSpPr/>
        <p:nvPr/>
      </p:nvGrpSpPr>
      <p:grpSpPr>
        <a:xfrm>
          <a:off x="0" y="0"/>
          <a:ext cx="0" cy="0"/>
          <a:chOff x="0" y="0"/>
          <a:chExt cx="0" cy="0"/>
        </a:xfrm>
      </p:grpSpPr>
      <p:sp>
        <p:nvSpPr>
          <p:cNvPr id="373" name="Google Shape;373;p36"/>
          <p:cNvSpPr/>
          <p:nvPr/>
        </p:nvSpPr>
        <p:spPr>
          <a:xfrm rot="1584987">
            <a:off x="2932258" y="900027"/>
            <a:ext cx="3279484" cy="3343445"/>
          </a:xfrm>
          <a:custGeom>
            <a:rect b="b" l="l" r="r" t="t"/>
            <a:pathLst>
              <a:path extrusionOk="0" h="6686891" w="6558968">
                <a:moveTo>
                  <a:pt x="0" y="0"/>
                </a:moveTo>
                <a:lnTo>
                  <a:pt x="6558968" y="0"/>
                </a:lnTo>
                <a:lnTo>
                  <a:pt x="6558968" y="6686892"/>
                </a:lnTo>
                <a:lnTo>
                  <a:pt x="0" y="6686892"/>
                </a:lnTo>
                <a:lnTo>
                  <a:pt x="0" y="0"/>
                </a:lnTo>
                <a:close/>
              </a:path>
            </a:pathLst>
          </a:custGeom>
          <a:blipFill rotWithShape="1">
            <a:blip r:embed="rId3">
              <a:alphaModFix/>
            </a:blip>
            <a:stretch>
              <a:fillRect b="0" l="0" r="0" t="0"/>
            </a:stretch>
          </a:blipFill>
          <a:ln>
            <a:noFill/>
          </a:ln>
        </p:spPr>
      </p:sp>
      <p:sp>
        <p:nvSpPr>
          <p:cNvPr id="374" name="Google Shape;374;p36"/>
          <p:cNvSpPr/>
          <p:nvPr/>
        </p:nvSpPr>
        <p:spPr>
          <a:xfrm>
            <a:off x="284640" y="1069260"/>
            <a:ext cx="2947493" cy="3004980"/>
          </a:xfrm>
          <a:custGeom>
            <a:rect b="b" l="l" r="r" t="t"/>
            <a:pathLst>
              <a:path extrusionOk="0" h="6009959" w="5894986">
                <a:moveTo>
                  <a:pt x="0" y="0"/>
                </a:moveTo>
                <a:lnTo>
                  <a:pt x="5894986" y="0"/>
                </a:lnTo>
                <a:lnTo>
                  <a:pt x="5894986" y="6009960"/>
                </a:lnTo>
                <a:lnTo>
                  <a:pt x="0" y="6009960"/>
                </a:lnTo>
                <a:lnTo>
                  <a:pt x="0" y="0"/>
                </a:lnTo>
                <a:close/>
              </a:path>
            </a:pathLst>
          </a:custGeom>
          <a:blipFill rotWithShape="1">
            <a:blip r:embed="rId3">
              <a:alphaModFix/>
            </a:blip>
            <a:stretch>
              <a:fillRect b="0" l="0" r="0" t="0"/>
            </a:stretch>
          </a:blipFill>
          <a:ln>
            <a:noFill/>
          </a:ln>
        </p:spPr>
      </p:sp>
      <p:sp>
        <p:nvSpPr>
          <p:cNvPr id="375" name="Google Shape;375;p36"/>
          <p:cNvSpPr/>
          <p:nvPr/>
        </p:nvSpPr>
        <p:spPr>
          <a:xfrm>
            <a:off x="5911867" y="1069260"/>
            <a:ext cx="2947493" cy="3004980"/>
          </a:xfrm>
          <a:custGeom>
            <a:rect b="b" l="l" r="r" t="t"/>
            <a:pathLst>
              <a:path extrusionOk="0" h="6009959" w="5894986">
                <a:moveTo>
                  <a:pt x="0" y="0"/>
                </a:moveTo>
                <a:lnTo>
                  <a:pt x="5894986" y="0"/>
                </a:lnTo>
                <a:lnTo>
                  <a:pt x="5894986" y="6009960"/>
                </a:lnTo>
                <a:lnTo>
                  <a:pt x="0" y="6009960"/>
                </a:lnTo>
                <a:lnTo>
                  <a:pt x="0" y="0"/>
                </a:lnTo>
                <a:close/>
              </a:path>
            </a:pathLst>
          </a:custGeom>
          <a:blipFill rotWithShape="1">
            <a:blip r:embed="rId3">
              <a:alphaModFix/>
            </a:blip>
            <a:stretch>
              <a:fillRect b="0" l="0" r="0" t="0"/>
            </a:stretch>
          </a:blipFill>
          <a:ln>
            <a:noFill/>
          </a:ln>
        </p:spPr>
      </p:sp>
      <p:sp>
        <p:nvSpPr>
          <p:cNvPr id="376" name="Google Shape;376;p36"/>
          <p:cNvSpPr/>
          <p:nvPr/>
        </p:nvSpPr>
        <p:spPr>
          <a:xfrm>
            <a:off x="8096419" y="615920"/>
            <a:ext cx="883620" cy="1024486"/>
          </a:xfrm>
          <a:custGeom>
            <a:rect b="b" l="l" r="r" t="t"/>
            <a:pathLst>
              <a:path extrusionOk="0" h="2048973" w="1767240">
                <a:moveTo>
                  <a:pt x="0" y="0"/>
                </a:moveTo>
                <a:lnTo>
                  <a:pt x="1767240" y="0"/>
                </a:lnTo>
                <a:lnTo>
                  <a:pt x="1767240" y="2048973"/>
                </a:lnTo>
                <a:lnTo>
                  <a:pt x="0" y="2048973"/>
                </a:lnTo>
                <a:lnTo>
                  <a:pt x="0" y="0"/>
                </a:lnTo>
                <a:close/>
              </a:path>
            </a:pathLst>
          </a:custGeom>
          <a:blipFill rotWithShape="1">
            <a:blip r:embed="rId4">
              <a:alphaModFix/>
            </a:blip>
            <a:stretch>
              <a:fillRect b="0" l="0" r="0" t="0"/>
            </a:stretch>
          </a:blipFill>
          <a:ln>
            <a:noFill/>
          </a:ln>
        </p:spPr>
      </p:sp>
      <p:sp>
        <p:nvSpPr>
          <p:cNvPr id="377" name="Google Shape;377;p36"/>
          <p:cNvSpPr/>
          <p:nvPr/>
        </p:nvSpPr>
        <p:spPr>
          <a:xfrm rot="1758978">
            <a:off x="425905" y="345073"/>
            <a:ext cx="970812" cy="933192"/>
          </a:xfrm>
          <a:custGeom>
            <a:rect b="b" l="l" r="r" t="t"/>
            <a:pathLst>
              <a:path extrusionOk="0" h="1866385" w="1941623">
                <a:moveTo>
                  <a:pt x="0" y="0"/>
                </a:moveTo>
                <a:lnTo>
                  <a:pt x="1941623" y="0"/>
                </a:lnTo>
                <a:lnTo>
                  <a:pt x="1941623" y="1866385"/>
                </a:lnTo>
                <a:lnTo>
                  <a:pt x="0" y="1866385"/>
                </a:lnTo>
                <a:lnTo>
                  <a:pt x="0" y="0"/>
                </a:lnTo>
                <a:close/>
              </a:path>
            </a:pathLst>
          </a:custGeom>
          <a:blipFill rotWithShape="1">
            <a:blip r:embed="rId5">
              <a:alphaModFix/>
            </a:blip>
            <a:stretch>
              <a:fillRect b="0" l="0" r="0" t="0"/>
            </a:stretch>
          </a:blipFill>
          <a:ln>
            <a:noFill/>
          </a:ln>
        </p:spPr>
      </p:sp>
      <p:sp>
        <p:nvSpPr>
          <p:cNvPr id="378" name="Google Shape;378;p36"/>
          <p:cNvSpPr/>
          <p:nvPr/>
        </p:nvSpPr>
        <p:spPr>
          <a:xfrm>
            <a:off x="8375836" y="3531415"/>
            <a:ext cx="967049" cy="1538050"/>
          </a:xfrm>
          <a:custGeom>
            <a:rect b="b" l="l" r="r" t="t"/>
            <a:pathLst>
              <a:path extrusionOk="0" h="3076099" w="1934097">
                <a:moveTo>
                  <a:pt x="0" y="0"/>
                </a:moveTo>
                <a:lnTo>
                  <a:pt x="1934097" y="0"/>
                </a:lnTo>
                <a:lnTo>
                  <a:pt x="1934097" y="3076098"/>
                </a:lnTo>
                <a:lnTo>
                  <a:pt x="0" y="3076098"/>
                </a:lnTo>
                <a:lnTo>
                  <a:pt x="0" y="0"/>
                </a:lnTo>
                <a:close/>
              </a:path>
            </a:pathLst>
          </a:custGeom>
          <a:blipFill rotWithShape="1">
            <a:blip r:embed="rId6">
              <a:alphaModFix/>
            </a:blip>
            <a:stretch>
              <a:fillRect b="0" l="0" r="0" t="0"/>
            </a:stretch>
          </a:blipFill>
          <a:ln>
            <a:noFill/>
          </a:ln>
        </p:spPr>
      </p:sp>
      <p:sp>
        <p:nvSpPr>
          <p:cNvPr id="379" name="Google Shape;379;p36"/>
          <p:cNvSpPr txBox="1"/>
          <p:nvPr/>
        </p:nvSpPr>
        <p:spPr>
          <a:xfrm>
            <a:off x="2762250" y="457200"/>
            <a:ext cx="3619500" cy="44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OUR TEAM</a:t>
            </a:r>
            <a:endParaRPr sz="700">
              <a:latin typeface="Nunito Light"/>
              <a:ea typeface="Nunito Light"/>
              <a:cs typeface="Nunito Light"/>
              <a:sym typeface="Nunito Light"/>
            </a:endParaRPr>
          </a:p>
        </p:txBody>
      </p:sp>
      <p:sp>
        <p:nvSpPr>
          <p:cNvPr id="380" name="Google Shape;380;p36"/>
          <p:cNvSpPr txBox="1"/>
          <p:nvPr/>
        </p:nvSpPr>
        <p:spPr>
          <a:xfrm>
            <a:off x="6239710" y="3911447"/>
            <a:ext cx="2416426" cy="4619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Name</a:t>
            </a:r>
            <a:endParaRPr sz="700"/>
          </a:p>
        </p:txBody>
      </p:sp>
      <p:sp>
        <p:nvSpPr>
          <p:cNvPr id="381" name="Google Shape;381;p36"/>
          <p:cNvSpPr txBox="1"/>
          <p:nvPr/>
        </p:nvSpPr>
        <p:spPr>
          <a:xfrm>
            <a:off x="3373312" y="3911447"/>
            <a:ext cx="2416427" cy="4619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Name</a:t>
            </a:r>
            <a:endParaRPr sz="700"/>
          </a:p>
        </p:txBody>
      </p:sp>
      <p:sp>
        <p:nvSpPr>
          <p:cNvPr id="382" name="Google Shape;382;p36"/>
          <p:cNvSpPr txBox="1"/>
          <p:nvPr/>
        </p:nvSpPr>
        <p:spPr>
          <a:xfrm>
            <a:off x="550174" y="3911447"/>
            <a:ext cx="2416427" cy="461963"/>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Name</a:t>
            </a:r>
            <a:endParaRPr sz="700"/>
          </a:p>
        </p:txBody>
      </p:sp>
      <p:sp>
        <p:nvSpPr>
          <p:cNvPr id="383" name="Google Shape;383;p36"/>
          <p:cNvSpPr txBox="1"/>
          <p:nvPr/>
        </p:nvSpPr>
        <p:spPr>
          <a:xfrm>
            <a:off x="6773110" y="4413242"/>
            <a:ext cx="1323308" cy="17144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TItle or Position</a:t>
            </a:r>
            <a:endParaRPr sz="700"/>
          </a:p>
        </p:txBody>
      </p:sp>
      <p:sp>
        <p:nvSpPr>
          <p:cNvPr id="384" name="Google Shape;384;p36"/>
          <p:cNvSpPr txBox="1"/>
          <p:nvPr/>
        </p:nvSpPr>
        <p:spPr>
          <a:xfrm>
            <a:off x="3906712" y="4413242"/>
            <a:ext cx="1323309" cy="17144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TItle or Position</a:t>
            </a:r>
            <a:endParaRPr sz="700"/>
          </a:p>
        </p:txBody>
      </p:sp>
      <p:sp>
        <p:nvSpPr>
          <p:cNvPr id="385" name="Google Shape;385;p36"/>
          <p:cNvSpPr txBox="1"/>
          <p:nvPr/>
        </p:nvSpPr>
        <p:spPr>
          <a:xfrm>
            <a:off x="1083574" y="4413242"/>
            <a:ext cx="1323309" cy="171444"/>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TItle or Position</a:t>
            </a:r>
            <a:endParaRPr sz="700"/>
          </a:p>
        </p:txBody>
      </p:sp>
      <p:pic>
        <p:nvPicPr>
          <p:cNvPr id="386" name="Google Shape;386;p36"/>
          <p:cNvPicPr preferRelativeResize="0"/>
          <p:nvPr/>
        </p:nvPicPr>
        <p:blipFill>
          <a:blip r:embed="rId7">
            <a:alphaModFix/>
          </a:blip>
          <a:stretch>
            <a:fillRect/>
          </a:stretch>
        </p:blipFill>
        <p:spPr>
          <a:xfrm>
            <a:off x="1197525" y="1989299"/>
            <a:ext cx="1151400" cy="1145100"/>
          </a:xfrm>
          <a:prstGeom prst="ellipse">
            <a:avLst/>
          </a:prstGeom>
          <a:noFill/>
          <a:ln>
            <a:noFill/>
          </a:ln>
        </p:spPr>
      </p:pic>
      <p:pic>
        <p:nvPicPr>
          <p:cNvPr id="387" name="Google Shape;387;p36"/>
          <p:cNvPicPr preferRelativeResize="0"/>
          <p:nvPr/>
        </p:nvPicPr>
        <p:blipFill>
          <a:blip r:embed="rId8">
            <a:alphaModFix/>
          </a:blip>
          <a:stretch>
            <a:fillRect/>
          </a:stretch>
        </p:blipFill>
        <p:spPr>
          <a:xfrm>
            <a:off x="3910350" y="1900200"/>
            <a:ext cx="1323300" cy="1323300"/>
          </a:xfrm>
          <a:prstGeom prst="ellipse">
            <a:avLst/>
          </a:prstGeom>
          <a:noFill/>
          <a:ln>
            <a:noFill/>
          </a:ln>
        </p:spPr>
      </p:pic>
      <p:pic>
        <p:nvPicPr>
          <p:cNvPr id="388" name="Google Shape;388;p36"/>
          <p:cNvPicPr preferRelativeResize="0"/>
          <p:nvPr/>
        </p:nvPicPr>
        <p:blipFill>
          <a:blip r:embed="rId9">
            <a:alphaModFix/>
          </a:blip>
          <a:stretch>
            <a:fillRect/>
          </a:stretch>
        </p:blipFill>
        <p:spPr>
          <a:xfrm>
            <a:off x="6795063" y="1984350"/>
            <a:ext cx="1181100" cy="11748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392" name="Shape 392"/>
        <p:cNvGrpSpPr/>
        <p:nvPr/>
      </p:nvGrpSpPr>
      <p:grpSpPr>
        <a:xfrm>
          <a:off x="0" y="0"/>
          <a:ext cx="0" cy="0"/>
          <a:chOff x="0" y="0"/>
          <a:chExt cx="0" cy="0"/>
        </a:xfrm>
      </p:grpSpPr>
      <p:sp>
        <p:nvSpPr>
          <p:cNvPr id="393" name="Google Shape;393;p37"/>
          <p:cNvSpPr/>
          <p:nvPr/>
        </p:nvSpPr>
        <p:spPr>
          <a:xfrm>
            <a:off x="1644080" y="1032470"/>
            <a:ext cx="5855839" cy="3078561"/>
          </a:xfrm>
          <a:custGeom>
            <a:rect b="b" l="l" r="r" t="t"/>
            <a:pathLst>
              <a:path extrusionOk="0" h="6157122" w="11711678">
                <a:moveTo>
                  <a:pt x="0" y="0"/>
                </a:moveTo>
                <a:lnTo>
                  <a:pt x="11711678" y="0"/>
                </a:lnTo>
                <a:lnTo>
                  <a:pt x="11711678" y="6157122"/>
                </a:lnTo>
                <a:lnTo>
                  <a:pt x="0" y="6157122"/>
                </a:lnTo>
                <a:lnTo>
                  <a:pt x="0" y="0"/>
                </a:lnTo>
                <a:close/>
              </a:path>
            </a:pathLst>
          </a:custGeom>
          <a:blipFill rotWithShape="1">
            <a:blip r:embed="rId3">
              <a:alphaModFix/>
            </a:blip>
            <a:stretch>
              <a:fillRect b="0" l="0" r="0" t="0"/>
            </a:stretch>
          </a:blipFill>
          <a:ln>
            <a:noFill/>
          </a:ln>
        </p:spPr>
      </p:sp>
      <p:sp>
        <p:nvSpPr>
          <p:cNvPr id="394" name="Google Shape;394;p37"/>
          <p:cNvSpPr/>
          <p:nvPr/>
        </p:nvSpPr>
        <p:spPr>
          <a:xfrm>
            <a:off x="7266673" y="1763736"/>
            <a:ext cx="2186167" cy="3504877"/>
          </a:xfrm>
          <a:custGeom>
            <a:rect b="b" l="l" r="r" t="t"/>
            <a:pathLst>
              <a:path extrusionOk="0" h="7009753" w="4372333">
                <a:moveTo>
                  <a:pt x="0" y="0"/>
                </a:moveTo>
                <a:lnTo>
                  <a:pt x="4372334" y="0"/>
                </a:lnTo>
                <a:lnTo>
                  <a:pt x="4372334" y="7009752"/>
                </a:lnTo>
                <a:lnTo>
                  <a:pt x="0" y="7009752"/>
                </a:lnTo>
                <a:lnTo>
                  <a:pt x="0" y="0"/>
                </a:lnTo>
                <a:close/>
              </a:path>
            </a:pathLst>
          </a:custGeom>
          <a:blipFill rotWithShape="1">
            <a:blip r:embed="rId4">
              <a:alphaModFix/>
            </a:blip>
            <a:stretch>
              <a:fillRect b="0" l="0" r="0" t="0"/>
            </a:stretch>
          </a:blipFill>
          <a:ln>
            <a:noFill/>
          </a:ln>
        </p:spPr>
      </p:sp>
      <p:sp>
        <p:nvSpPr>
          <p:cNvPr id="395" name="Google Shape;395;p37"/>
          <p:cNvSpPr/>
          <p:nvPr/>
        </p:nvSpPr>
        <p:spPr>
          <a:xfrm>
            <a:off x="-216395" y="-55692"/>
            <a:ext cx="2363535" cy="2366493"/>
          </a:xfrm>
          <a:custGeom>
            <a:rect b="b" l="l" r="r" t="t"/>
            <a:pathLst>
              <a:path extrusionOk="0" h="4732985" w="4727069">
                <a:moveTo>
                  <a:pt x="0" y="0"/>
                </a:moveTo>
                <a:lnTo>
                  <a:pt x="4727069" y="0"/>
                </a:lnTo>
                <a:lnTo>
                  <a:pt x="4727069" y="4732986"/>
                </a:lnTo>
                <a:lnTo>
                  <a:pt x="0" y="4732986"/>
                </a:lnTo>
                <a:lnTo>
                  <a:pt x="0" y="0"/>
                </a:lnTo>
                <a:close/>
              </a:path>
            </a:pathLst>
          </a:custGeom>
          <a:blipFill rotWithShape="1">
            <a:blip r:embed="rId5">
              <a:alphaModFix/>
            </a:blip>
            <a:stretch>
              <a:fillRect b="0" l="0" r="0" t="0"/>
            </a:stretch>
          </a:blipFill>
          <a:ln>
            <a:noFill/>
          </a:ln>
        </p:spPr>
      </p:sp>
      <p:sp>
        <p:nvSpPr>
          <p:cNvPr id="396" name="Google Shape;396;p37"/>
          <p:cNvSpPr/>
          <p:nvPr/>
        </p:nvSpPr>
        <p:spPr>
          <a:xfrm rot="-1529706">
            <a:off x="647809" y="2590986"/>
            <a:ext cx="1281331" cy="2524791"/>
          </a:xfrm>
          <a:custGeom>
            <a:rect b="b" l="l" r="r" t="t"/>
            <a:pathLst>
              <a:path extrusionOk="0" h="5049582" w="2562663">
                <a:moveTo>
                  <a:pt x="0" y="0"/>
                </a:moveTo>
                <a:lnTo>
                  <a:pt x="2562663" y="0"/>
                </a:lnTo>
                <a:lnTo>
                  <a:pt x="2562663" y="5049583"/>
                </a:lnTo>
                <a:lnTo>
                  <a:pt x="0" y="5049583"/>
                </a:lnTo>
                <a:lnTo>
                  <a:pt x="0" y="0"/>
                </a:lnTo>
                <a:close/>
              </a:path>
            </a:pathLst>
          </a:custGeom>
          <a:blipFill rotWithShape="1">
            <a:blip r:embed="rId6">
              <a:alphaModFix/>
            </a:blip>
            <a:stretch>
              <a:fillRect b="0" l="0" r="0" t="0"/>
            </a:stretch>
          </a:blipFill>
          <a:ln>
            <a:noFill/>
          </a:ln>
        </p:spPr>
      </p:sp>
      <p:sp>
        <p:nvSpPr>
          <p:cNvPr id="397" name="Google Shape;397;p37"/>
          <p:cNvSpPr/>
          <p:nvPr/>
        </p:nvSpPr>
        <p:spPr>
          <a:xfrm>
            <a:off x="7086600" y="-293664"/>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7">
              <a:alphaModFix/>
            </a:blip>
            <a:stretch>
              <a:fillRect b="0" l="0" r="0" t="0"/>
            </a:stretch>
          </a:blipFill>
          <a:ln>
            <a:noFill/>
          </a:ln>
        </p:spPr>
      </p:sp>
      <p:sp>
        <p:nvSpPr>
          <p:cNvPr id="398" name="Google Shape;398;p37"/>
          <p:cNvSpPr/>
          <p:nvPr/>
        </p:nvSpPr>
        <p:spPr>
          <a:xfrm rot="1817796">
            <a:off x="5673192" y="3629518"/>
            <a:ext cx="1593482" cy="1591490"/>
          </a:xfrm>
          <a:custGeom>
            <a:rect b="b" l="l" r="r" t="t"/>
            <a:pathLst>
              <a:path extrusionOk="0" h="3182979" w="3186963">
                <a:moveTo>
                  <a:pt x="0" y="0"/>
                </a:moveTo>
                <a:lnTo>
                  <a:pt x="3186962" y="0"/>
                </a:lnTo>
                <a:lnTo>
                  <a:pt x="3186962" y="3182980"/>
                </a:lnTo>
                <a:lnTo>
                  <a:pt x="0" y="3182980"/>
                </a:lnTo>
                <a:lnTo>
                  <a:pt x="0" y="0"/>
                </a:lnTo>
                <a:close/>
              </a:path>
            </a:pathLst>
          </a:custGeom>
          <a:blipFill rotWithShape="1">
            <a:blip r:embed="rId8">
              <a:alphaModFix/>
            </a:blip>
            <a:stretch>
              <a:fillRect b="0" l="0" r="0" t="0"/>
            </a:stretch>
          </a:blipFill>
          <a:ln>
            <a:noFill/>
          </a:ln>
        </p:spPr>
      </p:sp>
      <p:sp>
        <p:nvSpPr>
          <p:cNvPr id="399" name="Google Shape;399;p37"/>
          <p:cNvSpPr/>
          <p:nvPr/>
        </p:nvSpPr>
        <p:spPr>
          <a:xfrm rot="924862">
            <a:off x="5094834" y="57539"/>
            <a:ext cx="1348453" cy="1171846"/>
          </a:xfrm>
          <a:custGeom>
            <a:rect b="b" l="l" r="r" t="t"/>
            <a:pathLst>
              <a:path extrusionOk="0" h="2343691" w="2696907">
                <a:moveTo>
                  <a:pt x="0" y="0"/>
                </a:moveTo>
                <a:lnTo>
                  <a:pt x="2696907" y="0"/>
                </a:lnTo>
                <a:lnTo>
                  <a:pt x="2696907" y="2343692"/>
                </a:lnTo>
                <a:lnTo>
                  <a:pt x="0" y="2343692"/>
                </a:lnTo>
                <a:lnTo>
                  <a:pt x="0" y="0"/>
                </a:lnTo>
                <a:close/>
              </a:path>
            </a:pathLst>
          </a:custGeom>
          <a:blipFill rotWithShape="1">
            <a:blip r:embed="rId9">
              <a:alphaModFix/>
            </a:blip>
            <a:stretch>
              <a:fillRect b="0" l="0" r="0" t="0"/>
            </a:stretch>
          </a:blipFill>
          <a:ln>
            <a:noFill/>
          </a:ln>
        </p:spPr>
      </p:sp>
      <p:sp>
        <p:nvSpPr>
          <p:cNvPr id="400" name="Google Shape;400;p37"/>
          <p:cNvSpPr/>
          <p:nvPr/>
        </p:nvSpPr>
        <p:spPr>
          <a:xfrm>
            <a:off x="2744512" y="3994106"/>
            <a:ext cx="1878694" cy="985883"/>
          </a:xfrm>
          <a:custGeom>
            <a:rect b="b" l="l" r="r" t="t"/>
            <a:pathLst>
              <a:path extrusionOk="0" h="1971766" w="3757387">
                <a:moveTo>
                  <a:pt x="0" y="0"/>
                </a:moveTo>
                <a:lnTo>
                  <a:pt x="3757387" y="0"/>
                </a:lnTo>
                <a:lnTo>
                  <a:pt x="3757387" y="1971766"/>
                </a:lnTo>
                <a:lnTo>
                  <a:pt x="0" y="1971766"/>
                </a:lnTo>
                <a:lnTo>
                  <a:pt x="0" y="0"/>
                </a:lnTo>
                <a:close/>
              </a:path>
            </a:pathLst>
          </a:custGeom>
          <a:blipFill rotWithShape="1">
            <a:blip r:embed="rId10">
              <a:alphaModFix/>
            </a:blip>
            <a:stretch>
              <a:fillRect b="0" l="0" r="0" t="0"/>
            </a:stretch>
          </a:blipFill>
          <a:ln>
            <a:noFill/>
          </a:ln>
        </p:spPr>
      </p:sp>
      <p:sp>
        <p:nvSpPr>
          <p:cNvPr id="401" name="Google Shape;401;p37"/>
          <p:cNvSpPr/>
          <p:nvPr/>
        </p:nvSpPr>
        <p:spPr>
          <a:xfrm rot="-140849">
            <a:off x="2315956" y="-312933"/>
            <a:ext cx="2274318" cy="1654566"/>
          </a:xfrm>
          <a:custGeom>
            <a:rect b="b" l="l" r="r" t="t"/>
            <a:pathLst>
              <a:path extrusionOk="0" h="3309132" w="4548635">
                <a:moveTo>
                  <a:pt x="0" y="0"/>
                </a:moveTo>
                <a:lnTo>
                  <a:pt x="4548635" y="0"/>
                </a:lnTo>
                <a:lnTo>
                  <a:pt x="4548635" y="3309132"/>
                </a:lnTo>
                <a:lnTo>
                  <a:pt x="0" y="3309132"/>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405" name="Shape 405"/>
        <p:cNvGrpSpPr/>
        <p:nvPr/>
      </p:nvGrpSpPr>
      <p:grpSpPr>
        <a:xfrm>
          <a:off x="0" y="0"/>
          <a:ext cx="0" cy="0"/>
          <a:chOff x="0" y="0"/>
          <a:chExt cx="0" cy="0"/>
        </a:xfrm>
      </p:grpSpPr>
      <p:sp>
        <p:nvSpPr>
          <p:cNvPr id="406" name="Google Shape;406;p38"/>
          <p:cNvSpPr txBox="1"/>
          <p:nvPr/>
        </p:nvSpPr>
        <p:spPr>
          <a:xfrm>
            <a:off x="533346" y="462661"/>
            <a:ext cx="2289000" cy="831300"/>
          </a:xfrm>
          <a:prstGeom prst="rect">
            <a:avLst/>
          </a:prstGeom>
          <a:noFill/>
          <a:ln>
            <a:noFill/>
          </a:ln>
        </p:spPr>
        <p:txBody>
          <a:bodyPr anchorCtr="0" anchor="t" bIns="0" lIns="0" spcFirstLastPara="1" rIns="0" wrap="square" tIns="0">
            <a:spAutoFit/>
          </a:bodyPr>
          <a:lstStyle/>
          <a:p>
            <a:pPr indent="0" lvl="0" marL="0" marR="0" rtl="0" algn="just">
              <a:lnSpc>
                <a:spcPct val="100000"/>
              </a:lnSpc>
              <a:spcBef>
                <a:spcPts val="0"/>
              </a:spcBef>
              <a:spcAft>
                <a:spcPts val="0"/>
              </a:spcAft>
              <a:buNone/>
            </a:pPr>
            <a:r>
              <a:rPr b="0" i="0" lang="en" sz="2700" u="none" cap="none" strike="noStrike">
                <a:solidFill>
                  <a:srgbClr val="5CFFF7"/>
                </a:solidFill>
                <a:latin typeface="Nunito Light"/>
                <a:ea typeface="Nunito Light"/>
                <a:cs typeface="Nunito Light"/>
                <a:sym typeface="Nunito Light"/>
              </a:rPr>
              <a:t>RESOURCE </a:t>
            </a:r>
            <a:endParaRPr sz="700"/>
          </a:p>
          <a:p>
            <a:pPr indent="0" lvl="0" marL="0" marR="0" rtl="0" algn="just">
              <a:lnSpc>
                <a:spcPct val="100000"/>
              </a:lnSpc>
              <a:spcBef>
                <a:spcPts val="0"/>
              </a:spcBef>
              <a:spcAft>
                <a:spcPts val="0"/>
              </a:spcAft>
              <a:buNone/>
            </a:pPr>
            <a:r>
              <a:rPr b="0" i="0" lang="en" sz="2700" u="none" cap="none" strike="noStrike">
                <a:solidFill>
                  <a:srgbClr val="5CFFF7"/>
                </a:solidFill>
                <a:latin typeface="Nunito Light"/>
                <a:ea typeface="Nunito Light"/>
                <a:cs typeface="Nunito Light"/>
                <a:sym typeface="Nunito Light"/>
              </a:rPr>
              <a:t>PAGE</a:t>
            </a:r>
            <a:endParaRPr sz="700"/>
          </a:p>
        </p:txBody>
      </p:sp>
      <p:sp>
        <p:nvSpPr>
          <p:cNvPr id="407" name="Google Shape;407;p38"/>
          <p:cNvSpPr txBox="1"/>
          <p:nvPr/>
        </p:nvSpPr>
        <p:spPr>
          <a:xfrm>
            <a:off x="533350" y="1695200"/>
            <a:ext cx="1565400" cy="3078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Use these design resources in your</a:t>
            </a:r>
            <a:r>
              <a:rPr lang="en" sz="700"/>
              <a:t> </a:t>
            </a:r>
            <a:r>
              <a:rPr b="0" i="0" lang="en" sz="1000" u="none" cap="none" strike="noStrike">
                <a:solidFill>
                  <a:srgbClr val="C4FFFC"/>
                </a:solidFill>
                <a:latin typeface="Nunito"/>
                <a:ea typeface="Nunito"/>
                <a:cs typeface="Nunito"/>
                <a:sym typeface="Nunito"/>
              </a:rPr>
              <a:t>Canva Presentation.</a:t>
            </a:r>
            <a:endParaRPr sz="700"/>
          </a:p>
        </p:txBody>
      </p:sp>
      <p:sp>
        <p:nvSpPr>
          <p:cNvPr id="408" name="Google Shape;408;p38"/>
          <p:cNvSpPr txBox="1"/>
          <p:nvPr/>
        </p:nvSpPr>
        <p:spPr>
          <a:xfrm>
            <a:off x="533346" y="2322640"/>
            <a:ext cx="1798500" cy="3078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This presentation template uses the following free fonts:</a:t>
            </a:r>
            <a:endParaRPr sz="700"/>
          </a:p>
        </p:txBody>
      </p:sp>
      <p:sp>
        <p:nvSpPr>
          <p:cNvPr id="409" name="Google Shape;409;p38"/>
          <p:cNvSpPr txBox="1"/>
          <p:nvPr/>
        </p:nvSpPr>
        <p:spPr>
          <a:xfrm>
            <a:off x="533346" y="2950083"/>
            <a:ext cx="1977000" cy="461700"/>
          </a:xfrm>
          <a:prstGeom prst="rect">
            <a:avLst/>
          </a:prstGeom>
          <a:noFill/>
          <a:ln>
            <a:noFill/>
          </a:ln>
        </p:spPr>
        <p:txBody>
          <a:bodyPr anchorCtr="0" anchor="t" bIns="0" lIns="0" spcFirstLastPara="1" rIns="0" wrap="square" tIns="0">
            <a:spAutoFit/>
          </a:bodyPr>
          <a:lstStyle/>
          <a:p>
            <a:pPr indent="0" lvl="1" marL="0" marR="0" rtl="0" algn="just">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Titles: Nunito Light</a:t>
            </a:r>
            <a:endParaRPr sz="700"/>
          </a:p>
          <a:p>
            <a:pPr indent="0" lvl="1" marL="0" marR="0" rtl="0" algn="just">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Headers: Parisienne</a:t>
            </a:r>
            <a:endParaRPr sz="700"/>
          </a:p>
          <a:p>
            <a:pPr indent="0" lvl="1" marL="0" marR="0" rtl="0" algn="just">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Body Copy: Nunito</a:t>
            </a:r>
            <a:endParaRPr sz="700"/>
          </a:p>
        </p:txBody>
      </p:sp>
      <p:sp>
        <p:nvSpPr>
          <p:cNvPr id="410" name="Google Shape;410;p38"/>
          <p:cNvSpPr txBox="1"/>
          <p:nvPr/>
        </p:nvSpPr>
        <p:spPr>
          <a:xfrm>
            <a:off x="533346" y="3753739"/>
            <a:ext cx="1798500" cy="769500"/>
          </a:xfrm>
          <a:prstGeom prst="rect">
            <a:avLst/>
          </a:prstGeom>
          <a:noFill/>
          <a:ln>
            <a:noFill/>
          </a:ln>
        </p:spPr>
        <p:txBody>
          <a:bodyPr anchorCtr="0" anchor="t" bIns="0" lIns="0" spcFirstLastPara="1" rIns="0" wrap="square" tIns="0">
            <a:spAutoFit/>
          </a:bodyPr>
          <a:lstStyle/>
          <a:p>
            <a:pPr indent="0" lvl="1" marL="0" marR="0" rtl="0" algn="l">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You can find these fonts online too. Happy designing! </a:t>
            </a:r>
            <a:endParaRPr sz="700"/>
          </a:p>
          <a:p>
            <a:pPr indent="0" lvl="1" marL="0" marR="0" rtl="0" algn="l">
              <a:lnSpc>
                <a:spcPct val="100000"/>
              </a:lnSpc>
              <a:spcBef>
                <a:spcPts val="0"/>
              </a:spcBef>
              <a:spcAft>
                <a:spcPts val="0"/>
              </a:spcAft>
              <a:buNone/>
            </a:pPr>
            <a:r>
              <a:t/>
            </a:r>
            <a:endParaRPr b="0" i="0" sz="1000" u="none" cap="none" strike="noStrike">
              <a:solidFill>
                <a:srgbClr val="C4FFFC"/>
              </a:solidFill>
              <a:latin typeface="Nunito"/>
              <a:ea typeface="Nunito"/>
              <a:cs typeface="Nunito"/>
              <a:sym typeface="Nunito"/>
            </a:endParaRPr>
          </a:p>
          <a:p>
            <a:pPr indent="0" lvl="1" marL="0" marR="0" rtl="0" algn="l">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Don't forget to delete this page</a:t>
            </a:r>
            <a:endParaRPr sz="700"/>
          </a:p>
          <a:p>
            <a:pPr indent="0" lvl="1" marL="0" marR="0" rtl="0" algn="l">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before presenting. </a:t>
            </a:r>
            <a:endParaRPr sz="700"/>
          </a:p>
        </p:txBody>
      </p:sp>
      <p:sp>
        <p:nvSpPr>
          <p:cNvPr id="411" name="Google Shape;411;p38"/>
          <p:cNvSpPr/>
          <p:nvPr/>
        </p:nvSpPr>
        <p:spPr>
          <a:xfrm>
            <a:off x="3190148" y="515048"/>
            <a:ext cx="493713" cy="424594"/>
          </a:xfrm>
          <a:custGeom>
            <a:rect b="b" l="l" r="r" t="t"/>
            <a:pathLst>
              <a:path extrusionOk="0" h="849187" w="987426">
                <a:moveTo>
                  <a:pt x="0" y="0"/>
                </a:moveTo>
                <a:lnTo>
                  <a:pt x="987427" y="0"/>
                </a:lnTo>
                <a:lnTo>
                  <a:pt x="987427" y="849187"/>
                </a:lnTo>
                <a:lnTo>
                  <a:pt x="0" y="849187"/>
                </a:lnTo>
                <a:lnTo>
                  <a:pt x="0" y="0"/>
                </a:lnTo>
                <a:close/>
              </a:path>
            </a:pathLst>
          </a:custGeom>
          <a:blipFill rotWithShape="1">
            <a:blip r:embed="rId3">
              <a:alphaModFix/>
            </a:blip>
            <a:stretch>
              <a:fillRect b="0" l="0" r="0" t="0"/>
            </a:stretch>
          </a:blipFill>
          <a:ln>
            <a:noFill/>
          </a:ln>
        </p:spPr>
      </p:sp>
      <p:sp>
        <p:nvSpPr>
          <p:cNvPr id="412" name="Google Shape;412;p38"/>
          <p:cNvSpPr/>
          <p:nvPr/>
        </p:nvSpPr>
        <p:spPr>
          <a:xfrm>
            <a:off x="8228641" y="515049"/>
            <a:ext cx="350902" cy="484915"/>
          </a:xfrm>
          <a:custGeom>
            <a:rect b="b" l="l" r="r" t="t"/>
            <a:pathLst>
              <a:path extrusionOk="0" h="969830" w="701804">
                <a:moveTo>
                  <a:pt x="0" y="0"/>
                </a:moveTo>
                <a:lnTo>
                  <a:pt x="701804" y="0"/>
                </a:lnTo>
                <a:lnTo>
                  <a:pt x="701804" y="969830"/>
                </a:lnTo>
                <a:lnTo>
                  <a:pt x="0" y="969830"/>
                </a:lnTo>
                <a:lnTo>
                  <a:pt x="0" y="0"/>
                </a:lnTo>
                <a:close/>
              </a:path>
            </a:pathLst>
          </a:custGeom>
          <a:blipFill rotWithShape="1">
            <a:blip r:embed="rId4">
              <a:alphaModFix/>
            </a:blip>
            <a:stretch>
              <a:fillRect b="0" l="0" r="0" t="0"/>
            </a:stretch>
          </a:blipFill>
          <a:ln>
            <a:noFill/>
          </a:ln>
        </p:spPr>
      </p:sp>
      <p:sp>
        <p:nvSpPr>
          <p:cNvPr id="413" name="Google Shape;413;p38"/>
          <p:cNvSpPr/>
          <p:nvPr/>
        </p:nvSpPr>
        <p:spPr>
          <a:xfrm>
            <a:off x="7661972" y="540880"/>
            <a:ext cx="289098" cy="433252"/>
          </a:xfrm>
          <a:custGeom>
            <a:rect b="b" l="l" r="r" t="t"/>
            <a:pathLst>
              <a:path extrusionOk="0" h="866504" w="578195">
                <a:moveTo>
                  <a:pt x="0" y="0"/>
                </a:moveTo>
                <a:lnTo>
                  <a:pt x="578195" y="0"/>
                </a:lnTo>
                <a:lnTo>
                  <a:pt x="578195" y="866504"/>
                </a:lnTo>
                <a:lnTo>
                  <a:pt x="0" y="866504"/>
                </a:lnTo>
                <a:lnTo>
                  <a:pt x="0" y="0"/>
                </a:lnTo>
                <a:close/>
              </a:path>
            </a:pathLst>
          </a:custGeom>
          <a:blipFill rotWithShape="1">
            <a:blip r:embed="rId5">
              <a:alphaModFix/>
            </a:blip>
            <a:stretch>
              <a:fillRect b="0" l="0" r="0" t="0"/>
            </a:stretch>
          </a:blipFill>
          <a:ln>
            <a:noFill/>
          </a:ln>
        </p:spPr>
      </p:sp>
      <p:sp>
        <p:nvSpPr>
          <p:cNvPr id="414" name="Google Shape;414;p38"/>
          <p:cNvSpPr/>
          <p:nvPr/>
        </p:nvSpPr>
        <p:spPr>
          <a:xfrm>
            <a:off x="6907507" y="540880"/>
            <a:ext cx="479454" cy="433252"/>
          </a:xfrm>
          <a:custGeom>
            <a:rect b="b" l="l" r="r" t="t"/>
            <a:pathLst>
              <a:path extrusionOk="0" h="866504" w="958908">
                <a:moveTo>
                  <a:pt x="0" y="0"/>
                </a:moveTo>
                <a:lnTo>
                  <a:pt x="958908" y="0"/>
                </a:lnTo>
                <a:lnTo>
                  <a:pt x="958908" y="866504"/>
                </a:lnTo>
                <a:lnTo>
                  <a:pt x="0" y="866504"/>
                </a:lnTo>
                <a:lnTo>
                  <a:pt x="0" y="0"/>
                </a:lnTo>
                <a:close/>
              </a:path>
            </a:pathLst>
          </a:custGeom>
          <a:blipFill rotWithShape="1">
            <a:blip r:embed="rId6">
              <a:alphaModFix/>
            </a:blip>
            <a:stretch>
              <a:fillRect b="0" l="0" r="0" t="0"/>
            </a:stretch>
          </a:blipFill>
          <a:ln>
            <a:noFill/>
          </a:ln>
        </p:spPr>
      </p:sp>
      <p:sp>
        <p:nvSpPr>
          <p:cNvPr id="415" name="Google Shape;415;p38"/>
          <p:cNvSpPr/>
          <p:nvPr/>
        </p:nvSpPr>
        <p:spPr>
          <a:xfrm>
            <a:off x="6199245" y="540880"/>
            <a:ext cx="433252" cy="433252"/>
          </a:xfrm>
          <a:custGeom>
            <a:rect b="b" l="l" r="r" t="t"/>
            <a:pathLst>
              <a:path extrusionOk="0" h="866504" w="866504">
                <a:moveTo>
                  <a:pt x="0" y="0"/>
                </a:moveTo>
                <a:lnTo>
                  <a:pt x="866504" y="0"/>
                </a:lnTo>
                <a:lnTo>
                  <a:pt x="866504" y="866504"/>
                </a:lnTo>
                <a:lnTo>
                  <a:pt x="0" y="866504"/>
                </a:lnTo>
                <a:lnTo>
                  <a:pt x="0" y="0"/>
                </a:lnTo>
                <a:close/>
              </a:path>
            </a:pathLst>
          </a:custGeom>
          <a:blipFill rotWithShape="1">
            <a:blip r:embed="rId7">
              <a:alphaModFix/>
            </a:blip>
            <a:stretch>
              <a:fillRect b="0" l="0" r="0" t="0"/>
            </a:stretch>
          </a:blipFill>
          <a:ln>
            <a:noFill/>
          </a:ln>
        </p:spPr>
      </p:sp>
      <p:sp>
        <p:nvSpPr>
          <p:cNvPr id="416" name="Google Shape;416;p38"/>
          <p:cNvSpPr/>
          <p:nvPr/>
        </p:nvSpPr>
        <p:spPr>
          <a:xfrm>
            <a:off x="5331484" y="545209"/>
            <a:ext cx="592750" cy="364272"/>
          </a:xfrm>
          <a:custGeom>
            <a:rect b="b" l="l" r="r" t="t"/>
            <a:pathLst>
              <a:path extrusionOk="0" h="728543" w="1185499">
                <a:moveTo>
                  <a:pt x="0" y="0"/>
                </a:moveTo>
                <a:lnTo>
                  <a:pt x="1185500" y="0"/>
                </a:lnTo>
                <a:lnTo>
                  <a:pt x="1185500" y="728543"/>
                </a:lnTo>
                <a:lnTo>
                  <a:pt x="0" y="728543"/>
                </a:lnTo>
                <a:lnTo>
                  <a:pt x="0" y="0"/>
                </a:lnTo>
                <a:close/>
              </a:path>
            </a:pathLst>
          </a:custGeom>
          <a:blipFill rotWithShape="1">
            <a:blip r:embed="rId8">
              <a:alphaModFix/>
            </a:blip>
            <a:stretch>
              <a:fillRect b="0" l="0" r="0" t="0"/>
            </a:stretch>
          </a:blipFill>
          <a:ln>
            <a:noFill/>
          </a:ln>
        </p:spPr>
      </p:sp>
      <p:sp>
        <p:nvSpPr>
          <p:cNvPr id="417" name="Google Shape;417;p38"/>
          <p:cNvSpPr/>
          <p:nvPr/>
        </p:nvSpPr>
        <p:spPr>
          <a:xfrm>
            <a:off x="3958871" y="515049"/>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9">
              <a:alphaModFix/>
            </a:blip>
            <a:stretch>
              <a:fillRect b="0" l="0" r="0" t="0"/>
            </a:stretch>
          </a:blipFill>
          <a:ln>
            <a:noFill/>
          </a:ln>
        </p:spPr>
      </p:sp>
      <p:sp>
        <p:nvSpPr>
          <p:cNvPr id="418" name="Google Shape;418;p38"/>
          <p:cNvSpPr/>
          <p:nvPr/>
        </p:nvSpPr>
        <p:spPr>
          <a:xfrm>
            <a:off x="4718797" y="515049"/>
            <a:ext cx="337677" cy="484915"/>
          </a:xfrm>
          <a:custGeom>
            <a:rect b="b" l="l" r="r" t="t"/>
            <a:pathLst>
              <a:path extrusionOk="0" h="969830" w="675354">
                <a:moveTo>
                  <a:pt x="0" y="0"/>
                </a:moveTo>
                <a:lnTo>
                  <a:pt x="675355" y="0"/>
                </a:lnTo>
                <a:lnTo>
                  <a:pt x="675355" y="969830"/>
                </a:lnTo>
                <a:lnTo>
                  <a:pt x="0" y="969830"/>
                </a:lnTo>
                <a:lnTo>
                  <a:pt x="0" y="0"/>
                </a:lnTo>
                <a:close/>
              </a:path>
            </a:pathLst>
          </a:custGeom>
          <a:blipFill rotWithShape="1">
            <a:blip r:embed="rId10">
              <a:alphaModFix/>
            </a:blip>
            <a:stretch>
              <a:fillRect b="0" l="0" r="0" t="0"/>
            </a:stretch>
          </a:blipFill>
          <a:ln>
            <a:noFill/>
          </a:ln>
        </p:spPr>
      </p:sp>
      <p:sp>
        <p:nvSpPr>
          <p:cNvPr id="419" name="Google Shape;419;p38"/>
          <p:cNvSpPr/>
          <p:nvPr/>
        </p:nvSpPr>
        <p:spPr>
          <a:xfrm>
            <a:off x="6656773" y="1417525"/>
            <a:ext cx="425843" cy="484915"/>
          </a:xfrm>
          <a:custGeom>
            <a:rect b="b" l="l" r="r" t="t"/>
            <a:pathLst>
              <a:path extrusionOk="0" h="969830" w="851687">
                <a:moveTo>
                  <a:pt x="0" y="0"/>
                </a:moveTo>
                <a:lnTo>
                  <a:pt x="851687" y="0"/>
                </a:lnTo>
                <a:lnTo>
                  <a:pt x="851687" y="969830"/>
                </a:lnTo>
                <a:lnTo>
                  <a:pt x="0" y="969830"/>
                </a:lnTo>
                <a:lnTo>
                  <a:pt x="0" y="0"/>
                </a:lnTo>
                <a:close/>
              </a:path>
            </a:pathLst>
          </a:custGeom>
          <a:blipFill rotWithShape="1">
            <a:blip r:embed="rId11">
              <a:alphaModFix/>
            </a:blip>
            <a:stretch>
              <a:fillRect b="0" l="0" r="0" t="0"/>
            </a:stretch>
          </a:blipFill>
          <a:ln>
            <a:noFill/>
          </a:ln>
        </p:spPr>
      </p:sp>
      <p:sp>
        <p:nvSpPr>
          <p:cNvPr id="420" name="Google Shape;420;p38"/>
          <p:cNvSpPr/>
          <p:nvPr/>
        </p:nvSpPr>
        <p:spPr>
          <a:xfrm>
            <a:off x="8063536" y="1505505"/>
            <a:ext cx="562226" cy="334269"/>
          </a:xfrm>
          <a:custGeom>
            <a:rect b="b" l="l" r="r" t="t"/>
            <a:pathLst>
              <a:path extrusionOk="0" h="668538" w="1124452">
                <a:moveTo>
                  <a:pt x="0" y="0"/>
                </a:moveTo>
                <a:lnTo>
                  <a:pt x="1124452" y="0"/>
                </a:lnTo>
                <a:lnTo>
                  <a:pt x="1124452" y="668537"/>
                </a:lnTo>
                <a:lnTo>
                  <a:pt x="0" y="668537"/>
                </a:lnTo>
                <a:lnTo>
                  <a:pt x="0" y="0"/>
                </a:lnTo>
                <a:close/>
              </a:path>
            </a:pathLst>
          </a:custGeom>
          <a:blipFill rotWithShape="1">
            <a:blip r:embed="rId12">
              <a:alphaModFix/>
            </a:blip>
            <a:stretch>
              <a:fillRect b="0" l="0" r="0" t="0"/>
            </a:stretch>
          </a:blipFill>
          <a:ln>
            <a:noFill/>
          </a:ln>
        </p:spPr>
      </p:sp>
      <p:sp>
        <p:nvSpPr>
          <p:cNvPr id="421" name="Google Shape;421;p38"/>
          <p:cNvSpPr/>
          <p:nvPr/>
        </p:nvSpPr>
        <p:spPr>
          <a:xfrm>
            <a:off x="3861120"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3">
              <a:alphaModFix/>
            </a:blip>
            <a:stretch>
              <a:fillRect b="0" l="0" r="0" t="0"/>
            </a:stretch>
          </a:blipFill>
          <a:ln>
            <a:noFill/>
          </a:ln>
        </p:spPr>
      </p:sp>
      <p:sp>
        <p:nvSpPr>
          <p:cNvPr id="422" name="Google Shape;422;p38"/>
          <p:cNvSpPr/>
          <p:nvPr/>
        </p:nvSpPr>
        <p:spPr>
          <a:xfrm>
            <a:off x="3190148" y="1443357"/>
            <a:ext cx="433252" cy="433252"/>
          </a:xfrm>
          <a:custGeom>
            <a:rect b="b" l="l" r="r" t="t"/>
            <a:pathLst>
              <a:path extrusionOk="0" h="866504" w="866504">
                <a:moveTo>
                  <a:pt x="0" y="0"/>
                </a:moveTo>
                <a:lnTo>
                  <a:pt x="866505" y="0"/>
                </a:lnTo>
                <a:lnTo>
                  <a:pt x="866505" y="866504"/>
                </a:lnTo>
                <a:lnTo>
                  <a:pt x="0" y="866504"/>
                </a:lnTo>
                <a:lnTo>
                  <a:pt x="0" y="0"/>
                </a:lnTo>
                <a:close/>
              </a:path>
            </a:pathLst>
          </a:custGeom>
          <a:blipFill rotWithShape="1">
            <a:blip r:embed="rId14">
              <a:alphaModFix/>
            </a:blip>
            <a:stretch>
              <a:fillRect b="0" l="0" r="0" t="0"/>
            </a:stretch>
          </a:blipFill>
          <a:ln>
            <a:noFill/>
          </a:ln>
        </p:spPr>
      </p:sp>
      <p:sp>
        <p:nvSpPr>
          <p:cNvPr id="423" name="Google Shape;423;p38"/>
          <p:cNvSpPr/>
          <p:nvPr/>
        </p:nvSpPr>
        <p:spPr>
          <a:xfrm>
            <a:off x="5917250" y="1430509"/>
            <a:ext cx="480803" cy="458949"/>
          </a:xfrm>
          <a:custGeom>
            <a:rect b="b" l="l" r="r" t="t"/>
            <a:pathLst>
              <a:path extrusionOk="0" h="917897" w="961606">
                <a:moveTo>
                  <a:pt x="0" y="0"/>
                </a:moveTo>
                <a:lnTo>
                  <a:pt x="961606" y="0"/>
                </a:lnTo>
                <a:lnTo>
                  <a:pt x="961606" y="917897"/>
                </a:lnTo>
                <a:lnTo>
                  <a:pt x="0" y="917897"/>
                </a:lnTo>
                <a:lnTo>
                  <a:pt x="0" y="0"/>
                </a:lnTo>
                <a:close/>
              </a:path>
            </a:pathLst>
          </a:custGeom>
          <a:blipFill rotWithShape="1">
            <a:blip r:embed="rId15">
              <a:alphaModFix/>
            </a:blip>
            <a:stretch>
              <a:fillRect b="0" l="0" r="0" t="0"/>
            </a:stretch>
          </a:blipFill>
          <a:ln>
            <a:noFill/>
          </a:ln>
        </p:spPr>
      </p:sp>
      <p:sp>
        <p:nvSpPr>
          <p:cNvPr id="424" name="Google Shape;424;p38"/>
          <p:cNvSpPr/>
          <p:nvPr/>
        </p:nvSpPr>
        <p:spPr>
          <a:xfrm>
            <a:off x="4541891" y="1417525"/>
            <a:ext cx="481389" cy="484915"/>
          </a:xfrm>
          <a:custGeom>
            <a:rect b="b" l="l" r="r" t="t"/>
            <a:pathLst>
              <a:path extrusionOk="0" h="969830" w="962777">
                <a:moveTo>
                  <a:pt x="0" y="0"/>
                </a:moveTo>
                <a:lnTo>
                  <a:pt x="962776" y="0"/>
                </a:lnTo>
                <a:lnTo>
                  <a:pt x="962776" y="969830"/>
                </a:lnTo>
                <a:lnTo>
                  <a:pt x="0" y="969830"/>
                </a:lnTo>
                <a:lnTo>
                  <a:pt x="0" y="0"/>
                </a:lnTo>
                <a:close/>
              </a:path>
            </a:pathLst>
          </a:custGeom>
          <a:blipFill rotWithShape="1">
            <a:blip r:embed="rId16">
              <a:alphaModFix/>
            </a:blip>
            <a:stretch>
              <a:fillRect b="0" l="0" r="0" t="0"/>
            </a:stretch>
          </a:blipFill>
          <a:ln>
            <a:noFill/>
          </a:ln>
        </p:spPr>
      </p:sp>
      <p:sp>
        <p:nvSpPr>
          <p:cNvPr id="425" name="Google Shape;425;p38"/>
          <p:cNvSpPr/>
          <p:nvPr/>
        </p:nvSpPr>
        <p:spPr>
          <a:xfrm>
            <a:off x="5265897" y="1412761"/>
            <a:ext cx="401537" cy="489679"/>
          </a:xfrm>
          <a:custGeom>
            <a:rect b="b" l="l" r="r" t="t"/>
            <a:pathLst>
              <a:path extrusionOk="0" h="979358" w="803074">
                <a:moveTo>
                  <a:pt x="0" y="0"/>
                </a:moveTo>
                <a:lnTo>
                  <a:pt x="803074" y="0"/>
                </a:lnTo>
                <a:lnTo>
                  <a:pt x="803074" y="979359"/>
                </a:lnTo>
                <a:lnTo>
                  <a:pt x="0" y="979359"/>
                </a:lnTo>
                <a:lnTo>
                  <a:pt x="0" y="0"/>
                </a:lnTo>
                <a:close/>
              </a:path>
            </a:pathLst>
          </a:custGeom>
          <a:blipFill rotWithShape="1">
            <a:blip r:embed="rId17">
              <a:alphaModFix/>
            </a:blip>
            <a:stretch>
              <a:fillRect b="0" l="0" r="0" t="0"/>
            </a:stretch>
          </a:blipFill>
          <a:ln>
            <a:noFill/>
          </a:ln>
        </p:spPr>
      </p:sp>
      <p:sp>
        <p:nvSpPr>
          <p:cNvPr id="426" name="Google Shape;426;p38"/>
          <p:cNvSpPr/>
          <p:nvPr/>
        </p:nvSpPr>
        <p:spPr>
          <a:xfrm>
            <a:off x="7352739" y="1443357"/>
            <a:ext cx="456064" cy="458565"/>
          </a:xfrm>
          <a:custGeom>
            <a:rect b="b" l="l" r="r" t="t"/>
            <a:pathLst>
              <a:path extrusionOk="0" h="917130" w="912128">
                <a:moveTo>
                  <a:pt x="0" y="0"/>
                </a:moveTo>
                <a:lnTo>
                  <a:pt x="912128" y="0"/>
                </a:lnTo>
                <a:lnTo>
                  <a:pt x="912128" y="917130"/>
                </a:lnTo>
                <a:lnTo>
                  <a:pt x="0" y="917130"/>
                </a:lnTo>
                <a:lnTo>
                  <a:pt x="0" y="0"/>
                </a:lnTo>
                <a:close/>
              </a:path>
            </a:pathLst>
          </a:custGeom>
          <a:blipFill rotWithShape="1">
            <a:blip r:embed="rId18">
              <a:alphaModFix/>
            </a:blip>
            <a:stretch>
              <a:fillRect b="0" l="0" r="0" t="0"/>
            </a:stretch>
          </a:blipFill>
          <a:ln>
            <a:noFill/>
          </a:ln>
        </p:spPr>
      </p:sp>
      <p:sp>
        <p:nvSpPr>
          <p:cNvPr id="427" name="Google Shape;427;p38"/>
          <p:cNvSpPr/>
          <p:nvPr/>
        </p:nvSpPr>
        <p:spPr>
          <a:xfrm>
            <a:off x="7303991" y="2308692"/>
            <a:ext cx="391459" cy="484915"/>
          </a:xfrm>
          <a:custGeom>
            <a:rect b="b" l="l" r="r" t="t"/>
            <a:pathLst>
              <a:path extrusionOk="0" h="969830" w="782917">
                <a:moveTo>
                  <a:pt x="0" y="0"/>
                </a:moveTo>
                <a:lnTo>
                  <a:pt x="782918" y="0"/>
                </a:lnTo>
                <a:lnTo>
                  <a:pt x="782918" y="969830"/>
                </a:lnTo>
                <a:lnTo>
                  <a:pt x="0" y="969830"/>
                </a:lnTo>
                <a:lnTo>
                  <a:pt x="0" y="0"/>
                </a:lnTo>
                <a:close/>
              </a:path>
            </a:pathLst>
          </a:custGeom>
          <a:blipFill rotWithShape="1">
            <a:blip r:embed="rId19">
              <a:alphaModFix/>
            </a:blip>
            <a:stretch>
              <a:fillRect b="0" l="0" r="0" t="0"/>
            </a:stretch>
          </a:blipFill>
          <a:ln>
            <a:noFill/>
          </a:ln>
        </p:spPr>
      </p:sp>
      <p:sp>
        <p:nvSpPr>
          <p:cNvPr id="428" name="Google Shape;428;p38"/>
          <p:cNvSpPr/>
          <p:nvPr/>
        </p:nvSpPr>
        <p:spPr>
          <a:xfrm>
            <a:off x="6460477" y="2308692"/>
            <a:ext cx="527081" cy="484915"/>
          </a:xfrm>
          <a:custGeom>
            <a:rect b="b" l="l" r="r" t="t"/>
            <a:pathLst>
              <a:path extrusionOk="0" h="969830" w="1054163">
                <a:moveTo>
                  <a:pt x="0" y="0"/>
                </a:moveTo>
                <a:lnTo>
                  <a:pt x="1054163" y="0"/>
                </a:lnTo>
                <a:lnTo>
                  <a:pt x="1054163" y="969830"/>
                </a:lnTo>
                <a:lnTo>
                  <a:pt x="0" y="969830"/>
                </a:lnTo>
                <a:lnTo>
                  <a:pt x="0" y="0"/>
                </a:lnTo>
                <a:close/>
              </a:path>
            </a:pathLst>
          </a:custGeom>
          <a:blipFill rotWithShape="1">
            <a:blip r:embed="rId20">
              <a:alphaModFix/>
            </a:blip>
            <a:stretch>
              <a:fillRect b="0" l="0" r="0" t="0"/>
            </a:stretch>
          </a:blipFill>
          <a:ln>
            <a:noFill/>
          </a:ln>
        </p:spPr>
      </p:sp>
      <p:sp>
        <p:nvSpPr>
          <p:cNvPr id="429" name="Google Shape;429;p38"/>
          <p:cNvSpPr/>
          <p:nvPr/>
        </p:nvSpPr>
        <p:spPr>
          <a:xfrm>
            <a:off x="8044437" y="2418659"/>
            <a:ext cx="554152" cy="318385"/>
          </a:xfrm>
          <a:custGeom>
            <a:rect b="b" l="l" r="r" t="t"/>
            <a:pathLst>
              <a:path extrusionOk="0" h="636771" w="1108304">
                <a:moveTo>
                  <a:pt x="0" y="0"/>
                </a:moveTo>
                <a:lnTo>
                  <a:pt x="1108304" y="0"/>
                </a:lnTo>
                <a:lnTo>
                  <a:pt x="1108304" y="636772"/>
                </a:lnTo>
                <a:lnTo>
                  <a:pt x="0" y="636772"/>
                </a:lnTo>
                <a:lnTo>
                  <a:pt x="0" y="0"/>
                </a:lnTo>
                <a:close/>
              </a:path>
            </a:pathLst>
          </a:custGeom>
          <a:blipFill rotWithShape="1">
            <a:blip r:embed="rId21">
              <a:alphaModFix/>
            </a:blip>
            <a:stretch>
              <a:fillRect b="0" l="0" r="0" t="0"/>
            </a:stretch>
          </a:blipFill>
          <a:ln>
            <a:noFill/>
          </a:ln>
        </p:spPr>
      </p:sp>
      <p:sp>
        <p:nvSpPr>
          <p:cNvPr id="430" name="Google Shape;430;p38"/>
          <p:cNvSpPr/>
          <p:nvPr/>
        </p:nvSpPr>
        <p:spPr>
          <a:xfrm>
            <a:off x="4868436"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2">
              <a:alphaModFix/>
            </a:blip>
            <a:stretch>
              <a:fillRect b="0" l="0" r="0" t="0"/>
            </a:stretch>
          </a:blipFill>
          <a:ln>
            <a:noFill/>
          </a:ln>
        </p:spPr>
      </p:sp>
      <p:sp>
        <p:nvSpPr>
          <p:cNvPr id="431" name="Google Shape;431;p38"/>
          <p:cNvSpPr/>
          <p:nvPr/>
        </p:nvSpPr>
        <p:spPr>
          <a:xfrm>
            <a:off x="3190148" y="2308692"/>
            <a:ext cx="563854" cy="484915"/>
          </a:xfrm>
          <a:custGeom>
            <a:rect b="b" l="l" r="r" t="t"/>
            <a:pathLst>
              <a:path extrusionOk="0" h="969830" w="1127709">
                <a:moveTo>
                  <a:pt x="0" y="0"/>
                </a:moveTo>
                <a:lnTo>
                  <a:pt x="1127710" y="0"/>
                </a:lnTo>
                <a:lnTo>
                  <a:pt x="1127710" y="969830"/>
                </a:lnTo>
                <a:lnTo>
                  <a:pt x="0" y="969830"/>
                </a:lnTo>
                <a:lnTo>
                  <a:pt x="0" y="0"/>
                </a:lnTo>
                <a:close/>
              </a:path>
            </a:pathLst>
          </a:custGeom>
          <a:blipFill rotWithShape="1">
            <a:blip r:embed="rId23">
              <a:alphaModFix/>
            </a:blip>
            <a:stretch>
              <a:fillRect b="0" l="0" r="0" t="0"/>
            </a:stretch>
          </a:blipFill>
          <a:ln>
            <a:noFill/>
          </a:ln>
        </p:spPr>
      </p:sp>
      <p:sp>
        <p:nvSpPr>
          <p:cNvPr id="432" name="Google Shape;432;p38"/>
          <p:cNvSpPr/>
          <p:nvPr/>
        </p:nvSpPr>
        <p:spPr>
          <a:xfrm>
            <a:off x="5612460" y="2308692"/>
            <a:ext cx="484033" cy="484915"/>
          </a:xfrm>
          <a:custGeom>
            <a:rect b="b" l="l" r="r" t="t"/>
            <a:pathLst>
              <a:path extrusionOk="0" h="969830" w="968067">
                <a:moveTo>
                  <a:pt x="0" y="0"/>
                </a:moveTo>
                <a:lnTo>
                  <a:pt x="968067" y="0"/>
                </a:lnTo>
                <a:lnTo>
                  <a:pt x="968067" y="969830"/>
                </a:lnTo>
                <a:lnTo>
                  <a:pt x="0" y="969830"/>
                </a:lnTo>
                <a:lnTo>
                  <a:pt x="0" y="0"/>
                </a:lnTo>
                <a:close/>
              </a:path>
            </a:pathLst>
          </a:custGeom>
          <a:blipFill rotWithShape="1">
            <a:blip r:embed="rId24">
              <a:alphaModFix/>
            </a:blip>
            <a:stretch>
              <a:fillRect b="0" l="0" r="0" t="0"/>
            </a:stretch>
          </a:blipFill>
          <a:ln>
            <a:noFill/>
          </a:ln>
        </p:spPr>
      </p:sp>
      <p:sp>
        <p:nvSpPr>
          <p:cNvPr id="433" name="Google Shape;433;p38"/>
          <p:cNvSpPr/>
          <p:nvPr/>
        </p:nvSpPr>
        <p:spPr>
          <a:xfrm>
            <a:off x="4068762" y="2308692"/>
            <a:ext cx="484915" cy="484915"/>
          </a:xfrm>
          <a:custGeom>
            <a:rect b="b" l="l" r="r" t="t"/>
            <a:pathLst>
              <a:path extrusionOk="0" h="969830" w="969830">
                <a:moveTo>
                  <a:pt x="0" y="0"/>
                </a:moveTo>
                <a:lnTo>
                  <a:pt x="969830" y="0"/>
                </a:lnTo>
                <a:lnTo>
                  <a:pt x="969830" y="969830"/>
                </a:lnTo>
                <a:lnTo>
                  <a:pt x="0" y="969830"/>
                </a:lnTo>
                <a:lnTo>
                  <a:pt x="0" y="0"/>
                </a:lnTo>
                <a:close/>
              </a:path>
            </a:pathLst>
          </a:custGeom>
          <a:blipFill rotWithShape="1">
            <a:blip r:embed="rId25">
              <a:alphaModFix/>
            </a:blip>
            <a:stretch>
              <a:fillRect b="0" l="0" r="0" t="0"/>
            </a:stretch>
          </a:blipFill>
          <a:ln>
            <a:noFill/>
          </a:ln>
        </p:spPr>
      </p:sp>
      <p:sp>
        <p:nvSpPr>
          <p:cNvPr id="434" name="Google Shape;434;p38"/>
          <p:cNvSpPr/>
          <p:nvPr/>
        </p:nvSpPr>
        <p:spPr>
          <a:xfrm>
            <a:off x="6723811" y="3213188"/>
            <a:ext cx="531442" cy="419356"/>
          </a:xfrm>
          <a:custGeom>
            <a:rect b="b" l="l" r="r" t="t"/>
            <a:pathLst>
              <a:path extrusionOk="0" h="838712" w="1062884">
                <a:moveTo>
                  <a:pt x="0" y="0"/>
                </a:moveTo>
                <a:lnTo>
                  <a:pt x="1062884" y="0"/>
                </a:lnTo>
                <a:lnTo>
                  <a:pt x="1062884" y="838712"/>
                </a:lnTo>
                <a:lnTo>
                  <a:pt x="0" y="838712"/>
                </a:lnTo>
                <a:lnTo>
                  <a:pt x="0" y="0"/>
                </a:lnTo>
                <a:close/>
              </a:path>
            </a:pathLst>
          </a:custGeom>
          <a:blipFill rotWithShape="1">
            <a:blip r:embed="rId26">
              <a:alphaModFix/>
            </a:blip>
            <a:stretch>
              <a:fillRect b="0" l="0" r="0" t="0"/>
            </a:stretch>
          </a:blipFill>
          <a:ln>
            <a:noFill/>
          </a:ln>
        </p:spPr>
      </p:sp>
      <p:sp>
        <p:nvSpPr>
          <p:cNvPr id="435" name="Google Shape;435;p38"/>
          <p:cNvSpPr/>
          <p:nvPr/>
        </p:nvSpPr>
        <p:spPr>
          <a:xfrm>
            <a:off x="5909258" y="3232896"/>
            <a:ext cx="548084" cy="329847"/>
          </a:xfrm>
          <a:custGeom>
            <a:rect b="b" l="l" r="r" t="t"/>
            <a:pathLst>
              <a:path extrusionOk="0" h="659694" w="1096168">
                <a:moveTo>
                  <a:pt x="0" y="0"/>
                </a:moveTo>
                <a:lnTo>
                  <a:pt x="1096168" y="0"/>
                </a:lnTo>
                <a:lnTo>
                  <a:pt x="1096168" y="659694"/>
                </a:lnTo>
                <a:lnTo>
                  <a:pt x="0" y="659694"/>
                </a:lnTo>
                <a:lnTo>
                  <a:pt x="0" y="0"/>
                </a:lnTo>
                <a:close/>
              </a:path>
            </a:pathLst>
          </a:custGeom>
          <a:blipFill rotWithShape="1">
            <a:blip r:embed="rId27">
              <a:alphaModFix/>
            </a:blip>
            <a:stretch>
              <a:fillRect b="0" l="0" r="0" t="0"/>
            </a:stretch>
          </a:blipFill>
          <a:ln>
            <a:noFill/>
          </a:ln>
        </p:spPr>
      </p:sp>
      <p:sp>
        <p:nvSpPr>
          <p:cNvPr id="436" name="Google Shape;436;p38"/>
          <p:cNvSpPr/>
          <p:nvPr/>
        </p:nvSpPr>
        <p:spPr>
          <a:xfrm>
            <a:off x="4618813" y="3182510"/>
            <a:ext cx="450994" cy="480711"/>
          </a:xfrm>
          <a:custGeom>
            <a:rect b="b" l="l" r="r" t="t"/>
            <a:pathLst>
              <a:path extrusionOk="0" h="961423" w="901989">
                <a:moveTo>
                  <a:pt x="0" y="0"/>
                </a:moveTo>
                <a:lnTo>
                  <a:pt x="901989" y="0"/>
                </a:lnTo>
                <a:lnTo>
                  <a:pt x="901989" y="961423"/>
                </a:lnTo>
                <a:lnTo>
                  <a:pt x="0" y="961423"/>
                </a:lnTo>
                <a:lnTo>
                  <a:pt x="0" y="0"/>
                </a:lnTo>
                <a:close/>
              </a:path>
            </a:pathLst>
          </a:custGeom>
          <a:blipFill rotWithShape="1">
            <a:blip r:embed="rId28">
              <a:alphaModFix/>
            </a:blip>
            <a:stretch>
              <a:fillRect b="0" l="0" r="0" t="0"/>
            </a:stretch>
          </a:blipFill>
          <a:ln>
            <a:noFill/>
          </a:ln>
        </p:spPr>
      </p:sp>
      <p:sp>
        <p:nvSpPr>
          <p:cNvPr id="437" name="Google Shape;437;p38"/>
          <p:cNvSpPr/>
          <p:nvPr/>
        </p:nvSpPr>
        <p:spPr>
          <a:xfrm>
            <a:off x="5336277" y="3188142"/>
            <a:ext cx="306511" cy="419356"/>
          </a:xfrm>
          <a:custGeom>
            <a:rect b="b" l="l" r="r" t="t"/>
            <a:pathLst>
              <a:path extrusionOk="0" h="838712" w="613022">
                <a:moveTo>
                  <a:pt x="0" y="0"/>
                </a:moveTo>
                <a:lnTo>
                  <a:pt x="613022" y="0"/>
                </a:lnTo>
                <a:lnTo>
                  <a:pt x="613022" y="838712"/>
                </a:lnTo>
                <a:lnTo>
                  <a:pt x="0" y="838712"/>
                </a:lnTo>
                <a:lnTo>
                  <a:pt x="0" y="0"/>
                </a:lnTo>
                <a:close/>
              </a:path>
            </a:pathLst>
          </a:custGeom>
          <a:blipFill rotWithShape="1">
            <a:blip r:embed="rId29">
              <a:alphaModFix/>
            </a:blip>
            <a:stretch>
              <a:fillRect b="0" l="0" r="0" t="0"/>
            </a:stretch>
          </a:blipFill>
          <a:ln>
            <a:noFill/>
          </a:ln>
        </p:spPr>
      </p:sp>
      <p:sp>
        <p:nvSpPr>
          <p:cNvPr id="438" name="Google Shape;438;p38"/>
          <p:cNvSpPr/>
          <p:nvPr/>
        </p:nvSpPr>
        <p:spPr>
          <a:xfrm>
            <a:off x="4000488" y="3182510"/>
            <a:ext cx="350482" cy="480711"/>
          </a:xfrm>
          <a:custGeom>
            <a:rect b="b" l="l" r="r" t="t"/>
            <a:pathLst>
              <a:path extrusionOk="0" h="961423" w="700965">
                <a:moveTo>
                  <a:pt x="0" y="0"/>
                </a:moveTo>
                <a:lnTo>
                  <a:pt x="700965" y="0"/>
                </a:lnTo>
                <a:lnTo>
                  <a:pt x="700965" y="961423"/>
                </a:lnTo>
                <a:lnTo>
                  <a:pt x="0" y="961423"/>
                </a:lnTo>
                <a:lnTo>
                  <a:pt x="0" y="0"/>
                </a:lnTo>
                <a:close/>
              </a:path>
            </a:pathLst>
          </a:custGeom>
          <a:blipFill rotWithShape="1">
            <a:blip r:embed="rId30">
              <a:alphaModFix/>
            </a:blip>
            <a:stretch>
              <a:fillRect b="0" l="0" r="0" t="0"/>
            </a:stretch>
          </a:blipFill>
          <a:ln>
            <a:noFill/>
          </a:ln>
        </p:spPr>
      </p:sp>
      <p:sp>
        <p:nvSpPr>
          <p:cNvPr id="439" name="Google Shape;439;p38"/>
          <p:cNvSpPr/>
          <p:nvPr/>
        </p:nvSpPr>
        <p:spPr>
          <a:xfrm>
            <a:off x="8210294"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1">
              <a:alphaModFix/>
            </a:blip>
            <a:stretch>
              <a:fillRect b="0" l="0" r="0" t="0"/>
            </a:stretch>
          </a:blipFill>
          <a:ln>
            <a:noFill/>
          </a:ln>
        </p:spPr>
      </p:sp>
      <p:sp>
        <p:nvSpPr>
          <p:cNvPr id="440" name="Google Shape;440;p38"/>
          <p:cNvSpPr/>
          <p:nvPr/>
        </p:nvSpPr>
        <p:spPr>
          <a:xfrm>
            <a:off x="7523782" y="3213188"/>
            <a:ext cx="419356" cy="419356"/>
          </a:xfrm>
          <a:custGeom>
            <a:rect b="b" l="l" r="r" t="t"/>
            <a:pathLst>
              <a:path extrusionOk="0" h="838712" w="838712">
                <a:moveTo>
                  <a:pt x="0" y="0"/>
                </a:moveTo>
                <a:lnTo>
                  <a:pt x="838712" y="0"/>
                </a:lnTo>
                <a:lnTo>
                  <a:pt x="838712" y="838712"/>
                </a:lnTo>
                <a:lnTo>
                  <a:pt x="0" y="838712"/>
                </a:lnTo>
                <a:lnTo>
                  <a:pt x="0" y="0"/>
                </a:lnTo>
                <a:close/>
              </a:path>
            </a:pathLst>
          </a:custGeom>
          <a:blipFill rotWithShape="1">
            <a:blip r:embed="rId32">
              <a:alphaModFix/>
            </a:blip>
            <a:stretch>
              <a:fillRect b="0" l="0" r="0" t="0"/>
            </a:stretch>
          </a:blipFill>
          <a:ln>
            <a:noFill/>
          </a:ln>
        </p:spPr>
      </p:sp>
      <p:sp>
        <p:nvSpPr>
          <p:cNvPr id="441" name="Google Shape;441;p38"/>
          <p:cNvSpPr/>
          <p:nvPr/>
        </p:nvSpPr>
        <p:spPr>
          <a:xfrm>
            <a:off x="3190147" y="3155362"/>
            <a:ext cx="543184" cy="484915"/>
          </a:xfrm>
          <a:custGeom>
            <a:rect b="b" l="l" r="r" t="t"/>
            <a:pathLst>
              <a:path extrusionOk="0" h="969830" w="1086368">
                <a:moveTo>
                  <a:pt x="0" y="0"/>
                </a:moveTo>
                <a:lnTo>
                  <a:pt x="1086368" y="0"/>
                </a:lnTo>
                <a:lnTo>
                  <a:pt x="1086368" y="969830"/>
                </a:lnTo>
                <a:lnTo>
                  <a:pt x="0" y="969830"/>
                </a:lnTo>
                <a:lnTo>
                  <a:pt x="0" y="0"/>
                </a:lnTo>
                <a:close/>
              </a:path>
            </a:pathLst>
          </a:custGeom>
          <a:blipFill rotWithShape="1">
            <a:blip r:embed="rId33">
              <a:alphaModFix/>
            </a:blip>
            <a:stretch>
              <a:fillRect b="0" l="0" r="0" t="0"/>
            </a:stretch>
          </a:blipFill>
          <a:ln>
            <a:noFill/>
          </a:ln>
        </p:spPr>
      </p:sp>
      <p:sp>
        <p:nvSpPr>
          <p:cNvPr id="442" name="Google Shape;442;p38"/>
          <p:cNvSpPr/>
          <p:nvPr/>
        </p:nvSpPr>
        <p:spPr>
          <a:xfrm>
            <a:off x="8107182" y="4111117"/>
            <a:ext cx="415143" cy="474696"/>
          </a:xfrm>
          <a:custGeom>
            <a:rect b="b" l="l" r="r" t="t"/>
            <a:pathLst>
              <a:path extrusionOk="0" h="949391" w="830286">
                <a:moveTo>
                  <a:pt x="0" y="0"/>
                </a:moveTo>
                <a:lnTo>
                  <a:pt x="830286" y="0"/>
                </a:lnTo>
                <a:lnTo>
                  <a:pt x="830286" y="949391"/>
                </a:lnTo>
                <a:lnTo>
                  <a:pt x="0" y="949391"/>
                </a:lnTo>
                <a:lnTo>
                  <a:pt x="0" y="0"/>
                </a:lnTo>
                <a:close/>
              </a:path>
            </a:pathLst>
          </a:custGeom>
          <a:blipFill rotWithShape="1">
            <a:blip r:embed="rId34">
              <a:alphaModFix/>
            </a:blip>
            <a:stretch>
              <a:fillRect b="0" l="0" r="0" t="0"/>
            </a:stretch>
          </a:blipFill>
          <a:ln>
            <a:noFill/>
          </a:ln>
        </p:spPr>
      </p:sp>
      <p:sp>
        <p:nvSpPr>
          <p:cNvPr id="443" name="Google Shape;443;p38"/>
          <p:cNvSpPr/>
          <p:nvPr/>
        </p:nvSpPr>
        <p:spPr>
          <a:xfrm>
            <a:off x="7285397" y="4173535"/>
            <a:ext cx="499800" cy="349860"/>
          </a:xfrm>
          <a:custGeom>
            <a:rect b="b" l="l" r="r" t="t"/>
            <a:pathLst>
              <a:path extrusionOk="0" h="699720" w="999600">
                <a:moveTo>
                  <a:pt x="0" y="0"/>
                </a:moveTo>
                <a:lnTo>
                  <a:pt x="999601" y="0"/>
                </a:lnTo>
                <a:lnTo>
                  <a:pt x="999601" y="699720"/>
                </a:lnTo>
                <a:lnTo>
                  <a:pt x="0" y="699720"/>
                </a:lnTo>
                <a:lnTo>
                  <a:pt x="0" y="0"/>
                </a:lnTo>
                <a:close/>
              </a:path>
            </a:pathLst>
          </a:custGeom>
          <a:blipFill rotWithShape="1">
            <a:blip r:embed="rId35">
              <a:alphaModFix/>
            </a:blip>
            <a:stretch>
              <a:fillRect b="0" l="0" r="0" t="0"/>
            </a:stretch>
          </a:blipFill>
          <a:ln>
            <a:noFill/>
          </a:ln>
        </p:spPr>
      </p:sp>
      <p:sp>
        <p:nvSpPr>
          <p:cNvPr id="444" name="Google Shape;444;p38"/>
          <p:cNvSpPr/>
          <p:nvPr/>
        </p:nvSpPr>
        <p:spPr>
          <a:xfrm>
            <a:off x="6531418" y="4173535"/>
            <a:ext cx="427607" cy="349860"/>
          </a:xfrm>
          <a:custGeom>
            <a:rect b="b" l="l" r="r" t="t"/>
            <a:pathLst>
              <a:path extrusionOk="0" h="699720" w="855214">
                <a:moveTo>
                  <a:pt x="0" y="0"/>
                </a:moveTo>
                <a:lnTo>
                  <a:pt x="855214" y="0"/>
                </a:lnTo>
                <a:lnTo>
                  <a:pt x="855214" y="699720"/>
                </a:lnTo>
                <a:lnTo>
                  <a:pt x="0" y="699720"/>
                </a:lnTo>
                <a:lnTo>
                  <a:pt x="0" y="0"/>
                </a:lnTo>
                <a:close/>
              </a:path>
            </a:pathLst>
          </a:custGeom>
          <a:blipFill rotWithShape="1">
            <a:blip r:embed="rId36">
              <a:alphaModFix/>
            </a:blip>
            <a:stretch>
              <a:fillRect b="0" l="0" r="0" t="0"/>
            </a:stretch>
          </a:blipFill>
          <a:ln>
            <a:noFill/>
          </a:ln>
        </p:spPr>
      </p:sp>
      <p:sp>
        <p:nvSpPr>
          <p:cNvPr id="445" name="Google Shape;445;p38"/>
          <p:cNvSpPr/>
          <p:nvPr/>
        </p:nvSpPr>
        <p:spPr>
          <a:xfrm>
            <a:off x="5298516" y="4111117"/>
            <a:ext cx="239074" cy="474696"/>
          </a:xfrm>
          <a:custGeom>
            <a:rect b="b" l="l" r="r" t="t"/>
            <a:pathLst>
              <a:path extrusionOk="0" h="949391" w="478148">
                <a:moveTo>
                  <a:pt x="0" y="0"/>
                </a:moveTo>
                <a:lnTo>
                  <a:pt x="478148" y="0"/>
                </a:lnTo>
                <a:lnTo>
                  <a:pt x="478148" y="949391"/>
                </a:lnTo>
                <a:lnTo>
                  <a:pt x="0" y="949391"/>
                </a:lnTo>
                <a:lnTo>
                  <a:pt x="0" y="0"/>
                </a:lnTo>
                <a:close/>
              </a:path>
            </a:pathLst>
          </a:custGeom>
          <a:blipFill rotWithShape="1">
            <a:blip r:embed="rId37">
              <a:alphaModFix/>
            </a:blip>
            <a:stretch>
              <a:fillRect b="0" l="0" r="0" t="0"/>
            </a:stretch>
          </a:blipFill>
          <a:ln>
            <a:noFill/>
          </a:ln>
        </p:spPr>
      </p:sp>
      <p:sp>
        <p:nvSpPr>
          <p:cNvPr id="446" name="Google Shape;446;p38"/>
          <p:cNvSpPr/>
          <p:nvPr/>
        </p:nvSpPr>
        <p:spPr>
          <a:xfrm>
            <a:off x="5859574" y="4173535"/>
            <a:ext cx="349860" cy="349860"/>
          </a:xfrm>
          <a:custGeom>
            <a:rect b="b" l="l" r="r" t="t"/>
            <a:pathLst>
              <a:path extrusionOk="0" h="699720" w="699720">
                <a:moveTo>
                  <a:pt x="0" y="0"/>
                </a:moveTo>
                <a:lnTo>
                  <a:pt x="699720" y="0"/>
                </a:lnTo>
                <a:lnTo>
                  <a:pt x="699720" y="699720"/>
                </a:lnTo>
                <a:lnTo>
                  <a:pt x="0" y="699720"/>
                </a:lnTo>
                <a:lnTo>
                  <a:pt x="0" y="0"/>
                </a:lnTo>
                <a:close/>
              </a:path>
            </a:pathLst>
          </a:custGeom>
          <a:blipFill rotWithShape="1">
            <a:blip r:embed="rId38">
              <a:alphaModFix/>
            </a:blip>
            <a:stretch>
              <a:fillRect b="0" l="0" r="0" t="0"/>
            </a:stretch>
          </a:blipFill>
          <a:ln>
            <a:noFill/>
          </a:ln>
        </p:spPr>
      </p:sp>
      <p:sp>
        <p:nvSpPr>
          <p:cNvPr id="447" name="Google Shape;447;p38"/>
          <p:cNvSpPr/>
          <p:nvPr/>
        </p:nvSpPr>
        <p:spPr>
          <a:xfrm>
            <a:off x="3186628" y="4068478"/>
            <a:ext cx="301368" cy="559974"/>
          </a:xfrm>
          <a:custGeom>
            <a:rect b="b" l="l" r="r" t="t"/>
            <a:pathLst>
              <a:path extrusionOk="0" h="1119948" w="602736">
                <a:moveTo>
                  <a:pt x="0" y="0"/>
                </a:moveTo>
                <a:lnTo>
                  <a:pt x="602736" y="0"/>
                </a:lnTo>
                <a:lnTo>
                  <a:pt x="602736" y="1119948"/>
                </a:lnTo>
                <a:lnTo>
                  <a:pt x="0" y="1119948"/>
                </a:lnTo>
                <a:lnTo>
                  <a:pt x="0" y="0"/>
                </a:lnTo>
                <a:close/>
              </a:path>
            </a:pathLst>
          </a:custGeom>
          <a:blipFill rotWithShape="1">
            <a:blip r:embed="rId39">
              <a:alphaModFix/>
            </a:blip>
            <a:stretch>
              <a:fillRect b="0" l="0" r="0" t="0"/>
            </a:stretch>
          </a:blipFill>
          <a:ln>
            <a:noFill/>
          </a:ln>
        </p:spPr>
      </p:sp>
      <p:sp>
        <p:nvSpPr>
          <p:cNvPr id="448" name="Google Shape;448;p38"/>
          <p:cNvSpPr/>
          <p:nvPr/>
        </p:nvSpPr>
        <p:spPr>
          <a:xfrm>
            <a:off x="3810858" y="4068478"/>
            <a:ext cx="433725" cy="559974"/>
          </a:xfrm>
          <a:custGeom>
            <a:rect b="b" l="l" r="r" t="t"/>
            <a:pathLst>
              <a:path extrusionOk="0" h="1119948" w="867451">
                <a:moveTo>
                  <a:pt x="0" y="0"/>
                </a:moveTo>
                <a:lnTo>
                  <a:pt x="867451" y="0"/>
                </a:lnTo>
                <a:lnTo>
                  <a:pt x="867451" y="1119948"/>
                </a:lnTo>
                <a:lnTo>
                  <a:pt x="0" y="1119948"/>
                </a:lnTo>
                <a:lnTo>
                  <a:pt x="0" y="0"/>
                </a:lnTo>
                <a:close/>
              </a:path>
            </a:pathLst>
          </a:custGeom>
          <a:blipFill rotWithShape="1">
            <a:blip r:embed="rId40">
              <a:alphaModFix/>
            </a:blip>
            <a:stretch>
              <a:fillRect b="0" l="0" r="0" t="0"/>
            </a:stretch>
          </a:blipFill>
          <a:ln>
            <a:noFill/>
          </a:ln>
        </p:spPr>
      </p:sp>
      <p:sp>
        <p:nvSpPr>
          <p:cNvPr id="449" name="Google Shape;449;p38"/>
          <p:cNvSpPr/>
          <p:nvPr/>
        </p:nvSpPr>
        <p:spPr>
          <a:xfrm>
            <a:off x="4566568" y="4111117"/>
            <a:ext cx="409965" cy="474696"/>
          </a:xfrm>
          <a:custGeom>
            <a:rect b="b" l="l" r="r" t="t"/>
            <a:pathLst>
              <a:path extrusionOk="0" h="949391" w="819929">
                <a:moveTo>
                  <a:pt x="0" y="0"/>
                </a:moveTo>
                <a:lnTo>
                  <a:pt x="819929" y="0"/>
                </a:lnTo>
                <a:lnTo>
                  <a:pt x="819929" y="949391"/>
                </a:lnTo>
                <a:lnTo>
                  <a:pt x="0" y="949391"/>
                </a:lnTo>
                <a:lnTo>
                  <a:pt x="0" y="0"/>
                </a:lnTo>
                <a:close/>
              </a:path>
            </a:pathLst>
          </a:custGeom>
          <a:blipFill rotWithShape="1">
            <a:blip r:embed="rId41">
              <a:alphaModFix/>
            </a:blip>
            <a:stretch>
              <a:fillRect b="0" l="0" r="0" t="0"/>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453" name="Shape 453"/>
        <p:cNvGrpSpPr/>
        <p:nvPr/>
      </p:nvGrpSpPr>
      <p:grpSpPr>
        <a:xfrm>
          <a:off x="0" y="0"/>
          <a:ext cx="0" cy="0"/>
          <a:chOff x="0" y="0"/>
          <a:chExt cx="0" cy="0"/>
        </a:xfrm>
      </p:grpSpPr>
      <p:sp>
        <p:nvSpPr>
          <p:cNvPr id="454" name="Google Shape;454;p39"/>
          <p:cNvSpPr/>
          <p:nvPr/>
        </p:nvSpPr>
        <p:spPr>
          <a:xfrm>
            <a:off x="202667" y="2844841"/>
            <a:ext cx="1448180" cy="2651130"/>
          </a:xfrm>
          <a:custGeom>
            <a:rect b="b" l="l" r="r" t="t"/>
            <a:pathLst>
              <a:path extrusionOk="0" h="5302260" w="2896359">
                <a:moveTo>
                  <a:pt x="0" y="0"/>
                </a:moveTo>
                <a:lnTo>
                  <a:pt x="2896359" y="0"/>
                </a:lnTo>
                <a:lnTo>
                  <a:pt x="2896359" y="5302260"/>
                </a:lnTo>
                <a:lnTo>
                  <a:pt x="0" y="5302260"/>
                </a:lnTo>
                <a:lnTo>
                  <a:pt x="0" y="0"/>
                </a:lnTo>
                <a:close/>
              </a:path>
            </a:pathLst>
          </a:custGeom>
          <a:blipFill rotWithShape="1">
            <a:blip r:embed="rId3">
              <a:alphaModFix/>
            </a:blip>
            <a:stretch>
              <a:fillRect b="0" l="0" r="0" t="0"/>
            </a:stretch>
          </a:blipFill>
          <a:ln>
            <a:noFill/>
          </a:ln>
        </p:spPr>
      </p:sp>
      <p:sp>
        <p:nvSpPr>
          <p:cNvPr id="455" name="Google Shape;455;p39"/>
          <p:cNvSpPr/>
          <p:nvPr/>
        </p:nvSpPr>
        <p:spPr>
          <a:xfrm>
            <a:off x="5939266" y="181135"/>
            <a:ext cx="4092577" cy="1089649"/>
          </a:xfrm>
          <a:custGeom>
            <a:rect b="b" l="l" r="r" t="t"/>
            <a:pathLst>
              <a:path extrusionOk="0" h="2179298" w="8185155">
                <a:moveTo>
                  <a:pt x="0" y="0"/>
                </a:moveTo>
                <a:lnTo>
                  <a:pt x="8185155" y="0"/>
                </a:lnTo>
                <a:lnTo>
                  <a:pt x="8185155" y="2179298"/>
                </a:lnTo>
                <a:lnTo>
                  <a:pt x="0" y="2179298"/>
                </a:lnTo>
                <a:lnTo>
                  <a:pt x="0" y="0"/>
                </a:lnTo>
                <a:close/>
              </a:path>
            </a:pathLst>
          </a:custGeom>
          <a:blipFill rotWithShape="1">
            <a:blip r:embed="rId4">
              <a:alphaModFix/>
            </a:blip>
            <a:stretch>
              <a:fillRect b="0" l="0" r="0" t="0"/>
            </a:stretch>
          </a:blipFill>
          <a:ln>
            <a:noFill/>
          </a:ln>
        </p:spPr>
      </p:sp>
      <p:sp>
        <p:nvSpPr>
          <p:cNvPr id="456" name="Google Shape;456;p39"/>
          <p:cNvSpPr/>
          <p:nvPr/>
        </p:nvSpPr>
        <p:spPr>
          <a:xfrm rot="-8338193">
            <a:off x="416210" y="203239"/>
            <a:ext cx="1021093" cy="1403564"/>
          </a:xfrm>
          <a:custGeom>
            <a:rect b="b" l="l" r="r" t="t"/>
            <a:pathLst>
              <a:path extrusionOk="0" h="2807128" w="2042186">
                <a:moveTo>
                  <a:pt x="0" y="0"/>
                </a:moveTo>
                <a:lnTo>
                  <a:pt x="2042185" y="0"/>
                </a:lnTo>
                <a:lnTo>
                  <a:pt x="2042185" y="2807128"/>
                </a:lnTo>
                <a:lnTo>
                  <a:pt x="0" y="2807128"/>
                </a:lnTo>
                <a:lnTo>
                  <a:pt x="0" y="0"/>
                </a:lnTo>
                <a:close/>
              </a:path>
            </a:pathLst>
          </a:custGeom>
          <a:blipFill rotWithShape="1">
            <a:blip r:embed="rId5">
              <a:alphaModFix/>
            </a:blip>
            <a:stretch>
              <a:fillRect b="0" l="0" r="0" t="0"/>
            </a:stretch>
          </a:blipFill>
          <a:ln>
            <a:noFill/>
          </a:ln>
        </p:spPr>
      </p:sp>
      <p:sp>
        <p:nvSpPr>
          <p:cNvPr id="457" name="Google Shape;457;p39"/>
          <p:cNvSpPr/>
          <p:nvPr/>
        </p:nvSpPr>
        <p:spPr>
          <a:xfrm rot="1761334">
            <a:off x="7501937" y="2001821"/>
            <a:ext cx="1446059" cy="3008817"/>
          </a:xfrm>
          <a:custGeom>
            <a:rect b="b" l="l" r="r" t="t"/>
            <a:pathLst>
              <a:path extrusionOk="0" h="6017634" w="2892118">
                <a:moveTo>
                  <a:pt x="0" y="0"/>
                </a:moveTo>
                <a:lnTo>
                  <a:pt x="2892117" y="0"/>
                </a:lnTo>
                <a:lnTo>
                  <a:pt x="2892117" y="6017635"/>
                </a:lnTo>
                <a:lnTo>
                  <a:pt x="0" y="6017635"/>
                </a:lnTo>
                <a:lnTo>
                  <a:pt x="0" y="0"/>
                </a:lnTo>
                <a:close/>
              </a:path>
            </a:pathLst>
          </a:custGeom>
          <a:blipFill rotWithShape="1">
            <a:blip r:embed="rId6">
              <a:alphaModFix/>
            </a:blip>
            <a:stretch>
              <a:fillRect b="0" l="0" r="0" t="0"/>
            </a:stretch>
          </a:blipFill>
          <a:ln>
            <a:noFill/>
          </a:ln>
        </p:spPr>
      </p:sp>
      <p:sp>
        <p:nvSpPr>
          <p:cNvPr id="458" name="Google Shape;458;p39"/>
          <p:cNvSpPr txBox="1"/>
          <p:nvPr/>
        </p:nvSpPr>
        <p:spPr>
          <a:xfrm>
            <a:off x="1242203" y="1717185"/>
            <a:ext cx="6564600" cy="124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i="0" lang="en" sz="2700" u="none" cap="none" strike="noStrike">
                <a:solidFill>
                  <a:srgbClr val="5CFFF7"/>
                </a:solidFill>
                <a:latin typeface="Nunito Light"/>
                <a:ea typeface="Nunito Light"/>
                <a:cs typeface="Nunito Light"/>
                <a:sym typeface="Nunito Light"/>
              </a:rPr>
              <a:t>THIS PRESENTATION TEMPLATE IS FREE FOR EVERYONE TO USE THANKS TO THE FOLLOWING:</a:t>
            </a:r>
            <a:endParaRPr sz="700">
              <a:latin typeface="Nunito Light"/>
              <a:ea typeface="Nunito Light"/>
              <a:cs typeface="Nunito Light"/>
              <a:sym typeface="Nunito Light"/>
            </a:endParaRPr>
          </a:p>
        </p:txBody>
      </p:sp>
      <p:sp>
        <p:nvSpPr>
          <p:cNvPr id="459" name="Google Shape;459;p39"/>
          <p:cNvSpPr txBox="1"/>
          <p:nvPr/>
        </p:nvSpPr>
        <p:spPr>
          <a:xfrm>
            <a:off x="1409013" y="3394052"/>
            <a:ext cx="63261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SlidesCarnival for the presentation template</a:t>
            </a:r>
            <a:endParaRPr sz="700"/>
          </a:p>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Pexels for the photos</a:t>
            </a:r>
            <a:endParaRPr sz="700"/>
          </a:p>
        </p:txBody>
      </p:sp>
      <p:sp>
        <p:nvSpPr>
          <p:cNvPr id="460" name="Google Shape;460;p39"/>
          <p:cNvSpPr txBox="1"/>
          <p:nvPr/>
        </p:nvSpPr>
        <p:spPr>
          <a:xfrm>
            <a:off x="1409013" y="4007671"/>
            <a:ext cx="6326100" cy="4155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i="0" lang="en" sz="2700" u="none" cap="none" strike="noStrike">
                <a:solidFill>
                  <a:srgbClr val="5CFFF7"/>
                </a:solidFill>
                <a:latin typeface="Nunito Light"/>
                <a:ea typeface="Nunito Light"/>
                <a:cs typeface="Nunito Light"/>
                <a:sym typeface="Nunito Light"/>
              </a:rPr>
              <a:t>HAPPY DESIGNING! </a:t>
            </a:r>
            <a:endParaRPr sz="700">
              <a:latin typeface="Nunito Light"/>
              <a:ea typeface="Nunito Light"/>
              <a:cs typeface="Nunito Light"/>
              <a:sym typeface="Nunito Light"/>
            </a:endParaRPr>
          </a:p>
        </p:txBody>
      </p:sp>
      <p:pic>
        <p:nvPicPr>
          <p:cNvPr id="461" name="Google Shape;461;p39"/>
          <p:cNvPicPr preferRelativeResize="0"/>
          <p:nvPr/>
        </p:nvPicPr>
        <p:blipFill rotWithShape="1">
          <a:blip r:embed="rId7">
            <a:alphaModFix/>
          </a:blip>
          <a:srcRect b="79299" l="38925" r="38969" t="10423"/>
          <a:stretch/>
        </p:blipFill>
        <p:spPr>
          <a:xfrm>
            <a:off x="3415525" y="514350"/>
            <a:ext cx="2312950" cy="60490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158" name="Shape 158"/>
        <p:cNvGrpSpPr/>
        <p:nvPr/>
      </p:nvGrpSpPr>
      <p:grpSpPr>
        <a:xfrm>
          <a:off x="0" y="0"/>
          <a:ext cx="0" cy="0"/>
          <a:chOff x="0" y="0"/>
          <a:chExt cx="0" cy="0"/>
        </a:xfrm>
      </p:grpSpPr>
      <p:sp>
        <p:nvSpPr>
          <p:cNvPr id="159" name="Google Shape;159;p24"/>
          <p:cNvSpPr txBox="1"/>
          <p:nvPr/>
        </p:nvSpPr>
        <p:spPr>
          <a:xfrm>
            <a:off x="3568800" y="3478575"/>
            <a:ext cx="2057400" cy="1246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C4FFFC"/>
                </a:solidFill>
                <a:latin typeface="Nunito"/>
                <a:ea typeface="Nunito"/>
                <a:cs typeface="Nunito"/>
                <a:sym typeface="Nunito"/>
              </a:rPr>
              <a:t>Click on the "PowerPoint" button below this presentation preview. Start editing your presentation.</a:t>
            </a:r>
            <a:endParaRPr sz="700"/>
          </a:p>
          <a:p>
            <a:pPr indent="0" lvl="0" marL="0" marR="0" rtl="0" algn="ctr">
              <a:lnSpc>
                <a:spcPct val="100000"/>
              </a:lnSpc>
              <a:spcBef>
                <a:spcPts val="0"/>
              </a:spcBef>
              <a:spcAft>
                <a:spcPts val="0"/>
              </a:spcAft>
              <a:buNone/>
            </a:pPr>
            <a:r>
              <a:rPr b="0" i="0" lang="en" sz="900" u="sng" cap="none" strike="noStrike">
                <a:solidFill>
                  <a:srgbClr val="FF85EA"/>
                </a:solidFill>
                <a:latin typeface="Nunito"/>
                <a:ea typeface="Nunito"/>
                <a:cs typeface="Nunito"/>
                <a:sym typeface="Nunito"/>
              </a:rPr>
              <a:t>Alternative:</a:t>
            </a:r>
            <a:r>
              <a:rPr b="0" i="0" lang="en" sz="900" u="none" cap="none" strike="noStrike">
                <a:solidFill>
                  <a:srgbClr val="FF85EA"/>
                </a:solidFill>
                <a:latin typeface="Nunito"/>
                <a:ea typeface="Nunito"/>
                <a:cs typeface="Nunito"/>
                <a:sym typeface="Nunito"/>
              </a:rPr>
              <a:t> </a:t>
            </a:r>
            <a:r>
              <a:rPr b="0" i="0" lang="en" sz="900" u="none" cap="none" strike="noStrike">
                <a:solidFill>
                  <a:srgbClr val="C4FFFC"/>
                </a:solidFill>
                <a:latin typeface="Nunito"/>
                <a:ea typeface="Nunito"/>
                <a:cs typeface="Nunito"/>
                <a:sym typeface="Nunito"/>
              </a:rPr>
              <a:t>From Canva template file, Click on the "Share" button on the top right corner in Canva and click on "More" at the bottom of the menu. Enter "PowerPoint" in the search bar and click on the PowerPoint icon to download.</a:t>
            </a:r>
            <a:endParaRPr sz="700"/>
          </a:p>
        </p:txBody>
      </p:sp>
      <p:sp>
        <p:nvSpPr>
          <p:cNvPr id="160" name="Google Shape;160;p24"/>
          <p:cNvSpPr txBox="1"/>
          <p:nvPr/>
        </p:nvSpPr>
        <p:spPr>
          <a:xfrm>
            <a:off x="3568798" y="2856593"/>
            <a:ext cx="2006405"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PowerPoint</a:t>
            </a:r>
            <a:endParaRPr sz="700"/>
          </a:p>
        </p:txBody>
      </p:sp>
      <p:sp>
        <p:nvSpPr>
          <p:cNvPr id="161" name="Google Shape;161;p24"/>
          <p:cNvSpPr txBox="1"/>
          <p:nvPr/>
        </p:nvSpPr>
        <p:spPr>
          <a:xfrm>
            <a:off x="636903" y="1908652"/>
            <a:ext cx="2328000" cy="138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C4FFFC"/>
                </a:solidFill>
                <a:latin typeface="Nunito"/>
                <a:ea typeface="Nunito"/>
                <a:cs typeface="Nunito"/>
                <a:sym typeface="Nunito"/>
              </a:rPr>
              <a:t>Click on the "Google Slides" button below this presentation preview. Make sure to sign in to your Google account. Click on "Make a copy." Start editing your presentation.</a:t>
            </a:r>
            <a:endParaRPr sz="700"/>
          </a:p>
          <a:p>
            <a:pPr indent="0" lvl="0" marL="0" marR="0" rtl="0" algn="ctr">
              <a:lnSpc>
                <a:spcPct val="100000"/>
              </a:lnSpc>
              <a:spcBef>
                <a:spcPts val="0"/>
              </a:spcBef>
              <a:spcAft>
                <a:spcPts val="0"/>
              </a:spcAft>
              <a:buNone/>
            </a:pPr>
            <a:r>
              <a:rPr b="0" i="0" lang="en" sz="900" u="sng" cap="none" strike="noStrike">
                <a:solidFill>
                  <a:srgbClr val="FF85EA"/>
                </a:solidFill>
                <a:latin typeface="Nunito"/>
                <a:ea typeface="Nunito"/>
                <a:cs typeface="Nunito"/>
                <a:sym typeface="Nunito"/>
              </a:rPr>
              <a:t>Alternative:</a:t>
            </a:r>
            <a:r>
              <a:rPr b="0" i="0" lang="en" sz="900" u="none" cap="none" strike="noStrike">
                <a:solidFill>
                  <a:srgbClr val="C4FFFC"/>
                </a:solidFill>
                <a:latin typeface="Nunito"/>
                <a:ea typeface="Nunito"/>
                <a:cs typeface="Nunito"/>
                <a:sym typeface="Nunito"/>
              </a:rPr>
              <a:t> Click on the "Share" button on the top right corner in Canva and click on "More" at the bottom of the menu. Enter "Google Drive" in the search bar and click on the GDrive icon to add this design as a Google slide in your GDrive.</a:t>
            </a:r>
            <a:endParaRPr sz="700"/>
          </a:p>
        </p:txBody>
      </p:sp>
      <p:sp>
        <p:nvSpPr>
          <p:cNvPr id="162" name="Google Shape;162;p24"/>
          <p:cNvSpPr txBox="1"/>
          <p:nvPr/>
        </p:nvSpPr>
        <p:spPr>
          <a:xfrm>
            <a:off x="636903" y="1229979"/>
            <a:ext cx="2327938"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Google Slides</a:t>
            </a:r>
            <a:endParaRPr sz="700"/>
          </a:p>
        </p:txBody>
      </p:sp>
      <p:sp>
        <p:nvSpPr>
          <p:cNvPr id="163" name="Google Shape;163;p24"/>
          <p:cNvSpPr txBox="1"/>
          <p:nvPr/>
        </p:nvSpPr>
        <p:spPr>
          <a:xfrm>
            <a:off x="6456917" y="1908652"/>
            <a:ext cx="19455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900" u="none" cap="none" strike="noStrike">
                <a:solidFill>
                  <a:srgbClr val="C4FFFC"/>
                </a:solidFill>
                <a:latin typeface="Nunito"/>
                <a:ea typeface="Nunito"/>
                <a:cs typeface="Nunito"/>
                <a:sym typeface="Nunito"/>
              </a:rPr>
              <a:t>Click on the "Canva" button under this presentation preview. Start editing your presentation. You need to sign in to your Canva account.</a:t>
            </a:r>
            <a:endParaRPr sz="700"/>
          </a:p>
        </p:txBody>
      </p:sp>
      <p:sp>
        <p:nvSpPr>
          <p:cNvPr id="164" name="Google Shape;164;p24"/>
          <p:cNvSpPr txBox="1"/>
          <p:nvPr/>
        </p:nvSpPr>
        <p:spPr>
          <a:xfrm>
            <a:off x="6915819" y="1221800"/>
            <a:ext cx="1027601"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Canva</a:t>
            </a:r>
            <a:endParaRPr sz="700"/>
          </a:p>
        </p:txBody>
      </p:sp>
      <p:sp>
        <p:nvSpPr>
          <p:cNvPr id="165" name="Google Shape;165;p24"/>
          <p:cNvSpPr/>
          <p:nvPr/>
        </p:nvSpPr>
        <p:spPr>
          <a:xfrm>
            <a:off x="741678" y="3318470"/>
            <a:ext cx="2109665" cy="1476765"/>
          </a:xfrm>
          <a:custGeom>
            <a:rect b="b" l="l" r="r" t="t"/>
            <a:pathLst>
              <a:path extrusionOk="0" h="2953531" w="4219330">
                <a:moveTo>
                  <a:pt x="0" y="0"/>
                </a:moveTo>
                <a:lnTo>
                  <a:pt x="4219330" y="0"/>
                </a:lnTo>
                <a:lnTo>
                  <a:pt x="4219330" y="2953531"/>
                </a:lnTo>
                <a:lnTo>
                  <a:pt x="0" y="2953531"/>
                </a:lnTo>
                <a:lnTo>
                  <a:pt x="0" y="0"/>
                </a:lnTo>
                <a:close/>
              </a:path>
            </a:pathLst>
          </a:custGeom>
          <a:blipFill rotWithShape="1">
            <a:blip r:embed="rId3">
              <a:alphaModFix/>
            </a:blip>
            <a:stretch>
              <a:fillRect b="0" l="0" r="0" t="0"/>
            </a:stretch>
          </a:blipFill>
          <a:ln>
            <a:noFill/>
          </a:ln>
        </p:spPr>
      </p:sp>
      <p:sp>
        <p:nvSpPr>
          <p:cNvPr id="166" name="Google Shape;166;p24"/>
          <p:cNvSpPr/>
          <p:nvPr/>
        </p:nvSpPr>
        <p:spPr>
          <a:xfrm rot="-2241296">
            <a:off x="6792196" y="2181324"/>
            <a:ext cx="1446059" cy="3008817"/>
          </a:xfrm>
          <a:custGeom>
            <a:rect b="b" l="l" r="r" t="t"/>
            <a:pathLst>
              <a:path extrusionOk="0" h="6017634" w="2892118">
                <a:moveTo>
                  <a:pt x="0" y="0"/>
                </a:moveTo>
                <a:lnTo>
                  <a:pt x="2892118" y="0"/>
                </a:lnTo>
                <a:lnTo>
                  <a:pt x="2892118" y="6017635"/>
                </a:lnTo>
                <a:lnTo>
                  <a:pt x="0" y="6017635"/>
                </a:lnTo>
                <a:lnTo>
                  <a:pt x="0" y="0"/>
                </a:lnTo>
                <a:close/>
              </a:path>
            </a:pathLst>
          </a:custGeom>
          <a:blipFill rotWithShape="1">
            <a:blip r:embed="rId4">
              <a:alphaModFix/>
            </a:blip>
            <a:stretch>
              <a:fillRect b="0" l="0" r="0" t="0"/>
            </a:stretch>
          </a:blipFill>
          <a:ln>
            <a:noFill/>
          </a:ln>
        </p:spPr>
      </p:sp>
      <p:sp>
        <p:nvSpPr>
          <p:cNvPr id="167" name="Google Shape;167;p24"/>
          <p:cNvSpPr/>
          <p:nvPr/>
        </p:nvSpPr>
        <p:spPr>
          <a:xfrm>
            <a:off x="3818972" y="1291891"/>
            <a:ext cx="1506057" cy="1417577"/>
          </a:xfrm>
          <a:custGeom>
            <a:rect b="b" l="l" r="r" t="t"/>
            <a:pathLst>
              <a:path extrusionOk="0" h="2835153" w="3012114">
                <a:moveTo>
                  <a:pt x="0" y="0"/>
                </a:moveTo>
                <a:lnTo>
                  <a:pt x="3012114" y="0"/>
                </a:lnTo>
                <a:lnTo>
                  <a:pt x="3012114" y="2835153"/>
                </a:lnTo>
                <a:lnTo>
                  <a:pt x="0" y="2835153"/>
                </a:lnTo>
                <a:lnTo>
                  <a:pt x="0" y="0"/>
                </a:lnTo>
                <a:close/>
              </a:path>
            </a:pathLst>
          </a:custGeom>
          <a:blipFill rotWithShape="1">
            <a:blip r:embed="rId5">
              <a:alphaModFix/>
            </a:blip>
            <a:stretch>
              <a:fillRect b="0" l="0" r="0" t="0"/>
            </a:stretch>
          </a:blipFill>
          <a:ln>
            <a:noFill/>
          </a:ln>
        </p:spPr>
      </p:sp>
      <p:sp>
        <p:nvSpPr>
          <p:cNvPr id="168" name="Google Shape;168;p24"/>
          <p:cNvSpPr/>
          <p:nvPr/>
        </p:nvSpPr>
        <p:spPr>
          <a:xfrm rot="5400000">
            <a:off x="-1496868" y="-290928"/>
            <a:ext cx="1944243" cy="2057400"/>
          </a:xfrm>
          <a:custGeom>
            <a:rect b="b" l="l" r="r" t="t"/>
            <a:pathLst>
              <a:path extrusionOk="0" h="4114800" w="3888486">
                <a:moveTo>
                  <a:pt x="0" y="0"/>
                </a:moveTo>
                <a:lnTo>
                  <a:pt x="3888486" y="0"/>
                </a:lnTo>
                <a:lnTo>
                  <a:pt x="3888486" y="4114800"/>
                </a:lnTo>
                <a:lnTo>
                  <a:pt x="0" y="4114800"/>
                </a:lnTo>
                <a:lnTo>
                  <a:pt x="0" y="0"/>
                </a:lnTo>
                <a:close/>
              </a:path>
            </a:pathLst>
          </a:custGeom>
          <a:blipFill rotWithShape="1">
            <a:blip r:embed="rId6">
              <a:alphaModFix/>
            </a:blip>
            <a:stretch>
              <a:fillRect b="0" l="0" r="0" t="0"/>
            </a:stretch>
          </a:blipFill>
          <a:ln>
            <a:noFill/>
          </a:ln>
        </p:spPr>
      </p:sp>
      <p:sp>
        <p:nvSpPr>
          <p:cNvPr id="169" name="Google Shape;169;p24"/>
          <p:cNvSpPr/>
          <p:nvPr/>
        </p:nvSpPr>
        <p:spPr>
          <a:xfrm rot="-5400000">
            <a:off x="8686229" y="-290928"/>
            <a:ext cx="1944243" cy="2057400"/>
          </a:xfrm>
          <a:custGeom>
            <a:rect b="b" l="l" r="r" t="t"/>
            <a:pathLst>
              <a:path extrusionOk="0" h="4114800" w="3888486">
                <a:moveTo>
                  <a:pt x="3888486" y="4114800"/>
                </a:moveTo>
                <a:lnTo>
                  <a:pt x="0" y="4114800"/>
                </a:lnTo>
                <a:lnTo>
                  <a:pt x="0" y="0"/>
                </a:lnTo>
                <a:lnTo>
                  <a:pt x="3888486" y="0"/>
                </a:lnTo>
                <a:lnTo>
                  <a:pt x="3888486" y="4114800"/>
                </a:lnTo>
                <a:close/>
              </a:path>
            </a:pathLst>
          </a:custGeom>
          <a:blipFill rotWithShape="1">
            <a:blip r:embed="rId6">
              <a:alphaModFix/>
            </a:blip>
            <a:stretch>
              <a:fillRect b="0" l="0" r="0" t="0"/>
            </a:stretch>
          </a:blipFill>
          <a:ln>
            <a:noFill/>
          </a:ln>
        </p:spPr>
      </p:sp>
      <p:sp>
        <p:nvSpPr>
          <p:cNvPr id="170" name="Google Shape;170;p24"/>
          <p:cNvSpPr txBox="1"/>
          <p:nvPr/>
        </p:nvSpPr>
        <p:spPr>
          <a:xfrm>
            <a:off x="503953" y="452438"/>
            <a:ext cx="8071800" cy="44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HOW TO USE THIS PRESENTATION</a:t>
            </a:r>
            <a:endParaRPr sz="700">
              <a:latin typeface="Nunito Light"/>
              <a:ea typeface="Nunito Light"/>
              <a:cs typeface="Nunito Light"/>
              <a:sym typeface="Nuni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174" name="Shape 174"/>
        <p:cNvGrpSpPr/>
        <p:nvPr/>
      </p:nvGrpSpPr>
      <p:grpSpPr>
        <a:xfrm>
          <a:off x="0" y="0"/>
          <a:ext cx="0" cy="0"/>
          <a:chOff x="0" y="0"/>
          <a:chExt cx="0" cy="0"/>
        </a:xfrm>
      </p:grpSpPr>
      <p:sp>
        <p:nvSpPr>
          <p:cNvPr id="175" name="Google Shape;175;p25"/>
          <p:cNvSpPr/>
          <p:nvPr/>
        </p:nvSpPr>
        <p:spPr>
          <a:xfrm>
            <a:off x="132641" y="3236749"/>
            <a:ext cx="2942351" cy="236821"/>
          </a:xfrm>
          <a:custGeom>
            <a:rect b="b" l="l" r="r" t="t"/>
            <a:pathLst>
              <a:path extrusionOk="0" h="473642" w="5884702">
                <a:moveTo>
                  <a:pt x="0" y="0"/>
                </a:moveTo>
                <a:lnTo>
                  <a:pt x="5884702" y="0"/>
                </a:lnTo>
                <a:lnTo>
                  <a:pt x="5884702" y="473642"/>
                </a:lnTo>
                <a:lnTo>
                  <a:pt x="0" y="473642"/>
                </a:lnTo>
                <a:lnTo>
                  <a:pt x="0" y="0"/>
                </a:lnTo>
                <a:close/>
              </a:path>
            </a:pathLst>
          </a:custGeom>
          <a:blipFill rotWithShape="1">
            <a:blip r:embed="rId3">
              <a:alphaModFix/>
            </a:blip>
            <a:stretch>
              <a:fillRect b="-490144" l="0" r="0" t="0"/>
            </a:stretch>
          </a:blipFill>
          <a:ln>
            <a:noFill/>
          </a:ln>
        </p:spPr>
      </p:sp>
      <p:sp>
        <p:nvSpPr>
          <p:cNvPr id="176" name="Google Shape;176;p25"/>
          <p:cNvSpPr/>
          <p:nvPr/>
        </p:nvSpPr>
        <p:spPr>
          <a:xfrm>
            <a:off x="3119085" y="4543278"/>
            <a:ext cx="2942351" cy="236821"/>
          </a:xfrm>
          <a:custGeom>
            <a:rect b="b" l="l" r="r" t="t"/>
            <a:pathLst>
              <a:path extrusionOk="0" h="473642" w="5884702">
                <a:moveTo>
                  <a:pt x="0" y="0"/>
                </a:moveTo>
                <a:lnTo>
                  <a:pt x="5884703" y="0"/>
                </a:lnTo>
                <a:lnTo>
                  <a:pt x="5884703" y="473642"/>
                </a:lnTo>
                <a:lnTo>
                  <a:pt x="0" y="473642"/>
                </a:lnTo>
                <a:lnTo>
                  <a:pt x="0" y="0"/>
                </a:lnTo>
                <a:close/>
              </a:path>
            </a:pathLst>
          </a:custGeom>
          <a:blipFill rotWithShape="1">
            <a:blip r:embed="rId3">
              <a:alphaModFix/>
            </a:blip>
            <a:stretch>
              <a:fillRect b="-490144" l="0" r="0" t="0"/>
            </a:stretch>
          </a:blipFill>
          <a:ln>
            <a:noFill/>
          </a:ln>
        </p:spPr>
      </p:sp>
      <p:sp>
        <p:nvSpPr>
          <p:cNvPr id="177" name="Google Shape;177;p25"/>
          <p:cNvSpPr/>
          <p:nvPr/>
        </p:nvSpPr>
        <p:spPr>
          <a:xfrm>
            <a:off x="6105529" y="3118338"/>
            <a:ext cx="2942351" cy="236821"/>
          </a:xfrm>
          <a:custGeom>
            <a:rect b="b" l="l" r="r" t="t"/>
            <a:pathLst>
              <a:path extrusionOk="0" h="473642" w="5884702">
                <a:moveTo>
                  <a:pt x="0" y="0"/>
                </a:moveTo>
                <a:lnTo>
                  <a:pt x="5884702" y="0"/>
                </a:lnTo>
                <a:lnTo>
                  <a:pt x="5884702" y="473642"/>
                </a:lnTo>
                <a:lnTo>
                  <a:pt x="0" y="473642"/>
                </a:lnTo>
                <a:lnTo>
                  <a:pt x="0" y="0"/>
                </a:lnTo>
                <a:close/>
              </a:path>
            </a:pathLst>
          </a:custGeom>
          <a:blipFill rotWithShape="1">
            <a:blip r:embed="rId3">
              <a:alphaModFix/>
            </a:blip>
            <a:stretch>
              <a:fillRect b="-490144" l="0" r="0" t="0"/>
            </a:stretch>
          </a:blipFill>
          <a:ln>
            <a:noFill/>
          </a:ln>
        </p:spPr>
      </p:sp>
      <p:sp>
        <p:nvSpPr>
          <p:cNvPr id="178" name="Google Shape;178;p25"/>
          <p:cNvSpPr/>
          <p:nvPr/>
        </p:nvSpPr>
        <p:spPr>
          <a:xfrm>
            <a:off x="0" y="1388789"/>
            <a:ext cx="3171112" cy="1626663"/>
          </a:xfrm>
          <a:custGeom>
            <a:rect b="b" l="l" r="r" t="t"/>
            <a:pathLst>
              <a:path extrusionOk="0" h="3253325" w="6342223">
                <a:moveTo>
                  <a:pt x="0" y="0"/>
                </a:moveTo>
                <a:lnTo>
                  <a:pt x="6342223" y="0"/>
                </a:lnTo>
                <a:lnTo>
                  <a:pt x="6342223" y="3253325"/>
                </a:lnTo>
                <a:lnTo>
                  <a:pt x="0" y="3253325"/>
                </a:lnTo>
                <a:lnTo>
                  <a:pt x="0" y="0"/>
                </a:lnTo>
                <a:close/>
              </a:path>
            </a:pathLst>
          </a:custGeom>
          <a:blipFill rotWithShape="1">
            <a:blip r:embed="rId4">
              <a:alphaModFix/>
            </a:blip>
            <a:stretch>
              <a:fillRect b="0" l="0" r="0" t="0"/>
            </a:stretch>
          </a:blipFill>
          <a:ln>
            <a:noFill/>
          </a:ln>
        </p:spPr>
      </p:sp>
      <p:sp>
        <p:nvSpPr>
          <p:cNvPr id="179" name="Google Shape;179;p25"/>
          <p:cNvSpPr/>
          <p:nvPr/>
        </p:nvSpPr>
        <p:spPr>
          <a:xfrm>
            <a:off x="2986445" y="2695318"/>
            <a:ext cx="3171112" cy="1626663"/>
          </a:xfrm>
          <a:custGeom>
            <a:rect b="b" l="l" r="r" t="t"/>
            <a:pathLst>
              <a:path extrusionOk="0" h="3253325" w="6342223">
                <a:moveTo>
                  <a:pt x="0" y="0"/>
                </a:moveTo>
                <a:lnTo>
                  <a:pt x="6342222" y="0"/>
                </a:lnTo>
                <a:lnTo>
                  <a:pt x="6342222" y="3253325"/>
                </a:lnTo>
                <a:lnTo>
                  <a:pt x="0" y="3253325"/>
                </a:lnTo>
                <a:lnTo>
                  <a:pt x="0" y="0"/>
                </a:lnTo>
                <a:close/>
              </a:path>
            </a:pathLst>
          </a:custGeom>
          <a:blipFill rotWithShape="1">
            <a:blip r:embed="rId4">
              <a:alphaModFix/>
            </a:blip>
            <a:stretch>
              <a:fillRect b="0" l="0" r="0" t="0"/>
            </a:stretch>
          </a:blipFill>
          <a:ln>
            <a:noFill/>
          </a:ln>
        </p:spPr>
      </p:sp>
      <p:sp>
        <p:nvSpPr>
          <p:cNvPr id="180" name="Google Shape;180;p25"/>
          <p:cNvSpPr/>
          <p:nvPr/>
        </p:nvSpPr>
        <p:spPr>
          <a:xfrm>
            <a:off x="5972889" y="1270379"/>
            <a:ext cx="3171112" cy="1626663"/>
          </a:xfrm>
          <a:custGeom>
            <a:rect b="b" l="l" r="r" t="t"/>
            <a:pathLst>
              <a:path extrusionOk="0" h="3253325" w="6342223">
                <a:moveTo>
                  <a:pt x="0" y="0"/>
                </a:moveTo>
                <a:lnTo>
                  <a:pt x="6342223" y="0"/>
                </a:lnTo>
                <a:lnTo>
                  <a:pt x="6342223" y="3253325"/>
                </a:lnTo>
                <a:lnTo>
                  <a:pt x="0" y="3253325"/>
                </a:lnTo>
                <a:lnTo>
                  <a:pt x="0" y="0"/>
                </a:lnTo>
                <a:close/>
              </a:path>
            </a:pathLst>
          </a:custGeom>
          <a:blipFill rotWithShape="1">
            <a:blip r:embed="rId4">
              <a:alphaModFix/>
            </a:blip>
            <a:stretch>
              <a:fillRect b="0" l="0" r="0" t="0"/>
            </a:stretch>
          </a:blipFill>
          <a:ln>
            <a:noFill/>
          </a:ln>
        </p:spPr>
      </p:sp>
      <p:grpSp>
        <p:nvGrpSpPr>
          <p:cNvPr id="181" name="Google Shape;181;p25"/>
          <p:cNvGrpSpPr/>
          <p:nvPr/>
        </p:nvGrpSpPr>
        <p:grpSpPr>
          <a:xfrm>
            <a:off x="495391" y="1578718"/>
            <a:ext cx="2273478" cy="2433329"/>
            <a:chOff x="0" y="-57150"/>
            <a:chExt cx="812800" cy="869950"/>
          </a:xfrm>
        </p:grpSpPr>
        <p:sp>
          <p:nvSpPr>
            <p:cNvPr id="182" name="Google Shape;182;p25"/>
            <p:cNvSpPr/>
            <p:nvPr/>
          </p:nvSpPr>
          <p:spPr>
            <a:xfrm>
              <a:off x="0" y="0"/>
              <a:ext cx="771915" cy="273834"/>
            </a:xfrm>
            <a:custGeom>
              <a:rect b="b" l="l" r="r" t="t"/>
              <a:pathLst>
                <a:path extrusionOk="0" h="273834" w="771915">
                  <a:moveTo>
                    <a:pt x="0" y="0"/>
                  </a:moveTo>
                  <a:lnTo>
                    <a:pt x="771915" y="0"/>
                  </a:lnTo>
                  <a:lnTo>
                    <a:pt x="771915" y="273834"/>
                  </a:lnTo>
                  <a:lnTo>
                    <a:pt x="0" y="273834"/>
                  </a:lnTo>
                  <a:close/>
                </a:path>
              </a:pathLst>
            </a:custGeom>
            <a:solidFill>
              <a:srgbClr val="172364"/>
            </a:solidFill>
            <a:ln>
              <a:noFill/>
            </a:ln>
          </p:spPr>
        </p:sp>
        <p:sp>
          <p:nvSpPr>
            <p:cNvPr id="183" name="Google Shape;183;p25"/>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4" name="Google Shape;184;p25"/>
          <p:cNvGrpSpPr/>
          <p:nvPr/>
        </p:nvGrpSpPr>
        <p:grpSpPr>
          <a:xfrm>
            <a:off x="3481835" y="2885247"/>
            <a:ext cx="2273478" cy="2433329"/>
            <a:chOff x="0" y="-57150"/>
            <a:chExt cx="812800" cy="869950"/>
          </a:xfrm>
        </p:grpSpPr>
        <p:sp>
          <p:nvSpPr>
            <p:cNvPr id="185" name="Google Shape;185;p25"/>
            <p:cNvSpPr/>
            <p:nvPr/>
          </p:nvSpPr>
          <p:spPr>
            <a:xfrm>
              <a:off x="0" y="0"/>
              <a:ext cx="771915" cy="273834"/>
            </a:xfrm>
            <a:custGeom>
              <a:rect b="b" l="l" r="r" t="t"/>
              <a:pathLst>
                <a:path extrusionOk="0" h="273834" w="771915">
                  <a:moveTo>
                    <a:pt x="0" y="0"/>
                  </a:moveTo>
                  <a:lnTo>
                    <a:pt x="771915" y="0"/>
                  </a:lnTo>
                  <a:lnTo>
                    <a:pt x="771915" y="273834"/>
                  </a:lnTo>
                  <a:lnTo>
                    <a:pt x="0" y="273834"/>
                  </a:lnTo>
                  <a:close/>
                </a:path>
              </a:pathLst>
            </a:custGeom>
            <a:solidFill>
              <a:srgbClr val="172364"/>
            </a:solidFill>
            <a:ln>
              <a:noFill/>
            </a:ln>
          </p:spPr>
        </p:sp>
        <p:sp>
          <p:nvSpPr>
            <p:cNvPr id="186" name="Google Shape;186;p25"/>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grpSp>
        <p:nvGrpSpPr>
          <p:cNvPr id="187" name="Google Shape;187;p25"/>
          <p:cNvGrpSpPr/>
          <p:nvPr/>
        </p:nvGrpSpPr>
        <p:grpSpPr>
          <a:xfrm>
            <a:off x="6468280" y="1460308"/>
            <a:ext cx="2273478" cy="2433329"/>
            <a:chOff x="0" y="-57150"/>
            <a:chExt cx="812800" cy="869950"/>
          </a:xfrm>
        </p:grpSpPr>
        <p:sp>
          <p:nvSpPr>
            <p:cNvPr id="188" name="Google Shape;188;p25"/>
            <p:cNvSpPr/>
            <p:nvPr/>
          </p:nvSpPr>
          <p:spPr>
            <a:xfrm>
              <a:off x="0" y="0"/>
              <a:ext cx="771915" cy="273834"/>
            </a:xfrm>
            <a:custGeom>
              <a:rect b="b" l="l" r="r" t="t"/>
              <a:pathLst>
                <a:path extrusionOk="0" h="273834" w="771915">
                  <a:moveTo>
                    <a:pt x="0" y="0"/>
                  </a:moveTo>
                  <a:lnTo>
                    <a:pt x="771915" y="0"/>
                  </a:lnTo>
                  <a:lnTo>
                    <a:pt x="771915" y="273834"/>
                  </a:lnTo>
                  <a:lnTo>
                    <a:pt x="0" y="273834"/>
                  </a:lnTo>
                  <a:close/>
                </a:path>
              </a:pathLst>
            </a:custGeom>
            <a:solidFill>
              <a:srgbClr val="172364"/>
            </a:solidFill>
            <a:ln>
              <a:noFill/>
            </a:ln>
          </p:spPr>
        </p:sp>
        <p:sp>
          <p:nvSpPr>
            <p:cNvPr id="189" name="Google Shape;189;p25"/>
            <p:cNvSpPr txBox="1"/>
            <p:nvPr/>
          </p:nvSpPr>
          <p:spPr>
            <a:xfrm>
              <a:off x="0" y="-57150"/>
              <a:ext cx="812800" cy="869950"/>
            </a:xfrm>
            <a:prstGeom prst="rect">
              <a:avLst/>
            </a:prstGeom>
            <a:noFill/>
            <a:ln>
              <a:noFill/>
            </a:ln>
          </p:spPr>
          <p:txBody>
            <a:bodyPr anchorCtr="0" anchor="ctr" bIns="33025" lIns="33025" spcFirstLastPara="1" rIns="33025" wrap="square" tIns="33025">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190" name="Google Shape;190;p25"/>
          <p:cNvSpPr/>
          <p:nvPr/>
        </p:nvSpPr>
        <p:spPr>
          <a:xfrm>
            <a:off x="3868411" y="2135399"/>
            <a:ext cx="1407178" cy="374661"/>
          </a:xfrm>
          <a:custGeom>
            <a:rect b="b" l="l" r="r" t="t"/>
            <a:pathLst>
              <a:path extrusionOk="0" h="749322" w="2814356">
                <a:moveTo>
                  <a:pt x="0" y="0"/>
                </a:moveTo>
                <a:lnTo>
                  <a:pt x="2814356" y="0"/>
                </a:lnTo>
                <a:lnTo>
                  <a:pt x="2814356" y="749322"/>
                </a:lnTo>
                <a:lnTo>
                  <a:pt x="0" y="749322"/>
                </a:lnTo>
                <a:lnTo>
                  <a:pt x="0" y="0"/>
                </a:lnTo>
                <a:close/>
              </a:path>
            </a:pathLst>
          </a:custGeom>
          <a:blipFill rotWithShape="1">
            <a:blip r:embed="rId5">
              <a:alphaModFix/>
            </a:blip>
            <a:stretch>
              <a:fillRect b="0" l="0" r="0" t="0"/>
            </a:stretch>
          </a:blipFill>
          <a:ln>
            <a:noFill/>
          </a:ln>
        </p:spPr>
      </p:sp>
      <p:sp>
        <p:nvSpPr>
          <p:cNvPr id="191" name="Google Shape;191;p25"/>
          <p:cNvSpPr/>
          <p:nvPr/>
        </p:nvSpPr>
        <p:spPr>
          <a:xfrm>
            <a:off x="3868411" y="267518"/>
            <a:ext cx="1407178" cy="374661"/>
          </a:xfrm>
          <a:custGeom>
            <a:rect b="b" l="l" r="r" t="t"/>
            <a:pathLst>
              <a:path extrusionOk="0" h="749322" w="2814356">
                <a:moveTo>
                  <a:pt x="0" y="0"/>
                </a:moveTo>
                <a:lnTo>
                  <a:pt x="2814356" y="0"/>
                </a:lnTo>
                <a:lnTo>
                  <a:pt x="2814356" y="749323"/>
                </a:lnTo>
                <a:lnTo>
                  <a:pt x="0" y="749323"/>
                </a:lnTo>
                <a:lnTo>
                  <a:pt x="0" y="0"/>
                </a:lnTo>
                <a:close/>
              </a:path>
            </a:pathLst>
          </a:custGeom>
          <a:blipFill rotWithShape="1">
            <a:blip r:embed="rId5">
              <a:alphaModFix/>
            </a:blip>
            <a:stretch>
              <a:fillRect b="0" l="0" r="0" t="0"/>
            </a:stretch>
          </a:blipFill>
          <a:ln>
            <a:noFill/>
          </a:ln>
        </p:spPr>
      </p:sp>
      <p:sp>
        <p:nvSpPr>
          <p:cNvPr id="192" name="Google Shape;192;p25"/>
          <p:cNvSpPr/>
          <p:nvPr/>
        </p:nvSpPr>
        <p:spPr>
          <a:xfrm rot="-1459034">
            <a:off x="670149" y="3862145"/>
            <a:ext cx="976679" cy="1575289"/>
          </a:xfrm>
          <a:custGeom>
            <a:rect b="b" l="l" r="r" t="t"/>
            <a:pathLst>
              <a:path extrusionOk="0" h="3150577" w="1953358">
                <a:moveTo>
                  <a:pt x="0" y="0"/>
                </a:moveTo>
                <a:lnTo>
                  <a:pt x="1953357" y="0"/>
                </a:lnTo>
                <a:lnTo>
                  <a:pt x="1953357" y="3150576"/>
                </a:lnTo>
                <a:lnTo>
                  <a:pt x="0" y="3150576"/>
                </a:lnTo>
                <a:lnTo>
                  <a:pt x="0" y="0"/>
                </a:lnTo>
                <a:close/>
              </a:path>
            </a:pathLst>
          </a:custGeom>
          <a:blipFill rotWithShape="1">
            <a:blip r:embed="rId6">
              <a:alphaModFix/>
            </a:blip>
            <a:stretch>
              <a:fillRect b="0" l="0" r="0" t="0"/>
            </a:stretch>
          </a:blipFill>
          <a:ln>
            <a:noFill/>
          </a:ln>
        </p:spPr>
      </p:sp>
      <p:sp>
        <p:nvSpPr>
          <p:cNvPr id="193" name="Google Shape;193;p25"/>
          <p:cNvSpPr/>
          <p:nvPr/>
        </p:nvSpPr>
        <p:spPr>
          <a:xfrm rot="2114951">
            <a:off x="7476298" y="-76482"/>
            <a:ext cx="970811" cy="933192"/>
          </a:xfrm>
          <a:custGeom>
            <a:rect b="b" l="l" r="r" t="t"/>
            <a:pathLst>
              <a:path extrusionOk="0" h="1866385" w="1941623">
                <a:moveTo>
                  <a:pt x="0" y="0"/>
                </a:moveTo>
                <a:lnTo>
                  <a:pt x="1941623" y="0"/>
                </a:lnTo>
                <a:lnTo>
                  <a:pt x="1941623" y="1866385"/>
                </a:lnTo>
                <a:lnTo>
                  <a:pt x="0" y="1866385"/>
                </a:lnTo>
                <a:lnTo>
                  <a:pt x="0" y="0"/>
                </a:lnTo>
                <a:close/>
              </a:path>
            </a:pathLst>
          </a:custGeom>
          <a:blipFill rotWithShape="1">
            <a:blip r:embed="rId7">
              <a:alphaModFix/>
            </a:blip>
            <a:stretch>
              <a:fillRect b="0" l="0" r="0" t="0"/>
            </a:stretch>
          </a:blipFill>
          <a:ln>
            <a:noFill/>
          </a:ln>
        </p:spPr>
      </p:sp>
      <p:sp>
        <p:nvSpPr>
          <p:cNvPr id="194" name="Google Shape;194;p25"/>
          <p:cNvSpPr/>
          <p:nvPr/>
        </p:nvSpPr>
        <p:spPr>
          <a:xfrm rot="324456">
            <a:off x="1231264" y="-341818"/>
            <a:ext cx="1000807" cy="1591740"/>
          </a:xfrm>
          <a:custGeom>
            <a:rect b="b" l="l" r="r" t="t"/>
            <a:pathLst>
              <a:path extrusionOk="0" h="3183480" w="2001613">
                <a:moveTo>
                  <a:pt x="0" y="0"/>
                </a:moveTo>
                <a:lnTo>
                  <a:pt x="2001613" y="0"/>
                </a:lnTo>
                <a:lnTo>
                  <a:pt x="2001613" y="3183480"/>
                </a:lnTo>
                <a:lnTo>
                  <a:pt x="0" y="3183480"/>
                </a:lnTo>
                <a:lnTo>
                  <a:pt x="0" y="0"/>
                </a:lnTo>
                <a:close/>
              </a:path>
            </a:pathLst>
          </a:custGeom>
          <a:blipFill rotWithShape="1">
            <a:blip r:embed="rId8">
              <a:alphaModFix/>
            </a:blip>
            <a:stretch>
              <a:fillRect b="0" l="0" r="0" t="0"/>
            </a:stretch>
          </a:blipFill>
          <a:ln>
            <a:noFill/>
          </a:ln>
        </p:spPr>
      </p:sp>
      <p:sp>
        <p:nvSpPr>
          <p:cNvPr id="195" name="Google Shape;195;p25"/>
          <p:cNvSpPr/>
          <p:nvPr/>
        </p:nvSpPr>
        <p:spPr>
          <a:xfrm rot="1533543">
            <a:off x="7156769" y="3895444"/>
            <a:ext cx="1424732" cy="1394456"/>
          </a:xfrm>
          <a:custGeom>
            <a:rect b="b" l="l" r="r" t="t"/>
            <a:pathLst>
              <a:path extrusionOk="0" h="2788912" w="2849463">
                <a:moveTo>
                  <a:pt x="0" y="0"/>
                </a:moveTo>
                <a:lnTo>
                  <a:pt x="2849463" y="0"/>
                </a:lnTo>
                <a:lnTo>
                  <a:pt x="2849463" y="2788913"/>
                </a:lnTo>
                <a:lnTo>
                  <a:pt x="0" y="2788913"/>
                </a:lnTo>
                <a:lnTo>
                  <a:pt x="0" y="0"/>
                </a:lnTo>
                <a:close/>
              </a:path>
            </a:pathLst>
          </a:custGeom>
          <a:blipFill rotWithShape="1">
            <a:blip r:embed="rId9">
              <a:alphaModFix/>
            </a:blip>
            <a:stretch>
              <a:fillRect b="0" l="0" r="0" t="0"/>
            </a:stretch>
          </a:blipFill>
          <a:ln>
            <a:noFill/>
          </a:ln>
        </p:spPr>
      </p:sp>
      <p:sp>
        <p:nvSpPr>
          <p:cNvPr id="196" name="Google Shape;196;p25"/>
          <p:cNvSpPr txBox="1"/>
          <p:nvPr/>
        </p:nvSpPr>
        <p:spPr>
          <a:xfrm>
            <a:off x="3281210" y="845203"/>
            <a:ext cx="2581500" cy="10713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TABLE OF</a:t>
            </a:r>
            <a:endParaRPr sz="700">
              <a:latin typeface="Nunito Light"/>
              <a:ea typeface="Nunito Light"/>
              <a:cs typeface="Nunito Light"/>
              <a:sym typeface="Nunito Light"/>
            </a:endParaRPr>
          </a:p>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CONTENTS</a:t>
            </a:r>
            <a:endParaRPr sz="700">
              <a:latin typeface="Nunito Light"/>
              <a:ea typeface="Nunito Light"/>
              <a:cs typeface="Nunito Light"/>
              <a:sym typeface="Nunito Light"/>
            </a:endParaRPr>
          </a:p>
        </p:txBody>
      </p:sp>
      <p:sp>
        <p:nvSpPr>
          <p:cNvPr id="197" name="Google Shape;197;p25"/>
          <p:cNvSpPr txBox="1"/>
          <p:nvPr/>
        </p:nvSpPr>
        <p:spPr>
          <a:xfrm>
            <a:off x="331285" y="3005927"/>
            <a:ext cx="2545061"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C4FFFC"/>
                </a:solidFill>
                <a:latin typeface="Nunito"/>
                <a:ea typeface="Nunito"/>
                <a:cs typeface="Nunito"/>
                <a:sym typeface="Nunito"/>
              </a:rPr>
              <a:t>Elaborate on what you want to discuss. </a:t>
            </a:r>
            <a:endParaRPr sz="700"/>
          </a:p>
        </p:txBody>
      </p:sp>
      <p:sp>
        <p:nvSpPr>
          <p:cNvPr id="198" name="Google Shape;198;p25"/>
          <p:cNvSpPr txBox="1"/>
          <p:nvPr/>
        </p:nvSpPr>
        <p:spPr>
          <a:xfrm>
            <a:off x="3317730" y="4312455"/>
            <a:ext cx="2545060"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C4FFFC"/>
                </a:solidFill>
                <a:latin typeface="Nunito"/>
                <a:ea typeface="Nunito"/>
                <a:cs typeface="Nunito"/>
                <a:sym typeface="Nunito"/>
              </a:rPr>
              <a:t>Elaborate on what you want to discuss. </a:t>
            </a:r>
            <a:endParaRPr sz="700"/>
          </a:p>
        </p:txBody>
      </p:sp>
      <p:sp>
        <p:nvSpPr>
          <p:cNvPr id="199" name="Google Shape;199;p25"/>
          <p:cNvSpPr txBox="1"/>
          <p:nvPr/>
        </p:nvSpPr>
        <p:spPr>
          <a:xfrm>
            <a:off x="6304174" y="2887516"/>
            <a:ext cx="2545061" cy="135572"/>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 sz="900" u="none" cap="none" strike="noStrike">
                <a:solidFill>
                  <a:srgbClr val="C4FFFC"/>
                </a:solidFill>
                <a:latin typeface="Nunito"/>
                <a:ea typeface="Nunito"/>
                <a:cs typeface="Nunito"/>
                <a:sym typeface="Nunito"/>
              </a:rPr>
              <a:t>Elaborate on what you want to discuss. </a:t>
            </a:r>
            <a:endParaRPr sz="700"/>
          </a:p>
        </p:txBody>
      </p:sp>
      <p:sp>
        <p:nvSpPr>
          <p:cNvPr id="200" name="Google Shape;200;p25"/>
          <p:cNvSpPr txBox="1"/>
          <p:nvPr/>
        </p:nvSpPr>
        <p:spPr>
          <a:xfrm>
            <a:off x="531260" y="1810977"/>
            <a:ext cx="2145000" cy="492600"/>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lang="en" sz="3200">
                <a:solidFill>
                  <a:srgbClr val="FFF200"/>
                </a:solidFill>
                <a:latin typeface="Parisienne"/>
                <a:ea typeface="Parisienne"/>
                <a:cs typeface="Parisienne"/>
                <a:sym typeface="Parisienne"/>
              </a:rPr>
              <a:t>Introduction</a:t>
            </a:r>
            <a:endParaRPr sz="700"/>
          </a:p>
        </p:txBody>
      </p:sp>
      <p:sp>
        <p:nvSpPr>
          <p:cNvPr id="201" name="Google Shape;201;p25"/>
          <p:cNvSpPr txBox="1"/>
          <p:nvPr/>
        </p:nvSpPr>
        <p:spPr>
          <a:xfrm>
            <a:off x="3375575" y="3161967"/>
            <a:ext cx="2429370" cy="556532"/>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3200" u="none" cap="none" strike="noStrike">
                <a:solidFill>
                  <a:srgbClr val="FFF200"/>
                </a:solidFill>
                <a:latin typeface="Parisienne"/>
                <a:ea typeface="Parisienne"/>
                <a:cs typeface="Parisienne"/>
                <a:sym typeface="Parisienne"/>
              </a:rPr>
              <a:t>Our Process</a:t>
            </a:r>
            <a:endParaRPr sz="700"/>
          </a:p>
        </p:txBody>
      </p:sp>
      <p:sp>
        <p:nvSpPr>
          <p:cNvPr id="202" name="Google Shape;202;p25"/>
          <p:cNvSpPr txBox="1"/>
          <p:nvPr/>
        </p:nvSpPr>
        <p:spPr>
          <a:xfrm>
            <a:off x="6362020" y="1691528"/>
            <a:ext cx="2429369" cy="556531"/>
          </a:xfrm>
          <a:prstGeom prst="rect">
            <a:avLst/>
          </a:prstGeom>
          <a:noFill/>
          <a:ln>
            <a:noFill/>
          </a:ln>
        </p:spPr>
        <p:txBody>
          <a:bodyPr anchorCtr="0" anchor="t" bIns="0" lIns="0" spcFirstLastPara="1" rIns="0" wrap="square" tIns="0">
            <a:spAutoFit/>
          </a:bodyPr>
          <a:lstStyle/>
          <a:p>
            <a:pPr indent="0" lvl="0" marL="0" marR="0" rtl="0" algn="ctr">
              <a:lnSpc>
                <a:spcPct val="140012"/>
              </a:lnSpc>
              <a:spcBef>
                <a:spcPts val="0"/>
              </a:spcBef>
              <a:spcAft>
                <a:spcPts val="0"/>
              </a:spcAft>
              <a:buNone/>
            </a:pPr>
            <a:r>
              <a:rPr b="0" i="0" lang="en" sz="3200" u="none" cap="none" strike="noStrike">
                <a:solidFill>
                  <a:srgbClr val="FFF200"/>
                </a:solidFill>
                <a:latin typeface="Parisienne"/>
                <a:ea typeface="Parisienne"/>
                <a:cs typeface="Parisienne"/>
                <a:sym typeface="Parisienne"/>
              </a:rPr>
              <a:t>About Us</a:t>
            </a:r>
            <a:endParaRPr sz="7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06" name="Shape 206"/>
        <p:cNvGrpSpPr/>
        <p:nvPr/>
      </p:nvGrpSpPr>
      <p:grpSpPr>
        <a:xfrm>
          <a:off x="0" y="0"/>
          <a:ext cx="0" cy="0"/>
          <a:chOff x="0" y="0"/>
          <a:chExt cx="0" cy="0"/>
        </a:xfrm>
      </p:grpSpPr>
      <p:sp>
        <p:nvSpPr>
          <p:cNvPr id="207" name="Google Shape;207;p26"/>
          <p:cNvSpPr/>
          <p:nvPr/>
        </p:nvSpPr>
        <p:spPr>
          <a:xfrm rot="-2887820">
            <a:off x="2054808" y="65231"/>
            <a:ext cx="5013037" cy="5013038"/>
          </a:xfrm>
          <a:custGeom>
            <a:rect b="b" l="l" r="r" t="t"/>
            <a:pathLst>
              <a:path extrusionOk="0" h="10026075" w="10026075">
                <a:moveTo>
                  <a:pt x="0" y="0"/>
                </a:moveTo>
                <a:lnTo>
                  <a:pt x="10026075" y="0"/>
                </a:lnTo>
                <a:lnTo>
                  <a:pt x="10026075" y="10026076"/>
                </a:lnTo>
                <a:lnTo>
                  <a:pt x="0" y="10026076"/>
                </a:lnTo>
                <a:lnTo>
                  <a:pt x="0" y="0"/>
                </a:lnTo>
                <a:close/>
              </a:path>
            </a:pathLst>
          </a:custGeom>
          <a:blipFill rotWithShape="1">
            <a:blip r:embed="rId3">
              <a:alphaModFix/>
            </a:blip>
            <a:stretch>
              <a:fillRect b="0" l="0" r="0" t="0"/>
            </a:stretch>
          </a:blipFill>
          <a:ln>
            <a:noFill/>
          </a:ln>
        </p:spPr>
      </p:sp>
      <p:grpSp>
        <p:nvGrpSpPr>
          <p:cNvPr id="208" name="Google Shape;208;p26"/>
          <p:cNvGrpSpPr/>
          <p:nvPr/>
        </p:nvGrpSpPr>
        <p:grpSpPr>
          <a:xfrm rot="-2887820">
            <a:off x="2941235" y="951657"/>
            <a:ext cx="3240185" cy="3240185"/>
            <a:chOff x="0" y="0"/>
            <a:chExt cx="812800" cy="812800"/>
          </a:xfrm>
        </p:grpSpPr>
        <p:sp>
          <p:nvSpPr>
            <p:cNvPr id="209" name="Google Shape;209;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23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10" name="Google Shape;210;p26"/>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11" name="Google Shape;211;p26"/>
          <p:cNvSpPr txBox="1"/>
          <p:nvPr/>
        </p:nvSpPr>
        <p:spPr>
          <a:xfrm>
            <a:off x="1021863" y="1540692"/>
            <a:ext cx="7078927" cy="1852566"/>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800" u="none" cap="none" strike="noStrike">
                <a:solidFill>
                  <a:srgbClr val="FFF200"/>
                </a:solidFill>
                <a:latin typeface="Parisienne"/>
                <a:ea typeface="Parisienne"/>
                <a:cs typeface="Parisienne"/>
                <a:sym typeface="Parisienne"/>
              </a:rPr>
              <a:t>Introduction</a:t>
            </a:r>
            <a:endParaRPr sz="700"/>
          </a:p>
        </p:txBody>
      </p:sp>
      <p:sp>
        <p:nvSpPr>
          <p:cNvPr id="212" name="Google Shape;212;p26"/>
          <p:cNvSpPr/>
          <p:nvPr/>
        </p:nvSpPr>
        <p:spPr>
          <a:xfrm>
            <a:off x="6849065" y="2921021"/>
            <a:ext cx="2391867" cy="2517754"/>
          </a:xfrm>
          <a:custGeom>
            <a:rect b="b" l="l" r="r" t="t"/>
            <a:pathLst>
              <a:path extrusionOk="0" h="5035508" w="4783733">
                <a:moveTo>
                  <a:pt x="0" y="0"/>
                </a:moveTo>
                <a:lnTo>
                  <a:pt x="4783733" y="0"/>
                </a:lnTo>
                <a:lnTo>
                  <a:pt x="4783733" y="5035508"/>
                </a:lnTo>
                <a:lnTo>
                  <a:pt x="0" y="5035508"/>
                </a:lnTo>
                <a:lnTo>
                  <a:pt x="0" y="0"/>
                </a:lnTo>
                <a:close/>
              </a:path>
            </a:pathLst>
          </a:custGeom>
          <a:blipFill rotWithShape="1">
            <a:blip r:embed="rId4">
              <a:alphaModFix/>
            </a:blip>
            <a:stretch>
              <a:fillRect b="0" l="0" r="0" t="0"/>
            </a:stretch>
          </a:blipFill>
          <a:ln>
            <a:noFill/>
          </a:ln>
        </p:spPr>
      </p:sp>
      <p:sp>
        <p:nvSpPr>
          <p:cNvPr id="213" name="Google Shape;213;p26"/>
          <p:cNvSpPr/>
          <p:nvPr/>
        </p:nvSpPr>
        <p:spPr>
          <a:xfrm rot="2055182">
            <a:off x="-416629" y="3393168"/>
            <a:ext cx="2311686" cy="2057400"/>
          </a:xfrm>
          <a:custGeom>
            <a:rect b="b" l="l" r="r" t="t"/>
            <a:pathLst>
              <a:path extrusionOk="0" h="4114800" w="4623371">
                <a:moveTo>
                  <a:pt x="0" y="0"/>
                </a:moveTo>
                <a:lnTo>
                  <a:pt x="4623371" y="0"/>
                </a:lnTo>
                <a:lnTo>
                  <a:pt x="4623371" y="4114800"/>
                </a:lnTo>
                <a:lnTo>
                  <a:pt x="0" y="4114800"/>
                </a:lnTo>
                <a:lnTo>
                  <a:pt x="0" y="0"/>
                </a:lnTo>
                <a:close/>
              </a:path>
            </a:pathLst>
          </a:custGeom>
          <a:blipFill rotWithShape="1">
            <a:blip r:embed="rId5">
              <a:alphaModFix/>
            </a:blip>
            <a:stretch>
              <a:fillRect b="0" l="0" r="0" t="0"/>
            </a:stretch>
          </a:blipFill>
          <a:ln>
            <a:noFill/>
          </a:ln>
        </p:spPr>
      </p:sp>
      <p:sp>
        <p:nvSpPr>
          <p:cNvPr id="214" name="Google Shape;214;p26"/>
          <p:cNvSpPr/>
          <p:nvPr/>
        </p:nvSpPr>
        <p:spPr>
          <a:xfrm rot="-2346864">
            <a:off x="-98603" y="-161925"/>
            <a:ext cx="2006956" cy="2057400"/>
          </a:xfrm>
          <a:custGeom>
            <a:rect b="b" l="l" r="r" t="t"/>
            <a:pathLst>
              <a:path extrusionOk="0" h="4114800" w="4013912">
                <a:moveTo>
                  <a:pt x="0" y="0"/>
                </a:moveTo>
                <a:lnTo>
                  <a:pt x="4013912" y="0"/>
                </a:lnTo>
                <a:lnTo>
                  <a:pt x="4013912" y="4114800"/>
                </a:lnTo>
                <a:lnTo>
                  <a:pt x="0" y="4114800"/>
                </a:lnTo>
                <a:lnTo>
                  <a:pt x="0" y="0"/>
                </a:lnTo>
                <a:close/>
              </a:path>
            </a:pathLst>
          </a:custGeom>
          <a:blipFill rotWithShape="1">
            <a:blip r:embed="rId6">
              <a:alphaModFix/>
            </a:blip>
            <a:stretch>
              <a:fillRect b="0" l="0" r="0" t="0"/>
            </a:stretch>
          </a:blipFill>
          <a:ln>
            <a:noFill/>
          </a:ln>
        </p:spPr>
      </p:sp>
      <p:sp>
        <p:nvSpPr>
          <p:cNvPr id="215" name="Google Shape;215;p26"/>
          <p:cNvSpPr/>
          <p:nvPr/>
        </p:nvSpPr>
        <p:spPr>
          <a:xfrm rot="-1670261">
            <a:off x="7618820" y="-57150"/>
            <a:ext cx="1225775" cy="2001265"/>
          </a:xfrm>
          <a:custGeom>
            <a:rect b="b" l="l" r="r" t="t"/>
            <a:pathLst>
              <a:path extrusionOk="0" h="4002530" w="2451550">
                <a:moveTo>
                  <a:pt x="0" y="0"/>
                </a:moveTo>
                <a:lnTo>
                  <a:pt x="2451550" y="0"/>
                </a:lnTo>
                <a:lnTo>
                  <a:pt x="2451550" y="4002530"/>
                </a:lnTo>
                <a:lnTo>
                  <a:pt x="0" y="4002530"/>
                </a:lnTo>
                <a:lnTo>
                  <a:pt x="0" y="0"/>
                </a:lnTo>
                <a:close/>
              </a:path>
            </a:pathLst>
          </a:custGeom>
          <a:blipFill rotWithShape="1">
            <a:blip r:embed="rId7">
              <a:alphaModFix/>
            </a:blip>
            <a:stretch>
              <a:fillRect b="0" l="0" r="0" t="0"/>
            </a:stretch>
          </a:blipFill>
          <a:ln>
            <a:noFill/>
          </a:ln>
        </p:spPr>
      </p:sp>
      <p:sp>
        <p:nvSpPr>
          <p:cNvPr id="216" name="Google Shape;216;p26"/>
          <p:cNvSpPr txBox="1"/>
          <p:nvPr/>
        </p:nvSpPr>
        <p:spPr>
          <a:xfrm>
            <a:off x="2849037" y="3370886"/>
            <a:ext cx="3424580" cy="387314"/>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 sz="1100" u="none" cap="none" strike="noStrike">
                <a:solidFill>
                  <a:srgbClr val="C4FFFC"/>
                </a:solidFill>
                <a:latin typeface="Nunito"/>
                <a:ea typeface="Nunito"/>
                <a:cs typeface="Nunito"/>
                <a:sym typeface="Nunito"/>
              </a:rPr>
              <a:t>Elaborate on what</a:t>
            </a:r>
            <a:endParaRPr sz="700"/>
          </a:p>
          <a:p>
            <a:pPr indent="0" lvl="1" marL="0" marR="0" rtl="0" algn="ctr">
              <a:lnSpc>
                <a:spcPct val="140008"/>
              </a:lnSpc>
              <a:spcBef>
                <a:spcPts val="0"/>
              </a:spcBef>
              <a:spcAft>
                <a:spcPts val="0"/>
              </a:spcAft>
              <a:buNone/>
            </a:pPr>
            <a:r>
              <a:rPr b="0" i="0" lang="en" sz="1100" u="none" cap="none" strike="noStrike">
                <a:solidFill>
                  <a:srgbClr val="C4FFFC"/>
                </a:solidFill>
                <a:latin typeface="Nunito"/>
                <a:ea typeface="Nunito"/>
                <a:cs typeface="Nunito"/>
                <a:sym typeface="Nunito"/>
              </a:rPr>
              <a:t>you want to discuss. </a:t>
            </a:r>
            <a:endParaRPr sz="7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20"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a:off x="5170325" y="2456500"/>
            <a:ext cx="3032317" cy="507500"/>
          </a:xfrm>
          <a:prstGeom prst="rect">
            <a:avLst/>
          </a:prstGeom>
          <a:noFill/>
          <a:ln>
            <a:noFill/>
          </a:ln>
        </p:spPr>
      </p:pic>
      <p:sp>
        <p:nvSpPr>
          <p:cNvPr id="222" name="Google Shape;222;p27"/>
          <p:cNvSpPr/>
          <p:nvPr/>
        </p:nvSpPr>
        <p:spPr>
          <a:xfrm rot="-8100000">
            <a:off x="121233" y="284306"/>
            <a:ext cx="5013038" cy="5013038"/>
          </a:xfrm>
          <a:custGeom>
            <a:rect b="b" l="l" r="r" t="t"/>
            <a:pathLst>
              <a:path extrusionOk="0" h="10026075" w="10026075">
                <a:moveTo>
                  <a:pt x="0" y="0"/>
                </a:moveTo>
                <a:lnTo>
                  <a:pt x="10026075" y="0"/>
                </a:lnTo>
                <a:lnTo>
                  <a:pt x="10026075" y="10026076"/>
                </a:lnTo>
                <a:lnTo>
                  <a:pt x="0" y="10026076"/>
                </a:lnTo>
                <a:lnTo>
                  <a:pt x="0" y="0"/>
                </a:lnTo>
                <a:close/>
              </a:path>
            </a:pathLst>
          </a:custGeom>
          <a:blipFill rotWithShape="1">
            <a:blip r:embed="rId4">
              <a:alphaModFix/>
            </a:blip>
            <a:stretch>
              <a:fillRect b="0" l="0" r="0" t="0"/>
            </a:stretch>
          </a:blipFill>
          <a:ln>
            <a:noFill/>
          </a:ln>
        </p:spPr>
      </p:sp>
      <p:sp>
        <p:nvSpPr>
          <p:cNvPr id="223" name="Google Shape;223;p27"/>
          <p:cNvSpPr/>
          <p:nvPr/>
        </p:nvSpPr>
        <p:spPr>
          <a:xfrm>
            <a:off x="4647500" y="1914020"/>
            <a:ext cx="4077969" cy="328224"/>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5">
              <a:alphaModFix/>
            </a:blip>
            <a:stretch>
              <a:fillRect b="-490144" l="0" r="0" t="0"/>
            </a:stretch>
          </a:blipFill>
          <a:ln>
            <a:noFill/>
          </a:ln>
        </p:spPr>
      </p:sp>
      <p:sp>
        <p:nvSpPr>
          <p:cNvPr id="224" name="Google Shape;224;p27"/>
          <p:cNvSpPr/>
          <p:nvPr/>
        </p:nvSpPr>
        <p:spPr>
          <a:xfrm>
            <a:off x="4647500" y="3113004"/>
            <a:ext cx="4077969" cy="328224"/>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6">
              <a:alphaModFix/>
            </a:blip>
            <a:stretch>
              <a:fillRect b="-490144" l="0" r="0" t="0"/>
            </a:stretch>
          </a:blipFill>
          <a:ln>
            <a:noFill/>
          </a:ln>
        </p:spPr>
      </p:sp>
      <p:sp>
        <p:nvSpPr>
          <p:cNvPr id="225" name="Google Shape;225;p27"/>
          <p:cNvSpPr/>
          <p:nvPr/>
        </p:nvSpPr>
        <p:spPr>
          <a:xfrm>
            <a:off x="4647500" y="4388948"/>
            <a:ext cx="4077969" cy="328224"/>
          </a:xfrm>
          <a:custGeom>
            <a:rect b="b" l="l" r="r" t="t"/>
            <a:pathLst>
              <a:path extrusionOk="0" h="656447" w="8155938">
                <a:moveTo>
                  <a:pt x="0" y="0"/>
                </a:moveTo>
                <a:lnTo>
                  <a:pt x="8155938" y="0"/>
                </a:lnTo>
                <a:lnTo>
                  <a:pt x="8155938" y="656447"/>
                </a:lnTo>
                <a:lnTo>
                  <a:pt x="0" y="656447"/>
                </a:lnTo>
                <a:lnTo>
                  <a:pt x="0" y="0"/>
                </a:lnTo>
                <a:close/>
              </a:path>
            </a:pathLst>
          </a:custGeom>
          <a:blipFill rotWithShape="1">
            <a:blip r:embed="rId5">
              <a:alphaModFix/>
            </a:blip>
            <a:stretch>
              <a:fillRect b="-490144" l="0" r="0" t="0"/>
            </a:stretch>
          </a:blipFill>
          <a:ln>
            <a:noFill/>
          </a:ln>
        </p:spPr>
      </p:sp>
      <p:sp>
        <p:nvSpPr>
          <p:cNvPr id="226" name="Google Shape;226;p27"/>
          <p:cNvSpPr/>
          <p:nvPr/>
        </p:nvSpPr>
        <p:spPr>
          <a:xfrm>
            <a:off x="5545439" y="0"/>
            <a:ext cx="2282092" cy="1982568"/>
          </a:xfrm>
          <a:custGeom>
            <a:rect b="b" l="l" r="r" t="t"/>
            <a:pathLst>
              <a:path extrusionOk="0" h="3965135" w="4564184">
                <a:moveTo>
                  <a:pt x="0" y="0"/>
                </a:moveTo>
                <a:lnTo>
                  <a:pt x="4564184" y="0"/>
                </a:lnTo>
                <a:lnTo>
                  <a:pt x="4564184" y="3965135"/>
                </a:lnTo>
                <a:lnTo>
                  <a:pt x="0" y="3965135"/>
                </a:lnTo>
                <a:lnTo>
                  <a:pt x="0" y="0"/>
                </a:lnTo>
                <a:close/>
              </a:path>
            </a:pathLst>
          </a:custGeom>
          <a:blipFill rotWithShape="1">
            <a:blip r:embed="rId7">
              <a:alphaModFix/>
            </a:blip>
            <a:stretch>
              <a:fillRect b="0" l="0" r="0" t="0"/>
            </a:stretch>
          </a:blipFill>
          <a:ln>
            <a:noFill/>
          </a:ln>
        </p:spPr>
      </p:sp>
      <p:sp>
        <p:nvSpPr>
          <p:cNvPr id="227" name="Google Shape;227;p27"/>
          <p:cNvSpPr txBox="1"/>
          <p:nvPr/>
        </p:nvSpPr>
        <p:spPr>
          <a:xfrm>
            <a:off x="5372449" y="3590360"/>
            <a:ext cx="2628071" cy="663743"/>
          </a:xfrm>
          <a:prstGeom prst="rect">
            <a:avLst/>
          </a:prstGeom>
          <a:noFill/>
          <a:ln>
            <a:noFill/>
          </a:ln>
        </p:spPr>
        <p:txBody>
          <a:bodyPr anchorCtr="0" anchor="t" bIns="0" lIns="0" spcFirstLastPara="1" rIns="0" wrap="square" tIns="0">
            <a:spAutoFit/>
          </a:bodyPr>
          <a:lstStyle/>
          <a:p>
            <a:pPr indent="0" lvl="1" marL="0" marR="0" rtl="0" algn="ctr">
              <a:lnSpc>
                <a:spcPct val="139969"/>
              </a:lnSpc>
              <a:spcBef>
                <a:spcPts val="0"/>
              </a:spcBef>
              <a:spcAft>
                <a:spcPts val="0"/>
              </a:spcAft>
              <a:buNone/>
            </a:pPr>
            <a:r>
              <a:rPr b="0" i="0" lang="en" sz="1300" u="none" cap="none" strike="noStrike">
                <a:solidFill>
                  <a:srgbClr val="C4FFFC"/>
                </a:solidFill>
                <a:latin typeface="Nunito"/>
                <a:ea typeface="Nunito"/>
                <a:cs typeface="Nunito"/>
                <a:sym typeface="Nunito"/>
              </a:rPr>
              <a:t>I'm Rain, and I'll be sharing with you my beautiful ideas. Follow me at @reallygreatsite to learn more. </a:t>
            </a:r>
            <a:endParaRPr sz="700"/>
          </a:p>
        </p:txBody>
      </p:sp>
      <p:pic>
        <p:nvPicPr>
          <p:cNvPr id="228" name="Google Shape;228;p27"/>
          <p:cNvPicPr preferRelativeResize="0"/>
          <p:nvPr/>
        </p:nvPicPr>
        <p:blipFill>
          <a:blip r:embed="rId8">
            <a:alphaModFix/>
          </a:blip>
          <a:stretch>
            <a:fillRect/>
          </a:stretch>
        </p:blipFill>
        <p:spPr>
          <a:xfrm>
            <a:off x="643875" y="251750"/>
            <a:ext cx="3759200" cy="51435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32" name="Shape 232"/>
        <p:cNvGrpSpPr/>
        <p:nvPr/>
      </p:nvGrpSpPr>
      <p:grpSpPr>
        <a:xfrm>
          <a:off x="0" y="0"/>
          <a:ext cx="0" cy="0"/>
          <a:chOff x="0" y="0"/>
          <a:chExt cx="0" cy="0"/>
        </a:xfrm>
      </p:grpSpPr>
      <p:sp>
        <p:nvSpPr>
          <p:cNvPr id="233" name="Google Shape;233;p28"/>
          <p:cNvSpPr/>
          <p:nvPr/>
        </p:nvSpPr>
        <p:spPr>
          <a:xfrm>
            <a:off x="1072476" y="1774632"/>
            <a:ext cx="2989024" cy="2854518"/>
          </a:xfrm>
          <a:custGeom>
            <a:rect b="b" l="l" r="r" t="t"/>
            <a:pathLst>
              <a:path extrusionOk="0" h="5709035" w="5978047">
                <a:moveTo>
                  <a:pt x="0" y="0"/>
                </a:moveTo>
                <a:lnTo>
                  <a:pt x="5978046" y="0"/>
                </a:lnTo>
                <a:lnTo>
                  <a:pt x="5978046" y="5709035"/>
                </a:lnTo>
                <a:lnTo>
                  <a:pt x="0" y="5709035"/>
                </a:lnTo>
                <a:lnTo>
                  <a:pt x="0" y="0"/>
                </a:lnTo>
                <a:close/>
              </a:path>
            </a:pathLst>
          </a:custGeom>
          <a:blipFill rotWithShape="1">
            <a:blip r:embed="rId3">
              <a:alphaModFix/>
            </a:blip>
            <a:stretch>
              <a:fillRect b="0" l="0" r="0" t="0"/>
            </a:stretch>
          </a:blipFill>
          <a:ln>
            <a:noFill/>
          </a:ln>
        </p:spPr>
      </p:sp>
      <p:grpSp>
        <p:nvGrpSpPr>
          <p:cNvPr id="234" name="Google Shape;234;p28"/>
          <p:cNvGrpSpPr/>
          <p:nvPr/>
        </p:nvGrpSpPr>
        <p:grpSpPr>
          <a:xfrm>
            <a:off x="1237969" y="2083753"/>
            <a:ext cx="3638223" cy="3894032"/>
            <a:chOff x="0" y="-57150"/>
            <a:chExt cx="812800" cy="869950"/>
          </a:xfrm>
        </p:grpSpPr>
        <p:sp>
          <p:nvSpPr>
            <p:cNvPr id="235" name="Google Shape;235;p28"/>
            <p:cNvSpPr/>
            <p:nvPr/>
          </p:nvSpPr>
          <p:spPr>
            <a:xfrm>
              <a:off x="0" y="0"/>
              <a:ext cx="589665" cy="370202"/>
            </a:xfrm>
            <a:custGeom>
              <a:rect b="b" l="l" r="r" t="t"/>
              <a:pathLst>
                <a:path extrusionOk="0" h="370202" w="589665">
                  <a:moveTo>
                    <a:pt x="0" y="0"/>
                  </a:moveTo>
                  <a:lnTo>
                    <a:pt x="589665" y="0"/>
                  </a:lnTo>
                  <a:lnTo>
                    <a:pt x="589665" y="370202"/>
                  </a:lnTo>
                  <a:lnTo>
                    <a:pt x="0" y="370202"/>
                  </a:lnTo>
                  <a:close/>
                </a:path>
              </a:pathLst>
            </a:custGeom>
            <a:solidFill>
              <a:srgbClr val="172364"/>
            </a:solidFill>
            <a:ln>
              <a:noFill/>
            </a:ln>
          </p:spPr>
        </p:sp>
        <p:sp>
          <p:nvSpPr>
            <p:cNvPr id="236" name="Google Shape;236;p28"/>
            <p:cNvSpPr txBox="1"/>
            <p:nvPr/>
          </p:nvSpPr>
          <p:spPr>
            <a:xfrm>
              <a:off x="0" y="-57150"/>
              <a:ext cx="812800" cy="869950"/>
            </a:xfrm>
            <a:prstGeom prst="rect">
              <a:avLst/>
            </a:prstGeom>
            <a:noFill/>
            <a:ln>
              <a:noFill/>
            </a:ln>
          </p:spPr>
          <p:txBody>
            <a:bodyPr anchorCtr="0" anchor="ctr" bIns="45825" lIns="45825" spcFirstLastPara="1" rIns="45825" wrap="square" tIns="45825">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37" name="Google Shape;237;p28"/>
          <p:cNvSpPr/>
          <p:nvPr/>
        </p:nvSpPr>
        <p:spPr>
          <a:xfrm>
            <a:off x="5082501" y="1774632"/>
            <a:ext cx="2989023" cy="2854518"/>
          </a:xfrm>
          <a:custGeom>
            <a:rect b="b" l="l" r="r" t="t"/>
            <a:pathLst>
              <a:path extrusionOk="0" h="5709035" w="5978047">
                <a:moveTo>
                  <a:pt x="0" y="0"/>
                </a:moveTo>
                <a:lnTo>
                  <a:pt x="5978046" y="0"/>
                </a:lnTo>
                <a:lnTo>
                  <a:pt x="5978046" y="5709035"/>
                </a:lnTo>
                <a:lnTo>
                  <a:pt x="0" y="5709035"/>
                </a:lnTo>
                <a:lnTo>
                  <a:pt x="0" y="0"/>
                </a:lnTo>
                <a:close/>
              </a:path>
            </a:pathLst>
          </a:custGeom>
          <a:blipFill rotWithShape="1">
            <a:blip r:embed="rId3">
              <a:alphaModFix/>
            </a:blip>
            <a:stretch>
              <a:fillRect b="0" l="0" r="0" t="0"/>
            </a:stretch>
          </a:blipFill>
          <a:ln>
            <a:noFill/>
          </a:ln>
        </p:spPr>
      </p:sp>
      <p:grpSp>
        <p:nvGrpSpPr>
          <p:cNvPr id="238" name="Google Shape;238;p28"/>
          <p:cNvGrpSpPr/>
          <p:nvPr/>
        </p:nvGrpSpPr>
        <p:grpSpPr>
          <a:xfrm>
            <a:off x="5247994" y="2083753"/>
            <a:ext cx="3638223" cy="3894032"/>
            <a:chOff x="0" y="-57150"/>
            <a:chExt cx="812800" cy="869950"/>
          </a:xfrm>
        </p:grpSpPr>
        <p:sp>
          <p:nvSpPr>
            <p:cNvPr id="239" name="Google Shape;239;p28"/>
            <p:cNvSpPr/>
            <p:nvPr/>
          </p:nvSpPr>
          <p:spPr>
            <a:xfrm>
              <a:off x="0" y="0"/>
              <a:ext cx="589665" cy="370202"/>
            </a:xfrm>
            <a:custGeom>
              <a:rect b="b" l="l" r="r" t="t"/>
              <a:pathLst>
                <a:path extrusionOk="0" h="370202" w="589665">
                  <a:moveTo>
                    <a:pt x="0" y="0"/>
                  </a:moveTo>
                  <a:lnTo>
                    <a:pt x="589665" y="0"/>
                  </a:lnTo>
                  <a:lnTo>
                    <a:pt x="589665" y="370202"/>
                  </a:lnTo>
                  <a:lnTo>
                    <a:pt x="0" y="370202"/>
                  </a:lnTo>
                  <a:close/>
                </a:path>
              </a:pathLst>
            </a:custGeom>
            <a:solidFill>
              <a:srgbClr val="172364"/>
            </a:solidFill>
            <a:ln>
              <a:noFill/>
            </a:ln>
          </p:spPr>
        </p:sp>
        <p:sp>
          <p:nvSpPr>
            <p:cNvPr id="240" name="Google Shape;240;p28"/>
            <p:cNvSpPr txBox="1"/>
            <p:nvPr/>
          </p:nvSpPr>
          <p:spPr>
            <a:xfrm>
              <a:off x="0" y="-57150"/>
              <a:ext cx="812800" cy="869950"/>
            </a:xfrm>
            <a:prstGeom prst="rect">
              <a:avLst/>
            </a:prstGeom>
            <a:noFill/>
            <a:ln>
              <a:noFill/>
            </a:ln>
          </p:spPr>
          <p:txBody>
            <a:bodyPr anchorCtr="0" anchor="ctr" bIns="45825" lIns="45825" spcFirstLastPara="1" rIns="45825" wrap="square" tIns="45825">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41" name="Google Shape;241;p28"/>
          <p:cNvSpPr txBox="1"/>
          <p:nvPr/>
        </p:nvSpPr>
        <p:spPr>
          <a:xfrm>
            <a:off x="1218429" y="2688549"/>
            <a:ext cx="2697119" cy="513343"/>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Who we are?</a:t>
            </a:r>
            <a:endParaRPr sz="700"/>
          </a:p>
        </p:txBody>
      </p:sp>
      <p:sp>
        <p:nvSpPr>
          <p:cNvPr id="242" name="Google Shape;242;p28"/>
          <p:cNvSpPr txBox="1"/>
          <p:nvPr/>
        </p:nvSpPr>
        <p:spPr>
          <a:xfrm>
            <a:off x="5228454" y="2688549"/>
            <a:ext cx="2697118" cy="513343"/>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What we do?</a:t>
            </a:r>
            <a:endParaRPr sz="700"/>
          </a:p>
        </p:txBody>
      </p:sp>
      <p:sp>
        <p:nvSpPr>
          <p:cNvPr id="243" name="Google Shape;243;p28"/>
          <p:cNvSpPr txBox="1"/>
          <p:nvPr/>
        </p:nvSpPr>
        <p:spPr>
          <a:xfrm>
            <a:off x="1218429" y="3397355"/>
            <a:ext cx="2697119" cy="34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what you want to discuss. </a:t>
            </a:r>
            <a:endParaRPr sz="700"/>
          </a:p>
        </p:txBody>
      </p:sp>
      <p:sp>
        <p:nvSpPr>
          <p:cNvPr id="244" name="Google Shape;244;p28"/>
          <p:cNvSpPr txBox="1"/>
          <p:nvPr/>
        </p:nvSpPr>
        <p:spPr>
          <a:xfrm>
            <a:off x="5228454" y="3397355"/>
            <a:ext cx="2697118" cy="3411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Briefly elaborate on</a:t>
            </a:r>
            <a:endParaRPr sz="700"/>
          </a:p>
          <a:p>
            <a:pPr indent="0" lvl="1" marL="0" marR="0" rtl="0" algn="ctr">
              <a:lnSpc>
                <a:spcPct val="140000"/>
              </a:lnSpc>
              <a:spcBef>
                <a:spcPts val="0"/>
              </a:spcBef>
              <a:spcAft>
                <a:spcPts val="0"/>
              </a:spcAft>
              <a:buNone/>
            </a:pPr>
            <a:r>
              <a:rPr b="0" i="0" lang="en" sz="1000" u="none" cap="none" strike="noStrike">
                <a:solidFill>
                  <a:srgbClr val="C4FFFC"/>
                </a:solidFill>
                <a:latin typeface="Nunito"/>
                <a:ea typeface="Nunito"/>
                <a:cs typeface="Nunito"/>
                <a:sym typeface="Nunito"/>
              </a:rPr>
              <a:t>what you want to discuss. </a:t>
            </a:r>
            <a:endParaRPr sz="700"/>
          </a:p>
        </p:txBody>
      </p:sp>
      <p:sp>
        <p:nvSpPr>
          <p:cNvPr id="245" name="Google Shape;245;p28"/>
          <p:cNvSpPr/>
          <p:nvPr/>
        </p:nvSpPr>
        <p:spPr>
          <a:xfrm>
            <a:off x="4061452" y="3639122"/>
            <a:ext cx="1021097" cy="1504378"/>
          </a:xfrm>
          <a:custGeom>
            <a:rect b="b" l="l" r="r" t="t"/>
            <a:pathLst>
              <a:path extrusionOk="0" h="3008755" w="2042193">
                <a:moveTo>
                  <a:pt x="0" y="0"/>
                </a:moveTo>
                <a:lnTo>
                  <a:pt x="2042192" y="0"/>
                </a:lnTo>
                <a:lnTo>
                  <a:pt x="2042192" y="3008755"/>
                </a:lnTo>
                <a:lnTo>
                  <a:pt x="0" y="3008755"/>
                </a:lnTo>
                <a:lnTo>
                  <a:pt x="0" y="0"/>
                </a:lnTo>
                <a:close/>
              </a:path>
            </a:pathLst>
          </a:custGeom>
          <a:blipFill rotWithShape="1">
            <a:blip r:embed="rId4">
              <a:alphaModFix/>
            </a:blip>
            <a:stretch>
              <a:fillRect b="0" l="0" r="0" t="0"/>
            </a:stretch>
          </a:blipFill>
          <a:ln>
            <a:noFill/>
          </a:ln>
        </p:spPr>
      </p:sp>
      <p:sp>
        <p:nvSpPr>
          <p:cNvPr id="246" name="Google Shape;246;p28"/>
          <p:cNvSpPr/>
          <p:nvPr/>
        </p:nvSpPr>
        <p:spPr>
          <a:xfrm rot="-1649762">
            <a:off x="7444780" y="-27914"/>
            <a:ext cx="1582327" cy="2057400"/>
          </a:xfrm>
          <a:custGeom>
            <a:rect b="b" l="l" r="r" t="t"/>
            <a:pathLst>
              <a:path extrusionOk="0" h="4114800" w="3164655">
                <a:moveTo>
                  <a:pt x="0" y="0"/>
                </a:moveTo>
                <a:lnTo>
                  <a:pt x="3164655" y="0"/>
                </a:lnTo>
                <a:lnTo>
                  <a:pt x="3164655" y="4114800"/>
                </a:lnTo>
                <a:lnTo>
                  <a:pt x="0" y="4114800"/>
                </a:lnTo>
                <a:lnTo>
                  <a:pt x="0" y="0"/>
                </a:lnTo>
                <a:close/>
              </a:path>
            </a:pathLst>
          </a:custGeom>
          <a:blipFill rotWithShape="1">
            <a:blip r:embed="rId5">
              <a:alphaModFix/>
            </a:blip>
            <a:stretch>
              <a:fillRect b="0" l="0" r="0" t="0"/>
            </a:stretch>
          </a:blipFill>
          <a:ln>
            <a:noFill/>
          </a:ln>
        </p:spPr>
      </p:sp>
      <p:sp>
        <p:nvSpPr>
          <p:cNvPr id="247" name="Google Shape;247;p28"/>
          <p:cNvSpPr/>
          <p:nvPr/>
        </p:nvSpPr>
        <p:spPr>
          <a:xfrm>
            <a:off x="250818" y="283744"/>
            <a:ext cx="1363684" cy="1434084"/>
          </a:xfrm>
          <a:custGeom>
            <a:rect b="b" l="l" r="r" t="t"/>
            <a:pathLst>
              <a:path extrusionOk="0" h="2868168" w="2727367">
                <a:moveTo>
                  <a:pt x="0" y="0"/>
                </a:moveTo>
                <a:lnTo>
                  <a:pt x="2727367" y="0"/>
                </a:lnTo>
                <a:lnTo>
                  <a:pt x="2727367" y="2868167"/>
                </a:lnTo>
                <a:lnTo>
                  <a:pt x="0" y="2868167"/>
                </a:lnTo>
                <a:lnTo>
                  <a:pt x="0" y="0"/>
                </a:lnTo>
                <a:close/>
              </a:path>
            </a:pathLst>
          </a:custGeom>
          <a:blipFill rotWithShape="1">
            <a:blip r:embed="rId6">
              <a:alphaModFix/>
            </a:blip>
            <a:stretch>
              <a:fillRect b="0" l="0" r="0" t="0"/>
            </a:stretch>
          </a:blipFill>
          <a:ln>
            <a:noFill/>
          </a:ln>
        </p:spPr>
      </p:sp>
      <p:sp>
        <p:nvSpPr>
          <p:cNvPr id="248" name="Google Shape;248;p28"/>
          <p:cNvSpPr txBox="1"/>
          <p:nvPr/>
        </p:nvSpPr>
        <p:spPr>
          <a:xfrm>
            <a:off x="2084790" y="457200"/>
            <a:ext cx="4974300" cy="10713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OUR</a:t>
            </a:r>
            <a:endParaRPr sz="700">
              <a:latin typeface="Nunito Light"/>
              <a:ea typeface="Nunito Light"/>
              <a:cs typeface="Nunito Light"/>
              <a:sym typeface="Nunito Light"/>
            </a:endParaRPr>
          </a:p>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COMPANY</a:t>
            </a:r>
            <a:endParaRPr sz="700">
              <a:latin typeface="Nunito Light"/>
              <a:ea typeface="Nunito Light"/>
              <a:cs typeface="Nunito Light"/>
              <a:sym typeface="Nuni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52" name="Shape 252"/>
        <p:cNvGrpSpPr/>
        <p:nvPr/>
      </p:nvGrpSpPr>
      <p:grpSpPr>
        <a:xfrm>
          <a:off x="0" y="0"/>
          <a:ext cx="0" cy="0"/>
          <a:chOff x="0" y="0"/>
          <a:chExt cx="0" cy="0"/>
        </a:xfrm>
      </p:grpSpPr>
      <p:sp>
        <p:nvSpPr>
          <p:cNvPr id="253" name="Google Shape;253;p29"/>
          <p:cNvSpPr txBox="1"/>
          <p:nvPr/>
        </p:nvSpPr>
        <p:spPr>
          <a:xfrm>
            <a:off x="358815" y="3253903"/>
            <a:ext cx="25734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Add a</a:t>
            </a:r>
            <a:endParaRPr sz="700"/>
          </a:p>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main point</a:t>
            </a:r>
            <a:endParaRPr sz="700"/>
          </a:p>
        </p:txBody>
      </p:sp>
      <p:sp>
        <p:nvSpPr>
          <p:cNvPr id="254" name="Google Shape;254;p29"/>
          <p:cNvSpPr txBox="1"/>
          <p:nvPr/>
        </p:nvSpPr>
        <p:spPr>
          <a:xfrm>
            <a:off x="3285282" y="3253903"/>
            <a:ext cx="25734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Add a</a:t>
            </a:r>
            <a:endParaRPr sz="700"/>
          </a:p>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main point</a:t>
            </a:r>
            <a:endParaRPr sz="700"/>
          </a:p>
        </p:txBody>
      </p:sp>
      <p:sp>
        <p:nvSpPr>
          <p:cNvPr id="255" name="Google Shape;255;p29"/>
          <p:cNvSpPr txBox="1"/>
          <p:nvPr/>
        </p:nvSpPr>
        <p:spPr>
          <a:xfrm>
            <a:off x="6211143" y="3253903"/>
            <a:ext cx="2573400" cy="923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Add a</a:t>
            </a:r>
            <a:endParaRPr sz="700"/>
          </a:p>
          <a:p>
            <a:pPr indent="0" lvl="0" marL="0" marR="0" rtl="0" algn="ctr">
              <a:lnSpc>
                <a:spcPct val="10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main point</a:t>
            </a:r>
            <a:endParaRPr sz="700"/>
          </a:p>
        </p:txBody>
      </p:sp>
      <p:sp>
        <p:nvSpPr>
          <p:cNvPr id="256" name="Google Shape;256;p29"/>
          <p:cNvSpPr txBox="1"/>
          <p:nvPr/>
        </p:nvSpPr>
        <p:spPr>
          <a:xfrm>
            <a:off x="499502" y="4304480"/>
            <a:ext cx="2292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want to discuss. </a:t>
            </a:r>
            <a:endParaRPr sz="700"/>
          </a:p>
        </p:txBody>
      </p:sp>
      <p:sp>
        <p:nvSpPr>
          <p:cNvPr id="257" name="Google Shape;257;p29"/>
          <p:cNvSpPr txBox="1"/>
          <p:nvPr/>
        </p:nvSpPr>
        <p:spPr>
          <a:xfrm>
            <a:off x="3425969" y="4304480"/>
            <a:ext cx="2292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want to discuss. </a:t>
            </a:r>
            <a:endParaRPr sz="700"/>
          </a:p>
        </p:txBody>
      </p:sp>
      <p:sp>
        <p:nvSpPr>
          <p:cNvPr id="258" name="Google Shape;258;p29"/>
          <p:cNvSpPr txBox="1"/>
          <p:nvPr/>
        </p:nvSpPr>
        <p:spPr>
          <a:xfrm>
            <a:off x="6351830" y="4304480"/>
            <a:ext cx="22920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Briefly elaborate on what you</a:t>
            </a:r>
            <a:endParaRPr sz="700"/>
          </a:p>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want to discuss. </a:t>
            </a:r>
            <a:endParaRPr sz="700"/>
          </a:p>
        </p:txBody>
      </p:sp>
      <p:sp>
        <p:nvSpPr>
          <p:cNvPr id="259" name="Google Shape;259;p29"/>
          <p:cNvSpPr txBox="1"/>
          <p:nvPr/>
        </p:nvSpPr>
        <p:spPr>
          <a:xfrm>
            <a:off x="1269754" y="638175"/>
            <a:ext cx="6604500" cy="44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ADD A TIMELINE PAGE</a:t>
            </a:r>
            <a:endParaRPr sz="700">
              <a:latin typeface="Nunito Light"/>
              <a:ea typeface="Nunito Light"/>
              <a:cs typeface="Nunito Light"/>
              <a:sym typeface="Nunito Light"/>
            </a:endParaRPr>
          </a:p>
        </p:txBody>
      </p:sp>
      <p:sp>
        <p:nvSpPr>
          <p:cNvPr id="260" name="Google Shape;260;p29"/>
          <p:cNvSpPr/>
          <p:nvPr/>
        </p:nvSpPr>
        <p:spPr>
          <a:xfrm>
            <a:off x="901048" y="1781272"/>
            <a:ext cx="1488971" cy="1375437"/>
          </a:xfrm>
          <a:custGeom>
            <a:rect b="b" l="l" r="r" t="t"/>
            <a:pathLst>
              <a:path extrusionOk="0" h="3667832" w="3970589">
                <a:moveTo>
                  <a:pt x="0" y="0"/>
                </a:moveTo>
                <a:lnTo>
                  <a:pt x="3970589" y="0"/>
                </a:lnTo>
                <a:lnTo>
                  <a:pt x="3970589" y="3667832"/>
                </a:lnTo>
                <a:lnTo>
                  <a:pt x="0" y="3667832"/>
                </a:lnTo>
                <a:lnTo>
                  <a:pt x="0" y="0"/>
                </a:lnTo>
                <a:close/>
              </a:path>
            </a:pathLst>
          </a:custGeom>
          <a:blipFill rotWithShape="1">
            <a:blip r:embed="rId3">
              <a:alphaModFix/>
            </a:blip>
            <a:stretch>
              <a:fillRect b="0" l="0" r="0" t="0"/>
            </a:stretch>
          </a:blipFill>
          <a:ln>
            <a:noFill/>
          </a:ln>
        </p:spPr>
      </p:sp>
      <p:sp>
        <p:nvSpPr>
          <p:cNvPr id="261" name="Google Shape;261;p29"/>
          <p:cNvSpPr/>
          <p:nvPr/>
        </p:nvSpPr>
        <p:spPr>
          <a:xfrm>
            <a:off x="1090050" y="2223951"/>
            <a:ext cx="1105281" cy="732212"/>
          </a:xfrm>
          <a:custGeom>
            <a:rect b="b" l="l" r="r" t="t"/>
            <a:pathLst>
              <a:path extrusionOk="0" h="201030" w="303457">
                <a:moveTo>
                  <a:pt x="0" y="0"/>
                </a:moveTo>
                <a:lnTo>
                  <a:pt x="303457" y="0"/>
                </a:lnTo>
                <a:lnTo>
                  <a:pt x="303457" y="201030"/>
                </a:lnTo>
                <a:lnTo>
                  <a:pt x="0" y="201030"/>
                </a:lnTo>
                <a:close/>
              </a:path>
            </a:pathLst>
          </a:custGeom>
          <a:solidFill>
            <a:srgbClr val="172364"/>
          </a:solidFill>
          <a:ln>
            <a:noFill/>
          </a:ln>
        </p:spPr>
      </p:sp>
      <p:sp>
        <p:nvSpPr>
          <p:cNvPr id="262" name="Google Shape;262;p29"/>
          <p:cNvSpPr/>
          <p:nvPr/>
        </p:nvSpPr>
        <p:spPr>
          <a:xfrm>
            <a:off x="3827515" y="1781272"/>
            <a:ext cx="1488971" cy="1375437"/>
          </a:xfrm>
          <a:custGeom>
            <a:rect b="b" l="l" r="r" t="t"/>
            <a:pathLst>
              <a:path extrusionOk="0" h="3667832" w="3970589">
                <a:moveTo>
                  <a:pt x="0" y="0"/>
                </a:moveTo>
                <a:lnTo>
                  <a:pt x="3970589" y="0"/>
                </a:lnTo>
                <a:lnTo>
                  <a:pt x="3970589" y="3667832"/>
                </a:lnTo>
                <a:lnTo>
                  <a:pt x="0" y="3667832"/>
                </a:lnTo>
                <a:lnTo>
                  <a:pt x="0" y="0"/>
                </a:lnTo>
                <a:close/>
              </a:path>
            </a:pathLst>
          </a:custGeom>
          <a:blipFill rotWithShape="1">
            <a:blip r:embed="rId3">
              <a:alphaModFix/>
            </a:blip>
            <a:stretch>
              <a:fillRect b="0" l="0" r="0" t="0"/>
            </a:stretch>
          </a:blipFill>
          <a:ln>
            <a:noFill/>
          </a:ln>
        </p:spPr>
      </p:sp>
      <p:sp>
        <p:nvSpPr>
          <p:cNvPr id="263" name="Google Shape;263;p29"/>
          <p:cNvSpPr/>
          <p:nvPr/>
        </p:nvSpPr>
        <p:spPr>
          <a:xfrm>
            <a:off x="4016516" y="2223951"/>
            <a:ext cx="1105295" cy="732222"/>
          </a:xfrm>
          <a:custGeom>
            <a:rect b="b" l="l" r="r" t="t"/>
            <a:pathLst>
              <a:path extrusionOk="0" h="201030" w="303457">
                <a:moveTo>
                  <a:pt x="0" y="0"/>
                </a:moveTo>
                <a:lnTo>
                  <a:pt x="303457" y="0"/>
                </a:lnTo>
                <a:lnTo>
                  <a:pt x="303457" y="201030"/>
                </a:lnTo>
                <a:lnTo>
                  <a:pt x="0" y="201030"/>
                </a:lnTo>
                <a:close/>
              </a:path>
            </a:pathLst>
          </a:custGeom>
          <a:solidFill>
            <a:srgbClr val="172364"/>
          </a:solidFill>
          <a:ln>
            <a:noFill/>
          </a:ln>
        </p:spPr>
      </p:sp>
      <p:sp>
        <p:nvSpPr>
          <p:cNvPr id="264" name="Google Shape;264;p29"/>
          <p:cNvSpPr/>
          <p:nvPr/>
        </p:nvSpPr>
        <p:spPr>
          <a:xfrm>
            <a:off x="6753376" y="1781272"/>
            <a:ext cx="1488971" cy="1375437"/>
          </a:xfrm>
          <a:custGeom>
            <a:rect b="b" l="l" r="r" t="t"/>
            <a:pathLst>
              <a:path extrusionOk="0" h="3667832" w="3970589">
                <a:moveTo>
                  <a:pt x="0" y="0"/>
                </a:moveTo>
                <a:lnTo>
                  <a:pt x="3970589" y="0"/>
                </a:lnTo>
                <a:lnTo>
                  <a:pt x="3970589" y="3667832"/>
                </a:lnTo>
                <a:lnTo>
                  <a:pt x="0" y="3667832"/>
                </a:lnTo>
                <a:lnTo>
                  <a:pt x="0" y="0"/>
                </a:lnTo>
                <a:close/>
              </a:path>
            </a:pathLst>
          </a:custGeom>
          <a:blipFill rotWithShape="1">
            <a:blip r:embed="rId3">
              <a:alphaModFix/>
            </a:blip>
            <a:stretch>
              <a:fillRect b="0" l="0" r="0" t="0"/>
            </a:stretch>
          </a:blipFill>
          <a:ln>
            <a:noFill/>
          </a:ln>
        </p:spPr>
      </p:sp>
      <p:grpSp>
        <p:nvGrpSpPr>
          <p:cNvPr id="265" name="Google Shape;265;p29"/>
          <p:cNvGrpSpPr/>
          <p:nvPr/>
        </p:nvGrpSpPr>
        <p:grpSpPr>
          <a:xfrm>
            <a:off x="6942378" y="2015791"/>
            <a:ext cx="2960497" cy="3168662"/>
            <a:chOff x="0" y="-57150"/>
            <a:chExt cx="812800" cy="869950"/>
          </a:xfrm>
        </p:grpSpPr>
        <p:sp>
          <p:nvSpPr>
            <p:cNvPr id="266" name="Google Shape;266;p29"/>
            <p:cNvSpPr/>
            <p:nvPr/>
          </p:nvSpPr>
          <p:spPr>
            <a:xfrm>
              <a:off x="0" y="0"/>
              <a:ext cx="303457" cy="201030"/>
            </a:xfrm>
            <a:custGeom>
              <a:rect b="b" l="l" r="r" t="t"/>
              <a:pathLst>
                <a:path extrusionOk="0" h="201030" w="303457">
                  <a:moveTo>
                    <a:pt x="0" y="0"/>
                  </a:moveTo>
                  <a:lnTo>
                    <a:pt x="303457" y="0"/>
                  </a:lnTo>
                  <a:lnTo>
                    <a:pt x="303457" y="201030"/>
                  </a:lnTo>
                  <a:lnTo>
                    <a:pt x="0" y="201030"/>
                  </a:lnTo>
                  <a:close/>
                </a:path>
              </a:pathLst>
            </a:custGeom>
            <a:solidFill>
              <a:srgbClr val="172364"/>
            </a:solidFill>
            <a:ln>
              <a:noFill/>
            </a:ln>
          </p:spPr>
        </p:sp>
        <p:sp>
          <p:nvSpPr>
            <p:cNvPr id="267" name="Google Shape;267;p29"/>
            <p:cNvSpPr txBox="1"/>
            <p:nvPr/>
          </p:nvSpPr>
          <p:spPr>
            <a:xfrm>
              <a:off x="0" y="-57150"/>
              <a:ext cx="812800" cy="869950"/>
            </a:xfrm>
            <a:prstGeom prst="rect">
              <a:avLst/>
            </a:prstGeom>
            <a:noFill/>
            <a:ln>
              <a:noFill/>
            </a:ln>
          </p:spPr>
          <p:txBody>
            <a:bodyPr anchorCtr="0" anchor="ctr" bIns="45825" lIns="45825" spcFirstLastPara="1" rIns="45825" wrap="square" tIns="45825">
              <a:noAutofit/>
            </a:bodyPr>
            <a:lstStyle/>
            <a:p>
              <a:pPr indent="0" lvl="0" marL="0" marR="0" rtl="0" algn="ctr">
                <a:lnSpc>
                  <a:spcPct val="186611"/>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68" name="Google Shape;268;p29"/>
          <p:cNvSpPr txBox="1"/>
          <p:nvPr/>
        </p:nvSpPr>
        <p:spPr>
          <a:xfrm>
            <a:off x="1067437" y="2333863"/>
            <a:ext cx="1156192" cy="51090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2900" u="none" cap="none" strike="noStrike">
                <a:solidFill>
                  <a:srgbClr val="5CFFF7"/>
                </a:solidFill>
                <a:latin typeface="Arial"/>
                <a:ea typeface="Arial"/>
                <a:cs typeface="Arial"/>
                <a:sym typeface="Arial"/>
              </a:rPr>
              <a:t>2021</a:t>
            </a:r>
            <a:endParaRPr sz="700"/>
          </a:p>
        </p:txBody>
      </p:sp>
      <p:sp>
        <p:nvSpPr>
          <p:cNvPr id="269" name="Google Shape;269;p29"/>
          <p:cNvSpPr txBox="1"/>
          <p:nvPr/>
        </p:nvSpPr>
        <p:spPr>
          <a:xfrm>
            <a:off x="3993904" y="2333863"/>
            <a:ext cx="1156193" cy="51090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2900" u="none" cap="none" strike="noStrike">
                <a:solidFill>
                  <a:srgbClr val="5CFFF7"/>
                </a:solidFill>
                <a:latin typeface="Arial"/>
                <a:ea typeface="Arial"/>
                <a:cs typeface="Arial"/>
                <a:sym typeface="Arial"/>
              </a:rPr>
              <a:t>2022</a:t>
            </a:r>
            <a:endParaRPr sz="700"/>
          </a:p>
        </p:txBody>
      </p:sp>
      <p:sp>
        <p:nvSpPr>
          <p:cNvPr id="270" name="Google Shape;270;p29"/>
          <p:cNvSpPr txBox="1"/>
          <p:nvPr/>
        </p:nvSpPr>
        <p:spPr>
          <a:xfrm>
            <a:off x="6919765" y="2333863"/>
            <a:ext cx="1156193" cy="510909"/>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 sz="2900" u="none" cap="none" strike="noStrike">
                <a:solidFill>
                  <a:srgbClr val="5CFFF7"/>
                </a:solidFill>
                <a:latin typeface="Arial"/>
                <a:ea typeface="Arial"/>
                <a:cs typeface="Arial"/>
                <a:sym typeface="Arial"/>
              </a:rPr>
              <a:t>2023</a:t>
            </a:r>
            <a:endParaRPr sz="700"/>
          </a:p>
        </p:txBody>
      </p:sp>
      <p:sp>
        <p:nvSpPr>
          <p:cNvPr id="271" name="Google Shape;271;p29"/>
          <p:cNvSpPr/>
          <p:nvPr/>
        </p:nvSpPr>
        <p:spPr>
          <a:xfrm>
            <a:off x="2078979" y="2395775"/>
            <a:ext cx="2069173" cy="166542"/>
          </a:xfrm>
          <a:custGeom>
            <a:rect b="b" l="l" r="r" t="t"/>
            <a:pathLst>
              <a:path extrusionOk="0" h="333083" w="4138346">
                <a:moveTo>
                  <a:pt x="0" y="0"/>
                </a:moveTo>
                <a:lnTo>
                  <a:pt x="4138346" y="0"/>
                </a:lnTo>
                <a:lnTo>
                  <a:pt x="4138346" y="333083"/>
                </a:lnTo>
                <a:lnTo>
                  <a:pt x="0" y="333083"/>
                </a:lnTo>
                <a:lnTo>
                  <a:pt x="0" y="0"/>
                </a:lnTo>
                <a:close/>
              </a:path>
            </a:pathLst>
          </a:custGeom>
          <a:blipFill rotWithShape="1">
            <a:blip r:embed="rId4">
              <a:alphaModFix/>
            </a:blip>
            <a:stretch>
              <a:fillRect b="-490144" l="0" r="0" t="0"/>
            </a:stretch>
          </a:blipFill>
          <a:ln>
            <a:noFill/>
          </a:ln>
        </p:spPr>
      </p:sp>
      <p:sp>
        <p:nvSpPr>
          <p:cNvPr id="272" name="Google Shape;272;p29"/>
          <p:cNvSpPr/>
          <p:nvPr/>
        </p:nvSpPr>
        <p:spPr>
          <a:xfrm>
            <a:off x="-864246" y="2395775"/>
            <a:ext cx="2069173" cy="166542"/>
          </a:xfrm>
          <a:custGeom>
            <a:rect b="b" l="l" r="r" t="t"/>
            <a:pathLst>
              <a:path extrusionOk="0" h="333083" w="4138346">
                <a:moveTo>
                  <a:pt x="0" y="0"/>
                </a:moveTo>
                <a:lnTo>
                  <a:pt x="4138346" y="0"/>
                </a:lnTo>
                <a:lnTo>
                  <a:pt x="4138346" y="333083"/>
                </a:lnTo>
                <a:lnTo>
                  <a:pt x="0" y="333083"/>
                </a:lnTo>
                <a:lnTo>
                  <a:pt x="0" y="0"/>
                </a:lnTo>
                <a:close/>
              </a:path>
            </a:pathLst>
          </a:custGeom>
          <a:blipFill rotWithShape="1">
            <a:blip r:embed="rId4">
              <a:alphaModFix/>
            </a:blip>
            <a:stretch>
              <a:fillRect b="-490144" l="0" r="0" t="0"/>
            </a:stretch>
          </a:blipFill>
          <a:ln>
            <a:noFill/>
          </a:ln>
        </p:spPr>
      </p:sp>
      <p:sp>
        <p:nvSpPr>
          <p:cNvPr id="273" name="Google Shape;273;p29"/>
          <p:cNvSpPr/>
          <p:nvPr/>
        </p:nvSpPr>
        <p:spPr>
          <a:xfrm>
            <a:off x="5024452" y="2395775"/>
            <a:ext cx="2069173" cy="166542"/>
          </a:xfrm>
          <a:custGeom>
            <a:rect b="b" l="l" r="r" t="t"/>
            <a:pathLst>
              <a:path extrusionOk="0" h="333083" w="4138346">
                <a:moveTo>
                  <a:pt x="0" y="0"/>
                </a:moveTo>
                <a:lnTo>
                  <a:pt x="4138346" y="0"/>
                </a:lnTo>
                <a:lnTo>
                  <a:pt x="4138346" y="333083"/>
                </a:lnTo>
                <a:lnTo>
                  <a:pt x="0" y="333083"/>
                </a:lnTo>
                <a:lnTo>
                  <a:pt x="0" y="0"/>
                </a:lnTo>
                <a:close/>
              </a:path>
            </a:pathLst>
          </a:custGeom>
          <a:blipFill rotWithShape="1">
            <a:blip r:embed="rId4">
              <a:alphaModFix/>
            </a:blip>
            <a:stretch>
              <a:fillRect b="-490144" l="0" r="0" t="0"/>
            </a:stretch>
          </a:blipFill>
          <a:ln>
            <a:noFill/>
          </a:ln>
        </p:spPr>
      </p:sp>
      <p:sp>
        <p:nvSpPr>
          <p:cNvPr id="274" name="Google Shape;274;p29"/>
          <p:cNvSpPr/>
          <p:nvPr/>
        </p:nvSpPr>
        <p:spPr>
          <a:xfrm>
            <a:off x="7902822" y="2395775"/>
            <a:ext cx="2069173" cy="166542"/>
          </a:xfrm>
          <a:custGeom>
            <a:rect b="b" l="l" r="r" t="t"/>
            <a:pathLst>
              <a:path extrusionOk="0" h="333083" w="4138346">
                <a:moveTo>
                  <a:pt x="0" y="0"/>
                </a:moveTo>
                <a:lnTo>
                  <a:pt x="4138346" y="0"/>
                </a:lnTo>
                <a:lnTo>
                  <a:pt x="4138346" y="333083"/>
                </a:lnTo>
                <a:lnTo>
                  <a:pt x="0" y="333083"/>
                </a:lnTo>
                <a:lnTo>
                  <a:pt x="0" y="0"/>
                </a:lnTo>
                <a:close/>
              </a:path>
            </a:pathLst>
          </a:custGeom>
          <a:blipFill rotWithShape="1">
            <a:blip r:embed="rId4">
              <a:alphaModFix/>
            </a:blip>
            <a:stretch>
              <a:fillRect b="-490144" l="0" r="0" t="0"/>
            </a:stretch>
          </a:blipFill>
          <a:ln>
            <a:noFill/>
          </a:ln>
        </p:spPr>
      </p:sp>
      <p:sp>
        <p:nvSpPr>
          <p:cNvPr id="275" name="Google Shape;275;p29"/>
          <p:cNvSpPr/>
          <p:nvPr/>
        </p:nvSpPr>
        <p:spPr>
          <a:xfrm rot="-2240718">
            <a:off x="-49961" y="282323"/>
            <a:ext cx="1902019" cy="1074641"/>
          </a:xfrm>
          <a:custGeom>
            <a:rect b="b" l="l" r="r" t="t"/>
            <a:pathLst>
              <a:path extrusionOk="0" h="2149281" w="3804037">
                <a:moveTo>
                  <a:pt x="0" y="0"/>
                </a:moveTo>
                <a:lnTo>
                  <a:pt x="3804037" y="0"/>
                </a:lnTo>
                <a:lnTo>
                  <a:pt x="3804037" y="2149281"/>
                </a:lnTo>
                <a:lnTo>
                  <a:pt x="0" y="2149281"/>
                </a:lnTo>
                <a:lnTo>
                  <a:pt x="0" y="0"/>
                </a:lnTo>
                <a:close/>
              </a:path>
            </a:pathLst>
          </a:custGeom>
          <a:blipFill rotWithShape="1">
            <a:blip r:embed="rId5">
              <a:alphaModFix/>
            </a:blip>
            <a:stretch>
              <a:fillRect b="0" l="0" r="0" t="0"/>
            </a:stretch>
          </a:blipFill>
          <a:ln>
            <a:noFill/>
          </a:ln>
        </p:spPr>
      </p:sp>
      <p:sp>
        <p:nvSpPr>
          <p:cNvPr id="276" name="Google Shape;276;p29"/>
          <p:cNvSpPr/>
          <p:nvPr/>
        </p:nvSpPr>
        <p:spPr>
          <a:xfrm rot="-2428910">
            <a:off x="8412678" y="-198827"/>
            <a:ext cx="977444" cy="3178680"/>
          </a:xfrm>
          <a:custGeom>
            <a:rect b="b" l="l" r="r" t="t"/>
            <a:pathLst>
              <a:path extrusionOk="0" h="6357360" w="1954888">
                <a:moveTo>
                  <a:pt x="0" y="0"/>
                </a:moveTo>
                <a:lnTo>
                  <a:pt x="1954888" y="0"/>
                </a:lnTo>
                <a:lnTo>
                  <a:pt x="1954888" y="6357360"/>
                </a:lnTo>
                <a:lnTo>
                  <a:pt x="0" y="6357360"/>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80" name="Shape 280"/>
        <p:cNvGrpSpPr/>
        <p:nvPr/>
      </p:nvGrpSpPr>
      <p:grpSpPr>
        <a:xfrm>
          <a:off x="0" y="0"/>
          <a:ext cx="0" cy="0"/>
          <a:chOff x="0" y="0"/>
          <a:chExt cx="0" cy="0"/>
        </a:xfrm>
      </p:grpSpPr>
      <p:sp>
        <p:nvSpPr>
          <p:cNvPr id="281" name="Google Shape;281;p30"/>
          <p:cNvSpPr/>
          <p:nvPr/>
        </p:nvSpPr>
        <p:spPr>
          <a:xfrm rot="-2887820">
            <a:off x="2054808" y="65231"/>
            <a:ext cx="5013037" cy="5013038"/>
          </a:xfrm>
          <a:custGeom>
            <a:rect b="b" l="l" r="r" t="t"/>
            <a:pathLst>
              <a:path extrusionOk="0" h="10026075" w="10026075">
                <a:moveTo>
                  <a:pt x="0" y="0"/>
                </a:moveTo>
                <a:lnTo>
                  <a:pt x="10026075" y="0"/>
                </a:lnTo>
                <a:lnTo>
                  <a:pt x="10026075" y="10026076"/>
                </a:lnTo>
                <a:lnTo>
                  <a:pt x="0" y="10026076"/>
                </a:lnTo>
                <a:lnTo>
                  <a:pt x="0" y="0"/>
                </a:lnTo>
                <a:close/>
              </a:path>
            </a:pathLst>
          </a:custGeom>
          <a:blipFill rotWithShape="1">
            <a:blip r:embed="rId3">
              <a:alphaModFix/>
            </a:blip>
            <a:stretch>
              <a:fillRect b="0" l="0" r="0" t="0"/>
            </a:stretch>
          </a:blipFill>
          <a:ln>
            <a:noFill/>
          </a:ln>
        </p:spPr>
      </p:sp>
      <p:grpSp>
        <p:nvGrpSpPr>
          <p:cNvPr id="282" name="Google Shape;282;p30"/>
          <p:cNvGrpSpPr/>
          <p:nvPr/>
        </p:nvGrpSpPr>
        <p:grpSpPr>
          <a:xfrm rot="-2887820">
            <a:off x="2941235" y="951657"/>
            <a:ext cx="3240185" cy="3240185"/>
            <a:chOff x="0" y="0"/>
            <a:chExt cx="812800" cy="812800"/>
          </a:xfrm>
        </p:grpSpPr>
        <p:sp>
          <p:nvSpPr>
            <p:cNvPr id="283" name="Google Shape;28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72364"/>
            </a:solidFill>
            <a:ln>
              <a:noFill/>
            </a:ln>
          </p:spPr>
          <p:txBody>
            <a:bodyPr anchorCtr="0" anchor="ctr" bIns="45725" lIns="45725" spcFirstLastPara="1" rIns="45725" wrap="square" tIns="45725">
              <a:noAutofit/>
            </a:bodyPr>
            <a:lstStyle/>
            <a:p>
              <a:pPr indent="0" lvl="0" marL="0" rtl="0" algn="l">
                <a:spcBef>
                  <a:spcPts val="0"/>
                </a:spcBef>
                <a:spcAft>
                  <a:spcPts val="0"/>
                </a:spcAft>
                <a:buNone/>
              </a:pPr>
              <a:r>
                <a:t/>
              </a:r>
              <a:endParaRPr/>
            </a:p>
          </p:txBody>
        </p:sp>
        <p:sp>
          <p:nvSpPr>
            <p:cNvPr id="284" name="Google Shape;284;p30"/>
            <p:cNvSpPr txBox="1"/>
            <p:nvPr/>
          </p:nvSpPr>
          <p:spPr>
            <a:xfrm>
              <a:off x="76200" y="19050"/>
              <a:ext cx="660400" cy="717550"/>
            </a:xfrm>
            <a:prstGeom prst="rect">
              <a:avLst/>
            </a:prstGeom>
            <a:noFill/>
            <a:ln>
              <a:noFill/>
            </a:ln>
          </p:spPr>
          <p:txBody>
            <a:bodyPr anchorCtr="0" anchor="ctr" bIns="25400" lIns="25400" spcFirstLastPara="1" rIns="25400" wrap="square" tIns="25400">
              <a:noAutofit/>
            </a:bodyPr>
            <a:lstStyle/>
            <a:p>
              <a:pPr indent="0" lvl="0" marL="0" marR="0" rtl="0" algn="ctr">
                <a:lnSpc>
                  <a:spcPct val="186666"/>
                </a:lnSpc>
                <a:spcBef>
                  <a:spcPts val="0"/>
                </a:spcBef>
                <a:spcAft>
                  <a:spcPts val="0"/>
                </a:spcAft>
                <a:buNone/>
              </a:pPr>
              <a:r>
                <a:t/>
              </a:r>
              <a:endParaRPr b="0" i="0" sz="900" u="none" cap="none" strike="noStrike">
                <a:solidFill>
                  <a:schemeClr val="dk1"/>
                </a:solidFill>
                <a:latin typeface="Calibri"/>
                <a:ea typeface="Calibri"/>
                <a:cs typeface="Calibri"/>
                <a:sym typeface="Calibri"/>
              </a:endParaRPr>
            </a:p>
          </p:txBody>
        </p:sp>
      </p:grpSp>
      <p:sp>
        <p:nvSpPr>
          <p:cNvPr id="285" name="Google Shape;285;p30"/>
          <p:cNvSpPr txBox="1"/>
          <p:nvPr/>
        </p:nvSpPr>
        <p:spPr>
          <a:xfrm>
            <a:off x="493004" y="1542242"/>
            <a:ext cx="8136647" cy="1849467"/>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10800" u="none" cap="none" strike="noStrike">
                <a:solidFill>
                  <a:srgbClr val="FFF200"/>
                </a:solidFill>
                <a:latin typeface="Parisienne"/>
                <a:ea typeface="Parisienne"/>
                <a:cs typeface="Parisienne"/>
                <a:sym typeface="Parisienne"/>
              </a:rPr>
              <a:t>Our Process</a:t>
            </a:r>
            <a:endParaRPr sz="700"/>
          </a:p>
        </p:txBody>
      </p:sp>
      <p:sp>
        <p:nvSpPr>
          <p:cNvPr id="286" name="Google Shape;286;p30"/>
          <p:cNvSpPr/>
          <p:nvPr/>
        </p:nvSpPr>
        <p:spPr>
          <a:xfrm rot="-2305629">
            <a:off x="6851562" y="3074471"/>
            <a:ext cx="2758848" cy="3109357"/>
          </a:xfrm>
          <a:custGeom>
            <a:rect b="b" l="l" r="r" t="t"/>
            <a:pathLst>
              <a:path extrusionOk="0" h="6218714" w="5517695">
                <a:moveTo>
                  <a:pt x="0" y="0"/>
                </a:moveTo>
                <a:lnTo>
                  <a:pt x="5517695" y="0"/>
                </a:lnTo>
                <a:lnTo>
                  <a:pt x="5517695" y="6218714"/>
                </a:lnTo>
                <a:lnTo>
                  <a:pt x="0" y="6218714"/>
                </a:lnTo>
                <a:lnTo>
                  <a:pt x="0" y="0"/>
                </a:lnTo>
                <a:close/>
              </a:path>
            </a:pathLst>
          </a:custGeom>
          <a:blipFill rotWithShape="1">
            <a:blip r:embed="rId4">
              <a:alphaModFix/>
            </a:blip>
            <a:stretch>
              <a:fillRect b="0" l="0" r="0" t="0"/>
            </a:stretch>
          </a:blipFill>
          <a:ln>
            <a:noFill/>
          </a:ln>
        </p:spPr>
      </p:sp>
      <p:sp>
        <p:nvSpPr>
          <p:cNvPr id="287" name="Google Shape;287;p30"/>
          <p:cNvSpPr/>
          <p:nvPr/>
        </p:nvSpPr>
        <p:spPr>
          <a:xfrm rot="1423870">
            <a:off x="-6837" y="-93687"/>
            <a:ext cx="2057400" cy="2057400"/>
          </a:xfrm>
          <a:custGeom>
            <a:rect b="b" l="l" r="r" t="t"/>
            <a:pathLst>
              <a:path extrusionOk="0" h="4114800" w="4114800">
                <a:moveTo>
                  <a:pt x="0" y="0"/>
                </a:moveTo>
                <a:lnTo>
                  <a:pt x="4114800" y="0"/>
                </a:lnTo>
                <a:lnTo>
                  <a:pt x="4114800" y="4114800"/>
                </a:lnTo>
                <a:lnTo>
                  <a:pt x="0" y="4114800"/>
                </a:lnTo>
                <a:lnTo>
                  <a:pt x="0" y="0"/>
                </a:lnTo>
                <a:close/>
              </a:path>
            </a:pathLst>
          </a:custGeom>
          <a:blipFill rotWithShape="1">
            <a:blip r:embed="rId5">
              <a:alphaModFix/>
            </a:blip>
            <a:stretch>
              <a:fillRect b="0" l="0" r="0" t="0"/>
            </a:stretch>
          </a:blipFill>
          <a:ln>
            <a:noFill/>
          </a:ln>
        </p:spPr>
      </p:sp>
      <p:sp>
        <p:nvSpPr>
          <p:cNvPr id="288" name="Google Shape;288;p30"/>
          <p:cNvSpPr/>
          <p:nvPr/>
        </p:nvSpPr>
        <p:spPr>
          <a:xfrm rot="2391009">
            <a:off x="-429202" y="3287540"/>
            <a:ext cx="2902129" cy="1842852"/>
          </a:xfrm>
          <a:custGeom>
            <a:rect b="b" l="l" r="r" t="t"/>
            <a:pathLst>
              <a:path extrusionOk="0" h="3685704" w="5804258">
                <a:moveTo>
                  <a:pt x="0" y="0"/>
                </a:moveTo>
                <a:lnTo>
                  <a:pt x="5804258" y="0"/>
                </a:lnTo>
                <a:lnTo>
                  <a:pt x="5804258" y="3685703"/>
                </a:lnTo>
                <a:lnTo>
                  <a:pt x="0" y="3685703"/>
                </a:lnTo>
                <a:lnTo>
                  <a:pt x="0" y="0"/>
                </a:lnTo>
                <a:close/>
              </a:path>
            </a:pathLst>
          </a:custGeom>
          <a:blipFill rotWithShape="1">
            <a:blip r:embed="rId6">
              <a:alphaModFix/>
            </a:blip>
            <a:stretch>
              <a:fillRect b="0" l="0" r="0" t="0"/>
            </a:stretch>
          </a:blipFill>
          <a:ln>
            <a:noFill/>
          </a:ln>
        </p:spPr>
      </p:sp>
      <p:sp>
        <p:nvSpPr>
          <p:cNvPr id="289" name="Google Shape;289;p30"/>
          <p:cNvSpPr/>
          <p:nvPr/>
        </p:nvSpPr>
        <p:spPr>
          <a:xfrm rot="-960231">
            <a:off x="7152353" y="-93687"/>
            <a:ext cx="1544894" cy="2057400"/>
          </a:xfrm>
          <a:custGeom>
            <a:rect b="b" l="l" r="r" t="t"/>
            <a:pathLst>
              <a:path extrusionOk="0" h="4114800" w="3089787">
                <a:moveTo>
                  <a:pt x="0" y="0"/>
                </a:moveTo>
                <a:lnTo>
                  <a:pt x="3089788" y="0"/>
                </a:lnTo>
                <a:lnTo>
                  <a:pt x="3089788" y="4114800"/>
                </a:lnTo>
                <a:lnTo>
                  <a:pt x="0" y="4114800"/>
                </a:lnTo>
                <a:lnTo>
                  <a:pt x="0" y="0"/>
                </a:lnTo>
                <a:close/>
              </a:path>
            </a:pathLst>
          </a:custGeom>
          <a:blipFill rotWithShape="1">
            <a:blip r:embed="rId7">
              <a:alphaModFix/>
            </a:blip>
            <a:stretch>
              <a:fillRect b="0" l="0" r="0" t="0"/>
            </a:stretch>
          </a:blipFill>
          <a:ln>
            <a:noFill/>
          </a:ln>
        </p:spPr>
      </p:sp>
      <p:sp>
        <p:nvSpPr>
          <p:cNvPr id="290" name="Google Shape;290;p30"/>
          <p:cNvSpPr txBox="1"/>
          <p:nvPr/>
        </p:nvSpPr>
        <p:spPr>
          <a:xfrm>
            <a:off x="2849037" y="3322382"/>
            <a:ext cx="3424500" cy="3387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 sz="1100" u="none" cap="none" strike="noStrike">
                <a:solidFill>
                  <a:srgbClr val="C4FFFC"/>
                </a:solidFill>
                <a:latin typeface="Nunito"/>
                <a:ea typeface="Nunito"/>
                <a:cs typeface="Nunito"/>
                <a:sym typeface="Nunito"/>
              </a:rPr>
              <a:t>Elaborate on what</a:t>
            </a:r>
            <a:endParaRPr sz="700"/>
          </a:p>
          <a:p>
            <a:pPr indent="0" lvl="1" marL="0" marR="0" rtl="0" algn="ctr">
              <a:lnSpc>
                <a:spcPct val="100000"/>
              </a:lnSpc>
              <a:spcBef>
                <a:spcPts val="0"/>
              </a:spcBef>
              <a:spcAft>
                <a:spcPts val="0"/>
              </a:spcAft>
              <a:buNone/>
            </a:pPr>
            <a:r>
              <a:rPr b="0" i="0" lang="en" sz="1100" u="none" cap="none" strike="noStrike">
                <a:solidFill>
                  <a:srgbClr val="C4FFFC"/>
                </a:solidFill>
                <a:latin typeface="Nunito"/>
                <a:ea typeface="Nunito"/>
                <a:cs typeface="Nunito"/>
                <a:sym typeface="Nunito"/>
              </a:rPr>
              <a:t>you want to discuss. </a:t>
            </a:r>
            <a:endParaRPr sz="7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172364"/>
        </a:solidFill>
      </p:bgPr>
    </p:bg>
    <p:spTree>
      <p:nvGrpSpPr>
        <p:cNvPr id="294" name="Shape 294"/>
        <p:cNvGrpSpPr/>
        <p:nvPr/>
      </p:nvGrpSpPr>
      <p:grpSpPr>
        <a:xfrm>
          <a:off x="0" y="0"/>
          <a:ext cx="0" cy="0"/>
          <a:chOff x="0" y="0"/>
          <a:chExt cx="0" cy="0"/>
        </a:xfrm>
      </p:grpSpPr>
      <p:sp>
        <p:nvSpPr>
          <p:cNvPr id="295" name="Google Shape;295;p31"/>
          <p:cNvSpPr txBox="1"/>
          <p:nvPr/>
        </p:nvSpPr>
        <p:spPr>
          <a:xfrm>
            <a:off x="487864" y="1662019"/>
            <a:ext cx="2449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Service One</a:t>
            </a:r>
            <a:endParaRPr sz="700"/>
          </a:p>
        </p:txBody>
      </p:sp>
      <p:sp>
        <p:nvSpPr>
          <p:cNvPr id="296" name="Google Shape;296;p31"/>
          <p:cNvSpPr txBox="1"/>
          <p:nvPr/>
        </p:nvSpPr>
        <p:spPr>
          <a:xfrm>
            <a:off x="983164" y="2345158"/>
            <a:ext cx="1459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Elaborate on what you want to discuss. </a:t>
            </a:r>
            <a:endParaRPr sz="700"/>
          </a:p>
        </p:txBody>
      </p:sp>
      <p:sp>
        <p:nvSpPr>
          <p:cNvPr id="297" name="Google Shape;297;p31"/>
          <p:cNvSpPr txBox="1"/>
          <p:nvPr/>
        </p:nvSpPr>
        <p:spPr>
          <a:xfrm>
            <a:off x="6439735" y="1662019"/>
            <a:ext cx="201637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Service Two</a:t>
            </a:r>
            <a:endParaRPr sz="700"/>
          </a:p>
        </p:txBody>
      </p:sp>
      <p:sp>
        <p:nvSpPr>
          <p:cNvPr id="298" name="Google Shape;298;p31"/>
          <p:cNvSpPr txBox="1"/>
          <p:nvPr/>
        </p:nvSpPr>
        <p:spPr>
          <a:xfrm>
            <a:off x="6649285" y="2345158"/>
            <a:ext cx="15162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Elaborate on what you want to discuss. </a:t>
            </a:r>
            <a:endParaRPr sz="700"/>
          </a:p>
        </p:txBody>
      </p:sp>
      <p:sp>
        <p:nvSpPr>
          <p:cNvPr id="299" name="Google Shape;299;p31"/>
          <p:cNvSpPr txBox="1"/>
          <p:nvPr/>
        </p:nvSpPr>
        <p:spPr>
          <a:xfrm>
            <a:off x="487864" y="3596767"/>
            <a:ext cx="24497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Service Three</a:t>
            </a:r>
            <a:endParaRPr sz="700"/>
          </a:p>
        </p:txBody>
      </p:sp>
      <p:sp>
        <p:nvSpPr>
          <p:cNvPr id="300" name="Google Shape;300;p31"/>
          <p:cNvSpPr txBox="1"/>
          <p:nvPr/>
        </p:nvSpPr>
        <p:spPr>
          <a:xfrm>
            <a:off x="1037846" y="4279906"/>
            <a:ext cx="1404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Elaborate on what you want to discuss. </a:t>
            </a:r>
            <a:endParaRPr sz="700"/>
          </a:p>
        </p:txBody>
      </p:sp>
      <p:sp>
        <p:nvSpPr>
          <p:cNvPr id="301" name="Google Shape;301;p31"/>
          <p:cNvSpPr txBox="1"/>
          <p:nvPr/>
        </p:nvSpPr>
        <p:spPr>
          <a:xfrm>
            <a:off x="6239710" y="3596767"/>
            <a:ext cx="2416426" cy="519113"/>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 sz="3000" u="none" cap="none" strike="noStrike">
                <a:solidFill>
                  <a:srgbClr val="FF8DE7"/>
                </a:solidFill>
                <a:latin typeface="Parisienne"/>
                <a:ea typeface="Parisienne"/>
                <a:cs typeface="Parisienne"/>
                <a:sym typeface="Parisienne"/>
              </a:rPr>
              <a:t>Service Four</a:t>
            </a:r>
            <a:endParaRPr sz="700"/>
          </a:p>
        </p:txBody>
      </p:sp>
      <p:sp>
        <p:nvSpPr>
          <p:cNvPr id="302" name="Google Shape;302;p31"/>
          <p:cNvSpPr txBox="1"/>
          <p:nvPr/>
        </p:nvSpPr>
        <p:spPr>
          <a:xfrm>
            <a:off x="6773110" y="4279906"/>
            <a:ext cx="1323300" cy="307800"/>
          </a:xfrm>
          <a:prstGeom prst="rect">
            <a:avLst/>
          </a:prstGeom>
          <a:noFill/>
          <a:ln>
            <a:noFill/>
          </a:ln>
        </p:spPr>
        <p:txBody>
          <a:bodyPr anchorCtr="0" anchor="t" bIns="0" lIns="0" spcFirstLastPara="1" rIns="0" wrap="square" tIns="0">
            <a:spAutoFit/>
          </a:bodyPr>
          <a:lstStyle/>
          <a:p>
            <a:pPr indent="0" lvl="1" marL="0" marR="0" rtl="0" algn="ctr">
              <a:lnSpc>
                <a:spcPct val="100000"/>
              </a:lnSpc>
              <a:spcBef>
                <a:spcPts val="0"/>
              </a:spcBef>
              <a:spcAft>
                <a:spcPts val="0"/>
              </a:spcAft>
              <a:buNone/>
            </a:pPr>
            <a:r>
              <a:rPr b="0" i="0" lang="en" sz="1000" u="none" cap="none" strike="noStrike">
                <a:solidFill>
                  <a:srgbClr val="C4FFFC"/>
                </a:solidFill>
                <a:latin typeface="Nunito"/>
                <a:ea typeface="Nunito"/>
                <a:cs typeface="Nunito"/>
                <a:sym typeface="Nunito"/>
              </a:rPr>
              <a:t>Elaborate on what you want to discuss. </a:t>
            </a:r>
            <a:endParaRPr sz="700"/>
          </a:p>
        </p:txBody>
      </p:sp>
      <p:sp>
        <p:nvSpPr>
          <p:cNvPr id="303" name="Google Shape;303;p31"/>
          <p:cNvSpPr/>
          <p:nvPr/>
        </p:nvSpPr>
        <p:spPr>
          <a:xfrm rot="-560963">
            <a:off x="3290468" y="1334244"/>
            <a:ext cx="2563062" cy="3465891"/>
          </a:xfrm>
          <a:custGeom>
            <a:rect b="b" l="l" r="r" t="t"/>
            <a:pathLst>
              <a:path extrusionOk="0" h="6931782" w="5126125">
                <a:moveTo>
                  <a:pt x="0" y="0"/>
                </a:moveTo>
                <a:lnTo>
                  <a:pt x="5126126" y="0"/>
                </a:lnTo>
                <a:lnTo>
                  <a:pt x="5126126" y="6931782"/>
                </a:lnTo>
                <a:lnTo>
                  <a:pt x="0" y="6931782"/>
                </a:lnTo>
                <a:lnTo>
                  <a:pt x="0" y="0"/>
                </a:lnTo>
                <a:close/>
              </a:path>
            </a:pathLst>
          </a:custGeom>
          <a:blipFill rotWithShape="1">
            <a:blip r:embed="rId3">
              <a:alphaModFix/>
            </a:blip>
            <a:stretch>
              <a:fillRect b="0" l="0" r="0" t="0"/>
            </a:stretch>
          </a:blipFill>
          <a:ln>
            <a:noFill/>
          </a:ln>
        </p:spPr>
      </p:sp>
      <p:sp>
        <p:nvSpPr>
          <p:cNvPr id="304" name="Google Shape;304;p31"/>
          <p:cNvSpPr/>
          <p:nvPr/>
        </p:nvSpPr>
        <p:spPr>
          <a:xfrm rot="-1683346">
            <a:off x="334689" y="167348"/>
            <a:ext cx="1428905" cy="1308576"/>
          </a:xfrm>
          <a:custGeom>
            <a:rect b="b" l="l" r="r" t="t"/>
            <a:pathLst>
              <a:path extrusionOk="0" h="2617152" w="2857810">
                <a:moveTo>
                  <a:pt x="0" y="0"/>
                </a:moveTo>
                <a:lnTo>
                  <a:pt x="2857810" y="0"/>
                </a:lnTo>
                <a:lnTo>
                  <a:pt x="2857810" y="2617152"/>
                </a:lnTo>
                <a:lnTo>
                  <a:pt x="0" y="2617152"/>
                </a:lnTo>
                <a:lnTo>
                  <a:pt x="0" y="0"/>
                </a:lnTo>
                <a:close/>
              </a:path>
            </a:pathLst>
          </a:custGeom>
          <a:blipFill rotWithShape="1">
            <a:blip r:embed="rId4">
              <a:alphaModFix/>
            </a:blip>
            <a:stretch>
              <a:fillRect b="0" l="0" r="0" t="0"/>
            </a:stretch>
          </a:blipFill>
          <a:ln>
            <a:noFill/>
          </a:ln>
        </p:spPr>
      </p:sp>
      <p:sp>
        <p:nvSpPr>
          <p:cNvPr id="305" name="Google Shape;305;p31"/>
          <p:cNvSpPr/>
          <p:nvPr/>
        </p:nvSpPr>
        <p:spPr>
          <a:xfrm rot="1497927">
            <a:off x="7484616" y="-5260"/>
            <a:ext cx="987255" cy="1403331"/>
          </a:xfrm>
          <a:custGeom>
            <a:rect b="b" l="l" r="r" t="t"/>
            <a:pathLst>
              <a:path extrusionOk="0" h="2806662" w="1974511">
                <a:moveTo>
                  <a:pt x="0" y="0"/>
                </a:moveTo>
                <a:lnTo>
                  <a:pt x="1974511" y="0"/>
                </a:lnTo>
                <a:lnTo>
                  <a:pt x="1974511" y="2806662"/>
                </a:lnTo>
                <a:lnTo>
                  <a:pt x="0" y="2806662"/>
                </a:lnTo>
                <a:lnTo>
                  <a:pt x="0" y="0"/>
                </a:lnTo>
                <a:close/>
              </a:path>
            </a:pathLst>
          </a:custGeom>
          <a:blipFill rotWithShape="1">
            <a:blip r:embed="rId5">
              <a:alphaModFix/>
            </a:blip>
            <a:stretch>
              <a:fillRect b="0" l="0" r="0" t="0"/>
            </a:stretch>
          </a:blipFill>
          <a:ln>
            <a:noFill/>
          </a:ln>
        </p:spPr>
      </p:sp>
      <p:sp>
        <p:nvSpPr>
          <p:cNvPr id="306" name="Google Shape;306;p31"/>
          <p:cNvSpPr txBox="1"/>
          <p:nvPr/>
        </p:nvSpPr>
        <p:spPr>
          <a:xfrm>
            <a:off x="2400300" y="457200"/>
            <a:ext cx="4343400" cy="446400"/>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i="0" lang="en" sz="2900" u="none" cap="none" strike="noStrike">
                <a:solidFill>
                  <a:srgbClr val="5CFFF7"/>
                </a:solidFill>
                <a:latin typeface="Nunito Light"/>
                <a:ea typeface="Nunito Light"/>
                <a:cs typeface="Nunito Light"/>
                <a:sym typeface="Nunito Light"/>
              </a:rPr>
              <a:t>OUR SERVICES</a:t>
            </a:r>
            <a:endParaRPr sz="700">
              <a:latin typeface="Nunito Light"/>
              <a:ea typeface="Nunito Light"/>
              <a:cs typeface="Nunito Light"/>
              <a:sym typeface="Nunito Light"/>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FF8DE7"/>
      </a:dk1>
      <a:lt1>
        <a:srgbClr val="172364"/>
      </a:lt1>
      <a:dk2>
        <a:srgbClr val="FFF200"/>
      </a:dk2>
      <a:lt2>
        <a:srgbClr val="FF8DE7"/>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