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10287000" cx="18288000"/>
  <p:notesSz cx="6858000" cy="9144000"/>
  <p:embeddedFontLst>
    <p:embeddedFont>
      <p:font typeface="Ubuntu"/>
      <p:regular r:id="rId27"/>
      <p:bold r:id="rId28"/>
      <p:italic r:id="rId29"/>
      <p:boldItalic r:id="rId30"/>
    </p:embeddedFont>
    <p:embeddedFont>
      <p:font typeface="Assistant SemiBold"/>
      <p:regular r:id="rId31"/>
      <p:bold r:id="rId32"/>
    </p:embeddedFont>
    <p:embeddedFont>
      <p:font typeface="Inter"/>
      <p:regular r:id="rId33"/>
      <p:bold r:id="rId34"/>
      <p:italic r:id="rId35"/>
      <p:boldItalic r:id="rId36"/>
    </p:embeddedFont>
    <p:embeddedFont>
      <p:font typeface="Assistant"/>
      <p:regular r:id="rId37"/>
      <p:bold r:id="rId38"/>
    </p:embeddedFont>
    <p:embeddedFont>
      <p:font typeface="Zilla Slab"/>
      <p:regular r:id="rId39"/>
      <p:bold r:id="rId40"/>
      <p: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7CCDE8C-BE51-4AD7-A622-60C98DF6ABCB}">
  <a:tblStyle styleId="{37CCDE8C-BE51-4AD7-A622-60C98DF6ABCB}"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ZillaSlab-bold.fntdata"/><Relationship Id="rId20" Type="http://schemas.openxmlformats.org/officeDocument/2006/relationships/slide" Target="slides/slide14.xml"/><Relationship Id="rId41" Type="http://schemas.openxmlformats.org/officeDocument/2006/relationships/font" Target="fonts/ZillaSlab-italic.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Ubuntu-bold.fntdata"/><Relationship Id="rId27" Type="http://schemas.openxmlformats.org/officeDocument/2006/relationships/font" Target="fonts/Ubuntu-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Ubuntu-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AssistantSemiBold-regular.fntdata"/><Relationship Id="rId30" Type="http://schemas.openxmlformats.org/officeDocument/2006/relationships/font" Target="fonts/Ubuntu-boldItalic.fntdata"/><Relationship Id="rId11" Type="http://schemas.openxmlformats.org/officeDocument/2006/relationships/slide" Target="slides/slide5.xml"/><Relationship Id="rId33" Type="http://schemas.openxmlformats.org/officeDocument/2006/relationships/font" Target="fonts/Inter-regular.fntdata"/><Relationship Id="rId10" Type="http://schemas.openxmlformats.org/officeDocument/2006/relationships/slide" Target="slides/slide4.xml"/><Relationship Id="rId32" Type="http://schemas.openxmlformats.org/officeDocument/2006/relationships/font" Target="fonts/AssistantSemiBold-bold.fntdata"/><Relationship Id="rId13" Type="http://schemas.openxmlformats.org/officeDocument/2006/relationships/slide" Target="slides/slide7.xml"/><Relationship Id="rId35" Type="http://schemas.openxmlformats.org/officeDocument/2006/relationships/font" Target="fonts/Inter-italic.fntdata"/><Relationship Id="rId12" Type="http://schemas.openxmlformats.org/officeDocument/2006/relationships/slide" Target="slides/slide6.xml"/><Relationship Id="rId34" Type="http://schemas.openxmlformats.org/officeDocument/2006/relationships/font" Target="fonts/Inter-bold.fntdata"/><Relationship Id="rId15" Type="http://schemas.openxmlformats.org/officeDocument/2006/relationships/slide" Target="slides/slide9.xml"/><Relationship Id="rId37" Type="http://schemas.openxmlformats.org/officeDocument/2006/relationships/font" Target="fonts/Assistant-regular.fntdata"/><Relationship Id="rId14" Type="http://schemas.openxmlformats.org/officeDocument/2006/relationships/slide" Target="slides/slide8.xml"/><Relationship Id="rId36" Type="http://schemas.openxmlformats.org/officeDocument/2006/relationships/font" Target="fonts/Inter-boldItalic.fntdata"/><Relationship Id="rId17" Type="http://schemas.openxmlformats.org/officeDocument/2006/relationships/slide" Target="slides/slide11.xml"/><Relationship Id="rId39" Type="http://schemas.openxmlformats.org/officeDocument/2006/relationships/font" Target="fonts/ZillaSlab-regular.fntdata"/><Relationship Id="rId16" Type="http://schemas.openxmlformats.org/officeDocument/2006/relationships/slide" Target="slides/slide10.xml"/><Relationship Id="rId38" Type="http://schemas.openxmlformats.org/officeDocument/2006/relationships/font" Target="fonts/Assistant-bold.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 name="Shape 700"/>
        <p:cNvGrpSpPr/>
        <p:nvPr/>
      </p:nvGrpSpPr>
      <p:grpSpPr>
        <a:xfrm>
          <a:off x="0" y="0"/>
          <a:ext cx="0" cy="0"/>
          <a:chOff x="0" y="0"/>
          <a:chExt cx="0" cy="0"/>
        </a:xfrm>
      </p:grpSpPr>
      <p:sp>
        <p:nvSpPr>
          <p:cNvPr id="701" name="Google Shape;701;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5.png"/><Relationship Id="rId4" Type="http://schemas.openxmlformats.org/officeDocument/2006/relationships/image" Target="../media/image8.png"/><Relationship Id="rId5" Type="http://schemas.openxmlformats.org/officeDocument/2006/relationships/image" Target="../media/image10.png"/><Relationship Id="rId6" Type="http://schemas.openxmlformats.org/officeDocument/2006/relationships/image" Target="../media/image1.png"/><Relationship Id="rId7" Type="http://schemas.openxmlformats.org/officeDocument/2006/relationships/image" Target="../media/image14.png"/><Relationship Id="rId8" Type="http://schemas.openxmlformats.org/officeDocument/2006/relationships/image" Target="../media/image1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3.png"/><Relationship Id="rId4" Type="http://schemas.openxmlformats.org/officeDocument/2006/relationships/image" Target="../media/image12.png"/><Relationship Id="rId5" Type="http://schemas.openxmlformats.org/officeDocument/2006/relationships/image" Target="../media/image30.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27.png"/><Relationship Id="rId4" Type="http://schemas.openxmlformats.org/officeDocument/2006/relationships/image" Target="../media/image16.png"/><Relationship Id="rId5" Type="http://schemas.openxmlformats.org/officeDocument/2006/relationships/image" Target="../media/image1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 name="Shape 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9" name="Shape 9"/>
        <p:cNvGrpSpPr/>
        <p:nvPr/>
      </p:nvGrpSpPr>
      <p:grpSpPr>
        <a:xfrm>
          <a:off x="0" y="0"/>
          <a:ext cx="0" cy="0"/>
          <a:chOff x="0" y="0"/>
          <a:chExt cx="0" cy="0"/>
        </a:xfrm>
      </p:grpSpPr>
      <p:pic>
        <p:nvPicPr>
          <p:cNvPr id="10" name="Google Shape;10;p3"/>
          <p:cNvPicPr preferRelativeResize="0"/>
          <p:nvPr/>
        </p:nvPicPr>
        <p:blipFill rotWithShape="1">
          <a:blip r:embed="rId2">
            <a:alphaModFix/>
          </a:blip>
          <a:srcRect b="8500" l="0" r="0" t="0"/>
          <a:stretch/>
        </p:blipFill>
        <p:spPr>
          <a:xfrm>
            <a:off x="15680875" y="6536150"/>
            <a:ext cx="2068500" cy="3750849"/>
          </a:xfrm>
          <a:prstGeom prst="rect">
            <a:avLst/>
          </a:prstGeom>
          <a:noFill/>
          <a:ln>
            <a:noFill/>
          </a:ln>
        </p:spPr>
      </p:pic>
      <p:pic>
        <p:nvPicPr>
          <p:cNvPr id="11" name="Google Shape;11;p3"/>
          <p:cNvPicPr preferRelativeResize="0"/>
          <p:nvPr/>
        </p:nvPicPr>
        <p:blipFill rotWithShape="1">
          <a:blip r:embed="rId3">
            <a:alphaModFix/>
          </a:blip>
          <a:srcRect b="0" l="0" r="0" t="20898"/>
          <a:stretch/>
        </p:blipFill>
        <p:spPr>
          <a:xfrm>
            <a:off x="538625" y="-1"/>
            <a:ext cx="2068500" cy="3232550"/>
          </a:xfrm>
          <a:prstGeom prst="rect">
            <a:avLst/>
          </a:prstGeom>
          <a:noFill/>
          <a:ln>
            <a:noFill/>
          </a:ln>
        </p:spPr>
      </p:pic>
      <p:pic>
        <p:nvPicPr>
          <p:cNvPr id="12" name="Google Shape;12;p3"/>
          <p:cNvPicPr preferRelativeResize="0"/>
          <p:nvPr/>
        </p:nvPicPr>
        <p:blipFill rotWithShape="1">
          <a:blip r:embed="rId4">
            <a:alphaModFix/>
          </a:blip>
          <a:srcRect b="59153" l="0" r="0" t="0"/>
          <a:stretch/>
        </p:blipFill>
        <p:spPr>
          <a:xfrm>
            <a:off x="538625" y="8612644"/>
            <a:ext cx="2068500" cy="1674350"/>
          </a:xfrm>
          <a:prstGeom prst="rect">
            <a:avLst/>
          </a:prstGeom>
          <a:noFill/>
          <a:ln>
            <a:noFill/>
          </a:ln>
        </p:spPr>
      </p:pic>
      <p:pic>
        <p:nvPicPr>
          <p:cNvPr id="13" name="Google Shape;13;p3"/>
          <p:cNvPicPr preferRelativeResize="0"/>
          <p:nvPr/>
        </p:nvPicPr>
        <p:blipFill rotWithShape="1">
          <a:blip r:embed="rId5">
            <a:alphaModFix/>
          </a:blip>
          <a:srcRect b="0" l="0" r="0" t="71242"/>
          <a:stretch/>
        </p:blipFill>
        <p:spPr>
          <a:xfrm>
            <a:off x="15679700" y="-1"/>
            <a:ext cx="2068500" cy="1175150"/>
          </a:xfrm>
          <a:prstGeom prst="rect">
            <a:avLst/>
          </a:prstGeom>
          <a:noFill/>
          <a:ln>
            <a:noFill/>
          </a:ln>
        </p:spPr>
      </p:pic>
      <p:sp>
        <p:nvSpPr>
          <p:cNvPr id="14" name="Google Shape;14;p3"/>
          <p:cNvSpPr/>
          <p:nvPr/>
        </p:nvSpPr>
        <p:spPr>
          <a:xfrm>
            <a:off x="538637" y="3861976"/>
            <a:ext cx="2068476" cy="4114800"/>
          </a:xfrm>
          <a:custGeom>
            <a:rect b="b" l="l" r="r" t="t"/>
            <a:pathLst>
              <a:path extrusionOk="0" h="4114800" w="2068476">
                <a:moveTo>
                  <a:pt x="0" y="0"/>
                </a:moveTo>
                <a:lnTo>
                  <a:pt x="2068476" y="0"/>
                </a:lnTo>
                <a:lnTo>
                  <a:pt x="2068476" y="4114800"/>
                </a:lnTo>
                <a:lnTo>
                  <a:pt x="0" y="4114800"/>
                </a:lnTo>
                <a:lnTo>
                  <a:pt x="0" y="0"/>
                </a:lnTo>
                <a:close/>
              </a:path>
            </a:pathLst>
          </a:custGeom>
          <a:blipFill rotWithShape="1">
            <a:blip r:embed="rId6">
              <a:alphaModFix/>
            </a:blip>
            <a:stretch>
              <a:fillRect b="0" l="0" r="0" t="0"/>
            </a:stretch>
          </a:blipFill>
          <a:ln>
            <a:noFill/>
          </a:ln>
        </p:spPr>
      </p:sp>
      <p:sp>
        <p:nvSpPr>
          <p:cNvPr id="15" name="Google Shape;15;p3"/>
          <p:cNvSpPr/>
          <p:nvPr/>
        </p:nvSpPr>
        <p:spPr>
          <a:xfrm>
            <a:off x="15680887" y="1804576"/>
            <a:ext cx="2068476" cy="4114800"/>
          </a:xfrm>
          <a:custGeom>
            <a:rect b="b" l="l" r="r" t="t"/>
            <a:pathLst>
              <a:path extrusionOk="0" h="4114800" w="2068476">
                <a:moveTo>
                  <a:pt x="0" y="0"/>
                </a:moveTo>
                <a:lnTo>
                  <a:pt x="2068476" y="0"/>
                </a:lnTo>
                <a:lnTo>
                  <a:pt x="2068476" y="4114800"/>
                </a:lnTo>
                <a:lnTo>
                  <a:pt x="0" y="4114800"/>
                </a:lnTo>
                <a:lnTo>
                  <a:pt x="0" y="0"/>
                </a:lnTo>
                <a:close/>
              </a:path>
            </a:pathLst>
          </a:custGeom>
          <a:blipFill rotWithShape="1">
            <a:blip r:embed="rId7">
              <a:alphaModFix/>
            </a:blip>
            <a:stretch>
              <a:fillRect b="0" l="0" r="0" t="0"/>
            </a:stretch>
          </a:blipFill>
          <a:ln>
            <a:noFill/>
          </a:ln>
        </p:spPr>
      </p:sp>
      <p:sp>
        <p:nvSpPr>
          <p:cNvPr id="16" name="Google Shape;16;p3"/>
          <p:cNvSpPr/>
          <p:nvPr/>
        </p:nvSpPr>
        <p:spPr>
          <a:xfrm>
            <a:off x="3802188" y="2389939"/>
            <a:ext cx="10955266" cy="5507122"/>
          </a:xfrm>
          <a:custGeom>
            <a:rect b="b" l="l" r="r" t="t"/>
            <a:pathLst>
              <a:path extrusionOk="0" h="5507122" w="10955266">
                <a:moveTo>
                  <a:pt x="0" y="0"/>
                </a:moveTo>
                <a:lnTo>
                  <a:pt x="10955266" y="0"/>
                </a:lnTo>
                <a:lnTo>
                  <a:pt x="10955266" y="5507122"/>
                </a:lnTo>
                <a:lnTo>
                  <a:pt x="0" y="5507122"/>
                </a:lnTo>
                <a:lnTo>
                  <a:pt x="0" y="0"/>
                </a:lnTo>
                <a:close/>
              </a:path>
            </a:pathLst>
          </a:custGeom>
          <a:blipFill rotWithShape="1">
            <a:blip r:embed="rId8">
              <a:alphaModFix/>
            </a:blip>
            <a:stretch>
              <a:fillRect b="0" l="0" r="0" t="0"/>
            </a:stretch>
          </a:blipFill>
          <a:ln>
            <a:noFill/>
          </a:ln>
        </p:spPr>
      </p:sp>
      <p:grpSp>
        <p:nvGrpSpPr>
          <p:cNvPr id="17" name="Google Shape;17;p3"/>
          <p:cNvGrpSpPr/>
          <p:nvPr/>
        </p:nvGrpSpPr>
        <p:grpSpPr>
          <a:xfrm>
            <a:off x="538637" y="2566212"/>
            <a:ext cx="2068495" cy="2068495"/>
            <a:chOff x="0" y="0"/>
            <a:chExt cx="812800" cy="812800"/>
          </a:xfrm>
        </p:grpSpPr>
        <p:sp>
          <p:nvSpPr>
            <p:cNvPr id="18" name="Google Shape;18;p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alpha val="223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txBox="1"/>
            <p:nvPr/>
          </p:nvSpPr>
          <p:spPr>
            <a:xfrm>
              <a:off x="76200" y="38100"/>
              <a:ext cx="660300" cy="6984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 name="Google Shape;20;p3"/>
          <p:cNvGrpSpPr/>
          <p:nvPr/>
        </p:nvGrpSpPr>
        <p:grpSpPr>
          <a:xfrm>
            <a:off x="15679702" y="497736"/>
            <a:ext cx="2068495" cy="2068495"/>
            <a:chOff x="0" y="0"/>
            <a:chExt cx="812800" cy="812800"/>
          </a:xfrm>
        </p:grpSpPr>
        <p:sp>
          <p:nvSpPr>
            <p:cNvPr id="21" name="Google Shape;21;p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alpha val="223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txBox="1"/>
            <p:nvPr/>
          </p:nvSpPr>
          <p:spPr>
            <a:xfrm>
              <a:off x="76200" y="38100"/>
              <a:ext cx="660300" cy="6984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 name="Google Shape;23;p3"/>
          <p:cNvGrpSpPr/>
          <p:nvPr/>
        </p:nvGrpSpPr>
        <p:grpSpPr>
          <a:xfrm>
            <a:off x="15679702" y="5143500"/>
            <a:ext cx="2068495" cy="2068495"/>
            <a:chOff x="0" y="0"/>
            <a:chExt cx="812800" cy="812800"/>
          </a:xfrm>
        </p:grpSpPr>
        <p:sp>
          <p:nvSpPr>
            <p:cNvPr id="24" name="Google Shape;24;p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alpha val="223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txBox="1"/>
            <p:nvPr/>
          </p:nvSpPr>
          <p:spPr>
            <a:xfrm>
              <a:off x="76200" y="38100"/>
              <a:ext cx="660300" cy="6984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6" name="Google Shape;26;p3"/>
          <p:cNvGrpSpPr/>
          <p:nvPr/>
        </p:nvGrpSpPr>
        <p:grpSpPr>
          <a:xfrm>
            <a:off x="538637" y="7189824"/>
            <a:ext cx="2068495" cy="2068495"/>
            <a:chOff x="0" y="0"/>
            <a:chExt cx="812800" cy="812800"/>
          </a:xfrm>
        </p:grpSpPr>
        <p:sp>
          <p:nvSpPr>
            <p:cNvPr id="27" name="Google Shape;27;p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alpha val="223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txBox="1"/>
            <p:nvPr/>
          </p:nvSpPr>
          <p:spPr>
            <a:xfrm>
              <a:off x="76200" y="38100"/>
              <a:ext cx="660300" cy="6984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9" name="Google Shape;29;p3"/>
          <p:cNvSpPr txBox="1"/>
          <p:nvPr>
            <p:ph type="title"/>
          </p:nvPr>
        </p:nvSpPr>
        <p:spPr>
          <a:xfrm>
            <a:off x="4514850" y="3627450"/>
            <a:ext cx="9410700" cy="1420800"/>
          </a:xfrm>
          <a:prstGeom prst="rect">
            <a:avLst/>
          </a:prstGeom>
          <a:noFill/>
          <a:ln>
            <a:noFill/>
          </a:ln>
        </p:spPr>
        <p:txBody>
          <a:bodyPr anchorCtr="0" anchor="ctr" bIns="45700" lIns="91425" spcFirstLastPara="1" rIns="91425" wrap="square" tIns="45700">
            <a:noAutofit/>
          </a:bodyPr>
          <a:lstStyle>
            <a:lvl1pPr lvl="0" marR="0" algn="ctr">
              <a:spcBef>
                <a:spcPts val="0"/>
              </a:spcBef>
              <a:spcAft>
                <a:spcPts val="0"/>
              </a:spcAft>
              <a:buClr>
                <a:schemeClr val="lt1"/>
              </a:buClr>
              <a:buSzPts val="14750"/>
              <a:buFont typeface="Zilla Slab"/>
              <a:buNone/>
              <a:defRPr i="0" sz="14750" u="none" cap="none" strike="noStrike">
                <a:solidFill>
                  <a:schemeClr val="lt1"/>
                </a:solidFill>
                <a:latin typeface="Zilla Slab"/>
                <a:ea typeface="Zilla Slab"/>
                <a:cs typeface="Zilla Slab"/>
                <a:sym typeface="Zilla Slab"/>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0" name="Google Shape;30;p3"/>
          <p:cNvSpPr txBox="1"/>
          <p:nvPr>
            <p:ph idx="2" type="title"/>
          </p:nvPr>
        </p:nvSpPr>
        <p:spPr>
          <a:xfrm>
            <a:off x="4819650" y="5310900"/>
            <a:ext cx="8801100" cy="1543200"/>
          </a:xfrm>
          <a:prstGeom prst="rect">
            <a:avLst/>
          </a:prstGeom>
        </p:spPr>
        <p:txBody>
          <a:bodyPr anchorCtr="0" anchor="t" bIns="45700" lIns="91425" spcFirstLastPara="1" rIns="91425" wrap="square" tIns="45700">
            <a:noAutofit/>
          </a:bodyPr>
          <a:lstStyle>
            <a:lvl1pPr lvl="0">
              <a:spcBef>
                <a:spcPts val="0"/>
              </a:spcBef>
              <a:spcAft>
                <a:spcPts val="0"/>
              </a:spcAft>
              <a:buClr>
                <a:schemeClr val="lt1"/>
              </a:buClr>
              <a:buSzPts val="9450"/>
              <a:buFont typeface="Assistant"/>
              <a:buNone/>
              <a:defRPr sz="9450">
                <a:solidFill>
                  <a:schemeClr val="lt1"/>
                </a:solidFill>
                <a:latin typeface="Assistant"/>
                <a:ea typeface="Assistant"/>
                <a:cs typeface="Assistant"/>
                <a:sym typeface="Assistan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3"/>
          <p:cNvSpPr txBox="1"/>
          <p:nvPr>
            <p:ph idx="1" type="subTitle"/>
          </p:nvPr>
        </p:nvSpPr>
        <p:spPr>
          <a:xfrm>
            <a:off x="3246475" y="621700"/>
            <a:ext cx="2682000" cy="323100"/>
          </a:xfrm>
          <a:prstGeom prst="rect">
            <a:avLst/>
          </a:prstGeom>
        </p:spPr>
        <p:txBody>
          <a:bodyPr anchorCtr="0" anchor="t" bIns="45700" lIns="91425" spcFirstLastPara="1" rIns="91425" wrap="square" tIns="45700">
            <a:noAutofit/>
          </a:bodyPr>
          <a:lstStyle>
            <a:lvl1pPr lvl="0" algn="l">
              <a:spcBef>
                <a:spcPts val="640"/>
              </a:spcBef>
              <a:spcAft>
                <a:spcPts val="0"/>
              </a:spcAft>
              <a:buSzPts val="2100"/>
              <a:buNone/>
              <a:defRPr b="1" sz="2100"/>
            </a:lvl1pPr>
            <a:lvl2pPr lvl="1">
              <a:spcBef>
                <a:spcPts val="560"/>
              </a:spcBef>
              <a:spcAft>
                <a:spcPts val="0"/>
              </a:spcAft>
              <a:buSzPts val="2100"/>
              <a:buNone/>
              <a:defRPr sz="2100"/>
            </a:lvl2pPr>
            <a:lvl3pPr lvl="2">
              <a:spcBef>
                <a:spcPts val="480"/>
              </a:spcBef>
              <a:spcAft>
                <a:spcPts val="0"/>
              </a:spcAft>
              <a:buSzPts val="2100"/>
              <a:buNone/>
              <a:defRPr sz="2100"/>
            </a:lvl3pPr>
            <a:lvl4pPr lvl="3">
              <a:spcBef>
                <a:spcPts val="400"/>
              </a:spcBef>
              <a:spcAft>
                <a:spcPts val="0"/>
              </a:spcAft>
              <a:buSzPts val="2100"/>
              <a:buNone/>
              <a:defRPr sz="2100"/>
            </a:lvl4pPr>
            <a:lvl5pPr lvl="4">
              <a:spcBef>
                <a:spcPts val="400"/>
              </a:spcBef>
              <a:spcAft>
                <a:spcPts val="0"/>
              </a:spcAft>
              <a:buSzPts val="2100"/>
              <a:buNone/>
              <a:defRPr sz="2100"/>
            </a:lvl5pPr>
            <a:lvl6pPr lvl="5">
              <a:spcBef>
                <a:spcPts val="400"/>
              </a:spcBef>
              <a:spcAft>
                <a:spcPts val="0"/>
              </a:spcAft>
              <a:buSzPts val="2100"/>
              <a:buNone/>
              <a:defRPr sz="2100"/>
            </a:lvl6pPr>
            <a:lvl7pPr lvl="6">
              <a:spcBef>
                <a:spcPts val="400"/>
              </a:spcBef>
              <a:spcAft>
                <a:spcPts val="0"/>
              </a:spcAft>
              <a:buSzPts val="2100"/>
              <a:buNone/>
              <a:defRPr sz="2100"/>
            </a:lvl7pPr>
            <a:lvl8pPr lvl="7">
              <a:spcBef>
                <a:spcPts val="400"/>
              </a:spcBef>
              <a:spcAft>
                <a:spcPts val="0"/>
              </a:spcAft>
              <a:buSzPts val="2100"/>
              <a:buNone/>
              <a:defRPr sz="2100"/>
            </a:lvl8pPr>
            <a:lvl9pPr lvl="8">
              <a:spcBef>
                <a:spcPts val="400"/>
              </a:spcBef>
              <a:spcAft>
                <a:spcPts val="0"/>
              </a:spcAft>
              <a:buSzPts val="2100"/>
              <a:buNone/>
              <a:defRPr sz="2100"/>
            </a:lvl9pPr>
          </a:lstStyle>
          <a:p/>
        </p:txBody>
      </p:sp>
      <p:sp>
        <p:nvSpPr>
          <p:cNvPr id="32" name="Google Shape;32;p3"/>
          <p:cNvSpPr txBox="1"/>
          <p:nvPr>
            <p:ph idx="3" type="subTitle"/>
          </p:nvPr>
        </p:nvSpPr>
        <p:spPr>
          <a:xfrm>
            <a:off x="3246475" y="1028775"/>
            <a:ext cx="1983900" cy="323100"/>
          </a:xfrm>
          <a:prstGeom prst="rect">
            <a:avLst/>
          </a:prstGeom>
        </p:spPr>
        <p:txBody>
          <a:bodyPr anchorCtr="0" anchor="t" bIns="45700" lIns="91425" spcFirstLastPara="1" rIns="91425" wrap="square" tIns="45700">
            <a:noAutofit/>
          </a:bodyPr>
          <a:lstStyle>
            <a:lvl1pPr lvl="0" rtl="0" algn="l">
              <a:spcBef>
                <a:spcPts val="640"/>
              </a:spcBef>
              <a:spcAft>
                <a:spcPts val="0"/>
              </a:spcAft>
              <a:buSzPts val="2100"/>
              <a:buNone/>
              <a:defRPr sz="2100"/>
            </a:lvl1pPr>
            <a:lvl2pPr lvl="1" rtl="0">
              <a:spcBef>
                <a:spcPts val="560"/>
              </a:spcBef>
              <a:spcAft>
                <a:spcPts val="0"/>
              </a:spcAft>
              <a:buSzPts val="2100"/>
              <a:buNone/>
              <a:defRPr b="1" sz="2100"/>
            </a:lvl2pPr>
            <a:lvl3pPr lvl="2" rtl="0">
              <a:spcBef>
                <a:spcPts val="480"/>
              </a:spcBef>
              <a:spcAft>
                <a:spcPts val="0"/>
              </a:spcAft>
              <a:buSzPts val="2100"/>
              <a:buNone/>
              <a:defRPr b="1" sz="2100"/>
            </a:lvl3pPr>
            <a:lvl4pPr lvl="3" rtl="0">
              <a:spcBef>
                <a:spcPts val="400"/>
              </a:spcBef>
              <a:spcAft>
                <a:spcPts val="0"/>
              </a:spcAft>
              <a:buSzPts val="2100"/>
              <a:buNone/>
              <a:defRPr b="1" sz="2100"/>
            </a:lvl4pPr>
            <a:lvl5pPr lvl="4" rtl="0">
              <a:spcBef>
                <a:spcPts val="400"/>
              </a:spcBef>
              <a:spcAft>
                <a:spcPts val="0"/>
              </a:spcAft>
              <a:buSzPts val="2100"/>
              <a:buNone/>
              <a:defRPr b="1" sz="2100"/>
            </a:lvl5pPr>
            <a:lvl6pPr lvl="5" rtl="0">
              <a:spcBef>
                <a:spcPts val="400"/>
              </a:spcBef>
              <a:spcAft>
                <a:spcPts val="0"/>
              </a:spcAft>
              <a:buSzPts val="2100"/>
              <a:buNone/>
              <a:defRPr b="1" sz="2100"/>
            </a:lvl6pPr>
            <a:lvl7pPr lvl="6" rtl="0">
              <a:spcBef>
                <a:spcPts val="400"/>
              </a:spcBef>
              <a:spcAft>
                <a:spcPts val="0"/>
              </a:spcAft>
              <a:buSzPts val="2100"/>
              <a:buNone/>
              <a:defRPr b="1" sz="2100"/>
            </a:lvl7pPr>
            <a:lvl8pPr lvl="7" rtl="0">
              <a:spcBef>
                <a:spcPts val="400"/>
              </a:spcBef>
              <a:spcAft>
                <a:spcPts val="0"/>
              </a:spcAft>
              <a:buSzPts val="2100"/>
              <a:buNone/>
              <a:defRPr b="1" sz="2100"/>
            </a:lvl8pPr>
            <a:lvl9pPr lvl="8" rtl="0">
              <a:spcBef>
                <a:spcPts val="400"/>
              </a:spcBef>
              <a:spcAft>
                <a:spcPts val="0"/>
              </a:spcAft>
              <a:buSzPts val="2100"/>
              <a:buNone/>
              <a:defRPr b="1" sz="2100"/>
            </a:lvl9pPr>
          </a:lstStyle>
          <a:p/>
        </p:txBody>
      </p:sp>
      <p:sp>
        <p:nvSpPr>
          <p:cNvPr id="33" name="Google Shape;33;p3"/>
          <p:cNvSpPr txBox="1"/>
          <p:nvPr>
            <p:ph idx="4" type="subTitle"/>
          </p:nvPr>
        </p:nvSpPr>
        <p:spPr>
          <a:xfrm>
            <a:off x="8149338" y="621700"/>
            <a:ext cx="2682000" cy="323100"/>
          </a:xfrm>
          <a:prstGeom prst="rect">
            <a:avLst/>
          </a:prstGeom>
        </p:spPr>
        <p:txBody>
          <a:bodyPr anchorCtr="0" anchor="t" bIns="45700" lIns="91425" spcFirstLastPara="1" rIns="91425" wrap="square" tIns="45700">
            <a:noAutofit/>
          </a:bodyPr>
          <a:lstStyle>
            <a:lvl1pPr lvl="0" rtl="0">
              <a:spcBef>
                <a:spcPts val="640"/>
              </a:spcBef>
              <a:spcAft>
                <a:spcPts val="0"/>
              </a:spcAft>
              <a:buSzPts val="2100"/>
              <a:buNone/>
              <a:defRPr b="1" sz="2100"/>
            </a:lvl1pPr>
            <a:lvl2pPr lvl="1" rtl="0">
              <a:spcBef>
                <a:spcPts val="560"/>
              </a:spcBef>
              <a:spcAft>
                <a:spcPts val="0"/>
              </a:spcAft>
              <a:buSzPts val="2100"/>
              <a:buNone/>
              <a:defRPr sz="2100"/>
            </a:lvl2pPr>
            <a:lvl3pPr lvl="2" rtl="0">
              <a:spcBef>
                <a:spcPts val="480"/>
              </a:spcBef>
              <a:spcAft>
                <a:spcPts val="0"/>
              </a:spcAft>
              <a:buSzPts val="2100"/>
              <a:buNone/>
              <a:defRPr sz="2100"/>
            </a:lvl3pPr>
            <a:lvl4pPr lvl="3" rtl="0">
              <a:spcBef>
                <a:spcPts val="400"/>
              </a:spcBef>
              <a:spcAft>
                <a:spcPts val="0"/>
              </a:spcAft>
              <a:buSzPts val="2100"/>
              <a:buNone/>
              <a:defRPr sz="2100"/>
            </a:lvl4pPr>
            <a:lvl5pPr lvl="4" rtl="0">
              <a:spcBef>
                <a:spcPts val="400"/>
              </a:spcBef>
              <a:spcAft>
                <a:spcPts val="0"/>
              </a:spcAft>
              <a:buSzPts val="2100"/>
              <a:buNone/>
              <a:defRPr sz="2100"/>
            </a:lvl5pPr>
            <a:lvl6pPr lvl="5" rtl="0">
              <a:spcBef>
                <a:spcPts val="400"/>
              </a:spcBef>
              <a:spcAft>
                <a:spcPts val="0"/>
              </a:spcAft>
              <a:buSzPts val="2100"/>
              <a:buNone/>
              <a:defRPr sz="2100"/>
            </a:lvl6pPr>
            <a:lvl7pPr lvl="6" rtl="0">
              <a:spcBef>
                <a:spcPts val="400"/>
              </a:spcBef>
              <a:spcAft>
                <a:spcPts val="0"/>
              </a:spcAft>
              <a:buSzPts val="2100"/>
              <a:buNone/>
              <a:defRPr sz="2100"/>
            </a:lvl7pPr>
            <a:lvl8pPr lvl="7" rtl="0">
              <a:spcBef>
                <a:spcPts val="400"/>
              </a:spcBef>
              <a:spcAft>
                <a:spcPts val="0"/>
              </a:spcAft>
              <a:buSzPts val="2100"/>
              <a:buNone/>
              <a:defRPr sz="2100"/>
            </a:lvl8pPr>
            <a:lvl9pPr lvl="8" rtl="0">
              <a:spcBef>
                <a:spcPts val="400"/>
              </a:spcBef>
              <a:spcAft>
                <a:spcPts val="0"/>
              </a:spcAft>
              <a:buSzPts val="2100"/>
              <a:buNone/>
              <a:defRPr sz="2100"/>
            </a:lvl9pPr>
          </a:lstStyle>
          <a:p/>
        </p:txBody>
      </p:sp>
      <p:sp>
        <p:nvSpPr>
          <p:cNvPr id="34" name="Google Shape;34;p3"/>
          <p:cNvSpPr txBox="1"/>
          <p:nvPr>
            <p:ph idx="5" type="subTitle"/>
          </p:nvPr>
        </p:nvSpPr>
        <p:spPr>
          <a:xfrm>
            <a:off x="8149338" y="1028775"/>
            <a:ext cx="1983900" cy="323100"/>
          </a:xfrm>
          <a:prstGeom prst="rect">
            <a:avLst/>
          </a:prstGeom>
        </p:spPr>
        <p:txBody>
          <a:bodyPr anchorCtr="0" anchor="t" bIns="45700" lIns="91425" spcFirstLastPara="1" rIns="91425" wrap="square" tIns="45700">
            <a:noAutofit/>
          </a:bodyPr>
          <a:lstStyle>
            <a:lvl1pPr lvl="0" rtl="0">
              <a:spcBef>
                <a:spcPts val="640"/>
              </a:spcBef>
              <a:spcAft>
                <a:spcPts val="0"/>
              </a:spcAft>
              <a:buSzPts val="2100"/>
              <a:buNone/>
              <a:defRPr sz="2100"/>
            </a:lvl1pPr>
            <a:lvl2pPr lvl="1" rtl="0">
              <a:spcBef>
                <a:spcPts val="560"/>
              </a:spcBef>
              <a:spcAft>
                <a:spcPts val="0"/>
              </a:spcAft>
              <a:buSzPts val="2100"/>
              <a:buNone/>
              <a:defRPr b="1" sz="2100"/>
            </a:lvl2pPr>
            <a:lvl3pPr lvl="2" rtl="0">
              <a:spcBef>
                <a:spcPts val="480"/>
              </a:spcBef>
              <a:spcAft>
                <a:spcPts val="0"/>
              </a:spcAft>
              <a:buSzPts val="2100"/>
              <a:buNone/>
              <a:defRPr b="1" sz="2100"/>
            </a:lvl3pPr>
            <a:lvl4pPr lvl="3" rtl="0">
              <a:spcBef>
                <a:spcPts val="400"/>
              </a:spcBef>
              <a:spcAft>
                <a:spcPts val="0"/>
              </a:spcAft>
              <a:buSzPts val="2100"/>
              <a:buNone/>
              <a:defRPr b="1" sz="2100"/>
            </a:lvl4pPr>
            <a:lvl5pPr lvl="4" rtl="0">
              <a:spcBef>
                <a:spcPts val="400"/>
              </a:spcBef>
              <a:spcAft>
                <a:spcPts val="0"/>
              </a:spcAft>
              <a:buSzPts val="2100"/>
              <a:buNone/>
              <a:defRPr b="1" sz="2100"/>
            </a:lvl5pPr>
            <a:lvl6pPr lvl="5" rtl="0">
              <a:spcBef>
                <a:spcPts val="400"/>
              </a:spcBef>
              <a:spcAft>
                <a:spcPts val="0"/>
              </a:spcAft>
              <a:buSzPts val="2100"/>
              <a:buNone/>
              <a:defRPr b="1" sz="2100"/>
            </a:lvl6pPr>
            <a:lvl7pPr lvl="6" rtl="0">
              <a:spcBef>
                <a:spcPts val="400"/>
              </a:spcBef>
              <a:spcAft>
                <a:spcPts val="0"/>
              </a:spcAft>
              <a:buSzPts val="2100"/>
              <a:buNone/>
              <a:defRPr b="1" sz="2100"/>
            </a:lvl7pPr>
            <a:lvl8pPr lvl="7" rtl="0">
              <a:spcBef>
                <a:spcPts val="400"/>
              </a:spcBef>
              <a:spcAft>
                <a:spcPts val="0"/>
              </a:spcAft>
              <a:buSzPts val="2100"/>
              <a:buNone/>
              <a:defRPr b="1" sz="2100"/>
            </a:lvl8pPr>
            <a:lvl9pPr lvl="8" rtl="0">
              <a:spcBef>
                <a:spcPts val="400"/>
              </a:spcBef>
              <a:spcAft>
                <a:spcPts val="0"/>
              </a:spcAft>
              <a:buSzPts val="2100"/>
              <a:buNone/>
              <a:defRPr b="1" sz="2100"/>
            </a:lvl9pPr>
          </a:lstStyle>
          <a:p/>
        </p:txBody>
      </p:sp>
      <p:sp>
        <p:nvSpPr>
          <p:cNvPr id="35" name="Google Shape;35;p3"/>
          <p:cNvSpPr txBox="1"/>
          <p:nvPr>
            <p:ph idx="6" type="subTitle"/>
          </p:nvPr>
        </p:nvSpPr>
        <p:spPr>
          <a:xfrm>
            <a:off x="12359438" y="621700"/>
            <a:ext cx="2682000" cy="323100"/>
          </a:xfrm>
          <a:prstGeom prst="rect">
            <a:avLst/>
          </a:prstGeom>
        </p:spPr>
        <p:txBody>
          <a:bodyPr anchorCtr="0" anchor="t" bIns="45700" lIns="91425" spcFirstLastPara="1" rIns="91425" wrap="square" tIns="45700">
            <a:noAutofit/>
          </a:bodyPr>
          <a:lstStyle>
            <a:lvl1pPr lvl="0" rtl="0" algn="r">
              <a:spcBef>
                <a:spcPts val="640"/>
              </a:spcBef>
              <a:spcAft>
                <a:spcPts val="0"/>
              </a:spcAft>
              <a:buSzPts val="2100"/>
              <a:buNone/>
              <a:defRPr b="1" sz="2100"/>
            </a:lvl1pPr>
            <a:lvl2pPr lvl="1" rtl="0" algn="r">
              <a:spcBef>
                <a:spcPts val="560"/>
              </a:spcBef>
              <a:spcAft>
                <a:spcPts val="0"/>
              </a:spcAft>
              <a:buSzPts val="2100"/>
              <a:buNone/>
              <a:defRPr sz="2100"/>
            </a:lvl2pPr>
            <a:lvl3pPr lvl="2" rtl="0" algn="r">
              <a:spcBef>
                <a:spcPts val="480"/>
              </a:spcBef>
              <a:spcAft>
                <a:spcPts val="0"/>
              </a:spcAft>
              <a:buSzPts val="2100"/>
              <a:buNone/>
              <a:defRPr sz="2100"/>
            </a:lvl3pPr>
            <a:lvl4pPr lvl="3" rtl="0" algn="r">
              <a:spcBef>
                <a:spcPts val="400"/>
              </a:spcBef>
              <a:spcAft>
                <a:spcPts val="0"/>
              </a:spcAft>
              <a:buSzPts val="2100"/>
              <a:buNone/>
              <a:defRPr sz="2100"/>
            </a:lvl4pPr>
            <a:lvl5pPr lvl="4" rtl="0" algn="r">
              <a:spcBef>
                <a:spcPts val="400"/>
              </a:spcBef>
              <a:spcAft>
                <a:spcPts val="0"/>
              </a:spcAft>
              <a:buSzPts val="2100"/>
              <a:buNone/>
              <a:defRPr sz="2100"/>
            </a:lvl5pPr>
            <a:lvl6pPr lvl="5" rtl="0" algn="r">
              <a:spcBef>
                <a:spcPts val="400"/>
              </a:spcBef>
              <a:spcAft>
                <a:spcPts val="0"/>
              </a:spcAft>
              <a:buSzPts val="2100"/>
              <a:buNone/>
              <a:defRPr sz="2100"/>
            </a:lvl6pPr>
            <a:lvl7pPr lvl="6" rtl="0" algn="r">
              <a:spcBef>
                <a:spcPts val="400"/>
              </a:spcBef>
              <a:spcAft>
                <a:spcPts val="0"/>
              </a:spcAft>
              <a:buSzPts val="2100"/>
              <a:buNone/>
              <a:defRPr sz="2100"/>
            </a:lvl7pPr>
            <a:lvl8pPr lvl="7" rtl="0" algn="r">
              <a:spcBef>
                <a:spcPts val="400"/>
              </a:spcBef>
              <a:spcAft>
                <a:spcPts val="0"/>
              </a:spcAft>
              <a:buSzPts val="2100"/>
              <a:buNone/>
              <a:defRPr sz="2100"/>
            </a:lvl8pPr>
            <a:lvl9pPr lvl="8" rtl="0" algn="r">
              <a:spcBef>
                <a:spcPts val="400"/>
              </a:spcBef>
              <a:spcAft>
                <a:spcPts val="0"/>
              </a:spcAft>
              <a:buSzPts val="2100"/>
              <a:buNone/>
              <a:defRPr sz="2100"/>
            </a:lvl9pPr>
          </a:lstStyle>
          <a:p/>
        </p:txBody>
      </p:sp>
      <p:sp>
        <p:nvSpPr>
          <p:cNvPr id="36" name="Google Shape;36;p3"/>
          <p:cNvSpPr txBox="1"/>
          <p:nvPr>
            <p:ph idx="7" type="subTitle"/>
          </p:nvPr>
        </p:nvSpPr>
        <p:spPr>
          <a:xfrm>
            <a:off x="13057538" y="1028775"/>
            <a:ext cx="1983900" cy="323100"/>
          </a:xfrm>
          <a:prstGeom prst="rect">
            <a:avLst/>
          </a:prstGeom>
        </p:spPr>
        <p:txBody>
          <a:bodyPr anchorCtr="0" anchor="t" bIns="45700" lIns="91425" spcFirstLastPara="1" rIns="91425" wrap="square" tIns="45700">
            <a:noAutofit/>
          </a:bodyPr>
          <a:lstStyle>
            <a:lvl1pPr lvl="0" rtl="0" algn="r">
              <a:spcBef>
                <a:spcPts val="640"/>
              </a:spcBef>
              <a:spcAft>
                <a:spcPts val="0"/>
              </a:spcAft>
              <a:buSzPts val="2100"/>
              <a:buNone/>
              <a:defRPr sz="2100"/>
            </a:lvl1pPr>
            <a:lvl2pPr lvl="1" rtl="0" algn="r">
              <a:spcBef>
                <a:spcPts val="560"/>
              </a:spcBef>
              <a:spcAft>
                <a:spcPts val="0"/>
              </a:spcAft>
              <a:buSzPts val="2100"/>
              <a:buNone/>
              <a:defRPr b="1" sz="2100"/>
            </a:lvl2pPr>
            <a:lvl3pPr lvl="2" rtl="0" algn="r">
              <a:spcBef>
                <a:spcPts val="480"/>
              </a:spcBef>
              <a:spcAft>
                <a:spcPts val="0"/>
              </a:spcAft>
              <a:buSzPts val="2100"/>
              <a:buNone/>
              <a:defRPr b="1" sz="2100"/>
            </a:lvl3pPr>
            <a:lvl4pPr lvl="3" rtl="0" algn="r">
              <a:spcBef>
                <a:spcPts val="400"/>
              </a:spcBef>
              <a:spcAft>
                <a:spcPts val="0"/>
              </a:spcAft>
              <a:buSzPts val="2100"/>
              <a:buNone/>
              <a:defRPr b="1" sz="2100"/>
            </a:lvl4pPr>
            <a:lvl5pPr lvl="4" rtl="0" algn="r">
              <a:spcBef>
                <a:spcPts val="400"/>
              </a:spcBef>
              <a:spcAft>
                <a:spcPts val="0"/>
              </a:spcAft>
              <a:buSzPts val="2100"/>
              <a:buNone/>
              <a:defRPr b="1" sz="2100"/>
            </a:lvl5pPr>
            <a:lvl6pPr lvl="5" rtl="0" algn="r">
              <a:spcBef>
                <a:spcPts val="400"/>
              </a:spcBef>
              <a:spcAft>
                <a:spcPts val="0"/>
              </a:spcAft>
              <a:buSzPts val="2100"/>
              <a:buNone/>
              <a:defRPr b="1" sz="2100"/>
            </a:lvl6pPr>
            <a:lvl7pPr lvl="6" rtl="0" algn="r">
              <a:spcBef>
                <a:spcPts val="400"/>
              </a:spcBef>
              <a:spcAft>
                <a:spcPts val="0"/>
              </a:spcAft>
              <a:buSzPts val="2100"/>
              <a:buNone/>
              <a:defRPr b="1" sz="2100"/>
            </a:lvl7pPr>
            <a:lvl8pPr lvl="7" rtl="0" algn="r">
              <a:spcBef>
                <a:spcPts val="400"/>
              </a:spcBef>
              <a:spcAft>
                <a:spcPts val="0"/>
              </a:spcAft>
              <a:buSzPts val="2100"/>
              <a:buNone/>
              <a:defRPr b="1" sz="2100"/>
            </a:lvl8pPr>
            <a:lvl9pPr lvl="8" rtl="0" algn="r">
              <a:spcBef>
                <a:spcPts val="400"/>
              </a:spcBef>
              <a:spcAft>
                <a:spcPts val="0"/>
              </a:spcAft>
              <a:buSzPts val="2100"/>
              <a:buNone/>
              <a:defRPr b="1" sz="2100"/>
            </a:lvl9pPr>
          </a:lstStyle>
          <a:p/>
        </p:txBody>
      </p:sp>
      <p:sp>
        <p:nvSpPr>
          <p:cNvPr id="37" name="Google Shape;37;p3"/>
          <p:cNvSpPr txBox="1"/>
          <p:nvPr>
            <p:ph idx="8" type="subTitle"/>
          </p:nvPr>
        </p:nvSpPr>
        <p:spPr>
          <a:xfrm>
            <a:off x="4960500" y="8612650"/>
            <a:ext cx="8367000" cy="573900"/>
          </a:xfrm>
          <a:prstGeom prst="rect">
            <a:avLst/>
          </a:prstGeom>
        </p:spPr>
        <p:txBody>
          <a:bodyPr anchorCtr="0" anchor="t" bIns="45700" lIns="91425" spcFirstLastPara="1" rIns="91425" wrap="square" tIns="45700">
            <a:noAutofit/>
          </a:bodyPr>
          <a:lstStyle>
            <a:lvl1pPr lvl="0">
              <a:spcBef>
                <a:spcPts val="640"/>
              </a:spcBef>
              <a:spcAft>
                <a:spcPts val="0"/>
              </a:spcAft>
              <a:buSzPts val="2800"/>
              <a:buNone/>
              <a:defRPr sz="2800"/>
            </a:lvl1pPr>
            <a:lvl2pPr lvl="1">
              <a:spcBef>
                <a:spcPts val="560"/>
              </a:spcBef>
              <a:spcAft>
                <a:spcPts val="0"/>
              </a:spcAft>
              <a:buSzPts val="2000"/>
              <a:buNone/>
              <a:defRPr/>
            </a:lvl2pPr>
            <a:lvl3pPr lvl="2">
              <a:spcBef>
                <a:spcPts val="480"/>
              </a:spcBef>
              <a:spcAft>
                <a:spcPts val="0"/>
              </a:spcAft>
              <a:buSzPts val="2000"/>
              <a:buNone/>
              <a:defRPr/>
            </a:lvl3pPr>
            <a:lvl4pPr lvl="3">
              <a:spcBef>
                <a:spcPts val="400"/>
              </a:spcBef>
              <a:spcAft>
                <a:spcPts val="0"/>
              </a:spcAft>
              <a:buSzPts val="2000"/>
              <a:buNone/>
              <a:defRPr/>
            </a:lvl4pPr>
            <a:lvl5pPr lvl="4">
              <a:spcBef>
                <a:spcPts val="400"/>
              </a:spcBef>
              <a:spcAft>
                <a:spcPts val="0"/>
              </a:spcAft>
              <a:buSzPts val="2000"/>
              <a:buNone/>
              <a:defRPr/>
            </a:lvl5pPr>
            <a:lvl6pPr lvl="5">
              <a:spcBef>
                <a:spcPts val="400"/>
              </a:spcBef>
              <a:spcAft>
                <a:spcPts val="0"/>
              </a:spcAft>
              <a:buSzPts val="2000"/>
              <a:buNone/>
              <a:defRPr/>
            </a:lvl6pPr>
            <a:lvl7pPr lvl="6">
              <a:spcBef>
                <a:spcPts val="400"/>
              </a:spcBef>
              <a:spcAft>
                <a:spcPts val="0"/>
              </a:spcAft>
              <a:buSzPts val="2000"/>
              <a:buNone/>
              <a:defRPr/>
            </a:lvl7pPr>
            <a:lvl8pPr lvl="7">
              <a:spcBef>
                <a:spcPts val="400"/>
              </a:spcBef>
              <a:spcAft>
                <a:spcPts val="0"/>
              </a:spcAft>
              <a:buSzPts val="2000"/>
              <a:buNone/>
              <a:defRPr/>
            </a:lvl8pPr>
            <a:lvl9pPr lvl="8">
              <a:spcBef>
                <a:spcPts val="400"/>
              </a:spcBef>
              <a:spcAft>
                <a:spcPts val="0"/>
              </a:spcAft>
              <a:buSzPts val="20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1">
    <p:spTree>
      <p:nvGrpSpPr>
        <p:cNvPr id="38" name="Shape 38"/>
        <p:cNvGrpSpPr/>
        <p:nvPr/>
      </p:nvGrpSpPr>
      <p:grpSpPr>
        <a:xfrm>
          <a:off x="0" y="0"/>
          <a:ext cx="0" cy="0"/>
          <a:chOff x="0" y="0"/>
          <a:chExt cx="0" cy="0"/>
        </a:xfrm>
      </p:grpSpPr>
      <p:grpSp>
        <p:nvGrpSpPr>
          <p:cNvPr id="39" name="Google Shape;39;p4"/>
          <p:cNvGrpSpPr/>
          <p:nvPr/>
        </p:nvGrpSpPr>
        <p:grpSpPr>
          <a:xfrm>
            <a:off x="2876125" y="-153501"/>
            <a:ext cx="12535834" cy="10440716"/>
            <a:chOff x="0" y="-38100"/>
            <a:chExt cx="3301597" cy="2749800"/>
          </a:xfrm>
        </p:grpSpPr>
        <p:sp>
          <p:nvSpPr>
            <p:cNvPr id="40" name="Google Shape;40;p4"/>
            <p:cNvSpPr/>
            <p:nvPr/>
          </p:nvSpPr>
          <p:spPr>
            <a:xfrm>
              <a:off x="0" y="0"/>
              <a:ext cx="3301597" cy="2711661"/>
            </a:xfrm>
            <a:custGeom>
              <a:rect b="b" l="l" r="r" t="t"/>
              <a:pathLst>
                <a:path extrusionOk="0" h="2711661" w="3301597">
                  <a:moveTo>
                    <a:pt x="0" y="0"/>
                  </a:moveTo>
                  <a:lnTo>
                    <a:pt x="3301597" y="0"/>
                  </a:lnTo>
                  <a:lnTo>
                    <a:pt x="3301597" y="2711661"/>
                  </a:lnTo>
                  <a:lnTo>
                    <a:pt x="0" y="2711661"/>
                  </a:lnTo>
                  <a:close/>
                </a:path>
              </a:pathLst>
            </a:custGeom>
            <a:solidFill>
              <a:srgbClr val="A9B9BD">
                <a:alpha val="19610"/>
              </a:srgbClr>
            </a:solidFill>
            <a:ln>
              <a:noFill/>
            </a:ln>
          </p:spPr>
        </p:sp>
        <p:sp>
          <p:nvSpPr>
            <p:cNvPr id="41" name="Google Shape;41;p4"/>
            <p:cNvSpPr txBox="1"/>
            <p:nvPr/>
          </p:nvSpPr>
          <p:spPr>
            <a:xfrm>
              <a:off x="0" y="-38100"/>
              <a:ext cx="3301500" cy="27498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2" name="Google Shape;42;p4"/>
          <p:cNvSpPr/>
          <p:nvPr/>
        </p:nvSpPr>
        <p:spPr>
          <a:xfrm>
            <a:off x="15359599" y="6186968"/>
            <a:ext cx="2928401" cy="4114800"/>
          </a:xfrm>
          <a:custGeom>
            <a:rect b="b" l="l" r="r" t="t"/>
            <a:pathLst>
              <a:path extrusionOk="0" h="4114800" w="2928401">
                <a:moveTo>
                  <a:pt x="0" y="0"/>
                </a:moveTo>
                <a:lnTo>
                  <a:pt x="2928401" y="0"/>
                </a:lnTo>
                <a:lnTo>
                  <a:pt x="2928401" y="4114800"/>
                </a:lnTo>
                <a:lnTo>
                  <a:pt x="0" y="4114800"/>
                </a:lnTo>
                <a:lnTo>
                  <a:pt x="0" y="0"/>
                </a:lnTo>
                <a:close/>
              </a:path>
            </a:pathLst>
          </a:custGeom>
          <a:blipFill rotWithShape="1">
            <a:blip r:embed="rId2">
              <a:alphaModFix/>
            </a:blip>
            <a:stretch>
              <a:fillRect b="0" l="-40508" r="0" t="0"/>
            </a:stretch>
          </a:blipFill>
          <a:ln>
            <a:noFill/>
          </a:ln>
        </p:spPr>
      </p:sp>
      <p:sp>
        <p:nvSpPr>
          <p:cNvPr id="43" name="Google Shape;43;p4"/>
          <p:cNvSpPr/>
          <p:nvPr/>
        </p:nvSpPr>
        <p:spPr>
          <a:xfrm>
            <a:off x="14173200" y="8883670"/>
            <a:ext cx="1565516" cy="1418098"/>
          </a:xfrm>
          <a:custGeom>
            <a:rect b="b" l="l" r="r" t="t"/>
            <a:pathLst>
              <a:path extrusionOk="0" h="1418098" w="1565516">
                <a:moveTo>
                  <a:pt x="0" y="0"/>
                </a:moveTo>
                <a:lnTo>
                  <a:pt x="1565516" y="0"/>
                </a:lnTo>
                <a:lnTo>
                  <a:pt x="1565516" y="1418098"/>
                </a:lnTo>
                <a:lnTo>
                  <a:pt x="0" y="1418098"/>
                </a:lnTo>
                <a:lnTo>
                  <a:pt x="0" y="0"/>
                </a:lnTo>
                <a:close/>
              </a:path>
            </a:pathLst>
          </a:custGeom>
          <a:blipFill rotWithShape="1">
            <a:blip r:embed="rId2">
              <a:alphaModFix amt="46000"/>
            </a:blip>
            <a:stretch>
              <a:fillRect b="0" l="0" r="-162825" t="-190157"/>
            </a:stretch>
          </a:blipFill>
          <a:ln>
            <a:noFill/>
          </a:ln>
        </p:spPr>
      </p:sp>
      <p:grpSp>
        <p:nvGrpSpPr>
          <p:cNvPr id="44" name="Google Shape;44;p4"/>
          <p:cNvGrpSpPr/>
          <p:nvPr/>
        </p:nvGrpSpPr>
        <p:grpSpPr>
          <a:xfrm>
            <a:off x="6972293" y="3908143"/>
            <a:ext cx="4846743" cy="1247768"/>
            <a:chOff x="0" y="-38100"/>
            <a:chExt cx="1276500" cy="328628"/>
          </a:xfrm>
        </p:grpSpPr>
        <p:sp>
          <p:nvSpPr>
            <p:cNvPr id="45" name="Google Shape;45;p4"/>
            <p:cNvSpPr/>
            <p:nvPr/>
          </p:nvSpPr>
          <p:spPr>
            <a:xfrm>
              <a:off x="0" y="0"/>
              <a:ext cx="1276426" cy="290528"/>
            </a:xfrm>
            <a:custGeom>
              <a:rect b="b" l="l" r="r" t="t"/>
              <a:pathLst>
                <a:path extrusionOk="0" h="290528" w="1276426">
                  <a:moveTo>
                    <a:pt x="0" y="0"/>
                  </a:moveTo>
                  <a:lnTo>
                    <a:pt x="1276426" y="0"/>
                  </a:lnTo>
                  <a:lnTo>
                    <a:pt x="1276426" y="290528"/>
                  </a:lnTo>
                  <a:lnTo>
                    <a:pt x="0" y="290528"/>
                  </a:lnTo>
                  <a:close/>
                </a:path>
              </a:pathLst>
            </a:custGeom>
            <a:solidFill>
              <a:srgbClr val="A9B9BD"/>
            </a:solidFill>
            <a:ln>
              <a:noFill/>
            </a:ln>
          </p:spPr>
        </p:sp>
        <p:sp>
          <p:nvSpPr>
            <p:cNvPr id="46" name="Google Shape;46;p4"/>
            <p:cNvSpPr txBox="1"/>
            <p:nvPr/>
          </p:nvSpPr>
          <p:spPr>
            <a:xfrm>
              <a:off x="0" y="-38100"/>
              <a:ext cx="1276500" cy="3285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7" name="Google Shape;47;p4"/>
          <p:cNvGrpSpPr/>
          <p:nvPr/>
        </p:nvGrpSpPr>
        <p:grpSpPr>
          <a:xfrm>
            <a:off x="6972293" y="7259391"/>
            <a:ext cx="5385523" cy="1247768"/>
            <a:chOff x="0" y="-38100"/>
            <a:chExt cx="1418400" cy="328628"/>
          </a:xfrm>
        </p:grpSpPr>
        <p:sp>
          <p:nvSpPr>
            <p:cNvPr id="48" name="Google Shape;48;p4"/>
            <p:cNvSpPr/>
            <p:nvPr/>
          </p:nvSpPr>
          <p:spPr>
            <a:xfrm>
              <a:off x="0" y="0"/>
              <a:ext cx="1418260" cy="290528"/>
            </a:xfrm>
            <a:custGeom>
              <a:rect b="b" l="l" r="r" t="t"/>
              <a:pathLst>
                <a:path extrusionOk="0" h="290528" w="1418260">
                  <a:moveTo>
                    <a:pt x="0" y="0"/>
                  </a:moveTo>
                  <a:lnTo>
                    <a:pt x="1418260" y="0"/>
                  </a:lnTo>
                  <a:lnTo>
                    <a:pt x="1418260" y="290528"/>
                  </a:lnTo>
                  <a:lnTo>
                    <a:pt x="0" y="290528"/>
                  </a:lnTo>
                  <a:close/>
                </a:path>
              </a:pathLst>
            </a:custGeom>
            <a:solidFill>
              <a:srgbClr val="A9B9BD"/>
            </a:solidFill>
            <a:ln>
              <a:noFill/>
            </a:ln>
          </p:spPr>
        </p:sp>
        <p:sp>
          <p:nvSpPr>
            <p:cNvPr id="49" name="Google Shape;49;p4"/>
            <p:cNvSpPr txBox="1"/>
            <p:nvPr/>
          </p:nvSpPr>
          <p:spPr>
            <a:xfrm>
              <a:off x="0" y="-38100"/>
              <a:ext cx="1418400" cy="3285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0" name="Google Shape;50;p4"/>
          <p:cNvGrpSpPr/>
          <p:nvPr/>
        </p:nvGrpSpPr>
        <p:grpSpPr>
          <a:xfrm>
            <a:off x="6972293" y="5583767"/>
            <a:ext cx="5467536" cy="1247768"/>
            <a:chOff x="0" y="-38100"/>
            <a:chExt cx="1440000" cy="328628"/>
          </a:xfrm>
        </p:grpSpPr>
        <p:sp>
          <p:nvSpPr>
            <p:cNvPr id="51" name="Google Shape;51;p4"/>
            <p:cNvSpPr/>
            <p:nvPr/>
          </p:nvSpPr>
          <p:spPr>
            <a:xfrm>
              <a:off x="0" y="0"/>
              <a:ext cx="1439872" cy="290528"/>
            </a:xfrm>
            <a:custGeom>
              <a:rect b="b" l="l" r="r" t="t"/>
              <a:pathLst>
                <a:path extrusionOk="0" h="290528" w="1439872">
                  <a:moveTo>
                    <a:pt x="0" y="0"/>
                  </a:moveTo>
                  <a:lnTo>
                    <a:pt x="1439872" y="0"/>
                  </a:lnTo>
                  <a:lnTo>
                    <a:pt x="1439872" y="290528"/>
                  </a:lnTo>
                  <a:lnTo>
                    <a:pt x="0" y="290528"/>
                  </a:lnTo>
                  <a:close/>
                </a:path>
              </a:pathLst>
            </a:custGeom>
            <a:solidFill>
              <a:srgbClr val="A9B9BD"/>
            </a:solidFill>
            <a:ln>
              <a:noFill/>
            </a:ln>
          </p:spPr>
        </p:sp>
        <p:sp>
          <p:nvSpPr>
            <p:cNvPr id="52" name="Google Shape;52;p4"/>
            <p:cNvSpPr txBox="1"/>
            <p:nvPr/>
          </p:nvSpPr>
          <p:spPr>
            <a:xfrm>
              <a:off x="0" y="-38100"/>
              <a:ext cx="1440000" cy="3285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3" name="Google Shape;53;p4"/>
          <p:cNvGrpSpPr/>
          <p:nvPr/>
        </p:nvGrpSpPr>
        <p:grpSpPr>
          <a:xfrm>
            <a:off x="0" y="-144662"/>
            <a:ext cx="2876152" cy="1173367"/>
            <a:chOff x="0" y="-38100"/>
            <a:chExt cx="757500" cy="309033"/>
          </a:xfrm>
        </p:grpSpPr>
        <p:sp>
          <p:nvSpPr>
            <p:cNvPr id="54" name="Google Shape;54;p4"/>
            <p:cNvSpPr/>
            <p:nvPr/>
          </p:nvSpPr>
          <p:spPr>
            <a:xfrm>
              <a:off x="0" y="0"/>
              <a:ext cx="757498" cy="270933"/>
            </a:xfrm>
            <a:custGeom>
              <a:rect b="b" l="l" r="r" t="t"/>
              <a:pathLst>
                <a:path extrusionOk="0" h="270933" w="757498">
                  <a:moveTo>
                    <a:pt x="0" y="0"/>
                  </a:moveTo>
                  <a:lnTo>
                    <a:pt x="757498" y="0"/>
                  </a:lnTo>
                  <a:lnTo>
                    <a:pt x="757498" y="270933"/>
                  </a:lnTo>
                  <a:lnTo>
                    <a:pt x="0" y="270933"/>
                  </a:lnTo>
                  <a:close/>
                </a:path>
              </a:pathLst>
            </a:custGeom>
            <a:solidFill>
              <a:srgbClr val="A9B9BD"/>
            </a:solidFill>
            <a:ln>
              <a:noFill/>
            </a:ln>
          </p:spPr>
        </p:sp>
        <p:sp>
          <p:nvSpPr>
            <p:cNvPr id="55" name="Google Shape;55;p4"/>
            <p:cNvSpPr txBox="1"/>
            <p:nvPr/>
          </p:nvSpPr>
          <p:spPr>
            <a:xfrm>
              <a:off x="0" y="-38100"/>
              <a:ext cx="757500" cy="3090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6" name="Google Shape;56;p4"/>
          <p:cNvGrpSpPr/>
          <p:nvPr/>
        </p:nvGrpSpPr>
        <p:grpSpPr>
          <a:xfrm>
            <a:off x="2876125" y="-144662"/>
            <a:ext cx="1014911" cy="1173367"/>
            <a:chOff x="0" y="-38100"/>
            <a:chExt cx="267300" cy="309033"/>
          </a:xfrm>
        </p:grpSpPr>
        <p:sp>
          <p:nvSpPr>
            <p:cNvPr id="57" name="Google Shape;57;p4"/>
            <p:cNvSpPr/>
            <p:nvPr/>
          </p:nvSpPr>
          <p:spPr>
            <a:xfrm>
              <a:off x="0" y="0"/>
              <a:ext cx="267279" cy="270933"/>
            </a:xfrm>
            <a:custGeom>
              <a:rect b="b" l="l" r="r" t="t"/>
              <a:pathLst>
                <a:path extrusionOk="0" h="270933" w="267279">
                  <a:moveTo>
                    <a:pt x="0" y="0"/>
                  </a:moveTo>
                  <a:lnTo>
                    <a:pt x="267279" y="0"/>
                  </a:lnTo>
                  <a:lnTo>
                    <a:pt x="267279" y="270933"/>
                  </a:lnTo>
                  <a:lnTo>
                    <a:pt x="0" y="270933"/>
                  </a:lnTo>
                  <a:close/>
                </a:path>
              </a:pathLst>
            </a:custGeom>
            <a:solidFill>
              <a:srgbClr val="A9B9BD">
                <a:alpha val="53330"/>
              </a:srgbClr>
            </a:solidFill>
            <a:ln>
              <a:noFill/>
            </a:ln>
          </p:spPr>
        </p:sp>
        <p:sp>
          <p:nvSpPr>
            <p:cNvPr id="58" name="Google Shape;58;p4"/>
            <p:cNvSpPr txBox="1"/>
            <p:nvPr/>
          </p:nvSpPr>
          <p:spPr>
            <a:xfrm>
              <a:off x="0" y="-38100"/>
              <a:ext cx="267300" cy="3090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9" name="Google Shape;59;p4"/>
          <p:cNvGrpSpPr/>
          <p:nvPr/>
        </p:nvGrpSpPr>
        <p:grpSpPr>
          <a:xfrm rot="-5400000">
            <a:off x="15263972" y="294420"/>
            <a:ext cx="3980412" cy="439833"/>
            <a:chOff x="0" y="-38100"/>
            <a:chExt cx="1048332" cy="115840"/>
          </a:xfrm>
        </p:grpSpPr>
        <p:sp>
          <p:nvSpPr>
            <p:cNvPr id="60" name="Google Shape;60;p4"/>
            <p:cNvSpPr/>
            <p:nvPr/>
          </p:nvSpPr>
          <p:spPr>
            <a:xfrm>
              <a:off x="0" y="0"/>
              <a:ext cx="1048332" cy="77740"/>
            </a:xfrm>
            <a:custGeom>
              <a:rect b="b" l="l" r="r" t="t"/>
              <a:pathLst>
                <a:path extrusionOk="0" h="77740" w="1048332">
                  <a:moveTo>
                    <a:pt x="0" y="0"/>
                  </a:moveTo>
                  <a:lnTo>
                    <a:pt x="1048332" y="0"/>
                  </a:lnTo>
                  <a:lnTo>
                    <a:pt x="1048332" y="77740"/>
                  </a:lnTo>
                  <a:lnTo>
                    <a:pt x="0" y="77740"/>
                  </a:lnTo>
                  <a:close/>
                </a:path>
              </a:pathLst>
            </a:custGeom>
            <a:solidFill>
              <a:srgbClr val="597279"/>
            </a:solidFill>
            <a:ln>
              <a:noFill/>
            </a:ln>
          </p:spPr>
        </p:sp>
        <p:sp>
          <p:nvSpPr>
            <p:cNvPr id="61" name="Google Shape;61;p4"/>
            <p:cNvSpPr txBox="1"/>
            <p:nvPr/>
          </p:nvSpPr>
          <p:spPr>
            <a:xfrm>
              <a:off x="0" y="-38100"/>
              <a:ext cx="1048200" cy="1158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2" name="Google Shape;62;p4"/>
          <p:cNvGrpSpPr/>
          <p:nvPr/>
        </p:nvGrpSpPr>
        <p:grpSpPr>
          <a:xfrm rot="-5400000">
            <a:off x="16077879" y="294420"/>
            <a:ext cx="3980412" cy="439833"/>
            <a:chOff x="0" y="-38100"/>
            <a:chExt cx="1048332" cy="115840"/>
          </a:xfrm>
        </p:grpSpPr>
        <p:sp>
          <p:nvSpPr>
            <p:cNvPr id="63" name="Google Shape;63;p4"/>
            <p:cNvSpPr/>
            <p:nvPr/>
          </p:nvSpPr>
          <p:spPr>
            <a:xfrm>
              <a:off x="0" y="0"/>
              <a:ext cx="1048332" cy="77740"/>
            </a:xfrm>
            <a:custGeom>
              <a:rect b="b" l="l" r="r" t="t"/>
              <a:pathLst>
                <a:path extrusionOk="0" h="77740" w="1048332">
                  <a:moveTo>
                    <a:pt x="0" y="0"/>
                  </a:moveTo>
                  <a:lnTo>
                    <a:pt x="1048332" y="0"/>
                  </a:lnTo>
                  <a:lnTo>
                    <a:pt x="1048332" y="77740"/>
                  </a:lnTo>
                  <a:lnTo>
                    <a:pt x="0" y="77740"/>
                  </a:lnTo>
                  <a:close/>
                </a:path>
              </a:pathLst>
            </a:custGeom>
            <a:solidFill>
              <a:srgbClr val="597279"/>
            </a:solidFill>
            <a:ln>
              <a:noFill/>
            </a:ln>
          </p:spPr>
        </p:sp>
        <p:sp>
          <p:nvSpPr>
            <p:cNvPr id="64" name="Google Shape;64;p4"/>
            <p:cNvSpPr txBox="1"/>
            <p:nvPr/>
          </p:nvSpPr>
          <p:spPr>
            <a:xfrm>
              <a:off x="0" y="-38100"/>
              <a:ext cx="1048200" cy="1158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5" name="Google Shape;65;p4"/>
          <p:cNvGrpSpPr/>
          <p:nvPr/>
        </p:nvGrpSpPr>
        <p:grpSpPr>
          <a:xfrm rot="-5400000">
            <a:off x="15670926" y="294420"/>
            <a:ext cx="3980412" cy="439833"/>
            <a:chOff x="0" y="-38100"/>
            <a:chExt cx="1048332" cy="115840"/>
          </a:xfrm>
        </p:grpSpPr>
        <p:sp>
          <p:nvSpPr>
            <p:cNvPr id="66" name="Google Shape;66;p4"/>
            <p:cNvSpPr/>
            <p:nvPr/>
          </p:nvSpPr>
          <p:spPr>
            <a:xfrm>
              <a:off x="0" y="0"/>
              <a:ext cx="1048332" cy="77740"/>
            </a:xfrm>
            <a:custGeom>
              <a:rect b="b" l="l" r="r" t="t"/>
              <a:pathLst>
                <a:path extrusionOk="0" h="77740" w="1048332">
                  <a:moveTo>
                    <a:pt x="0" y="0"/>
                  </a:moveTo>
                  <a:lnTo>
                    <a:pt x="1048332" y="0"/>
                  </a:lnTo>
                  <a:lnTo>
                    <a:pt x="1048332" y="77740"/>
                  </a:lnTo>
                  <a:lnTo>
                    <a:pt x="0" y="77740"/>
                  </a:lnTo>
                  <a:close/>
                </a:path>
              </a:pathLst>
            </a:custGeom>
            <a:solidFill>
              <a:srgbClr val="597279"/>
            </a:solidFill>
            <a:ln>
              <a:noFill/>
            </a:ln>
          </p:spPr>
        </p:sp>
        <p:sp>
          <p:nvSpPr>
            <p:cNvPr id="67" name="Google Shape;67;p4"/>
            <p:cNvSpPr txBox="1"/>
            <p:nvPr/>
          </p:nvSpPr>
          <p:spPr>
            <a:xfrm>
              <a:off x="0" y="-38100"/>
              <a:ext cx="1048200" cy="1158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8" name="Google Shape;68;p4"/>
          <p:cNvSpPr/>
          <p:nvPr/>
        </p:nvSpPr>
        <p:spPr>
          <a:xfrm>
            <a:off x="-1752431" y="8229600"/>
            <a:ext cx="4029222" cy="4029222"/>
          </a:xfrm>
          <a:custGeom>
            <a:rect b="b" l="l" r="r" t="t"/>
            <a:pathLst>
              <a:path extrusionOk="0" h="4029222" w="4029222">
                <a:moveTo>
                  <a:pt x="0" y="0"/>
                </a:moveTo>
                <a:lnTo>
                  <a:pt x="4029221" y="0"/>
                </a:lnTo>
                <a:lnTo>
                  <a:pt x="4029221" y="4029222"/>
                </a:lnTo>
                <a:lnTo>
                  <a:pt x="0" y="4029222"/>
                </a:lnTo>
                <a:lnTo>
                  <a:pt x="0" y="0"/>
                </a:lnTo>
                <a:close/>
              </a:path>
            </a:pathLst>
          </a:custGeom>
          <a:blipFill rotWithShape="1">
            <a:blip r:embed="rId3">
              <a:alphaModFix/>
            </a:blip>
            <a:stretch>
              <a:fillRect b="0" l="0" r="0" t="0"/>
            </a:stretch>
          </a:blipFill>
          <a:ln>
            <a:noFill/>
          </a:ln>
        </p:spPr>
      </p:sp>
      <p:sp>
        <p:nvSpPr>
          <p:cNvPr id="69" name="Google Shape;69;p4"/>
          <p:cNvSpPr txBox="1"/>
          <p:nvPr/>
        </p:nvSpPr>
        <p:spPr>
          <a:xfrm>
            <a:off x="5189110" y="3704859"/>
            <a:ext cx="1037100" cy="1308000"/>
          </a:xfrm>
          <a:prstGeom prst="rect">
            <a:avLst/>
          </a:prstGeom>
          <a:noFill/>
          <a:ln>
            <a:noFill/>
          </a:ln>
        </p:spPr>
        <p:txBody>
          <a:bodyPr anchorCtr="0" anchor="t" bIns="0" lIns="0" spcFirstLastPara="1" rIns="0" wrap="square" tIns="0">
            <a:spAutoFit/>
          </a:bodyPr>
          <a:lstStyle/>
          <a:p>
            <a:pPr indent="0" lvl="0" marL="0" marR="0" rtl="0" algn="ctr">
              <a:lnSpc>
                <a:spcPct val="140002"/>
              </a:lnSpc>
              <a:spcBef>
                <a:spcPts val="0"/>
              </a:spcBef>
              <a:spcAft>
                <a:spcPts val="0"/>
              </a:spcAft>
              <a:buNone/>
            </a:pPr>
            <a:r>
              <a:rPr b="0" i="0" lang="en-US" sz="8497" u="none" cap="none" strike="noStrike">
                <a:solidFill>
                  <a:srgbClr val="000000"/>
                </a:solidFill>
                <a:latin typeface="Zilla Slab"/>
                <a:ea typeface="Zilla Slab"/>
                <a:cs typeface="Zilla Slab"/>
                <a:sym typeface="Zilla Slab"/>
              </a:rPr>
              <a:t>01</a:t>
            </a:r>
            <a:endParaRPr/>
          </a:p>
        </p:txBody>
      </p:sp>
      <p:sp>
        <p:nvSpPr>
          <p:cNvPr id="70" name="Google Shape;70;p4"/>
          <p:cNvSpPr txBox="1"/>
          <p:nvPr/>
        </p:nvSpPr>
        <p:spPr>
          <a:xfrm>
            <a:off x="4881175" y="5380475"/>
            <a:ext cx="1653000" cy="1308000"/>
          </a:xfrm>
          <a:prstGeom prst="rect">
            <a:avLst/>
          </a:prstGeom>
          <a:noFill/>
          <a:ln>
            <a:noFill/>
          </a:ln>
        </p:spPr>
        <p:txBody>
          <a:bodyPr anchorCtr="0" anchor="t" bIns="0" lIns="0" spcFirstLastPara="1" rIns="0" wrap="square" tIns="0">
            <a:spAutoFit/>
          </a:bodyPr>
          <a:lstStyle/>
          <a:p>
            <a:pPr indent="0" lvl="0" marL="0" marR="0" rtl="0" algn="ctr">
              <a:lnSpc>
                <a:spcPct val="140002"/>
              </a:lnSpc>
              <a:spcBef>
                <a:spcPts val="0"/>
              </a:spcBef>
              <a:spcAft>
                <a:spcPts val="0"/>
              </a:spcAft>
              <a:buNone/>
            </a:pPr>
            <a:r>
              <a:rPr b="0" i="0" lang="en-US" sz="8497" u="none" cap="none" strike="noStrike">
                <a:solidFill>
                  <a:srgbClr val="000000"/>
                </a:solidFill>
                <a:latin typeface="Zilla Slab"/>
                <a:ea typeface="Zilla Slab"/>
                <a:cs typeface="Zilla Slab"/>
                <a:sym typeface="Zilla Slab"/>
              </a:rPr>
              <a:t>02</a:t>
            </a:r>
            <a:endParaRPr/>
          </a:p>
        </p:txBody>
      </p:sp>
      <p:sp>
        <p:nvSpPr>
          <p:cNvPr id="71" name="Google Shape;71;p4"/>
          <p:cNvSpPr txBox="1"/>
          <p:nvPr/>
        </p:nvSpPr>
        <p:spPr>
          <a:xfrm>
            <a:off x="5133002" y="7056107"/>
            <a:ext cx="1149300" cy="1308000"/>
          </a:xfrm>
          <a:prstGeom prst="rect">
            <a:avLst/>
          </a:prstGeom>
          <a:noFill/>
          <a:ln>
            <a:noFill/>
          </a:ln>
        </p:spPr>
        <p:txBody>
          <a:bodyPr anchorCtr="0" anchor="t" bIns="0" lIns="0" spcFirstLastPara="1" rIns="0" wrap="square" tIns="0">
            <a:spAutoFit/>
          </a:bodyPr>
          <a:lstStyle/>
          <a:p>
            <a:pPr indent="0" lvl="0" marL="0" marR="0" rtl="0" algn="ctr">
              <a:lnSpc>
                <a:spcPct val="140002"/>
              </a:lnSpc>
              <a:spcBef>
                <a:spcPts val="0"/>
              </a:spcBef>
              <a:spcAft>
                <a:spcPts val="0"/>
              </a:spcAft>
              <a:buNone/>
            </a:pPr>
            <a:r>
              <a:rPr b="0" i="0" lang="en-US" sz="8497" u="none" cap="none" strike="noStrike">
                <a:solidFill>
                  <a:srgbClr val="000000"/>
                </a:solidFill>
                <a:latin typeface="Zilla Slab"/>
                <a:ea typeface="Zilla Slab"/>
                <a:cs typeface="Zilla Slab"/>
                <a:sym typeface="Zilla Slab"/>
              </a:rPr>
              <a:t>03</a:t>
            </a:r>
            <a:endParaRPr/>
          </a:p>
        </p:txBody>
      </p:sp>
      <p:sp>
        <p:nvSpPr>
          <p:cNvPr id="72" name="Google Shape;72;p4"/>
          <p:cNvSpPr txBox="1"/>
          <p:nvPr>
            <p:ph type="title"/>
          </p:nvPr>
        </p:nvSpPr>
        <p:spPr>
          <a:xfrm>
            <a:off x="381000" y="1216050"/>
            <a:ext cx="17526000" cy="1420800"/>
          </a:xfrm>
          <a:prstGeom prst="rect">
            <a:avLst/>
          </a:prstGeom>
        </p:spPr>
        <p:txBody>
          <a:bodyPr anchorCtr="0" anchor="t" bIns="45700" lIns="91425" spcFirstLastPara="1" rIns="91425" wrap="square" tIns="45700">
            <a:noAutofit/>
          </a:bodyPr>
          <a:lstStyle>
            <a:lvl1pPr lvl="0">
              <a:spcBef>
                <a:spcPts val="0"/>
              </a:spcBef>
              <a:spcAft>
                <a:spcPts val="0"/>
              </a:spcAft>
              <a:buSzPts val="1005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4"/>
          <p:cNvSpPr txBox="1"/>
          <p:nvPr>
            <p:ph idx="1" type="subTitle"/>
          </p:nvPr>
        </p:nvSpPr>
        <p:spPr>
          <a:xfrm>
            <a:off x="7510825" y="5895240"/>
            <a:ext cx="4579500" cy="673200"/>
          </a:xfrm>
          <a:prstGeom prst="rect">
            <a:avLst/>
          </a:prstGeom>
        </p:spPr>
        <p:txBody>
          <a:bodyPr anchorCtr="0" anchor="t" bIns="45700" lIns="91425" spcFirstLastPara="1" rIns="91425" wrap="square" tIns="45700">
            <a:noAutofit/>
          </a:bodyPr>
          <a:lstStyle>
            <a:lvl1pPr lvl="0" algn="l">
              <a:spcBef>
                <a:spcPts val="640"/>
              </a:spcBef>
              <a:spcAft>
                <a:spcPts val="0"/>
              </a:spcAft>
              <a:buSzPts val="4350"/>
              <a:buNone/>
              <a:defRPr b="1" sz="4350"/>
            </a:lvl1pPr>
            <a:lvl2pPr lvl="1">
              <a:spcBef>
                <a:spcPts val="560"/>
              </a:spcBef>
              <a:spcAft>
                <a:spcPts val="0"/>
              </a:spcAft>
              <a:buSzPts val="2000"/>
              <a:buNone/>
              <a:defRPr/>
            </a:lvl2pPr>
            <a:lvl3pPr lvl="2">
              <a:spcBef>
                <a:spcPts val="480"/>
              </a:spcBef>
              <a:spcAft>
                <a:spcPts val="0"/>
              </a:spcAft>
              <a:buSzPts val="2000"/>
              <a:buNone/>
              <a:defRPr/>
            </a:lvl3pPr>
            <a:lvl4pPr lvl="3">
              <a:spcBef>
                <a:spcPts val="400"/>
              </a:spcBef>
              <a:spcAft>
                <a:spcPts val="0"/>
              </a:spcAft>
              <a:buSzPts val="2000"/>
              <a:buNone/>
              <a:defRPr/>
            </a:lvl4pPr>
            <a:lvl5pPr lvl="4">
              <a:spcBef>
                <a:spcPts val="400"/>
              </a:spcBef>
              <a:spcAft>
                <a:spcPts val="0"/>
              </a:spcAft>
              <a:buSzPts val="2000"/>
              <a:buNone/>
              <a:defRPr/>
            </a:lvl5pPr>
            <a:lvl6pPr lvl="5">
              <a:spcBef>
                <a:spcPts val="400"/>
              </a:spcBef>
              <a:spcAft>
                <a:spcPts val="0"/>
              </a:spcAft>
              <a:buSzPts val="2000"/>
              <a:buNone/>
              <a:defRPr/>
            </a:lvl6pPr>
            <a:lvl7pPr lvl="6">
              <a:spcBef>
                <a:spcPts val="400"/>
              </a:spcBef>
              <a:spcAft>
                <a:spcPts val="0"/>
              </a:spcAft>
              <a:buSzPts val="2000"/>
              <a:buNone/>
              <a:defRPr/>
            </a:lvl7pPr>
            <a:lvl8pPr lvl="7">
              <a:spcBef>
                <a:spcPts val="400"/>
              </a:spcBef>
              <a:spcAft>
                <a:spcPts val="0"/>
              </a:spcAft>
              <a:buSzPts val="2000"/>
              <a:buNone/>
              <a:defRPr/>
            </a:lvl8pPr>
            <a:lvl9pPr lvl="8">
              <a:spcBef>
                <a:spcPts val="400"/>
              </a:spcBef>
              <a:spcAft>
                <a:spcPts val="0"/>
              </a:spcAft>
              <a:buSzPts val="2000"/>
              <a:buNone/>
              <a:defRPr/>
            </a:lvl9pPr>
          </a:lstStyle>
          <a:p/>
        </p:txBody>
      </p:sp>
      <p:sp>
        <p:nvSpPr>
          <p:cNvPr id="74" name="Google Shape;74;p4"/>
          <p:cNvSpPr txBox="1"/>
          <p:nvPr>
            <p:ph idx="2" type="subTitle"/>
          </p:nvPr>
        </p:nvSpPr>
        <p:spPr>
          <a:xfrm>
            <a:off x="7510825" y="7547465"/>
            <a:ext cx="4579500" cy="673200"/>
          </a:xfrm>
          <a:prstGeom prst="rect">
            <a:avLst/>
          </a:prstGeom>
        </p:spPr>
        <p:txBody>
          <a:bodyPr anchorCtr="0" anchor="t" bIns="45700" lIns="91425" spcFirstLastPara="1" rIns="91425" wrap="square" tIns="45700">
            <a:noAutofit/>
          </a:bodyPr>
          <a:lstStyle>
            <a:lvl1pPr lvl="0" rtl="0" algn="l">
              <a:spcBef>
                <a:spcPts val="640"/>
              </a:spcBef>
              <a:spcAft>
                <a:spcPts val="0"/>
              </a:spcAft>
              <a:buSzPts val="4350"/>
              <a:buNone/>
              <a:defRPr b="1" sz="4350"/>
            </a:lvl1pPr>
            <a:lvl2pPr lvl="1" rtl="0">
              <a:spcBef>
                <a:spcPts val="560"/>
              </a:spcBef>
              <a:spcAft>
                <a:spcPts val="0"/>
              </a:spcAft>
              <a:buSzPts val="2000"/>
              <a:buNone/>
              <a:defRPr/>
            </a:lvl2pPr>
            <a:lvl3pPr lvl="2" rtl="0">
              <a:spcBef>
                <a:spcPts val="480"/>
              </a:spcBef>
              <a:spcAft>
                <a:spcPts val="0"/>
              </a:spcAft>
              <a:buSzPts val="2000"/>
              <a:buNone/>
              <a:defRPr/>
            </a:lvl3pPr>
            <a:lvl4pPr lvl="3" rtl="0">
              <a:spcBef>
                <a:spcPts val="400"/>
              </a:spcBef>
              <a:spcAft>
                <a:spcPts val="0"/>
              </a:spcAft>
              <a:buSzPts val="2000"/>
              <a:buNone/>
              <a:defRPr/>
            </a:lvl4pPr>
            <a:lvl5pPr lvl="4" rtl="0">
              <a:spcBef>
                <a:spcPts val="400"/>
              </a:spcBef>
              <a:spcAft>
                <a:spcPts val="0"/>
              </a:spcAft>
              <a:buSzPts val="2000"/>
              <a:buNone/>
              <a:defRPr/>
            </a:lvl5pPr>
            <a:lvl6pPr lvl="5" rtl="0">
              <a:spcBef>
                <a:spcPts val="400"/>
              </a:spcBef>
              <a:spcAft>
                <a:spcPts val="0"/>
              </a:spcAft>
              <a:buSzPts val="2000"/>
              <a:buNone/>
              <a:defRPr/>
            </a:lvl6pPr>
            <a:lvl7pPr lvl="6" rtl="0">
              <a:spcBef>
                <a:spcPts val="400"/>
              </a:spcBef>
              <a:spcAft>
                <a:spcPts val="0"/>
              </a:spcAft>
              <a:buSzPts val="2000"/>
              <a:buNone/>
              <a:defRPr/>
            </a:lvl7pPr>
            <a:lvl8pPr lvl="7" rtl="0">
              <a:spcBef>
                <a:spcPts val="400"/>
              </a:spcBef>
              <a:spcAft>
                <a:spcPts val="0"/>
              </a:spcAft>
              <a:buSzPts val="2000"/>
              <a:buNone/>
              <a:defRPr/>
            </a:lvl8pPr>
            <a:lvl9pPr lvl="8" rtl="0">
              <a:spcBef>
                <a:spcPts val="400"/>
              </a:spcBef>
              <a:spcAft>
                <a:spcPts val="0"/>
              </a:spcAft>
              <a:buSzPts val="2000"/>
              <a:buNone/>
              <a:defRPr/>
            </a:lvl9pPr>
          </a:lstStyle>
          <a:p/>
        </p:txBody>
      </p:sp>
      <p:sp>
        <p:nvSpPr>
          <p:cNvPr id="75" name="Google Shape;75;p4"/>
          <p:cNvSpPr txBox="1"/>
          <p:nvPr>
            <p:ph idx="3" type="subTitle"/>
          </p:nvPr>
        </p:nvSpPr>
        <p:spPr>
          <a:xfrm>
            <a:off x="7510825" y="4224698"/>
            <a:ext cx="4579500" cy="673200"/>
          </a:xfrm>
          <a:prstGeom prst="rect">
            <a:avLst/>
          </a:prstGeom>
        </p:spPr>
        <p:txBody>
          <a:bodyPr anchorCtr="0" anchor="t" bIns="45700" lIns="91425" spcFirstLastPara="1" rIns="91425" wrap="square" tIns="45700">
            <a:noAutofit/>
          </a:bodyPr>
          <a:lstStyle>
            <a:lvl1pPr lvl="0" rtl="0" algn="l">
              <a:spcBef>
                <a:spcPts val="640"/>
              </a:spcBef>
              <a:spcAft>
                <a:spcPts val="0"/>
              </a:spcAft>
              <a:buSzPts val="4350"/>
              <a:buNone/>
              <a:defRPr b="1" sz="4350"/>
            </a:lvl1pPr>
            <a:lvl2pPr lvl="1" rtl="0">
              <a:spcBef>
                <a:spcPts val="560"/>
              </a:spcBef>
              <a:spcAft>
                <a:spcPts val="0"/>
              </a:spcAft>
              <a:buSzPts val="2000"/>
              <a:buNone/>
              <a:defRPr/>
            </a:lvl2pPr>
            <a:lvl3pPr lvl="2" rtl="0">
              <a:spcBef>
                <a:spcPts val="480"/>
              </a:spcBef>
              <a:spcAft>
                <a:spcPts val="0"/>
              </a:spcAft>
              <a:buSzPts val="2000"/>
              <a:buNone/>
              <a:defRPr/>
            </a:lvl3pPr>
            <a:lvl4pPr lvl="3" rtl="0">
              <a:spcBef>
                <a:spcPts val="400"/>
              </a:spcBef>
              <a:spcAft>
                <a:spcPts val="0"/>
              </a:spcAft>
              <a:buSzPts val="2000"/>
              <a:buNone/>
              <a:defRPr/>
            </a:lvl4pPr>
            <a:lvl5pPr lvl="4" rtl="0">
              <a:spcBef>
                <a:spcPts val="400"/>
              </a:spcBef>
              <a:spcAft>
                <a:spcPts val="0"/>
              </a:spcAft>
              <a:buSzPts val="2000"/>
              <a:buNone/>
              <a:defRPr/>
            </a:lvl5pPr>
            <a:lvl6pPr lvl="5" rtl="0">
              <a:spcBef>
                <a:spcPts val="400"/>
              </a:spcBef>
              <a:spcAft>
                <a:spcPts val="0"/>
              </a:spcAft>
              <a:buSzPts val="2000"/>
              <a:buNone/>
              <a:defRPr/>
            </a:lvl6pPr>
            <a:lvl7pPr lvl="6" rtl="0">
              <a:spcBef>
                <a:spcPts val="400"/>
              </a:spcBef>
              <a:spcAft>
                <a:spcPts val="0"/>
              </a:spcAft>
              <a:buSzPts val="2000"/>
              <a:buNone/>
              <a:defRPr/>
            </a:lvl7pPr>
            <a:lvl8pPr lvl="7" rtl="0">
              <a:spcBef>
                <a:spcPts val="400"/>
              </a:spcBef>
              <a:spcAft>
                <a:spcPts val="0"/>
              </a:spcAft>
              <a:buSzPts val="2000"/>
              <a:buNone/>
              <a:defRPr/>
            </a:lvl8pPr>
            <a:lvl9pPr lvl="8" rtl="0">
              <a:spcBef>
                <a:spcPts val="400"/>
              </a:spcBef>
              <a:spcAft>
                <a:spcPts val="0"/>
              </a:spcAft>
              <a:buSzPts val="20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CUSTOM_2">
    <p:bg>
      <p:bgPr>
        <a:solidFill>
          <a:srgbClr val="597279"/>
        </a:solidFill>
      </p:bgPr>
    </p:bg>
    <p:spTree>
      <p:nvGrpSpPr>
        <p:cNvPr id="76" name="Shape 76"/>
        <p:cNvGrpSpPr/>
        <p:nvPr/>
      </p:nvGrpSpPr>
      <p:grpSpPr>
        <a:xfrm>
          <a:off x="0" y="0"/>
          <a:ext cx="0" cy="0"/>
          <a:chOff x="0" y="0"/>
          <a:chExt cx="0" cy="0"/>
        </a:xfrm>
      </p:grpSpPr>
      <p:sp>
        <p:nvSpPr>
          <p:cNvPr id="77" name="Google Shape;77;p5"/>
          <p:cNvSpPr/>
          <p:nvPr/>
        </p:nvSpPr>
        <p:spPr>
          <a:xfrm>
            <a:off x="6667625" y="2033223"/>
            <a:ext cx="5016197" cy="5016197"/>
          </a:xfrm>
          <a:custGeom>
            <a:rect b="b" l="l" r="r" t="t"/>
            <a:pathLst>
              <a:path extrusionOk="0" h="5016197" w="5016197">
                <a:moveTo>
                  <a:pt x="0" y="0"/>
                </a:moveTo>
                <a:lnTo>
                  <a:pt x="5016197" y="0"/>
                </a:lnTo>
                <a:lnTo>
                  <a:pt x="5016197" y="5016197"/>
                </a:lnTo>
                <a:lnTo>
                  <a:pt x="0" y="5016197"/>
                </a:lnTo>
                <a:lnTo>
                  <a:pt x="0" y="0"/>
                </a:lnTo>
                <a:close/>
              </a:path>
            </a:pathLst>
          </a:custGeom>
          <a:blipFill rotWithShape="1">
            <a:blip r:embed="rId2">
              <a:alphaModFix/>
            </a:blip>
            <a:stretch>
              <a:fillRect b="0" l="0" r="0" t="0"/>
            </a:stretch>
          </a:blipFill>
          <a:ln>
            <a:noFill/>
          </a:ln>
        </p:spPr>
      </p:sp>
      <p:sp>
        <p:nvSpPr>
          <p:cNvPr id="78" name="Google Shape;78;p5"/>
          <p:cNvSpPr txBox="1"/>
          <p:nvPr/>
        </p:nvSpPr>
        <p:spPr>
          <a:xfrm>
            <a:off x="6963576" y="2033225"/>
            <a:ext cx="4295100" cy="42894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27867" u="none" cap="none" strike="noStrike">
                <a:solidFill>
                  <a:srgbClr val="597279"/>
                </a:solidFill>
                <a:latin typeface="Zilla Slab"/>
                <a:ea typeface="Zilla Slab"/>
                <a:cs typeface="Zilla Slab"/>
                <a:sym typeface="Zilla Slab"/>
              </a:rPr>
              <a:t>01</a:t>
            </a:r>
            <a:endParaRPr/>
          </a:p>
        </p:txBody>
      </p:sp>
      <p:grpSp>
        <p:nvGrpSpPr>
          <p:cNvPr id="79" name="Google Shape;79;p5"/>
          <p:cNvGrpSpPr/>
          <p:nvPr/>
        </p:nvGrpSpPr>
        <p:grpSpPr>
          <a:xfrm>
            <a:off x="10449524" y="798924"/>
            <a:ext cx="2468636" cy="2468636"/>
            <a:chOff x="0" y="0"/>
            <a:chExt cx="812800" cy="812800"/>
          </a:xfrm>
        </p:grpSpPr>
        <p:sp>
          <p:nvSpPr>
            <p:cNvPr id="80" name="Google Shape;80;p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F0F1">
                <a:alpha val="254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5"/>
            <p:cNvSpPr txBox="1"/>
            <p:nvPr/>
          </p:nvSpPr>
          <p:spPr>
            <a:xfrm>
              <a:off x="76200" y="38100"/>
              <a:ext cx="660300" cy="6984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2" name="Google Shape;82;p5"/>
          <p:cNvGrpSpPr/>
          <p:nvPr/>
        </p:nvGrpSpPr>
        <p:grpSpPr>
          <a:xfrm>
            <a:off x="0" y="7720469"/>
            <a:ext cx="18288118" cy="2566545"/>
            <a:chOff x="0" y="-38100"/>
            <a:chExt cx="4816592" cy="675958"/>
          </a:xfrm>
        </p:grpSpPr>
        <p:sp>
          <p:nvSpPr>
            <p:cNvPr id="83" name="Google Shape;83;p5"/>
            <p:cNvSpPr/>
            <p:nvPr/>
          </p:nvSpPr>
          <p:spPr>
            <a:xfrm>
              <a:off x="0" y="0"/>
              <a:ext cx="4816592" cy="637858"/>
            </a:xfrm>
            <a:custGeom>
              <a:rect b="b" l="l" r="r" t="t"/>
              <a:pathLst>
                <a:path extrusionOk="0" h="637858" w="4816592">
                  <a:moveTo>
                    <a:pt x="0" y="0"/>
                  </a:moveTo>
                  <a:lnTo>
                    <a:pt x="4816592" y="0"/>
                  </a:lnTo>
                  <a:lnTo>
                    <a:pt x="4816592" y="637858"/>
                  </a:lnTo>
                  <a:lnTo>
                    <a:pt x="0" y="637858"/>
                  </a:lnTo>
                  <a:close/>
                </a:path>
              </a:pathLst>
            </a:custGeom>
            <a:solidFill>
              <a:srgbClr val="EDF0F1">
                <a:alpha val="63919"/>
              </a:srgbClr>
            </a:solidFill>
            <a:ln>
              <a:noFill/>
            </a:ln>
          </p:spPr>
        </p:sp>
        <p:sp>
          <p:nvSpPr>
            <p:cNvPr id="84" name="Google Shape;84;p5"/>
            <p:cNvSpPr txBox="1"/>
            <p:nvPr/>
          </p:nvSpPr>
          <p:spPr>
            <a:xfrm>
              <a:off x="0" y="-38100"/>
              <a:ext cx="4816500" cy="6759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5" name="Google Shape;85;p5"/>
          <p:cNvGrpSpPr/>
          <p:nvPr/>
        </p:nvGrpSpPr>
        <p:grpSpPr>
          <a:xfrm>
            <a:off x="13527802" y="5158416"/>
            <a:ext cx="4760199" cy="2065689"/>
            <a:chOff x="0" y="-192881"/>
            <a:chExt cx="6346932" cy="2754252"/>
          </a:xfrm>
        </p:grpSpPr>
        <p:grpSp>
          <p:nvGrpSpPr>
            <p:cNvPr id="86" name="Google Shape;86;p5"/>
            <p:cNvGrpSpPr/>
            <p:nvPr/>
          </p:nvGrpSpPr>
          <p:grpSpPr>
            <a:xfrm>
              <a:off x="0" y="1841372"/>
              <a:ext cx="6346932" cy="719999"/>
              <a:chOff x="0" y="-38100"/>
              <a:chExt cx="1253715" cy="142222"/>
            </a:xfrm>
          </p:grpSpPr>
          <p:sp>
            <p:nvSpPr>
              <p:cNvPr id="87" name="Google Shape;87;p5"/>
              <p:cNvSpPr/>
              <p:nvPr/>
            </p:nvSpPr>
            <p:spPr>
              <a:xfrm>
                <a:off x="0" y="0"/>
                <a:ext cx="1253715" cy="104122"/>
              </a:xfrm>
              <a:custGeom>
                <a:rect b="b" l="l" r="r" t="t"/>
                <a:pathLst>
                  <a:path extrusionOk="0" h="104122" w="1253715">
                    <a:moveTo>
                      <a:pt x="0" y="0"/>
                    </a:moveTo>
                    <a:lnTo>
                      <a:pt x="1253715" y="0"/>
                    </a:lnTo>
                    <a:lnTo>
                      <a:pt x="1253715" y="104122"/>
                    </a:lnTo>
                    <a:lnTo>
                      <a:pt x="0" y="104122"/>
                    </a:lnTo>
                    <a:close/>
                  </a:path>
                </a:pathLst>
              </a:custGeom>
              <a:solidFill>
                <a:srgbClr val="EDF0F1">
                  <a:alpha val="50590"/>
                </a:srgbClr>
              </a:solidFill>
              <a:ln>
                <a:noFill/>
              </a:ln>
            </p:spPr>
          </p:sp>
          <p:sp>
            <p:nvSpPr>
              <p:cNvPr id="88" name="Google Shape;88;p5"/>
              <p:cNvSpPr txBox="1"/>
              <p:nvPr/>
            </p:nvSpPr>
            <p:spPr>
              <a:xfrm>
                <a:off x="0" y="-38100"/>
                <a:ext cx="1253700" cy="1422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9" name="Google Shape;89;p5"/>
            <p:cNvGrpSpPr/>
            <p:nvPr/>
          </p:nvGrpSpPr>
          <p:grpSpPr>
            <a:xfrm>
              <a:off x="0" y="-192881"/>
              <a:ext cx="6346932" cy="719999"/>
              <a:chOff x="0" y="-38100"/>
              <a:chExt cx="1253715" cy="142222"/>
            </a:xfrm>
          </p:grpSpPr>
          <p:sp>
            <p:nvSpPr>
              <p:cNvPr id="90" name="Google Shape;90;p5"/>
              <p:cNvSpPr/>
              <p:nvPr/>
            </p:nvSpPr>
            <p:spPr>
              <a:xfrm>
                <a:off x="0" y="0"/>
                <a:ext cx="1253715" cy="104122"/>
              </a:xfrm>
              <a:custGeom>
                <a:rect b="b" l="l" r="r" t="t"/>
                <a:pathLst>
                  <a:path extrusionOk="0" h="104122" w="1253715">
                    <a:moveTo>
                      <a:pt x="0" y="0"/>
                    </a:moveTo>
                    <a:lnTo>
                      <a:pt x="1253715" y="0"/>
                    </a:lnTo>
                    <a:lnTo>
                      <a:pt x="1253715" y="104122"/>
                    </a:lnTo>
                    <a:lnTo>
                      <a:pt x="0" y="104122"/>
                    </a:lnTo>
                    <a:close/>
                  </a:path>
                </a:pathLst>
              </a:custGeom>
              <a:solidFill>
                <a:srgbClr val="EDF0F1">
                  <a:alpha val="50590"/>
                </a:srgbClr>
              </a:solidFill>
              <a:ln>
                <a:noFill/>
              </a:ln>
            </p:spPr>
          </p:sp>
          <p:sp>
            <p:nvSpPr>
              <p:cNvPr id="91" name="Google Shape;91;p5"/>
              <p:cNvSpPr txBox="1"/>
              <p:nvPr/>
            </p:nvSpPr>
            <p:spPr>
              <a:xfrm>
                <a:off x="0" y="-38100"/>
                <a:ext cx="1253700" cy="1422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2" name="Google Shape;92;p5"/>
            <p:cNvGrpSpPr/>
            <p:nvPr/>
          </p:nvGrpSpPr>
          <p:grpSpPr>
            <a:xfrm>
              <a:off x="0" y="824245"/>
              <a:ext cx="6346932" cy="719999"/>
              <a:chOff x="0" y="-38100"/>
              <a:chExt cx="1253715" cy="142222"/>
            </a:xfrm>
          </p:grpSpPr>
          <p:sp>
            <p:nvSpPr>
              <p:cNvPr id="93" name="Google Shape;93;p5"/>
              <p:cNvSpPr/>
              <p:nvPr/>
            </p:nvSpPr>
            <p:spPr>
              <a:xfrm>
                <a:off x="0" y="0"/>
                <a:ext cx="1253715" cy="104122"/>
              </a:xfrm>
              <a:custGeom>
                <a:rect b="b" l="l" r="r" t="t"/>
                <a:pathLst>
                  <a:path extrusionOk="0" h="104122" w="1253715">
                    <a:moveTo>
                      <a:pt x="0" y="0"/>
                    </a:moveTo>
                    <a:lnTo>
                      <a:pt x="1253715" y="0"/>
                    </a:lnTo>
                    <a:lnTo>
                      <a:pt x="1253715" y="104122"/>
                    </a:lnTo>
                    <a:lnTo>
                      <a:pt x="0" y="104122"/>
                    </a:lnTo>
                    <a:close/>
                  </a:path>
                </a:pathLst>
              </a:custGeom>
              <a:solidFill>
                <a:srgbClr val="EDF0F1">
                  <a:alpha val="50590"/>
                </a:srgbClr>
              </a:solidFill>
              <a:ln>
                <a:noFill/>
              </a:ln>
            </p:spPr>
          </p:sp>
          <p:sp>
            <p:nvSpPr>
              <p:cNvPr id="94" name="Google Shape;94;p5"/>
              <p:cNvSpPr txBox="1"/>
              <p:nvPr/>
            </p:nvSpPr>
            <p:spPr>
              <a:xfrm>
                <a:off x="0" y="-38100"/>
                <a:ext cx="1253700" cy="1422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95" name="Google Shape;95;p5"/>
          <p:cNvSpPr/>
          <p:nvPr/>
        </p:nvSpPr>
        <p:spPr>
          <a:xfrm flipH="1" rot="5400000">
            <a:off x="0" y="5010"/>
            <a:ext cx="4114800" cy="4114800"/>
          </a:xfrm>
          <a:custGeom>
            <a:rect b="b" l="l" r="r" t="t"/>
            <a:pathLst>
              <a:path extrusionOk="0" h="4114800" w="4114800">
                <a:moveTo>
                  <a:pt x="0" y="4114800"/>
                </a:moveTo>
                <a:lnTo>
                  <a:pt x="4114800" y="4114800"/>
                </a:lnTo>
                <a:lnTo>
                  <a:pt x="4114800" y="0"/>
                </a:lnTo>
                <a:lnTo>
                  <a:pt x="0" y="0"/>
                </a:lnTo>
                <a:lnTo>
                  <a:pt x="0" y="4114800"/>
                </a:lnTo>
                <a:close/>
              </a:path>
            </a:pathLst>
          </a:custGeom>
          <a:blipFill rotWithShape="1">
            <a:blip r:embed="rId3">
              <a:alphaModFix/>
            </a:blip>
            <a:stretch>
              <a:fillRect b="0" l="0" r="0" t="0"/>
            </a:stretch>
          </a:blipFill>
          <a:ln>
            <a:noFill/>
          </a:ln>
        </p:spPr>
      </p:sp>
      <p:grpSp>
        <p:nvGrpSpPr>
          <p:cNvPr id="96" name="Google Shape;96;p5"/>
          <p:cNvGrpSpPr/>
          <p:nvPr/>
        </p:nvGrpSpPr>
        <p:grpSpPr>
          <a:xfrm>
            <a:off x="921094" y="781442"/>
            <a:ext cx="2272627" cy="2417289"/>
            <a:chOff x="0" y="-38100"/>
            <a:chExt cx="598548" cy="636648"/>
          </a:xfrm>
        </p:grpSpPr>
        <p:sp>
          <p:nvSpPr>
            <p:cNvPr id="97" name="Google Shape;97;p5"/>
            <p:cNvSpPr/>
            <p:nvPr/>
          </p:nvSpPr>
          <p:spPr>
            <a:xfrm>
              <a:off x="0" y="0"/>
              <a:ext cx="598548" cy="598548"/>
            </a:xfrm>
            <a:custGeom>
              <a:rect b="b" l="l" r="r" t="t"/>
              <a:pathLst>
                <a:path extrusionOk="0" h="598548" w="598548">
                  <a:moveTo>
                    <a:pt x="0" y="0"/>
                  </a:moveTo>
                  <a:lnTo>
                    <a:pt x="598548" y="0"/>
                  </a:lnTo>
                  <a:lnTo>
                    <a:pt x="598548" y="598548"/>
                  </a:lnTo>
                  <a:lnTo>
                    <a:pt x="0" y="598548"/>
                  </a:lnTo>
                  <a:close/>
                </a:path>
              </a:pathLst>
            </a:custGeom>
            <a:solidFill>
              <a:srgbClr val="F1F1F1">
                <a:alpha val="26670"/>
              </a:srgbClr>
            </a:solidFill>
            <a:ln>
              <a:noFill/>
            </a:ln>
          </p:spPr>
        </p:sp>
        <p:sp>
          <p:nvSpPr>
            <p:cNvPr id="98" name="Google Shape;98;p5"/>
            <p:cNvSpPr txBox="1"/>
            <p:nvPr/>
          </p:nvSpPr>
          <p:spPr>
            <a:xfrm>
              <a:off x="0" y="-38100"/>
              <a:ext cx="598500" cy="6366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9" name="Google Shape;99;p5"/>
          <p:cNvGrpSpPr/>
          <p:nvPr/>
        </p:nvGrpSpPr>
        <p:grpSpPr>
          <a:xfrm>
            <a:off x="16015387" y="-139652"/>
            <a:ext cx="2272627" cy="4981153"/>
            <a:chOff x="0" y="-38100"/>
            <a:chExt cx="598548" cy="1311900"/>
          </a:xfrm>
        </p:grpSpPr>
        <p:sp>
          <p:nvSpPr>
            <p:cNvPr id="100" name="Google Shape;100;p5"/>
            <p:cNvSpPr/>
            <p:nvPr/>
          </p:nvSpPr>
          <p:spPr>
            <a:xfrm>
              <a:off x="0" y="0"/>
              <a:ext cx="598548" cy="1273713"/>
            </a:xfrm>
            <a:custGeom>
              <a:rect b="b" l="l" r="r" t="t"/>
              <a:pathLst>
                <a:path extrusionOk="0" h="1273713" w="598548">
                  <a:moveTo>
                    <a:pt x="0" y="0"/>
                  </a:moveTo>
                  <a:lnTo>
                    <a:pt x="598548" y="0"/>
                  </a:lnTo>
                  <a:lnTo>
                    <a:pt x="598548" y="1273713"/>
                  </a:lnTo>
                  <a:lnTo>
                    <a:pt x="0" y="1273713"/>
                  </a:lnTo>
                  <a:close/>
                </a:path>
              </a:pathLst>
            </a:custGeom>
            <a:solidFill>
              <a:srgbClr val="F1F1F1">
                <a:alpha val="26670"/>
              </a:srgbClr>
            </a:solidFill>
            <a:ln>
              <a:noFill/>
            </a:ln>
          </p:spPr>
        </p:sp>
        <p:sp>
          <p:nvSpPr>
            <p:cNvPr id="101" name="Google Shape;101;p5"/>
            <p:cNvSpPr txBox="1"/>
            <p:nvPr/>
          </p:nvSpPr>
          <p:spPr>
            <a:xfrm>
              <a:off x="0" y="-38100"/>
              <a:ext cx="598500" cy="13119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2" name="Google Shape;102;p5"/>
          <p:cNvGrpSpPr/>
          <p:nvPr/>
        </p:nvGrpSpPr>
        <p:grpSpPr>
          <a:xfrm>
            <a:off x="921094" y="6050689"/>
            <a:ext cx="4718061" cy="425804"/>
            <a:chOff x="0" y="0"/>
            <a:chExt cx="6290748" cy="567738"/>
          </a:xfrm>
        </p:grpSpPr>
        <p:sp>
          <p:nvSpPr>
            <p:cNvPr id="103" name="Google Shape;103;p5"/>
            <p:cNvSpPr/>
            <p:nvPr/>
          </p:nvSpPr>
          <p:spPr>
            <a:xfrm>
              <a:off x="0" y="0"/>
              <a:ext cx="2813118" cy="567738"/>
            </a:xfrm>
            <a:custGeom>
              <a:rect b="b" l="l" r="r" t="t"/>
              <a:pathLst>
                <a:path extrusionOk="0" h="567738" w="2813118">
                  <a:moveTo>
                    <a:pt x="0" y="0"/>
                  </a:moveTo>
                  <a:lnTo>
                    <a:pt x="2813118" y="0"/>
                  </a:lnTo>
                  <a:lnTo>
                    <a:pt x="2813118" y="567738"/>
                  </a:lnTo>
                  <a:lnTo>
                    <a:pt x="0" y="567738"/>
                  </a:lnTo>
                  <a:lnTo>
                    <a:pt x="0" y="0"/>
                  </a:lnTo>
                  <a:close/>
                </a:path>
              </a:pathLst>
            </a:custGeom>
            <a:blipFill rotWithShape="1">
              <a:blip r:embed="rId4">
                <a:alphaModFix amt="30000"/>
              </a:blip>
              <a:stretch>
                <a:fillRect b="0" l="0" r="0" t="0"/>
              </a:stretch>
            </a:blipFill>
            <a:ln>
              <a:noFill/>
            </a:ln>
          </p:spPr>
        </p:sp>
        <p:sp>
          <p:nvSpPr>
            <p:cNvPr id="104" name="Google Shape;104;p5"/>
            <p:cNvSpPr/>
            <p:nvPr/>
          </p:nvSpPr>
          <p:spPr>
            <a:xfrm>
              <a:off x="3477630" y="0"/>
              <a:ext cx="2813118" cy="567738"/>
            </a:xfrm>
            <a:custGeom>
              <a:rect b="b" l="l" r="r" t="t"/>
              <a:pathLst>
                <a:path extrusionOk="0" h="567738" w="2813118">
                  <a:moveTo>
                    <a:pt x="0" y="0"/>
                  </a:moveTo>
                  <a:lnTo>
                    <a:pt x="2813118" y="0"/>
                  </a:lnTo>
                  <a:lnTo>
                    <a:pt x="2813118" y="567738"/>
                  </a:lnTo>
                  <a:lnTo>
                    <a:pt x="0" y="567738"/>
                  </a:lnTo>
                  <a:lnTo>
                    <a:pt x="0" y="0"/>
                  </a:lnTo>
                  <a:close/>
                </a:path>
              </a:pathLst>
            </a:custGeom>
            <a:blipFill rotWithShape="1">
              <a:blip r:embed="rId4">
                <a:alphaModFix amt="30000"/>
              </a:blip>
              <a:stretch>
                <a:fillRect b="0" l="0" r="0" t="0"/>
              </a:stretch>
            </a:blipFill>
            <a:ln>
              <a:noFill/>
            </a:ln>
          </p:spPr>
        </p:sp>
      </p:grpSp>
      <p:sp>
        <p:nvSpPr>
          <p:cNvPr id="105" name="Google Shape;105;p5"/>
          <p:cNvSpPr txBox="1"/>
          <p:nvPr>
            <p:ph type="title"/>
          </p:nvPr>
        </p:nvSpPr>
        <p:spPr>
          <a:xfrm>
            <a:off x="-1134900" y="8079534"/>
            <a:ext cx="20710200" cy="1420800"/>
          </a:xfrm>
          <a:prstGeom prst="rect">
            <a:avLst/>
          </a:prstGeom>
        </p:spPr>
        <p:txBody>
          <a:bodyPr anchorCtr="0" anchor="t" bIns="45700" lIns="91425" spcFirstLastPara="1" rIns="91425" wrap="square" tIns="45700">
            <a:noAutofit/>
          </a:bodyPr>
          <a:lstStyle>
            <a:lvl1pPr lvl="0">
              <a:spcBef>
                <a:spcPts val="0"/>
              </a:spcBef>
              <a:spcAft>
                <a:spcPts val="0"/>
              </a:spcAft>
              <a:buSzPts val="12500"/>
              <a:buNone/>
              <a:defRPr sz="12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CUSTOM_3">
    <p:spTree>
      <p:nvGrpSpPr>
        <p:cNvPr id="106" name="Shape 106"/>
        <p:cNvGrpSpPr/>
        <p:nvPr/>
      </p:nvGrpSpPr>
      <p:grpSpPr>
        <a:xfrm>
          <a:off x="0" y="0"/>
          <a:ext cx="0" cy="0"/>
          <a:chOff x="0" y="0"/>
          <a:chExt cx="0" cy="0"/>
        </a:xfrm>
      </p:grpSpPr>
      <p:sp>
        <p:nvSpPr>
          <p:cNvPr id="107" name="Google Shape;107;p6"/>
          <p:cNvSpPr/>
          <p:nvPr>
            <p:ph idx="2" type="pic"/>
          </p:nvPr>
        </p:nvSpPr>
        <p:spPr>
          <a:xfrm>
            <a:off x="12622100" y="50"/>
            <a:ext cx="5666100" cy="10287000"/>
          </a:xfrm>
          <a:prstGeom prst="rect">
            <a:avLst/>
          </a:prstGeom>
          <a:noFill/>
          <a:ln>
            <a:noFill/>
          </a:ln>
        </p:spPr>
      </p:sp>
      <p:grpSp>
        <p:nvGrpSpPr>
          <p:cNvPr id="108" name="Google Shape;108;p6"/>
          <p:cNvGrpSpPr/>
          <p:nvPr/>
        </p:nvGrpSpPr>
        <p:grpSpPr>
          <a:xfrm>
            <a:off x="0" y="-153501"/>
            <a:ext cx="12622035" cy="2688205"/>
            <a:chOff x="0" y="-38100"/>
            <a:chExt cx="3324300" cy="708000"/>
          </a:xfrm>
        </p:grpSpPr>
        <p:sp>
          <p:nvSpPr>
            <p:cNvPr id="109" name="Google Shape;109;p6"/>
            <p:cNvSpPr/>
            <p:nvPr/>
          </p:nvSpPr>
          <p:spPr>
            <a:xfrm>
              <a:off x="0" y="0"/>
              <a:ext cx="3324299" cy="669807"/>
            </a:xfrm>
            <a:custGeom>
              <a:rect b="b" l="l" r="r" t="t"/>
              <a:pathLst>
                <a:path extrusionOk="0" h="669807" w="3324299">
                  <a:moveTo>
                    <a:pt x="0" y="0"/>
                  </a:moveTo>
                  <a:lnTo>
                    <a:pt x="3324299" y="0"/>
                  </a:lnTo>
                  <a:lnTo>
                    <a:pt x="3324299" y="669807"/>
                  </a:lnTo>
                  <a:lnTo>
                    <a:pt x="0" y="669807"/>
                  </a:lnTo>
                  <a:close/>
                </a:path>
              </a:pathLst>
            </a:custGeom>
            <a:solidFill>
              <a:srgbClr val="A9B9BD"/>
            </a:solidFill>
            <a:ln>
              <a:noFill/>
            </a:ln>
          </p:spPr>
        </p:sp>
        <p:sp>
          <p:nvSpPr>
            <p:cNvPr id="110" name="Google Shape;110;p6"/>
            <p:cNvSpPr txBox="1"/>
            <p:nvPr/>
          </p:nvSpPr>
          <p:spPr>
            <a:xfrm>
              <a:off x="0" y="-38100"/>
              <a:ext cx="3324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1" name="Google Shape;111;p6"/>
          <p:cNvGrpSpPr/>
          <p:nvPr/>
        </p:nvGrpSpPr>
        <p:grpSpPr>
          <a:xfrm>
            <a:off x="12621949" y="-153501"/>
            <a:ext cx="5666087" cy="2688205"/>
            <a:chOff x="0" y="-38100"/>
            <a:chExt cx="1492293" cy="708000"/>
          </a:xfrm>
        </p:grpSpPr>
        <p:sp>
          <p:nvSpPr>
            <p:cNvPr id="112" name="Google Shape;112;p6"/>
            <p:cNvSpPr/>
            <p:nvPr/>
          </p:nvSpPr>
          <p:spPr>
            <a:xfrm>
              <a:off x="0" y="0"/>
              <a:ext cx="1492293" cy="669807"/>
            </a:xfrm>
            <a:custGeom>
              <a:rect b="b" l="l" r="r" t="t"/>
              <a:pathLst>
                <a:path extrusionOk="0" h="669807" w="1492293">
                  <a:moveTo>
                    <a:pt x="0" y="0"/>
                  </a:moveTo>
                  <a:lnTo>
                    <a:pt x="1492293" y="0"/>
                  </a:lnTo>
                  <a:lnTo>
                    <a:pt x="1492293" y="669807"/>
                  </a:lnTo>
                  <a:lnTo>
                    <a:pt x="0" y="669807"/>
                  </a:lnTo>
                  <a:close/>
                </a:path>
              </a:pathLst>
            </a:custGeom>
            <a:solidFill>
              <a:srgbClr val="A9B9BD">
                <a:alpha val="41960"/>
              </a:srgbClr>
            </a:solidFill>
            <a:ln>
              <a:noFill/>
            </a:ln>
          </p:spPr>
        </p:sp>
        <p:sp>
          <p:nvSpPr>
            <p:cNvPr id="113" name="Google Shape;113;p6"/>
            <p:cNvSpPr txBox="1"/>
            <p:nvPr/>
          </p:nvSpPr>
          <p:spPr>
            <a:xfrm>
              <a:off x="0" y="-38100"/>
              <a:ext cx="14922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4" name="Google Shape;114;p6"/>
          <p:cNvGrpSpPr/>
          <p:nvPr/>
        </p:nvGrpSpPr>
        <p:grpSpPr>
          <a:xfrm>
            <a:off x="11222451" y="1151804"/>
            <a:ext cx="2765064" cy="2765064"/>
            <a:chOff x="0" y="0"/>
            <a:chExt cx="812800" cy="812800"/>
          </a:xfrm>
        </p:grpSpPr>
        <p:sp>
          <p:nvSpPr>
            <p:cNvPr id="115" name="Google Shape;115;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97279">
                <a:alpha val="4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6"/>
            <p:cNvSpPr txBox="1"/>
            <p:nvPr/>
          </p:nvSpPr>
          <p:spPr>
            <a:xfrm>
              <a:off x="76200" y="38100"/>
              <a:ext cx="660300" cy="6984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7" name="Google Shape;117;p6"/>
          <p:cNvGrpSpPr/>
          <p:nvPr/>
        </p:nvGrpSpPr>
        <p:grpSpPr>
          <a:xfrm>
            <a:off x="14645307" y="2412005"/>
            <a:ext cx="2710942" cy="244662"/>
            <a:chOff x="0" y="0"/>
            <a:chExt cx="3614589" cy="326216"/>
          </a:xfrm>
        </p:grpSpPr>
        <p:sp>
          <p:nvSpPr>
            <p:cNvPr id="118" name="Google Shape;118;p6"/>
            <p:cNvSpPr/>
            <p:nvPr/>
          </p:nvSpPr>
          <p:spPr>
            <a:xfrm>
              <a:off x="0" y="0"/>
              <a:ext cx="1616384" cy="326216"/>
            </a:xfrm>
            <a:custGeom>
              <a:rect b="b" l="l" r="r" t="t"/>
              <a:pathLst>
                <a:path extrusionOk="0" h="326216" w="1616384">
                  <a:moveTo>
                    <a:pt x="0" y="0"/>
                  </a:moveTo>
                  <a:lnTo>
                    <a:pt x="1616384" y="0"/>
                  </a:lnTo>
                  <a:lnTo>
                    <a:pt x="1616384" y="326216"/>
                  </a:lnTo>
                  <a:lnTo>
                    <a:pt x="0" y="326216"/>
                  </a:lnTo>
                  <a:lnTo>
                    <a:pt x="0" y="0"/>
                  </a:lnTo>
                  <a:close/>
                </a:path>
              </a:pathLst>
            </a:custGeom>
            <a:blipFill rotWithShape="1">
              <a:blip r:embed="rId2">
                <a:alphaModFix amt="43000"/>
              </a:blip>
              <a:stretch>
                <a:fillRect b="0" l="0" r="0" t="0"/>
              </a:stretch>
            </a:blipFill>
            <a:ln>
              <a:noFill/>
            </a:ln>
          </p:spPr>
        </p:sp>
        <p:sp>
          <p:nvSpPr>
            <p:cNvPr id="119" name="Google Shape;119;p6"/>
            <p:cNvSpPr/>
            <p:nvPr/>
          </p:nvSpPr>
          <p:spPr>
            <a:xfrm>
              <a:off x="1998205" y="0"/>
              <a:ext cx="1616384" cy="326216"/>
            </a:xfrm>
            <a:custGeom>
              <a:rect b="b" l="l" r="r" t="t"/>
              <a:pathLst>
                <a:path extrusionOk="0" h="326216" w="1616384">
                  <a:moveTo>
                    <a:pt x="0" y="0"/>
                  </a:moveTo>
                  <a:lnTo>
                    <a:pt x="1616384" y="0"/>
                  </a:lnTo>
                  <a:lnTo>
                    <a:pt x="1616384" y="326216"/>
                  </a:lnTo>
                  <a:lnTo>
                    <a:pt x="0" y="326216"/>
                  </a:lnTo>
                  <a:lnTo>
                    <a:pt x="0" y="0"/>
                  </a:lnTo>
                  <a:close/>
                </a:path>
              </a:pathLst>
            </a:custGeom>
            <a:blipFill rotWithShape="1">
              <a:blip r:embed="rId2">
                <a:alphaModFix amt="43000"/>
              </a:blip>
              <a:stretch>
                <a:fillRect b="0" l="0" r="0" t="0"/>
              </a:stretch>
            </a:blipFill>
            <a:ln>
              <a:noFill/>
            </a:ln>
          </p:spPr>
        </p:sp>
      </p:grpSp>
      <p:sp>
        <p:nvSpPr>
          <p:cNvPr id="120" name="Google Shape;120;p6"/>
          <p:cNvSpPr txBox="1"/>
          <p:nvPr/>
        </p:nvSpPr>
        <p:spPr>
          <a:xfrm>
            <a:off x="2866226" y="2991525"/>
            <a:ext cx="1800900" cy="1396500"/>
          </a:xfrm>
          <a:prstGeom prst="rect">
            <a:avLst/>
          </a:prstGeom>
          <a:noFill/>
          <a:ln>
            <a:noFill/>
          </a:ln>
        </p:spPr>
        <p:txBody>
          <a:bodyPr anchorCtr="0" anchor="t" bIns="0" lIns="0" spcFirstLastPara="1" rIns="0" wrap="square" tIns="0">
            <a:spAutoFit/>
          </a:bodyPr>
          <a:lstStyle/>
          <a:p>
            <a:pPr indent="0" lvl="0" marL="0" marR="0" rtl="0" algn="ctr">
              <a:lnSpc>
                <a:spcPct val="140002"/>
              </a:lnSpc>
              <a:spcBef>
                <a:spcPts val="0"/>
              </a:spcBef>
              <a:spcAft>
                <a:spcPts val="0"/>
              </a:spcAft>
              <a:buNone/>
            </a:pPr>
            <a:r>
              <a:rPr b="0" i="0" lang="en-US" sz="9072" u="none" cap="none" strike="noStrike">
                <a:solidFill>
                  <a:srgbClr val="000000"/>
                </a:solidFill>
                <a:latin typeface="Zilla Slab"/>
                <a:ea typeface="Zilla Slab"/>
                <a:cs typeface="Zilla Slab"/>
                <a:sym typeface="Zilla Slab"/>
              </a:rPr>
              <a:t>01</a:t>
            </a:r>
            <a:endParaRPr/>
          </a:p>
        </p:txBody>
      </p:sp>
      <p:sp>
        <p:nvSpPr>
          <p:cNvPr id="121" name="Google Shape;121;p6"/>
          <p:cNvSpPr txBox="1"/>
          <p:nvPr/>
        </p:nvSpPr>
        <p:spPr>
          <a:xfrm>
            <a:off x="2797985" y="6305525"/>
            <a:ext cx="1937400" cy="1396500"/>
          </a:xfrm>
          <a:prstGeom prst="rect">
            <a:avLst/>
          </a:prstGeom>
          <a:noFill/>
          <a:ln>
            <a:noFill/>
          </a:ln>
        </p:spPr>
        <p:txBody>
          <a:bodyPr anchorCtr="0" anchor="t" bIns="0" lIns="0" spcFirstLastPara="1" rIns="0" wrap="square" tIns="0">
            <a:spAutoFit/>
          </a:bodyPr>
          <a:lstStyle/>
          <a:p>
            <a:pPr indent="0" lvl="0" marL="0" marR="0" rtl="0" algn="ctr">
              <a:lnSpc>
                <a:spcPct val="140002"/>
              </a:lnSpc>
              <a:spcBef>
                <a:spcPts val="0"/>
              </a:spcBef>
              <a:spcAft>
                <a:spcPts val="0"/>
              </a:spcAft>
              <a:buNone/>
            </a:pPr>
            <a:r>
              <a:rPr b="0" i="0" lang="en-US" sz="9072" u="none" cap="none" strike="noStrike">
                <a:solidFill>
                  <a:srgbClr val="000000"/>
                </a:solidFill>
                <a:latin typeface="Zilla Slab"/>
                <a:ea typeface="Zilla Slab"/>
                <a:cs typeface="Zilla Slab"/>
                <a:sym typeface="Zilla Slab"/>
              </a:rPr>
              <a:t>03</a:t>
            </a:r>
            <a:endParaRPr/>
          </a:p>
        </p:txBody>
      </p:sp>
      <p:sp>
        <p:nvSpPr>
          <p:cNvPr id="122" name="Google Shape;122;p6"/>
          <p:cNvSpPr txBox="1"/>
          <p:nvPr/>
        </p:nvSpPr>
        <p:spPr>
          <a:xfrm>
            <a:off x="7972701" y="2991525"/>
            <a:ext cx="1937400" cy="1396500"/>
          </a:xfrm>
          <a:prstGeom prst="rect">
            <a:avLst/>
          </a:prstGeom>
          <a:noFill/>
          <a:ln>
            <a:noFill/>
          </a:ln>
        </p:spPr>
        <p:txBody>
          <a:bodyPr anchorCtr="0" anchor="t" bIns="0" lIns="0" spcFirstLastPara="1" rIns="0" wrap="square" tIns="0">
            <a:spAutoFit/>
          </a:bodyPr>
          <a:lstStyle/>
          <a:p>
            <a:pPr indent="0" lvl="0" marL="0" marR="0" rtl="0" algn="ctr">
              <a:lnSpc>
                <a:spcPct val="140002"/>
              </a:lnSpc>
              <a:spcBef>
                <a:spcPts val="0"/>
              </a:spcBef>
              <a:spcAft>
                <a:spcPts val="0"/>
              </a:spcAft>
              <a:buNone/>
            </a:pPr>
            <a:r>
              <a:rPr b="0" i="0" lang="en-US" sz="9072" u="none" cap="none" strike="noStrike">
                <a:solidFill>
                  <a:srgbClr val="000000"/>
                </a:solidFill>
                <a:latin typeface="Zilla Slab"/>
                <a:ea typeface="Zilla Slab"/>
                <a:cs typeface="Zilla Slab"/>
                <a:sym typeface="Zilla Slab"/>
              </a:rPr>
              <a:t>02</a:t>
            </a:r>
            <a:endParaRPr/>
          </a:p>
        </p:txBody>
      </p:sp>
      <p:sp>
        <p:nvSpPr>
          <p:cNvPr id="123" name="Google Shape;123;p6"/>
          <p:cNvSpPr txBox="1"/>
          <p:nvPr/>
        </p:nvSpPr>
        <p:spPr>
          <a:xfrm>
            <a:off x="8299032" y="6305523"/>
            <a:ext cx="1284900" cy="1396500"/>
          </a:xfrm>
          <a:prstGeom prst="rect">
            <a:avLst/>
          </a:prstGeom>
          <a:noFill/>
          <a:ln>
            <a:noFill/>
          </a:ln>
        </p:spPr>
        <p:txBody>
          <a:bodyPr anchorCtr="0" anchor="t" bIns="0" lIns="0" spcFirstLastPara="1" rIns="0" wrap="square" tIns="0">
            <a:spAutoFit/>
          </a:bodyPr>
          <a:lstStyle/>
          <a:p>
            <a:pPr indent="0" lvl="0" marL="0" marR="0" rtl="0" algn="ctr">
              <a:lnSpc>
                <a:spcPct val="140002"/>
              </a:lnSpc>
              <a:spcBef>
                <a:spcPts val="0"/>
              </a:spcBef>
              <a:spcAft>
                <a:spcPts val="0"/>
              </a:spcAft>
              <a:buNone/>
            </a:pPr>
            <a:r>
              <a:rPr b="0" i="0" lang="en-US" sz="9072" u="none" cap="none" strike="noStrike">
                <a:solidFill>
                  <a:srgbClr val="000000"/>
                </a:solidFill>
                <a:latin typeface="Zilla Slab"/>
                <a:ea typeface="Zilla Slab"/>
                <a:cs typeface="Zilla Slab"/>
                <a:sym typeface="Zilla Slab"/>
              </a:rPr>
              <a:t>04</a:t>
            </a:r>
            <a:endParaRPr/>
          </a:p>
        </p:txBody>
      </p:sp>
      <p:sp>
        <p:nvSpPr>
          <p:cNvPr id="124" name="Google Shape;124;p6"/>
          <p:cNvSpPr txBox="1"/>
          <p:nvPr>
            <p:ph type="title"/>
          </p:nvPr>
        </p:nvSpPr>
        <p:spPr>
          <a:xfrm>
            <a:off x="0" y="264075"/>
            <a:ext cx="12621900" cy="1420800"/>
          </a:xfrm>
          <a:prstGeom prst="rect">
            <a:avLst/>
          </a:prstGeom>
        </p:spPr>
        <p:txBody>
          <a:bodyPr anchorCtr="0" anchor="t" bIns="45700" lIns="91425" spcFirstLastPara="1" rIns="91425" wrap="square" tIns="45700">
            <a:noAutofit/>
          </a:bodyPr>
          <a:lstStyle>
            <a:lvl1pPr lvl="0">
              <a:spcBef>
                <a:spcPts val="0"/>
              </a:spcBef>
              <a:spcAft>
                <a:spcPts val="0"/>
              </a:spcAft>
              <a:buSzPts val="1005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5" name="Google Shape;125;p6"/>
          <p:cNvSpPr txBox="1"/>
          <p:nvPr>
            <p:ph idx="1" type="subTitle"/>
          </p:nvPr>
        </p:nvSpPr>
        <p:spPr>
          <a:xfrm>
            <a:off x="6489900" y="7824575"/>
            <a:ext cx="5098800" cy="506700"/>
          </a:xfrm>
          <a:prstGeom prst="rect">
            <a:avLst/>
          </a:prstGeom>
        </p:spPr>
        <p:txBody>
          <a:bodyPr anchorCtr="0" anchor="t" bIns="45700" lIns="91425" spcFirstLastPara="1" rIns="91425" wrap="square" tIns="45700">
            <a:noAutofit/>
          </a:bodyPr>
          <a:lstStyle>
            <a:lvl1pPr lvl="0">
              <a:spcBef>
                <a:spcPts val="640"/>
              </a:spcBef>
              <a:spcAft>
                <a:spcPts val="0"/>
              </a:spcAft>
              <a:buSzPts val="2450"/>
              <a:buNone/>
              <a:defRPr b="1" sz="2450"/>
            </a:lvl1pPr>
            <a:lvl2pPr lvl="1">
              <a:spcBef>
                <a:spcPts val="560"/>
              </a:spcBef>
              <a:spcAft>
                <a:spcPts val="0"/>
              </a:spcAft>
              <a:buSzPts val="2000"/>
              <a:buNone/>
              <a:defRPr/>
            </a:lvl2pPr>
            <a:lvl3pPr lvl="2">
              <a:spcBef>
                <a:spcPts val="480"/>
              </a:spcBef>
              <a:spcAft>
                <a:spcPts val="0"/>
              </a:spcAft>
              <a:buSzPts val="2000"/>
              <a:buNone/>
              <a:defRPr/>
            </a:lvl3pPr>
            <a:lvl4pPr lvl="3">
              <a:spcBef>
                <a:spcPts val="400"/>
              </a:spcBef>
              <a:spcAft>
                <a:spcPts val="0"/>
              </a:spcAft>
              <a:buSzPts val="2000"/>
              <a:buNone/>
              <a:defRPr/>
            </a:lvl4pPr>
            <a:lvl5pPr lvl="4">
              <a:spcBef>
                <a:spcPts val="400"/>
              </a:spcBef>
              <a:spcAft>
                <a:spcPts val="0"/>
              </a:spcAft>
              <a:buSzPts val="2000"/>
              <a:buNone/>
              <a:defRPr/>
            </a:lvl5pPr>
            <a:lvl6pPr lvl="5">
              <a:spcBef>
                <a:spcPts val="400"/>
              </a:spcBef>
              <a:spcAft>
                <a:spcPts val="0"/>
              </a:spcAft>
              <a:buSzPts val="2000"/>
              <a:buNone/>
              <a:defRPr/>
            </a:lvl6pPr>
            <a:lvl7pPr lvl="6">
              <a:spcBef>
                <a:spcPts val="400"/>
              </a:spcBef>
              <a:spcAft>
                <a:spcPts val="0"/>
              </a:spcAft>
              <a:buSzPts val="2000"/>
              <a:buNone/>
              <a:defRPr/>
            </a:lvl7pPr>
            <a:lvl8pPr lvl="7">
              <a:spcBef>
                <a:spcPts val="400"/>
              </a:spcBef>
              <a:spcAft>
                <a:spcPts val="0"/>
              </a:spcAft>
              <a:buSzPts val="2000"/>
              <a:buNone/>
              <a:defRPr/>
            </a:lvl8pPr>
            <a:lvl9pPr lvl="8">
              <a:spcBef>
                <a:spcPts val="400"/>
              </a:spcBef>
              <a:spcAft>
                <a:spcPts val="0"/>
              </a:spcAft>
              <a:buSzPts val="2000"/>
              <a:buNone/>
              <a:defRPr/>
            </a:lvl9pPr>
          </a:lstStyle>
          <a:p/>
        </p:txBody>
      </p:sp>
      <p:sp>
        <p:nvSpPr>
          <p:cNvPr id="126" name="Google Shape;126;p6"/>
          <p:cNvSpPr txBox="1"/>
          <p:nvPr>
            <p:ph idx="3" type="body"/>
          </p:nvPr>
        </p:nvSpPr>
        <p:spPr>
          <a:xfrm>
            <a:off x="6698700" y="8406025"/>
            <a:ext cx="4681200" cy="952500"/>
          </a:xfrm>
          <a:prstGeom prst="rect">
            <a:avLst/>
          </a:prstGeom>
        </p:spPr>
        <p:txBody>
          <a:bodyPr anchorCtr="0" anchor="t" bIns="45700" lIns="91425" spcFirstLastPara="1" rIns="91425" wrap="square" tIns="45700">
            <a:noAutofit/>
          </a:bodyPr>
          <a:lstStyle>
            <a:lvl1pPr indent="-355600" lvl="0" marL="457200">
              <a:spcBef>
                <a:spcPts val="640"/>
              </a:spcBef>
              <a:spcAft>
                <a:spcPts val="0"/>
              </a:spcAft>
              <a:buSzPts val="2000"/>
              <a:buChar char="•"/>
              <a:defRPr/>
            </a:lvl1pPr>
            <a:lvl2pPr indent="-355600" lvl="1" marL="914400">
              <a:spcBef>
                <a:spcPts val="560"/>
              </a:spcBef>
              <a:spcAft>
                <a:spcPts val="0"/>
              </a:spcAft>
              <a:buSzPts val="2000"/>
              <a:buChar char="–"/>
              <a:defRPr/>
            </a:lvl2pPr>
            <a:lvl3pPr indent="-355600" lvl="2" marL="1371600">
              <a:spcBef>
                <a:spcPts val="480"/>
              </a:spcBef>
              <a:spcAft>
                <a:spcPts val="0"/>
              </a:spcAft>
              <a:buSzPts val="2000"/>
              <a:buChar char="•"/>
              <a:defRPr/>
            </a:lvl3pPr>
            <a:lvl4pPr indent="-355600" lvl="3" marL="1828800">
              <a:spcBef>
                <a:spcPts val="400"/>
              </a:spcBef>
              <a:spcAft>
                <a:spcPts val="0"/>
              </a:spcAft>
              <a:buSzPts val="2000"/>
              <a:buChar char="–"/>
              <a:defRPr/>
            </a:lvl4pPr>
            <a:lvl5pPr indent="-355600" lvl="4" marL="2286000">
              <a:spcBef>
                <a:spcPts val="400"/>
              </a:spcBef>
              <a:spcAft>
                <a:spcPts val="0"/>
              </a:spcAft>
              <a:buSzPts val="2000"/>
              <a:buChar char="»"/>
              <a:defRPr/>
            </a:lvl5pPr>
            <a:lvl6pPr indent="-355600" lvl="5" marL="2743200">
              <a:spcBef>
                <a:spcPts val="400"/>
              </a:spcBef>
              <a:spcAft>
                <a:spcPts val="0"/>
              </a:spcAft>
              <a:buSzPts val="2000"/>
              <a:buChar char="•"/>
              <a:defRPr/>
            </a:lvl6pPr>
            <a:lvl7pPr indent="-355600" lvl="6" marL="3200400">
              <a:spcBef>
                <a:spcPts val="400"/>
              </a:spcBef>
              <a:spcAft>
                <a:spcPts val="0"/>
              </a:spcAft>
              <a:buSzPts val="2000"/>
              <a:buChar char="•"/>
              <a:defRPr/>
            </a:lvl7pPr>
            <a:lvl8pPr indent="-355600" lvl="7" marL="3657600">
              <a:spcBef>
                <a:spcPts val="400"/>
              </a:spcBef>
              <a:spcAft>
                <a:spcPts val="0"/>
              </a:spcAft>
              <a:buSzPts val="2000"/>
              <a:buChar char="•"/>
              <a:defRPr/>
            </a:lvl8pPr>
            <a:lvl9pPr indent="-355600" lvl="8" marL="4114800">
              <a:spcBef>
                <a:spcPts val="400"/>
              </a:spcBef>
              <a:spcAft>
                <a:spcPts val="0"/>
              </a:spcAft>
              <a:buSzPts val="2000"/>
              <a:buChar char="•"/>
              <a:defRPr/>
            </a:lvl9pPr>
          </a:lstStyle>
          <a:p/>
        </p:txBody>
      </p:sp>
      <p:sp>
        <p:nvSpPr>
          <p:cNvPr id="127" name="Google Shape;127;p6"/>
          <p:cNvSpPr txBox="1"/>
          <p:nvPr>
            <p:ph idx="4" type="subTitle"/>
          </p:nvPr>
        </p:nvSpPr>
        <p:spPr>
          <a:xfrm>
            <a:off x="1217275" y="7824575"/>
            <a:ext cx="5098800" cy="506700"/>
          </a:xfrm>
          <a:prstGeom prst="rect">
            <a:avLst/>
          </a:prstGeom>
        </p:spPr>
        <p:txBody>
          <a:bodyPr anchorCtr="0" anchor="t" bIns="45700" lIns="91425" spcFirstLastPara="1" rIns="91425" wrap="square" tIns="45700">
            <a:noAutofit/>
          </a:bodyPr>
          <a:lstStyle>
            <a:lvl1pPr lvl="0" rtl="0">
              <a:spcBef>
                <a:spcPts val="640"/>
              </a:spcBef>
              <a:spcAft>
                <a:spcPts val="0"/>
              </a:spcAft>
              <a:buSzPts val="2450"/>
              <a:buNone/>
              <a:defRPr b="1" sz="2450"/>
            </a:lvl1pPr>
            <a:lvl2pPr lvl="1" rtl="0">
              <a:spcBef>
                <a:spcPts val="560"/>
              </a:spcBef>
              <a:spcAft>
                <a:spcPts val="0"/>
              </a:spcAft>
              <a:buSzPts val="2000"/>
              <a:buNone/>
              <a:defRPr/>
            </a:lvl2pPr>
            <a:lvl3pPr lvl="2" rtl="0">
              <a:spcBef>
                <a:spcPts val="480"/>
              </a:spcBef>
              <a:spcAft>
                <a:spcPts val="0"/>
              </a:spcAft>
              <a:buSzPts val="2000"/>
              <a:buNone/>
              <a:defRPr/>
            </a:lvl3pPr>
            <a:lvl4pPr lvl="3" rtl="0">
              <a:spcBef>
                <a:spcPts val="400"/>
              </a:spcBef>
              <a:spcAft>
                <a:spcPts val="0"/>
              </a:spcAft>
              <a:buSzPts val="2000"/>
              <a:buNone/>
              <a:defRPr/>
            </a:lvl4pPr>
            <a:lvl5pPr lvl="4" rtl="0">
              <a:spcBef>
                <a:spcPts val="400"/>
              </a:spcBef>
              <a:spcAft>
                <a:spcPts val="0"/>
              </a:spcAft>
              <a:buSzPts val="2000"/>
              <a:buNone/>
              <a:defRPr/>
            </a:lvl5pPr>
            <a:lvl6pPr lvl="5" rtl="0">
              <a:spcBef>
                <a:spcPts val="400"/>
              </a:spcBef>
              <a:spcAft>
                <a:spcPts val="0"/>
              </a:spcAft>
              <a:buSzPts val="2000"/>
              <a:buNone/>
              <a:defRPr/>
            </a:lvl6pPr>
            <a:lvl7pPr lvl="6" rtl="0">
              <a:spcBef>
                <a:spcPts val="400"/>
              </a:spcBef>
              <a:spcAft>
                <a:spcPts val="0"/>
              </a:spcAft>
              <a:buSzPts val="2000"/>
              <a:buNone/>
              <a:defRPr/>
            </a:lvl7pPr>
            <a:lvl8pPr lvl="7" rtl="0">
              <a:spcBef>
                <a:spcPts val="400"/>
              </a:spcBef>
              <a:spcAft>
                <a:spcPts val="0"/>
              </a:spcAft>
              <a:buSzPts val="2000"/>
              <a:buNone/>
              <a:defRPr/>
            </a:lvl8pPr>
            <a:lvl9pPr lvl="8" rtl="0">
              <a:spcBef>
                <a:spcPts val="400"/>
              </a:spcBef>
              <a:spcAft>
                <a:spcPts val="0"/>
              </a:spcAft>
              <a:buSzPts val="2000"/>
              <a:buNone/>
              <a:defRPr/>
            </a:lvl9pPr>
          </a:lstStyle>
          <a:p/>
        </p:txBody>
      </p:sp>
      <p:sp>
        <p:nvSpPr>
          <p:cNvPr id="128" name="Google Shape;128;p6"/>
          <p:cNvSpPr txBox="1"/>
          <p:nvPr>
            <p:ph idx="5" type="body"/>
          </p:nvPr>
        </p:nvSpPr>
        <p:spPr>
          <a:xfrm>
            <a:off x="1426075" y="8406025"/>
            <a:ext cx="4681200" cy="952500"/>
          </a:xfrm>
          <a:prstGeom prst="rect">
            <a:avLst/>
          </a:prstGeom>
        </p:spPr>
        <p:txBody>
          <a:bodyPr anchorCtr="0" anchor="t" bIns="45700" lIns="91425" spcFirstLastPara="1" rIns="91425" wrap="square" tIns="45700">
            <a:noAutofit/>
          </a:bodyPr>
          <a:lstStyle>
            <a:lvl1pPr indent="-355600" lvl="0" marL="457200" rtl="0">
              <a:spcBef>
                <a:spcPts val="640"/>
              </a:spcBef>
              <a:spcAft>
                <a:spcPts val="0"/>
              </a:spcAft>
              <a:buSzPts val="2000"/>
              <a:buChar char="•"/>
              <a:defRPr/>
            </a:lvl1pPr>
            <a:lvl2pPr indent="-355600" lvl="1" marL="914400" rtl="0">
              <a:spcBef>
                <a:spcPts val="560"/>
              </a:spcBef>
              <a:spcAft>
                <a:spcPts val="0"/>
              </a:spcAft>
              <a:buSzPts val="2000"/>
              <a:buChar char="–"/>
              <a:defRPr/>
            </a:lvl2pPr>
            <a:lvl3pPr indent="-355600" lvl="2" marL="1371600" rtl="0">
              <a:spcBef>
                <a:spcPts val="480"/>
              </a:spcBef>
              <a:spcAft>
                <a:spcPts val="0"/>
              </a:spcAft>
              <a:buSzPts val="2000"/>
              <a:buChar char="•"/>
              <a:defRPr/>
            </a:lvl3pPr>
            <a:lvl4pPr indent="-355600" lvl="3" marL="1828800" rtl="0">
              <a:spcBef>
                <a:spcPts val="400"/>
              </a:spcBef>
              <a:spcAft>
                <a:spcPts val="0"/>
              </a:spcAft>
              <a:buSzPts val="2000"/>
              <a:buChar char="–"/>
              <a:defRPr/>
            </a:lvl4pPr>
            <a:lvl5pPr indent="-355600" lvl="4" marL="2286000" rtl="0">
              <a:spcBef>
                <a:spcPts val="400"/>
              </a:spcBef>
              <a:spcAft>
                <a:spcPts val="0"/>
              </a:spcAft>
              <a:buSzPts val="2000"/>
              <a:buChar char="»"/>
              <a:defRPr/>
            </a:lvl5pPr>
            <a:lvl6pPr indent="-355600" lvl="5" marL="2743200" rtl="0">
              <a:spcBef>
                <a:spcPts val="400"/>
              </a:spcBef>
              <a:spcAft>
                <a:spcPts val="0"/>
              </a:spcAft>
              <a:buSzPts val="2000"/>
              <a:buChar char="•"/>
              <a:defRPr/>
            </a:lvl6pPr>
            <a:lvl7pPr indent="-355600" lvl="6" marL="3200400" rtl="0">
              <a:spcBef>
                <a:spcPts val="400"/>
              </a:spcBef>
              <a:spcAft>
                <a:spcPts val="0"/>
              </a:spcAft>
              <a:buSzPts val="2000"/>
              <a:buChar char="•"/>
              <a:defRPr/>
            </a:lvl7pPr>
            <a:lvl8pPr indent="-355600" lvl="7" marL="3657600" rtl="0">
              <a:spcBef>
                <a:spcPts val="400"/>
              </a:spcBef>
              <a:spcAft>
                <a:spcPts val="0"/>
              </a:spcAft>
              <a:buSzPts val="2000"/>
              <a:buChar char="•"/>
              <a:defRPr/>
            </a:lvl8pPr>
            <a:lvl9pPr indent="-355600" lvl="8" marL="4114800" rtl="0">
              <a:spcBef>
                <a:spcPts val="400"/>
              </a:spcBef>
              <a:spcAft>
                <a:spcPts val="0"/>
              </a:spcAft>
              <a:buSzPts val="2000"/>
              <a:buChar char="•"/>
              <a:defRPr/>
            </a:lvl9pPr>
          </a:lstStyle>
          <a:p/>
        </p:txBody>
      </p:sp>
      <p:sp>
        <p:nvSpPr>
          <p:cNvPr id="129" name="Google Shape;129;p6"/>
          <p:cNvSpPr txBox="1"/>
          <p:nvPr>
            <p:ph idx="6" type="subTitle"/>
          </p:nvPr>
        </p:nvSpPr>
        <p:spPr>
          <a:xfrm>
            <a:off x="6489900" y="4412663"/>
            <a:ext cx="5098800" cy="506700"/>
          </a:xfrm>
          <a:prstGeom prst="rect">
            <a:avLst/>
          </a:prstGeom>
        </p:spPr>
        <p:txBody>
          <a:bodyPr anchorCtr="0" anchor="t" bIns="45700" lIns="91425" spcFirstLastPara="1" rIns="91425" wrap="square" tIns="45700">
            <a:noAutofit/>
          </a:bodyPr>
          <a:lstStyle>
            <a:lvl1pPr lvl="0" rtl="0">
              <a:spcBef>
                <a:spcPts val="640"/>
              </a:spcBef>
              <a:spcAft>
                <a:spcPts val="0"/>
              </a:spcAft>
              <a:buSzPts val="2450"/>
              <a:buNone/>
              <a:defRPr b="1" sz="2450"/>
            </a:lvl1pPr>
            <a:lvl2pPr lvl="1" rtl="0">
              <a:spcBef>
                <a:spcPts val="560"/>
              </a:spcBef>
              <a:spcAft>
                <a:spcPts val="0"/>
              </a:spcAft>
              <a:buSzPts val="2000"/>
              <a:buNone/>
              <a:defRPr/>
            </a:lvl2pPr>
            <a:lvl3pPr lvl="2" rtl="0">
              <a:spcBef>
                <a:spcPts val="480"/>
              </a:spcBef>
              <a:spcAft>
                <a:spcPts val="0"/>
              </a:spcAft>
              <a:buSzPts val="2000"/>
              <a:buNone/>
              <a:defRPr/>
            </a:lvl3pPr>
            <a:lvl4pPr lvl="3" rtl="0">
              <a:spcBef>
                <a:spcPts val="400"/>
              </a:spcBef>
              <a:spcAft>
                <a:spcPts val="0"/>
              </a:spcAft>
              <a:buSzPts val="2000"/>
              <a:buNone/>
              <a:defRPr/>
            </a:lvl4pPr>
            <a:lvl5pPr lvl="4" rtl="0">
              <a:spcBef>
                <a:spcPts val="400"/>
              </a:spcBef>
              <a:spcAft>
                <a:spcPts val="0"/>
              </a:spcAft>
              <a:buSzPts val="2000"/>
              <a:buNone/>
              <a:defRPr/>
            </a:lvl5pPr>
            <a:lvl6pPr lvl="5" rtl="0">
              <a:spcBef>
                <a:spcPts val="400"/>
              </a:spcBef>
              <a:spcAft>
                <a:spcPts val="0"/>
              </a:spcAft>
              <a:buSzPts val="2000"/>
              <a:buNone/>
              <a:defRPr/>
            </a:lvl6pPr>
            <a:lvl7pPr lvl="6" rtl="0">
              <a:spcBef>
                <a:spcPts val="400"/>
              </a:spcBef>
              <a:spcAft>
                <a:spcPts val="0"/>
              </a:spcAft>
              <a:buSzPts val="2000"/>
              <a:buNone/>
              <a:defRPr/>
            </a:lvl7pPr>
            <a:lvl8pPr lvl="7" rtl="0">
              <a:spcBef>
                <a:spcPts val="400"/>
              </a:spcBef>
              <a:spcAft>
                <a:spcPts val="0"/>
              </a:spcAft>
              <a:buSzPts val="2000"/>
              <a:buNone/>
              <a:defRPr/>
            </a:lvl8pPr>
            <a:lvl9pPr lvl="8" rtl="0">
              <a:spcBef>
                <a:spcPts val="400"/>
              </a:spcBef>
              <a:spcAft>
                <a:spcPts val="0"/>
              </a:spcAft>
              <a:buSzPts val="2000"/>
              <a:buNone/>
              <a:defRPr/>
            </a:lvl9pPr>
          </a:lstStyle>
          <a:p/>
        </p:txBody>
      </p:sp>
      <p:sp>
        <p:nvSpPr>
          <p:cNvPr id="130" name="Google Shape;130;p6"/>
          <p:cNvSpPr txBox="1"/>
          <p:nvPr>
            <p:ph idx="7" type="body"/>
          </p:nvPr>
        </p:nvSpPr>
        <p:spPr>
          <a:xfrm>
            <a:off x="6698700" y="4994113"/>
            <a:ext cx="4681200" cy="952500"/>
          </a:xfrm>
          <a:prstGeom prst="rect">
            <a:avLst/>
          </a:prstGeom>
        </p:spPr>
        <p:txBody>
          <a:bodyPr anchorCtr="0" anchor="t" bIns="45700" lIns="91425" spcFirstLastPara="1" rIns="91425" wrap="square" tIns="45700">
            <a:noAutofit/>
          </a:bodyPr>
          <a:lstStyle>
            <a:lvl1pPr indent="-355600" lvl="0" marL="457200" rtl="0">
              <a:spcBef>
                <a:spcPts val="640"/>
              </a:spcBef>
              <a:spcAft>
                <a:spcPts val="0"/>
              </a:spcAft>
              <a:buSzPts val="2000"/>
              <a:buChar char="•"/>
              <a:defRPr/>
            </a:lvl1pPr>
            <a:lvl2pPr indent="-355600" lvl="1" marL="914400" rtl="0">
              <a:spcBef>
                <a:spcPts val="560"/>
              </a:spcBef>
              <a:spcAft>
                <a:spcPts val="0"/>
              </a:spcAft>
              <a:buSzPts val="2000"/>
              <a:buChar char="–"/>
              <a:defRPr/>
            </a:lvl2pPr>
            <a:lvl3pPr indent="-355600" lvl="2" marL="1371600" rtl="0">
              <a:spcBef>
                <a:spcPts val="480"/>
              </a:spcBef>
              <a:spcAft>
                <a:spcPts val="0"/>
              </a:spcAft>
              <a:buSzPts val="2000"/>
              <a:buChar char="•"/>
              <a:defRPr/>
            </a:lvl3pPr>
            <a:lvl4pPr indent="-355600" lvl="3" marL="1828800" rtl="0">
              <a:spcBef>
                <a:spcPts val="400"/>
              </a:spcBef>
              <a:spcAft>
                <a:spcPts val="0"/>
              </a:spcAft>
              <a:buSzPts val="2000"/>
              <a:buChar char="–"/>
              <a:defRPr/>
            </a:lvl4pPr>
            <a:lvl5pPr indent="-355600" lvl="4" marL="2286000" rtl="0">
              <a:spcBef>
                <a:spcPts val="400"/>
              </a:spcBef>
              <a:spcAft>
                <a:spcPts val="0"/>
              </a:spcAft>
              <a:buSzPts val="2000"/>
              <a:buChar char="»"/>
              <a:defRPr/>
            </a:lvl5pPr>
            <a:lvl6pPr indent="-355600" lvl="5" marL="2743200" rtl="0">
              <a:spcBef>
                <a:spcPts val="400"/>
              </a:spcBef>
              <a:spcAft>
                <a:spcPts val="0"/>
              </a:spcAft>
              <a:buSzPts val="2000"/>
              <a:buChar char="•"/>
              <a:defRPr/>
            </a:lvl6pPr>
            <a:lvl7pPr indent="-355600" lvl="6" marL="3200400" rtl="0">
              <a:spcBef>
                <a:spcPts val="400"/>
              </a:spcBef>
              <a:spcAft>
                <a:spcPts val="0"/>
              </a:spcAft>
              <a:buSzPts val="2000"/>
              <a:buChar char="•"/>
              <a:defRPr/>
            </a:lvl7pPr>
            <a:lvl8pPr indent="-355600" lvl="7" marL="3657600" rtl="0">
              <a:spcBef>
                <a:spcPts val="400"/>
              </a:spcBef>
              <a:spcAft>
                <a:spcPts val="0"/>
              </a:spcAft>
              <a:buSzPts val="2000"/>
              <a:buChar char="•"/>
              <a:defRPr/>
            </a:lvl8pPr>
            <a:lvl9pPr indent="-355600" lvl="8" marL="4114800" rtl="0">
              <a:spcBef>
                <a:spcPts val="400"/>
              </a:spcBef>
              <a:spcAft>
                <a:spcPts val="0"/>
              </a:spcAft>
              <a:buSzPts val="2000"/>
              <a:buChar char="•"/>
              <a:defRPr/>
            </a:lvl9pPr>
          </a:lstStyle>
          <a:p/>
        </p:txBody>
      </p:sp>
      <p:sp>
        <p:nvSpPr>
          <p:cNvPr id="131" name="Google Shape;131;p6"/>
          <p:cNvSpPr txBox="1"/>
          <p:nvPr>
            <p:ph idx="8" type="subTitle"/>
          </p:nvPr>
        </p:nvSpPr>
        <p:spPr>
          <a:xfrm>
            <a:off x="1217275" y="4412663"/>
            <a:ext cx="5098800" cy="506700"/>
          </a:xfrm>
          <a:prstGeom prst="rect">
            <a:avLst/>
          </a:prstGeom>
        </p:spPr>
        <p:txBody>
          <a:bodyPr anchorCtr="0" anchor="t" bIns="45700" lIns="91425" spcFirstLastPara="1" rIns="91425" wrap="square" tIns="45700">
            <a:noAutofit/>
          </a:bodyPr>
          <a:lstStyle>
            <a:lvl1pPr lvl="0" rtl="0">
              <a:spcBef>
                <a:spcPts val="640"/>
              </a:spcBef>
              <a:spcAft>
                <a:spcPts val="0"/>
              </a:spcAft>
              <a:buSzPts val="2450"/>
              <a:buNone/>
              <a:defRPr b="1" sz="2450"/>
            </a:lvl1pPr>
            <a:lvl2pPr lvl="1" rtl="0">
              <a:spcBef>
                <a:spcPts val="560"/>
              </a:spcBef>
              <a:spcAft>
                <a:spcPts val="0"/>
              </a:spcAft>
              <a:buSzPts val="2000"/>
              <a:buNone/>
              <a:defRPr/>
            </a:lvl2pPr>
            <a:lvl3pPr lvl="2" rtl="0">
              <a:spcBef>
                <a:spcPts val="480"/>
              </a:spcBef>
              <a:spcAft>
                <a:spcPts val="0"/>
              </a:spcAft>
              <a:buSzPts val="2000"/>
              <a:buNone/>
              <a:defRPr/>
            </a:lvl3pPr>
            <a:lvl4pPr lvl="3" rtl="0">
              <a:spcBef>
                <a:spcPts val="400"/>
              </a:spcBef>
              <a:spcAft>
                <a:spcPts val="0"/>
              </a:spcAft>
              <a:buSzPts val="2000"/>
              <a:buNone/>
              <a:defRPr/>
            </a:lvl4pPr>
            <a:lvl5pPr lvl="4" rtl="0">
              <a:spcBef>
                <a:spcPts val="400"/>
              </a:spcBef>
              <a:spcAft>
                <a:spcPts val="0"/>
              </a:spcAft>
              <a:buSzPts val="2000"/>
              <a:buNone/>
              <a:defRPr/>
            </a:lvl5pPr>
            <a:lvl6pPr lvl="5" rtl="0">
              <a:spcBef>
                <a:spcPts val="400"/>
              </a:spcBef>
              <a:spcAft>
                <a:spcPts val="0"/>
              </a:spcAft>
              <a:buSzPts val="2000"/>
              <a:buNone/>
              <a:defRPr/>
            </a:lvl6pPr>
            <a:lvl7pPr lvl="6" rtl="0">
              <a:spcBef>
                <a:spcPts val="400"/>
              </a:spcBef>
              <a:spcAft>
                <a:spcPts val="0"/>
              </a:spcAft>
              <a:buSzPts val="2000"/>
              <a:buNone/>
              <a:defRPr/>
            </a:lvl7pPr>
            <a:lvl8pPr lvl="7" rtl="0">
              <a:spcBef>
                <a:spcPts val="400"/>
              </a:spcBef>
              <a:spcAft>
                <a:spcPts val="0"/>
              </a:spcAft>
              <a:buSzPts val="2000"/>
              <a:buNone/>
              <a:defRPr/>
            </a:lvl8pPr>
            <a:lvl9pPr lvl="8" rtl="0">
              <a:spcBef>
                <a:spcPts val="400"/>
              </a:spcBef>
              <a:spcAft>
                <a:spcPts val="0"/>
              </a:spcAft>
              <a:buSzPts val="2000"/>
              <a:buNone/>
              <a:defRPr/>
            </a:lvl9pPr>
          </a:lstStyle>
          <a:p/>
        </p:txBody>
      </p:sp>
      <p:sp>
        <p:nvSpPr>
          <p:cNvPr id="132" name="Google Shape;132;p6"/>
          <p:cNvSpPr txBox="1"/>
          <p:nvPr>
            <p:ph idx="9" type="body"/>
          </p:nvPr>
        </p:nvSpPr>
        <p:spPr>
          <a:xfrm>
            <a:off x="1426075" y="4994113"/>
            <a:ext cx="4681200" cy="952500"/>
          </a:xfrm>
          <a:prstGeom prst="rect">
            <a:avLst/>
          </a:prstGeom>
        </p:spPr>
        <p:txBody>
          <a:bodyPr anchorCtr="0" anchor="t" bIns="45700" lIns="91425" spcFirstLastPara="1" rIns="91425" wrap="square" tIns="45700">
            <a:noAutofit/>
          </a:bodyPr>
          <a:lstStyle>
            <a:lvl1pPr indent="-355600" lvl="0" marL="457200" rtl="0">
              <a:spcBef>
                <a:spcPts val="640"/>
              </a:spcBef>
              <a:spcAft>
                <a:spcPts val="0"/>
              </a:spcAft>
              <a:buSzPts val="2000"/>
              <a:buChar char="•"/>
              <a:defRPr/>
            </a:lvl1pPr>
            <a:lvl2pPr indent="-355600" lvl="1" marL="914400" rtl="0">
              <a:spcBef>
                <a:spcPts val="560"/>
              </a:spcBef>
              <a:spcAft>
                <a:spcPts val="0"/>
              </a:spcAft>
              <a:buSzPts val="2000"/>
              <a:buChar char="–"/>
              <a:defRPr/>
            </a:lvl2pPr>
            <a:lvl3pPr indent="-355600" lvl="2" marL="1371600" rtl="0">
              <a:spcBef>
                <a:spcPts val="480"/>
              </a:spcBef>
              <a:spcAft>
                <a:spcPts val="0"/>
              </a:spcAft>
              <a:buSzPts val="2000"/>
              <a:buChar char="•"/>
              <a:defRPr/>
            </a:lvl3pPr>
            <a:lvl4pPr indent="-355600" lvl="3" marL="1828800" rtl="0">
              <a:spcBef>
                <a:spcPts val="400"/>
              </a:spcBef>
              <a:spcAft>
                <a:spcPts val="0"/>
              </a:spcAft>
              <a:buSzPts val="2000"/>
              <a:buChar char="–"/>
              <a:defRPr/>
            </a:lvl4pPr>
            <a:lvl5pPr indent="-355600" lvl="4" marL="2286000" rtl="0">
              <a:spcBef>
                <a:spcPts val="400"/>
              </a:spcBef>
              <a:spcAft>
                <a:spcPts val="0"/>
              </a:spcAft>
              <a:buSzPts val="2000"/>
              <a:buChar char="»"/>
              <a:defRPr/>
            </a:lvl5pPr>
            <a:lvl6pPr indent="-355600" lvl="5" marL="2743200" rtl="0">
              <a:spcBef>
                <a:spcPts val="400"/>
              </a:spcBef>
              <a:spcAft>
                <a:spcPts val="0"/>
              </a:spcAft>
              <a:buSzPts val="2000"/>
              <a:buChar char="•"/>
              <a:defRPr/>
            </a:lvl6pPr>
            <a:lvl7pPr indent="-355600" lvl="6" marL="3200400" rtl="0">
              <a:spcBef>
                <a:spcPts val="400"/>
              </a:spcBef>
              <a:spcAft>
                <a:spcPts val="0"/>
              </a:spcAft>
              <a:buSzPts val="2000"/>
              <a:buChar char="•"/>
              <a:defRPr/>
            </a:lvl7pPr>
            <a:lvl8pPr indent="-355600" lvl="7" marL="3657600" rtl="0">
              <a:spcBef>
                <a:spcPts val="400"/>
              </a:spcBef>
              <a:spcAft>
                <a:spcPts val="0"/>
              </a:spcAft>
              <a:buSzPts val="2000"/>
              <a:buChar char="•"/>
              <a:defRPr/>
            </a:lvl8pPr>
            <a:lvl9pPr indent="-355600" lvl="8" marL="4114800" rtl="0">
              <a:spcBef>
                <a:spcPts val="400"/>
              </a:spcBef>
              <a:spcAft>
                <a:spcPts val="0"/>
              </a:spcAft>
              <a:buSzPts val="20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p:cSld name="CUSTOM_4">
    <p:spTree>
      <p:nvGrpSpPr>
        <p:cNvPr id="133" name="Shape 133"/>
        <p:cNvGrpSpPr/>
        <p:nvPr/>
      </p:nvGrpSpPr>
      <p:grpSpPr>
        <a:xfrm>
          <a:off x="0" y="0"/>
          <a:ext cx="0" cy="0"/>
          <a:chOff x="0" y="0"/>
          <a:chExt cx="0" cy="0"/>
        </a:xfrm>
      </p:grpSpPr>
      <p:sp>
        <p:nvSpPr>
          <p:cNvPr id="134" name="Google Shape;134;p7"/>
          <p:cNvSpPr txBox="1"/>
          <p:nvPr>
            <p:ph type="title"/>
          </p:nvPr>
        </p:nvSpPr>
        <p:spPr>
          <a:xfrm>
            <a:off x="457200" y="685641"/>
            <a:ext cx="17526000" cy="1420800"/>
          </a:xfrm>
          <a:prstGeom prst="rect">
            <a:avLst/>
          </a:prstGeom>
        </p:spPr>
        <p:txBody>
          <a:bodyPr anchorCtr="0" anchor="t" bIns="45700" lIns="91425" spcFirstLastPara="1" rIns="91425" wrap="square" tIns="45700">
            <a:noAutofit/>
          </a:bodyPr>
          <a:lstStyle>
            <a:lvl1pPr lvl="0">
              <a:spcBef>
                <a:spcPts val="0"/>
              </a:spcBef>
              <a:spcAft>
                <a:spcPts val="0"/>
              </a:spcAft>
              <a:buSzPts val="1005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135" name="Google Shape;135;p7"/>
          <p:cNvGrpSpPr/>
          <p:nvPr/>
        </p:nvGrpSpPr>
        <p:grpSpPr>
          <a:xfrm>
            <a:off x="325" y="5895800"/>
            <a:ext cx="18288151" cy="4500633"/>
            <a:chOff x="0" y="-38100"/>
            <a:chExt cx="4794000" cy="1156529"/>
          </a:xfrm>
        </p:grpSpPr>
        <p:sp>
          <p:nvSpPr>
            <p:cNvPr id="136" name="Google Shape;136;p7"/>
            <p:cNvSpPr/>
            <p:nvPr/>
          </p:nvSpPr>
          <p:spPr>
            <a:xfrm>
              <a:off x="0" y="0"/>
              <a:ext cx="4793890" cy="1118429"/>
            </a:xfrm>
            <a:custGeom>
              <a:rect b="b" l="l" r="r" t="t"/>
              <a:pathLst>
                <a:path extrusionOk="0" h="1118429" w="4793890">
                  <a:moveTo>
                    <a:pt x="0" y="0"/>
                  </a:moveTo>
                  <a:lnTo>
                    <a:pt x="4793890" y="0"/>
                  </a:lnTo>
                  <a:lnTo>
                    <a:pt x="4793890" y="1118429"/>
                  </a:lnTo>
                  <a:lnTo>
                    <a:pt x="0" y="1118429"/>
                  </a:lnTo>
                  <a:close/>
                </a:path>
              </a:pathLst>
            </a:custGeom>
            <a:solidFill>
              <a:srgbClr val="A9B9BD"/>
            </a:solidFill>
            <a:ln>
              <a:noFill/>
            </a:ln>
          </p:spPr>
        </p:sp>
        <p:sp>
          <p:nvSpPr>
            <p:cNvPr id="137" name="Google Shape;137;p7"/>
            <p:cNvSpPr txBox="1"/>
            <p:nvPr/>
          </p:nvSpPr>
          <p:spPr>
            <a:xfrm>
              <a:off x="0" y="-38100"/>
              <a:ext cx="4794000" cy="11565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8" name="Google Shape;138;p7"/>
          <p:cNvSpPr/>
          <p:nvPr/>
        </p:nvSpPr>
        <p:spPr>
          <a:xfrm>
            <a:off x="430614" y="3053823"/>
            <a:ext cx="5492736" cy="5594454"/>
          </a:xfrm>
          <a:custGeom>
            <a:rect b="b" l="l" r="r" t="t"/>
            <a:pathLst>
              <a:path extrusionOk="0" h="5594454" w="5492736">
                <a:moveTo>
                  <a:pt x="0" y="0"/>
                </a:moveTo>
                <a:lnTo>
                  <a:pt x="5492736" y="0"/>
                </a:lnTo>
                <a:lnTo>
                  <a:pt x="5492736" y="5594454"/>
                </a:lnTo>
                <a:lnTo>
                  <a:pt x="0" y="5594454"/>
                </a:lnTo>
                <a:lnTo>
                  <a:pt x="0" y="0"/>
                </a:lnTo>
                <a:close/>
              </a:path>
            </a:pathLst>
          </a:custGeom>
          <a:blipFill rotWithShape="1">
            <a:blip r:embed="rId2">
              <a:alphaModFix/>
            </a:blip>
            <a:stretch>
              <a:fillRect b="0" l="0" r="0" t="0"/>
            </a:stretch>
          </a:blipFill>
          <a:ln>
            <a:noFill/>
          </a:ln>
        </p:spPr>
      </p:sp>
      <p:sp>
        <p:nvSpPr>
          <p:cNvPr id="139" name="Google Shape;139;p7"/>
          <p:cNvSpPr/>
          <p:nvPr/>
        </p:nvSpPr>
        <p:spPr>
          <a:xfrm>
            <a:off x="6397632" y="3053823"/>
            <a:ext cx="5492736" cy="5594454"/>
          </a:xfrm>
          <a:custGeom>
            <a:rect b="b" l="l" r="r" t="t"/>
            <a:pathLst>
              <a:path extrusionOk="0" h="5594454" w="5492736">
                <a:moveTo>
                  <a:pt x="0" y="0"/>
                </a:moveTo>
                <a:lnTo>
                  <a:pt x="5492736" y="0"/>
                </a:lnTo>
                <a:lnTo>
                  <a:pt x="5492736" y="5594454"/>
                </a:lnTo>
                <a:lnTo>
                  <a:pt x="0" y="5594454"/>
                </a:lnTo>
                <a:lnTo>
                  <a:pt x="0" y="0"/>
                </a:lnTo>
                <a:close/>
              </a:path>
            </a:pathLst>
          </a:custGeom>
          <a:blipFill rotWithShape="1">
            <a:blip r:embed="rId2">
              <a:alphaModFix/>
            </a:blip>
            <a:stretch>
              <a:fillRect b="0" l="0" r="0" t="0"/>
            </a:stretch>
          </a:blipFill>
          <a:ln>
            <a:noFill/>
          </a:ln>
        </p:spPr>
      </p:sp>
      <p:sp>
        <p:nvSpPr>
          <p:cNvPr id="140" name="Google Shape;140;p7"/>
          <p:cNvSpPr/>
          <p:nvPr/>
        </p:nvSpPr>
        <p:spPr>
          <a:xfrm>
            <a:off x="12364650" y="3053823"/>
            <a:ext cx="5492736" cy="5594454"/>
          </a:xfrm>
          <a:custGeom>
            <a:rect b="b" l="l" r="r" t="t"/>
            <a:pathLst>
              <a:path extrusionOk="0" h="5594454" w="5492736">
                <a:moveTo>
                  <a:pt x="0" y="0"/>
                </a:moveTo>
                <a:lnTo>
                  <a:pt x="5492736" y="0"/>
                </a:lnTo>
                <a:lnTo>
                  <a:pt x="5492736" y="5594454"/>
                </a:lnTo>
                <a:lnTo>
                  <a:pt x="0" y="5594454"/>
                </a:lnTo>
                <a:lnTo>
                  <a:pt x="0" y="0"/>
                </a:lnTo>
                <a:close/>
              </a:path>
            </a:pathLst>
          </a:custGeom>
          <a:blipFill rotWithShape="1">
            <a:blip r:embed="rId2">
              <a:alphaModFix/>
            </a:blip>
            <a:stretch>
              <a:fillRect b="0" l="0" r="0" t="0"/>
            </a:stretch>
          </a:blipFill>
          <a:ln>
            <a:noFill/>
          </a:ln>
        </p:spPr>
      </p:sp>
      <p:grpSp>
        <p:nvGrpSpPr>
          <p:cNvPr id="141" name="Google Shape;141;p7"/>
          <p:cNvGrpSpPr/>
          <p:nvPr/>
        </p:nvGrpSpPr>
        <p:grpSpPr>
          <a:xfrm>
            <a:off x="1134696" y="3770067"/>
            <a:ext cx="4085042" cy="2556407"/>
            <a:chOff x="0" y="-38100"/>
            <a:chExt cx="1035000" cy="647700"/>
          </a:xfrm>
        </p:grpSpPr>
        <p:sp>
          <p:nvSpPr>
            <p:cNvPr id="142" name="Google Shape;142;p7"/>
            <p:cNvSpPr/>
            <p:nvPr/>
          </p:nvSpPr>
          <p:spPr>
            <a:xfrm>
              <a:off x="0" y="0"/>
              <a:ext cx="1034874" cy="609513"/>
            </a:xfrm>
            <a:custGeom>
              <a:rect b="b" l="l" r="r" t="t"/>
              <a:pathLst>
                <a:path extrusionOk="0" h="609513" w="1034874">
                  <a:moveTo>
                    <a:pt x="0" y="0"/>
                  </a:moveTo>
                  <a:lnTo>
                    <a:pt x="1034874" y="0"/>
                  </a:lnTo>
                  <a:lnTo>
                    <a:pt x="1034874" y="609513"/>
                  </a:lnTo>
                  <a:lnTo>
                    <a:pt x="0" y="609513"/>
                  </a:lnTo>
                  <a:close/>
                </a:path>
              </a:pathLst>
            </a:custGeom>
            <a:solidFill>
              <a:srgbClr val="597279">
                <a:alpha val="22350"/>
              </a:srgbClr>
            </a:solidFill>
            <a:ln>
              <a:noFill/>
            </a:ln>
          </p:spPr>
        </p:sp>
        <p:sp>
          <p:nvSpPr>
            <p:cNvPr id="143" name="Google Shape;143;p7"/>
            <p:cNvSpPr txBox="1"/>
            <p:nvPr/>
          </p:nvSpPr>
          <p:spPr>
            <a:xfrm>
              <a:off x="0" y="-38100"/>
              <a:ext cx="1035000" cy="6477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4" name="Google Shape;144;p7"/>
          <p:cNvGrpSpPr/>
          <p:nvPr/>
        </p:nvGrpSpPr>
        <p:grpSpPr>
          <a:xfrm>
            <a:off x="6992808" y="3770067"/>
            <a:ext cx="4085041" cy="2556407"/>
            <a:chOff x="0" y="-38100"/>
            <a:chExt cx="1035000" cy="647700"/>
          </a:xfrm>
        </p:grpSpPr>
        <p:sp>
          <p:nvSpPr>
            <p:cNvPr id="145" name="Google Shape;145;p7"/>
            <p:cNvSpPr/>
            <p:nvPr/>
          </p:nvSpPr>
          <p:spPr>
            <a:xfrm>
              <a:off x="0" y="0"/>
              <a:ext cx="1034874" cy="609513"/>
            </a:xfrm>
            <a:custGeom>
              <a:rect b="b" l="l" r="r" t="t"/>
              <a:pathLst>
                <a:path extrusionOk="0" h="609513" w="1034874">
                  <a:moveTo>
                    <a:pt x="0" y="0"/>
                  </a:moveTo>
                  <a:lnTo>
                    <a:pt x="1034874" y="0"/>
                  </a:lnTo>
                  <a:lnTo>
                    <a:pt x="1034874" y="609513"/>
                  </a:lnTo>
                  <a:lnTo>
                    <a:pt x="0" y="609513"/>
                  </a:lnTo>
                  <a:close/>
                </a:path>
              </a:pathLst>
            </a:custGeom>
            <a:solidFill>
              <a:srgbClr val="597279">
                <a:alpha val="22350"/>
              </a:srgbClr>
            </a:solidFill>
            <a:ln>
              <a:noFill/>
            </a:ln>
          </p:spPr>
        </p:sp>
        <p:sp>
          <p:nvSpPr>
            <p:cNvPr id="146" name="Google Shape;146;p7"/>
            <p:cNvSpPr txBox="1"/>
            <p:nvPr/>
          </p:nvSpPr>
          <p:spPr>
            <a:xfrm>
              <a:off x="0" y="-38100"/>
              <a:ext cx="1035000" cy="6477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7" name="Google Shape;147;p7"/>
          <p:cNvGrpSpPr/>
          <p:nvPr/>
        </p:nvGrpSpPr>
        <p:grpSpPr>
          <a:xfrm>
            <a:off x="13068732" y="3770067"/>
            <a:ext cx="4085042" cy="2556407"/>
            <a:chOff x="0" y="-38100"/>
            <a:chExt cx="1035000" cy="647700"/>
          </a:xfrm>
        </p:grpSpPr>
        <p:sp>
          <p:nvSpPr>
            <p:cNvPr id="148" name="Google Shape;148;p7"/>
            <p:cNvSpPr/>
            <p:nvPr/>
          </p:nvSpPr>
          <p:spPr>
            <a:xfrm>
              <a:off x="0" y="0"/>
              <a:ext cx="1034874" cy="609513"/>
            </a:xfrm>
            <a:custGeom>
              <a:rect b="b" l="l" r="r" t="t"/>
              <a:pathLst>
                <a:path extrusionOk="0" h="609513" w="1034874">
                  <a:moveTo>
                    <a:pt x="0" y="0"/>
                  </a:moveTo>
                  <a:lnTo>
                    <a:pt x="1034874" y="0"/>
                  </a:lnTo>
                  <a:lnTo>
                    <a:pt x="1034874" y="609513"/>
                  </a:lnTo>
                  <a:lnTo>
                    <a:pt x="0" y="609513"/>
                  </a:lnTo>
                  <a:close/>
                </a:path>
              </a:pathLst>
            </a:custGeom>
            <a:solidFill>
              <a:srgbClr val="597279">
                <a:alpha val="22350"/>
              </a:srgbClr>
            </a:solidFill>
            <a:ln>
              <a:noFill/>
            </a:ln>
          </p:spPr>
        </p:sp>
        <p:sp>
          <p:nvSpPr>
            <p:cNvPr id="149" name="Google Shape;149;p7"/>
            <p:cNvSpPr txBox="1"/>
            <p:nvPr/>
          </p:nvSpPr>
          <p:spPr>
            <a:xfrm>
              <a:off x="0" y="-38100"/>
              <a:ext cx="1035000" cy="6477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50" name="Google Shape;150;p7"/>
          <p:cNvSpPr/>
          <p:nvPr/>
        </p:nvSpPr>
        <p:spPr>
          <a:xfrm>
            <a:off x="2230926" y="4430160"/>
            <a:ext cx="1892111" cy="1640976"/>
          </a:xfrm>
          <a:custGeom>
            <a:rect b="b" l="l" r="r" t="t"/>
            <a:pathLst>
              <a:path extrusionOk="0" h="1640976" w="1892111">
                <a:moveTo>
                  <a:pt x="0" y="0"/>
                </a:moveTo>
                <a:lnTo>
                  <a:pt x="1892111" y="0"/>
                </a:lnTo>
                <a:lnTo>
                  <a:pt x="1892111" y="1640977"/>
                </a:lnTo>
                <a:lnTo>
                  <a:pt x="0" y="1640977"/>
                </a:lnTo>
                <a:lnTo>
                  <a:pt x="0" y="0"/>
                </a:lnTo>
                <a:close/>
              </a:path>
            </a:pathLst>
          </a:custGeom>
          <a:blipFill rotWithShape="1">
            <a:blip r:embed="rId3">
              <a:alphaModFix/>
            </a:blip>
            <a:stretch>
              <a:fillRect b="0" l="0" r="0" t="0"/>
            </a:stretch>
          </a:blipFill>
          <a:ln>
            <a:noFill/>
          </a:ln>
        </p:spPr>
      </p:sp>
      <p:sp>
        <p:nvSpPr>
          <p:cNvPr id="151" name="Google Shape;151;p7"/>
          <p:cNvSpPr/>
          <p:nvPr/>
        </p:nvSpPr>
        <p:spPr>
          <a:xfrm>
            <a:off x="7587749" y="4430160"/>
            <a:ext cx="3112501" cy="1877924"/>
          </a:xfrm>
          <a:custGeom>
            <a:rect b="b" l="l" r="r" t="t"/>
            <a:pathLst>
              <a:path extrusionOk="0" h="1877924" w="3112501">
                <a:moveTo>
                  <a:pt x="0" y="0"/>
                </a:moveTo>
                <a:lnTo>
                  <a:pt x="3112502" y="0"/>
                </a:lnTo>
                <a:lnTo>
                  <a:pt x="3112502" y="1877925"/>
                </a:lnTo>
                <a:lnTo>
                  <a:pt x="0" y="1877925"/>
                </a:lnTo>
                <a:lnTo>
                  <a:pt x="0" y="0"/>
                </a:lnTo>
                <a:close/>
              </a:path>
            </a:pathLst>
          </a:custGeom>
          <a:blipFill rotWithShape="1">
            <a:blip r:embed="rId4">
              <a:alphaModFix/>
            </a:blip>
            <a:stretch>
              <a:fillRect b="-224390" l="0" r="0" t="0"/>
            </a:stretch>
          </a:blipFill>
          <a:ln>
            <a:noFill/>
          </a:ln>
        </p:spPr>
      </p:sp>
      <p:sp>
        <p:nvSpPr>
          <p:cNvPr id="152" name="Google Shape;152;p7"/>
          <p:cNvSpPr/>
          <p:nvPr/>
        </p:nvSpPr>
        <p:spPr>
          <a:xfrm rot="-1002778">
            <a:off x="14461665" y="4603177"/>
            <a:ext cx="1297298" cy="1551117"/>
          </a:xfrm>
          <a:custGeom>
            <a:rect b="b" l="l" r="r" t="t"/>
            <a:pathLst>
              <a:path extrusionOk="0" h="1551534" w="1297647">
                <a:moveTo>
                  <a:pt x="0" y="0"/>
                </a:moveTo>
                <a:lnTo>
                  <a:pt x="1297647" y="0"/>
                </a:lnTo>
                <a:lnTo>
                  <a:pt x="1297647" y="1551534"/>
                </a:lnTo>
                <a:lnTo>
                  <a:pt x="0" y="1551534"/>
                </a:lnTo>
                <a:lnTo>
                  <a:pt x="0" y="0"/>
                </a:lnTo>
                <a:close/>
              </a:path>
            </a:pathLst>
          </a:custGeom>
          <a:blipFill rotWithShape="1">
            <a:blip r:embed="rId5">
              <a:alphaModFix/>
            </a:blip>
            <a:stretch>
              <a:fillRect b="0" l="0" r="0" t="0"/>
            </a:stretch>
          </a:blipFill>
          <a:ln>
            <a:noFill/>
          </a:ln>
        </p:spPr>
      </p:sp>
      <p:sp>
        <p:nvSpPr>
          <p:cNvPr id="153" name="Google Shape;153;p7"/>
          <p:cNvSpPr txBox="1"/>
          <p:nvPr>
            <p:ph idx="1" type="subTitle"/>
          </p:nvPr>
        </p:nvSpPr>
        <p:spPr>
          <a:xfrm>
            <a:off x="457200" y="6648550"/>
            <a:ext cx="5466300" cy="506700"/>
          </a:xfrm>
          <a:prstGeom prst="rect">
            <a:avLst/>
          </a:prstGeom>
        </p:spPr>
        <p:txBody>
          <a:bodyPr anchorCtr="0" anchor="t" bIns="45700" lIns="91425" spcFirstLastPara="1" rIns="91425" wrap="square" tIns="45700">
            <a:noAutofit/>
          </a:bodyPr>
          <a:lstStyle>
            <a:lvl1pPr lvl="0">
              <a:spcBef>
                <a:spcPts val="640"/>
              </a:spcBef>
              <a:spcAft>
                <a:spcPts val="0"/>
              </a:spcAft>
              <a:buSzPts val="2450"/>
              <a:buNone/>
              <a:defRPr b="1" sz="2450"/>
            </a:lvl1pPr>
            <a:lvl2pPr lvl="1">
              <a:spcBef>
                <a:spcPts val="560"/>
              </a:spcBef>
              <a:spcAft>
                <a:spcPts val="0"/>
              </a:spcAft>
              <a:buSzPts val="2000"/>
              <a:buNone/>
              <a:defRPr/>
            </a:lvl2pPr>
            <a:lvl3pPr lvl="2">
              <a:spcBef>
                <a:spcPts val="480"/>
              </a:spcBef>
              <a:spcAft>
                <a:spcPts val="0"/>
              </a:spcAft>
              <a:buSzPts val="2000"/>
              <a:buNone/>
              <a:defRPr/>
            </a:lvl3pPr>
            <a:lvl4pPr lvl="3">
              <a:spcBef>
                <a:spcPts val="400"/>
              </a:spcBef>
              <a:spcAft>
                <a:spcPts val="0"/>
              </a:spcAft>
              <a:buSzPts val="2000"/>
              <a:buNone/>
              <a:defRPr/>
            </a:lvl4pPr>
            <a:lvl5pPr lvl="4">
              <a:spcBef>
                <a:spcPts val="400"/>
              </a:spcBef>
              <a:spcAft>
                <a:spcPts val="0"/>
              </a:spcAft>
              <a:buSzPts val="2000"/>
              <a:buNone/>
              <a:defRPr/>
            </a:lvl5pPr>
            <a:lvl6pPr lvl="5">
              <a:spcBef>
                <a:spcPts val="400"/>
              </a:spcBef>
              <a:spcAft>
                <a:spcPts val="0"/>
              </a:spcAft>
              <a:buSzPts val="2000"/>
              <a:buNone/>
              <a:defRPr/>
            </a:lvl6pPr>
            <a:lvl7pPr lvl="6">
              <a:spcBef>
                <a:spcPts val="400"/>
              </a:spcBef>
              <a:spcAft>
                <a:spcPts val="0"/>
              </a:spcAft>
              <a:buSzPts val="2000"/>
              <a:buNone/>
              <a:defRPr/>
            </a:lvl7pPr>
            <a:lvl8pPr lvl="7">
              <a:spcBef>
                <a:spcPts val="400"/>
              </a:spcBef>
              <a:spcAft>
                <a:spcPts val="0"/>
              </a:spcAft>
              <a:buSzPts val="2000"/>
              <a:buNone/>
              <a:defRPr/>
            </a:lvl8pPr>
            <a:lvl9pPr lvl="8">
              <a:spcBef>
                <a:spcPts val="400"/>
              </a:spcBef>
              <a:spcAft>
                <a:spcPts val="0"/>
              </a:spcAft>
              <a:buSzPts val="2000"/>
              <a:buNone/>
              <a:defRPr/>
            </a:lvl9pPr>
          </a:lstStyle>
          <a:p/>
        </p:txBody>
      </p:sp>
      <p:sp>
        <p:nvSpPr>
          <p:cNvPr id="154" name="Google Shape;154;p7"/>
          <p:cNvSpPr txBox="1"/>
          <p:nvPr>
            <p:ph idx="2" type="body"/>
          </p:nvPr>
        </p:nvSpPr>
        <p:spPr>
          <a:xfrm>
            <a:off x="681043" y="7230000"/>
            <a:ext cx="5018400" cy="952500"/>
          </a:xfrm>
          <a:prstGeom prst="rect">
            <a:avLst/>
          </a:prstGeom>
        </p:spPr>
        <p:txBody>
          <a:bodyPr anchorCtr="0" anchor="t" bIns="45700" lIns="91425" spcFirstLastPara="1" rIns="91425" wrap="square" tIns="45700">
            <a:noAutofit/>
          </a:bodyPr>
          <a:lstStyle>
            <a:lvl1pPr indent="-355600" lvl="0" marL="457200">
              <a:spcBef>
                <a:spcPts val="640"/>
              </a:spcBef>
              <a:spcAft>
                <a:spcPts val="0"/>
              </a:spcAft>
              <a:buSzPts val="2000"/>
              <a:buChar char="•"/>
              <a:defRPr/>
            </a:lvl1pPr>
            <a:lvl2pPr indent="-355600" lvl="1" marL="914400">
              <a:spcBef>
                <a:spcPts val="560"/>
              </a:spcBef>
              <a:spcAft>
                <a:spcPts val="0"/>
              </a:spcAft>
              <a:buSzPts val="2000"/>
              <a:buChar char="–"/>
              <a:defRPr/>
            </a:lvl2pPr>
            <a:lvl3pPr indent="-355600" lvl="2" marL="1371600">
              <a:spcBef>
                <a:spcPts val="480"/>
              </a:spcBef>
              <a:spcAft>
                <a:spcPts val="0"/>
              </a:spcAft>
              <a:buSzPts val="2000"/>
              <a:buChar char="•"/>
              <a:defRPr/>
            </a:lvl3pPr>
            <a:lvl4pPr indent="-355600" lvl="3" marL="1828800">
              <a:spcBef>
                <a:spcPts val="400"/>
              </a:spcBef>
              <a:spcAft>
                <a:spcPts val="0"/>
              </a:spcAft>
              <a:buSzPts val="2000"/>
              <a:buChar char="–"/>
              <a:defRPr/>
            </a:lvl4pPr>
            <a:lvl5pPr indent="-355600" lvl="4" marL="2286000">
              <a:spcBef>
                <a:spcPts val="400"/>
              </a:spcBef>
              <a:spcAft>
                <a:spcPts val="0"/>
              </a:spcAft>
              <a:buSzPts val="2000"/>
              <a:buChar char="»"/>
              <a:defRPr/>
            </a:lvl5pPr>
            <a:lvl6pPr indent="-355600" lvl="5" marL="2743200">
              <a:spcBef>
                <a:spcPts val="400"/>
              </a:spcBef>
              <a:spcAft>
                <a:spcPts val="0"/>
              </a:spcAft>
              <a:buSzPts val="2000"/>
              <a:buChar char="•"/>
              <a:defRPr/>
            </a:lvl6pPr>
            <a:lvl7pPr indent="-355600" lvl="6" marL="3200400">
              <a:spcBef>
                <a:spcPts val="400"/>
              </a:spcBef>
              <a:spcAft>
                <a:spcPts val="0"/>
              </a:spcAft>
              <a:buSzPts val="2000"/>
              <a:buChar char="•"/>
              <a:defRPr/>
            </a:lvl7pPr>
            <a:lvl8pPr indent="-355600" lvl="7" marL="3657600">
              <a:spcBef>
                <a:spcPts val="400"/>
              </a:spcBef>
              <a:spcAft>
                <a:spcPts val="0"/>
              </a:spcAft>
              <a:buSzPts val="2000"/>
              <a:buChar char="•"/>
              <a:defRPr/>
            </a:lvl8pPr>
            <a:lvl9pPr indent="-355600" lvl="8" marL="4114800">
              <a:spcBef>
                <a:spcPts val="400"/>
              </a:spcBef>
              <a:spcAft>
                <a:spcPts val="0"/>
              </a:spcAft>
              <a:buSzPts val="2000"/>
              <a:buChar char="•"/>
              <a:defRPr/>
            </a:lvl9pPr>
          </a:lstStyle>
          <a:p/>
        </p:txBody>
      </p:sp>
      <p:sp>
        <p:nvSpPr>
          <p:cNvPr id="155" name="Google Shape;155;p7"/>
          <p:cNvSpPr txBox="1"/>
          <p:nvPr>
            <p:ph idx="3" type="subTitle"/>
          </p:nvPr>
        </p:nvSpPr>
        <p:spPr>
          <a:xfrm>
            <a:off x="6410925" y="6648550"/>
            <a:ext cx="5466300" cy="506700"/>
          </a:xfrm>
          <a:prstGeom prst="rect">
            <a:avLst/>
          </a:prstGeom>
        </p:spPr>
        <p:txBody>
          <a:bodyPr anchorCtr="0" anchor="t" bIns="45700" lIns="91425" spcFirstLastPara="1" rIns="91425" wrap="square" tIns="45700">
            <a:noAutofit/>
          </a:bodyPr>
          <a:lstStyle>
            <a:lvl1pPr lvl="0" rtl="0">
              <a:spcBef>
                <a:spcPts val="640"/>
              </a:spcBef>
              <a:spcAft>
                <a:spcPts val="0"/>
              </a:spcAft>
              <a:buSzPts val="2450"/>
              <a:buNone/>
              <a:defRPr b="1" sz="2450"/>
            </a:lvl1pPr>
            <a:lvl2pPr lvl="1" rtl="0">
              <a:spcBef>
                <a:spcPts val="560"/>
              </a:spcBef>
              <a:spcAft>
                <a:spcPts val="0"/>
              </a:spcAft>
              <a:buSzPts val="2000"/>
              <a:buNone/>
              <a:defRPr/>
            </a:lvl2pPr>
            <a:lvl3pPr lvl="2" rtl="0">
              <a:spcBef>
                <a:spcPts val="480"/>
              </a:spcBef>
              <a:spcAft>
                <a:spcPts val="0"/>
              </a:spcAft>
              <a:buSzPts val="2000"/>
              <a:buNone/>
              <a:defRPr/>
            </a:lvl3pPr>
            <a:lvl4pPr lvl="3" rtl="0">
              <a:spcBef>
                <a:spcPts val="400"/>
              </a:spcBef>
              <a:spcAft>
                <a:spcPts val="0"/>
              </a:spcAft>
              <a:buSzPts val="2000"/>
              <a:buNone/>
              <a:defRPr/>
            </a:lvl4pPr>
            <a:lvl5pPr lvl="4" rtl="0">
              <a:spcBef>
                <a:spcPts val="400"/>
              </a:spcBef>
              <a:spcAft>
                <a:spcPts val="0"/>
              </a:spcAft>
              <a:buSzPts val="2000"/>
              <a:buNone/>
              <a:defRPr/>
            </a:lvl5pPr>
            <a:lvl6pPr lvl="5" rtl="0">
              <a:spcBef>
                <a:spcPts val="400"/>
              </a:spcBef>
              <a:spcAft>
                <a:spcPts val="0"/>
              </a:spcAft>
              <a:buSzPts val="2000"/>
              <a:buNone/>
              <a:defRPr/>
            </a:lvl6pPr>
            <a:lvl7pPr lvl="6" rtl="0">
              <a:spcBef>
                <a:spcPts val="400"/>
              </a:spcBef>
              <a:spcAft>
                <a:spcPts val="0"/>
              </a:spcAft>
              <a:buSzPts val="2000"/>
              <a:buNone/>
              <a:defRPr/>
            </a:lvl7pPr>
            <a:lvl8pPr lvl="7" rtl="0">
              <a:spcBef>
                <a:spcPts val="400"/>
              </a:spcBef>
              <a:spcAft>
                <a:spcPts val="0"/>
              </a:spcAft>
              <a:buSzPts val="2000"/>
              <a:buNone/>
              <a:defRPr/>
            </a:lvl8pPr>
            <a:lvl9pPr lvl="8" rtl="0">
              <a:spcBef>
                <a:spcPts val="400"/>
              </a:spcBef>
              <a:spcAft>
                <a:spcPts val="0"/>
              </a:spcAft>
              <a:buSzPts val="2000"/>
              <a:buNone/>
              <a:defRPr/>
            </a:lvl9pPr>
          </a:lstStyle>
          <a:p/>
        </p:txBody>
      </p:sp>
      <p:sp>
        <p:nvSpPr>
          <p:cNvPr id="156" name="Google Shape;156;p7"/>
          <p:cNvSpPr txBox="1"/>
          <p:nvPr>
            <p:ph idx="4" type="body"/>
          </p:nvPr>
        </p:nvSpPr>
        <p:spPr>
          <a:xfrm>
            <a:off x="6634768" y="7230000"/>
            <a:ext cx="5018400" cy="952500"/>
          </a:xfrm>
          <a:prstGeom prst="rect">
            <a:avLst/>
          </a:prstGeom>
        </p:spPr>
        <p:txBody>
          <a:bodyPr anchorCtr="0" anchor="t" bIns="45700" lIns="91425" spcFirstLastPara="1" rIns="91425" wrap="square" tIns="45700">
            <a:noAutofit/>
          </a:bodyPr>
          <a:lstStyle>
            <a:lvl1pPr indent="-355600" lvl="0" marL="457200" rtl="0">
              <a:spcBef>
                <a:spcPts val="640"/>
              </a:spcBef>
              <a:spcAft>
                <a:spcPts val="0"/>
              </a:spcAft>
              <a:buSzPts val="2000"/>
              <a:buChar char="•"/>
              <a:defRPr/>
            </a:lvl1pPr>
            <a:lvl2pPr indent="-355600" lvl="1" marL="914400" rtl="0">
              <a:spcBef>
                <a:spcPts val="560"/>
              </a:spcBef>
              <a:spcAft>
                <a:spcPts val="0"/>
              </a:spcAft>
              <a:buSzPts val="2000"/>
              <a:buChar char="–"/>
              <a:defRPr/>
            </a:lvl2pPr>
            <a:lvl3pPr indent="-355600" lvl="2" marL="1371600" rtl="0">
              <a:spcBef>
                <a:spcPts val="480"/>
              </a:spcBef>
              <a:spcAft>
                <a:spcPts val="0"/>
              </a:spcAft>
              <a:buSzPts val="2000"/>
              <a:buChar char="•"/>
              <a:defRPr/>
            </a:lvl3pPr>
            <a:lvl4pPr indent="-355600" lvl="3" marL="1828800" rtl="0">
              <a:spcBef>
                <a:spcPts val="400"/>
              </a:spcBef>
              <a:spcAft>
                <a:spcPts val="0"/>
              </a:spcAft>
              <a:buSzPts val="2000"/>
              <a:buChar char="–"/>
              <a:defRPr/>
            </a:lvl4pPr>
            <a:lvl5pPr indent="-355600" lvl="4" marL="2286000" rtl="0">
              <a:spcBef>
                <a:spcPts val="400"/>
              </a:spcBef>
              <a:spcAft>
                <a:spcPts val="0"/>
              </a:spcAft>
              <a:buSzPts val="2000"/>
              <a:buChar char="»"/>
              <a:defRPr/>
            </a:lvl5pPr>
            <a:lvl6pPr indent="-355600" lvl="5" marL="2743200" rtl="0">
              <a:spcBef>
                <a:spcPts val="400"/>
              </a:spcBef>
              <a:spcAft>
                <a:spcPts val="0"/>
              </a:spcAft>
              <a:buSzPts val="2000"/>
              <a:buChar char="•"/>
              <a:defRPr/>
            </a:lvl6pPr>
            <a:lvl7pPr indent="-355600" lvl="6" marL="3200400" rtl="0">
              <a:spcBef>
                <a:spcPts val="400"/>
              </a:spcBef>
              <a:spcAft>
                <a:spcPts val="0"/>
              </a:spcAft>
              <a:buSzPts val="2000"/>
              <a:buChar char="•"/>
              <a:defRPr/>
            </a:lvl7pPr>
            <a:lvl8pPr indent="-355600" lvl="7" marL="3657600" rtl="0">
              <a:spcBef>
                <a:spcPts val="400"/>
              </a:spcBef>
              <a:spcAft>
                <a:spcPts val="0"/>
              </a:spcAft>
              <a:buSzPts val="2000"/>
              <a:buChar char="•"/>
              <a:defRPr/>
            </a:lvl8pPr>
            <a:lvl9pPr indent="-355600" lvl="8" marL="4114800" rtl="0">
              <a:spcBef>
                <a:spcPts val="400"/>
              </a:spcBef>
              <a:spcAft>
                <a:spcPts val="0"/>
              </a:spcAft>
              <a:buSzPts val="2000"/>
              <a:buChar char="•"/>
              <a:defRPr/>
            </a:lvl9pPr>
          </a:lstStyle>
          <a:p/>
        </p:txBody>
      </p:sp>
      <p:sp>
        <p:nvSpPr>
          <p:cNvPr id="157" name="Google Shape;157;p7"/>
          <p:cNvSpPr txBox="1"/>
          <p:nvPr>
            <p:ph idx="5" type="subTitle"/>
          </p:nvPr>
        </p:nvSpPr>
        <p:spPr>
          <a:xfrm>
            <a:off x="12364500" y="6648550"/>
            <a:ext cx="5466300" cy="506700"/>
          </a:xfrm>
          <a:prstGeom prst="rect">
            <a:avLst/>
          </a:prstGeom>
        </p:spPr>
        <p:txBody>
          <a:bodyPr anchorCtr="0" anchor="t" bIns="45700" lIns="91425" spcFirstLastPara="1" rIns="91425" wrap="square" tIns="45700">
            <a:noAutofit/>
          </a:bodyPr>
          <a:lstStyle>
            <a:lvl1pPr lvl="0" rtl="0">
              <a:spcBef>
                <a:spcPts val="640"/>
              </a:spcBef>
              <a:spcAft>
                <a:spcPts val="0"/>
              </a:spcAft>
              <a:buSzPts val="2450"/>
              <a:buNone/>
              <a:defRPr b="1" sz="2450"/>
            </a:lvl1pPr>
            <a:lvl2pPr lvl="1" rtl="0">
              <a:spcBef>
                <a:spcPts val="560"/>
              </a:spcBef>
              <a:spcAft>
                <a:spcPts val="0"/>
              </a:spcAft>
              <a:buSzPts val="2000"/>
              <a:buNone/>
              <a:defRPr/>
            </a:lvl2pPr>
            <a:lvl3pPr lvl="2" rtl="0">
              <a:spcBef>
                <a:spcPts val="480"/>
              </a:spcBef>
              <a:spcAft>
                <a:spcPts val="0"/>
              </a:spcAft>
              <a:buSzPts val="2000"/>
              <a:buNone/>
              <a:defRPr/>
            </a:lvl3pPr>
            <a:lvl4pPr lvl="3" rtl="0">
              <a:spcBef>
                <a:spcPts val="400"/>
              </a:spcBef>
              <a:spcAft>
                <a:spcPts val="0"/>
              </a:spcAft>
              <a:buSzPts val="2000"/>
              <a:buNone/>
              <a:defRPr/>
            </a:lvl4pPr>
            <a:lvl5pPr lvl="4" rtl="0">
              <a:spcBef>
                <a:spcPts val="400"/>
              </a:spcBef>
              <a:spcAft>
                <a:spcPts val="0"/>
              </a:spcAft>
              <a:buSzPts val="2000"/>
              <a:buNone/>
              <a:defRPr/>
            </a:lvl5pPr>
            <a:lvl6pPr lvl="5" rtl="0">
              <a:spcBef>
                <a:spcPts val="400"/>
              </a:spcBef>
              <a:spcAft>
                <a:spcPts val="0"/>
              </a:spcAft>
              <a:buSzPts val="2000"/>
              <a:buNone/>
              <a:defRPr/>
            </a:lvl6pPr>
            <a:lvl7pPr lvl="6" rtl="0">
              <a:spcBef>
                <a:spcPts val="400"/>
              </a:spcBef>
              <a:spcAft>
                <a:spcPts val="0"/>
              </a:spcAft>
              <a:buSzPts val="2000"/>
              <a:buNone/>
              <a:defRPr/>
            </a:lvl7pPr>
            <a:lvl8pPr lvl="7" rtl="0">
              <a:spcBef>
                <a:spcPts val="400"/>
              </a:spcBef>
              <a:spcAft>
                <a:spcPts val="0"/>
              </a:spcAft>
              <a:buSzPts val="2000"/>
              <a:buNone/>
              <a:defRPr/>
            </a:lvl8pPr>
            <a:lvl9pPr lvl="8" rtl="0">
              <a:spcBef>
                <a:spcPts val="400"/>
              </a:spcBef>
              <a:spcAft>
                <a:spcPts val="0"/>
              </a:spcAft>
              <a:buSzPts val="2000"/>
              <a:buNone/>
              <a:defRPr/>
            </a:lvl9pPr>
          </a:lstStyle>
          <a:p/>
        </p:txBody>
      </p:sp>
      <p:sp>
        <p:nvSpPr>
          <p:cNvPr id="158" name="Google Shape;158;p7"/>
          <p:cNvSpPr txBox="1"/>
          <p:nvPr>
            <p:ph idx="6" type="body"/>
          </p:nvPr>
        </p:nvSpPr>
        <p:spPr>
          <a:xfrm>
            <a:off x="12588343" y="7230000"/>
            <a:ext cx="5018400" cy="952500"/>
          </a:xfrm>
          <a:prstGeom prst="rect">
            <a:avLst/>
          </a:prstGeom>
        </p:spPr>
        <p:txBody>
          <a:bodyPr anchorCtr="0" anchor="t" bIns="45700" lIns="91425" spcFirstLastPara="1" rIns="91425" wrap="square" tIns="45700">
            <a:noAutofit/>
          </a:bodyPr>
          <a:lstStyle>
            <a:lvl1pPr indent="-355600" lvl="0" marL="457200" rtl="0">
              <a:spcBef>
                <a:spcPts val="640"/>
              </a:spcBef>
              <a:spcAft>
                <a:spcPts val="0"/>
              </a:spcAft>
              <a:buSzPts val="2000"/>
              <a:buChar char="•"/>
              <a:defRPr/>
            </a:lvl1pPr>
            <a:lvl2pPr indent="-355600" lvl="1" marL="914400" rtl="0">
              <a:spcBef>
                <a:spcPts val="560"/>
              </a:spcBef>
              <a:spcAft>
                <a:spcPts val="0"/>
              </a:spcAft>
              <a:buSzPts val="2000"/>
              <a:buChar char="–"/>
              <a:defRPr/>
            </a:lvl2pPr>
            <a:lvl3pPr indent="-355600" lvl="2" marL="1371600" rtl="0">
              <a:spcBef>
                <a:spcPts val="480"/>
              </a:spcBef>
              <a:spcAft>
                <a:spcPts val="0"/>
              </a:spcAft>
              <a:buSzPts val="2000"/>
              <a:buChar char="•"/>
              <a:defRPr/>
            </a:lvl3pPr>
            <a:lvl4pPr indent="-355600" lvl="3" marL="1828800" rtl="0">
              <a:spcBef>
                <a:spcPts val="400"/>
              </a:spcBef>
              <a:spcAft>
                <a:spcPts val="0"/>
              </a:spcAft>
              <a:buSzPts val="2000"/>
              <a:buChar char="–"/>
              <a:defRPr/>
            </a:lvl4pPr>
            <a:lvl5pPr indent="-355600" lvl="4" marL="2286000" rtl="0">
              <a:spcBef>
                <a:spcPts val="400"/>
              </a:spcBef>
              <a:spcAft>
                <a:spcPts val="0"/>
              </a:spcAft>
              <a:buSzPts val="2000"/>
              <a:buChar char="»"/>
              <a:defRPr/>
            </a:lvl5pPr>
            <a:lvl6pPr indent="-355600" lvl="5" marL="2743200" rtl="0">
              <a:spcBef>
                <a:spcPts val="400"/>
              </a:spcBef>
              <a:spcAft>
                <a:spcPts val="0"/>
              </a:spcAft>
              <a:buSzPts val="2000"/>
              <a:buChar char="•"/>
              <a:defRPr/>
            </a:lvl6pPr>
            <a:lvl7pPr indent="-355600" lvl="6" marL="3200400" rtl="0">
              <a:spcBef>
                <a:spcPts val="400"/>
              </a:spcBef>
              <a:spcAft>
                <a:spcPts val="0"/>
              </a:spcAft>
              <a:buSzPts val="2000"/>
              <a:buChar char="•"/>
              <a:defRPr/>
            </a:lvl7pPr>
            <a:lvl8pPr indent="-355600" lvl="7" marL="3657600" rtl="0">
              <a:spcBef>
                <a:spcPts val="400"/>
              </a:spcBef>
              <a:spcAft>
                <a:spcPts val="0"/>
              </a:spcAft>
              <a:buSzPts val="2000"/>
              <a:buChar char="•"/>
              <a:defRPr/>
            </a:lvl8pPr>
            <a:lvl9pPr indent="-355600" lvl="8" marL="4114800" rtl="0">
              <a:spcBef>
                <a:spcPts val="400"/>
              </a:spcBef>
              <a:spcAft>
                <a:spcPts val="0"/>
              </a:spcAft>
              <a:buSzPts val="20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6">
  <p:cSld name="CUSTOM_5">
    <p:spTree>
      <p:nvGrpSpPr>
        <p:cNvPr id="159" name="Shape 159"/>
        <p:cNvGrpSpPr/>
        <p:nvPr/>
      </p:nvGrpSpPr>
      <p:grpSpPr>
        <a:xfrm>
          <a:off x="0" y="0"/>
          <a:ext cx="0" cy="0"/>
          <a:chOff x="0" y="0"/>
          <a:chExt cx="0" cy="0"/>
        </a:xfrm>
      </p:grpSpPr>
      <p:sp>
        <p:nvSpPr>
          <p:cNvPr id="160" name="Google Shape;160;p8"/>
          <p:cNvSpPr/>
          <p:nvPr>
            <p:ph idx="2" type="pic"/>
          </p:nvPr>
        </p:nvSpPr>
        <p:spPr>
          <a:xfrm>
            <a:off x="4714025" y="2864600"/>
            <a:ext cx="8925000" cy="6518700"/>
          </a:xfrm>
          <a:prstGeom prst="rect">
            <a:avLst/>
          </a:prstGeom>
          <a:noFill/>
          <a:ln>
            <a:noFill/>
          </a:ln>
        </p:spPr>
      </p:sp>
      <p:sp>
        <p:nvSpPr>
          <p:cNvPr id="161" name="Google Shape;161;p8"/>
          <p:cNvSpPr txBox="1"/>
          <p:nvPr>
            <p:ph type="title"/>
          </p:nvPr>
        </p:nvSpPr>
        <p:spPr>
          <a:xfrm>
            <a:off x="457200" y="579450"/>
            <a:ext cx="17526000" cy="1420800"/>
          </a:xfrm>
          <a:prstGeom prst="rect">
            <a:avLst/>
          </a:prstGeom>
        </p:spPr>
        <p:txBody>
          <a:bodyPr anchorCtr="0" anchor="t" bIns="45700" lIns="91425" spcFirstLastPara="1" rIns="91425" wrap="square" tIns="45700">
            <a:noAutofit/>
          </a:bodyPr>
          <a:lstStyle>
            <a:lvl1pPr lvl="0">
              <a:spcBef>
                <a:spcPts val="0"/>
              </a:spcBef>
              <a:spcAft>
                <a:spcPts val="0"/>
              </a:spcAft>
              <a:buSzPts val="1005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162" name="Google Shape;162;p8"/>
          <p:cNvGrpSpPr/>
          <p:nvPr/>
        </p:nvGrpSpPr>
        <p:grpSpPr>
          <a:xfrm>
            <a:off x="1292433" y="2847939"/>
            <a:ext cx="1991604" cy="1991604"/>
            <a:chOff x="0" y="0"/>
            <a:chExt cx="812800" cy="812800"/>
          </a:xfrm>
        </p:grpSpPr>
        <p:sp>
          <p:nvSpPr>
            <p:cNvPr id="163" name="Google Shape;163;p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97279">
                <a:alpha val="6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8"/>
            <p:cNvSpPr txBox="1"/>
            <p:nvPr/>
          </p:nvSpPr>
          <p:spPr>
            <a:xfrm>
              <a:off x="76200" y="38100"/>
              <a:ext cx="660300" cy="6984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5" name="Google Shape;165;p8"/>
          <p:cNvGrpSpPr/>
          <p:nvPr/>
        </p:nvGrpSpPr>
        <p:grpSpPr>
          <a:xfrm>
            <a:off x="1292433" y="6482856"/>
            <a:ext cx="1991604" cy="1991604"/>
            <a:chOff x="0" y="0"/>
            <a:chExt cx="812800" cy="812800"/>
          </a:xfrm>
        </p:grpSpPr>
        <p:sp>
          <p:nvSpPr>
            <p:cNvPr id="166" name="Google Shape;166;p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972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8"/>
            <p:cNvSpPr txBox="1"/>
            <p:nvPr/>
          </p:nvSpPr>
          <p:spPr>
            <a:xfrm>
              <a:off x="76200" y="38100"/>
              <a:ext cx="660300" cy="6984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8" name="Google Shape;168;p8"/>
          <p:cNvGrpSpPr/>
          <p:nvPr/>
        </p:nvGrpSpPr>
        <p:grpSpPr>
          <a:xfrm>
            <a:off x="15003983" y="2847939"/>
            <a:ext cx="1991604" cy="1991604"/>
            <a:chOff x="0" y="0"/>
            <a:chExt cx="812800" cy="812800"/>
          </a:xfrm>
        </p:grpSpPr>
        <p:sp>
          <p:nvSpPr>
            <p:cNvPr id="169" name="Google Shape;169;p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972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8"/>
            <p:cNvSpPr txBox="1"/>
            <p:nvPr/>
          </p:nvSpPr>
          <p:spPr>
            <a:xfrm>
              <a:off x="76200" y="38100"/>
              <a:ext cx="660300" cy="6984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71" name="Google Shape;171;p8"/>
          <p:cNvGrpSpPr/>
          <p:nvPr/>
        </p:nvGrpSpPr>
        <p:grpSpPr>
          <a:xfrm>
            <a:off x="15003983" y="6482856"/>
            <a:ext cx="1991604" cy="1991604"/>
            <a:chOff x="0" y="0"/>
            <a:chExt cx="812800" cy="812800"/>
          </a:xfrm>
        </p:grpSpPr>
        <p:sp>
          <p:nvSpPr>
            <p:cNvPr id="172" name="Google Shape;172;p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97279">
                <a:alpha val="6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8"/>
            <p:cNvSpPr txBox="1"/>
            <p:nvPr/>
          </p:nvSpPr>
          <p:spPr>
            <a:xfrm>
              <a:off x="76200" y="38100"/>
              <a:ext cx="660300" cy="6984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74" name="Google Shape;174;p8"/>
          <p:cNvSpPr/>
          <p:nvPr/>
        </p:nvSpPr>
        <p:spPr>
          <a:xfrm>
            <a:off x="1717652" y="3226382"/>
            <a:ext cx="1103046" cy="1196598"/>
          </a:xfrm>
          <a:custGeom>
            <a:rect b="b" l="l" r="r" t="t"/>
            <a:pathLst>
              <a:path extrusionOk="0" h="1196598" w="1103046">
                <a:moveTo>
                  <a:pt x="0" y="0"/>
                </a:moveTo>
                <a:lnTo>
                  <a:pt x="1103046" y="0"/>
                </a:lnTo>
                <a:lnTo>
                  <a:pt x="1103046" y="1196598"/>
                </a:lnTo>
                <a:lnTo>
                  <a:pt x="0" y="1196598"/>
                </a:lnTo>
                <a:lnTo>
                  <a:pt x="0" y="0"/>
                </a:lnTo>
                <a:close/>
              </a:path>
            </a:pathLst>
          </a:custGeom>
          <a:blipFill rotWithShape="1">
            <a:blip r:embed="rId2">
              <a:alphaModFix/>
            </a:blip>
            <a:stretch>
              <a:fillRect b="0" l="0" r="0" t="0"/>
            </a:stretch>
          </a:blipFill>
          <a:ln>
            <a:noFill/>
          </a:ln>
        </p:spPr>
      </p:sp>
      <p:sp>
        <p:nvSpPr>
          <p:cNvPr id="175" name="Google Shape;175;p8"/>
          <p:cNvSpPr/>
          <p:nvPr/>
        </p:nvSpPr>
        <p:spPr>
          <a:xfrm>
            <a:off x="15423511" y="6894955"/>
            <a:ext cx="1152528" cy="1167386"/>
          </a:xfrm>
          <a:custGeom>
            <a:rect b="b" l="l" r="r" t="t"/>
            <a:pathLst>
              <a:path extrusionOk="0" h="1167386" w="1152528">
                <a:moveTo>
                  <a:pt x="0" y="0"/>
                </a:moveTo>
                <a:lnTo>
                  <a:pt x="1152528" y="0"/>
                </a:lnTo>
                <a:lnTo>
                  <a:pt x="1152528" y="1167386"/>
                </a:lnTo>
                <a:lnTo>
                  <a:pt x="0" y="1167386"/>
                </a:lnTo>
                <a:lnTo>
                  <a:pt x="0" y="0"/>
                </a:lnTo>
                <a:close/>
              </a:path>
            </a:pathLst>
          </a:custGeom>
          <a:blipFill rotWithShape="1">
            <a:blip r:embed="rId3">
              <a:alphaModFix/>
            </a:blip>
            <a:stretch>
              <a:fillRect b="0" l="0" r="0" t="0"/>
            </a:stretch>
          </a:blipFill>
          <a:ln>
            <a:noFill/>
          </a:ln>
        </p:spPr>
      </p:sp>
      <p:sp>
        <p:nvSpPr>
          <p:cNvPr id="176" name="Google Shape;176;p8"/>
          <p:cNvSpPr/>
          <p:nvPr/>
        </p:nvSpPr>
        <p:spPr>
          <a:xfrm>
            <a:off x="15585317" y="3226382"/>
            <a:ext cx="828916" cy="1196598"/>
          </a:xfrm>
          <a:custGeom>
            <a:rect b="b" l="l" r="r" t="t"/>
            <a:pathLst>
              <a:path extrusionOk="0" h="1196598" w="828916">
                <a:moveTo>
                  <a:pt x="0" y="0"/>
                </a:moveTo>
                <a:lnTo>
                  <a:pt x="828916" y="0"/>
                </a:lnTo>
                <a:lnTo>
                  <a:pt x="828916" y="1196598"/>
                </a:lnTo>
                <a:lnTo>
                  <a:pt x="0" y="1196598"/>
                </a:lnTo>
                <a:lnTo>
                  <a:pt x="0" y="0"/>
                </a:lnTo>
                <a:close/>
              </a:path>
            </a:pathLst>
          </a:custGeom>
          <a:blipFill rotWithShape="1">
            <a:blip r:embed="rId4">
              <a:alphaModFix/>
            </a:blip>
            <a:stretch>
              <a:fillRect b="0" l="0" r="0" t="0"/>
            </a:stretch>
          </a:blipFill>
          <a:ln>
            <a:noFill/>
          </a:ln>
        </p:spPr>
      </p:sp>
      <p:sp>
        <p:nvSpPr>
          <p:cNvPr id="177" name="Google Shape;177;p8"/>
          <p:cNvSpPr/>
          <p:nvPr/>
        </p:nvSpPr>
        <p:spPr>
          <a:xfrm>
            <a:off x="1717652" y="6973189"/>
            <a:ext cx="1103046" cy="1072963"/>
          </a:xfrm>
          <a:custGeom>
            <a:rect b="b" l="l" r="r" t="t"/>
            <a:pathLst>
              <a:path extrusionOk="0" h="1072963" w="1103046">
                <a:moveTo>
                  <a:pt x="0" y="0"/>
                </a:moveTo>
                <a:lnTo>
                  <a:pt x="1103046" y="0"/>
                </a:lnTo>
                <a:lnTo>
                  <a:pt x="1103046" y="1072963"/>
                </a:lnTo>
                <a:lnTo>
                  <a:pt x="0" y="1072963"/>
                </a:lnTo>
                <a:lnTo>
                  <a:pt x="0" y="0"/>
                </a:lnTo>
                <a:close/>
              </a:path>
            </a:pathLst>
          </a:custGeom>
          <a:blipFill rotWithShape="1">
            <a:blip r:embed="rId5">
              <a:alphaModFix/>
            </a:blip>
            <a:stretch>
              <a:fillRect b="0" l="0" r="0" t="0"/>
            </a:stretch>
          </a:blipFill>
          <a:ln>
            <a:noFill/>
          </a:ln>
        </p:spPr>
      </p:sp>
      <p:sp>
        <p:nvSpPr>
          <p:cNvPr id="178" name="Google Shape;178;p8"/>
          <p:cNvSpPr txBox="1"/>
          <p:nvPr>
            <p:ph idx="1" type="body"/>
          </p:nvPr>
        </p:nvSpPr>
        <p:spPr>
          <a:xfrm>
            <a:off x="728975" y="8712075"/>
            <a:ext cx="3080400" cy="952500"/>
          </a:xfrm>
          <a:prstGeom prst="rect">
            <a:avLst/>
          </a:prstGeom>
        </p:spPr>
        <p:txBody>
          <a:bodyPr anchorCtr="0" anchor="t" bIns="45700" lIns="91425" spcFirstLastPara="1" rIns="91425" wrap="square" tIns="45700">
            <a:noAutofit/>
          </a:bodyPr>
          <a:lstStyle>
            <a:lvl1pPr indent="-355600" lvl="0" marL="457200">
              <a:spcBef>
                <a:spcPts val="640"/>
              </a:spcBef>
              <a:spcAft>
                <a:spcPts val="0"/>
              </a:spcAft>
              <a:buSzPts val="2000"/>
              <a:buChar char="•"/>
              <a:defRPr/>
            </a:lvl1pPr>
            <a:lvl2pPr indent="-355600" lvl="1" marL="914400">
              <a:spcBef>
                <a:spcPts val="560"/>
              </a:spcBef>
              <a:spcAft>
                <a:spcPts val="0"/>
              </a:spcAft>
              <a:buSzPts val="2000"/>
              <a:buChar char="–"/>
              <a:defRPr/>
            </a:lvl2pPr>
            <a:lvl3pPr indent="-355600" lvl="2" marL="1371600">
              <a:spcBef>
                <a:spcPts val="480"/>
              </a:spcBef>
              <a:spcAft>
                <a:spcPts val="0"/>
              </a:spcAft>
              <a:buSzPts val="2000"/>
              <a:buChar char="•"/>
              <a:defRPr/>
            </a:lvl3pPr>
            <a:lvl4pPr indent="-355600" lvl="3" marL="1828800">
              <a:spcBef>
                <a:spcPts val="400"/>
              </a:spcBef>
              <a:spcAft>
                <a:spcPts val="0"/>
              </a:spcAft>
              <a:buSzPts val="2000"/>
              <a:buChar char="–"/>
              <a:defRPr/>
            </a:lvl4pPr>
            <a:lvl5pPr indent="-355600" lvl="4" marL="2286000">
              <a:spcBef>
                <a:spcPts val="400"/>
              </a:spcBef>
              <a:spcAft>
                <a:spcPts val="0"/>
              </a:spcAft>
              <a:buSzPts val="2000"/>
              <a:buChar char="»"/>
              <a:defRPr/>
            </a:lvl5pPr>
            <a:lvl6pPr indent="-355600" lvl="5" marL="2743200">
              <a:spcBef>
                <a:spcPts val="400"/>
              </a:spcBef>
              <a:spcAft>
                <a:spcPts val="0"/>
              </a:spcAft>
              <a:buSzPts val="2000"/>
              <a:buChar char="•"/>
              <a:defRPr/>
            </a:lvl6pPr>
            <a:lvl7pPr indent="-355600" lvl="6" marL="3200400">
              <a:spcBef>
                <a:spcPts val="400"/>
              </a:spcBef>
              <a:spcAft>
                <a:spcPts val="0"/>
              </a:spcAft>
              <a:buSzPts val="2000"/>
              <a:buChar char="•"/>
              <a:defRPr/>
            </a:lvl7pPr>
            <a:lvl8pPr indent="-355600" lvl="7" marL="3657600">
              <a:spcBef>
                <a:spcPts val="400"/>
              </a:spcBef>
              <a:spcAft>
                <a:spcPts val="0"/>
              </a:spcAft>
              <a:buSzPts val="2000"/>
              <a:buChar char="•"/>
              <a:defRPr/>
            </a:lvl8pPr>
            <a:lvl9pPr indent="-355600" lvl="8" marL="4114800">
              <a:spcBef>
                <a:spcPts val="400"/>
              </a:spcBef>
              <a:spcAft>
                <a:spcPts val="0"/>
              </a:spcAft>
              <a:buSzPts val="2000"/>
              <a:buChar char="•"/>
              <a:defRPr/>
            </a:lvl9pPr>
          </a:lstStyle>
          <a:p/>
        </p:txBody>
      </p:sp>
      <p:sp>
        <p:nvSpPr>
          <p:cNvPr id="179" name="Google Shape;179;p8"/>
          <p:cNvSpPr txBox="1"/>
          <p:nvPr>
            <p:ph idx="3" type="body"/>
          </p:nvPr>
        </p:nvSpPr>
        <p:spPr>
          <a:xfrm>
            <a:off x="14459575" y="8712075"/>
            <a:ext cx="3080400" cy="952500"/>
          </a:xfrm>
          <a:prstGeom prst="rect">
            <a:avLst/>
          </a:prstGeom>
        </p:spPr>
        <p:txBody>
          <a:bodyPr anchorCtr="0" anchor="t" bIns="45700" lIns="91425" spcFirstLastPara="1" rIns="91425" wrap="square" tIns="45700">
            <a:noAutofit/>
          </a:bodyPr>
          <a:lstStyle>
            <a:lvl1pPr indent="-355600" lvl="0" marL="457200" rtl="0">
              <a:spcBef>
                <a:spcPts val="640"/>
              </a:spcBef>
              <a:spcAft>
                <a:spcPts val="0"/>
              </a:spcAft>
              <a:buSzPts val="2000"/>
              <a:buChar char="•"/>
              <a:defRPr/>
            </a:lvl1pPr>
            <a:lvl2pPr indent="-355600" lvl="1" marL="914400" rtl="0">
              <a:spcBef>
                <a:spcPts val="560"/>
              </a:spcBef>
              <a:spcAft>
                <a:spcPts val="0"/>
              </a:spcAft>
              <a:buSzPts val="2000"/>
              <a:buChar char="–"/>
              <a:defRPr/>
            </a:lvl2pPr>
            <a:lvl3pPr indent="-355600" lvl="2" marL="1371600" rtl="0">
              <a:spcBef>
                <a:spcPts val="480"/>
              </a:spcBef>
              <a:spcAft>
                <a:spcPts val="0"/>
              </a:spcAft>
              <a:buSzPts val="2000"/>
              <a:buChar char="•"/>
              <a:defRPr/>
            </a:lvl3pPr>
            <a:lvl4pPr indent="-355600" lvl="3" marL="1828800" rtl="0">
              <a:spcBef>
                <a:spcPts val="400"/>
              </a:spcBef>
              <a:spcAft>
                <a:spcPts val="0"/>
              </a:spcAft>
              <a:buSzPts val="2000"/>
              <a:buChar char="–"/>
              <a:defRPr/>
            </a:lvl4pPr>
            <a:lvl5pPr indent="-355600" lvl="4" marL="2286000" rtl="0">
              <a:spcBef>
                <a:spcPts val="400"/>
              </a:spcBef>
              <a:spcAft>
                <a:spcPts val="0"/>
              </a:spcAft>
              <a:buSzPts val="2000"/>
              <a:buChar char="»"/>
              <a:defRPr/>
            </a:lvl5pPr>
            <a:lvl6pPr indent="-355600" lvl="5" marL="2743200" rtl="0">
              <a:spcBef>
                <a:spcPts val="400"/>
              </a:spcBef>
              <a:spcAft>
                <a:spcPts val="0"/>
              </a:spcAft>
              <a:buSzPts val="2000"/>
              <a:buChar char="•"/>
              <a:defRPr/>
            </a:lvl6pPr>
            <a:lvl7pPr indent="-355600" lvl="6" marL="3200400" rtl="0">
              <a:spcBef>
                <a:spcPts val="400"/>
              </a:spcBef>
              <a:spcAft>
                <a:spcPts val="0"/>
              </a:spcAft>
              <a:buSzPts val="2000"/>
              <a:buChar char="•"/>
              <a:defRPr/>
            </a:lvl7pPr>
            <a:lvl8pPr indent="-355600" lvl="7" marL="3657600" rtl="0">
              <a:spcBef>
                <a:spcPts val="400"/>
              </a:spcBef>
              <a:spcAft>
                <a:spcPts val="0"/>
              </a:spcAft>
              <a:buSzPts val="2000"/>
              <a:buChar char="•"/>
              <a:defRPr/>
            </a:lvl8pPr>
            <a:lvl9pPr indent="-355600" lvl="8" marL="4114800" rtl="0">
              <a:spcBef>
                <a:spcPts val="400"/>
              </a:spcBef>
              <a:spcAft>
                <a:spcPts val="0"/>
              </a:spcAft>
              <a:buSzPts val="2000"/>
              <a:buChar char="•"/>
              <a:defRPr/>
            </a:lvl9pPr>
          </a:lstStyle>
          <a:p/>
        </p:txBody>
      </p:sp>
      <p:sp>
        <p:nvSpPr>
          <p:cNvPr id="180" name="Google Shape;180;p8"/>
          <p:cNvSpPr txBox="1"/>
          <p:nvPr>
            <p:ph idx="4" type="body"/>
          </p:nvPr>
        </p:nvSpPr>
        <p:spPr>
          <a:xfrm>
            <a:off x="728975" y="4976663"/>
            <a:ext cx="3080400" cy="952500"/>
          </a:xfrm>
          <a:prstGeom prst="rect">
            <a:avLst/>
          </a:prstGeom>
        </p:spPr>
        <p:txBody>
          <a:bodyPr anchorCtr="0" anchor="t" bIns="45700" lIns="91425" spcFirstLastPara="1" rIns="91425" wrap="square" tIns="45700">
            <a:noAutofit/>
          </a:bodyPr>
          <a:lstStyle>
            <a:lvl1pPr indent="-355600" lvl="0" marL="457200" rtl="0">
              <a:spcBef>
                <a:spcPts val="640"/>
              </a:spcBef>
              <a:spcAft>
                <a:spcPts val="0"/>
              </a:spcAft>
              <a:buSzPts val="2000"/>
              <a:buChar char="•"/>
              <a:defRPr/>
            </a:lvl1pPr>
            <a:lvl2pPr indent="-355600" lvl="1" marL="914400" rtl="0">
              <a:spcBef>
                <a:spcPts val="560"/>
              </a:spcBef>
              <a:spcAft>
                <a:spcPts val="0"/>
              </a:spcAft>
              <a:buSzPts val="2000"/>
              <a:buChar char="–"/>
              <a:defRPr/>
            </a:lvl2pPr>
            <a:lvl3pPr indent="-355600" lvl="2" marL="1371600" rtl="0">
              <a:spcBef>
                <a:spcPts val="480"/>
              </a:spcBef>
              <a:spcAft>
                <a:spcPts val="0"/>
              </a:spcAft>
              <a:buSzPts val="2000"/>
              <a:buChar char="•"/>
              <a:defRPr/>
            </a:lvl3pPr>
            <a:lvl4pPr indent="-355600" lvl="3" marL="1828800" rtl="0">
              <a:spcBef>
                <a:spcPts val="400"/>
              </a:spcBef>
              <a:spcAft>
                <a:spcPts val="0"/>
              </a:spcAft>
              <a:buSzPts val="2000"/>
              <a:buChar char="–"/>
              <a:defRPr/>
            </a:lvl4pPr>
            <a:lvl5pPr indent="-355600" lvl="4" marL="2286000" rtl="0">
              <a:spcBef>
                <a:spcPts val="400"/>
              </a:spcBef>
              <a:spcAft>
                <a:spcPts val="0"/>
              </a:spcAft>
              <a:buSzPts val="2000"/>
              <a:buChar char="»"/>
              <a:defRPr/>
            </a:lvl5pPr>
            <a:lvl6pPr indent="-355600" lvl="5" marL="2743200" rtl="0">
              <a:spcBef>
                <a:spcPts val="400"/>
              </a:spcBef>
              <a:spcAft>
                <a:spcPts val="0"/>
              </a:spcAft>
              <a:buSzPts val="2000"/>
              <a:buChar char="•"/>
              <a:defRPr/>
            </a:lvl6pPr>
            <a:lvl7pPr indent="-355600" lvl="6" marL="3200400" rtl="0">
              <a:spcBef>
                <a:spcPts val="400"/>
              </a:spcBef>
              <a:spcAft>
                <a:spcPts val="0"/>
              </a:spcAft>
              <a:buSzPts val="2000"/>
              <a:buChar char="•"/>
              <a:defRPr/>
            </a:lvl7pPr>
            <a:lvl8pPr indent="-355600" lvl="7" marL="3657600" rtl="0">
              <a:spcBef>
                <a:spcPts val="400"/>
              </a:spcBef>
              <a:spcAft>
                <a:spcPts val="0"/>
              </a:spcAft>
              <a:buSzPts val="2000"/>
              <a:buChar char="•"/>
              <a:defRPr/>
            </a:lvl8pPr>
            <a:lvl9pPr indent="-355600" lvl="8" marL="4114800" rtl="0">
              <a:spcBef>
                <a:spcPts val="400"/>
              </a:spcBef>
              <a:spcAft>
                <a:spcPts val="0"/>
              </a:spcAft>
              <a:buSzPts val="2000"/>
              <a:buChar char="•"/>
              <a:defRPr/>
            </a:lvl9pPr>
          </a:lstStyle>
          <a:p/>
        </p:txBody>
      </p:sp>
      <p:sp>
        <p:nvSpPr>
          <p:cNvPr id="181" name="Google Shape;181;p8"/>
          <p:cNvSpPr txBox="1"/>
          <p:nvPr>
            <p:ph idx="5" type="body"/>
          </p:nvPr>
        </p:nvSpPr>
        <p:spPr>
          <a:xfrm>
            <a:off x="14459575" y="4976663"/>
            <a:ext cx="3080400" cy="952500"/>
          </a:xfrm>
          <a:prstGeom prst="rect">
            <a:avLst/>
          </a:prstGeom>
        </p:spPr>
        <p:txBody>
          <a:bodyPr anchorCtr="0" anchor="t" bIns="45700" lIns="91425" spcFirstLastPara="1" rIns="91425" wrap="square" tIns="45700">
            <a:noAutofit/>
          </a:bodyPr>
          <a:lstStyle>
            <a:lvl1pPr indent="-355600" lvl="0" marL="457200" rtl="0">
              <a:spcBef>
                <a:spcPts val="640"/>
              </a:spcBef>
              <a:spcAft>
                <a:spcPts val="0"/>
              </a:spcAft>
              <a:buSzPts val="2000"/>
              <a:buChar char="•"/>
              <a:defRPr/>
            </a:lvl1pPr>
            <a:lvl2pPr indent="-355600" lvl="1" marL="914400" rtl="0">
              <a:spcBef>
                <a:spcPts val="560"/>
              </a:spcBef>
              <a:spcAft>
                <a:spcPts val="0"/>
              </a:spcAft>
              <a:buSzPts val="2000"/>
              <a:buChar char="–"/>
              <a:defRPr/>
            </a:lvl2pPr>
            <a:lvl3pPr indent="-355600" lvl="2" marL="1371600" rtl="0">
              <a:spcBef>
                <a:spcPts val="480"/>
              </a:spcBef>
              <a:spcAft>
                <a:spcPts val="0"/>
              </a:spcAft>
              <a:buSzPts val="2000"/>
              <a:buChar char="•"/>
              <a:defRPr/>
            </a:lvl3pPr>
            <a:lvl4pPr indent="-355600" lvl="3" marL="1828800" rtl="0">
              <a:spcBef>
                <a:spcPts val="400"/>
              </a:spcBef>
              <a:spcAft>
                <a:spcPts val="0"/>
              </a:spcAft>
              <a:buSzPts val="2000"/>
              <a:buChar char="–"/>
              <a:defRPr/>
            </a:lvl4pPr>
            <a:lvl5pPr indent="-355600" lvl="4" marL="2286000" rtl="0">
              <a:spcBef>
                <a:spcPts val="400"/>
              </a:spcBef>
              <a:spcAft>
                <a:spcPts val="0"/>
              </a:spcAft>
              <a:buSzPts val="2000"/>
              <a:buChar char="»"/>
              <a:defRPr/>
            </a:lvl5pPr>
            <a:lvl6pPr indent="-355600" lvl="5" marL="2743200" rtl="0">
              <a:spcBef>
                <a:spcPts val="400"/>
              </a:spcBef>
              <a:spcAft>
                <a:spcPts val="0"/>
              </a:spcAft>
              <a:buSzPts val="2000"/>
              <a:buChar char="•"/>
              <a:defRPr/>
            </a:lvl6pPr>
            <a:lvl7pPr indent="-355600" lvl="6" marL="3200400" rtl="0">
              <a:spcBef>
                <a:spcPts val="400"/>
              </a:spcBef>
              <a:spcAft>
                <a:spcPts val="0"/>
              </a:spcAft>
              <a:buSzPts val="2000"/>
              <a:buChar char="•"/>
              <a:defRPr/>
            </a:lvl7pPr>
            <a:lvl8pPr indent="-355600" lvl="7" marL="3657600" rtl="0">
              <a:spcBef>
                <a:spcPts val="400"/>
              </a:spcBef>
              <a:spcAft>
                <a:spcPts val="0"/>
              </a:spcAft>
              <a:buSzPts val="2000"/>
              <a:buChar char="•"/>
              <a:defRPr/>
            </a:lvl8pPr>
            <a:lvl9pPr indent="-355600" lvl="8" marL="4114800" rtl="0">
              <a:spcBef>
                <a:spcPts val="400"/>
              </a:spcBef>
              <a:spcAft>
                <a:spcPts val="0"/>
              </a:spcAft>
              <a:buSzPts val="20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F0F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579450"/>
            <a:ext cx="17526000" cy="14208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10050"/>
              <a:buFont typeface="Zilla Slab"/>
              <a:buNone/>
              <a:defRPr i="0" sz="10050" u="none" cap="none" strike="noStrike">
                <a:solidFill>
                  <a:schemeClr val="dk1"/>
                </a:solidFill>
                <a:latin typeface="Zilla Slab"/>
                <a:ea typeface="Zilla Slab"/>
                <a:cs typeface="Zilla Slab"/>
                <a:sym typeface="Zilla Slab"/>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5029200" y="2495550"/>
            <a:ext cx="8229600" cy="4526100"/>
          </a:xfrm>
          <a:prstGeom prst="rect">
            <a:avLst/>
          </a:prstGeom>
          <a:noFill/>
          <a:ln>
            <a:noFill/>
          </a:ln>
        </p:spPr>
        <p:txBody>
          <a:bodyPr anchorCtr="0" anchor="t" bIns="45700" lIns="91425" spcFirstLastPara="1" rIns="91425" wrap="square" tIns="45700">
            <a:noAutofit/>
          </a:bodyPr>
          <a:lstStyle>
            <a:lvl1pPr indent="-355600" lvl="0" marL="457200" marR="0" rtl="0" algn="ctr">
              <a:spcBef>
                <a:spcPts val="640"/>
              </a:spcBef>
              <a:spcAft>
                <a:spcPts val="0"/>
              </a:spcAft>
              <a:buClr>
                <a:schemeClr val="dk1"/>
              </a:buClr>
              <a:buSzPts val="2000"/>
              <a:buFont typeface="Assistant"/>
              <a:buChar char="•"/>
              <a:defRPr i="0" sz="2000" u="none" cap="none" strike="noStrike">
                <a:solidFill>
                  <a:schemeClr val="dk1"/>
                </a:solidFill>
                <a:latin typeface="Assistant"/>
                <a:ea typeface="Assistant"/>
                <a:cs typeface="Assistant"/>
                <a:sym typeface="Assistant"/>
              </a:defRPr>
            </a:lvl1pPr>
            <a:lvl2pPr indent="-355600" lvl="1" marL="914400" marR="0" rtl="0" algn="ctr">
              <a:spcBef>
                <a:spcPts val="560"/>
              </a:spcBef>
              <a:spcAft>
                <a:spcPts val="0"/>
              </a:spcAft>
              <a:buClr>
                <a:schemeClr val="dk1"/>
              </a:buClr>
              <a:buSzPts val="2000"/>
              <a:buFont typeface="Assistant"/>
              <a:buChar char="–"/>
              <a:defRPr i="0" sz="2000" u="none" cap="none" strike="noStrike">
                <a:solidFill>
                  <a:schemeClr val="dk1"/>
                </a:solidFill>
                <a:latin typeface="Assistant"/>
                <a:ea typeface="Assistant"/>
                <a:cs typeface="Assistant"/>
                <a:sym typeface="Assistant"/>
              </a:defRPr>
            </a:lvl2pPr>
            <a:lvl3pPr indent="-355600" lvl="2" marL="1371600" marR="0" rtl="0" algn="ctr">
              <a:spcBef>
                <a:spcPts val="480"/>
              </a:spcBef>
              <a:spcAft>
                <a:spcPts val="0"/>
              </a:spcAft>
              <a:buClr>
                <a:schemeClr val="dk1"/>
              </a:buClr>
              <a:buSzPts val="2000"/>
              <a:buFont typeface="Assistant"/>
              <a:buChar char="•"/>
              <a:defRPr i="0" sz="2000" u="none" cap="none" strike="noStrike">
                <a:solidFill>
                  <a:schemeClr val="dk1"/>
                </a:solidFill>
                <a:latin typeface="Assistant"/>
                <a:ea typeface="Assistant"/>
                <a:cs typeface="Assistant"/>
                <a:sym typeface="Assistant"/>
              </a:defRPr>
            </a:lvl3pPr>
            <a:lvl4pPr indent="-355600" lvl="3" marL="1828800" marR="0" rtl="0" algn="ctr">
              <a:spcBef>
                <a:spcPts val="400"/>
              </a:spcBef>
              <a:spcAft>
                <a:spcPts val="0"/>
              </a:spcAft>
              <a:buClr>
                <a:schemeClr val="dk1"/>
              </a:buClr>
              <a:buSzPts val="2000"/>
              <a:buFont typeface="Assistant"/>
              <a:buChar char="–"/>
              <a:defRPr i="0" sz="2000" u="none" cap="none" strike="noStrike">
                <a:solidFill>
                  <a:schemeClr val="dk1"/>
                </a:solidFill>
                <a:latin typeface="Assistant"/>
                <a:ea typeface="Assistant"/>
                <a:cs typeface="Assistant"/>
                <a:sym typeface="Assistant"/>
              </a:defRPr>
            </a:lvl4pPr>
            <a:lvl5pPr indent="-355600" lvl="4" marL="2286000" marR="0" rtl="0" algn="ctr">
              <a:spcBef>
                <a:spcPts val="400"/>
              </a:spcBef>
              <a:spcAft>
                <a:spcPts val="0"/>
              </a:spcAft>
              <a:buClr>
                <a:schemeClr val="dk1"/>
              </a:buClr>
              <a:buSzPts val="2000"/>
              <a:buFont typeface="Assistant"/>
              <a:buChar char="»"/>
              <a:defRPr i="0" sz="2000" u="none" cap="none" strike="noStrike">
                <a:solidFill>
                  <a:schemeClr val="dk1"/>
                </a:solidFill>
                <a:latin typeface="Assistant"/>
                <a:ea typeface="Assistant"/>
                <a:cs typeface="Assistant"/>
                <a:sym typeface="Assistant"/>
              </a:defRPr>
            </a:lvl5pPr>
            <a:lvl6pPr indent="-355600" lvl="5" marL="2743200" marR="0" rtl="0" algn="ctr">
              <a:spcBef>
                <a:spcPts val="400"/>
              </a:spcBef>
              <a:spcAft>
                <a:spcPts val="0"/>
              </a:spcAft>
              <a:buClr>
                <a:schemeClr val="dk1"/>
              </a:buClr>
              <a:buSzPts val="2000"/>
              <a:buFont typeface="Assistant"/>
              <a:buChar char="•"/>
              <a:defRPr i="0" sz="2000" u="none" cap="none" strike="noStrike">
                <a:solidFill>
                  <a:schemeClr val="dk1"/>
                </a:solidFill>
                <a:latin typeface="Assistant"/>
                <a:ea typeface="Assistant"/>
                <a:cs typeface="Assistant"/>
                <a:sym typeface="Assistant"/>
              </a:defRPr>
            </a:lvl6pPr>
            <a:lvl7pPr indent="-355600" lvl="6" marL="3200400" marR="0" rtl="0" algn="ctr">
              <a:spcBef>
                <a:spcPts val="400"/>
              </a:spcBef>
              <a:spcAft>
                <a:spcPts val="0"/>
              </a:spcAft>
              <a:buClr>
                <a:schemeClr val="dk1"/>
              </a:buClr>
              <a:buSzPts val="2000"/>
              <a:buFont typeface="Assistant"/>
              <a:buChar char="•"/>
              <a:defRPr i="0" sz="2000" u="none" cap="none" strike="noStrike">
                <a:solidFill>
                  <a:schemeClr val="dk1"/>
                </a:solidFill>
                <a:latin typeface="Assistant"/>
                <a:ea typeface="Assistant"/>
                <a:cs typeface="Assistant"/>
                <a:sym typeface="Assistant"/>
              </a:defRPr>
            </a:lvl7pPr>
            <a:lvl8pPr indent="-355600" lvl="7" marL="3657600" marR="0" rtl="0" algn="ctr">
              <a:spcBef>
                <a:spcPts val="400"/>
              </a:spcBef>
              <a:spcAft>
                <a:spcPts val="0"/>
              </a:spcAft>
              <a:buClr>
                <a:schemeClr val="dk1"/>
              </a:buClr>
              <a:buSzPts val="2000"/>
              <a:buFont typeface="Assistant"/>
              <a:buChar char="•"/>
              <a:defRPr i="0" sz="2000" u="none" cap="none" strike="noStrike">
                <a:solidFill>
                  <a:schemeClr val="dk1"/>
                </a:solidFill>
                <a:latin typeface="Assistant"/>
                <a:ea typeface="Assistant"/>
                <a:cs typeface="Assistant"/>
                <a:sym typeface="Assistant"/>
              </a:defRPr>
            </a:lvl8pPr>
            <a:lvl9pPr indent="-355600" lvl="8" marL="4114800" marR="0" rtl="0" algn="ctr">
              <a:spcBef>
                <a:spcPts val="400"/>
              </a:spcBef>
              <a:spcAft>
                <a:spcPts val="0"/>
              </a:spcAft>
              <a:buClr>
                <a:schemeClr val="dk1"/>
              </a:buClr>
              <a:buSzPts val="2000"/>
              <a:buFont typeface="Assistant"/>
              <a:buChar char="•"/>
              <a:defRPr i="0" sz="2000" u="none" cap="none" strike="noStrike">
                <a:solidFill>
                  <a:schemeClr val="dk1"/>
                </a:solidFill>
                <a:latin typeface="Assistant"/>
                <a:ea typeface="Assistant"/>
                <a:cs typeface="Assistant"/>
                <a:sym typeface="Assistant"/>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png"/><Relationship Id="rId4" Type="http://schemas.openxmlformats.org/officeDocument/2006/relationships/image" Target="../media/image5.png"/><Relationship Id="rId9" Type="http://schemas.openxmlformats.org/officeDocument/2006/relationships/image" Target="../media/image15.png"/><Relationship Id="rId5" Type="http://schemas.openxmlformats.org/officeDocument/2006/relationships/image" Target="../media/image8.png"/><Relationship Id="rId6" Type="http://schemas.openxmlformats.org/officeDocument/2006/relationships/image" Target="../media/image10.png"/><Relationship Id="rId7" Type="http://schemas.openxmlformats.org/officeDocument/2006/relationships/image" Target="../media/image1.png"/><Relationship Id="rId8"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2.png"/><Relationship Id="rId4" Type="http://schemas.openxmlformats.org/officeDocument/2006/relationships/image" Target="../media/image25.png"/><Relationship Id="rId5"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5.jpg"/><Relationship Id="rId4" Type="http://schemas.openxmlformats.org/officeDocument/2006/relationships/image" Target="../media/image4.png"/><Relationship Id="rId5" Type="http://schemas.openxmlformats.org/officeDocument/2006/relationships/image" Target="../media/image27.png"/><Relationship Id="rId6" Type="http://schemas.openxmlformats.org/officeDocument/2006/relationships/image" Target="../media/image16.png"/><Relationship Id="rId7"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6.jpg"/><Relationship Id="rId4" Type="http://schemas.openxmlformats.org/officeDocument/2006/relationships/image" Target="../media/image54.jpg"/><Relationship Id="rId5" Type="http://schemas.openxmlformats.org/officeDocument/2006/relationships/image" Target="../media/image3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5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6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14.png"/><Relationship Id="rId5" Type="http://schemas.openxmlformats.org/officeDocument/2006/relationships/image" Target="../media/image36.png"/><Relationship Id="rId6" Type="http://schemas.openxmlformats.org/officeDocument/2006/relationships/image" Target="../media/image37.png"/><Relationship Id="rId7" Type="http://schemas.openxmlformats.org/officeDocument/2006/relationships/image" Target="../media/image40.png"/><Relationship Id="rId8"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6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42.png"/><Relationship Id="rId4" Type="http://schemas.openxmlformats.org/officeDocument/2006/relationships/image" Target="../media/image61.png"/><Relationship Id="rId5" Type="http://schemas.openxmlformats.org/officeDocument/2006/relationships/image" Target="../media/image49.png"/><Relationship Id="rId6" Type="http://schemas.openxmlformats.org/officeDocument/2006/relationships/image" Target="../media/image59.png"/><Relationship Id="rId7" Type="http://schemas.openxmlformats.org/officeDocument/2006/relationships/image" Target="../media/image50.png"/></Relationships>
</file>

<file path=ppt/slides/_rels/slide19.xml.rels><?xml version="1.0" encoding="UTF-8" standalone="yes"?><Relationships xmlns="http://schemas.openxmlformats.org/package/2006/relationships"><Relationship Id="rId20" Type="http://schemas.openxmlformats.org/officeDocument/2006/relationships/image" Target="../media/image36.png"/><Relationship Id="rId11" Type="http://schemas.openxmlformats.org/officeDocument/2006/relationships/image" Target="../media/image61.png"/><Relationship Id="rId10" Type="http://schemas.openxmlformats.org/officeDocument/2006/relationships/image" Target="../media/image42.png"/><Relationship Id="rId13" Type="http://schemas.openxmlformats.org/officeDocument/2006/relationships/image" Target="../media/image7.png"/><Relationship Id="rId12"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4.png"/><Relationship Id="rId4" Type="http://schemas.openxmlformats.org/officeDocument/2006/relationships/image" Target="../media/image15.png"/><Relationship Id="rId9" Type="http://schemas.openxmlformats.org/officeDocument/2006/relationships/image" Target="../media/image32.png"/><Relationship Id="rId15" Type="http://schemas.openxmlformats.org/officeDocument/2006/relationships/image" Target="../media/image30.png"/><Relationship Id="rId14" Type="http://schemas.openxmlformats.org/officeDocument/2006/relationships/image" Target="../media/image12.png"/><Relationship Id="rId17" Type="http://schemas.openxmlformats.org/officeDocument/2006/relationships/image" Target="../media/image40.png"/><Relationship Id="rId16" Type="http://schemas.openxmlformats.org/officeDocument/2006/relationships/image" Target="../media/image13.png"/><Relationship Id="rId5" Type="http://schemas.openxmlformats.org/officeDocument/2006/relationships/image" Target="../media/image9.png"/><Relationship Id="rId19" Type="http://schemas.openxmlformats.org/officeDocument/2006/relationships/image" Target="../media/image37.png"/><Relationship Id="rId6" Type="http://schemas.openxmlformats.org/officeDocument/2006/relationships/image" Target="../media/image4.png"/><Relationship Id="rId18" Type="http://schemas.openxmlformats.org/officeDocument/2006/relationships/image" Target="../media/image62.png"/><Relationship Id="rId7" Type="http://schemas.openxmlformats.org/officeDocument/2006/relationships/image" Target="../media/image3.png"/><Relationship Id="rId8"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6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1.jp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13.png"/><Relationship Id="rId5" Type="http://schemas.openxmlformats.org/officeDocument/2006/relationships/image" Target="../media/image12.png"/><Relationship Id="rId6" Type="http://schemas.openxmlformats.org/officeDocument/2006/relationships/image" Target="../media/image3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8.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0.png"/><Relationship Id="rId4" Type="http://schemas.openxmlformats.org/officeDocument/2006/relationships/image" Target="../media/image27.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2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41.png"/><Relationship Id="rId5" Type="http://schemas.openxmlformats.org/officeDocument/2006/relationships/image" Target="../media/image3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F0F1"/>
        </a:solidFill>
      </p:bgPr>
    </p:bg>
    <p:spTree>
      <p:nvGrpSpPr>
        <p:cNvPr id="185" name="Shape 185"/>
        <p:cNvGrpSpPr/>
        <p:nvPr/>
      </p:nvGrpSpPr>
      <p:grpSpPr>
        <a:xfrm>
          <a:off x="0" y="0"/>
          <a:ext cx="0" cy="0"/>
          <a:chOff x="0" y="0"/>
          <a:chExt cx="0" cy="0"/>
        </a:xfrm>
      </p:grpSpPr>
      <p:pic>
        <p:nvPicPr>
          <p:cNvPr id="186" name="Google Shape;186;p9"/>
          <p:cNvPicPr preferRelativeResize="0"/>
          <p:nvPr/>
        </p:nvPicPr>
        <p:blipFill rotWithShape="1">
          <a:blip r:embed="rId3">
            <a:alphaModFix/>
          </a:blip>
          <a:srcRect b="8500" l="0" r="0" t="0"/>
          <a:stretch/>
        </p:blipFill>
        <p:spPr>
          <a:xfrm>
            <a:off x="15680875" y="6536150"/>
            <a:ext cx="2068500" cy="3750849"/>
          </a:xfrm>
          <a:prstGeom prst="rect">
            <a:avLst/>
          </a:prstGeom>
          <a:noFill/>
          <a:ln>
            <a:noFill/>
          </a:ln>
        </p:spPr>
      </p:pic>
      <p:pic>
        <p:nvPicPr>
          <p:cNvPr id="187" name="Google Shape;187;p9"/>
          <p:cNvPicPr preferRelativeResize="0"/>
          <p:nvPr/>
        </p:nvPicPr>
        <p:blipFill rotWithShape="1">
          <a:blip r:embed="rId4">
            <a:alphaModFix/>
          </a:blip>
          <a:srcRect b="0" l="0" r="0" t="20898"/>
          <a:stretch/>
        </p:blipFill>
        <p:spPr>
          <a:xfrm>
            <a:off x="538625" y="-1"/>
            <a:ext cx="2068500" cy="3232550"/>
          </a:xfrm>
          <a:prstGeom prst="rect">
            <a:avLst/>
          </a:prstGeom>
          <a:noFill/>
          <a:ln>
            <a:noFill/>
          </a:ln>
        </p:spPr>
      </p:pic>
      <p:pic>
        <p:nvPicPr>
          <p:cNvPr id="188" name="Google Shape;188;p9"/>
          <p:cNvPicPr preferRelativeResize="0"/>
          <p:nvPr/>
        </p:nvPicPr>
        <p:blipFill rotWithShape="1">
          <a:blip r:embed="rId5">
            <a:alphaModFix/>
          </a:blip>
          <a:srcRect b="59153" l="0" r="0" t="0"/>
          <a:stretch/>
        </p:blipFill>
        <p:spPr>
          <a:xfrm>
            <a:off x="538625" y="8612644"/>
            <a:ext cx="2068500" cy="1674350"/>
          </a:xfrm>
          <a:prstGeom prst="rect">
            <a:avLst/>
          </a:prstGeom>
          <a:noFill/>
          <a:ln>
            <a:noFill/>
          </a:ln>
        </p:spPr>
      </p:pic>
      <p:pic>
        <p:nvPicPr>
          <p:cNvPr id="189" name="Google Shape;189;p9"/>
          <p:cNvPicPr preferRelativeResize="0"/>
          <p:nvPr/>
        </p:nvPicPr>
        <p:blipFill rotWithShape="1">
          <a:blip r:embed="rId6">
            <a:alphaModFix/>
          </a:blip>
          <a:srcRect b="0" l="0" r="0" t="71242"/>
          <a:stretch/>
        </p:blipFill>
        <p:spPr>
          <a:xfrm>
            <a:off x="15679700" y="-1"/>
            <a:ext cx="2068500" cy="1175150"/>
          </a:xfrm>
          <a:prstGeom prst="rect">
            <a:avLst/>
          </a:prstGeom>
          <a:noFill/>
          <a:ln>
            <a:noFill/>
          </a:ln>
        </p:spPr>
      </p:pic>
      <p:sp>
        <p:nvSpPr>
          <p:cNvPr id="190" name="Google Shape;190;p9"/>
          <p:cNvSpPr/>
          <p:nvPr/>
        </p:nvSpPr>
        <p:spPr>
          <a:xfrm>
            <a:off x="538637" y="3861976"/>
            <a:ext cx="2068476" cy="4114800"/>
          </a:xfrm>
          <a:custGeom>
            <a:rect b="b" l="l" r="r" t="t"/>
            <a:pathLst>
              <a:path extrusionOk="0" h="4114800" w="2068476">
                <a:moveTo>
                  <a:pt x="0" y="0"/>
                </a:moveTo>
                <a:lnTo>
                  <a:pt x="2068476" y="0"/>
                </a:lnTo>
                <a:lnTo>
                  <a:pt x="2068476" y="4114800"/>
                </a:lnTo>
                <a:lnTo>
                  <a:pt x="0" y="4114800"/>
                </a:lnTo>
                <a:lnTo>
                  <a:pt x="0" y="0"/>
                </a:lnTo>
                <a:close/>
              </a:path>
            </a:pathLst>
          </a:custGeom>
          <a:blipFill rotWithShape="1">
            <a:blip r:embed="rId7">
              <a:alphaModFix/>
            </a:blip>
            <a:stretch>
              <a:fillRect b="0" l="0" r="0" t="0"/>
            </a:stretch>
          </a:blipFill>
          <a:ln>
            <a:noFill/>
          </a:ln>
        </p:spPr>
      </p:sp>
      <p:sp>
        <p:nvSpPr>
          <p:cNvPr id="191" name="Google Shape;191;p9"/>
          <p:cNvSpPr/>
          <p:nvPr/>
        </p:nvSpPr>
        <p:spPr>
          <a:xfrm>
            <a:off x="15680887" y="1804576"/>
            <a:ext cx="2068476" cy="4114800"/>
          </a:xfrm>
          <a:custGeom>
            <a:rect b="b" l="l" r="r" t="t"/>
            <a:pathLst>
              <a:path extrusionOk="0" h="4114800" w="2068476">
                <a:moveTo>
                  <a:pt x="0" y="0"/>
                </a:moveTo>
                <a:lnTo>
                  <a:pt x="2068476" y="0"/>
                </a:lnTo>
                <a:lnTo>
                  <a:pt x="2068476" y="4114800"/>
                </a:lnTo>
                <a:lnTo>
                  <a:pt x="0" y="4114800"/>
                </a:lnTo>
                <a:lnTo>
                  <a:pt x="0" y="0"/>
                </a:lnTo>
                <a:close/>
              </a:path>
            </a:pathLst>
          </a:custGeom>
          <a:blipFill rotWithShape="1">
            <a:blip r:embed="rId8">
              <a:alphaModFix/>
            </a:blip>
            <a:stretch>
              <a:fillRect b="0" l="0" r="0" t="0"/>
            </a:stretch>
          </a:blipFill>
          <a:ln>
            <a:noFill/>
          </a:ln>
        </p:spPr>
      </p:sp>
      <p:sp>
        <p:nvSpPr>
          <p:cNvPr id="192" name="Google Shape;192;p9"/>
          <p:cNvSpPr/>
          <p:nvPr/>
        </p:nvSpPr>
        <p:spPr>
          <a:xfrm>
            <a:off x="3802188" y="2389939"/>
            <a:ext cx="10955266" cy="5507122"/>
          </a:xfrm>
          <a:custGeom>
            <a:rect b="b" l="l" r="r" t="t"/>
            <a:pathLst>
              <a:path extrusionOk="0" h="5507122" w="10955266">
                <a:moveTo>
                  <a:pt x="0" y="0"/>
                </a:moveTo>
                <a:lnTo>
                  <a:pt x="10955266" y="0"/>
                </a:lnTo>
                <a:lnTo>
                  <a:pt x="10955266" y="5507122"/>
                </a:lnTo>
                <a:lnTo>
                  <a:pt x="0" y="5507122"/>
                </a:lnTo>
                <a:lnTo>
                  <a:pt x="0" y="0"/>
                </a:lnTo>
                <a:close/>
              </a:path>
            </a:pathLst>
          </a:custGeom>
          <a:blipFill rotWithShape="1">
            <a:blip r:embed="rId9">
              <a:alphaModFix/>
            </a:blip>
            <a:stretch>
              <a:fillRect b="0" l="0" r="0" t="0"/>
            </a:stretch>
          </a:blipFill>
          <a:ln>
            <a:noFill/>
          </a:ln>
        </p:spPr>
      </p:sp>
      <p:sp>
        <p:nvSpPr>
          <p:cNvPr id="193" name="Google Shape;193;p9"/>
          <p:cNvSpPr txBox="1"/>
          <p:nvPr/>
        </p:nvSpPr>
        <p:spPr>
          <a:xfrm>
            <a:off x="4577774" y="5215586"/>
            <a:ext cx="9132453" cy="1620216"/>
          </a:xfrm>
          <a:prstGeom prst="rect">
            <a:avLst/>
          </a:prstGeom>
          <a:noFill/>
          <a:ln>
            <a:noFill/>
          </a:ln>
        </p:spPr>
        <p:txBody>
          <a:bodyPr anchorCtr="0" anchor="t" bIns="0" lIns="0" spcFirstLastPara="1" rIns="0" wrap="square" tIns="0">
            <a:spAutoFit/>
          </a:bodyPr>
          <a:lstStyle/>
          <a:p>
            <a:pPr indent="0" lvl="0" marL="0" marR="0" rtl="0" algn="ctr">
              <a:lnSpc>
                <a:spcPct val="140006"/>
              </a:lnSpc>
              <a:spcBef>
                <a:spcPts val="0"/>
              </a:spcBef>
              <a:spcAft>
                <a:spcPts val="0"/>
              </a:spcAft>
              <a:buNone/>
            </a:pPr>
            <a:r>
              <a:rPr b="0" i="0" lang="en-US" sz="9486" u="none" cap="none" strike="noStrike">
                <a:solidFill>
                  <a:srgbClr val="FFFFFF"/>
                </a:solidFill>
                <a:latin typeface="Assistant"/>
                <a:ea typeface="Assistant"/>
                <a:cs typeface="Assistant"/>
                <a:sym typeface="Assistant"/>
              </a:rPr>
              <a:t>NERVOUS SYSTEM</a:t>
            </a:r>
            <a:endParaRPr/>
          </a:p>
        </p:txBody>
      </p:sp>
      <p:sp>
        <p:nvSpPr>
          <p:cNvPr id="194" name="Google Shape;194;p9"/>
          <p:cNvSpPr txBox="1"/>
          <p:nvPr/>
        </p:nvSpPr>
        <p:spPr>
          <a:xfrm>
            <a:off x="3404841" y="3046013"/>
            <a:ext cx="11478318" cy="252799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4780" u="none" cap="none" strike="noStrike">
                <a:solidFill>
                  <a:srgbClr val="FFFFFF"/>
                </a:solidFill>
                <a:latin typeface="Zilla Slab"/>
                <a:ea typeface="Zilla Slab"/>
                <a:cs typeface="Zilla Slab"/>
                <a:sym typeface="Zilla Slab"/>
              </a:rPr>
              <a:t>Autonomic</a:t>
            </a:r>
            <a:endParaRPr/>
          </a:p>
        </p:txBody>
      </p:sp>
      <p:sp>
        <p:nvSpPr>
          <p:cNvPr id="195" name="Google Shape;195;p9"/>
          <p:cNvSpPr txBox="1"/>
          <p:nvPr/>
        </p:nvSpPr>
        <p:spPr>
          <a:xfrm>
            <a:off x="5651545" y="8627303"/>
            <a:ext cx="6984911" cy="479066"/>
          </a:xfrm>
          <a:prstGeom prst="rect">
            <a:avLst/>
          </a:prstGeom>
          <a:noFill/>
          <a:ln>
            <a:noFill/>
          </a:ln>
        </p:spPr>
        <p:txBody>
          <a:bodyPr anchorCtr="0" anchor="t" bIns="0" lIns="0" spcFirstLastPara="1" rIns="0" wrap="square" tIns="0">
            <a:spAutoFit/>
          </a:bodyPr>
          <a:lstStyle/>
          <a:p>
            <a:pPr indent="0" lvl="0" marL="0" marR="0" rtl="0" algn="ctr">
              <a:lnSpc>
                <a:spcPct val="140042"/>
              </a:lnSpc>
              <a:spcBef>
                <a:spcPts val="0"/>
              </a:spcBef>
              <a:spcAft>
                <a:spcPts val="0"/>
              </a:spcAft>
              <a:buNone/>
            </a:pPr>
            <a:r>
              <a:rPr b="0" i="0" lang="en-US" sz="2847" u="none" cap="none" strike="noStrike">
                <a:solidFill>
                  <a:srgbClr val="000000"/>
                </a:solidFill>
                <a:latin typeface="Assistant"/>
                <a:ea typeface="Assistant"/>
                <a:cs typeface="Assistant"/>
                <a:sym typeface="Assistant"/>
              </a:rPr>
              <a:t>Write a subtitle of this presentation here</a:t>
            </a:r>
            <a:endParaRPr/>
          </a:p>
        </p:txBody>
      </p:sp>
      <p:sp>
        <p:nvSpPr>
          <p:cNvPr id="196" name="Google Shape;196;p9"/>
          <p:cNvSpPr txBox="1"/>
          <p:nvPr/>
        </p:nvSpPr>
        <p:spPr>
          <a:xfrm>
            <a:off x="3246473" y="621700"/>
            <a:ext cx="1989317" cy="35623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2100" u="none" cap="none" strike="noStrike">
                <a:solidFill>
                  <a:srgbClr val="000000"/>
                </a:solidFill>
                <a:latin typeface="Assistant"/>
                <a:ea typeface="Assistant"/>
                <a:cs typeface="Assistant"/>
                <a:sym typeface="Assistant"/>
              </a:rPr>
              <a:t>Class Name</a:t>
            </a:r>
            <a:endParaRPr/>
          </a:p>
        </p:txBody>
      </p:sp>
      <p:sp>
        <p:nvSpPr>
          <p:cNvPr id="197" name="Google Shape;197;p9"/>
          <p:cNvSpPr txBox="1"/>
          <p:nvPr/>
        </p:nvSpPr>
        <p:spPr>
          <a:xfrm>
            <a:off x="3246473" y="1057875"/>
            <a:ext cx="3730280" cy="35623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000000"/>
                </a:solidFill>
                <a:latin typeface="Assistant"/>
                <a:ea typeface="Assistant"/>
                <a:cs typeface="Assistant"/>
                <a:sym typeface="Assistant"/>
              </a:rPr>
              <a:t>Human Physiology 301</a:t>
            </a:r>
            <a:endParaRPr/>
          </a:p>
        </p:txBody>
      </p:sp>
      <p:sp>
        <p:nvSpPr>
          <p:cNvPr id="198" name="Google Shape;198;p9"/>
          <p:cNvSpPr txBox="1"/>
          <p:nvPr/>
        </p:nvSpPr>
        <p:spPr>
          <a:xfrm>
            <a:off x="13052210" y="621700"/>
            <a:ext cx="1989317" cy="356235"/>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1" i="0" lang="en-US" sz="2100" u="none" cap="none" strike="noStrike">
                <a:solidFill>
                  <a:srgbClr val="000000"/>
                </a:solidFill>
                <a:latin typeface="Assistant"/>
                <a:ea typeface="Assistant"/>
                <a:cs typeface="Assistant"/>
                <a:sym typeface="Assistant"/>
              </a:rPr>
              <a:t>Date</a:t>
            </a:r>
            <a:endParaRPr/>
          </a:p>
        </p:txBody>
      </p:sp>
      <p:sp>
        <p:nvSpPr>
          <p:cNvPr id="199" name="Google Shape;199;p9"/>
          <p:cNvSpPr txBox="1"/>
          <p:nvPr/>
        </p:nvSpPr>
        <p:spPr>
          <a:xfrm>
            <a:off x="11311247" y="1057875"/>
            <a:ext cx="3730280" cy="356235"/>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2100" u="none" cap="none" strike="noStrike">
                <a:solidFill>
                  <a:srgbClr val="000000"/>
                </a:solidFill>
                <a:latin typeface="Assistant"/>
                <a:ea typeface="Assistant"/>
                <a:cs typeface="Assistant"/>
                <a:sym typeface="Assistant"/>
              </a:rPr>
              <a:t>Oct 22 2030</a:t>
            </a:r>
            <a:endParaRPr/>
          </a:p>
        </p:txBody>
      </p:sp>
      <p:sp>
        <p:nvSpPr>
          <p:cNvPr id="200" name="Google Shape;200;p9"/>
          <p:cNvSpPr txBox="1"/>
          <p:nvPr/>
        </p:nvSpPr>
        <p:spPr>
          <a:xfrm>
            <a:off x="8149342" y="621700"/>
            <a:ext cx="1989317" cy="35623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100" u="none" cap="none" strike="noStrike">
                <a:solidFill>
                  <a:srgbClr val="000000"/>
                </a:solidFill>
                <a:latin typeface="Assistant"/>
                <a:ea typeface="Assistant"/>
                <a:cs typeface="Assistant"/>
                <a:sym typeface="Assistant"/>
              </a:rPr>
              <a:t>Professor</a:t>
            </a:r>
            <a:endParaRPr/>
          </a:p>
        </p:txBody>
      </p:sp>
      <p:sp>
        <p:nvSpPr>
          <p:cNvPr id="201" name="Google Shape;201;p9"/>
          <p:cNvSpPr txBox="1"/>
          <p:nvPr/>
        </p:nvSpPr>
        <p:spPr>
          <a:xfrm>
            <a:off x="7278860" y="1057875"/>
            <a:ext cx="3730280" cy="35623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100" u="none" cap="none" strike="noStrike">
                <a:solidFill>
                  <a:srgbClr val="000000"/>
                </a:solidFill>
                <a:latin typeface="Assistant"/>
                <a:ea typeface="Assistant"/>
                <a:cs typeface="Assistant"/>
                <a:sym typeface="Assistant"/>
              </a:rPr>
              <a:t>John Doe</a:t>
            </a:r>
            <a:endParaRPr/>
          </a:p>
        </p:txBody>
      </p:sp>
      <p:grpSp>
        <p:nvGrpSpPr>
          <p:cNvPr id="202" name="Google Shape;202;p9"/>
          <p:cNvGrpSpPr/>
          <p:nvPr/>
        </p:nvGrpSpPr>
        <p:grpSpPr>
          <a:xfrm>
            <a:off x="538637" y="2566212"/>
            <a:ext cx="2068476" cy="2068476"/>
            <a:chOff x="0" y="0"/>
            <a:chExt cx="812800" cy="812800"/>
          </a:xfrm>
        </p:grpSpPr>
        <p:sp>
          <p:nvSpPr>
            <p:cNvPr id="203" name="Google Shape;203;p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alpha val="22352"/>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9"/>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5" name="Google Shape;205;p9"/>
          <p:cNvGrpSpPr/>
          <p:nvPr/>
        </p:nvGrpSpPr>
        <p:grpSpPr>
          <a:xfrm>
            <a:off x="15679702" y="497736"/>
            <a:ext cx="2068476" cy="2068476"/>
            <a:chOff x="0" y="0"/>
            <a:chExt cx="812800" cy="812800"/>
          </a:xfrm>
        </p:grpSpPr>
        <p:sp>
          <p:nvSpPr>
            <p:cNvPr id="206" name="Google Shape;206;p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alpha val="22352"/>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9"/>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8" name="Google Shape;208;p9"/>
          <p:cNvGrpSpPr/>
          <p:nvPr/>
        </p:nvGrpSpPr>
        <p:grpSpPr>
          <a:xfrm>
            <a:off x="15679702" y="5143500"/>
            <a:ext cx="2068476" cy="2068476"/>
            <a:chOff x="0" y="0"/>
            <a:chExt cx="812800" cy="812800"/>
          </a:xfrm>
        </p:grpSpPr>
        <p:sp>
          <p:nvSpPr>
            <p:cNvPr id="209" name="Google Shape;209;p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alpha val="22352"/>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9"/>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1" name="Google Shape;211;p9"/>
          <p:cNvGrpSpPr/>
          <p:nvPr/>
        </p:nvGrpSpPr>
        <p:grpSpPr>
          <a:xfrm>
            <a:off x="538637" y="7189824"/>
            <a:ext cx="2068476" cy="2068476"/>
            <a:chOff x="0" y="0"/>
            <a:chExt cx="812800" cy="812800"/>
          </a:xfrm>
        </p:grpSpPr>
        <p:sp>
          <p:nvSpPr>
            <p:cNvPr id="212" name="Google Shape;212;p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alpha val="22352"/>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9"/>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F0F1"/>
        </a:solidFill>
      </p:bgPr>
    </p:bg>
    <p:spTree>
      <p:nvGrpSpPr>
        <p:cNvPr id="452" name="Shape 452"/>
        <p:cNvGrpSpPr/>
        <p:nvPr/>
      </p:nvGrpSpPr>
      <p:grpSpPr>
        <a:xfrm>
          <a:off x="0" y="0"/>
          <a:ext cx="0" cy="0"/>
          <a:chOff x="0" y="0"/>
          <a:chExt cx="0" cy="0"/>
        </a:xfrm>
      </p:grpSpPr>
      <p:sp>
        <p:nvSpPr>
          <p:cNvPr id="453" name="Google Shape;453;p18"/>
          <p:cNvSpPr/>
          <p:nvPr/>
        </p:nvSpPr>
        <p:spPr>
          <a:xfrm>
            <a:off x="-1313510" y="-1713256"/>
            <a:ext cx="5705577" cy="5705577"/>
          </a:xfrm>
          <a:custGeom>
            <a:rect b="b" l="l" r="r" t="t"/>
            <a:pathLst>
              <a:path extrusionOk="0" h="5705577" w="5705577">
                <a:moveTo>
                  <a:pt x="0" y="0"/>
                </a:moveTo>
                <a:lnTo>
                  <a:pt x="5705577" y="0"/>
                </a:lnTo>
                <a:lnTo>
                  <a:pt x="5705577" y="5705577"/>
                </a:lnTo>
                <a:lnTo>
                  <a:pt x="0" y="5705577"/>
                </a:lnTo>
                <a:lnTo>
                  <a:pt x="0" y="0"/>
                </a:lnTo>
                <a:close/>
              </a:path>
            </a:pathLst>
          </a:custGeom>
          <a:blipFill rotWithShape="1">
            <a:blip r:embed="rId3">
              <a:alphaModFix amt="34000"/>
            </a:blip>
            <a:stretch>
              <a:fillRect b="0" l="0" r="0" t="0"/>
            </a:stretch>
          </a:blipFill>
          <a:ln>
            <a:noFill/>
          </a:ln>
        </p:spPr>
      </p:sp>
      <p:sp>
        <p:nvSpPr>
          <p:cNvPr id="454" name="Google Shape;454;p18"/>
          <p:cNvSpPr/>
          <p:nvPr/>
        </p:nvSpPr>
        <p:spPr>
          <a:xfrm>
            <a:off x="13974776" y="-2420560"/>
            <a:ext cx="4313224" cy="4313224"/>
          </a:xfrm>
          <a:custGeom>
            <a:rect b="b" l="l" r="r" t="t"/>
            <a:pathLst>
              <a:path extrusionOk="0" h="4313224" w="4313224">
                <a:moveTo>
                  <a:pt x="0" y="0"/>
                </a:moveTo>
                <a:lnTo>
                  <a:pt x="4313224" y="0"/>
                </a:lnTo>
                <a:lnTo>
                  <a:pt x="4313224" y="4313224"/>
                </a:lnTo>
                <a:lnTo>
                  <a:pt x="0" y="4313224"/>
                </a:lnTo>
                <a:lnTo>
                  <a:pt x="0" y="0"/>
                </a:lnTo>
                <a:close/>
              </a:path>
            </a:pathLst>
          </a:custGeom>
          <a:blipFill rotWithShape="1">
            <a:blip r:embed="rId4">
              <a:alphaModFix/>
            </a:blip>
            <a:stretch>
              <a:fillRect b="0" l="0" r="0" t="0"/>
            </a:stretch>
          </a:blipFill>
          <a:ln>
            <a:noFill/>
          </a:ln>
        </p:spPr>
      </p:sp>
      <p:sp>
        <p:nvSpPr>
          <p:cNvPr id="455" name="Google Shape;455;p18"/>
          <p:cNvSpPr/>
          <p:nvPr/>
        </p:nvSpPr>
        <p:spPr>
          <a:xfrm>
            <a:off x="1539279" y="5304136"/>
            <a:ext cx="5400395" cy="5170662"/>
          </a:xfrm>
          <a:custGeom>
            <a:rect b="b" l="l" r="r" t="t"/>
            <a:pathLst>
              <a:path extrusionOk="0" h="5170662" w="5400395">
                <a:moveTo>
                  <a:pt x="0" y="0"/>
                </a:moveTo>
                <a:lnTo>
                  <a:pt x="5400395" y="0"/>
                </a:lnTo>
                <a:lnTo>
                  <a:pt x="5400395" y="5170662"/>
                </a:lnTo>
                <a:lnTo>
                  <a:pt x="0" y="5170662"/>
                </a:lnTo>
                <a:lnTo>
                  <a:pt x="0" y="0"/>
                </a:lnTo>
                <a:close/>
              </a:path>
            </a:pathLst>
          </a:custGeom>
          <a:blipFill rotWithShape="1">
            <a:blip r:embed="rId5">
              <a:alphaModFix/>
            </a:blip>
            <a:stretch>
              <a:fillRect b="-107766" l="0" r="0" t="0"/>
            </a:stretch>
          </a:blipFill>
          <a:ln>
            <a:noFill/>
          </a:ln>
        </p:spPr>
      </p:sp>
      <p:grpSp>
        <p:nvGrpSpPr>
          <p:cNvPr id="456" name="Google Shape;456;p18"/>
          <p:cNvGrpSpPr/>
          <p:nvPr/>
        </p:nvGrpSpPr>
        <p:grpSpPr>
          <a:xfrm>
            <a:off x="16965061" y="5159475"/>
            <a:ext cx="1322939" cy="5127525"/>
            <a:chOff x="0" y="-38100"/>
            <a:chExt cx="348428" cy="1350459"/>
          </a:xfrm>
        </p:grpSpPr>
        <p:sp>
          <p:nvSpPr>
            <p:cNvPr id="457" name="Google Shape;457;p18"/>
            <p:cNvSpPr/>
            <p:nvPr/>
          </p:nvSpPr>
          <p:spPr>
            <a:xfrm>
              <a:off x="0" y="0"/>
              <a:ext cx="348428" cy="1312359"/>
            </a:xfrm>
            <a:custGeom>
              <a:rect b="b" l="l" r="r" t="t"/>
              <a:pathLst>
                <a:path extrusionOk="0" h="1312359" w="348428">
                  <a:moveTo>
                    <a:pt x="0" y="0"/>
                  </a:moveTo>
                  <a:lnTo>
                    <a:pt x="348428" y="0"/>
                  </a:lnTo>
                  <a:lnTo>
                    <a:pt x="348428" y="1312359"/>
                  </a:lnTo>
                  <a:lnTo>
                    <a:pt x="0" y="1312359"/>
                  </a:lnTo>
                  <a:close/>
                </a:path>
              </a:pathLst>
            </a:custGeom>
            <a:solidFill>
              <a:srgbClr val="A9B9BD">
                <a:alpha val="33333"/>
              </a:srgbClr>
            </a:solidFill>
            <a:ln>
              <a:noFill/>
            </a:ln>
          </p:spPr>
        </p:sp>
        <p:sp>
          <p:nvSpPr>
            <p:cNvPr id="458" name="Google Shape;458;p18"/>
            <p:cNvSpPr txBox="1"/>
            <p:nvPr/>
          </p:nvSpPr>
          <p:spPr>
            <a:xfrm>
              <a:off x="0" y="-38100"/>
              <a:ext cx="348428" cy="1350459"/>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59" name="Google Shape;459;p18"/>
          <p:cNvGrpSpPr/>
          <p:nvPr/>
        </p:nvGrpSpPr>
        <p:grpSpPr>
          <a:xfrm>
            <a:off x="7547685" y="501074"/>
            <a:ext cx="3192630" cy="910592"/>
            <a:chOff x="0" y="-192881"/>
            <a:chExt cx="4256840" cy="1214122"/>
          </a:xfrm>
        </p:grpSpPr>
        <p:grpSp>
          <p:nvGrpSpPr>
            <p:cNvPr id="460" name="Google Shape;460;p18"/>
            <p:cNvGrpSpPr/>
            <p:nvPr/>
          </p:nvGrpSpPr>
          <p:grpSpPr>
            <a:xfrm>
              <a:off x="0" y="-192881"/>
              <a:ext cx="962635" cy="1214122"/>
              <a:chOff x="0" y="-38100"/>
              <a:chExt cx="190150" cy="239827"/>
            </a:xfrm>
          </p:grpSpPr>
          <p:sp>
            <p:nvSpPr>
              <p:cNvPr id="461" name="Google Shape;461;p18"/>
              <p:cNvSpPr/>
              <p:nvPr/>
            </p:nvSpPr>
            <p:spPr>
              <a:xfrm>
                <a:off x="0" y="0"/>
                <a:ext cx="190150" cy="201727"/>
              </a:xfrm>
              <a:custGeom>
                <a:rect b="b" l="l" r="r" t="t"/>
                <a:pathLst>
                  <a:path extrusionOk="0" h="201727" w="190150">
                    <a:moveTo>
                      <a:pt x="0" y="0"/>
                    </a:moveTo>
                    <a:lnTo>
                      <a:pt x="190150" y="0"/>
                    </a:lnTo>
                    <a:lnTo>
                      <a:pt x="190150" y="201727"/>
                    </a:lnTo>
                    <a:lnTo>
                      <a:pt x="0" y="201727"/>
                    </a:lnTo>
                    <a:close/>
                  </a:path>
                </a:pathLst>
              </a:custGeom>
              <a:solidFill>
                <a:srgbClr val="A9B9BD">
                  <a:alpha val="33333"/>
                </a:srgbClr>
              </a:solidFill>
              <a:ln>
                <a:noFill/>
              </a:ln>
            </p:spPr>
          </p:sp>
          <p:sp>
            <p:nvSpPr>
              <p:cNvPr id="462" name="Google Shape;462;p18"/>
              <p:cNvSpPr txBox="1"/>
              <p:nvPr/>
            </p:nvSpPr>
            <p:spPr>
              <a:xfrm>
                <a:off x="0" y="-38100"/>
                <a:ext cx="190150" cy="239827"/>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63" name="Google Shape;463;p18"/>
            <p:cNvGrpSpPr/>
            <p:nvPr/>
          </p:nvGrpSpPr>
          <p:grpSpPr>
            <a:xfrm>
              <a:off x="1647102" y="-192881"/>
              <a:ext cx="962635" cy="1214122"/>
              <a:chOff x="0" y="-38100"/>
              <a:chExt cx="190150" cy="239827"/>
            </a:xfrm>
          </p:grpSpPr>
          <p:sp>
            <p:nvSpPr>
              <p:cNvPr id="464" name="Google Shape;464;p18"/>
              <p:cNvSpPr/>
              <p:nvPr/>
            </p:nvSpPr>
            <p:spPr>
              <a:xfrm>
                <a:off x="0" y="0"/>
                <a:ext cx="190150" cy="201727"/>
              </a:xfrm>
              <a:custGeom>
                <a:rect b="b" l="l" r="r" t="t"/>
                <a:pathLst>
                  <a:path extrusionOk="0" h="201727" w="190150">
                    <a:moveTo>
                      <a:pt x="0" y="0"/>
                    </a:moveTo>
                    <a:lnTo>
                      <a:pt x="190150" y="0"/>
                    </a:lnTo>
                    <a:lnTo>
                      <a:pt x="190150" y="201727"/>
                    </a:lnTo>
                    <a:lnTo>
                      <a:pt x="0" y="201727"/>
                    </a:lnTo>
                    <a:close/>
                  </a:path>
                </a:pathLst>
              </a:custGeom>
              <a:solidFill>
                <a:srgbClr val="A9B9BD">
                  <a:alpha val="33333"/>
                </a:srgbClr>
              </a:solidFill>
              <a:ln>
                <a:noFill/>
              </a:ln>
            </p:spPr>
          </p:sp>
          <p:sp>
            <p:nvSpPr>
              <p:cNvPr id="465" name="Google Shape;465;p18"/>
              <p:cNvSpPr txBox="1"/>
              <p:nvPr/>
            </p:nvSpPr>
            <p:spPr>
              <a:xfrm>
                <a:off x="0" y="-38100"/>
                <a:ext cx="190150" cy="239827"/>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66" name="Google Shape;466;p18"/>
            <p:cNvGrpSpPr/>
            <p:nvPr/>
          </p:nvGrpSpPr>
          <p:grpSpPr>
            <a:xfrm>
              <a:off x="3294205" y="-192881"/>
              <a:ext cx="962635" cy="1214122"/>
              <a:chOff x="0" y="-38100"/>
              <a:chExt cx="190150" cy="239827"/>
            </a:xfrm>
          </p:grpSpPr>
          <p:sp>
            <p:nvSpPr>
              <p:cNvPr id="467" name="Google Shape;467;p18"/>
              <p:cNvSpPr/>
              <p:nvPr/>
            </p:nvSpPr>
            <p:spPr>
              <a:xfrm>
                <a:off x="0" y="0"/>
                <a:ext cx="190150" cy="201727"/>
              </a:xfrm>
              <a:custGeom>
                <a:rect b="b" l="l" r="r" t="t"/>
                <a:pathLst>
                  <a:path extrusionOk="0" h="201727" w="190150">
                    <a:moveTo>
                      <a:pt x="0" y="0"/>
                    </a:moveTo>
                    <a:lnTo>
                      <a:pt x="190150" y="0"/>
                    </a:lnTo>
                    <a:lnTo>
                      <a:pt x="190150" y="201727"/>
                    </a:lnTo>
                    <a:lnTo>
                      <a:pt x="0" y="201727"/>
                    </a:lnTo>
                    <a:close/>
                  </a:path>
                </a:pathLst>
              </a:custGeom>
              <a:solidFill>
                <a:srgbClr val="A9B9BD">
                  <a:alpha val="33333"/>
                </a:srgbClr>
              </a:solidFill>
              <a:ln>
                <a:noFill/>
              </a:ln>
            </p:spPr>
          </p:sp>
          <p:sp>
            <p:nvSpPr>
              <p:cNvPr id="468" name="Google Shape;468;p18"/>
              <p:cNvSpPr txBox="1"/>
              <p:nvPr/>
            </p:nvSpPr>
            <p:spPr>
              <a:xfrm>
                <a:off x="0" y="-38100"/>
                <a:ext cx="190150" cy="239827"/>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469" name="Google Shape;469;p18"/>
          <p:cNvSpPr txBox="1"/>
          <p:nvPr/>
        </p:nvSpPr>
        <p:spPr>
          <a:xfrm>
            <a:off x="2480779" y="1702164"/>
            <a:ext cx="13326300" cy="67464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9528" u="none" cap="none" strike="noStrike">
                <a:solidFill>
                  <a:srgbClr val="000000"/>
                </a:solidFill>
                <a:latin typeface="Zilla Slab"/>
                <a:ea typeface="Zilla Slab"/>
                <a:cs typeface="Zilla Slab"/>
                <a:sym typeface="Zilla Slab"/>
              </a:rPr>
              <a:t>"The Autonomic Nervous System controls over 90% of your body's automatic functions."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F0F1"/>
        </a:solidFill>
      </p:bgPr>
    </p:bg>
    <p:spTree>
      <p:nvGrpSpPr>
        <p:cNvPr id="473" name="Shape 473"/>
        <p:cNvGrpSpPr/>
        <p:nvPr/>
      </p:nvGrpSpPr>
      <p:grpSpPr>
        <a:xfrm>
          <a:off x="0" y="0"/>
          <a:ext cx="0" cy="0"/>
          <a:chOff x="0" y="0"/>
          <a:chExt cx="0" cy="0"/>
        </a:xfrm>
      </p:grpSpPr>
      <p:grpSp>
        <p:nvGrpSpPr>
          <p:cNvPr id="474" name="Google Shape;474;p19"/>
          <p:cNvGrpSpPr/>
          <p:nvPr/>
        </p:nvGrpSpPr>
        <p:grpSpPr>
          <a:xfrm>
            <a:off x="0" y="-153500"/>
            <a:ext cx="8011971" cy="10440500"/>
            <a:chOff x="0" y="-38100"/>
            <a:chExt cx="2110149" cy="2749761"/>
          </a:xfrm>
        </p:grpSpPr>
        <p:sp>
          <p:nvSpPr>
            <p:cNvPr id="475" name="Google Shape;475;p19"/>
            <p:cNvSpPr/>
            <p:nvPr/>
          </p:nvSpPr>
          <p:spPr>
            <a:xfrm>
              <a:off x="0" y="0"/>
              <a:ext cx="2110149" cy="2711661"/>
            </a:xfrm>
            <a:custGeom>
              <a:rect b="b" l="l" r="r" t="t"/>
              <a:pathLst>
                <a:path extrusionOk="0" h="2711661" w="2110149">
                  <a:moveTo>
                    <a:pt x="0" y="0"/>
                  </a:moveTo>
                  <a:lnTo>
                    <a:pt x="2110149" y="0"/>
                  </a:lnTo>
                  <a:lnTo>
                    <a:pt x="2110149" y="2711661"/>
                  </a:lnTo>
                  <a:lnTo>
                    <a:pt x="0" y="2711661"/>
                  </a:lnTo>
                  <a:close/>
                </a:path>
              </a:pathLst>
            </a:custGeom>
            <a:solidFill>
              <a:srgbClr val="A9B9BD"/>
            </a:solidFill>
            <a:ln>
              <a:noFill/>
            </a:ln>
          </p:spPr>
        </p:sp>
        <p:sp>
          <p:nvSpPr>
            <p:cNvPr id="476" name="Google Shape;476;p19"/>
            <p:cNvSpPr txBox="1"/>
            <p:nvPr/>
          </p:nvSpPr>
          <p:spPr>
            <a:xfrm>
              <a:off x="0" y="-38100"/>
              <a:ext cx="2110149" cy="2749761"/>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77" name="Google Shape;477;p19"/>
          <p:cNvGrpSpPr/>
          <p:nvPr/>
        </p:nvGrpSpPr>
        <p:grpSpPr>
          <a:xfrm>
            <a:off x="9714834" y="2728890"/>
            <a:ext cx="1625191" cy="1625191"/>
            <a:chOff x="0" y="0"/>
            <a:chExt cx="812800" cy="812800"/>
          </a:xfrm>
        </p:grpSpPr>
        <p:sp>
          <p:nvSpPr>
            <p:cNvPr id="478" name="Google Shape;478;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972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19"/>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80" name="Google Shape;480;p19"/>
          <p:cNvGrpSpPr/>
          <p:nvPr/>
        </p:nvGrpSpPr>
        <p:grpSpPr>
          <a:xfrm>
            <a:off x="9714834" y="5180999"/>
            <a:ext cx="1625191" cy="1625191"/>
            <a:chOff x="0" y="0"/>
            <a:chExt cx="812800" cy="812800"/>
          </a:xfrm>
        </p:grpSpPr>
        <p:sp>
          <p:nvSpPr>
            <p:cNvPr id="481" name="Google Shape;481;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972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19"/>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83" name="Google Shape;483;p19"/>
          <p:cNvGrpSpPr/>
          <p:nvPr/>
        </p:nvGrpSpPr>
        <p:grpSpPr>
          <a:xfrm>
            <a:off x="9714834" y="7633109"/>
            <a:ext cx="1625191" cy="1625191"/>
            <a:chOff x="0" y="0"/>
            <a:chExt cx="812800" cy="812800"/>
          </a:xfrm>
        </p:grpSpPr>
        <p:sp>
          <p:nvSpPr>
            <p:cNvPr id="484" name="Google Shape;484;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972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19"/>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86" name="Google Shape;486;p19"/>
          <p:cNvGrpSpPr/>
          <p:nvPr/>
        </p:nvGrpSpPr>
        <p:grpSpPr>
          <a:xfrm>
            <a:off x="971532" y="884039"/>
            <a:ext cx="5974893" cy="8365422"/>
            <a:chOff x="0" y="-38100"/>
            <a:chExt cx="1573634" cy="2203239"/>
          </a:xfrm>
        </p:grpSpPr>
        <p:sp>
          <p:nvSpPr>
            <p:cNvPr id="487" name="Google Shape;487;p19"/>
            <p:cNvSpPr/>
            <p:nvPr/>
          </p:nvSpPr>
          <p:spPr>
            <a:xfrm>
              <a:off x="0" y="0"/>
              <a:ext cx="1573634" cy="2165139"/>
            </a:xfrm>
            <a:custGeom>
              <a:rect b="b" l="l" r="r" t="t"/>
              <a:pathLst>
                <a:path extrusionOk="0" h="2165139" w="1573634">
                  <a:moveTo>
                    <a:pt x="98476" y="0"/>
                  </a:moveTo>
                  <a:lnTo>
                    <a:pt x="1475158" y="0"/>
                  </a:lnTo>
                  <a:cubicBezTo>
                    <a:pt x="1529545" y="0"/>
                    <a:pt x="1573634" y="44089"/>
                    <a:pt x="1573634" y="98476"/>
                  </a:cubicBezTo>
                  <a:lnTo>
                    <a:pt x="1573634" y="2066662"/>
                  </a:lnTo>
                  <a:cubicBezTo>
                    <a:pt x="1573634" y="2092780"/>
                    <a:pt x="1563259" y="2117828"/>
                    <a:pt x="1544791" y="2136296"/>
                  </a:cubicBezTo>
                  <a:cubicBezTo>
                    <a:pt x="1526323" y="2154764"/>
                    <a:pt x="1501276" y="2165139"/>
                    <a:pt x="1475158" y="2165139"/>
                  </a:cubicBezTo>
                  <a:lnTo>
                    <a:pt x="98476" y="2165139"/>
                  </a:lnTo>
                  <a:cubicBezTo>
                    <a:pt x="72359" y="2165139"/>
                    <a:pt x="47311" y="2154764"/>
                    <a:pt x="28843" y="2136296"/>
                  </a:cubicBezTo>
                  <a:cubicBezTo>
                    <a:pt x="10375" y="2117828"/>
                    <a:pt x="0" y="2092780"/>
                    <a:pt x="0" y="2066662"/>
                  </a:cubicBezTo>
                  <a:lnTo>
                    <a:pt x="0" y="98476"/>
                  </a:lnTo>
                  <a:cubicBezTo>
                    <a:pt x="0" y="72359"/>
                    <a:pt x="10375" y="47311"/>
                    <a:pt x="28843" y="28843"/>
                  </a:cubicBezTo>
                  <a:cubicBezTo>
                    <a:pt x="47311" y="10375"/>
                    <a:pt x="72359" y="0"/>
                    <a:pt x="98476" y="0"/>
                  </a:cubicBezTo>
                  <a:close/>
                </a:path>
              </a:pathLst>
            </a:custGeom>
            <a:solidFill>
              <a:srgbClr val="FFFFFF">
                <a:alpha val="42352"/>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19"/>
            <p:cNvSpPr txBox="1"/>
            <p:nvPr/>
          </p:nvSpPr>
          <p:spPr>
            <a:xfrm>
              <a:off x="0" y="-38100"/>
              <a:ext cx="1573634" cy="2203239"/>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489" name="Google Shape;489;p19"/>
          <p:cNvPicPr preferRelativeResize="0"/>
          <p:nvPr/>
        </p:nvPicPr>
        <p:blipFill rotWithShape="1">
          <a:blip r:embed="rId3">
            <a:alphaModFix/>
          </a:blip>
          <a:srcRect b="4994" l="19661" r="19716" t="2164"/>
          <a:stretch/>
        </p:blipFill>
        <p:spPr>
          <a:xfrm>
            <a:off x="-571409" y="1571695"/>
            <a:ext cx="6996784" cy="7143610"/>
          </a:xfrm>
          <a:prstGeom prst="rect">
            <a:avLst/>
          </a:prstGeom>
          <a:noFill/>
          <a:ln>
            <a:noFill/>
          </a:ln>
        </p:spPr>
      </p:pic>
      <p:grpSp>
        <p:nvGrpSpPr>
          <p:cNvPr id="490" name="Google Shape;490;p19"/>
          <p:cNvGrpSpPr/>
          <p:nvPr/>
        </p:nvGrpSpPr>
        <p:grpSpPr>
          <a:xfrm>
            <a:off x="5321234" y="7633109"/>
            <a:ext cx="1625191" cy="1625191"/>
            <a:chOff x="0" y="0"/>
            <a:chExt cx="812800" cy="812800"/>
          </a:xfrm>
        </p:grpSpPr>
        <p:sp>
          <p:nvSpPr>
            <p:cNvPr id="491" name="Google Shape;491;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alpha val="30588"/>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19"/>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93" name="Google Shape;493;p19"/>
          <p:cNvSpPr txBox="1"/>
          <p:nvPr/>
        </p:nvSpPr>
        <p:spPr>
          <a:xfrm>
            <a:off x="11979460" y="2901811"/>
            <a:ext cx="4681092" cy="450850"/>
          </a:xfrm>
          <a:prstGeom prst="rect">
            <a:avLst/>
          </a:prstGeom>
          <a:noFill/>
          <a:ln>
            <a:noFill/>
          </a:ln>
        </p:spPr>
        <p:txBody>
          <a:bodyPr anchorCtr="0" anchor="t" bIns="0" lIns="0" spcFirstLastPara="1" rIns="0" wrap="square" tIns="0">
            <a:spAutoFit/>
          </a:bodyPr>
          <a:lstStyle/>
          <a:p>
            <a:pPr indent="0" lvl="0" marL="0" marR="0" rtl="0" algn="l">
              <a:lnSpc>
                <a:spcPct val="155022"/>
              </a:lnSpc>
              <a:spcBef>
                <a:spcPts val="0"/>
              </a:spcBef>
              <a:spcAft>
                <a:spcPts val="0"/>
              </a:spcAft>
              <a:buNone/>
            </a:pPr>
            <a:r>
              <a:rPr b="1" i="0" lang="en-US" sz="2499" u="none" cap="none" strike="noStrike">
                <a:solidFill>
                  <a:srgbClr val="000000"/>
                </a:solidFill>
                <a:latin typeface="Assistant"/>
                <a:ea typeface="Assistant"/>
                <a:cs typeface="Assistant"/>
                <a:sym typeface="Assistant"/>
              </a:rPr>
              <a:t>Write a main idea here</a:t>
            </a:r>
            <a:endParaRPr/>
          </a:p>
        </p:txBody>
      </p:sp>
      <p:sp>
        <p:nvSpPr>
          <p:cNvPr id="494" name="Google Shape;494;p19"/>
          <p:cNvSpPr txBox="1"/>
          <p:nvPr/>
        </p:nvSpPr>
        <p:spPr>
          <a:xfrm>
            <a:off x="11979460" y="5318786"/>
            <a:ext cx="4681092" cy="450850"/>
          </a:xfrm>
          <a:prstGeom prst="rect">
            <a:avLst/>
          </a:prstGeom>
          <a:noFill/>
          <a:ln>
            <a:noFill/>
          </a:ln>
        </p:spPr>
        <p:txBody>
          <a:bodyPr anchorCtr="0" anchor="t" bIns="0" lIns="0" spcFirstLastPara="1" rIns="0" wrap="square" tIns="0">
            <a:spAutoFit/>
          </a:bodyPr>
          <a:lstStyle/>
          <a:p>
            <a:pPr indent="0" lvl="0" marL="0" marR="0" rtl="0" algn="l">
              <a:lnSpc>
                <a:spcPct val="155022"/>
              </a:lnSpc>
              <a:spcBef>
                <a:spcPts val="0"/>
              </a:spcBef>
              <a:spcAft>
                <a:spcPts val="0"/>
              </a:spcAft>
              <a:buNone/>
            </a:pPr>
            <a:r>
              <a:rPr b="1" i="0" lang="en-US" sz="2499" u="none" cap="none" strike="noStrike">
                <a:solidFill>
                  <a:srgbClr val="000000"/>
                </a:solidFill>
                <a:latin typeface="Assistant"/>
                <a:ea typeface="Assistant"/>
                <a:cs typeface="Assistant"/>
                <a:sym typeface="Assistant"/>
              </a:rPr>
              <a:t>Write a main idea here</a:t>
            </a:r>
            <a:endParaRPr/>
          </a:p>
        </p:txBody>
      </p:sp>
      <p:sp>
        <p:nvSpPr>
          <p:cNvPr id="495" name="Google Shape;495;p19"/>
          <p:cNvSpPr/>
          <p:nvPr/>
        </p:nvSpPr>
        <p:spPr>
          <a:xfrm>
            <a:off x="15797635" y="7811404"/>
            <a:ext cx="2490365" cy="2490365"/>
          </a:xfrm>
          <a:custGeom>
            <a:rect b="b" l="l" r="r" t="t"/>
            <a:pathLst>
              <a:path extrusionOk="0" h="2490365" w="2490365">
                <a:moveTo>
                  <a:pt x="0" y="0"/>
                </a:moveTo>
                <a:lnTo>
                  <a:pt x="2490365" y="0"/>
                </a:lnTo>
                <a:lnTo>
                  <a:pt x="2490365" y="2490364"/>
                </a:lnTo>
                <a:lnTo>
                  <a:pt x="0" y="2490364"/>
                </a:lnTo>
                <a:lnTo>
                  <a:pt x="0" y="0"/>
                </a:lnTo>
                <a:close/>
              </a:path>
            </a:pathLst>
          </a:custGeom>
          <a:blipFill rotWithShape="1">
            <a:blip r:embed="rId4">
              <a:alphaModFix amt="38000"/>
            </a:blip>
            <a:stretch>
              <a:fillRect b="0" l="0" r="0" t="0"/>
            </a:stretch>
          </a:blipFill>
          <a:ln>
            <a:noFill/>
          </a:ln>
        </p:spPr>
      </p:sp>
      <p:sp>
        <p:nvSpPr>
          <p:cNvPr id="496" name="Google Shape;496;p19"/>
          <p:cNvSpPr txBox="1"/>
          <p:nvPr/>
        </p:nvSpPr>
        <p:spPr>
          <a:xfrm>
            <a:off x="11979460" y="7735204"/>
            <a:ext cx="4681092" cy="450850"/>
          </a:xfrm>
          <a:prstGeom prst="rect">
            <a:avLst/>
          </a:prstGeom>
          <a:noFill/>
          <a:ln>
            <a:noFill/>
          </a:ln>
        </p:spPr>
        <p:txBody>
          <a:bodyPr anchorCtr="0" anchor="t" bIns="0" lIns="0" spcFirstLastPara="1" rIns="0" wrap="square" tIns="0">
            <a:spAutoFit/>
          </a:bodyPr>
          <a:lstStyle/>
          <a:p>
            <a:pPr indent="0" lvl="0" marL="0" marR="0" rtl="0" algn="l">
              <a:lnSpc>
                <a:spcPct val="155022"/>
              </a:lnSpc>
              <a:spcBef>
                <a:spcPts val="0"/>
              </a:spcBef>
              <a:spcAft>
                <a:spcPts val="0"/>
              </a:spcAft>
              <a:buNone/>
            </a:pPr>
            <a:r>
              <a:rPr b="1" i="0" lang="en-US" sz="2499" u="none" cap="none" strike="noStrike">
                <a:solidFill>
                  <a:srgbClr val="000000"/>
                </a:solidFill>
                <a:latin typeface="Assistant"/>
                <a:ea typeface="Assistant"/>
                <a:cs typeface="Assistant"/>
                <a:sym typeface="Assistant"/>
              </a:rPr>
              <a:t>Write a main idea here</a:t>
            </a:r>
            <a:endParaRPr/>
          </a:p>
        </p:txBody>
      </p:sp>
      <p:sp>
        <p:nvSpPr>
          <p:cNvPr id="497" name="Google Shape;497;p19"/>
          <p:cNvSpPr txBox="1"/>
          <p:nvPr/>
        </p:nvSpPr>
        <p:spPr>
          <a:xfrm>
            <a:off x="11979460" y="3406879"/>
            <a:ext cx="4681200" cy="7080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000" u="none" cap="none" strike="noStrike">
                <a:solidFill>
                  <a:srgbClr val="000000"/>
                </a:solidFill>
                <a:latin typeface="Assistant"/>
                <a:ea typeface="Assistant"/>
                <a:cs typeface="Assistant"/>
                <a:sym typeface="Assistant"/>
              </a:rPr>
              <a:t>Lorem ipsum dolor sit amet, consectetur adipiscing elit, sed do eiusmod tempor.</a:t>
            </a:r>
            <a:endParaRPr/>
          </a:p>
        </p:txBody>
      </p:sp>
      <p:sp>
        <p:nvSpPr>
          <p:cNvPr id="498" name="Google Shape;498;p19"/>
          <p:cNvSpPr txBox="1"/>
          <p:nvPr/>
        </p:nvSpPr>
        <p:spPr>
          <a:xfrm>
            <a:off x="11979460" y="5823854"/>
            <a:ext cx="4681200" cy="7080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000" u="none" cap="none" strike="noStrike">
                <a:solidFill>
                  <a:srgbClr val="000000"/>
                </a:solidFill>
                <a:latin typeface="Assistant"/>
                <a:ea typeface="Assistant"/>
                <a:cs typeface="Assistant"/>
                <a:sym typeface="Assistant"/>
              </a:rPr>
              <a:t>Lorem ipsum dolor sit amet, consectetur adipiscing elit, sed do eiusmod tempor.</a:t>
            </a:r>
            <a:endParaRPr/>
          </a:p>
        </p:txBody>
      </p:sp>
      <p:sp>
        <p:nvSpPr>
          <p:cNvPr id="499" name="Google Shape;499;p19"/>
          <p:cNvSpPr txBox="1"/>
          <p:nvPr/>
        </p:nvSpPr>
        <p:spPr>
          <a:xfrm>
            <a:off x="11979460" y="8240272"/>
            <a:ext cx="4681200" cy="7080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000" u="none" cap="none" strike="noStrike">
                <a:solidFill>
                  <a:srgbClr val="000000"/>
                </a:solidFill>
                <a:latin typeface="Assistant"/>
                <a:ea typeface="Assistant"/>
                <a:cs typeface="Assistant"/>
                <a:sym typeface="Assistant"/>
              </a:rPr>
              <a:t>Lorem ipsum dolor sit amet, consectetur adipiscing elit, sed do eiusmod tempor.</a:t>
            </a:r>
            <a:endParaRPr/>
          </a:p>
        </p:txBody>
      </p:sp>
      <p:sp>
        <p:nvSpPr>
          <p:cNvPr id="500" name="Google Shape;500;p19"/>
          <p:cNvSpPr txBox="1"/>
          <p:nvPr/>
        </p:nvSpPr>
        <p:spPr>
          <a:xfrm>
            <a:off x="9714834" y="402809"/>
            <a:ext cx="5882878" cy="1734893"/>
          </a:xfrm>
          <a:prstGeom prst="rect">
            <a:avLst/>
          </a:prstGeom>
          <a:noFill/>
          <a:ln>
            <a:noFill/>
          </a:ln>
        </p:spPr>
        <p:txBody>
          <a:bodyPr anchorCtr="0" anchor="t" bIns="0" lIns="0" spcFirstLastPara="1" rIns="0" wrap="square" tIns="0">
            <a:spAutoFit/>
          </a:bodyPr>
          <a:lstStyle/>
          <a:p>
            <a:pPr indent="0" lvl="0" marL="0" marR="0" rtl="0" algn="l">
              <a:lnSpc>
                <a:spcPct val="139992"/>
              </a:lnSpc>
              <a:spcBef>
                <a:spcPts val="0"/>
              </a:spcBef>
              <a:spcAft>
                <a:spcPts val="0"/>
              </a:spcAft>
              <a:buNone/>
            </a:pPr>
            <a:r>
              <a:rPr b="0" i="0" lang="en-US" sz="10072" u="none" cap="none" strike="noStrike">
                <a:solidFill>
                  <a:srgbClr val="000000"/>
                </a:solidFill>
                <a:latin typeface="Zilla Slab"/>
                <a:ea typeface="Zilla Slab"/>
                <a:cs typeface="Zilla Slab"/>
                <a:sym typeface="Zilla Slab"/>
              </a:rPr>
              <a:t>Key Points</a:t>
            </a:r>
            <a:endParaRPr/>
          </a:p>
        </p:txBody>
      </p:sp>
      <p:sp>
        <p:nvSpPr>
          <p:cNvPr id="501" name="Google Shape;501;p19"/>
          <p:cNvSpPr/>
          <p:nvPr/>
        </p:nvSpPr>
        <p:spPr>
          <a:xfrm>
            <a:off x="10066805" y="5527032"/>
            <a:ext cx="921249" cy="933125"/>
          </a:xfrm>
          <a:custGeom>
            <a:rect b="b" l="l" r="r" t="t"/>
            <a:pathLst>
              <a:path extrusionOk="0" h="933125" w="921249">
                <a:moveTo>
                  <a:pt x="0" y="0"/>
                </a:moveTo>
                <a:lnTo>
                  <a:pt x="921249" y="0"/>
                </a:lnTo>
                <a:lnTo>
                  <a:pt x="921249" y="933125"/>
                </a:lnTo>
                <a:lnTo>
                  <a:pt x="0" y="933125"/>
                </a:lnTo>
                <a:lnTo>
                  <a:pt x="0" y="0"/>
                </a:lnTo>
                <a:close/>
              </a:path>
            </a:pathLst>
          </a:custGeom>
          <a:blipFill rotWithShape="1">
            <a:blip r:embed="rId5">
              <a:alphaModFix/>
            </a:blip>
            <a:stretch>
              <a:fillRect b="0" l="0" r="0" t="0"/>
            </a:stretch>
          </a:blipFill>
          <a:ln>
            <a:noFill/>
          </a:ln>
        </p:spPr>
      </p:sp>
      <p:sp>
        <p:nvSpPr>
          <p:cNvPr id="502" name="Google Shape;502;p19"/>
          <p:cNvSpPr/>
          <p:nvPr/>
        </p:nvSpPr>
        <p:spPr>
          <a:xfrm>
            <a:off x="10177555" y="2999288"/>
            <a:ext cx="699749" cy="1010136"/>
          </a:xfrm>
          <a:custGeom>
            <a:rect b="b" l="l" r="r" t="t"/>
            <a:pathLst>
              <a:path extrusionOk="0" h="1010136" w="699749">
                <a:moveTo>
                  <a:pt x="0" y="0"/>
                </a:moveTo>
                <a:lnTo>
                  <a:pt x="699749" y="0"/>
                </a:lnTo>
                <a:lnTo>
                  <a:pt x="699749" y="1010136"/>
                </a:lnTo>
                <a:lnTo>
                  <a:pt x="0" y="1010136"/>
                </a:lnTo>
                <a:lnTo>
                  <a:pt x="0" y="0"/>
                </a:lnTo>
                <a:close/>
              </a:path>
            </a:pathLst>
          </a:custGeom>
          <a:blipFill rotWithShape="1">
            <a:blip r:embed="rId6">
              <a:alphaModFix/>
            </a:blip>
            <a:stretch>
              <a:fillRect b="0" l="0" r="0" t="0"/>
            </a:stretch>
          </a:blipFill>
          <a:ln>
            <a:noFill/>
          </a:ln>
        </p:spPr>
      </p:sp>
      <p:sp>
        <p:nvSpPr>
          <p:cNvPr id="503" name="Google Shape;503;p19"/>
          <p:cNvSpPr/>
          <p:nvPr/>
        </p:nvSpPr>
        <p:spPr>
          <a:xfrm>
            <a:off x="10066805" y="8028026"/>
            <a:ext cx="858777" cy="835356"/>
          </a:xfrm>
          <a:custGeom>
            <a:rect b="b" l="l" r="r" t="t"/>
            <a:pathLst>
              <a:path extrusionOk="0" h="835356" w="858777">
                <a:moveTo>
                  <a:pt x="0" y="0"/>
                </a:moveTo>
                <a:lnTo>
                  <a:pt x="858777" y="0"/>
                </a:lnTo>
                <a:lnTo>
                  <a:pt x="858777" y="835356"/>
                </a:lnTo>
                <a:lnTo>
                  <a:pt x="0" y="835356"/>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F0F1"/>
        </a:solidFill>
      </p:bgPr>
    </p:bg>
    <p:spTree>
      <p:nvGrpSpPr>
        <p:cNvPr id="507" name="Shape 507"/>
        <p:cNvGrpSpPr/>
        <p:nvPr/>
      </p:nvGrpSpPr>
      <p:grpSpPr>
        <a:xfrm>
          <a:off x="0" y="0"/>
          <a:ext cx="0" cy="0"/>
          <a:chOff x="0" y="0"/>
          <a:chExt cx="0" cy="0"/>
        </a:xfrm>
      </p:grpSpPr>
      <p:grpSp>
        <p:nvGrpSpPr>
          <p:cNvPr id="508" name="Google Shape;508;p20"/>
          <p:cNvGrpSpPr/>
          <p:nvPr/>
        </p:nvGrpSpPr>
        <p:grpSpPr>
          <a:xfrm>
            <a:off x="86198" y="4998839"/>
            <a:ext cx="18201802" cy="5288161"/>
            <a:chOff x="0" y="-38100"/>
            <a:chExt cx="4793890" cy="1392767"/>
          </a:xfrm>
        </p:grpSpPr>
        <p:sp>
          <p:nvSpPr>
            <p:cNvPr id="509" name="Google Shape;509;p20"/>
            <p:cNvSpPr/>
            <p:nvPr/>
          </p:nvSpPr>
          <p:spPr>
            <a:xfrm>
              <a:off x="0" y="0"/>
              <a:ext cx="4793890" cy="1354667"/>
            </a:xfrm>
            <a:custGeom>
              <a:rect b="b" l="l" r="r" t="t"/>
              <a:pathLst>
                <a:path extrusionOk="0" h="1354667" w="4793890">
                  <a:moveTo>
                    <a:pt x="0" y="0"/>
                  </a:moveTo>
                  <a:lnTo>
                    <a:pt x="4793890" y="0"/>
                  </a:lnTo>
                  <a:lnTo>
                    <a:pt x="4793890" y="1354667"/>
                  </a:lnTo>
                  <a:lnTo>
                    <a:pt x="0" y="1354667"/>
                  </a:lnTo>
                  <a:close/>
                </a:path>
              </a:pathLst>
            </a:custGeom>
            <a:solidFill>
              <a:srgbClr val="A9B9BD"/>
            </a:solidFill>
            <a:ln>
              <a:noFill/>
            </a:ln>
          </p:spPr>
        </p:sp>
        <p:sp>
          <p:nvSpPr>
            <p:cNvPr id="510" name="Google Shape;510;p20"/>
            <p:cNvSpPr txBox="1"/>
            <p:nvPr/>
          </p:nvSpPr>
          <p:spPr>
            <a:xfrm>
              <a:off x="0" y="-38100"/>
              <a:ext cx="4793890" cy="1392767"/>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511" name="Google Shape;511;p20"/>
          <p:cNvPicPr preferRelativeResize="0"/>
          <p:nvPr/>
        </p:nvPicPr>
        <p:blipFill rotWithShape="1">
          <a:blip r:embed="rId3">
            <a:alphaModFix/>
          </a:blip>
          <a:srcRect b="18527" l="0" r="0" t="18527"/>
          <a:stretch/>
        </p:blipFill>
        <p:spPr>
          <a:xfrm>
            <a:off x="1129404" y="3002712"/>
            <a:ext cx="4991224" cy="4712538"/>
          </a:xfrm>
          <a:prstGeom prst="rect">
            <a:avLst/>
          </a:prstGeom>
          <a:noFill/>
          <a:ln>
            <a:noFill/>
          </a:ln>
        </p:spPr>
      </p:pic>
      <p:pic>
        <p:nvPicPr>
          <p:cNvPr id="512" name="Google Shape;512;p20"/>
          <p:cNvPicPr preferRelativeResize="0"/>
          <p:nvPr/>
        </p:nvPicPr>
        <p:blipFill rotWithShape="1">
          <a:blip r:embed="rId4">
            <a:alphaModFix/>
          </a:blip>
          <a:srcRect b="0" l="0" r="0" t="37055"/>
          <a:stretch/>
        </p:blipFill>
        <p:spPr>
          <a:xfrm>
            <a:off x="6691487" y="3002712"/>
            <a:ext cx="4991224" cy="4712538"/>
          </a:xfrm>
          <a:prstGeom prst="rect">
            <a:avLst/>
          </a:prstGeom>
          <a:noFill/>
          <a:ln>
            <a:noFill/>
          </a:ln>
        </p:spPr>
      </p:pic>
      <p:pic>
        <p:nvPicPr>
          <p:cNvPr id="513" name="Google Shape;513;p20"/>
          <p:cNvPicPr preferRelativeResize="0"/>
          <p:nvPr/>
        </p:nvPicPr>
        <p:blipFill rotWithShape="1">
          <a:blip r:embed="rId5">
            <a:alphaModFix/>
          </a:blip>
          <a:srcRect b="19724" l="15543" r="9141" t="32868"/>
          <a:stretch/>
        </p:blipFill>
        <p:spPr>
          <a:xfrm>
            <a:off x="12167372" y="3002712"/>
            <a:ext cx="4991224" cy="4712538"/>
          </a:xfrm>
          <a:prstGeom prst="rect">
            <a:avLst/>
          </a:prstGeom>
          <a:noFill/>
          <a:ln>
            <a:noFill/>
          </a:ln>
        </p:spPr>
      </p:pic>
      <p:sp>
        <p:nvSpPr>
          <p:cNvPr id="514" name="Google Shape;514;p20"/>
          <p:cNvSpPr txBox="1"/>
          <p:nvPr/>
        </p:nvSpPr>
        <p:spPr>
          <a:xfrm>
            <a:off x="2897487" y="596001"/>
            <a:ext cx="12493025" cy="1717063"/>
          </a:xfrm>
          <a:prstGeom prst="rect">
            <a:avLst/>
          </a:prstGeom>
          <a:noFill/>
          <a:ln>
            <a:noFill/>
          </a:ln>
        </p:spPr>
        <p:txBody>
          <a:bodyPr anchorCtr="0" anchor="t" bIns="0" lIns="0" spcFirstLastPara="1" rIns="0" wrap="square" tIns="0">
            <a:spAutoFit/>
          </a:bodyPr>
          <a:lstStyle/>
          <a:p>
            <a:pPr indent="0" lvl="0" marL="0" marR="0" rtl="0" algn="ctr">
              <a:lnSpc>
                <a:spcPct val="139992"/>
              </a:lnSpc>
              <a:spcBef>
                <a:spcPts val="0"/>
              </a:spcBef>
              <a:spcAft>
                <a:spcPts val="0"/>
              </a:spcAft>
              <a:buNone/>
            </a:pPr>
            <a:r>
              <a:rPr b="0" i="0" lang="en-US" sz="10072" u="none" cap="none" strike="noStrike">
                <a:solidFill>
                  <a:srgbClr val="000000"/>
                </a:solidFill>
                <a:latin typeface="Zilla Slab"/>
                <a:ea typeface="Zilla Slab"/>
                <a:cs typeface="Zilla Slab"/>
                <a:sym typeface="Zilla Slab"/>
              </a:rPr>
              <a:t>Write a main idea here</a:t>
            </a:r>
            <a:endParaRPr/>
          </a:p>
        </p:txBody>
      </p:sp>
      <p:sp>
        <p:nvSpPr>
          <p:cNvPr id="515" name="Google Shape;515;p20"/>
          <p:cNvSpPr txBox="1"/>
          <p:nvPr/>
        </p:nvSpPr>
        <p:spPr>
          <a:xfrm>
            <a:off x="1284470" y="7984882"/>
            <a:ext cx="4681092" cy="450850"/>
          </a:xfrm>
          <a:prstGeom prst="rect">
            <a:avLst/>
          </a:prstGeom>
          <a:noFill/>
          <a:ln>
            <a:noFill/>
          </a:ln>
        </p:spPr>
        <p:txBody>
          <a:bodyPr anchorCtr="0" anchor="t" bIns="0" lIns="0" spcFirstLastPara="1" rIns="0" wrap="square" tIns="0">
            <a:spAutoFit/>
          </a:bodyPr>
          <a:lstStyle/>
          <a:p>
            <a:pPr indent="0" lvl="0" marL="0" marR="0" rtl="0" algn="ctr">
              <a:lnSpc>
                <a:spcPct val="155022"/>
              </a:lnSpc>
              <a:spcBef>
                <a:spcPts val="0"/>
              </a:spcBef>
              <a:spcAft>
                <a:spcPts val="0"/>
              </a:spcAft>
              <a:buNone/>
            </a:pPr>
            <a:r>
              <a:rPr b="1" i="0" lang="en-US" sz="2499" u="none" cap="none" strike="noStrike">
                <a:solidFill>
                  <a:srgbClr val="000000"/>
                </a:solidFill>
                <a:latin typeface="Assistant"/>
                <a:ea typeface="Assistant"/>
                <a:cs typeface="Assistant"/>
                <a:sym typeface="Assistant"/>
              </a:rPr>
              <a:t>Write a main idea here</a:t>
            </a:r>
            <a:endParaRPr/>
          </a:p>
        </p:txBody>
      </p:sp>
      <p:sp>
        <p:nvSpPr>
          <p:cNvPr id="516" name="Google Shape;516;p20"/>
          <p:cNvSpPr txBox="1"/>
          <p:nvPr/>
        </p:nvSpPr>
        <p:spPr>
          <a:xfrm>
            <a:off x="6803454" y="7984882"/>
            <a:ext cx="4681092" cy="450850"/>
          </a:xfrm>
          <a:prstGeom prst="rect">
            <a:avLst/>
          </a:prstGeom>
          <a:noFill/>
          <a:ln>
            <a:noFill/>
          </a:ln>
        </p:spPr>
        <p:txBody>
          <a:bodyPr anchorCtr="0" anchor="t" bIns="0" lIns="0" spcFirstLastPara="1" rIns="0" wrap="square" tIns="0">
            <a:spAutoFit/>
          </a:bodyPr>
          <a:lstStyle/>
          <a:p>
            <a:pPr indent="0" lvl="0" marL="0" marR="0" rtl="0" algn="ctr">
              <a:lnSpc>
                <a:spcPct val="155022"/>
              </a:lnSpc>
              <a:spcBef>
                <a:spcPts val="0"/>
              </a:spcBef>
              <a:spcAft>
                <a:spcPts val="0"/>
              </a:spcAft>
              <a:buNone/>
            </a:pPr>
            <a:r>
              <a:rPr b="1" i="0" lang="en-US" sz="2499" u="none" cap="none" strike="noStrike">
                <a:solidFill>
                  <a:srgbClr val="000000"/>
                </a:solidFill>
                <a:latin typeface="Assistant"/>
                <a:ea typeface="Assistant"/>
                <a:cs typeface="Assistant"/>
                <a:sym typeface="Assistant"/>
              </a:rPr>
              <a:t>Write a main idea here</a:t>
            </a:r>
            <a:endParaRPr/>
          </a:p>
        </p:txBody>
      </p:sp>
      <p:sp>
        <p:nvSpPr>
          <p:cNvPr id="517" name="Google Shape;517;p20"/>
          <p:cNvSpPr txBox="1"/>
          <p:nvPr/>
        </p:nvSpPr>
        <p:spPr>
          <a:xfrm>
            <a:off x="12322438" y="7984882"/>
            <a:ext cx="4681092" cy="450850"/>
          </a:xfrm>
          <a:prstGeom prst="rect">
            <a:avLst/>
          </a:prstGeom>
          <a:noFill/>
          <a:ln>
            <a:noFill/>
          </a:ln>
        </p:spPr>
        <p:txBody>
          <a:bodyPr anchorCtr="0" anchor="t" bIns="0" lIns="0" spcFirstLastPara="1" rIns="0" wrap="square" tIns="0">
            <a:spAutoFit/>
          </a:bodyPr>
          <a:lstStyle/>
          <a:p>
            <a:pPr indent="0" lvl="0" marL="0" marR="0" rtl="0" algn="ctr">
              <a:lnSpc>
                <a:spcPct val="155022"/>
              </a:lnSpc>
              <a:spcBef>
                <a:spcPts val="0"/>
              </a:spcBef>
              <a:spcAft>
                <a:spcPts val="0"/>
              </a:spcAft>
              <a:buNone/>
            </a:pPr>
            <a:r>
              <a:rPr b="1" i="0" lang="en-US" sz="2499" u="none" cap="none" strike="noStrike">
                <a:solidFill>
                  <a:srgbClr val="000000"/>
                </a:solidFill>
                <a:latin typeface="Assistant"/>
                <a:ea typeface="Assistant"/>
                <a:cs typeface="Assistant"/>
                <a:sym typeface="Assistant"/>
              </a:rPr>
              <a:t>Write a main idea here</a:t>
            </a:r>
            <a:endParaRPr/>
          </a:p>
        </p:txBody>
      </p:sp>
      <p:sp>
        <p:nvSpPr>
          <p:cNvPr id="518" name="Google Shape;518;p20"/>
          <p:cNvSpPr txBox="1"/>
          <p:nvPr/>
        </p:nvSpPr>
        <p:spPr>
          <a:xfrm>
            <a:off x="1284470" y="8489950"/>
            <a:ext cx="4681200" cy="7080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000" u="none" cap="none" strike="noStrike">
                <a:solidFill>
                  <a:srgbClr val="000000"/>
                </a:solidFill>
                <a:latin typeface="Assistant"/>
                <a:ea typeface="Assistant"/>
                <a:cs typeface="Assistant"/>
                <a:sym typeface="Assistant"/>
              </a:rPr>
              <a:t>Lorem ipsum dolor sit amet, consectetur adipiscing elit, sed do eiusmod tempor.</a:t>
            </a:r>
            <a:endParaRPr/>
          </a:p>
        </p:txBody>
      </p:sp>
      <p:sp>
        <p:nvSpPr>
          <p:cNvPr id="519" name="Google Shape;519;p20"/>
          <p:cNvSpPr txBox="1"/>
          <p:nvPr/>
        </p:nvSpPr>
        <p:spPr>
          <a:xfrm>
            <a:off x="6803454" y="8489950"/>
            <a:ext cx="4681200" cy="7080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000" u="none" cap="none" strike="noStrike">
                <a:solidFill>
                  <a:srgbClr val="000000"/>
                </a:solidFill>
                <a:latin typeface="Assistant"/>
                <a:ea typeface="Assistant"/>
                <a:cs typeface="Assistant"/>
                <a:sym typeface="Assistant"/>
              </a:rPr>
              <a:t>Lorem ipsum dolor sit amet, consectetur adipiscing elit, sed do eiusmod tempor.</a:t>
            </a:r>
            <a:endParaRPr/>
          </a:p>
        </p:txBody>
      </p:sp>
      <p:sp>
        <p:nvSpPr>
          <p:cNvPr id="520" name="Google Shape;520;p20"/>
          <p:cNvSpPr txBox="1"/>
          <p:nvPr/>
        </p:nvSpPr>
        <p:spPr>
          <a:xfrm>
            <a:off x="12322438" y="8489950"/>
            <a:ext cx="4681200" cy="7080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000" u="none" cap="none" strike="noStrike">
                <a:solidFill>
                  <a:srgbClr val="000000"/>
                </a:solidFill>
                <a:latin typeface="Assistant"/>
                <a:ea typeface="Assistant"/>
                <a:cs typeface="Assistant"/>
                <a:sym typeface="Assistant"/>
              </a:rPr>
              <a:t>Lorem ipsum dolor sit amet, consectetur adipiscing elit, sed do eiusmod tempor.</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97279"/>
        </a:solidFill>
      </p:bgPr>
    </p:bg>
    <p:spTree>
      <p:nvGrpSpPr>
        <p:cNvPr id="524" name="Shape 524"/>
        <p:cNvGrpSpPr/>
        <p:nvPr/>
      </p:nvGrpSpPr>
      <p:grpSpPr>
        <a:xfrm>
          <a:off x="0" y="0"/>
          <a:ext cx="0" cy="0"/>
          <a:chOff x="0" y="0"/>
          <a:chExt cx="0" cy="0"/>
        </a:xfrm>
      </p:grpSpPr>
      <p:sp>
        <p:nvSpPr>
          <p:cNvPr id="525" name="Google Shape;525;p21"/>
          <p:cNvSpPr/>
          <p:nvPr/>
        </p:nvSpPr>
        <p:spPr>
          <a:xfrm>
            <a:off x="6667625" y="2033223"/>
            <a:ext cx="5016197" cy="5016197"/>
          </a:xfrm>
          <a:custGeom>
            <a:rect b="b" l="l" r="r" t="t"/>
            <a:pathLst>
              <a:path extrusionOk="0" h="5016197" w="5016197">
                <a:moveTo>
                  <a:pt x="0" y="0"/>
                </a:moveTo>
                <a:lnTo>
                  <a:pt x="5016197" y="0"/>
                </a:lnTo>
                <a:lnTo>
                  <a:pt x="5016197" y="5016197"/>
                </a:lnTo>
                <a:lnTo>
                  <a:pt x="0" y="5016197"/>
                </a:lnTo>
                <a:lnTo>
                  <a:pt x="0" y="0"/>
                </a:lnTo>
                <a:close/>
              </a:path>
            </a:pathLst>
          </a:custGeom>
          <a:blipFill rotWithShape="1">
            <a:blip r:embed="rId3">
              <a:alphaModFix/>
            </a:blip>
            <a:stretch>
              <a:fillRect b="0" l="0" r="0" t="0"/>
            </a:stretch>
          </a:blipFill>
          <a:ln>
            <a:noFill/>
          </a:ln>
        </p:spPr>
      </p:sp>
      <p:sp>
        <p:nvSpPr>
          <p:cNvPr id="526" name="Google Shape;526;p21"/>
          <p:cNvSpPr txBox="1"/>
          <p:nvPr/>
        </p:nvSpPr>
        <p:spPr>
          <a:xfrm>
            <a:off x="7226283" y="1869419"/>
            <a:ext cx="3769500" cy="42894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27867" u="none" cap="none" strike="noStrike">
                <a:solidFill>
                  <a:srgbClr val="597279"/>
                </a:solidFill>
                <a:latin typeface="Zilla Slab"/>
                <a:ea typeface="Zilla Slab"/>
                <a:cs typeface="Zilla Slab"/>
                <a:sym typeface="Zilla Slab"/>
              </a:rPr>
              <a:t>03</a:t>
            </a:r>
            <a:endParaRPr/>
          </a:p>
        </p:txBody>
      </p:sp>
      <p:grpSp>
        <p:nvGrpSpPr>
          <p:cNvPr id="527" name="Google Shape;527;p21"/>
          <p:cNvGrpSpPr/>
          <p:nvPr/>
        </p:nvGrpSpPr>
        <p:grpSpPr>
          <a:xfrm>
            <a:off x="10449524" y="798924"/>
            <a:ext cx="2468636" cy="2468636"/>
            <a:chOff x="0" y="0"/>
            <a:chExt cx="812800" cy="812800"/>
          </a:xfrm>
        </p:grpSpPr>
        <p:sp>
          <p:nvSpPr>
            <p:cNvPr id="528" name="Google Shape;528;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F0F1">
                <a:alpha val="254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21"/>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30" name="Google Shape;530;p21"/>
          <p:cNvGrpSpPr/>
          <p:nvPr/>
        </p:nvGrpSpPr>
        <p:grpSpPr>
          <a:xfrm>
            <a:off x="-2174716" y="3515699"/>
            <a:ext cx="4349432" cy="4349432"/>
            <a:chOff x="0" y="0"/>
            <a:chExt cx="812800" cy="812800"/>
          </a:xfrm>
        </p:grpSpPr>
        <p:sp>
          <p:nvSpPr>
            <p:cNvPr id="531" name="Google Shape;531;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F0F1">
                <a:alpha val="11764"/>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21"/>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33" name="Google Shape;533;p21"/>
          <p:cNvGrpSpPr/>
          <p:nvPr/>
        </p:nvGrpSpPr>
        <p:grpSpPr>
          <a:xfrm>
            <a:off x="758897" y="3515699"/>
            <a:ext cx="4349432" cy="4349432"/>
            <a:chOff x="0" y="0"/>
            <a:chExt cx="812800" cy="812800"/>
          </a:xfrm>
        </p:grpSpPr>
        <p:sp>
          <p:nvSpPr>
            <p:cNvPr id="534" name="Google Shape;534;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F0F1">
                <a:alpha val="11764"/>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21"/>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36" name="Google Shape;536;p21"/>
          <p:cNvGrpSpPr/>
          <p:nvPr/>
        </p:nvGrpSpPr>
        <p:grpSpPr>
          <a:xfrm>
            <a:off x="0" y="7720470"/>
            <a:ext cx="18288000" cy="2566530"/>
            <a:chOff x="0" y="-38100"/>
            <a:chExt cx="4816593" cy="675958"/>
          </a:xfrm>
        </p:grpSpPr>
        <p:sp>
          <p:nvSpPr>
            <p:cNvPr id="537" name="Google Shape;537;p21"/>
            <p:cNvSpPr/>
            <p:nvPr/>
          </p:nvSpPr>
          <p:spPr>
            <a:xfrm>
              <a:off x="0" y="0"/>
              <a:ext cx="4816592" cy="637858"/>
            </a:xfrm>
            <a:custGeom>
              <a:rect b="b" l="l" r="r" t="t"/>
              <a:pathLst>
                <a:path extrusionOk="0" h="637858" w="4816592">
                  <a:moveTo>
                    <a:pt x="0" y="0"/>
                  </a:moveTo>
                  <a:lnTo>
                    <a:pt x="4816592" y="0"/>
                  </a:lnTo>
                  <a:lnTo>
                    <a:pt x="4816592" y="637858"/>
                  </a:lnTo>
                  <a:lnTo>
                    <a:pt x="0" y="637858"/>
                  </a:lnTo>
                  <a:close/>
                </a:path>
              </a:pathLst>
            </a:custGeom>
            <a:solidFill>
              <a:srgbClr val="EDF0F1">
                <a:alpha val="63921"/>
              </a:srgbClr>
            </a:solidFill>
            <a:ln>
              <a:noFill/>
            </a:ln>
          </p:spPr>
        </p:sp>
        <p:sp>
          <p:nvSpPr>
            <p:cNvPr id="538" name="Google Shape;538;p21"/>
            <p:cNvSpPr txBox="1"/>
            <p:nvPr/>
          </p:nvSpPr>
          <p:spPr>
            <a:xfrm>
              <a:off x="0" y="-38100"/>
              <a:ext cx="4816593" cy="675958"/>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39" name="Google Shape;539;p21"/>
          <p:cNvGrpSpPr/>
          <p:nvPr/>
        </p:nvGrpSpPr>
        <p:grpSpPr>
          <a:xfrm>
            <a:off x="0" y="654263"/>
            <a:ext cx="4760198" cy="2065689"/>
            <a:chOff x="0" y="-192881"/>
            <a:chExt cx="6346930" cy="2754252"/>
          </a:xfrm>
        </p:grpSpPr>
        <p:grpSp>
          <p:nvGrpSpPr>
            <p:cNvPr id="540" name="Google Shape;540;p21"/>
            <p:cNvGrpSpPr/>
            <p:nvPr/>
          </p:nvGrpSpPr>
          <p:grpSpPr>
            <a:xfrm>
              <a:off x="0" y="1841372"/>
              <a:ext cx="6346930" cy="719999"/>
              <a:chOff x="0" y="-38100"/>
              <a:chExt cx="1253715" cy="142222"/>
            </a:xfrm>
          </p:grpSpPr>
          <p:sp>
            <p:nvSpPr>
              <p:cNvPr id="541" name="Google Shape;541;p21"/>
              <p:cNvSpPr/>
              <p:nvPr/>
            </p:nvSpPr>
            <p:spPr>
              <a:xfrm>
                <a:off x="0" y="0"/>
                <a:ext cx="1253715" cy="104122"/>
              </a:xfrm>
              <a:custGeom>
                <a:rect b="b" l="l" r="r" t="t"/>
                <a:pathLst>
                  <a:path extrusionOk="0" h="104122" w="1253715">
                    <a:moveTo>
                      <a:pt x="0" y="0"/>
                    </a:moveTo>
                    <a:lnTo>
                      <a:pt x="1253715" y="0"/>
                    </a:lnTo>
                    <a:lnTo>
                      <a:pt x="1253715" y="104122"/>
                    </a:lnTo>
                    <a:lnTo>
                      <a:pt x="0" y="104122"/>
                    </a:lnTo>
                    <a:close/>
                  </a:path>
                </a:pathLst>
              </a:custGeom>
              <a:solidFill>
                <a:srgbClr val="EDF0F1">
                  <a:alpha val="50588"/>
                </a:srgbClr>
              </a:solidFill>
              <a:ln>
                <a:noFill/>
              </a:ln>
            </p:spPr>
          </p:sp>
          <p:sp>
            <p:nvSpPr>
              <p:cNvPr id="542" name="Google Shape;542;p21"/>
              <p:cNvSpPr txBox="1"/>
              <p:nvPr/>
            </p:nvSpPr>
            <p:spPr>
              <a:xfrm>
                <a:off x="0" y="-38100"/>
                <a:ext cx="1253715" cy="142222"/>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43" name="Google Shape;543;p21"/>
            <p:cNvGrpSpPr/>
            <p:nvPr/>
          </p:nvGrpSpPr>
          <p:grpSpPr>
            <a:xfrm>
              <a:off x="0" y="-192881"/>
              <a:ext cx="6346930" cy="719999"/>
              <a:chOff x="0" y="-38100"/>
              <a:chExt cx="1253715" cy="142222"/>
            </a:xfrm>
          </p:grpSpPr>
          <p:sp>
            <p:nvSpPr>
              <p:cNvPr id="544" name="Google Shape;544;p21"/>
              <p:cNvSpPr/>
              <p:nvPr/>
            </p:nvSpPr>
            <p:spPr>
              <a:xfrm>
                <a:off x="0" y="0"/>
                <a:ext cx="1253715" cy="104122"/>
              </a:xfrm>
              <a:custGeom>
                <a:rect b="b" l="l" r="r" t="t"/>
                <a:pathLst>
                  <a:path extrusionOk="0" h="104122" w="1253715">
                    <a:moveTo>
                      <a:pt x="0" y="0"/>
                    </a:moveTo>
                    <a:lnTo>
                      <a:pt x="1253715" y="0"/>
                    </a:lnTo>
                    <a:lnTo>
                      <a:pt x="1253715" y="104122"/>
                    </a:lnTo>
                    <a:lnTo>
                      <a:pt x="0" y="104122"/>
                    </a:lnTo>
                    <a:close/>
                  </a:path>
                </a:pathLst>
              </a:custGeom>
              <a:solidFill>
                <a:srgbClr val="EDF0F1">
                  <a:alpha val="50588"/>
                </a:srgbClr>
              </a:solidFill>
              <a:ln>
                <a:noFill/>
              </a:ln>
            </p:spPr>
          </p:sp>
          <p:sp>
            <p:nvSpPr>
              <p:cNvPr id="545" name="Google Shape;545;p21"/>
              <p:cNvSpPr txBox="1"/>
              <p:nvPr/>
            </p:nvSpPr>
            <p:spPr>
              <a:xfrm>
                <a:off x="0" y="-38100"/>
                <a:ext cx="1253715" cy="142222"/>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46" name="Google Shape;546;p21"/>
            <p:cNvGrpSpPr/>
            <p:nvPr/>
          </p:nvGrpSpPr>
          <p:grpSpPr>
            <a:xfrm>
              <a:off x="0" y="824245"/>
              <a:ext cx="6346930" cy="719999"/>
              <a:chOff x="0" y="-38100"/>
              <a:chExt cx="1253715" cy="142222"/>
            </a:xfrm>
          </p:grpSpPr>
          <p:sp>
            <p:nvSpPr>
              <p:cNvPr id="547" name="Google Shape;547;p21"/>
              <p:cNvSpPr/>
              <p:nvPr/>
            </p:nvSpPr>
            <p:spPr>
              <a:xfrm>
                <a:off x="0" y="0"/>
                <a:ext cx="1253715" cy="104122"/>
              </a:xfrm>
              <a:custGeom>
                <a:rect b="b" l="l" r="r" t="t"/>
                <a:pathLst>
                  <a:path extrusionOk="0" h="104122" w="1253715">
                    <a:moveTo>
                      <a:pt x="0" y="0"/>
                    </a:moveTo>
                    <a:lnTo>
                      <a:pt x="1253715" y="0"/>
                    </a:lnTo>
                    <a:lnTo>
                      <a:pt x="1253715" y="104122"/>
                    </a:lnTo>
                    <a:lnTo>
                      <a:pt x="0" y="104122"/>
                    </a:lnTo>
                    <a:close/>
                  </a:path>
                </a:pathLst>
              </a:custGeom>
              <a:solidFill>
                <a:srgbClr val="EDF0F1">
                  <a:alpha val="50588"/>
                </a:srgbClr>
              </a:solidFill>
              <a:ln>
                <a:noFill/>
              </a:ln>
            </p:spPr>
          </p:sp>
          <p:sp>
            <p:nvSpPr>
              <p:cNvPr id="548" name="Google Shape;548;p21"/>
              <p:cNvSpPr txBox="1"/>
              <p:nvPr/>
            </p:nvSpPr>
            <p:spPr>
              <a:xfrm>
                <a:off x="0" y="-38100"/>
                <a:ext cx="1253715" cy="142222"/>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549" name="Google Shape;549;p21"/>
          <p:cNvSpPr/>
          <p:nvPr/>
        </p:nvSpPr>
        <p:spPr>
          <a:xfrm>
            <a:off x="13142820" y="2719952"/>
            <a:ext cx="5145180" cy="5145180"/>
          </a:xfrm>
          <a:custGeom>
            <a:rect b="b" l="l" r="r" t="t"/>
            <a:pathLst>
              <a:path extrusionOk="0" h="5145180" w="5145180">
                <a:moveTo>
                  <a:pt x="0" y="0"/>
                </a:moveTo>
                <a:lnTo>
                  <a:pt x="5145180" y="0"/>
                </a:lnTo>
                <a:lnTo>
                  <a:pt x="5145180" y="5145179"/>
                </a:lnTo>
                <a:lnTo>
                  <a:pt x="0" y="5145179"/>
                </a:lnTo>
                <a:lnTo>
                  <a:pt x="0" y="0"/>
                </a:lnTo>
                <a:close/>
              </a:path>
            </a:pathLst>
          </a:custGeom>
          <a:blipFill rotWithShape="1">
            <a:blip r:embed="rId4">
              <a:alphaModFix amt="16000"/>
            </a:blip>
            <a:stretch>
              <a:fillRect b="0" l="0" r="0" t="0"/>
            </a:stretch>
          </a:blipFill>
          <a:ln>
            <a:noFill/>
          </a:ln>
        </p:spPr>
      </p:sp>
      <p:grpSp>
        <p:nvGrpSpPr>
          <p:cNvPr id="550" name="Google Shape;550;p21"/>
          <p:cNvGrpSpPr/>
          <p:nvPr/>
        </p:nvGrpSpPr>
        <p:grpSpPr>
          <a:xfrm>
            <a:off x="13645536" y="5314571"/>
            <a:ext cx="1781048" cy="2034034"/>
            <a:chOff x="0" y="-38100"/>
            <a:chExt cx="268228" cy="306328"/>
          </a:xfrm>
        </p:grpSpPr>
        <p:sp>
          <p:nvSpPr>
            <p:cNvPr id="551" name="Google Shape;551;p21"/>
            <p:cNvSpPr/>
            <p:nvPr/>
          </p:nvSpPr>
          <p:spPr>
            <a:xfrm>
              <a:off x="0" y="0"/>
              <a:ext cx="268228" cy="268228"/>
            </a:xfrm>
            <a:custGeom>
              <a:rect b="b" l="l" r="r" t="t"/>
              <a:pathLst>
                <a:path extrusionOk="0" h="268228" w="268228">
                  <a:moveTo>
                    <a:pt x="0" y="0"/>
                  </a:moveTo>
                  <a:lnTo>
                    <a:pt x="268228" y="0"/>
                  </a:lnTo>
                  <a:lnTo>
                    <a:pt x="268228" y="268228"/>
                  </a:lnTo>
                  <a:lnTo>
                    <a:pt x="0" y="268228"/>
                  </a:lnTo>
                  <a:close/>
                </a:path>
              </a:pathLst>
            </a:custGeom>
            <a:solidFill>
              <a:srgbClr val="A9B9BD">
                <a:alpha val="32549"/>
              </a:srgbClr>
            </a:solidFill>
            <a:ln>
              <a:noFill/>
            </a:ln>
          </p:spPr>
        </p:sp>
        <p:sp>
          <p:nvSpPr>
            <p:cNvPr id="552" name="Google Shape;552;p21"/>
            <p:cNvSpPr txBox="1"/>
            <p:nvPr/>
          </p:nvSpPr>
          <p:spPr>
            <a:xfrm>
              <a:off x="0" y="-38100"/>
              <a:ext cx="268228" cy="306328"/>
            </a:xfrm>
            <a:prstGeom prst="rect">
              <a:avLst/>
            </a:prstGeom>
            <a:noFill/>
            <a:ln>
              <a:noFill/>
            </a:ln>
          </p:spPr>
          <p:txBody>
            <a:bodyPr anchorCtr="0" anchor="ctr" bIns="114225" lIns="114225" spcFirstLastPara="1" rIns="114225" wrap="square" tIns="114225">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53" name="Google Shape;553;p21"/>
          <p:cNvGrpSpPr/>
          <p:nvPr/>
        </p:nvGrpSpPr>
        <p:grpSpPr>
          <a:xfrm>
            <a:off x="16004237" y="2983493"/>
            <a:ext cx="1781048" cy="2034034"/>
            <a:chOff x="0" y="-38100"/>
            <a:chExt cx="268228" cy="306328"/>
          </a:xfrm>
        </p:grpSpPr>
        <p:sp>
          <p:nvSpPr>
            <p:cNvPr id="554" name="Google Shape;554;p21"/>
            <p:cNvSpPr/>
            <p:nvPr/>
          </p:nvSpPr>
          <p:spPr>
            <a:xfrm>
              <a:off x="0" y="0"/>
              <a:ext cx="268228" cy="268228"/>
            </a:xfrm>
            <a:custGeom>
              <a:rect b="b" l="l" r="r" t="t"/>
              <a:pathLst>
                <a:path extrusionOk="0" h="268228" w="268228">
                  <a:moveTo>
                    <a:pt x="0" y="0"/>
                  </a:moveTo>
                  <a:lnTo>
                    <a:pt x="268228" y="0"/>
                  </a:lnTo>
                  <a:lnTo>
                    <a:pt x="268228" y="268228"/>
                  </a:lnTo>
                  <a:lnTo>
                    <a:pt x="0" y="268228"/>
                  </a:lnTo>
                  <a:close/>
                </a:path>
              </a:pathLst>
            </a:custGeom>
            <a:solidFill>
              <a:srgbClr val="A9B9BD">
                <a:alpha val="32549"/>
              </a:srgbClr>
            </a:solidFill>
            <a:ln>
              <a:noFill/>
            </a:ln>
          </p:spPr>
        </p:sp>
        <p:sp>
          <p:nvSpPr>
            <p:cNvPr id="555" name="Google Shape;555;p21"/>
            <p:cNvSpPr txBox="1"/>
            <p:nvPr/>
          </p:nvSpPr>
          <p:spPr>
            <a:xfrm>
              <a:off x="0" y="-38100"/>
              <a:ext cx="268228" cy="306328"/>
            </a:xfrm>
            <a:prstGeom prst="rect">
              <a:avLst/>
            </a:prstGeom>
            <a:noFill/>
            <a:ln>
              <a:noFill/>
            </a:ln>
          </p:spPr>
          <p:txBody>
            <a:bodyPr anchorCtr="0" anchor="ctr" bIns="114225" lIns="114225" spcFirstLastPara="1" rIns="114225" wrap="square" tIns="114225">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56" name="Google Shape;556;p21"/>
          <p:cNvGrpSpPr/>
          <p:nvPr/>
        </p:nvGrpSpPr>
        <p:grpSpPr>
          <a:xfrm>
            <a:off x="16004237" y="5314571"/>
            <a:ext cx="1781048" cy="2034034"/>
            <a:chOff x="0" y="-38100"/>
            <a:chExt cx="268228" cy="306328"/>
          </a:xfrm>
        </p:grpSpPr>
        <p:sp>
          <p:nvSpPr>
            <p:cNvPr id="557" name="Google Shape;557;p21"/>
            <p:cNvSpPr/>
            <p:nvPr/>
          </p:nvSpPr>
          <p:spPr>
            <a:xfrm>
              <a:off x="0" y="0"/>
              <a:ext cx="268228" cy="268228"/>
            </a:xfrm>
            <a:custGeom>
              <a:rect b="b" l="l" r="r" t="t"/>
              <a:pathLst>
                <a:path extrusionOk="0" h="268228" w="268228">
                  <a:moveTo>
                    <a:pt x="0" y="0"/>
                  </a:moveTo>
                  <a:lnTo>
                    <a:pt x="268228" y="0"/>
                  </a:lnTo>
                  <a:lnTo>
                    <a:pt x="268228" y="268228"/>
                  </a:lnTo>
                  <a:lnTo>
                    <a:pt x="0" y="268228"/>
                  </a:lnTo>
                  <a:close/>
                </a:path>
              </a:pathLst>
            </a:custGeom>
            <a:solidFill>
              <a:srgbClr val="A9B9BD">
                <a:alpha val="43921"/>
              </a:srgbClr>
            </a:solidFill>
            <a:ln>
              <a:noFill/>
            </a:ln>
          </p:spPr>
        </p:sp>
        <p:sp>
          <p:nvSpPr>
            <p:cNvPr id="558" name="Google Shape;558;p21"/>
            <p:cNvSpPr txBox="1"/>
            <p:nvPr/>
          </p:nvSpPr>
          <p:spPr>
            <a:xfrm>
              <a:off x="0" y="-38100"/>
              <a:ext cx="268228" cy="306328"/>
            </a:xfrm>
            <a:prstGeom prst="rect">
              <a:avLst/>
            </a:prstGeom>
            <a:noFill/>
            <a:ln>
              <a:noFill/>
            </a:ln>
          </p:spPr>
          <p:txBody>
            <a:bodyPr anchorCtr="0" anchor="ctr" bIns="114225" lIns="114225" spcFirstLastPara="1" rIns="114225" wrap="square" tIns="114225">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59" name="Google Shape;559;p21"/>
          <p:cNvSpPr txBox="1"/>
          <p:nvPr/>
        </p:nvSpPr>
        <p:spPr>
          <a:xfrm>
            <a:off x="971675" y="7982275"/>
            <a:ext cx="16344900" cy="1929300"/>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None/>
            </a:pPr>
            <a:r>
              <a:rPr b="0" i="0" lang="en-US" sz="12534" u="none" cap="none" strike="noStrike">
                <a:solidFill>
                  <a:srgbClr val="000000"/>
                </a:solidFill>
                <a:latin typeface="Zilla Slab"/>
                <a:ea typeface="Zilla Slab"/>
                <a:cs typeface="Zilla Slab"/>
                <a:sym typeface="Zilla Slab"/>
              </a:rPr>
              <a:t>Clinical Relevance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F0F1"/>
        </a:solidFill>
      </p:bgPr>
    </p:bg>
    <p:spTree>
      <p:nvGrpSpPr>
        <p:cNvPr id="563" name="Shape 563"/>
        <p:cNvGrpSpPr/>
        <p:nvPr/>
      </p:nvGrpSpPr>
      <p:grpSpPr>
        <a:xfrm>
          <a:off x="0" y="0"/>
          <a:ext cx="0" cy="0"/>
          <a:chOff x="0" y="0"/>
          <a:chExt cx="0" cy="0"/>
        </a:xfrm>
      </p:grpSpPr>
      <p:grpSp>
        <p:nvGrpSpPr>
          <p:cNvPr id="564" name="Google Shape;564;p22"/>
          <p:cNvGrpSpPr/>
          <p:nvPr/>
        </p:nvGrpSpPr>
        <p:grpSpPr>
          <a:xfrm>
            <a:off x="0" y="3916198"/>
            <a:ext cx="13159969" cy="1722154"/>
            <a:chOff x="0" y="-38100"/>
            <a:chExt cx="3466000" cy="453572"/>
          </a:xfrm>
        </p:grpSpPr>
        <p:sp>
          <p:nvSpPr>
            <p:cNvPr id="565" name="Google Shape;565;p22"/>
            <p:cNvSpPr/>
            <p:nvPr/>
          </p:nvSpPr>
          <p:spPr>
            <a:xfrm>
              <a:off x="0" y="0"/>
              <a:ext cx="3466000" cy="415472"/>
            </a:xfrm>
            <a:custGeom>
              <a:rect b="b" l="l" r="r" t="t"/>
              <a:pathLst>
                <a:path extrusionOk="0" h="415472" w="3466000">
                  <a:moveTo>
                    <a:pt x="0" y="0"/>
                  </a:moveTo>
                  <a:lnTo>
                    <a:pt x="3466000" y="0"/>
                  </a:lnTo>
                  <a:lnTo>
                    <a:pt x="3466000" y="415472"/>
                  </a:lnTo>
                  <a:lnTo>
                    <a:pt x="0" y="415472"/>
                  </a:lnTo>
                  <a:close/>
                </a:path>
              </a:pathLst>
            </a:custGeom>
            <a:solidFill>
              <a:srgbClr val="597279">
                <a:alpha val="17254"/>
              </a:srgbClr>
            </a:solidFill>
            <a:ln>
              <a:noFill/>
            </a:ln>
          </p:spPr>
        </p:sp>
        <p:sp>
          <p:nvSpPr>
            <p:cNvPr id="566" name="Google Shape;566;p22"/>
            <p:cNvSpPr txBox="1"/>
            <p:nvPr/>
          </p:nvSpPr>
          <p:spPr>
            <a:xfrm>
              <a:off x="0" y="-38100"/>
              <a:ext cx="3466000" cy="453572"/>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67" name="Google Shape;567;p22"/>
          <p:cNvGrpSpPr/>
          <p:nvPr/>
        </p:nvGrpSpPr>
        <p:grpSpPr>
          <a:xfrm>
            <a:off x="0" y="5937937"/>
            <a:ext cx="13159969" cy="1722154"/>
            <a:chOff x="0" y="-38100"/>
            <a:chExt cx="3466000" cy="453572"/>
          </a:xfrm>
        </p:grpSpPr>
        <p:sp>
          <p:nvSpPr>
            <p:cNvPr id="568" name="Google Shape;568;p22"/>
            <p:cNvSpPr/>
            <p:nvPr/>
          </p:nvSpPr>
          <p:spPr>
            <a:xfrm>
              <a:off x="0" y="0"/>
              <a:ext cx="3466000" cy="415472"/>
            </a:xfrm>
            <a:custGeom>
              <a:rect b="b" l="l" r="r" t="t"/>
              <a:pathLst>
                <a:path extrusionOk="0" h="415472" w="3466000">
                  <a:moveTo>
                    <a:pt x="0" y="0"/>
                  </a:moveTo>
                  <a:lnTo>
                    <a:pt x="3466000" y="0"/>
                  </a:lnTo>
                  <a:lnTo>
                    <a:pt x="3466000" y="415472"/>
                  </a:lnTo>
                  <a:lnTo>
                    <a:pt x="0" y="415472"/>
                  </a:lnTo>
                  <a:close/>
                </a:path>
              </a:pathLst>
            </a:custGeom>
            <a:solidFill>
              <a:srgbClr val="597279">
                <a:alpha val="17254"/>
              </a:srgbClr>
            </a:solidFill>
            <a:ln>
              <a:noFill/>
            </a:ln>
          </p:spPr>
        </p:sp>
        <p:sp>
          <p:nvSpPr>
            <p:cNvPr id="569" name="Google Shape;569;p22"/>
            <p:cNvSpPr txBox="1"/>
            <p:nvPr/>
          </p:nvSpPr>
          <p:spPr>
            <a:xfrm>
              <a:off x="0" y="-38100"/>
              <a:ext cx="3466000" cy="453572"/>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70" name="Google Shape;570;p22"/>
          <p:cNvGrpSpPr/>
          <p:nvPr/>
        </p:nvGrpSpPr>
        <p:grpSpPr>
          <a:xfrm>
            <a:off x="0" y="7959677"/>
            <a:ext cx="13159969" cy="1722154"/>
            <a:chOff x="0" y="-38100"/>
            <a:chExt cx="3466000" cy="453572"/>
          </a:xfrm>
        </p:grpSpPr>
        <p:sp>
          <p:nvSpPr>
            <p:cNvPr id="571" name="Google Shape;571;p22"/>
            <p:cNvSpPr/>
            <p:nvPr/>
          </p:nvSpPr>
          <p:spPr>
            <a:xfrm>
              <a:off x="0" y="0"/>
              <a:ext cx="3466000" cy="415472"/>
            </a:xfrm>
            <a:custGeom>
              <a:rect b="b" l="l" r="r" t="t"/>
              <a:pathLst>
                <a:path extrusionOk="0" h="415472" w="3466000">
                  <a:moveTo>
                    <a:pt x="0" y="0"/>
                  </a:moveTo>
                  <a:lnTo>
                    <a:pt x="3466000" y="0"/>
                  </a:lnTo>
                  <a:lnTo>
                    <a:pt x="3466000" y="415472"/>
                  </a:lnTo>
                  <a:lnTo>
                    <a:pt x="0" y="415472"/>
                  </a:lnTo>
                  <a:close/>
                </a:path>
              </a:pathLst>
            </a:custGeom>
            <a:solidFill>
              <a:srgbClr val="597279">
                <a:alpha val="17254"/>
              </a:srgbClr>
            </a:solidFill>
            <a:ln>
              <a:noFill/>
            </a:ln>
          </p:spPr>
        </p:sp>
        <p:sp>
          <p:nvSpPr>
            <p:cNvPr id="572" name="Google Shape;572;p22"/>
            <p:cNvSpPr txBox="1"/>
            <p:nvPr/>
          </p:nvSpPr>
          <p:spPr>
            <a:xfrm>
              <a:off x="0" y="-38100"/>
              <a:ext cx="3466000" cy="453572"/>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73" name="Google Shape;573;p22"/>
          <p:cNvSpPr txBox="1"/>
          <p:nvPr/>
        </p:nvSpPr>
        <p:spPr>
          <a:xfrm>
            <a:off x="1028700" y="796430"/>
            <a:ext cx="9570900" cy="27906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b="0" i="0" lang="en-US" sz="10072" u="none" cap="none" strike="noStrike">
                <a:solidFill>
                  <a:srgbClr val="000000"/>
                </a:solidFill>
                <a:latin typeface="Zilla Slab"/>
                <a:ea typeface="Zilla Slab"/>
                <a:cs typeface="Zilla Slab"/>
                <a:sym typeface="Zilla Slab"/>
              </a:rPr>
              <a:t>ANS and Stress Response</a:t>
            </a:r>
            <a:endParaRPr/>
          </a:p>
        </p:txBody>
      </p:sp>
      <p:sp>
        <p:nvSpPr>
          <p:cNvPr id="574" name="Google Shape;574;p22"/>
          <p:cNvSpPr txBox="1"/>
          <p:nvPr/>
        </p:nvSpPr>
        <p:spPr>
          <a:xfrm>
            <a:off x="1028700" y="4018115"/>
            <a:ext cx="1356285" cy="1454883"/>
          </a:xfrm>
          <a:prstGeom prst="rect">
            <a:avLst/>
          </a:prstGeom>
          <a:noFill/>
          <a:ln>
            <a:noFill/>
          </a:ln>
        </p:spPr>
        <p:txBody>
          <a:bodyPr anchorCtr="0" anchor="t" bIns="0" lIns="0" spcFirstLastPara="1" rIns="0" wrap="square" tIns="0">
            <a:spAutoFit/>
          </a:bodyPr>
          <a:lstStyle/>
          <a:p>
            <a:pPr indent="0" lvl="0" marL="0" marR="0" rtl="0" algn="ctr">
              <a:lnSpc>
                <a:spcPct val="111993"/>
              </a:lnSpc>
              <a:spcBef>
                <a:spcPts val="0"/>
              </a:spcBef>
              <a:spcAft>
                <a:spcPts val="0"/>
              </a:spcAft>
              <a:buNone/>
            </a:pPr>
            <a:r>
              <a:rPr b="0" i="0" lang="en-US" sz="10072" u="none" cap="none" strike="noStrike">
                <a:solidFill>
                  <a:srgbClr val="000000"/>
                </a:solidFill>
                <a:latin typeface="Zilla Slab"/>
                <a:ea typeface="Zilla Slab"/>
                <a:cs typeface="Zilla Slab"/>
                <a:sym typeface="Zilla Slab"/>
              </a:rPr>
              <a:t>01</a:t>
            </a:r>
            <a:endParaRPr/>
          </a:p>
        </p:txBody>
      </p:sp>
      <p:sp>
        <p:nvSpPr>
          <p:cNvPr id="575" name="Google Shape;575;p22"/>
          <p:cNvSpPr txBox="1"/>
          <p:nvPr/>
        </p:nvSpPr>
        <p:spPr>
          <a:xfrm>
            <a:off x="798998" y="6007851"/>
            <a:ext cx="1815689" cy="1454883"/>
          </a:xfrm>
          <a:prstGeom prst="rect">
            <a:avLst/>
          </a:prstGeom>
          <a:noFill/>
          <a:ln>
            <a:noFill/>
          </a:ln>
        </p:spPr>
        <p:txBody>
          <a:bodyPr anchorCtr="0" anchor="t" bIns="0" lIns="0" spcFirstLastPara="1" rIns="0" wrap="square" tIns="0">
            <a:spAutoFit/>
          </a:bodyPr>
          <a:lstStyle/>
          <a:p>
            <a:pPr indent="0" lvl="0" marL="0" marR="0" rtl="0" algn="ctr">
              <a:lnSpc>
                <a:spcPct val="111993"/>
              </a:lnSpc>
              <a:spcBef>
                <a:spcPts val="0"/>
              </a:spcBef>
              <a:spcAft>
                <a:spcPts val="0"/>
              </a:spcAft>
              <a:buNone/>
            </a:pPr>
            <a:r>
              <a:rPr b="0" i="0" lang="en-US" sz="10072" u="none" cap="none" strike="noStrike">
                <a:solidFill>
                  <a:srgbClr val="000000"/>
                </a:solidFill>
                <a:latin typeface="Zilla Slab"/>
                <a:ea typeface="Zilla Slab"/>
                <a:cs typeface="Zilla Slab"/>
                <a:sym typeface="Zilla Slab"/>
              </a:rPr>
              <a:t>02</a:t>
            </a:r>
            <a:endParaRPr/>
          </a:p>
        </p:txBody>
      </p:sp>
      <p:sp>
        <p:nvSpPr>
          <p:cNvPr id="576" name="Google Shape;576;p22"/>
          <p:cNvSpPr txBox="1"/>
          <p:nvPr/>
        </p:nvSpPr>
        <p:spPr>
          <a:xfrm>
            <a:off x="798998" y="7996134"/>
            <a:ext cx="1815689" cy="1454883"/>
          </a:xfrm>
          <a:prstGeom prst="rect">
            <a:avLst/>
          </a:prstGeom>
          <a:noFill/>
          <a:ln>
            <a:noFill/>
          </a:ln>
        </p:spPr>
        <p:txBody>
          <a:bodyPr anchorCtr="0" anchor="t" bIns="0" lIns="0" spcFirstLastPara="1" rIns="0" wrap="square" tIns="0">
            <a:spAutoFit/>
          </a:bodyPr>
          <a:lstStyle/>
          <a:p>
            <a:pPr indent="0" lvl="0" marL="0" marR="0" rtl="0" algn="ctr">
              <a:lnSpc>
                <a:spcPct val="111993"/>
              </a:lnSpc>
              <a:spcBef>
                <a:spcPts val="0"/>
              </a:spcBef>
              <a:spcAft>
                <a:spcPts val="0"/>
              </a:spcAft>
              <a:buNone/>
            </a:pPr>
            <a:r>
              <a:rPr b="0" i="0" lang="en-US" sz="10072" u="none" cap="none" strike="noStrike">
                <a:solidFill>
                  <a:srgbClr val="000000"/>
                </a:solidFill>
                <a:latin typeface="Zilla Slab"/>
                <a:ea typeface="Zilla Slab"/>
                <a:cs typeface="Zilla Slab"/>
                <a:sym typeface="Zilla Slab"/>
              </a:rPr>
              <a:t>03</a:t>
            </a:r>
            <a:endParaRPr/>
          </a:p>
        </p:txBody>
      </p:sp>
      <p:sp>
        <p:nvSpPr>
          <p:cNvPr id="577" name="Google Shape;577;p22"/>
          <p:cNvSpPr txBox="1"/>
          <p:nvPr/>
        </p:nvSpPr>
        <p:spPr>
          <a:xfrm>
            <a:off x="2889810" y="4771800"/>
            <a:ext cx="42189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000" u="none" cap="none" strike="noStrike">
                <a:solidFill>
                  <a:srgbClr val="000000"/>
                </a:solidFill>
                <a:latin typeface="Inter"/>
                <a:ea typeface="Inter"/>
                <a:cs typeface="Inter"/>
                <a:sym typeface="Inter"/>
              </a:rPr>
              <a:t>Lorem ipsum dolor sit amet, consectetur adipiscing elit.</a:t>
            </a:r>
            <a:endParaRPr/>
          </a:p>
        </p:txBody>
      </p:sp>
      <p:sp>
        <p:nvSpPr>
          <p:cNvPr id="578" name="Google Shape;578;p22"/>
          <p:cNvSpPr txBox="1"/>
          <p:nvPr/>
        </p:nvSpPr>
        <p:spPr>
          <a:xfrm>
            <a:off x="2889810" y="4323843"/>
            <a:ext cx="6254100" cy="354000"/>
          </a:xfrm>
          <a:prstGeom prst="rect">
            <a:avLst/>
          </a:prstGeom>
          <a:noFill/>
          <a:ln>
            <a:noFill/>
          </a:ln>
        </p:spPr>
        <p:txBody>
          <a:bodyPr anchorCtr="0" anchor="t" bIns="0" lIns="0" spcFirstLastPara="1" rIns="0" wrap="square" tIns="0">
            <a:spAutoFit/>
          </a:bodyPr>
          <a:lstStyle/>
          <a:p>
            <a:pPr indent="0" lvl="0" marL="0" marR="0" rtl="0" algn="l">
              <a:lnSpc>
                <a:spcPct val="143018"/>
              </a:lnSpc>
              <a:spcBef>
                <a:spcPts val="0"/>
              </a:spcBef>
              <a:spcAft>
                <a:spcPts val="0"/>
              </a:spcAft>
              <a:buNone/>
            </a:pPr>
            <a:r>
              <a:rPr b="1" i="0" lang="en-US" sz="2299" u="none" cap="none" strike="noStrike">
                <a:solidFill>
                  <a:srgbClr val="000000"/>
                </a:solidFill>
                <a:latin typeface="Inter"/>
                <a:ea typeface="Inter"/>
                <a:cs typeface="Inter"/>
                <a:sym typeface="Inter"/>
              </a:rPr>
              <a:t>Summarize the key concept</a:t>
            </a:r>
            <a:endParaRPr/>
          </a:p>
        </p:txBody>
      </p:sp>
      <p:sp>
        <p:nvSpPr>
          <p:cNvPr id="579" name="Google Shape;579;p22"/>
          <p:cNvSpPr txBox="1"/>
          <p:nvPr/>
        </p:nvSpPr>
        <p:spPr>
          <a:xfrm>
            <a:off x="2889810" y="6761536"/>
            <a:ext cx="42189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000" u="none" cap="none" strike="noStrike">
                <a:solidFill>
                  <a:srgbClr val="000000"/>
                </a:solidFill>
                <a:latin typeface="Inter"/>
                <a:ea typeface="Inter"/>
                <a:cs typeface="Inter"/>
                <a:sym typeface="Inter"/>
              </a:rPr>
              <a:t>Lorem ipsum dolor sit amet, consectetur adipiscing elit.</a:t>
            </a:r>
            <a:endParaRPr/>
          </a:p>
        </p:txBody>
      </p:sp>
      <p:sp>
        <p:nvSpPr>
          <p:cNvPr id="580" name="Google Shape;580;p22"/>
          <p:cNvSpPr txBox="1"/>
          <p:nvPr/>
        </p:nvSpPr>
        <p:spPr>
          <a:xfrm>
            <a:off x="2889810" y="6313579"/>
            <a:ext cx="6254100" cy="354000"/>
          </a:xfrm>
          <a:prstGeom prst="rect">
            <a:avLst/>
          </a:prstGeom>
          <a:noFill/>
          <a:ln>
            <a:noFill/>
          </a:ln>
        </p:spPr>
        <p:txBody>
          <a:bodyPr anchorCtr="0" anchor="t" bIns="0" lIns="0" spcFirstLastPara="1" rIns="0" wrap="square" tIns="0">
            <a:spAutoFit/>
          </a:bodyPr>
          <a:lstStyle/>
          <a:p>
            <a:pPr indent="0" lvl="0" marL="0" marR="0" rtl="0" algn="l">
              <a:lnSpc>
                <a:spcPct val="143018"/>
              </a:lnSpc>
              <a:spcBef>
                <a:spcPts val="0"/>
              </a:spcBef>
              <a:spcAft>
                <a:spcPts val="0"/>
              </a:spcAft>
              <a:buNone/>
            </a:pPr>
            <a:r>
              <a:rPr b="1" i="0" lang="en-US" sz="2299" u="none" cap="none" strike="noStrike">
                <a:solidFill>
                  <a:srgbClr val="000000"/>
                </a:solidFill>
                <a:latin typeface="Inter"/>
                <a:ea typeface="Inter"/>
                <a:cs typeface="Inter"/>
                <a:sym typeface="Inter"/>
              </a:rPr>
              <a:t>Summarize the key concept</a:t>
            </a:r>
            <a:endParaRPr/>
          </a:p>
        </p:txBody>
      </p:sp>
      <p:sp>
        <p:nvSpPr>
          <p:cNvPr id="581" name="Google Shape;581;p22"/>
          <p:cNvSpPr txBox="1"/>
          <p:nvPr/>
        </p:nvSpPr>
        <p:spPr>
          <a:xfrm>
            <a:off x="2889810" y="8751272"/>
            <a:ext cx="42189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000" u="none" cap="none" strike="noStrike">
                <a:solidFill>
                  <a:srgbClr val="000000"/>
                </a:solidFill>
                <a:latin typeface="Inter"/>
                <a:ea typeface="Inter"/>
                <a:cs typeface="Inter"/>
                <a:sym typeface="Inter"/>
              </a:rPr>
              <a:t>Lorem ipsum dolor sit amet, consectetur adipiscing elit.</a:t>
            </a:r>
            <a:endParaRPr/>
          </a:p>
        </p:txBody>
      </p:sp>
      <p:sp>
        <p:nvSpPr>
          <p:cNvPr id="582" name="Google Shape;582;p22"/>
          <p:cNvSpPr txBox="1"/>
          <p:nvPr/>
        </p:nvSpPr>
        <p:spPr>
          <a:xfrm>
            <a:off x="2889810" y="8303315"/>
            <a:ext cx="6254100" cy="354000"/>
          </a:xfrm>
          <a:prstGeom prst="rect">
            <a:avLst/>
          </a:prstGeom>
          <a:noFill/>
          <a:ln>
            <a:noFill/>
          </a:ln>
        </p:spPr>
        <p:txBody>
          <a:bodyPr anchorCtr="0" anchor="t" bIns="0" lIns="0" spcFirstLastPara="1" rIns="0" wrap="square" tIns="0">
            <a:spAutoFit/>
          </a:bodyPr>
          <a:lstStyle/>
          <a:p>
            <a:pPr indent="0" lvl="0" marL="0" marR="0" rtl="0" algn="l">
              <a:lnSpc>
                <a:spcPct val="143018"/>
              </a:lnSpc>
              <a:spcBef>
                <a:spcPts val="0"/>
              </a:spcBef>
              <a:spcAft>
                <a:spcPts val="0"/>
              </a:spcAft>
              <a:buNone/>
            </a:pPr>
            <a:r>
              <a:rPr b="1" i="0" lang="en-US" sz="2299" u="none" cap="none" strike="noStrike">
                <a:solidFill>
                  <a:srgbClr val="000000"/>
                </a:solidFill>
                <a:latin typeface="Inter"/>
                <a:ea typeface="Inter"/>
                <a:cs typeface="Inter"/>
                <a:sym typeface="Inter"/>
              </a:rPr>
              <a:t>Summarize the key concept</a:t>
            </a:r>
            <a:endParaRPr/>
          </a:p>
        </p:txBody>
      </p:sp>
      <p:pic>
        <p:nvPicPr>
          <p:cNvPr id="583" name="Google Shape;583;p22"/>
          <p:cNvPicPr preferRelativeResize="0"/>
          <p:nvPr/>
        </p:nvPicPr>
        <p:blipFill rotWithShape="1">
          <a:blip r:embed="rId3">
            <a:alphaModFix/>
          </a:blip>
          <a:srcRect b="0" l="52761" r="0" t="0"/>
          <a:stretch/>
        </p:blipFill>
        <p:spPr>
          <a:xfrm>
            <a:off x="9648825" y="0"/>
            <a:ext cx="8639174" cy="10287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F0F1"/>
        </a:solidFill>
      </p:bgPr>
    </p:bg>
    <p:spTree>
      <p:nvGrpSpPr>
        <p:cNvPr id="587" name="Shape 587"/>
        <p:cNvGrpSpPr/>
        <p:nvPr/>
      </p:nvGrpSpPr>
      <p:grpSpPr>
        <a:xfrm>
          <a:off x="0" y="0"/>
          <a:ext cx="0" cy="0"/>
          <a:chOff x="0" y="0"/>
          <a:chExt cx="0" cy="0"/>
        </a:xfrm>
      </p:grpSpPr>
      <p:sp>
        <p:nvSpPr>
          <p:cNvPr id="588" name="Google Shape;588;p23"/>
          <p:cNvSpPr/>
          <p:nvPr/>
        </p:nvSpPr>
        <p:spPr>
          <a:xfrm rot="-5400000">
            <a:off x="2254574" y="2962085"/>
            <a:ext cx="2478290" cy="4930039"/>
          </a:xfrm>
          <a:custGeom>
            <a:rect b="b" l="l" r="r" t="t"/>
            <a:pathLst>
              <a:path extrusionOk="0" h="4930039" w="2478290">
                <a:moveTo>
                  <a:pt x="0" y="0"/>
                </a:moveTo>
                <a:lnTo>
                  <a:pt x="2478291" y="0"/>
                </a:lnTo>
                <a:lnTo>
                  <a:pt x="2478291" y="4930039"/>
                </a:lnTo>
                <a:lnTo>
                  <a:pt x="0" y="4930039"/>
                </a:lnTo>
                <a:lnTo>
                  <a:pt x="0" y="0"/>
                </a:lnTo>
                <a:close/>
              </a:path>
            </a:pathLst>
          </a:custGeom>
          <a:blipFill rotWithShape="1">
            <a:blip r:embed="rId3">
              <a:alphaModFix amt="46000"/>
            </a:blip>
            <a:stretch>
              <a:fillRect b="0" l="0" r="0" t="0"/>
            </a:stretch>
          </a:blipFill>
          <a:ln>
            <a:noFill/>
          </a:ln>
        </p:spPr>
      </p:sp>
      <p:sp>
        <p:nvSpPr>
          <p:cNvPr id="589" name="Google Shape;589;p23"/>
          <p:cNvSpPr/>
          <p:nvPr/>
        </p:nvSpPr>
        <p:spPr>
          <a:xfrm rot="-5400000">
            <a:off x="13555135" y="2962085"/>
            <a:ext cx="2478290" cy="4930039"/>
          </a:xfrm>
          <a:custGeom>
            <a:rect b="b" l="l" r="r" t="t"/>
            <a:pathLst>
              <a:path extrusionOk="0" h="4930039" w="2478290">
                <a:moveTo>
                  <a:pt x="0" y="0"/>
                </a:moveTo>
                <a:lnTo>
                  <a:pt x="2478291" y="0"/>
                </a:lnTo>
                <a:lnTo>
                  <a:pt x="2478291" y="4930039"/>
                </a:lnTo>
                <a:lnTo>
                  <a:pt x="0" y="4930039"/>
                </a:lnTo>
                <a:lnTo>
                  <a:pt x="0" y="0"/>
                </a:lnTo>
                <a:close/>
              </a:path>
            </a:pathLst>
          </a:custGeom>
          <a:blipFill rotWithShape="1">
            <a:blip r:embed="rId3">
              <a:alphaModFix amt="46000"/>
            </a:blip>
            <a:stretch>
              <a:fillRect b="0" l="0" r="0" t="0"/>
            </a:stretch>
          </a:blipFill>
          <a:ln>
            <a:noFill/>
          </a:ln>
        </p:spPr>
      </p:sp>
      <p:sp>
        <p:nvSpPr>
          <p:cNvPr id="590" name="Google Shape;590;p23"/>
          <p:cNvSpPr/>
          <p:nvPr/>
        </p:nvSpPr>
        <p:spPr>
          <a:xfrm rot="-5400000">
            <a:off x="7904855" y="2962085"/>
            <a:ext cx="2478290" cy="4930039"/>
          </a:xfrm>
          <a:custGeom>
            <a:rect b="b" l="l" r="r" t="t"/>
            <a:pathLst>
              <a:path extrusionOk="0" h="4930039" w="2478290">
                <a:moveTo>
                  <a:pt x="0" y="0"/>
                </a:moveTo>
                <a:lnTo>
                  <a:pt x="2478290" y="0"/>
                </a:lnTo>
                <a:lnTo>
                  <a:pt x="2478290" y="4930039"/>
                </a:lnTo>
                <a:lnTo>
                  <a:pt x="0" y="4930039"/>
                </a:lnTo>
                <a:lnTo>
                  <a:pt x="0" y="0"/>
                </a:lnTo>
                <a:close/>
              </a:path>
            </a:pathLst>
          </a:custGeom>
          <a:blipFill rotWithShape="1">
            <a:blip r:embed="rId4">
              <a:alphaModFix amt="31000"/>
            </a:blip>
            <a:stretch>
              <a:fillRect b="0" l="0" r="0" t="0"/>
            </a:stretch>
          </a:blipFill>
          <a:ln>
            <a:noFill/>
          </a:ln>
        </p:spPr>
      </p:sp>
      <p:sp>
        <p:nvSpPr>
          <p:cNvPr id="591" name="Google Shape;591;p23"/>
          <p:cNvSpPr txBox="1"/>
          <p:nvPr/>
        </p:nvSpPr>
        <p:spPr>
          <a:xfrm>
            <a:off x="4153613" y="828675"/>
            <a:ext cx="9980775" cy="1717063"/>
          </a:xfrm>
          <a:prstGeom prst="rect">
            <a:avLst/>
          </a:prstGeom>
          <a:noFill/>
          <a:ln>
            <a:noFill/>
          </a:ln>
        </p:spPr>
        <p:txBody>
          <a:bodyPr anchorCtr="0" anchor="t" bIns="0" lIns="0" spcFirstLastPara="1" rIns="0" wrap="square" tIns="0">
            <a:spAutoFit/>
          </a:bodyPr>
          <a:lstStyle/>
          <a:p>
            <a:pPr indent="0" lvl="0" marL="0" marR="0" rtl="0" algn="ctr">
              <a:lnSpc>
                <a:spcPct val="139992"/>
              </a:lnSpc>
              <a:spcBef>
                <a:spcPts val="0"/>
              </a:spcBef>
              <a:spcAft>
                <a:spcPts val="0"/>
              </a:spcAft>
              <a:buNone/>
            </a:pPr>
            <a:r>
              <a:rPr b="0" i="0" lang="en-US" sz="10072" u="none" cap="none" strike="noStrike">
                <a:solidFill>
                  <a:srgbClr val="000000"/>
                </a:solidFill>
                <a:latin typeface="Zilla Slab"/>
                <a:ea typeface="Zilla Slab"/>
                <a:cs typeface="Zilla Slab"/>
                <a:sym typeface="Zilla Slab"/>
              </a:rPr>
              <a:t>Clinical Relevance</a:t>
            </a:r>
            <a:endParaRPr/>
          </a:p>
        </p:txBody>
      </p:sp>
      <p:sp>
        <p:nvSpPr>
          <p:cNvPr id="592" name="Google Shape;592;p23"/>
          <p:cNvSpPr txBox="1"/>
          <p:nvPr/>
        </p:nvSpPr>
        <p:spPr>
          <a:xfrm>
            <a:off x="990423" y="7126224"/>
            <a:ext cx="5006700" cy="19302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900" u="none" cap="none" strike="noStrike">
                <a:solidFill>
                  <a:srgbClr val="000000"/>
                </a:solidFill>
                <a:latin typeface="Ubuntu"/>
                <a:ea typeface="Ubuntu"/>
                <a:cs typeface="Ubuntu"/>
                <a:sym typeface="Ubuntu"/>
              </a:rPr>
              <a:t>Lorem ipsum dolor sit amet, consectetur adipiscing elit, sed do eiusmod tempor incididunt ut labore et dolore magna aliqua. Ut enim ad minim veniam, quis nostrud exercitation ullamco laboris nisi ut aliquip.</a:t>
            </a:r>
            <a:endParaRPr/>
          </a:p>
        </p:txBody>
      </p:sp>
      <p:sp>
        <p:nvSpPr>
          <p:cNvPr id="593" name="Google Shape;593;p23"/>
          <p:cNvSpPr txBox="1"/>
          <p:nvPr/>
        </p:nvSpPr>
        <p:spPr>
          <a:xfrm>
            <a:off x="6640704" y="7126224"/>
            <a:ext cx="5006700" cy="19302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900" u="none" cap="none" strike="noStrike">
                <a:solidFill>
                  <a:srgbClr val="000000"/>
                </a:solidFill>
                <a:latin typeface="Ubuntu"/>
                <a:ea typeface="Ubuntu"/>
                <a:cs typeface="Ubuntu"/>
                <a:sym typeface="Ubuntu"/>
              </a:rPr>
              <a:t>Lorem ipsum dolor sit amet, consectetur adipiscing elit, sed do eiusmod tempor incididunt ut labore et dolore magna aliqua. Ut enim ad minim veniam, quis nostrud exercitation ullamco laboris nisi ut aliquip.</a:t>
            </a:r>
            <a:endParaRPr/>
          </a:p>
        </p:txBody>
      </p:sp>
      <p:sp>
        <p:nvSpPr>
          <p:cNvPr id="594" name="Google Shape;594;p23"/>
          <p:cNvSpPr txBox="1"/>
          <p:nvPr/>
        </p:nvSpPr>
        <p:spPr>
          <a:xfrm>
            <a:off x="12290984" y="7126224"/>
            <a:ext cx="5006700" cy="19302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900" u="none" cap="none" strike="noStrike">
                <a:solidFill>
                  <a:srgbClr val="000000"/>
                </a:solidFill>
                <a:latin typeface="Ubuntu"/>
                <a:ea typeface="Ubuntu"/>
                <a:cs typeface="Ubuntu"/>
                <a:sym typeface="Ubuntu"/>
              </a:rPr>
              <a:t>Lorem ipsum dolor sit amet, consectetur adipiscing elit, sed do eiusmod tempor incididunt ut labore et dolore magna aliqua. Ut enim ad minim veniam, quis nostrud exercitation ullamco laboris nisi ut aliquip.</a:t>
            </a:r>
            <a:endParaRPr/>
          </a:p>
        </p:txBody>
      </p:sp>
      <p:sp>
        <p:nvSpPr>
          <p:cNvPr id="595" name="Google Shape;595;p23"/>
          <p:cNvSpPr/>
          <p:nvPr/>
        </p:nvSpPr>
        <p:spPr>
          <a:xfrm>
            <a:off x="2857465" y="4785389"/>
            <a:ext cx="1183091" cy="1283432"/>
          </a:xfrm>
          <a:custGeom>
            <a:rect b="b" l="l" r="r" t="t"/>
            <a:pathLst>
              <a:path extrusionOk="0" h="1283432" w="1183091">
                <a:moveTo>
                  <a:pt x="0" y="0"/>
                </a:moveTo>
                <a:lnTo>
                  <a:pt x="1183091" y="0"/>
                </a:lnTo>
                <a:lnTo>
                  <a:pt x="1183091" y="1283432"/>
                </a:lnTo>
                <a:lnTo>
                  <a:pt x="0" y="1283432"/>
                </a:lnTo>
                <a:lnTo>
                  <a:pt x="0" y="0"/>
                </a:lnTo>
                <a:close/>
              </a:path>
            </a:pathLst>
          </a:custGeom>
          <a:blipFill rotWithShape="1">
            <a:blip r:embed="rId5">
              <a:alphaModFix/>
            </a:blip>
            <a:stretch>
              <a:fillRect b="0" l="0" r="0" t="0"/>
            </a:stretch>
          </a:blipFill>
          <a:ln>
            <a:noFill/>
          </a:ln>
        </p:spPr>
      </p:sp>
      <p:sp>
        <p:nvSpPr>
          <p:cNvPr id="596" name="Google Shape;596;p23"/>
          <p:cNvSpPr/>
          <p:nvPr/>
        </p:nvSpPr>
        <p:spPr>
          <a:xfrm>
            <a:off x="14349746" y="4785389"/>
            <a:ext cx="889068" cy="1283432"/>
          </a:xfrm>
          <a:custGeom>
            <a:rect b="b" l="l" r="r" t="t"/>
            <a:pathLst>
              <a:path extrusionOk="0" h="1283432" w="889068">
                <a:moveTo>
                  <a:pt x="0" y="0"/>
                </a:moveTo>
                <a:lnTo>
                  <a:pt x="889069" y="0"/>
                </a:lnTo>
                <a:lnTo>
                  <a:pt x="889069" y="1283432"/>
                </a:lnTo>
                <a:lnTo>
                  <a:pt x="0" y="1283432"/>
                </a:lnTo>
                <a:lnTo>
                  <a:pt x="0" y="0"/>
                </a:lnTo>
                <a:close/>
              </a:path>
            </a:pathLst>
          </a:custGeom>
          <a:blipFill rotWithShape="1">
            <a:blip r:embed="rId6">
              <a:alphaModFix/>
            </a:blip>
            <a:stretch>
              <a:fillRect b="0" l="0" r="0" t="0"/>
            </a:stretch>
          </a:blipFill>
          <a:ln>
            <a:noFill/>
          </a:ln>
        </p:spPr>
      </p:sp>
      <p:sp>
        <p:nvSpPr>
          <p:cNvPr id="597" name="Google Shape;597;p23"/>
          <p:cNvSpPr/>
          <p:nvPr/>
        </p:nvSpPr>
        <p:spPr>
          <a:xfrm>
            <a:off x="8528926" y="4828806"/>
            <a:ext cx="1230147" cy="1196598"/>
          </a:xfrm>
          <a:custGeom>
            <a:rect b="b" l="l" r="r" t="t"/>
            <a:pathLst>
              <a:path extrusionOk="0" h="1196598" w="1230147">
                <a:moveTo>
                  <a:pt x="0" y="0"/>
                </a:moveTo>
                <a:lnTo>
                  <a:pt x="1230148" y="0"/>
                </a:lnTo>
                <a:lnTo>
                  <a:pt x="1230148" y="1196598"/>
                </a:lnTo>
                <a:lnTo>
                  <a:pt x="0" y="1196598"/>
                </a:lnTo>
                <a:lnTo>
                  <a:pt x="0" y="0"/>
                </a:lnTo>
                <a:close/>
              </a:path>
            </a:pathLst>
          </a:custGeom>
          <a:blipFill rotWithShape="1">
            <a:blip r:embed="rId7">
              <a:alphaModFix/>
            </a:blip>
            <a:stretch>
              <a:fillRect b="0" l="0" r="0" t="0"/>
            </a:stretch>
          </a:blipFill>
          <a:ln>
            <a:noFill/>
          </a:ln>
        </p:spPr>
      </p:sp>
      <p:sp>
        <p:nvSpPr>
          <p:cNvPr id="598" name="Google Shape;598;p23"/>
          <p:cNvSpPr txBox="1"/>
          <p:nvPr/>
        </p:nvSpPr>
        <p:spPr>
          <a:xfrm>
            <a:off x="6803454" y="3172360"/>
            <a:ext cx="4681092" cy="450850"/>
          </a:xfrm>
          <a:prstGeom prst="rect">
            <a:avLst/>
          </a:prstGeom>
          <a:noFill/>
          <a:ln>
            <a:noFill/>
          </a:ln>
        </p:spPr>
        <p:txBody>
          <a:bodyPr anchorCtr="0" anchor="t" bIns="0" lIns="0" spcFirstLastPara="1" rIns="0" wrap="square" tIns="0">
            <a:spAutoFit/>
          </a:bodyPr>
          <a:lstStyle/>
          <a:p>
            <a:pPr indent="0" lvl="0" marL="0" marR="0" rtl="0" algn="ctr">
              <a:lnSpc>
                <a:spcPct val="155022"/>
              </a:lnSpc>
              <a:spcBef>
                <a:spcPts val="0"/>
              </a:spcBef>
              <a:spcAft>
                <a:spcPts val="0"/>
              </a:spcAft>
              <a:buNone/>
            </a:pPr>
            <a:r>
              <a:rPr b="1" i="0" lang="en-US" sz="2499" u="none" cap="none" strike="noStrike">
                <a:solidFill>
                  <a:srgbClr val="000000"/>
                </a:solidFill>
                <a:latin typeface="Assistant"/>
                <a:ea typeface="Assistant"/>
                <a:cs typeface="Assistant"/>
                <a:sym typeface="Assistant"/>
              </a:rPr>
              <a:t>Write a main idea here</a:t>
            </a:r>
            <a:endParaRPr/>
          </a:p>
        </p:txBody>
      </p:sp>
      <p:sp>
        <p:nvSpPr>
          <p:cNvPr id="599" name="Google Shape;599;p23"/>
          <p:cNvSpPr txBox="1"/>
          <p:nvPr/>
        </p:nvSpPr>
        <p:spPr>
          <a:xfrm>
            <a:off x="1108464" y="3172360"/>
            <a:ext cx="4681092" cy="450850"/>
          </a:xfrm>
          <a:prstGeom prst="rect">
            <a:avLst/>
          </a:prstGeom>
          <a:noFill/>
          <a:ln>
            <a:noFill/>
          </a:ln>
        </p:spPr>
        <p:txBody>
          <a:bodyPr anchorCtr="0" anchor="t" bIns="0" lIns="0" spcFirstLastPara="1" rIns="0" wrap="square" tIns="0">
            <a:spAutoFit/>
          </a:bodyPr>
          <a:lstStyle/>
          <a:p>
            <a:pPr indent="0" lvl="0" marL="0" marR="0" rtl="0" algn="ctr">
              <a:lnSpc>
                <a:spcPct val="155022"/>
              </a:lnSpc>
              <a:spcBef>
                <a:spcPts val="0"/>
              </a:spcBef>
              <a:spcAft>
                <a:spcPts val="0"/>
              </a:spcAft>
              <a:buNone/>
            </a:pPr>
            <a:r>
              <a:rPr b="1" i="0" lang="en-US" sz="2499" u="none" cap="none" strike="noStrike">
                <a:solidFill>
                  <a:srgbClr val="000000"/>
                </a:solidFill>
                <a:latin typeface="Assistant"/>
                <a:ea typeface="Assistant"/>
                <a:cs typeface="Assistant"/>
                <a:sym typeface="Assistant"/>
              </a:rPr>
              <a:t>Write a main idea here</a:t>
            </a:r>
            <a:endParaRPr/>
          </a:p>
        </p:txBody>
      </p:sp>
      <p:sp>
        <p:nvSpPr>
          <p:cNvPr id="600" name="Google Shape;600;p23"/>
          <p:cNvSpPr txBox="1"/>
          <p:nvPr/>
        </p:nvSpPr>
        <p:spPr>
          <a:xfrm>
            <a:off x="12453735" y="3172360"/>
            <a:ext cx="4681092" cy="450850"/>
          </a:xfrm>
          <a:prstGeom prst="rect">
            <a:avLst/>
          </a:prstGeom>
          <a:noFill/>
          <a:ln>
            <a:noFill/>
          </a:ln>
        </p:spPr>
        <p:txBody>
          <a:bodyPr anchorCtr="0" anchor="t" bIns="0" lIns="0" spcFirstLastPara="1" rIns="0" wrap="square" tIns="0">
            <a:spAutoFit/>
          </a:bodyPr>
          <a:lstStyle/>
          <a:p>
            <a:pPr indent="0" lvl="0" marL="0" marR="0" rtl="0" algn="ctr">
              <a:lnSpc>
                <a:spcPct val="155022"/>
              </a:lnSpc>
              <a:spcBef>
                <a:spcPts val="0"/>
              </a:spcBef>
              <a:spcAft>
                <a:spcPts val="0"/>
              </a:spcAft>
              <a:buNone/>
            </a:pPr>
            <a:r>
              <a:rPr b="1" i="0" lang="en-US" sz="2499" u="none" cap="none" strike="noStrike">
                <a:solidFill>
                  <a:srgbClr val="000000"/>
                </a:solidFill>
                <a:latin typeface="Assistant"/>
                <a:ea typeface="Assistant"/>
                <a:cs typeface="Assistant"/>
                <a:sym typeface="Assistant"/>
              </a:rPr>
              <a:t>Write a main idea here</a:t>
            </a:r>
            <a:endParaRPr/>
          </a:p>
        </p:txBody>
      </p:sp>
      <p:sp>
        <p:nvSpPr>
          <p:cNvPr id="601" name="Google Shape;601;p23"/>
          <p:cNvSpPr/>
          <p:nvPr/>
        </p:nvSpPr>
        <p:spPr>
          <a:xfrm rot="-5400000">
            <a:off x="-402210" y="1620370"/>
            <a:ext cx="2109838" cy="425804"/>
          </a:xfrm>
          <a:custGeom>
            <a:rect b="b" l="l" r="r" t="t"/>
            <a:pathLst>
              <a:path extrusionOk="0" h="425804" w="2109838">
                <a:moveTo>
                  <a:pt x="0" y="0"/>
                </a:moveTo>
                <a:lnTo>
                  <a:pt x="2109838" y="0"/>
                </a:lnTo>
                <a:lnTo>
                  <a:pt x="2109838" y="425804"/>
                </a:lnTo>
                <a:lnTo>
                  <a:pt x="0" y="425804"/>
                </a:lnTo>
                <a:lnTo>
                  <a:pt x="0" y="0"/>
                </a:lnTo>
                <a:close/>
              </a:path>
            </a:pathLst>
          </a:custGeom>
          <a:blipFill rotWithShape="1">
            <a:blip r:embed="rId8">
              <a:alphaModFix amt="30000"/>
            </a:blip>
            <a:stretch>
              <a:fillRect b="0" l="0" r="0" t="0"/>
            </a:stretch>
          </a:blipFill>
          <a:ln>
            <a:noFill/>
          </a:ln>
        </p:spPr>
      </p:sp>
      <p:sp>
        <p:nvSpPr>
          <p:cNvPr id="602" name="Google Shape;602;p23"/>
          <p:cNvSpPr/>
          <p:nvPr/>
        </p:nvSpPr>
        <p:spPr>
          <a:xfrm rot="-5400000">
            <a:off x="-402210" y="-1012367"/>
            <a:ext cx="2109838" cy="425804"/>
          </a:xfrm>
          <a:custGeom>
            <a:rect b="b" l="l" r="r" t="t"/>
            <a:pathLst>
              <a:path extrusionOk="0" h="425804" w="2109838">
                <a:moveTo>
                  <a:pt x="0" y="0"/>
                </a:moveTo>
                <a:lnTo>
                  <a:pt x="2109838" y="0"/>
                </a:lnTo>
                <a:lnTo>
                  <a:pt x="2109838" y="425804"/>
                </a:lnTo>
                <a:lnTo>
                  <a:pt x="0" y="425804"/>
                </a:lnTo>
                <a:lnTo>
                  <a:pt x="0" y="0"/>
                </a:lnTo>
                <a:close/>
              </a:path>
            </a:pathLst>
          </a:custGeom>
          <a:blipFill rotWithShape="1">
            <a:blip r:embed="rId8">
              <a:alphaModFix amt="30000"/>
            </a:blip>
            <a:stretch>
              <a:fillRect b="0" l="0" r="0" t="0"/>
            </a:stretch>
          </a:blipFill>
          <a:ln>
            <a:noFill/>
          </a:ln>
        </p:spPr>
      </p:sp>
      <p:sp>
        <p:nvSpPr>
          <p:cNvPr id="603" name="Google Shape;603;p23"/>
          <p:cNvSpPr/>
          <p:nvPr/>
        </p:nvSpPr>
        <p:spPr>
          <a:xfrm rot="-5400000">
            <a:off x="16580372" y="1620370"/>
            <a:ext cx="2109838" cy="425804"/>
          </a:xfrm>
          <a:custGeom>
            <a:rect b="b" l="l" r="r" t="t"/>
            <a:pathLst>
              <a:path extrusionOk="0" h="425804" w="2109838">
                <a:moveTo>
                  <a:pt x="0" y="0"/>
                </a:moveTo>
                <a:lnTo>
                  <a:pt x="2109838" y="0"/>
                </a:lnTo>
                <a:lnTo>
                  <a:pt x="2109838" y="425804"/>
                </a:lnTo>
                <a:lnTo>
                  <a:pt x="0" y="425804"/>
                </a:lnTo>
                <a:lnTo>
                  <a:pt x="0" y="0"/>
                </a:lnTo>
                <a:close/>
              </a:path>
            </a:pathLst>
          </a:custGeom>
          <a:blipFill rotWithShape="1">
            <a:blip r:embed="rId8">
              <a:alphaModFix amt="30000"/>
            </a:blip>
            <a:stretch>
              <a:fillRect b="0" l="0" r="0" t="0"/>
            </a:stretch>
          </a:blipFill>
          <a:ln>
            <a:noFill/>
          </a:ln>
        </p:spPr>
      </p:sp>
      <p:sp>
        <p:nvSpPr>
          <p:cNvPr id="604" name="Google Shape;604;p23"/>
          <p:cNvSpPr/>
          <p:nvPr/>
        </p:nvSpPr>
        <p:spPr>
          <a:xfrm rot="-5400000">
            <a:off x="16580372" y="-1012367"/>
            <a:ext cx="2109838" cy="425804"/>
          </a:xfrm>
          <a:custGeom>
            <a:rect b="b" l="l" r="r" t="t"/>
            <a:pathLst>
              <a:path extrusionOk="0" h="425804" w="2109838">
                <a:moveTo>
                  <a:pt x="0" y="0"/>
                </a:moveTo>
                <a:lnTo>
                  <a:pt x="2109838" y="0"/>
                </a:lnTo>
                <a:lnTo>
                  <a:pt x="2109838" y="425804"/>
                </a:lnTo>
                <a:lnTo>
                  <a:pt x="0" y="425804"/>
                </a:lnTo>
                <a:lnTo>
                  <a:pt x="0" y="0"/>
                </a:lnTo>
                <a:close/>
              </a:path>
            </a:pathLst>
          </a:custGeom>
          <a:blipFill rotWithShape="1">
            <a:blip r:embed="rId8">
              <a:alphaModFix amt="30000"/>
            </a:blip>
            <a:stretch>
              <a:fillRect b="0" l="0" r="0" t="0"/>
            </a:stretch>
          </a:blipFill>
          <a:ln>
            <a:noFill/>
          </a:ln>
        </p:spPr>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F0F1"/>
        </a:solidFill>
      </p:bgPr>
    </p:bg>
    <p:spTree>
      <p:nvGrpSpPr>
        <p:cNvPr id="608" name="Shape 608"/>
        <p:cNvGrpSpPr/>
        <p:nvPr/>
      </p:nvGrpSpPr>
      <p:grpSpPr>
        <a:xfrm>
          <a:off x="0" y="0"/>
          <a:ext cx="0" cy="0"/>
          <a:chOff x="0" y="0"/>
          <a:chExt cx="0" cy="0"/>
        </a:xfrm>
      </p:grpSpPr>
      <p:pic>
        <p:nvPicPr>
          <p:cNvPr id="609" name="Google Shape;609;p24"/>
          <p:cNvPicPr preferRelativeResize="0"/>
          <p:nvPr/>
        </p:nvPicPr>
        <p:blipFill rotWithShape="1">
          <a:blip r:embed="rId3">
            <a:alphaModFix/>
          </a:blip>
          <a:srcRect b="14500" l="0" r="0" t="1123"/>
          <a:stretch/>
        </p:blipFill>
        <p:spPr>
          <a:xfrm>
            <a:off x="0" y="0"/>
            <a:ext cx="18288000" cy="10287000"/>
          </a:xfrm>
          <a:prstGeom prst="rect">
            <a:avLst/>
          </a:prstGeom>
          <a:noFill/>
          <a:ln>
            <a:noFill/>
          </a:ln>
        </p:spPr>
      </p:pic>
      <p:grpSp>
        <p:nvGrpSpPr>
          <p:cNvPr id="610" name="Google Shape;610;p24"/>
          <p:cNvGrpSpPr/>
          <p:nvPr/>
        </p:nvGrpSpPr>
        <p:grpSpPr>
          <a:xfrm>
            <a:off x="12719146" y="-883982"/>
            <a:ext cx="5568854" cy="8394337"/>
            <a:chOff x="0" y="-38100"/>
            <a:chExt cx="1466694" cy="2210854"/>
          </a:xfrm>
        </p:grpSpPr>
        <p:sp>
          <p:nvSpPr>
            <p:cNvPr id="611" name="Google Shape;611;p24"/>
            <p:cNvSpPr/>
            <p:nvPr/>
          </p:nvSpPr>
          <p:spPr>
            <a:xfrm>
              <a:off x="0" y="0"/>
              <a:ext cx="1466694" cy="2172754"/>
            </a:xfrm>
            <a:custGeom>
              <a:rect b="b" l="l" r="r" t="t"/>
              <a:pathLst>
                <a:path extrusionOk="0" h="2172754" w="1466694">
                  <a:moveTo>
                    <a:pt x="120949" y="0"/>
                  </a:moveTo>
                  <a:lnTo>
                    <a:pt x="1345745" y="0"/>
                  </a:lnTo>
                  <a:cubicBezTo>
                    <a:pt x="1412544" y="0"/>
                    <a:pt x="1466694" y="54151"/>
                    <a:pt x="1466694" y="120949"/>
                  </a:cubicBezTo>
                  <a:lnTo>
                    <a:pt x="1466694" y="2051805"/>
                  </a:lnTo>
                  <a:cubicBezTo>
                    <a:pt x="1466694" y="2083883"/>
                    <a:pt x="1453951" y="2114647"/>
                    <a:pt x="1431269" y="2137329"/>
                  </a:cubicBezTo>
                  <a:cubicBezTo>
                    <a:pt x="1408587" y="2160011"/>
                    <a:pt x="1377823" y="2172754"/>
                    <a:pt x="1345745" y="2172754"/>
                  </a:cubicBezTo>
                  <a:lnTo>
                    <a:pt x="120949" y="2172754"/>
                  </a:lnTo>
                  <a:cubicBezTo>
                    <a:pt x="88871" y="2172754"/>
                    <a:pt x="58107" y="2160011"/>
                    <a:pt x="35425" y="2137329"/>
                  </a:cubicBezTo>
                  <a:cubicBezTo>
                    <a:pt x="12743" y="2114647"/>
                    <a:pt x="0" y="2083883"/>
                    <a:pt x="0" y="2051805"/>
                  </a:cubicBezTo>
                  <a:lnTo>
                    <a:pt x="0" y="120949"/>
                  </a:lnTo>
                  <a:cubicBezTo>
                    <a:pt x="0" y="88871"/>
                    <a:pt x="12743" y="58107"/>
                    <a:pt x="35425" y="35425"/>
                  </a:cubicBezTo>
                  <a:cubicBezTo>
                    <a:pt x="58107" y="12743"/>
                    <a:pt x="88871" y="0"/>
                    <a:pt x="120949" y="0"/>
                  </a:cubicBezTo>
                  <a:close/>
                </a:path>
              </a:pathLst>
            </a:custGeom>
            <a:solidFill>
              <a:srgbClr val="597279">
                <a:alpha val="7333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24"/>
            <p:cNvSpPr txBox="1"/>
            <p:nvPr/>
          </p:nvSpPr>
          <p:spPr>
            <a:xfrm>
              <a:off x="0" y="-38100"/>
              <a:ext cx="1466694" cy="2210854"/>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13" name="Google Shape;613;p24"/>
          <p:cNvSpPr txBox="1"/>
          <p:nvPr/>
        </p:nvSpPr>
        <p:spPr>
          <a:xfrm>
            <a:off x="13514634" y="4294271"/>
            <a:ext cx="3977878" cy="2271395"/>
          </a:xfrm>
          <a:prstGeom prst="rect">
            <a:avLst/>
          </a:prstGeom>
          <a:noFill/>
          <a:ln>
            <a:noFill/>
          </a:ln>
        </p:spPr>
        <p:txBody>
          <a:bodyPr anchorCtr="0" anchor="t" bIns="0" lIns="0" spcFirstLastPara="1" rIns="0" wrap="square" tIns="0">
            <a:spAutoFit/>
          </a:bodyPr>
          <a:lstStyle/>
          <a:p>
            <a:pPr indent="0" lvl="0" marL="0" marR="0" rtl="0" algn="ctr">
              <a:lnSpc>
                <a:spcPct val="152000"/>
              </a:lnSpc>
              <a:spcBef>
                <a:spcPts val="0"/>
              </a:spcBef>
              <a:spcAft>
                <a:spcPts val="0"/>
              </a:spcAft>
              <a:buNone/>
            </a:pPr>
            <a:r>
              <a:rPr b="0" i="0" lang="en-US" sz="2000" u="none" cap="none" strike="noStrike">
                <a:solidFill>
                  <a:srgbClr val="FFFFFF"/>
                </a:solidFill>
                <a:latin typeface="Assistant"/>
                <a:ea typeface="Assistant"/>
                <a:cs typeface="Assistant"/>
                <a:sym typeface="Assistant"/>
              </a:rPr>
              <a:t>Lorem ipsum dolor sit amet, consectetur adipiscing elit, sed do eiusmod tempor incididunt ut labore et dolore magna aliqua. Ut enim ad minim veniam, quis nostrud exercitation ullamco laboris nisi ut.</a:t>
            </a:r>
            <a:endParaRPr/>
          </a:p>
        </p:txBody>
      </p:sp>
      <p:sp>
        <p:nvSpPr>
          <p:cNvPr id="614" name="Google Shape;614;p24"/>
          <p:cNvSpPr txBox="1"/>
          <p:nvPr/>
        </p:nvSpPr>
        <p:spPr>
          <a:xfrm>
            <a:off x="13514634" y="962025"/>
            <a:ext cx="3977878" cy="2271395"/>
          </a:xfrm>
          <a:prstGeom prst="rect">
            <a:avLst/>
          </a:prstGeom>
          <a:noFill/>
          <a:ln>
            <a:noFill/>
          </a:ln>
        </p:spPr>
        <p:txBody>
          <a:bodyPr anchorCtr="0" anchor="t" bIns="0" lIns="0" spcFirstLastPara="1" rIns="0" wrap="square" tIns="0">
            <a:spAutoFit/>
          </a:bodyPr>
          <a:lstStyle/>
          <a:p>
            <a:pPr indent="0" lvl="0" marL="0" marR="0" rtl="0" algn="ctr">
              <a:lnSpc>
                <a:spcPct val="152000"/>
              </a:lnSpc>
              <a:spcBef>
                <a:spcPts val="0"/>
              </a:spcBef>
              <a:spcAft>
                <a:spcPts val="0"/>
              </a:spcAft>
              <a:buNone/>
            </a:pPr>
            <a:r>
              <a:rPr b="0" i="0" lang="en-US" sz="2000" u="none" cap="none" strike="noStrike">
                <a:solidFill>
                  <a:srgbClr val="FFFFFF"/>
                </a:solidFill>
                <a:latin typeface="Assistant"/>
                <a:ea typeface="Assistant"/>
                <a:cs typeface="Assistant"/>
                <a:sym typeface="Assistant"/>
              </a:rPr>
              <a:t>Lorem ipsum dolor sit amet, consectetur adipiscing elit, sed do eiusmod tempor incididunt ut labore et dolore magna aliqua. Ut enim ad minim veniam, quis nostrud exercitation ullamco laboris nisi ut.</a:t>
            </a:r>
            <a:endParaRPr/>
          </a:p>
        </p:txBody>
      </p:sp>
      <p:grpSp>
        <p:nvGrpSpPr>
          <p:cNvPr id="615" name="Google Shape;615;p24"/>
          <p:cNvGrpSpPr/>
          <p:nvPr/>
        </p:nvGrpSpPr>
        <p:grpSpPr>
          <a:xfrm>
            <a:off x="-4034402" y="6252598"/>
            <a:ext cx="8068804" cy="8068804"/>
            <a:chOff x="0" y="0"/>
            <a:chExt cx="812800" cy="812800"/>
          </a:xfrm>
        </p:grpSpPr>
        <p:sp>
          <p:nvSpPr>
            <p:cNvPr id="616" name="Google Shape;616;p2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alpha val="30588"/>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24"/>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F0F1"/>
        </a:solidFill>
      </p:bgPr>
    </p:bg>
    <p:spTree>
      <p:nvGrpSpPr>
        <p:cNvPr id="621" name="Shape 621"/>
        <p:cNvGrpSpPr/>
        <p:nvPr/>
      </p:nvGrpSpPr>
      <p:grpSpPr>
        <a:xfrm>
          <a:off x="0" y="0"/>
          <a:ext cx="0" cy="0"/>
          <a:chOff x="0" y="0"/>
          <a:chExt cx="0" cy="0"/>
        </a:xfrm>
      </p:grpSpPr>
      <p:grpSp>
        <p:nvGrpSpPr>
          <p:cNvPr id="622" name="Google Shape;622;p25"/>
          <p:cNvGrpSpPr/>
          <p:nvPr/>
        </p:nvGrpSpPr>
        <p:grpSpPr>
          <a:xfrm>
            <a:off x="0" y="-144661"/>
            <a:ext cx="1514125" cy="1658786"/>
            <a:chOff x="0" y="-38100"/>
            <a:chExt cx="398782" cy="436882"/>
          </a:xfrm>
        </p:grpSpPr>
        <p:sp>
          <p:nvSpPr>
            <p:cNvPr id="623" name="Google Shape;623;p25"/>
            <p:cNvSpPr/>
            <p:nvPr/>
          </p:nvSpPr>
          <p:spPr>
            <a:xfrm>
              <a:off x="0" y="0"/>
              <a:ext cx="398782" cy="398782"/>
            </a:xfrm>
            <a:custGeom>
              <a:rect b="b" l="l" r="r" t="t"/>
              <a:pathLst>
                <a:path extrusionOk="0" h="398782" w="398782">
                  <a:moveTo>
                    <a:pt x="0" y="0"/>
                  </a:moveTo>
                  <a:lnTo>
                    <a:pt x="398782" y="0"/>
                  </a:lnTo>
                  <a:lnTo>
                    <a:pt x="398782" y="398782"/>
                  </a:lnTo>
                  <a:lnTo>
                    <a:pt x="0" y="398782"/>
                  </a:lnTo>
                  <a:close/>
                </a:path>
              </a:pathLst>
            </a:custGeom>
            <a:solidFill>
              <a:srgbClr val="A9B9BD"/>
            </a:solidFill>
            <a:ln>
              <a:noFill/>
            </a:ln>
          </p:spPr>
        </p:sp>
        <p:sp>
          <p:nvSpPr>
            <p:cNvPr id="624" name="Google Shape;624;p25"/>
            <p:cNvSpPr txBox="1"/>
            <p:nvPr/>
          </p:nvSpPr>
          <p:spPr>
            <a:xfrm>
              <a:off x="0" y="-38100"/>
              <a:ext cx="398782" cy="436882"/>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aphicFrame>
        <p:nvGraphicFramePr>
          <p:cNvPr id="625" name="Google Shape;625;p25"/>
          <p:cNvGraphicFramePr/>
          <p:nvPr/>
        </p:nvGraphicFramePr>
        <p:xfrm>
          <a:off x="0" y="2791355"/>
          <a:ext cx="3000000" cy="3000000"/>
        </p:xfrm>
        <a:graphic>
          <a:graphicData uri="http://schemas.openxmlformats.org/drawingml/2006/table">
            <a:tbl>
              <a:tblPr>
                <a:noFill/>
                <a:tableStyleId>{37CCDE8C-BE51-4AD7-A622-60C98DF6ABCB}</a:tableStyleId>
              </a:tblPr>
              <a:tblGrid>
                <a:gridCol w="6096000"/>
                <a:gridCol w="6096000"/>
                <a:gridCol w="6096000"/>
              </a:tblGrid>
              <a:tr h="890250">
                <a:tc>
                  <a:txBody>
                    <a:bodyPr/>
                    <a:lstStyle/>
                    <a:p>
                      <a:pPr indent="0" lvl="0" marL="0" marR="0" rtl="0" algn="l">
                        <a:lnSpc>
                          <a:spcPct val="140015"/>
                        </a:lnSpc>
                        <a:spcBef>
                          <a:spcPts val="0"/>
                        </a:spcBef>
                        <a:spcAft>
                          <a:spcPts val="0"/>
                        </a:spcAft>
                        <a:buNone/>
                      </a:pPr>
                      <a:r>
                        <a:rPr b="1" lang="en-US" sz="2599" u="none" cap="none" strike="noStrike">
                          <a:solidFill>
                            <a:srgbClr val="000000"/>
                          </a:solidFill>
                          <a:latin typeface="Zilla Slab"/>
                          <a:ea typeface="Zilla Slab"/>
                          <a:cs typeface="Zilla Slab"/>
                          <a:sym typeface="Zilla Slab"/>
                        </a:rPr>
                        <a:t>Function</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40015"/>
                        </a:lnSpc>
                        <a:spcBef>
                          <a:spcPts val="0"/>
                        </a:spcBef>
                        <a:spcAft>
                          <a:spcPts val="0"/>
                        </a:spcAft>
                        <a:buNone/>
                      </a:pPr>
                      <a:r>
                        <a:rPr b="1" lang="en-US" sz="2599" u="none" cap="none" strike="noStrike">
                          <a:solidFill>
                            <a:srgbClr val="000000"/>
                          </a:solidFill>
                          <a:latin typeface="Zilla Slab"/>
                          <a:ea typeface="Zilla Slab"/>
                          <a:cs typeface="Zilla Slab"/>
                          <a:sym typeface="Zilla Slab"/>
                        </a:rPr>
                        <a:t>Sympathetic Nervous System</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40015"/>
                        </a:lnSpc>
                        <a:spcBef>
                          <a:spcPts val="0"/>
                        </a:spcBef>
                        <a:spcAft>
                          <a:spcPts val="0"/>
                        </a:spcAft>
                        <a:buNone/>
                      </a:pPr>
                      <a:r>
                        <a:rPr b="1" lang="en-US" sz="2599" u="none" cap="none" strike="noStrike">
                          <a:solidFill>
                            <a:srgbClr val="000000"/>
                          </a:solidFill>
                          <a:latin typeface="Zilla Slab"/>
                          <a:ea typeface="Zilla Slab"/>
                          <a:cs typeface="Zilla Slab"/>
                          <a:sym typeface="Zilla Slab"/>
                        </a:rPr>
                        <a:t>Parasympathetic Nervous System</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000000"/>
                      </a:solidFill>
                      <a:prstDash val="solid"/>
                      <a:round/>
                      <a:headEnd len="sm" w="sm" type="none"/>
                      <a:tailEnd len="sm" w="sm" type="none"/>
                    </a:lnB>
                  </a:tcPr>
                </a:tc>
              </a:tr>
              <a:tr h="850250">
                <a:tc>
                  <a:txBody>
                    <a:bodyPr/>
                    <a:lstStyle/>
                    <a:p>
                      <a:pPr indent="0" lvl="0" marL="0" marR="0" rtl="0" algn="l">
                        <a:lnSpc>
                          <a:spcPct val="140000"/>
                        </a:lnSpc>
                        <a:spcBef>
                          <a:spcPts val="0"/>
                        </a:spcBef>
                        <a:spcAft>
                          <a:spcPts val="0"/>
                        </a:spcAft>
                        <a:buNone/>
                      </a:pPr>
                      <a:r>
                        <a:rPr lang="en-US" sz="2100" u="none" cap="none" strike="noStrike">
                          <a:solidFill>
                            <a:srgbClr val="000000"/>
                          </a:solidFill>
                          <a:latin typeface="Assistant"/>
                          <a:ea typeface="Assistant"/>
                          <a:cs typeface="Assistant"/>
                          <a:sym typeface="Assistant"/>
                        </a:rPr>
                        <a:t>Heart Rate</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E1E4E5"/>
                    </a:solidFill>
                  </a:tcPr>
                </a:tc>
                <a:tc>
                  <a:txBody>
                    <a:bodyPr/>
                    <a:lstStyle/>
                    <a:p>
                      <a:pPr indent="0" lvl="0" marL="0" marR="0" rtl="0" algn="l">
                        <a:lnSpc>
                          <a:spcPct val="140000"/>
                        </a:lnSpc>
                        <a:spcBef>
                          <a:spcPts val="0"/>
                        </a:spcBef>
                        <a:spcAft>
                          <a:spcPts val="0"/>
                        </a:spcAft>
                        <a:buNone/>
                      </a:pPr>
                      <a:r>
                        <a:rPr lang="en-US" sz="2100" u="none" cap="none" strike="noStrike">
                          <a:solidFill>
                            <a:srgbClr val="000000"/>
                          </a:solidFill>
                          <a:latin typeface="Assistant"/>
                          <a:ea typeface="Assistant"/>
                          <a:cs typeface="Assistant"/>
                          <a:sym typeface="Assistant"/>
                        </a:rPr>
                        <a:t>Increases</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40000"/>
                        </a:lnSpc>
                        <a:spcBef>
                          <a:spcPts val="0"/>
                        </a:spcBef>
                        <a:spcAft>
                          <a:spcPts val="0"/>
                        </a:spcAft>
                        <a:buNone/>
                      </a:pPr>
                      <a:r>
                        <a:rPr lang="en-US" sz="2100" u="none" cap="none" strike="noStrike">
                          <a:solidFill>
                            <a:srgbClr val="000000"/>
                          </a:solidFill>
                          <a:latin typeface="Assistant"/>
                          <a:ea typeface="Assistant"/>
                          <a:cs typeface="Assistant"/>
                          <a:sym typeface="Assistant"/>
                        </a:rPr>
                        <a:t>Decreases</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E1E4E5"/>
                    </a:solidFill>
                  </a:tcPr>
                </a:tc>
              </a:tr>
              <a:tr h="850250">
                <a:tc>
                  <a:txBody>
                    <a:bodyPr/>
                    <a:lstStyle/>
                    <a:p>
                      <a:pPr indent="0" lvl="0" marL="0" marR="0" rtl="0" algn="l">
                        <a:lnSpc>
                          <a:spcPct val="140000"/>
                        </a:lnSpc>
                        <a:spcBef>
                          <a:spcPts val="0"/>
                        </a:spcBef>
                        <a:spcAft>
                          <a:spcPts val="0"/>
                        </a:spcAft>
                        <a:buNone/>
                      </a:pPr>
                      <a:r>
                        <a:rPr lang="en-US" sz="2100" u="none" cap="none" strike="noStrike">
                          <a:solidFill>
                            <a:srgbClr val="000000"/>
                          </a:solidFill>
                          <a:latin typeface="Assistant"/>
                          <a:ea typeface="Assistant"/>
                          <a:cs typeface="Assistant"/>
                          <a:sym typeface="Assistant"/>
                        </a:rPr>
                        <a:t>Pupil Size</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E1E4E5"/>
                    </a:solidFill>
                  </a:tcPr>
                </a:tc>
                <a:tc>
                  <a:txBody>
                    <a:bodyPr/>
                    <a:lstStyle/>
                    <a:p>
                      <a:pPr indent="0" lvl="0" marL="0" marR="0" rtl="0" algn="l">
                        <a:lnSpc>
                          <a:spcPct val="140000"/>
                        </a:lnSpc>
                        <a:spcBef>
                          <a:spcPts val="0"/>
                        </a:spcBef>
                        <a:spcAft>
                          <a:spcPts val="0"/>
                        </a:spcAft>
                        <a:buNone/>
                      </a:pPr>
                      <a:r>
                        <a:rPr lang="en-US" sz="2100" u="none" cap="none" strike="noStrike">
                          <a:solidFill>
                            <a:srgbClr val="000000"/>
                          </a:solidFill>
                          <a:latin typeface="Assistant"/>
                          <a:ea typeface="Assistant"/>
                          <a:cs typeface="Assistant"/>
                          <a:sym typeface="Assistant"/>
                        </a:rPr>
                        <a:t>Dilates</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40000"/>
                        </a:lnSpc>
                        <a:spcBef>
                          <a:spcPts val="0"/>
                        </a:spcBef>
                        <a:spcAft>
                          <a:spcPts val="0"/>
                        </a:spcAft>
                        <a:buNone/>
                      </a:pPr>
                      <a:r>
                        <a:rPr lang="en-US" sz="2100" u="none" cap="none" strike="noStrike">
                          <a:solidFill>
                            <a:srgbClr val="000000"/>
                          </a:solidFill>
                          <a:latin typeface="Assistant"/>
                          <a:ea typeface="Assistant"/>
                          <a:cs typeface="Assistant"/>
                          <a:sym typeface="Assistant"/>
                        </a:rPr>
                        <a:t>Constricts</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E1E4E5"/>
                    </a:solidFill>
                  </a:tcPr>
                </a:tc>
              </a:tr>
              <a:tr h="850250">
                <a:tc>
                  <a:txBody>
                    <a:bodyPr/>
                    <a:lstStyle/>
                    <a:p>
                      <a:pPr indent="0" lvl="0" marL="0" marR="0" rtl="0" algn="l">
                        <a:lnSpc>
                          <a:spcPct val="140000"/>
                        </a:lnSpc>
                        <a:spcBef>
                          <a:spcPts val="0"/>
                        </a:spcBef>
                        <a:spcAft>
                          <a:spcPts val="0"/>
                        </a:spcAft>
                        <a:buNone/>
                      </a:pPr>
                      <a:r>
                        <a:rPr lang="en-US" sz="2100" u="none" cap="none" strike="noStrike">
                          <a:solidFill>
                            <a:srgbClr val="000000"/>
                          </a:solidFill>
                          <a:latin typeface="Assistant"/>
                          <a:ea typeface="Assistant"/>
                          <a:cs typeface="Assistant"/>
                          <a:sym typeface="Assistant"/>
                        </a:rPr>
                        <a:t>Digestion</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E1E4E5"/>
                    </a:solidFill>
                  </a:tcPr>
                </a:tc>
                <a:tc>
                  <a:txBody>
                    <a:bodyPr/>
                    <a:lstStyle/>
                    <a:p>
                      <a:pPr indent="0" lvl="0" marL="0" marR="0" rtl="0" algn="l">
                        <a:lnSpc>
                          <a:spcPct val="140000"/>
                        </a:lnSpc>
                        <a:spcBef>
                          <a:spcPts val="0"/>
                        </a:spcBef>
                        <a:spcAft>
                          <a:spcPts val="0"/>
                        </a:spcAft>
                        <a:buNone/>
                      </a:pPr>
                      <a:r>
                        <a:rPr lang="en-US" sz="2100" u="none" cap="none" strike="noStrike">
                          <a:solidFill>
                            <a:srgbClr val="000000"/>
                          </a:solidFill>
                          <a:latin typeface="Assistant"/>
                          <a:ea typeface="Assistant"/>
                          <a:cs typeface="Assistant"/>
                          <a:sym typeface="Assistant"/>
                        </a:rPr>
                        <a:t>Inhibits</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40000"/>
                        </a:lnSpc>
                        <a:spcBef>
                          <a:spcPts val="0"/>
                        </a:spcBef>
                        <a:spcAft>
                          <a:spcPts val="0"/>
                        </a:spcAft>
                        <a:buNone/>
                      </a:pPr>
                      <a:r>
                        <a:rPr lang="en-US" sz="2100" u="none" cap="none" strike="noStrike">
                          <a:solidFill>
                            <a:srgbClr val="000000"/>
                          </a:solidFill>
                          <a:latin typeface="Assistant"/>
                          <a:ea typeface="Assistant"/>
                          <a:cs typeface="Assistant"/>
                          <a:sym typeface="Assistant"/>
                        </a:rPr>
                        <a:t>Stimulates</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E1E4E5"/>
                    </a:solidFill>
                  </a:tcPr>
                </a:tc>
              </a:tr>
              <a:tr h="850250">
                <a:tc>
                  <a:txBody>
                    <a:bodyPr/>
                    <a:lstStyle/>
                    <a:p>
                      <a:pPr indent="0" lvl="0" marL="0" marR="0" rtl="0" algn="l">
                        <a:lnSpc>
                          <a:spcPct val="140000"/>
                        </a:lnSpc>
                        <a:spcBef>
                          <a:spcPts val="0"/>
                        </a:spcBef>
                        <a:spcAft>
                          <a:spcPts val="0"/>
                        </a:spcAft>
                        <a:buNone/>
                      </a:pPr>
                      <a:r>
                        <a:rPr lang="en-US" sz="2100" u="none" cap="none" strike="noStrike">
                          <a:solidFill>
                            <a:srgbClr val="000000"/>
                          </a:solidFill>
                          <a:latin typeface="Assistant"/>
                          <a:ea typeface="Assistant"/>
                          <a:cs typeface="Assistant"/>
                          <a:sym typeface="Assistant"/>
                        </a:rPr>
                        <a:t>Respiratory Rate</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E1E4E5"/>
                    </a:solidFill>
                  </a:tcPr>
                </a:tc>
                <a:tc>
                  <a:txBody>
                    <a:bodyPr/>
                    <a:lstStyle/>
                    <a:p>
                      <a:pPr indent="0" lvl="0" marL="0" marR="0" rtl="0" algn="l">
                        <a:lnSpc>
                          <a:spcPct val="140000"/>
                        </a:lnSpc>
                        <a:spcBef>
                          <a:spcPts val="0"/>
                        </a:spcBef>
                        <a:spcAft>
                          <a:spcPts val="0"/>
                        </a:spcAft>
                        <a:buNone/>
                      </a:pPr>
                      <a:r>
                        <a:rPr lang="en-US" sz="2100" u="none" cap="none" strike="noStrike">
                          <a:solidFill>
                            <a:srgbClr val="000000"/>
                          </a:solidFill>
                          <a:latin typeface="Assistant"/>
                          <a:ea typeface="Assistant"/>
                          <a:cs typeface="Assistant"/>
                          <a:sym typeface="Assistant"/>
                        </a:rPr>
                        <a:t>Increases</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40000"/>
                        </a:lnSpc>
                        <a:spcBef>
                          <a:spcPts val="0"/>
                        </a:spcBef>
                        <a:spcAft>
                          <a:spcPts val="0"/>
                        </a:spcAft>
                        <a:buNone/>
                      </a:pPr>
                      <a:r>
                        <a:rPr lang="en-US" sz="2100" u="none" cap="none" strike="noStrike">
                          <a:solidFill>
                            <a:srgbClr val="000000"/>
                          </a:solidFill>
                          <a:latin typeface="Assistant"/>
                          <a:ea typeface="Assistant"/>
                          <a:cs typeface="Assistant"/>
                          <a:sym typeface="Assistant"/>
                        </a:rPr>
                        <a:t>Decreases</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E1E4E5"/>
                    </a:solidFill>
                  </a:tcPr>
                </a:tc>
              </a:tr>
              <a:tr h="850250">
                <a:tc>
                  <a:txBody>
                    <a:bodyPr/>
                    <a:lstStyle/>
                    <a:p>
                      <a:pPr indent="0" lvl="0" marL="0" marR="0" rtl="0" algn="l">
                        <a:lnSpc>
                          <a:spcPct val="140000"/>
                        </a:lnSpc>
                        <a:spcBef>
                          <a:spcPts val="0"/>
                        </a:spcBef>
                        <a:spcAft>
                          <a:spcPts val="0"/>
                        </a:spcAft>
                        <a:buNone/>
                      </a:pPr>
                      <a:r>
                        <a:rPr lang="en-US" sz="2100" u="none" cap="none" strike="noStrike">
                          <a:solidFill>
                            <a:srgbClr val="000000"/>
                          </a:solidFill>
                          <a:latin typeface="Assistant"/>
                          <a:ea typeface="Assistant"/>
                          <a:cs typeface="Assistant"/>
                          <a:sym typeface="Assistant"/>
                        </a:rPr>
                        <a:t>Blood Pressure</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E1E4E5"/>
                    </a:solidFill>
                  </a:tcPr>
                </a:tc>
                <a:tc>
                  <a:txBody>
                    <a:bodyPr/>
                    <a:lstStyle/>
                    <a:p>
                      <a:pPr indent="0" lvl="0" marL="0" marR="0" rtl="0" algn="l">
                        <a:lnSpc>
                          <a:spcPct val="140000"/>
                        </a:lnSpc>
                        <a:spcBef>
                          <a:spcPts val="0"/>
                        </a:spcBef>
                        <a:spcAft>
                          <a:spcPts val="0"/>
                        </a:spcAft>
                        <a:buNone/>
                      </a:pPr>
                      <a:r>
                        <a:rPr lang="en-US" sz="2100" u="none" cap="none" strike="noStrike">
                          <a:solidFill>
                            <a:srgbClr val="000000"/>
                          </a:solidFill>
                          <a:latin typeface="Assistant"/>
                          <a:ea typeface="Assistant"/>
                          <a:cs typeface="Assistant"/>
                          <a:sym typeface="Assistant"/>
                        </a:rPr>
                        <a:t>Elevates</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40000"/>
                        </a:lnSpc>
                        <a:spcBef>
                          <a:spcPts val="0"/>
                        </a:spcBef>
                        <a:spcAft>
                          <a:spcPts val="0"/>
                        </a:spcAft>
                        <a:buNone/>
                      </a:pPr>
                      <a:r>
                        <a:rPr lang="en-US" sz="2100" u="none" cap="none" strike="noStrike">
                          <a:solidFill>
                            <a:srgbClr val="000000"/>
                          </a:solidFill>
                          <a:latin typeface="Assistant"/>
                          <a:ea typeface="Assistant"/>
                          <a:cs typeface="Assistant"/>
                          <a:sym typeface="Assistant"/>
                        </a:rPr>
                        <a:t>Lowers</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E1E4E5"/>
                    </a:solidFill>
                  </a:tcPr>
                </a:tc>
              </a:tr>
              <a:tr h="850250">
                <a:tc>
                  <a:txBody>
                    <a:bodyPr/>
                    <a:lstStyle/>
                    <a:p>
                      <a:pPr indent="0" lvl="0" marL="0" marR="0" rtl="0" algn="l">
                        <a:lnSpc>
                          <a:spcPct val="140000"/>
                        </a:lnSpc>
                        <a:spcBef>
                          <a:spcPts val="0"/>
                        </a:spcBef>
                        <a:spcAft>
                          <a:spcPts val="0"/>
                        </a:spcAft>
                        <a:buNone/>
                      </a:pPr>
                      <a:r>
                        <a:rPr lang="en-US" sz="2100" u="none" cap="none" strike="noStrike">
                          <a:solidFill>
                            <a:srgbClr val="000000"/>
                          </a:solidFill>
                          <a:latin typeface="Assistant"/>
                          <a:ea typeface="Assistant"/>
                          <a:cs typeface="Assistant"/>
                          <a:sym typeface="Assistant"/>
                        </a:rPr>
                        <a:t>Main Neurotransmitter</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E1E4E5"/>
                    </a:solidFill>
                  </a:tcPr>
                </a:tc>
                <a:tc>
                  <a:txBody>
                    <a:bodyPr/>
                    <a:lstStyle/>
                    <a:p>
                      <a:pPr indent="0" lvl="0" marL="0" marR="0" rtl="0" algn="l">
                        <a:lnSpc>
                          <a:spcPct val="140000"/>
                        </a:lnSpc>
                        <a:spcBef>
                          <a:spcPts val="0"/>
                        </a:spcBef>
                        <a:spcAft>
                          <a:spcPts val="0"/>
                        </a:spcAft>
                        <a:buNone/>
                      </a:pPr>
                      <a:r>
                        <a:rPr lang="en-US" sz="2100" u="none" cap="none" strike="noStrike">
                          <a:solidFill>
                            <a:srgbClr val="000000"/>
                          </a:solidFill>
                          <a:latin typeface="Assistant"/>
                          <a:ea typeface="Assistant"/>
                          <a:cs typeface="Assistant"/>
                          <a:sym typeface="Assistant"/>
                        </a:rPr>
                        <a:t>Norepinephrine</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40000"/>
                        </a:lnSpc>
                        <a:spcBef>
                          <a:spcPts val="0"/>
                        </a:spcBef>
                        <a:spcAft>
                          <a:spcPts val="0"/>
                        </a:spcAft>
                        <a:buNone/>
                      </a:pPr>
                      <a:r>
                        <a:rPr lang="en-US" sz="2100" u="none" cap="none" strike="noStrike">
                          <a:solidFill>
                            <a:srgbClr val="000000"/>
                          </a:solidFill>
                          <a:latin typeface="Assistant"/>
                          <a:ea typeface="Assistant"/>
                          <a:cs typeface="Assistant"/>
                          <a:sym typeface="Assistant"/>
                        </a:rPr>
                        <a:t>Acetylcholine</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E1E4E5"/>
                    </a:solidFill>
                  </a:tcPr>
                </a:tc>
              </a:tr>
              <a:tr h="840250">
                <a:tc>
                  <a:txBody>
                    <a:bodyPr/>
                    <a:lstStyle/>
                    <a:p>
                      <a:pPr indent="0" lvl="0" marL="0" marR="0" rtl="0" algn="l">
                        <a:lnSpc>
                          <a:spcPct val="140000"/>
                        </a:lnSpc>
                        <a:spcBef>
                          <a:spcPts val="0"/>
                        </a:spcBef>
                        <a:spcAft>
                          <a:spcPts val="0"/>
                        </a:spcAft>
                        <a:buNone/>
                      </a:pPr>
                      <a:r>
                        <a:rPr lang="en-US" sz="2100" u="none" cap="none" strike="noStrike">
                          <a:solidFill>
                            <a:srgbClr val="000000"/>
                          </a:solidFill>
                          <a:latin typeface="Assistant"/>
                          <a:ea typeface="Assistant"/>
                          <a:cs typeface="Assistant"/>
                          <a:sym typeface="Assistant"/>
                        </a:rPr>
                        <a:t>Response Type</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1E4E5"/>
                    </a:solidFill>
                  </a:tcPr>
                </a:tc>
                <a:tc>
                  <a:txBody>
                    <a:bodyPr/>
                    <a:lstStyle/>
                    <a:p>
                      <a:pPr indent="0" lvl="0" marL="0" marR="0" rtl="0" algn="l">
                        <a:lnSpc>
                          <a:spcPct val="140000"/>
                        </a:lnSpc>
                        <a:spcBef>
                          <a:spcPts val="0"/>
                        </a:spcBef>
                        <a:spcAft>
                          <a:spcPts val="0"/>
                        </a:spcAft>
                        <a:buNone/>
                      </a:pPr>
                      <a:r>
                        <a:rPr lang="en-US" sz="2100" u="none" cap="none" strike="noStrike">
                          <a:solidFill>
                            <a:srgbClr val="000000"/>
                          </a:solidFill>
                          <a:latin typeface="Assistant"/>
                          <a:ea typeface="Assistant"/>
                          <a:cs typeface="Assistant"/>
                          <a:sym typeface="Assistant"/>
                        </a:rPr>
                        <a:t>Fight or Flight</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40000"/>
                        </a:lnSpc>
                        <a:spcBef>
                          <a:spcPts val="0"/>
                        </a:spcBef>
                        <a:spcAft>
                          <a:spcPts val="0"/>
                        </a:spcAft>
                        <a:buNone/>
                      </a:pPr>
                      <a:r>
                        <a:rPr lang="en-US" sz="2100" u="none" cap="none" strike="noStrike">
                          <a:solidFill>
                            <a:srgbClr val="000000"/>
                          </a:solidFill>
                          <a:latin typeface="Assistant"/>
                          <a:ea typeface="Assistant"/>
                          <a:cs typeface="Assistant"/>
                          <a:sym typeface="Assistant"/>
                        </a:rPr>
                        <a:t>Rest and Digest</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1E4E5"/>
                    </a:solidFill>
                  </a:tcPr>
                </a:tc>
              </a:tr>
            </a:tbl>
          </a:graphicData>
        </a:graphic>
      </p:graphicFrame>
      <p:grpSp>
        <p:nvGrpSpPr>
          <p:cNvPr id="626" name="Google Shape;626;p25"/>
          <p:cNvGrpSpPr/>
          <p:nvPr/>
        </p:nvGrpSpPr>
        <p:grpSpPr>
          <a:xfrm>
            <a:off x="16773875" y="8628214"/>
            <a:ext cx="1514125" cy="1658786"/>
            <a:chOff x="0" y="-38100"/>
            <a:chExt cx="398782" cy="436882"/>
          </a:xfrm>
        </p:grpSpPr>
        <p:sp>
          <p:nvSpPr>
            <p:cNvPr id="627" name="Google Shape;627;p25"/>
            <p:cNvSpPr/>
            <p:nvPr/>
          </p:nvSpPr>
          <p:spPr>
            <a:xfrm>
              <a:off x="0" y="0"/>
              <a:ext cx="398782" cy="398782"/>
            </a:xfrm>
            <a:custGeom>
              <a:rect b="b" l="l" r="r" t="t"/>
              <a:pathLst>
                <a:path extrusionOk="0" h="398782" w="398782">
                  <a:moveTo>
                    <a:pt x="0" y="0"/>
                  </a:moveTo>
                  <a:lnTo>
                    <a:pt x="398782" y="0"/>
                  </a:lnTo>
                  <a:lnTo>
                    <a:pt x="398782" y="398782"/>
                  </a:lnTo>
                  <a:lnTo>
                    <a:pt x="0" y="398782"/>
                  </a:lnTo>
                  <a:close/>
                </a:path>
              </a:pathLst>
            </a:custGeom>
            <a:solidFill>
              <a:srgbClr val="A9B9BD"/>
            </a:solidFill>
            <a:ln>
              <a:noFill/>
            </a:ln>
          </p:spPr>
        </p:sp>
        <p:sp>
          <p:nvSpPr>
            <p:cNvPr id="628" name="Google Shape;628;p25"/>
            <p:cNvSpPr txBox="1"/>
            <p:nvPr/>
          </p:nvSpPr>
          <p:spPr>
            <a:xfrm>
              <a:off x="0" y="-38100"/>
              <a:ext cx="398782" cy="436882"/>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29" name="Google Shape;629;p25"/>
          <p:cNvGrpSpPr/>
          <p:nvPr/>
        </p:nvGrpSpPr>
        <p:grpSpPr>
          <a:xfrm>
            <a:off x="742600" y="729594"/>
            <a:ext cx="1543050" cy="1543050"/>
            <a:chOff x="0" y="0"/>
            <a:chExt cx="812800" cy="812800"/>
          </a:xfrm>
        </p:grpSpPr>
        <p:sp>
          <p:nvSpPr>
            <p:cNvPr id="630" name="Google Shape;630;p2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97279">
                <a:alpha val="3882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25"/>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32" name="Google Shape;632;p25"/>
          <p:cNvGrpSpPr/>
          <p:nvPr/>
        </p:nvGrpSpPr>
        <p:grpSpPr>
          <a:xfrm>
            <a:off x="16002350" y="8001350"/>
            <a:ext cx="1543050" cy="1543050"/>
            <a:chOff x="0" y="0"/>
            <a:chExt cx="812800" cy="812800"/>
          </a:xfrm>
        </p:grpSpPr>
        <p:sp>
          <p:nvSpPr>
            <p:cNvPr id="633" name="Google Shape;633;p2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97279">
                <a:alpha val="3882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25"/>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35" name="Google Shape;635;p25"/>
          <p:cNvSpPr txBox="1"/>
          <p:nvPr/>
        </p:nvSpPr>
        <p:spPr>
          <a:xfrm>
            <a:off x="4624959" y="555581"/>
            <a:ext cx="9038082" cy="1717063"/>
          </a:xfrm>
          <a:prstGeom prst="rect">
            <a:avLst/>
          </a:prstGeom>
          <a:noFill/>
          <a:ln>
            <a:noFill/>
          </a:ln>
        </p:spPr>
        <p:txBody>
          <a:bodyPr anchorCtr="0" anchor="t" bIns="0" lIns="0" spcFirstLastPara="1" rIns="0" wrap="square" tIns="0">
            <a:spAutoFit/>
          </a:bodyPr>
          <a:lstStyle/>
          <a:p>
            <a:pPr indent="0" lvl="0" marL="0" marR="0" rtl="0" algn="ctr">
              <a:lnSpc>
                <a:spcPct val="139992"/>
              </a:lnSpc>
              <a:spcBef>
                <a:spcPts val="0"/>
              </a:spcBef>
              <a:spcAft>
                <a:spcPts val="0"/>
              </a:spcAft>
              <a:buNone/>
            </a:pPr>
            <a:r>
              <a:rPr b="0" i="0" lang="en-US" sz="10072" u="none" cap="none" strike="noStrike">
                <a:solidFill>
                  <a:srgbClr val="000000"/>
                </a:solidFill>
                <a:latin typeface="Zilla Slab"/>
                <a:ea typeface="Zilla Slab"/>
                <a:cs typeface="Zilla Slab"/>
                <a:sym typeface="Zilla Slab"/>
              </a:rPr>
              <a:t>Important Table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97279"/>
        </a:solidFill>
      </p:bgPr>
    </p:bg>
    <p:spTree>
      <p:nvGrpSpPr>
        <p:cNvPr id="639" name="Shape 639"/>
        <p:cNvGrpSpPr/>
        <p:nvPr/>
      </p:nvGrpSpPr>
      <p:grpSpPr>
        <a:xfrm>
          <a:off x="0" y="0"/>
          <a:ext cx="0" cy="0"/>
          <a:chOff x="0" y="0"/>
          <a:chExt cx="0" cy="0"/>
        </a:xfrm>
      </p:grpSpPr>
      <p:sp>
        <p:nvSpPr>
          <p:cNvPr id="640" name="Google Shape;640;p26"/>
          <p:cNvSpPr txBox="1"/>
          <p:nvPr/>
        </p:nvSpPr>
        <p:spPr>
          <a:xfrm>
            <a:off x="11088484" y="800690"/>
            <a:ext cx="6170700" cy="4341900"/>
          </a:xfrm>
          <a:prstGeom prst="rect">
            <a:avLst/>
          </a:prstGeom>
          <a:noFill/>
          <a:ln>
            <a:noFill/>
          </a:ln>
        </p:spPr>
        <p:txBody>
          <a:bodyPr anchorCtr="0" anchor="t" bIns="0" lIns="0" spcFirstLastPara="1" rIns="0" wrap="square" tIns="0">
            <a:spAutoFit/>
          </a:bodyPr>
          <a:lstStyle/>
          <a:p>
            <a:pPr indent="0" lvl="0" marL="0" marR="0" rtl="0" algn="r">
              <a:lnSpc>
                <a:spcPct val="80000"/>
              </a:lnSpc>
              <a:spcBef>
                <a:spcPts val="0"/>
              </a:spcBef>
              <a:spcAft>
                <a:spcPts val="0"/>
              </a:spcAft>
              <a:buNone/>
            </a:pPr>
            <a:r>
              <a:rPr b="0" i="0" lang="en-US" sz="17630" u="none" cap="none" strike="noStrike">
                <a:solidFill>
                  <a:srgbClr val="FFFFFF"/>
                </a:solidFill>
                <a:latin typeface="Zilla Slab"/>
                <a:ea typeface="Zilla Slab"/>
                <a:cs typeface="Zilla Slab"/>
                <a:sym typeface="Zilla Slab"/>
              </a:rPr>
              <a:t>Thank</a:t>
            </a:r>
            <a:endParaRPr/>
          </a:p>
          <a:p>
            <a:pPr indent="0" lvl="0" marL="0" marR="0" rtl="0" algn="r">
              <a:lnSpc>
                <a:spcPct val="80000"/>
              </a:lnSpc>
              <a:spcBef>
                <a:spcPts val="0"/>
              </a:spcBef>
              <a:spcAft>
                <a:spcPts val="0"/>
              </a:spcAft>
              <a:buNone/>
            </a:pPr>
            <a:r>
              <a:rPr b="0" i="0" lang="en-US" sz="17630" u="none" cap="none" strike="noStrike">
                <a:solidFill>
                  <a:srgbClr val="FFFFFF"/>
                </a:solidFill>
                <a:latin typeface="Zilla Slab"/>
                <a:ea typeface="Zilla Slab"/>
                <a:cs typeface="Zilla Slab"/>
                <a:sym typeface="Zilla Slab"/>
              </a:rPr>
              <a:t>You</a:t>
            </a:r>
            <a:endParaRPr/>
          </a:p>
        </p:txBody>
      </p:sp>
      <p:sp>
        <p:nvSpPr>
          <p:cNvPr id="641" name="Google Shape;641;p26"/>
          <p:cNvSpPr/>
          <p:nvPr/>
        </p:nvSpPr>
        <p:spPr>
          <a:xfrm>
            <a:off x="13342296" y="5341296"/>
            <a:ext cx="4945704" cy="4945704"/>
          </a:xfrm>
          <a:custGeom>
            <a:rect b="b" l="l" r="r" t="t"/>
            <a:pathLst>
              <a:path extrusionOk="0" h="4945704" w="4945704">
                <a:moveTo>
                  <a:pt x="0" y="0"/>
                </a:moveTo>
                <a:lnTo>
                  <a:pt x="4945704" y="0"/>
                </a:lnTo>
                <a:lnTo>
                  <a:pt x="4945704" y="4945704"/>
                </a:lnTo>
                <a:lnTo>
                  <a:pt x="0" y="4945704"/>
                </a:lnTo>
                <a:lnTo>
                  <a:pt x="0" y="0"/>
                </a:lnTo>
                <a:close/>
              </a:path>
            </a:pathLst>
          </a:custGeom>
          <a:blipFill rotWithShape="1">
            <a:blip r:embed="rId3">
              <a:alphaModFix amt="57000"/>
            </a:blip>
            <a:stretch>
              <a:fillRect b="0" l="0" r="0" t="0"/>
            </a:stretch>
          </a:blipFill>
          <a:ln>
            <a:noFill/>
          </a:ln>
        </p:spPr>
      </p:sp>
      <p:sp>
        <p:nvSpPr>
          <p:cNvPr id="642" name="Google Shape;642;p26"/>
          <p:cNvSpPr/>
          <p:nvPr/>
        </p:nvSpPr>
        <p:spPr>
          <a:xfrm rot="-5400000">
            <a:off x="0" y="16114"/>
            <a:ext cx="4925849" cy="4925849"/>
          </a:xfrm>
          <a:custGeom>
            <a:rect b="b" l="l" r="r" t="t"/>
            <a:pathLst>
              <a:path extrusionOk="0" h="4925849" w="4925849">
                <a:moveTo>
                  <a:pt x="0" y="0"/>
                </a:moveTo>
                <a:lnTo>
                  <a:pt x="4925849" y="0"/>
                </a:lnTo>
                <a:lnTo>
                  <a:pt x="4925849" y="4925849"/>
                </a:lnTo>
                <a:lnTo>
                  <a:pt x="0" y="4925849"/>
                </a:lnTo>
                <a:lnTo>
                  <a:pt x="0" y="0"/>
                </a:lnTo>
                <a:close/>
              </a:path>
            </a:pathLst>
          </a:custGeom>
          <a:blipFill rotWithShape="1">
            <a:blip r:embed="rId4">
              <a:alphaModFix amt="28000"/>
            </a:blip>
            <a:stretch>
              <a:fillRect b="0" l="0" r="0" t="0"/>
            </a:stretch>
          </a:blipFill>
          <a:ln>
            <a:noFill/>
          </a:ln>
        </p:spPr>
      </p:sp>
      <p:sp>
        <p:nvSpPr>
          <p:cNvPr id="643" name="Google Shape;643;p26"/>
          <p:cNvSpPr/>
          <p:nvPr/>
        </p:nvSpPr>
        <p:spPr>
          <a:xfrm>
            <a:off x="1028700" y="7395566"/>
            <a:ext cx="711069" cy="711069"/>
          </a:xfrm>
          <a:custGeom>
            <a:rect b="b" l="l" r="r" t="t"/>
            <a:pathLst>
              <a:path extrusionOk="0" h="711069" w="711069">
                <a:moveTo>
                  <a:pt x="0" y="0"/>
                </a:moveTo>
                <a:lnTo>
                  <a:pt x="711069" y="0"/>
                </a:lnTo>
                <a:lnTo>
                  <a:pt x="711069" y="711069"/>
                </a:lnTo>
                <a:lnTo>
                  <a:pt x="0" y="711069"/>
                </a:lnTo>
                <a:lnTo>
                  <a:pt x="0" y="0"/>
                </a:lnTo>
                <a:close/>
              </a:path>
            </a:pathLst>
          </a:custGeom>
          <a:blipFill rotWithShape="1">
            <a:blip r:embed="rId5">
              <a:alphaModFix/>
            </a:blip>
            <a:stretch>
              <a:fillRect b="0" l="0" r="0" t="0"/>
            </a:stretch>
          </a:blipFill>
          <a:ln>
            <a:noFill/>
          </a:ln>
        </p:spPr>
      </p:sp>
      <p:grpSp>
        <p:nvGrpSpPr>
          <p:cNvPr id="644" name="Google Shape;644;p26"/>
          <p:cNvGrpSpPr/>
          <p:nvPr/>
        </p:nvGrpSpPr>
        <p:grpSpPr>
          <a:xfrm>
            <a:off x="1028700" y="6288166"/>
            <a:ext cx="711069" cy="736068"/>
            <a:chOff x="0" y="-28575"/>
            <a:chExt cx="812800" cy="841375"/>
          </a:xfrm>
        </p:grpSpPr>
        <p:sp>
          <p:nvSpPr>
            <p:cNvPr id="645" name="Google Shape;645;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1E4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26"/>
            <p:cNvSpPr txBox="1"/>
            <p:nvPr/>
          </p:nvSpPr>
          <p:spPr>
            <a:xfrm>
              <a:off x="76200" y="-28575"/>
              <a:ext cx="660400" cy="765175"/>
            </a:xfrm>
            <a:prstGeom prst="rect">
              <a:avLst/>
            </a:prstGeom>
            <a:noFill/>
            <a:ln>
              <a:noFill/>
            </a:ln>
          </p:spPr>
          <p:txBody>
            <a:bodyPr anchorCtr="0" anchor="ctr" bIns="50800" lIns="50800" spcFirstLastPara="1" rIns="50800" wrap="square" tIns="50800">
              <a:noAutofit/>
            </a:bodyPr>
            <a:lstStyle/>
            <a:p>
              <a:pPr indent="0" lvl="0" marL="0" marR="0" rtl="0" algn="ctr">
                <a:lnSpc>
                  <a:spcPct val="175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47" name="Google Shape;647;p26"/>
          <p:cNvGrpSpPr/>
          <p:nvPr/>
        </p:nvGrpSpPr>
        <p:grpSpPr>
          <a:xfrm>
            <a:off x="1028700" y="8477988"/>
            <a:ext cx="711069" cy="711069"/>
            <a:chOff x="0" y="0"/>
            <a:chExt cx="812800" cy="812800"/>
          </a:xfrm>
        </p:grpSpPr>
        <p:sp>
          <p:nvSpPr>
            <p:cNvPr id="648" name="Google Shape;648;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1E4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26"/>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92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50" name="Google Shape;650;p26"/>
          <p:cNvSpPr/>
          <p:nvPr/>
        </p:nvSpPr>
        <p:spPr>
          <a:xfrm>
            <a:off x="1126836" y="6494109"/>
            <a:ext cx="514797" cy="369810"/>
          </a:xfrm>
          <a:custGeom>
            <a:rect b="b" l="l" r="r" t="t"/>
            <a:pathLst>
              <a:path extrusionOk="0" h="369810" w="514797">
                <a:moveTo>
                  <a:pt x="0" y="0"/>
                </a:moveTo>
                <a:lnTo>
                  <a:pt x="514797" y="0"/>
                </a:lnTo>
                <a:lnTo>
                  <a:pt x="514797" y="369810"/>
                </a:lnTo>
                <a:lnTo>
                  <a:pt x="0" y="369810"/>
                </a:lnTo>
                <a:lnTo>
                  <a:pt x="0" y="0"/>
                </a:lnTo>
                <a:close/>
              </a:path>
            </a:pathLst>
          </a:custGeom>
          <a:blipFill rotWithShape="1">
            <a:blip r:embed="rId6">
              <a:alphaModFix/>
            </a:blip>
            <a:stretch>
              <a:fillRect b="0" l="-10035" r="0" t="-30616"/>
            </a:stretch>
          </a:blipFill>
          <a:ln>
            <a:noFill/>
          </a:ln>
        </p:spPr>
      </p:sp>
      <p:sp>
        <p:nvSpPr>
          <p:cNvPr id="651" name="Google Shape;651;p26"/>
          <p:cNvSpPr/>
          <p:nvPr/>
        </p:nvSpPr>
        <p:spPr>
          <a:xfrm>
            <a:off x="1155532" y="8548236"/>
            <a:ext cx="457404" cy="537547"/>
          </a:xfrm>
          <a:custGeom>
            <a:rect b="b" l="l" r="r" t="t"/>
            <a:pathLst>
              <a:path extrusionOk="0" h="537547" w="457404">
                <a:moveTo>
                  <a:pt x="0" y="0"/>
                </a:moveTo>
                <a:lnTo>
                  <a:pt x="457404" y="0"/>
                </a:lnTo>
                <a:lnTo>
                  <a:pt x="457404" y="537547"/>
                </a:lnTo>
                <a:lnTo>
                  <a:pt x="0" y="537547"/>
                </a:lnTo>
                <a:lnTo>
                  <a:pt x="0" y="0"/>
                </a:lnTo>
                <a:close/>
              </a:path>
            </a:pathLst>
          </a:custGeom>
          <a:blipFill rotWithShape="1">
            <a:blip r:embed="rId7">
              <a:alphaModFix/>
            </a:blip>
            <a:stretch>
              <a:fillRect b="0" l="0" r="0" t="0"/>
            </a:stretch>
          </a:blipFill>
          <a:ln>
            <a:noFill/>
          </a:ln>
        </p:spPr>
      </p:sp>
      <p:sp>
        <p:nvSpPr>
          <p:cNvPr id="652" name="Google Shape;652;p26"/>
          <p:cNvSpPr txBox="1"/>
          <p:nvPr/>
        </p:nvSpPr>
        <p:spPr>
          <a:xfrm>
            <a:off x="2029285" y="6302910"/>
            <a:ext cx="6096000" cy="27501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707" u="none" cap="none" strike="noStrike">
                <a:solidFill>
                  <a:srgbClr val="FFFFFF"/>
                </a:solidFill>
                <a:latin typeface="Ubuntu"/>
                <a:ea typeface="Ubuntu"/>
                <a:cs typeface="Ubuntu"/>
                <a:sym typeface="Ubuntu"/>
              </a:rPr>
              <a:t>teachername@school.edu</a:t>
            </a:r>
            <a:endParaRPr/>
          </a:p>
          <a:p>
            <a:pPr indent="0" lvl="0" marL="0" marR="0" rtl="0" algn="l">
              <a:lnSpc>
                <a:spcPct val="140000"/>
              </a:lnSpc>
              <a:spcBef>
                <a:spcPts val="0"/>
              </a:spcBef>
              <a:spcAft>
                <a:spcPts val="0"/>
              </a:spcAft>
              <a:buNone/>
            </a:pPr>
            <a:r>
              <a:t/>
            </a:r>
            <a:endParaRPr b="0" i="0" sz="2707" u="none" cap="none" strike="noStrike">
              <a:solidFill>
                <a:srgbClr val="FFFFFF"/>
              </a:solidFill>
              <a:latin typeface="Ubuntu"/>
              <a:ea typeface="Ubuntu"/>
              <a:cs typeface="Ubuntu"/>
              <a:sym typeface="Ubuntu"/>
            </a:endParaRPr>
          </a:p>
          <a:p>
            <a:pPr indent="0" lvl="0" marL="0" marR="0" rtl="0" algn="l">
              <a:lnSpc>
                <a:spcPct val="140000"/>
              </a:lnSpc>
              <a:spcBef>
                <a:spcPts val="0"/>
              </a:spcBef>
              <a:spcAft>
                <a:spcPts val="0"/>
              </a:spcAft>
              <a:buNone/>
            </a:pPr>
            <a:r>
              <a:rPr b="0" i="0" lang="en-US" sz="2707" u="none" cap="none" strike="noStrike">
                <a:solidFill>
                  <a:srgbClr val="FFFFFF"/>
                </a:solidFill>
                <a:latin typeface="Ubuntu"/>
                <a:ea typeface="Ubuntu"/>
                <a:cs typeface="Ubuntu"/>
                <a:sym typeface="Ubuntu"/>
              </a:rPr>
              <a:t>(123) 456-7890</a:t>
            </a:r>
            <a:endParaRPr/>
          </a:p>
          <a:p>
            <a:pPr indent="0" lvl="0" marL="0" marR="0" rtl="0" algn="l">
              <a:lnSpc>
                <a:spcPct val="140000"/>
              </a:lnSpc>
              <a:spcBef>
                <a:spcPts val="0"/>
              </a:spcBef>
              <a:spcAft>
                <a:spcPts val="0"/>
              </a:spcAft>
              <a:buNone/>
            </a:pPr>
            <a:r>
              <a:t/>
            </a:r>
            <a:endParaRPr b="0" i="0" sz="2707" u="none" cap="none" strike="noStrike">
              <a:solidFill>
                <a:srgbClr val="FFFFFF"/>
              </a:solidFill>
              <a:latin typeface="Ubuntu"/>
              <a:ea typeface="Ubuntu"/>
              <a:cs typeface="Ubuntu"/>
              <a:sym typeface="Ubuntu"/>
            </a:endParaRPr>
          </a:p>
          <a:p>
            <a:pPr indent="0" lvl="0" marL="0" marR="0" rtl="0" algn="l">
              <a:lnSpc>
                <a:spcPct val="140000"/>
              </a:lnSpc>
              <a:spcBef>
                <a:spcPts val="0"/>
              </a:spcBef>
              <a:spcAft>
                <a:spcPts val="0"/>
              </a:spcAft>
              <a:buNone/>
            </a:pPr>
            <a:r>
              <a:rPr b="0" i="0" lang="en-US" sz="2707" u="none" cap="none" strike="noStrike">
                <a:solidFill>
                  <a:srgbClr val="FFFFFF"/>
                </a:solidFill>
                <a:latin typeface="Ubuntu"/>
                <a:ea typeface="Ubuntu"/>
                <a:cs typeface="Ubuntu"/>
                <a:sym typeface="Ubuntu"/>
              </a:rPr>
              <a:t>Mondays and Wednesdays, 3 PM - 4 PM</a:t>
            </a:r>
            <a:endParaRPr/>
          </a:p>
        </p:txBody>
      </p:sp>
      <p:grpSp>
        <p:nvGrpSpPr>
          <p:cNvPr id="653" name="Google Shape;653;p26"/>
          <p:cNvGrpSpPr/>
          <p:nvPr/>
        </p:nvGrpSpPr>
        <p:grpSpPr>
          <a:xfrm>
            <a:off x="4925849" y="0"/>
            <a:ext cx="4958078" cy="4958078"/>
            <a:chOff x="0" y="0"/>
            <a:chExt cx="812800" cy="812800"/>
          </a:xfrm>
        </p:grpSpPr>
        <p:sp>
          <p:nvSpPr>
            <p:cNvPr id="654" name="Google Shape;654;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F0F1">
                <a:alpha val="3490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26"/>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F0F1"/>
        </a:solidFill>
      </p:bgPr>
    </p:bg>
    <p:spTree>
      <p:nvGrpSpPr>
        <p:cNvPr id="659" name="Shape 659"/>
        <p:cNvGrpSpPr/>
        <p:nvPr/>
      </p:nvGrpSpPr>
      <p:grpSpPr>
        <a:xfrm>
          <a:off x="0" y="0"/>
          <a:ext cx="0" cy="0"/>
          <a:chOff x="0" y="0"/>
          <a:chExt cx="0" cy="0"/>
        </a:xfrm>
      </p:grpSpPr>
      <p:sp>
        <p:nvSpPr>
          <p:cNvPr id="660" name="Google Shape;660;p27"/>
          <p:cNvSpPr txBox="1"/>
          <p:nvPr/>
        </p:nvSpPr>
        <p:spPr>
          <a:xfrm>
            <a:off x="3829050" y="443351"/>
            <a:ext cx="10629900" cy="1581600"/>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b="0" i="0" lang="en-US" sz="10276" u="none" cap="none" strike="noStrike">
                <a:solidFill>
                  <a:srgbClr val="000000"/>
                </a:solidFill>
                <a:latin typeface="Zilla Slab"/>
                <a:ea typeface="Zilla Slab"/>
                <a:cs typeface="Zilla Slab"/>
                <a:sym typeface="Zilla Slab"/>
              </a:rPr>
              <a:t>RESOURCE PAGE</a:t>
            </a:r>
            <a:endParaRPr/>
          </a:p>
        </p:txBody>
      </p:sp>
      <p:sp>
        <p:nvSpPr>
          <p:cNvPr id="661" name="Google Shape;661;p27"/>
          <p:cNvSpPr txBox="1"/>
          <p:nvPr/>
        </p:nvSpPr>
        <p:spPr>
          <a:xfrm>
            <a:off x="5576863" y="2049124"/>
            <a:ext cx="7134273" cy="453263"/>
          </a:xfrm>
          <a:prstGeom prst="rect">
            <a:avLst/>
          </a:prstGeom>
          <a:noFill/>
          <a:ln>
            <a:noFill/>
          </a:ln>
        </p:spPr>
        <p:txBody>
          <a:bodyPr anchorCtr="0" anchor="t" bIns="0" lIns="0" spcFirstLastPara="1" rIns="0" wrap="square" tIns="0">
            <a:spAutoFit/>
          </a:bodyPr>
          <a:lstStyle/>
          <a:p>
            <a:pPr indent="0" lvl="0" marL="0" marR="0" rtl="0" algn="ctr">
              <a:lnSpc>
                <a:spcPct val="167029"/>
              </a:lnSpc>
              <a:spcBef>
                <a:spcPts val="0"/>
              </a:spcBef>
              <a:spcAft>
                <a:spcPts val="0"/>
              </a:spcAft>
              <a:buNone/>
            </a:pPr>
            <a:r>
              <a:rPr b="0" i="0" lang="en-US" sz="2299" u="none" cap="none" strike="noStrike">
                <a:solidFill>
                  <a:srgbClr val="000000"/>
                </a:solidFill>
                <a:latin typeface="Assistant"/>
                <a:ea typeface="Assistant"/>
                <a:cs typeface="Assistant"/>
                <a:sym typeface="Assistant"/>
              </a:rPr>
              <a:t>This presentation template uses the following free fonts:</a:t>
            </a:r>
            <a:endParaRPr/>
          </a:p>
        </p:txBody>
      </p:sp>
      <p:sp>
        <p:nvSpPr>
          <p:cNvPr id="662" name="Google Shape;662;p27"/>
          <p:cNvSpPr txBox="1"/>
          <p:nvPr/>
        </p:nvSpPr>
        <p:spPr>
          <a:xfrm>
            <a:off x="1208786" y="6695883"/>
            <a:ext cx="2435184" cy="795864"/>
          </a:xfrm>
          <a:prstGeom prst="rect">
            <a:avLst/>
          </a:prstGeom>
          <a:noFill/>
          <a:ln>
            <a:noFill/>
          </a:ln>
        </p:spPr>
        <p:txBody>
          <a:bodyPr anchorCtr="0" anchor="t" bIns="0" lIns="0" spcFirstLastPara="1" rIns="0" wrap="square" tIns="0">
            <a:spAutoFit/>
          </a:bodyPr>
          <a:lstStyle/>
          <a:p>
            <a:pPr indent="0" lvl="0" marL="0" marR="0" rtl="0" algn="l">
              <a:lnSpc>
                <a:spcPct val="167036"/>
              </a:lnSpc>
              <a:spcBef>
                <a:spcPts val="0"/>
              </a:spcBef>
              <a:spcAft>
                <a:spcPts val="0"/>
              </a:spcAft>
              <a:buNone/>
            </a:pPr>
            <a:r>
              <a:rPr b="1" i="0" lang="en-US" sz="4059" u="none" cap="none" strike="noStrike">
                <a:solidFill>
                  <a:srgbClr val="000000"/>
                </a:solidFill>
                <a:latin typeface="Assistant"/>
                <a:ea typeface="Assistant"/>
                <a:cs typeface="Assistant"/>
                <a:sym typeface="Assistant"/>
              </a:rPr>
              <a:t>COLORS</a:t>
            </a:r>
            <a:endParaRPr/>
          </a:p>
        </p:txBody>
      </p:sp>
      <p:sp>
        <p:nvSpPr>
          <p:cNvPr id="663" name="Google Shape;663;p27"/>
          <p:cNvSpPr txBox="1"/>
          <p:nvPr/>
        </p:nvSpPr>
        <p:spPr>
          <a:xfrm>
            <a:off x="1208786" y="5827076"/>
            <a:ext cx="4870368" cy="421132"/>
          </a:xfrm>
          <a:prstGeom prst="rect">
            <a:avLst/>
          </a:prstGeom>
          <a:noFill/>
          <a:ln>
            <a:noFill/>
          </a:ln>
        </p:spPr>
        <p:txBody>
          <a:bodyPr anchorCtr="0" anchor="t" bIns="0" lIns="0" spcFirstLastPara="1" rIns="0" wrap="square" tIns="0">
            <a:spAutoFit/>
          </a:bodyPr>
          <a:lstStyle/>
          <a:p>
            <a:pPr indent="0" lvl="0" marL="0" marR="0" rtl="0" algn="l">
              <a:lnSpc>
                <a:spcPct val="167030"/>
              </a:lnSpc>
              <a:spcBef>
                <a:spcPts val="0"/>
              </a:spcBef>
              <a:spcAft>
                <a:spcPts val="0"/>
              </a:spcAft>
              <a:buNone/>
            </a:pPr>
            <a:r>
              <a:rPr b="1" i="0" lang="en-US" sz="2199" u="none" cap="none" strike="noStrike">
                <a:solidFill>
                  <a:srgbClr val="000000"/>
                </a:solidFill>
                <a:latin typeface="Assistant"/>
                <a:ea typeface="Assistant"/>
                <a:cs typeface="Assistant"/>
                <a:sym typeface="Assistant"/>
              </a:rPr>
              <a:t>You can find these fonts online too.</a:t>
            </a:r>
            <a:endParaRPr/>
          </a:p>
        </p:txBody>
      </p:sp>
      <p:sp>
        <p:nvSpPr>
          <p:cNvPr id="664" name="Google Shape;664;p27"/>
          <p:cNvSpPr txBox="1"/>
          <p:nvPr/>
        </p:nvSpPr>
        <p:spPr>
          <a:xfrm>
            <a:off x="1208786" y="3035788"/>
            <a:ext cx="3143299" cy="421132"/>
          </a:xfrm>
          <a:prstGeom prst="rect">
            <a:avLst/>
          </a:prstGeom>
          <a:noFill/>
          <a:ln>
            <a:noFill/>
          </a:ln>
        </p:spPr>
        <p:txBody>
          <a:bodyPr anchorCtr="0" anchor="t" bIns="0" lIns="0" spcFirstLastPara="1" rIns="0" wrap="square" tIns="0">
            <a:spAutoFit/>
          </a:bodyPr>
          <a:lstStyle/>
          <a:p>
            <a:pPr indent="0" lvl="0" marL="0" marR="0" rtl="0" algn="l">
              <a:lnSpc>
                <a:spcPct val="167030"/>
              </a:lnSpc>
              <a:spcBef>
                <a:spcPts val="0"/>
              </a:spcBef>
              <a:spcAft>
                <a:spcPts val="0"/>
              </a:spcAft>
              <a:buNone/>
            </a:pPr>
            <a:r>
              <a:rPr b="1" i="0" lang="en-US" sz="2199" u="none" cap="none" strike="noStrike">
                <a:solidFill>
                  <a:srgbClr val="000000"/>
                </a:solidFill>
                <a:latin typeface="Assistant"/>
                <a:ea typeface="Assistant"/>
                <a:cs typeface="Assistant"/>
                <a:sym typeface="Assistant"/>
              </a:rPr>
              <a:t>Titles :</a:t>
            </a:r>
            <a:endParaRPr/>
          </a:p>
        </p:txBody>
      </p:sp>
      <p:sp>
        <p:nvSpPr>
          <p:cNvPr id="665" name="Google Shape;665;p27"/>
          <p:cNvSpPr txBox="1"/>
          <p:nvPr/>
        </p:nvSpPr>
        <p:spPr>
          <a:xfrm>
            <a:off x="1208786" y="3921281"/>
            <a:ext cx="3143299" cy="421132"/>
          </a:xfrm>
          <a:prstGeom prst="rect">
            <a:avLst/>
          </a:prstGeom>
          <a:noFill/>
          <a:ln>
            <a:noFill/>
          </a:ln>
        </p:spPr>
        <p:txBody>
          <a:bodyPr anchorCtr="0" anchor="t" bIns="0" lIns="0" spcFirstLastPara="1" rIns="0" wrap="square" tIns="0">
            <a:spAutoFit/>
          </a:bodyPr>
          <a:lstStyle/>
          <a:p>
            <a:pPr indent="0" lvl="1" marL="0" marR="0" rtl="0" algn="l">
              <a:lnSpc>
                <a:spcPct val="167030"/>
              </a:lnSpc>
              <a:spcBef>
                <a:spcPts val="0"/>
              </a:spcBef>
              <a:spcAft>
                <a:spcPts val="0"/>
              </a:spcAft>
              <a:buNone/>
            </a:pPr>
            <a:r>
              <a:rPr b="1" i="0" lang="en-US" sz="2199" u="none" cap="none" strike="noStrike">
                <a:solidFill>
                  <a:srgbClr val="000000"/>
                </a:solidFill>
                <a:latin typeface="Assistant"/>
                <a:ea typeface="Assistant"/>
                <a:cs typeface="Assistant"/>
                <a:sym typeface="Assistant"/>
              </a:rPr>
              <a:t>Headers :</a:t>
            </a:r>
            <a:endParaRPr/>
          </a:p>
        </p:txBody>
      </p:sp>
      <p:sp>
        <p:nvSpPr>
          <p:cNvPr id="666" name="Google Shape;666;p27"/>
          <p:cNvSpPr txBox="1"/>
          <p:nvPr/>
        </p:nvSpPr>
        <p:spPr>
          <a:xfrm>
            <a:off x="1208786" y="4753129"/>
            <a:ext cx="3143299" cy="421132"/>
          </a:xfrm>
          <a:prstGeom prst="rect">
            <a:avLst/>
          </a:prstGeom>
          <a:noFill/>
          <a:ln>
            <a:noFill/>
          </a:ln>
        </p:spPr>
        <p:txBody>
          <a:bodyPr anchorCtr="0" anchor="t" bIns="0" lIns="0" spcFirstLastPara="1" rIns="0" wrap="square" tIns="0">
            <a:spAutoFit/>
          </a:bodyPr>
          <a:lstStyle/>
          <a:p>
            <a:pPr indent="0" lvl="1" marL="0" marR="0" rtl="0" algn="l">
              <a:lnSpc>
                <a:spcPct val="167030"/>
              </a:lnSpc>
              <a:spcBef>
                <a:spcPts val="0"/>
              </a:spcBef>
              <a:spcAft>
                <a:spcPts val="0"/>
              </a:spcAft>
              <a:buNone/>
            </a:pPr>
            <a:r>
              <a:rPr b="1" i="0" lang="en-US" sz="2199" u="none" cap="none" strike="noStrike">
                <a:solidFill>
                  <a:srgbClr val="000000"/>
                </a:solidFill>
                <a:latin typeface="Assistant"/>
                <a:ea typeface="Assistant"/>
                <a:cs typeface="Assistant"/>
                <a:sym typeface="Assistant"/>
              </a:rPr>
              <a:t>Body Copy :</a:t>
            </a:r>
            <a:endParaRPr/>
          </a:p>
        </p:txBody>
      </p:sp>
      <p:sp>
        <p:nvSpPr>
          <p:cNvPr id="667" name="Google Shape;667;p27"/>
          <p:cNvSpPr txBox="1"/>
          <p:nvPr/>
        </p:nvSpPr>
        <p:spPr>
          <a:xfrm>
            <a:off x="1208786" y="3421940"/>
            <a:ext cx="3143299" cy="421132"/>
          </a:xfrm>
          <a:prstGeom prst="rect">
            <a:avLst/>
          </a:prstGeom>
          <a:noFill/>
          <a:ln>
            <a:noFill/>
          </a:ln>
        </p:spPr>
        <p:txBody>
          <a:bodyPr anchorCtr="0" anchor="t" bIns="0" lIns="0" spcFirstLastPara="1" rIns="0" wrap="square" tIns="0">
            <a:spAutoFit/>
          </a:bodyPr>
          <a:lstStyle/>
          <a:p>
            <a:pPr indent="0" lvl="1" marL="0" marR="0" rtl="0" algn="l">
              <a:lnSpc>
                <a:spcPct val="167030"/>
              </a:lnSpc>
              <a:spcBef>
                <a:spcPts val="0"/>
              </a:spcBef>
              <a:spcAft>
                <a:spcPts val="0"/>
              </a:spcAft>
              <a:buNone/>
            </a:pPr>
            <a:r>
              <a:rPr b="0" i="0" lang="en-US" sz="2199" u="none" cap="none" strike="noStrike">
                <a:solidFill>
                  <a:srgbClr val="000000"/>
                </a:solidFill>
                <a:latin typeface="Assistant"/>
                <a:ea typeface="Assistant"/>
                <a:cs typeface="Assistant"/>
                <a:sym typeface="Assistant"/>
              </a:rPr>
              <a:t>Zilla Slab</a:t>
            </a:r>
            <a:endParaRPr/>
          </a:p>
        </p:txBody>
      </p:sp>
      <p:sp>
        <p:nvSpPr>
          <p:cNvPr id="668" name="Google Shape;668;p27"/>
          <p:cNvSpPr txBox="1"/>
          <p:nvPr/>
        </p:nvSpPr>
        <p:spPr>
          <a:xfrm>
            <a:off x="1208786" y="4288383"/>
            <a:ext cx="3805306" cy="421132"/>
          </a:xfrm>
          <a:prstGeom prst="rect">
            <a:avLst/>
          </a:prstGeom>
          <a:noFill/>
          <a:ln>
            <a:noFill/>
          </a:ln>
        </p:spPr>
        <p:txBody>
          <a:bodyPr anchorCtr="0" anchor="t" bIns="0" lIns="0" spcFirstLastPara="1" rIns="0" wrap="square" tIns="0">
            <a:spAutoFit/>
          </a:bodyPr>
          <a:lstStyle/>
          <a:p>
            <a:pPr indent="0" lvl="1" marL="0" marR="0" rtl="0" algn="l">
              <a:lnSpc>
                <a:spcPct val="167030"/>
              </a:lnSpc>
              <a:spcBef>
                <a:spcPts val="0"/>
              </a:spcBef>
              <a:spcAft>
                <a:spcPts val="0"/>
              </a:spcAft>
              <a:buNone/>
            </a:pPr>
            <a:r>
              <a:rPr b="0" i="0" lang="en-US" sz="2199" u="none" cap="none" strike="noStrike">
                <a:solidFill>
                  <a:srgbClr val="000000"/>
                </a:solidFill>
                <a:latin typeface="Assistant"/>
                <a:ea typeface="Assistant"/>
                <a:cs typeface="Assistant"/>
                <a:sym typeface="Assistant"/>
              </a:rPr>
              <a:t>Assistant</a:t>
            </a:r>
            <a:endParaRPr/>
          </a:p>
        </p:txBody>
      </p:sp>
      <p:sp>
        <p:nvSpPr>
          <p:cNvPr id="669" name="Google Shape;669;p27"/>
          <p:cNvSpPr txBox="1"/>
          <p:nvPr/>
        </p:nvSpPr>
        <p:spPr>
          <a:xfrm>
            <a:off x="1208786" y="5139282"/>
            <a:ext cx="4293101" cy="421132"/>
          </a:xfrm>
          <a:prstGeom prst="rect">
            <a:avLst/>
          </a:prstGeom>
          <a:noFill/>
          <a:ln>
            <a:noFill/>
          </a:ln>
        </p:spPr>
        <p:txBody>
          <a:bodyPr anchorCtr="0" anchor="t" bIns="0" lIns="0" spcFirstLastPara="1" rIns="0" wrap="square" tIns="0">
            <a:spAutoFit/>
          </a:bodyPr>
          <a:lstStyle/>
          <a:p>
            <a:pPr indent="0" lvl="1" marL="0" marR="0" rtl="0" algn="l">
              <a:lnSpc>
                <a:spcPct val="167030"/>
              </a:lnSpc>
              <a:spcBef>
                <a:spcPts val="0"/>
              </a:spcBef>
              <a:spcAft>
                <a:spcPts val="0"/>
              </a:spcAft>
              <a:buNone/>
            </a:pPr>
            <a:r>
              <a:rPr b="0" i="0" lang="en-US" sz="2199" u="none" cap="none" strike="noStrike">
                <a:solidFill>
                  <a:srgbClr val="000000"/>
                </a:solidFill>
                <a:latin typeface="Assistant"/>
                <a:ea typeface="Assistant"/>
                <a:cs typeface="Assistant"/>
                <a:sym typeface="Assistant"/>
              </a:rPr>
              <a:t>Assistant</a:t>
            </a:r>
            <a:endParaRPr/>
          </a:p>
        </p:txBody>
      </p:sp>
      <p:grpSp>
        <p:nvGrpSpPr>
          <p:cNvPr id="670" name="Google Shape;670;p27"/>
          <p:cNvGrpSpPr/>
          <p:nvPr/>
        </p:nvGrpSpPr>
        <p:grpSpPr>
          <a:xfrm>
            <a:off x="1328669" y="7853697"/>
            <a:ext cx="715003" cy="715003"/>
            <a:chOff x="0" y="0"/>
            <a:chExt cx="812800" cy="812800"/>
          </a:xfrm>
        </p:grpSpPr>
        <p:sp>
          <p:nvSpPr>
            <p:cNvPr id="671" name="Google Shape;671;p2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EDF0F1"/>
            </a:solidFill>
            <a:ln cap="rnd"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27"/>
            <p:cNvSpPr txBox="1"/>
            <p:nvPr/>
          </p:nvSpPr>
          <p:spPr>
            <a:xfrm>
              <a:off x="76200" y="180975"/>
              <a:ext cx="660400" cy="555625"/>
            </a:xfrm>
            <a:prstGeom prst="rect">
              <a:avLst/>
            </a:prstGeom>
            <a:noFill/>
            <a:ln>
              <a:noFill/>
            </a:ln>
          </p:spPr>
          <p:txBody>
            <a:bodyPr anchorCtr="0" anchor="ctr" bIns="40025" lIns="40025" spcFirstLastPara="1" rIns="40025" wrap="square" tIns="40025">
              <a:noAutofit/>
            </a:bodyPr>
            <a:lstStyle/>
            <a:p>
              <a:pPr indent="0" lvl="0" marL="0" marR="0" rtl="0" algn="ctr">
                <a:lnSpc>
                  <a:spcPct val="46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73" name="Google Shape;673;p27"/>
          <p:cNvGrpSpPr/>
          <p:nvPr/>
        </p:nvGrpSpPr>
        <p:grpSpPr>
          <a:xfrm>
            <a:off x="2814078" y="7853697"/>
            <a:ext cx="715003" cy="715003"/>
            <a:chOff x="0" y="0"/>
            <a:chExt cx="812800" cy="812800"/>
          </a:xfrm>
        </p:grpSpPr>
        <p:sp>
          <p:nvSpPr>
            <p:cNvPr id="674" name="Google Shape;674;p2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A9B9BD"/>
            </a:solidFill>
            <a:ln cap="rnd"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27"/>
            <p:cNvSpPr txBox="1"/>
            <p:nvPr/>
          </p:nvSpPr>
          <p:spPr>
            <a:xfrm>
              <a:off x="76200" y="180975"/>
              <a:ext cx="660400" cy="555625"/>
            </a:xfrm>
            <a:prstGeom prst="rect">
              <a:avLst/>
            </a:prstGeom>
            <a:noFill/>
            <a:ln>
              <a:noFill/>
            </a:ln>
          </p:spPr>
          <p:txBody>
            <a:bodyPr anchorCtr="0" anchor="ctr" bIns="40025" lIns="40025" spcFirstLastPara="1" rIns="40025" wrap="square" tIns="40025">
              <a:noAutofit/>
            </a:bodyPr>
            <a:lstStyle/>
            <a:p>
              <a:pPr indent="0" lvl="0" marL="0" marR="0" rtl="0" algn="ctr">
                <a:lnSpc>
                  <a:spcPct val="46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76" name="Google Shape;676;p27"/>
          <p:cNvGrpSpPr/>
          <p:nvPr/>
        </p:nvGrpSpPr>
        <p:grpSpPr>
          <a:xfrm>
            <a:off x="4300469" y="7853697"/>
            <a:ext cx="715003" cy="715003"/>
            <a:chOff x="0" y="0"/>
            <a:chExt cx="812800" cy="812800"/>
          </a:xfrm>
        </p:grpSpPr>
        <p:sp>
          <p:nvSpPr>
            <p:cNvPr id="677" name="Google Shape;677;p2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597279"/>
            </a:solidFill>
            <a:ln cap="rnd"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27"/>
            <p:cNvSpPr txBox="1"/>
            <p:nvPr/>
          </p:nvSpPr>
          <p:spPr>
            <a:xfrm>
              <a:off x="76200" y="180975"/>
              <a:ext cx="660400" cy="555625"/>
            </a:xfrm>
            <a:prstGeom prst="rect">
              <a:avLst/>
            </a:prstGeom>
            <a:noFill/>
            <a:ln>
              <a:noFill/>
            </a:ln>
          </p:spPr>
          <p:txBody>
            <a:bodyPr anchorCtr="0" anchor="ctr" bIns="40025" lIns="40025" spcFirstLastPara="1" rIns="40025" wrap="square" tIns="40025">
              <a:noAutofit/>
            </a:bodyPr>
            <a:lstStyle/>
            <a:p>
              <a:pPr indent="0" lvl="0" marL="0" marR="0" rtl="0" algn="ctr">
                <a:lnSpc>
                  <a:spcPct val="46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79" name="Google Shape;679;p27"/>
          <p:cNvSpPr txBox="1"/>
          <p:nvPr/>
        </p:nvSpPr>
        <p:spPr>
          <a:xfrm>
            <a:off x="1028700" y="8683000"/>
            <a:ext cx="1314941" cy="394970"/>
          </a:xfrm>
          <a:prstGeom prst="rect">
            <a:avLst/>
          </a:prstGeom>
          <a:noFill/>
          <a:ln>
            <a:noFill/>
          </a:ln>
        </p:spPr>
        <p:txBody>
          <a:bodyPr anchorCtr="0" anchor="t" bIns="0" lIns="0" spcFirstLastPara="1" rIns="0" wrap="square" tIns="0">
            <a:spAutoFit/>
          </a:bodyPr>
          <a:lstStyle/>
          <a:p>
            <a:pPr indent="0" lvl="1" marL="0" marR="0" rtl="0" algn="ctr">
              <a:lnSpc>
                <a:spcPct val="167000"/>
              </a:lnSpc>
              <a:spcBef>
                <a:spcPts val="0"/>
              </a:spcBef>
              <a:spcAft>
                <a:spcPts val="0"/>
              </a:spcAft>
              <a:buNone/>
            </a:pPr>
            <a:r>
              <a:rPr b="0" i="0" lang="en-US" sz="2000" u="none" cap="none" strike="noStrike">
                <a:solidFill>
                  <a:srgbClr val="000000"/>
                </a:solidFill>
                <a:latin typeface="Assistant"/>
                <a:ea typeface="Assistant"/>
                <a:cs typeface="Assistant"/>
                <a:sym typeface="Assistant"/>
              </a:rPr>
              <a:t>#EDF0F1</a:t>
            </a:r>
            <a:endParaRPr/>
          </a:p>
        </p:txBody>
      </p:sp>
      <p:sp>
        <p:nvSpPr>
          <p:cNvPr id="680" name="Google Shape;680;p27"/>
          <p:cNvSpPr txBox="1"/>
          <p:nvPr/>
        </p:nvSpPr>
        <p:spPr>
          <a:xfrm>
            <a:off x="2514110" y="8683000"/>
            <a:ext cx="1314941" cy="394970"/>
          </a:xfrm>
          <a:prstGeom prst="rect">
            <a:avLst/>
          </a:prstGeom>
          <a:noFill/>
          <a:ln>
            <a:noFill/>
          </a:ln>
        </p:spPr>
        <p:txBody>
          <a:bodyPr anchorCtr="0" anchor="t" bIns="0" lIns="0" spcFirstLastPara="1" rIns="0" wrap="square" tIns="0">
            <a:spAutoFit/>
          </a:bodyPr>
          <a:lstStyle/>
          <a:p>
            <a:pPr indent="0" lvl="1" marL="0" marR="0" rtl="0" algn="ctr">
              <a:lnSpc>
                <a:spcPct val="167000"/>
              </a:lnSpc>
              <a:spcBef>
                <a:spcPts val="0"/>
              </a:spcBef>
              <a:spcAft>
                <a:spcPts val="0"/>
              </a:spcAft>
              <a:buNone/>
            </a:pPr>
            <a:r>
              <a:rPr b="0" i="0" lang="en-US" sz="2000" u="none" cap="none" strike="noStrike">
                <a:solidFill>
                  <a:srgbClr val="000000"/>
                </a:solidFill>
                <a:latin typeface="Assistant"/>
                <a:ea typeface="Assistant"/>
                <a:cs typeface="Assistant"/>
                <a:sym typeface="Assistant"/>
              </a:rPr>
              <a:t>#A9B9BD</a:t>
            </a:r>
            <a:endParaRPr/>
          </a:p>
        </p:txBody>
      </p:sp>
      <p:sp>
        <p:nvSpPr>
          <p:cNvPr id="681" name="Google Shape;681;p27"/>
          <p:cNvSpPr txBox="1"/>
          <p:nvPr/>
        </p:nvSpPr>
        <p:spPr>
          <a:xfrm>
            <a:off x="4000500" y="8683000"/>
            <a:ext cx="1314941" cy="394970"/>
          </a:xfrm>
          <a:prstGeom prst="rect">
            <a:avLst/>
          </a:prstGeom>
          <a:noFill/>
          <a:ln>
            <a:noFill/>
          </a:ln>
        </p:spPr>
        <p:txBody>
          <a:bodyPr anchorCtr="0" anchor="t" bIns="0" lIns="0" spcFirstLastPara="1" rIns="0" wrap="square" tIns="0">
            <a:spAutoFit/>
          </a:bodyPr>
          <a:lstStyle/>
          <a:p>
            <a:pPr indent="0" lvl="1" marL="0" marR="0" rtl="0" algn="ctr">
              <a:lnSpc>
                <a:spcPct val="167000"/>
              </a:lnSpc>
              <a:spcBef>
                <a:spcPts val="0"/>
              </a:spcBef>
              <a:spcAft>
                <a:spcPts val="0"/>
              </a:spcAft>
              <a:buNone/>
            </a:pPr>
            <a:r>
              <a:rPr b="0" i="0" lang="en-US" sz="2000" u="none" cap="none" strike="noStrike">
                <a:solidFill>
                  <a:srgbClr val="000000"/>
                </a:solidFill>
                <a:latin typeface="Assistant"/>
                <a:ea typeface="Assistant"/>
                <a:cs typeface="Assistant"/>
                <a:sym typeface="Assistant"/>
              </a:rPr>
              <a:t>#597279</a:t>
            </a:r>
            <a:endParaRPr/>
          </a:p>
        </p:txBody>
      </p:sp>
      <p:sp>
        <p:nvSpPr>
          <p:cNvPr id="682" name="Google Shape;682;p27"/>
          <p:cNvSpPr/>
          <p:nvPr/>
        </p:nvSpPr>
        <p:spPr>
          <a:xfrm>
            <a:off x="13654829" y="3053318"/>
            <a:ext cx="673386" cy="1339561"/>
          </a:xfrm>
          <a:custGeom>
            <a:rect b="b" l="l" r="r" t="t"/>
            <a:pathLst>
              <a:path extrusionOk="0" h="1339561" w="673386">
                <a:moveTo>
                  <a:pt x="0" y="0"/>
                </a:moveTo>
                <a:lnTo>
                  <a:pt x="673386" y="0"/>
                </a:lnTo>
                <a:lnTo>
                  <a:pt x="673386" y="1339561"/>
                </a:lnTo>
                <a:lnTo>
                  <a:pt x="0" y="1339561"/>
                </a:lnTo>
                <a:lnTo>
                  <a:pt x="0" y="0"/>
                </a:lnTo>
                <a:close/>
              </a:path>
            </a:pathLst>
          </a:custGeom>
          <a:blipFill rotWithShape="1">
            <a:blip r:embed="rId3">
              <a:alphaModFix/>
            </a:blip>
            <a:stretch>
              <a:fillRect b="0" l="0" r="0" t="0"/>
            </a:stretch>
          </a:blipFill>
          <a:ln>
            <a:noFill/>
          </a:ln>
        </p:spPr>
      </p:sp>
      <p:sp>
        <p:nvSpPr>
          <p:cNvPr id="683" name="Google Shape;683;p27"/>
          <p:cNvSpPr/>
          <p:nvPr/>
        </p:nvSpPr>
        <p:spPr>
          <a:xfrm>
            <a:off x="11679476" y="3340987"/>
            <a:ext cx="1520261" cy="764223"/>
          </a:xfrm>
          <a:custGeom>
            <a:rect b="b" l="l" r="r" t="t"/>
            <a:pathLst>
              <a:path extrusionOk="0" h="764223" w="1520261">
                <a:moveTo>
                  <a:pt x="0" y="0"/>
                </a:moveTo>
                <a:lnTo>
                  <a:pt x="1520262" y="0"/>
                </a:lnTo>
                <a:lnTo>
                  <a:pt x="1520262" y="764223"/>
                </a:lnTo>
                <a:lnTo>
                  <a:pt x="0" y="764223"/>
                </a:lnTo>
                <a:lnTo>
                  <a:pt x="0" y="0"/>
                </a:lnTo>
                <a:close/>
              </a:path>
            </a:pathLst>
          </a:custGeom>
          <a:blipFill rotWithShape="1">
            <a:blip r:embed="rId4">
              <a:alphaModFix/>
            </a:blip>
            <a:stretch>
              <a:fillRect b="0" l="0" r="0" t="0"/>
            </a:stretch>
          </a:blipFill>
          <a:ln>
            <a:noFill/>
          </a:ln>
        </p:spPr>
      </p:sp>
      <p:sp>
        <p:nvSpPr>
          <p:cNvPr id="684" name="Google Shape;684;p27"/>
          <p:cNvSpPr/>
          <p:nvPr/>
        </p:nvSpPr>
        <p:spPr>
          <a:xfrm>
            <a:off x="10053438" y="3137624"/>
            <a:ext cx="1170948" cy="1170948"/>
          </a:xfrm>
          <a:custGeom>
            <a:rect b="b" l="l" r="r" t="t"/>
            <a:pathLst>
              <a:path extrusionOk="0" h="1170948" w="1170948">
                <a:moveTo>
                  <a:pt x="0" y="0"/>
                </a:moveTo>
                <a:lnTo>
                  <a:pt x="1170947" y="0"/>
                </a:lnTo>
                <a:lnTo>
                  <a:pt x="1170947" y="1170948"/>
                </a:lnTo>
                <a:lnTo>
                  <a:pt x="0" y="1170948"/>
                </a:lnTo>
                <a:lnTo>
                  <a:pt x="0" y="0"/>
                </a:lnTo>
                <a:close/>
              </a:path>
            </a:pathLst>
          </a:custGeom>
          <a:blipFill rotWithShape="1">
            <a:blip r:embed="rId5">
              <a:alphaModFix/>
            </a:blip>
            <a:stretch>
              <a:fillRect b="0" l="0" r="0" t="0"/>
            </a:stretch>
          </a:blipFill>
          <a:ln>
            <a:noFill/>
          </a:ln>
        </p:spPr>
      </p:sp>
      <p:sp>
        <p:nvSpPr>
          <p:cNvPr id="685" name="Google Shape;685;p27"/>
          <p:cNvSpPr/>
          <p:nvPr/>
        </p:nvSpPr>
        <p:spPr>
          <a:xfrm>
            <a:off x="14783306" y="3199345"/>
            <a:ext cx="1047506" cy="1047506"/>
          </a:xfrm>
          <a:custGeom>
            <a:rect b="b" l="l" r="r" t="t"/>
            <a:pathLst>
              <a:path extrusionOk="0" h="1047506" w="1047506">
                <a:moveTo>
                  <a:pt x="0" y="0"/>
                </a:moveTo>
                <a:lnTo>
                  <a:pt x="1047506" y="0"/>
                </a:lnTo>
                <a:lnTo>
                  <a:pt x="1047506" y="1047506"/>
                </a:lnTo>
                <a:lnTo>
                  <a:pt x="0" y="1047506"/>
                </a:lnTo>
                <a:lnTo>
                  <a:pt x="0" y="0"/>
                </a:lnTo>
                <a:close/>
              </a:path>
            </a:pathLst>
          </a:custGeom>
          <a:blipFill rotWithShape="1">
            <a:blip r:embed="rId6">
              <a:alphaModFix/>
            </a:blip>
            <a:stretch>
              <a:fillRect b="0" l="0" r="0" t="0"/>
            </a:stretch>
          </a:blipFill>
          <a:ln>
            <a:noFill/>
          </a:ln>
        </p:spPr>
      </p:sp>
      <p:sp>
        <p:nvSpPr>
          <p:cNvPr id="686" name="Google Shape;686;p27"/>
          <p:cNvSpPr/>
          <p:nvPr/>
        </p:nvSpPr>
        <p:spPr>
          <a:xfrm>
            <a:off x="8335980" y="3108093"/>
            <a:ext cx="1230010" cy="1230010"/>
          </a:xfrm>
          <a:custGeom>
            <a:rect b="b" l="l" r="r" t="t"/>
            <a:pathLst>
              <a:path extrusionOk="0" h="1230010" w="1230010">
                <a:moveTo>
                  <a:pt x="0" y="0"/>
                </a:moveTo>
                <a:lnTo>
                  <a:pt x="1230010" y="0"/>
                </a:lnTo>
                <a:lnTo>
                  <a:pt x="1230010" y="1230010"/>
                </a:lnTo>
                <a:lnTo>
                  <a:pt x="0" y="1230010"/>
                </a:lnTo>
                <a:lnTo>
                  <a:pt x="0" y="0"/>
                </a:lnTo>
                <a:close/>
              </a:path>
            </a:pathLst>
          </a:custGeom>
          <a:blipFill rotWithShape="1">
            <a:blip r:embed="rId7">
              <a:alphaModFix/>
            </a:blip>
            <a:stretch>
              <a:fillRect b="0" l="0" r="0" t="0"/>
            </a:stretch>
          </a:blipFill>
          <a:ln>
            <a:noFill/>
          </a:ln>
        </p:spPr>
      </p:sp>
      <p:sp>
        <p:nvSpPr>
          <p:cNvPr id="687" name="Google Shape;687;p27"/>
          <p:cNvSpPr/>
          <p:nvPr/>
        </p:nvSpPr>
        <p:spPr>
          <a:xfrm>
            <a:off x="16285903" y="3102846"/>
            <a:ext cx="1240504" cy="1240504"/>
          </a:xfrm>
          <a:custGeom>
            <a:rect b="b" l="l" r="r" t="t"/>
            <a:pathLst>
              <a:path extrusionOk="0" h="1240504" w="1240504">
                <a:moveTo>
                  <a:pt x="0" y="0"/>
                </a:moveTo>
                <a:lnTo>
                  <a:pt x="1240504" y="0"/>
                </a:lnTo>
                <a:lnTo>
                  <a:pt x="1240504" y="1240504"/>
                </a:lnTo>
                <a:lnTo>
                  <a:pt x="0" y="1240504"/>
                </a:lnTo>
                <a:lnTo>
                  <a:pt x="0" y="0"/>
                </a:lnTo>
                <a:close/>
              </a:path>
            </a:pathLst>
          </a:custGeom>
          <a:blipFill rotWithShape="1">
            <a:blip r:embed="rId8">
              <a:alphaModFix/>
            </a:blip>
            <a:stretch>
              <a:fillRect b="0" l="0" r="0" t="0"/>
            </a:stretch>
          </a:blipFill>
          <a:ln>
            <a:noFill/>
          </a:ln>
        </p:spPr>
      </p:sp>
      <p:sp>
        <p:nvSpPr>
          <p:cNvPr id="688" name="Google Shape;688;p27"/>
          <p:cNvSpPr/>
          <p:nvPr/>
        </p:nvSpPr>
        <p:spPr>
          <a:xfrm>
            <a:off x="6402655" y="2967803"/>
            <a:ext cx="1510590" cy="1510590"/>
          </a:xfrm>
          <a:custGeom>
            <a:rect b="b" l="l" r="r" t="t"/>
            <a:pathLst>
              <a:path extrusionOk="0" h="1510590" w="1510590">
                <a:moveTo>
                  <a:pt x="0" y="0"/>
                </a:moveTo>
                <a:lnTo>
                  <a:pt x="1510590" y="0"/>
                </a:lnTo>
                <a:lnTo>
                  <a:pt x="1510590" y="1510590"/>
                </a:lnTo>
                <a:lnTo>
                  <a:pt x="0" y="1510590"/>
                </a:lnTo>
                <a:lnTo>
                  <a:pt x="0" y="0"/>
                </a:lnTo>
                <a:close/>
              </a:path>
            </a:pathLst>
          </a:custGeom>
          <a:blipFill rotWithShape="1">
            <a:blip r:embed="rId9">
              <a:alphaModFix amt="34000"/>
            </a:blip>
            <a:stretch>
              <a:fillRect b="0" l="0" r="0" t="0"/>
            </a:stretch>
          </a:blipFill>
          <a:ln>
            <a:noFill/>
          </a:ln>
        </p:spPr>
      </p:sp>
      <p:sp>
        <p:nvSpPr>
          <p:cNvPr id="689" name="Google Shape;689;p27"/>
          <p:cNvSpPr/>
          <p:nvPr/>
        </p:nvSpPr>
        <p:spPr>
          <a:xfrm>
            <a:off x="6447393" y="5244964"/>
            <a:ext cx="1284282" cy="1284282"/>
          </a:xfrm>
          <a:custGeom>
            <a:rect b="b" l="l" r="r" t="t"/>
            <a:pathLst>
              <a:path extrusionOk="0" h="1284282" w="1284282">
                <a:moveTo>
                  <a:pt x="0" y="0"/>
                </a:moveTo>
                <a:lnTo>
                  <a:pt x="1284282" y="0"/>
                </a:lnTo>
                <a:lnTo>
                  <a:pt x="1284282" y="1284283"/>
                </a:lnTo>
                <a:lnTo>
                  <a:pt x="0" y="1284283"/>
                </a:lnTo>
                <a:lnTo>
                  <a:pt x="0" y="0"/>
                </a:lnTo>
                <a:close/>
              </a:path>
            </a:pathLst>
          </a:custGeom>
          <a:blipFill rotWithShape="1">
            <a:blip r:embed="rId10">
              <a:alphaModFix amt="57000"/>
            </a:blip>
            <a:stretch>
              <a:fillRect b="0" l="0" r="0" t="0"/>
            </a:stretch>
          </a:blipFill>
          <a:ln>
            <a:noFill/>
          </a:ln>
        </p:spPr>
      </p:sp>
      <p:sp>
        <p:nvSpPr>
          <p:cNvPr id="690" name="Google Shape;690;p27"/>
          <p:cNvSpPr/>
          <p:nvPr/>
        </p:nvSpPr>
        <p:spPr>
          <a:xfrm rot="-5400000">
            <a:off x="8330472" y="5247542"/>
            <a:ext cx="1279126" cy="1279126"/>
          </a:xfrm>
          <a:custGeom>
            <a:rect b="b" l="l" r="r" t="t"/>
            <a:pathLst>
              <a:path extrusionOk="0" h="1279126" w="1279126">
                <a:moveTo>
                  <a:pt x="0" y="0"/>
                </a:moveTo>
                <a:lnTo>
                  <a:pt x="1279126" y="0"/>
                </a:lnTo>
                <a:lnTo>
                  <a:pt x="1279126" y="1279127"/>
                </a:lnTo>
                <a:lnTo>
                  <a:pt x="0" y="1279127"/>
                </a:lnTo>
                <a:lnTo>
                  <a:pt x="0" y="0"/>
                </a:lnTo>
                <a:close/>
              </a:path>
            </a:pathLst>
          </a:custGeom>
          <a:blipFill rotWithShape="1">
            <a:blip r:embed="rId11">
              <a:alphaModFix amt="28000"/>
            </a:blip>
            <a:stretch>
              <a:fillRect b="0" l="0" r="0" t="0"/>
            </a:stretch>
          </a:blipFill>
          <a:ln>
            <a:noFill/>
          </a:ln>
        </p:spPr>
      </p:sp>
      <p:sp>
        <p:nvSpPr>
          <p:cNvPr id="691" name="Google Shape;691;p27"/>
          <p:cNvSpPr/>
          <p:nvPr/>
        </p:nvSpPr>
        <p:spPr>
          <a:xfrm>
            <a:off x="10208395" y="5168493"/>
            <a:ext cx="1411093" cy="1437224"/>
          </a:xfrm>
          <a:custGeom>
            <a:rect b="b" l="l" r="r" t="t"/>
            <a:pathLst>
              <a:path extrusionOk="0" h="1437224" w="1411093">
                <a:moveTo>
                  <a:pt x="0" y="0"/>
                </a:moveTo>
                <a:lnTo>
                  <a:pt x="1411093" y="0"/>
                </a:lnTo>
                <a:lnTo>
                  <a:pt x="1411093" y="1437225"/>
                </a:lnTo>
                <a:lnTo>
                  <a:pt x="0" y="1437225"/>
                </a:lnTo>
                <a:lnTo>
                  <a:pt x="0" y="0"/>
                </a:lnTo>
                <a:close/>
              </a:path>
            </a:pathLst>
          </a:custGeom>
          <a:blipFill rotWithShape="1">
            <a:blip r:embed="rId12">
              <a:alphaModFix/>
            </a:blip>
            <a:stretch>
              <a:fillRect b="0" l="0" r="0" t="0"/>
            </a:stretch>
          </a:blipFill>
          <a:ln>
            <a:noFill/>
          </a:ln>
        </p:spPr>
      </p:sp>
      <p:sp>
        <p:nvSpPr>
          <p:cNvPr id="692" name="Google Shape;692;p27"/>
          <p:cNvSpPr/>
          <p:nvPr/>
        </p:nvSpPr>
        <p:spPr>
          <a:xfrm>
            <a:off x="12218285" y="5674204"/>
            <a:ext cx="2109838" cy="425804"/>
          </a:xfrm>
          <a:custGeom>
            <a:rect b="b" l="l" r="r" t="t"/>
            <a:pathLst>
              <a:path extrusionOk="0" h="425804" w="2109838">
                <a:moveTo>
                  <a:pt x="0" y="0"/>
                </a:moveTo>
                <a:lnTo>
                  <a:pt x="2109838" y="0"/>
                </a:lnTo>
                <a:lnTo>
                  <a:pt x="2109838" y="425803"/>
                </a:lnTo>
                <a:lnTo>
                  <a:pt x="0" y="425803"/>
                </a:lnTo>
                <a:lnTo>
                  <a:pt x="0" y="0"/>
                </a:lnTo>
                <a:close/>
              </a:path>
            </a:pathLst>
          </a:custGeom>
          <a:blipFill rotWithShape="1">
            <a:blip r:embed="rId13">
              <a:alphaModFix amt="30000"/>
            </a:blip>
            <a:stretch>
              <a:fillRect b="0" l="0" r="0" t="0"/>
            </a:stretch>
          </a:blipFill>
          <a:ln>
            <a:noFill/>
          </a:ln>
        </p:spPr>
      </p:sp>
      <p:sp>
        <p:nvSpPr>
          <p:cNvPr id="693" name="Google Shape;693;p27"/>
          <p:cNvSpPr/>
          <p:nvPr/>
        </p:nvSpPr>
        <p:spPr>
          <a:xfrm>
            <a:off x="6079154" y="7144389"/>
            <a:ext cx="3112501" cy="1877924"/>
          </a:xfrm>
          <a:custGeom>
            <a:rect b="b" l="l" r="r" t="t"/>
            <a:pathLst>
              <a:path extrusionOk="0" h="1877924" w="3112501">
                <a:moveTo>
                  <a:pt x="0" y="0"/>
                </a:moveTo>
                <a:lnTo>
                  <a:pt x="3112502" y="0"/>
                </a:lnTo>
                <a:lnTo>
                  <a:pt x="3112502" y="1877924"/>
                </a:lnTo>
                <a:lnTo>
                  <a:pt x="0" y="1877924"/>
                </a:lnTo>
                <a:lnTo>
                  <a:pt x="0" y="0"/>
                </a:lnTo>
                <a:close/>
              </a:path>
            </a:pathLst>
          </a:custGeom>
          <a:blipFill rotWithShape="1">
            <a:blip r:embed="rId14">
              <a:alphaModFix/>
            </a:blip>
            <a:stretch>
              <a:fillRect b="-224401" l="0" r="0" t="0"/>
            </a:stretch>
          </a:blipFill>
          <a:ln>
            <a:noFill/>
          </a:ln>
        </p:spPr>
      </p:sp>
      <p:sp>
        <p:nvSpPr>
          <p:cNvPr id="694" name="Google Shape;694;p27"/>
          <p:cNvSpPr/>
          <p:nvPr/>
        </p:nvSpPr>
        <p:spPr>
          <a:xfrm>
            <a:off x="9559572" y="7434393"/>
            <a:ext cx="1297647" cy="1551534"/>
          </a:xfrm>
          <a:custGeom>
            <a:rect b="b" l="l" r="r" t="t"/>
            <a:pathLst>
              <a:path extrusionOk="0" h="1551534" w="1297647">
                <a:moveTo>
                  <a:pt x="0" y="0"/>
                </a:moveTo>
                <a:lnTo>
                  <a:pt x="1297646" y="0"/>
                </a:lnTo>
                <a:lnTo>
                  <a:pt x="1297646" y="1551534"/>
                </a:lnTo>
                <a:lnTo>
                  <a:pt x="0" y="1551534"/>
                </a:lnTo>
                <a:lnTo>
                  <a:pt x="0" y="0"/>
                </a:lnTo>
                <a:close/>
              </a:path>
            </a:pathLst>
          </a:custGeom>
          <a:blipFill rotWithShape="1">
            <a:blip r:embed="rId15">
              <a:alphaModFix/>
            </a:blip>
            <a:stretch>
              <a:fillRect b="0" l="0" r="0" t="0"/>
            </a:stretch>
          </a:blipFill>
          <a:ln>
            <a:noFill/>
          </a:ln>
        </p:spPr>
      </p:sp>
      <p:sp>
        <p:nvSpPr>
          <p:cNvPr id="695" name="Google Shape;695;p27"/>
          <p:cNvSpPr/>
          <p:nvPr/>
        </p:nvSpPr>
        <p:spPr>
          <a:xfrm>
            <a:off x="11740297" y="7381337"/>
            <a:ext cx="1892111" cy="1640976"/>
          </a:xfrm>
          <a:custGeom>
            <a:rect b="b" l="l" r="r" t="t"/>
            <a:pathLst>
              <a:path extrusionOk="0" h="1640976" w="1892111">
                <a:moveTo>
                  <a:pt x="0" y="0"/>
                </a:moveTo>
                <a:lnTo>
                  <a:pt x="1892111" y="0"/>
                </a:lnTo>
                <a:lnTo>
                  <a:pt x="1892111" y="1640976"/>
                </a:lnTo>
                <a:lnTo>
                  <a:pt x="0" y="1640976"/>
                </a:lnTo>
                <a:lnTo>
                  <a:pt x="0" y="0"/>
                </a:lnTo>
                <a:close/>
              </a:path>
            </a:pathLst>
          </a:custGeom>
          <a:blipFill rotWithShape="1">
            <a:blip r:embed="rId16">
              <a:alphaModFix/>
            </a:blip>
            <a:stretch>
              <a:fillRect b="0" l="0" r="0" t="0"/>
            </a:stretch>
          </a:blipFill>
          <a:ln>
            <a:noFill/>
          </a:ln>
        </p:spPr>
      </p:sp>
      <p:sp>
        <p:nvSpPr>
          <p:cNvPr id="696" name="Google Shape;696;p27"/>
          <p:cNvSpPr/>
          <p:nvPr/>
        </p:nvSpPr>
        <p:spPr>
          <a:xfrm>
            <a:off x="14515487" y="7531425"/>
            <a:ext cx="1103046" cy="1072963"/>
          </a:xfrm>
          <a:custGeom>
            <a:rect b="b" l="l" r="r" t="t"/>
            <a:pathLst>
              <a:path extrusionOk="0" h="1072963" w="1103046">
                <a:moveTo>
                  <a:pt x="0" y="0"/>
                </a:moveTo>
                <a:lnTo>
                  <a:pt x="1103046" y="0"/>
                </a:lnTo>
                <a:lnTo>
                  <a:pt x="1103046" y="1072962"/>
                </a:lnTo>
                <a:lnTo>
                  <a:pt x="0" y="1072962"/>
                </a:lnTo>
                <a:lnTo>
                  <a:pt x="0" y="0"/>
                </a:lnTo>
                <a:close/>
              </a:path>
            </a:pathLst>
          </a:custGeom>
          <a:blipFill rotWithShape="1">
            <a:blip r:embed="rId17">
              <a:alphaModFix/>
            </a:blip>
            <a:stretch>
              <a:fillRect b="0" l="0" r="0" t="0"/>
            </a:stretch>
          </a:blipFill>
          <a:ln>
            <a:noFill/>
          </a:ln>
        </p:spPr>
      </p:sp>
      <p:sp>
        <p:nvSpPr>
          <p:cNvPr id="697" name="Google Shape;697;p27"/>
          <p:cNvSpPr/>
          <p:nvPr/>
        </p:nvSpPr>
        <p:spPr>
          <a:xfrm>
            <a:off x="16329891" y="7531834"/>
            <a:ext cx="1152528" cy="1167386"/>
          </a:xfrm>
          <a:custGeom>
            <a:rect b="b" l="l" r="r" t="t"/>
            <a:pathLst>
              <a:path extrusionOk="0" h="1167386" w="1152528">
                <a:moveTo>
                  <a:pt x="0" y="0"/>
                </a:moveTo>
                <a:lnTo>
                  <a:pt x="1152529" y="0"/>
                </a:lnTo>
                <a:lnTo>
                  <a:pt x="1152529" y="1167386"/>
                </a:lnTo>
                <a:lnTo>
                  <a:pt x="0" y="1167386"/>
                </a:lnTo>
                <a:lnTo>
                  <a:pt x="0" y="0"/>
                </a:lnTo>
                <a:close/>
              </a:path>
            </a:pathLst>
          </a:custGeom>
          <a:blipFill rotWithShape="1">
            <a:blip r:embed="rId18">
              <a:alphaModFix/>
            </a:blip>
            <a:stretch>
              <a:fillRect b="0" l="0" r="0" t="0"/>
            </a:stretch>
          </a:blipFill>
          <a:ln>
            <a:noFill/>
          </a:ln>
        </p:spPr>
      </p:sp>
      <p:sp>
        <p:nvSpPr>
          <p:cNvPr id="698" name="Google Shape;698;p27"/>
          <p:cNvSpPr/>
          <p:nvPr/>
        </p:nvSpPr>
        <p:spPr>
          <a:xfrm>
            <a:off x="14926920" y="5288807"/>
            <a:ext cx="828916" cy="1196598"/>
          </a:xfrm>
          <a:custGeom>
            <a:rect b="b" l="l" r="r" t="t"/>
            <a:pathLst>
              <a:path extrusionOk="0" h="1196598" w="828916">
                <a:moveTo>
                  <a:pt x="0" y="0"/>
                </a:moveTo>
                <a:lnTo>
                  <a:pt x="828916" y="0"/>
                </a:lnTo>
                <a:lnTo>
                  <a:pt x="828916" y="1196598"/>
                </a:lnTo>
                <a:lnTo>
                  <a:pt x="0" y="1196598"/>
                </a:lnTo>
                <a:lnTo>
                  <a:pt x="0" y="0"/>
                </a:lnTo>
                <a:close/>
              </a:path>
            </a:pathLst>
          </a:custGeom>
          <a:blipFill rotWithShape="1">
            <a:blip r:embed="rId19">
              <a:alphaModFix/>
            </a:blip>
            <a:stretch>
              <a:fillRect b="0" l="0" r="0" t="0"/>
            </a:stretch>
          </a:blipFill>
          <a:ln>
            <a:noFill/>
          </a:ln>
        </p:spPr>
      </p:sp>
      <p:sp>
        <p:nvSpPr>
          <p:cNvPr id="699" name="Google Shape;699;p27"/>
          <p:cNvSpPr/>
          <p:nvPr/>
        </p:nvSpPr>
        <p:spPr>
          <a:xfrm>
            <a:off x="16354633" y="5288807"/>
            <a:ext cx="1103046" cy="1196598"/>
          </a:xfrm>
          <a:custGeom>
            <a:rect b="b" l="l" r="r" t="t"/>
            <a:pathLst>
              <a:path extrusionOk="0" h="1196598" w="1103046">
                <a:moveTo>
                  <a:pt x="0" y="0"/>
                </a:moveTo>
                <a:lnTo>
                  <a:pt x="1103045" y="0"/>
                </a:lnTo>
                <a:lnTo>
                  <a:pt x="1103045" y="1196598"/>
                </a:lnTo>
                <a:lnTo>
                  <a:pt x="0" y="1196598"/>
                </a:lnTo>
                <a:lnTo>
                  <a:pt x="0" y="0"/>
                </a:lnTo>
                <a:close/>
              </a:path>
            </a:pathLst>
          </a:custGeom>
          <a:blipFill rotWithShape="1">
            <a:blip r:embed="rId20">
              <a:alphaModFix/>
            </a:blip>
            <a:stretch>
              <a:fillRect b="0" l="0" r="0"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F0F1"/>
        </a:solidFill>
      </p:bgPr>
    </p:bg>
    <p:spTree>
      <p:nvGrpSpPr>
        <p:cNvPr id="217" name="Shape 217"/>
        <p:cNvGrpSpPr/>
        <p:nvPr/>
      </p:nvGrpSpPr>
      <p:grpSpPr>
        <a:xfrm>
          <a:off x="0" y="0"/>
          <a:ext cx="0" cy="0"/>
          <a:chOff x="0" y="0"/>
          <a:chExt cx="0" cy="0"/>
        </a:xfrm>
      </p:grpSpPr>
      <p:grpSp>
        <p:nvGrpSpPr>
          <p:cNvPr id="218" name="Google Shape;218;p10"/>
          <p:cNvGrpSpPr/>
          <p:nvPr/>
        </p:nvGrpSpPr>
        <p:grpSpPr>
          <a:xfrm>
            <a:off x="2876125" y="-153500"/>
            <a:ext cx="12535750" cy="10440500"/>
            <a:chOff x="0" y="-38100"/>
            <a:chExt cx="3301597" cy="2749761"/>
          </a:xfrm>
        </p:grpSpPr>
        <p:sp>
          <p:nvSpPr>
            <p:cNvPr id="219" name="Google Shape;219;p10"/>
            <p:cNvSpPr/>
            <p:nvPr/>
          </p:nvSpPr>
          <p:spPr>
            <a:xfrm>
              <a:off x="0" y="0"/>
              <a:ext cx="3301597" cy="2711661"/>
            </a:xfrm>
            <a:custGeom>
              <a:rect b="b" l="l" r="r" t="t"/>
              <a:pathLst>
                <a:path extrusionOk="0" h="2711661" w="3301597">
                  <a:moveTo>
                    <a:pt x="0" y="0"/>
                  </a:moveTo>
                  <a:lnTo>
                    <a:pt x="3301597" y="0"/>
                  </a:lnTo>
                  <a:lnTo>
                    <a:pt x="3301597" y="2711661"/>
                  </a:lnTo>
                  <a:lnTo>
                    <a:pt x="0" y="2711661"/>
                  </a:lnTo>
                  <a:close/>
                </a:path>
              </a:pathLst>
            </a:custGeom>
            <a:solidFill>
              <a:srgbClr val="A9B9BD">
                <a:alpha val="19607"/>
              </a:srgbClr>
            </a:solidFill>
            <a:ln>
              <a:noFill/>
            </a:ln>
          </p:spPr>
        </p:sp>
        <p:sp>
          <p:nvSpPr>
            <p:cNvPr id="220" name="Google Shape;220;p10"/>
            <p:cNvSpPr txBox="1"/>
            <p:nvPr/>
          </p:nvSpPr>
          <p:spPr>
            <a:xfrm>
              <a:off x="0" y="-38100"/>
              <a:ext cx="3301597" cy="2749761"/>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21" name="Google Shape;221;p10"/>
          <p:cNvSpPr/>
          <p:nvPr/>
        </p:nvSpPr>
        <p:spPr>
          <a:xfrm>
            <a:off x="15359599" y="6186968"/>
            <a:ext cx="2928401" cy="4114800"/>
          </a:xfrm>
          <a:custGeom>
            <a:rect b="b" l="l" r="r" t="t"/>
            <a:pathLst>
              <a:path extrusionOk="0" h="4114800" w="2928401">
                <a:moveTo>
                  <a:pt x="0" y="0"/>
                </a:moveTo>
                <a:lnTo>
                  <a:pt x="2928401" y="0"/>
                </a:lnTo>
                <a:lnTo>
                  <a:pt x="2928401" y="4114800"/>
                </a:lnTo>
                <a:lnTo>
                  <a:pt x="0" y="4114800"/>
                </a:lnTo>
                <a:lnTo>
                  <a:pt x="0" y="0"/>
                </a:lnTo>
                <a:close/>
              </a:path>
            </a:pathLst>
          </a:custGeom>
          <a:blipFill rotWithShape="1">
            <a:blip r:embed="rId3">
              <a:alphaModFix/>
            </a:blip>
            <a:stretch>
              <a:fillRect b="0" l="-40512" r="0" t="0"/>
            </a:stretch>
          </a:blipFill>
          <a:ln>
            <a:noFill/>
          </a:ln>
        </p:spPr>
      </p:sp>
      <p:sp>
        <p:nvSpPr>
          <p:cNvPr id="222" name="Google Shape;222;p10"/>
          <p:cNvSpPr/>
          <p:nvPr/>
        </p:nvSpPr>
        <p:spPr>
          <a:xfrm>
            <a:off x="14173200" y="8883670"/>
            <a:ext cx="1565516" cy="1418098"/>
          </a:xfrm>
          <a:custGeom>
            <a:rect b="b" l="l" r="r" t="t"/>
            <a:pathLst>
              <a:path extrusionOk="0" h="1418098" w="1565516">
                <a:moveTo>
                  <a:pt x="0" y="0"/>
                </a:moveTo>
                <a:lnTo>
                  <a:pt x="1565516" y="0"/>
                </a:lnTo>
                <a:lnTo>
                  <a:pt x="1565516" y="1418098"/>
                </a:lnTo>
                <a:lnTo>
                  <a:pt x="0" y="1418098"/>
                </a:lnTo>
                <a:lnTo>
                  <a:pt x="0" y="0"/>
                </a:lnTo>
                <a:close/>
              </a:path>
            </a:pathLst>
          </a:custGeom>
          <a:blipFill rotWithShape="1">
            <a:blip r:embed="rId3">
              <a:alphaModFix amt="46000"/>
            </a:blip>
            <a:stretch>
              <a:fillRect b="0" l="0" r="-162825" t="-190149"/>
            </a:stretch>
          </a:blipFill>
          <a:ln>
            <a:noFill/>
          </a:ln>
        </p:spPr>
      </p:sp>
      <p:grpSp>
        <p:nvGrpSpPr>
          <p:cNvPr id="223" name="Google Shape;223;p10"/>
          <p:cNvGrpSpPr/>
          <p:nvPr/>
        </p:nvGrpSpPr>
        <p:grpSpPr>
          <a:xfrm>
            <a:off x="6972293" y="3908144"/>
            <a:ext cx="4846431" cy="1247761"/>
            <a:chOff x="0" y="-38100"/>
            <a:chExt cx="1276426" cy="328628"/>
          </a:xfrm>
        </p:grpSpPr>
        <p:sp>
          <p:nvSpPr>
            <p:cNvPr id="224" name="Google Shape;224;p10"/>
            <p:cNvSpPr/>
            <p:nvPr/>
          </p:nvSpPr>
          <p:spPr>
            <a:xfrm>
              <a:off x="0" y="0"/>
              <a:ext cx="1276426" cy="290528"/>
            </a:xfrm>
            <a:custGeom>
              <a:rect b="b" l="l" r="r" t="t"/>
              <a:pathLst>
                <a:path extrusionOk="0" h="290528" w="1276426">
                  <a:moveTo>
                    <a:pt x="0" y="0"/>
                  </a:moveTo>
                  <a:lnTo>
                    <a:pt x="1276426" y="0"/>
                  </a:lnTo>
                  <a:lnTo>
                    <a:pt x="1276426" y="290528"/>
                  </a:lnTo>
                  <a:lnTo>
                    <a:pt x="0" y="290528"/>
                  </a:lnTo>
                  <a:close/>
                </a:path>
              </a:pathLst>
            </a:custGeom>
            <a:solidFill>
              <a:srgbClr val="A9B9BD"/>
            </a:solidFill>
            <a:ln>
              <a:noFill/>
            </a:ln>
          </p:spPr>
        </p:sp>
        <p:sp>
          <p:nvSpPr>
            <p:cNvPr id="225" name="Google Shape;225;p10"/>
            <p:cNvSpPr txBox="1"/>
            <p:nvPr/>
          </p:nvSpPr>
          <p:spPr>
            <a:xfrm>
              <a:off x="0" y="-38100"/>
              <a:ext cx="1276426" cy="328628"/>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26" name="Google Shape;226;p10"/>
          <p:cNvGrpSpPr/>
          <p:nvPr/>
        </p:nvGrpSpPr>
        <p:grpSpPr>
          <a:xfrm>
            <a:off x="6972293" y="7259392"/>
            <a:ext cx="5384957" cy="1247761"/>
            <a:chOff x="0" y="-38100"/>
            <a:chExt cx="1418260" cy="328628"/>
          </a:xfrm>
        </p:grpSpPr>
        <p:sp>
          <p:nvSpPr>
            <p:cNvPr id="227" name="Google Shape;227;p10"/>
            <p:cNvSpPr/>
            <p:nvPr/>
          </p:nvSpPr>
          <p:spPr>
            <a:xfrm>
              <a:off x="0" y="0"/>
              <a:ext cx="1418260" cy="290528"/>
            </a:xfrm>
            <a:custGeom>
              <a:rect b="b" l="l" r="r" t="t"/>
              <a:pathLst>
                <a:path extrusionOk="0" h="290528" w="1418260">
                  <a:moveTo>
                    <a:pt x="0" y="0"/>
                  </a:moveTo>
                  <a:lnTo>
                    <a:pt x="1418260" y="0"/>
                  </a:lnTo>
                  <a:lnTo>
                    <a:pt x="1418260" y="290528"/>
                  </a:lnTo>
                  <a:lnTo>
                    <a:pt x="0" y="290528"/>
                  </a:lnTo>
                  <a:close/>
                </a:path>
              </a:pathLst>
            </a:custGeom>
            <a:solidFill>
              <a:srgbClr val="A9B9BD"/>
            </a:solidFill>
            <a:ln>
              <a:noFill/>
            </a:ln>
          </p:spPr>
        </p:sp>
        <p:sp>
          <p:nvSpPr>
            <p:cNvPr id="228" name="Google Shape;228;p10"/>
            <p:cNvSpPr txBox="1"/>
            <p:nvPr/>
          </p:nvSpPr>
          <p:spPr>
            <a:xfrm>
              <a:off x="0" y="-38100"/>
              <a:ext cx="1418260" cy="328628"/>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29" name="Google Shape;229;p10"/>
          <p:cNvGrpSpPr/>
          <p:nvPr/>
        </p:nvGrpSpPr>
        <p:grpSpPr>
          <a:xfrm>
            <a:off x="6972293" y="5583768"/>
            <a:ext cx="5467016" cy="1247761"/>
            <a:chOff x="0" y="-38100"/>
            <a:chExt cx="1439872" cy="328628"/>
          </a:xfrm>
        </p:grpSpPr>
        <p:sp>
          <p:nvSpPr>
            <p:cNvPr id="230" name="Google Shape;230;p10"/>
            <p:cNvSpPr/>
            <p:nvPr/>
          </p:nvSpPr>
          <p:spPr>
            <a:xfrm>
              <a:off x="0" y="0"/>
              <a:ext cx="1439872" cy="290528"/>
            </a:xfrm>
            <a:custGeom>
              <a:rect b="b" l="l" r="r" t="t"/>
              <a:pathLst>
                <a:path extrusionOk="0" h="290528" w="1439872">
                  <a:moveTo>
                    <a:pt x="0" y="0"/>
                  </a:moveTo>
                  <a:lnTo>
                    <a:pt x="1439872" y="0"/>
                  </a:lnTo>
                  <a:lnTo>
                    <a:pt x="1439872" y="290528"/>
                  </a:lnTo>
                  <a:lnTo>
                    <a:pt x="0" y="290528"/>
                  </a:lnTo>
                  <a:close/>
                </a:path>
              </a:pathLst>
            </a:custGeom>
            <a:solidFill>
              <a:srgbClr val="A9B9BD"/>
            </a:solidFill>
            <a:ln>
              <a:noFill/>
            </a:ln>
          </p:spPr>
        </p:sp>
        <p:sp>
          <p:nvSpPr>
            <p:cNvPr id="231" name="Google Shape;231;p10"/>
            <p:cNvSpPr txBox="1"/>
            <p:nvPr/>
          </p:nvSpPr>
          <p:spPr>
            <a:xfrm>
              <a:off x="0" y="-38100"/>
              <a:ext cx="1439872" cy="328628"/>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2" name="Google Shape;232;p10"/>
          <p:cNvGrpSpPr/>
          <p:nvPr/>
        </p:nvGrpSpPr>
        <p:grpSpPr>
          <a:xfrm>
            <a:off x="0" y="-144661"/>
            <a:ext cx="2876125" cy="1173361"/>
            <a:chOff x="0" y="-38100"/>
            <a:chExt cx="757498" cy="309033"/>
          </a:xfrm>
        </p:grpSpPr>
        <p:sp>
          <p:nvSpPr>
            <p:cNvPr id="233" name="Google Shape;233;p10"/>
            <p:cNvSpPr/>
            <p:nvPr/>
          </p:nvSpPr>
          <p:spPr>
            <a:xfrm>
              <a:off x="0" y="0"/>
              <a:ext cx="757498" cy="270933"/>
            </a:xfrm>
            <a:custGeom>
              <a:rect b="b" l="l" r="r" t="t"/>
              <a:pathLst>
                <a:path extrusionOk="0" h="270933" w="757498">
                  <a:moveTo>
                    <a:pt x="0" y="0"/>
                  </a:moveTo>
                  <a:lnTo>
                    <a:pt x="757498" y="0"/>
                  </a:lnTo>
                  <a:lnTo>
                    <a:pt x="757498" y="270933"/>
                  </a:lnTo>
                  <a:lnTo>
                    <a:pt x="0" y="270933"/>
                  </a:lnTo>
                  <a:close/>
                </a:path>
              </a:pathLst>
            </a:custGeom>
            <a:solidFill>
              <a:srgbClr val="A9B9BD"/>
            </a:solidFill>
            <a:ln>
              <a:noFill/>
            </a:ln>
          </p:spPr>
        </p:sp>
        <p:sp>
          <p:nvSpPr>
            <p:cNvPr id="234" name="Google Shape;234;p10"/>
            <p:cNvSpPr txBox="1"/>
            <p:nvPr/>
          </p:nvSpPr>
          <p:spPr>
            <a:xfrm>
              <a:off x="0" y="-38100"/>
              <a:ext cx="757498" cy="309033"/>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5" name="Google Shape;235;p10"/>
          <p:cNvGrpSpPr/>
          <p:nvPr/>
        </p:nvGrpSpPr>
        <p:grpSpPr>
          <a:xfrm>
            <a:off x="2876125" y="-144661"/>
            <a:ext cx="1014826" cy="1173361"/>
            <a:chOff x="0" y="-38100"/>
            <a:chExt cx="267279" cy="309033"/>
          </a:xfrm>
        </p:grpSpPr>
        <p:sp>
          <p:nvSpPr>
            <p:cNvPr id="236" name="Google Shape;236;p10"/>
            <p:cNvSpPr/>
            <p:nvPr/>
          </p:nvSpPr>
          <p:spPr>
            <a:xfrm>
              <a:off x="0" y="0"/>
              <a:ext cx="267279" cy="270933"/>
            </a:xfrm>
            <a:custGeom>
              <a:rect b="b" l="l" r="r" t="t"/>
              <a:pathLst>
                <a:path extrusionOk="0" h="270933" w="267279">
                  <a:moveTo>
                    <a:pt x="0" y="0"/>
                  </a:moveTo>
                  <a:lnTo>
                    <a:pt x="267279" y="0"/>
                  </a:lnTo>
                  <a:lnTo>
                    <a:pt x="267279" y="270933"/>
                  </a:lnTo>
                  <a:lnTo>
                    <a:pt x="0" y="270933"/>
                  </a:lnTo>
                  <a:close/>
                </a:path>
              </a:pathLst>
            </a:custGeom>
            <a:solidFill>
              <a:srgbClr val="A9B9BD">
                <a:alpha val="53333"/>
              </a:srgbClr>
            </a:solidFill>
            <a:ln>
              <a:noFill/>
            </a:ln>
          </p:spPr>
        </p:sp>
        <p:sp>
          <p:nvSpPr>
            <p:cNvPr id="237" name="Google Shape;237;p10"/>
            <p:cNvSpPr txBox="1"/>
            <p:nvPr/>
          </p:nvSpPr>
          <p:spPr>
            <a:xfrm>
              <a:off x="0" y="-38100"/>
              <a:ext cx="267279" cy="309033"/>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8" name="Google Shape;238;p10"/>
          <p:cNvGrpSpPr/>
          <p:nvPr/>
        </p:nvGrpSpPr>
        <p:grpSpPr>
          <a:xfrm rot="-5400000">
            <a:off x="15263985" y="294434"/>
            <a:ext cx="3980384" cy="439831"/>
            <a:chOff x="0" y="-38100"/>
            <a:chExt cx="1048332" cy="115840"/>
          </a:xfrm>
        </p:grpSpPr>
        <p:sp>
          <p:nvSpPr>
            <p:cNvPr id="239" name="Google Shape;239;p10"/>
            <p:cNvSpPr/>
            <p:nvPr/>
          </p:nvSpPr>
          <p:spPr>
            <a:xfrm>
              <a:off x="0" y="0"/>
              <a:ext cx="1048332" cy="77740"/>
            </a:xfrm>
            <a:custGeom>
              <a:rect b="b" l="l" r="r" t="t"/>
              <a:pathLst>
                <a:path extrusionOk="0" h="77740" w="1048332">
                  <a:moveTo>
                    <a:pt x="0" y="0"/>
                  </a:moveTo>
                  <a:lnTo>
                    <a:pt x="1048332" y="0"/>
                  </a:lnTo>
                  <a:lnTo>
                    <a:pt x="1048332" y="77740"/>
                  </a:lnTo>
                  <a:lnTo>
                    <a:pt x="0" y="77740"/>
                  </a:lnTo>
                  <a:close/>
                </a:path>
              </a:pathLst>
            </a:custGeom>
            <a:solidFill>
              <a:srgbClr val="597279"/>
            </a:solidFill>
            <a:ln>
              <a:noFill/>
            </a:ln>
          </p:spPr>
        </p:sp>
        <p:sp>
          <p:nvSpPr>
            <p:cNvPr id="240" name="Google Shape;240;p10"/>
            <p:cNvSpPr txBox="1"/>
            <p:nvPr/>
          </p:nvSpPr>
          <p:spPr>
            <a:xfrm>
              <a:off x="0" y="-38100"/>
              <a:ext cx="1048332" cy="11584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41" name="Google Shape;241;p10"/>
          <p:cNvGrpSpPr/>
          <p:nvPr/>
        </p:nvGrpSpPr>
        <p:grpSpPr>
          <a:xfrm rot="-5400000">
            <a:off x="16077892" y="294434"/>
            <a:ext cx="3980384" cy="439831"/>
            <a:chOff x="0" y="-38100"/>
            <a:chExt cx="1048332" cy="115840"/>
          </a:xfrm>
        </p:grpSpPr>
        <p:sp>
          <p:nvSpPr>
            <p:cNvPr id="242" name="Google Shape;242;p10"/>
            <p:cNvSpPr/>
            <p:nvPr/>
          </p:nvSpPr>
          <p:spPr>
            <a:xfrm>
              <a:off x="0" y="0"/>
              <a:ext cx="1048332" cy="77740"/>
            </a:xfrm>
            <a:custGeom>
              <a:rect b="b" l="l" r="r" t="t"/>
              <a:pathLst>
                <a:path extrusionOk="0" h="77740" w="1048332">
                  <a:moveTo>
                    <a:pt x="0" y="0"/>
                  </a:moveTo>
                  <a:lnTo>
                    <a:pt x="1048332" y="0"/>
                  </a:lnTo>
                  <a:lnTo>
                    <a:pt x="1048332" y="77740"/>
                  </a:lnTo>
                  <a:lnTo>
                    <a:pt x="0" y="77740"/>
                  </a:lnTo>
                  <a:close/>
                </a:path>
              </a:pathLst>
            </a:custGeom>
            <a:solidFill>
              <a:srgbClr val="597279"/>
            </a:solidFill>
            <a:ln>
              <a:noFill/>
            </a:ln>
          </p:spPr>
        </p:sp>
        <p:sp>
          <p:nvSpPr>
            <p:cNvPr id="243" name="Google Shape;243;p10"/>
            <p:cNvSpPr txBox="1"/>
            <p:nvPr/>
          </p:nvSpPr>
          <p:spPr>
            <a:xfrm>
              <a:off x="0" y="-38100"/>
              <a:ext cx="1048332" cy="11584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44" name="Google Shape;244;p10"/>
          <p:cNvGrpSpPr/>
          <p:nvPr/>
        </p:nvGrpSpPr>
        <p:grpSpPr>
          <a:xfrm rot="-5400000">
            <a:off x="15670939" y="294434"/>
            <a:ext cx="3980384" cy="439831"/>
            <a:chOff x="0" y="-38100"/>
            <a:chExt cx="1048332" cy="115840"/>
          </a:xfrm>
        </p:grpSpPr>
        <p:sp>
          <p:nvSpPr>
            <p:cNvPr id="245" name="Google Shape;245;p10"/>
            <p:cNvSpPr/>
            <p:nvPr/>
          </p:nvSpPr>
          <p:spPr>
            <a:xfrm>
              <a:off x="0" y="0"/>
              <a:ext cx="1048332" cy="77740"/>
            </a:xfrm>
            <a:custGeom>
              <a:rect b="b" l="l" r="r" t="t"/>
              <a:pathLst>
                <a:path extrusionOk="0" h="77740" w="1048332">
                  <a:moveTo>
                    <a:pt x="0" y="0"/>
                  </a:moveTo>
                  <a:lnTo>
                    <a:pt x="1048332" y="0"/>
                  </a:lnTo>
                  <a:lnTo>
                    <a:pt x="1048332" y="77740"/>
                  </a:lnTo>
                  <a:lnTo>
                    <a:pt x="0" y="77740"/>
                  </a:lnTo>
                  <a:close/>
                </a:path>
              </a:pathLst>
            </a:custGeom>
            <a:solidFill>
              <a:srgbClr val="597279"/>
            </a:solidFill>
            <a:ln>
              <a:noFill/>
            </a:ln>
          </p:spPr>
        </p:sp>
        <p:sp>
          <p:nvSpPr>
            <p:cNvPr id="246" name="Google Shape;246;p10"/>
            <p:cNvSpPr txBox="1"/>
            <p:nvPr/>
          </p:nvSpPr>
          <p:spPr>
            <a:xfrm>
              <a:off x="0" y="-38100"/>
              <a:ext cx="1048332" cy="11584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47" name="Google Shape;247;p10"/>
          <p:cNvSpPr/>
          <p:nvPr/>
        </p:nvSpPr>
        <p:spPr>
          <a:xfrm>
            <a:off x="-1752431" y="8229600"/>
            <a:ext cx="4029222" cy="4029222"/>
          </a:xfrm>
          <a:custGeom>
            <a:rect b="b" l="l" r="r" t="t"/>
            <a:pathLst>
              <a:path extrusionOk="0" h="4029222" w="4029222">
                <a:moveTo>
                  <a:pt x="0" y="0"/>
                </a:moveTo>
                <a:lnTo>
                  <a:pt x="4029221" y="0"/>
                </a:lnTo>
                <a:lnTo>
                  <a:pt x="4029221" y="4029222"/>
                </a:lnTo>
                <a:lnTo>
                  <a:pt x="0" y="4029222"/>
                </a:lnTo>
                <a:lnTo>
                  <a:pt x="0" y="0"/>
                </a:lnTo>
                <a:close/>
              </a:path>
            </a:pathLst>
          </a:custGeom>
          <a:blipFill rotWithShape="1">
            <a:blip r:embed="rId4">
              <a:alphaModFix/>
            </a:blip>
            <a:stretch>
              <a:fillRect b="0" l="0" r="0" t="0"/>
            </a:stretch>
          </a:blipFill>
          <a:ln>
            <a:noFill/>
          </a:ln>
        </p:spPr>
      </p:sp>
      <p:sp>
        <p:nvSpPr>
          <p:cNvPr id="248" name="Google Shape;248;p10"/>
          <p:cNvSpPr txBox="1"/>
          <p:nvPr/>
        </p:nvSpPr>
        <p:spPr>
          <a:xfrm>
            <a:off x="7510827" y="7575452"/>
            <a:ext cx="6306900" cy="673200"/>
          </a:xfrm>
          <a:prstGeom prst="rect">
            <a:avLst/>
          </a:prstGeom>
          <a:noFill/>
          <a:ln>
            <a:noFill/>
          </a:ln>
        </p:spPr>
        <p:txBody>
          <a:bodyPr anchorCtr="0" anchor="t" bIns="0" lIns="0" spcFirstLastPara="1" rIns="0" wrap="square" tIns="0">
            <a:spAutoFit/>
          </a:bodyPr>
          <a:lstStyle/>
          <a:p>
            <a:pPr indent="0" lvl="0" marL="0" marR="0" rtl="0" algn="l">
              <a:lnSpc>
                <a:spcPct val="139995"/>
              </a:lnSpc>
              <a:spcBef>
                <a:spcPts val="0"/>
              </a:spcBef>
              <a:spcAft>
                <a:spcPts val="0"/>
              </a:spcAft>
              <a:buNone/>
            </a:pPr>
            <a:r>
              <a:rPr b="1" i="0" lang="en-US" sz="4373" u="none" cap="none" strike="noStrike">
                <a:solidFill>
                  <a:srgbClr val="000000"/>
                </a:solidFill>
                <a:latin typeface="Assistant SemiBold"/>
                <a:ea typeface="Assistant SemiBold"/>
                <a:cs typeface="Assistant SemiBold"/>
                <a:sym typeface="Assistant SemiBold"/>
              </a:rPr>
              <a:t>Clinical Relevance</a:t>
            </a:r>
            <a:endParaRPr/>
          </a:p>
        </p:txBody>
      </p:sp>
      <p:sp>
        <p:nvSpPr>
          <p:cNvPr id="249" name="Google Shape;249;p10"/>
          <p:cNvSpPr txBox="1"/>
          <p:nvPr/>
        </p:nvSpPr>
        <p:spPr>
          <a:xfrm>
            <a:off x="4274281" y="1432094"/>
            <a:ext cx="9739437" cy="1734496"/>
          </a:xfrm>
          <a:prstGeom prst="rect">
            <a:avLst/>
          </a:prstGeom>
          <a:noFill/>
          <a:ln>
            <a:noFill/>
          </a:ln>
        </p:spPr>
        <p:txBody>
          <a:bodyPr anchorCtr="0" anchor="t" bIns="0" lIns="0" spcFirstLastPara="1" rIns="0" wrap="square" tIns="0">
            <a:spAutoFit/>
          </a:bodyPr>
          <a:lstStyle/>
          <a:p>
            <a:pPr indent="0" lvl="0" marL="0" marR="0" rtl="0" algn="ctr">
              <a:lnSpc>
                <a:spcPct val="139992"/>
              </a:lnSpc>
              <a:spcBef>
                <a:spcPts val="0"/>
              </a:spcBef>
              <a:spcAft>
                <a:spcPts val="0"/>
              </a:spcAft>
              <a:buNone/>
            </a:pPr>
            <a:r>
              <a:rPr b="0" i="0" lang="en-US" sz="10072" u="none" cap="none" strike="noStrike">
                <a:solidFill>
                  <a:srgbClr val="000000"/>
                </a:solidFill>
                <a:latin typeface="Zilla Slab"/>
                <a:ea typeface="Zilla Slab"/>
                <a:cs typeface="Zilla Slab"/>
                <a:sym typeface="Zilla Slab"/>
              </a:rPr>
              <a:t>Table of Contents</a:t>
            </a:r>
            <a:endParaRPr/>
          </a:p>
        </p:txBody>
      </p:sp>
      <p:sp>
        <p:nvSpPr>
          <p:cNvPr id="250" name="Google Shape;250;p10"/>
          <p:cNvSpPr txBox="1"/>
          <p:nvPr/>
        </p:nvSpPr>
        <p:spPr>
          <a:xfrm>
            <a:off x="5189110" y="3704859"/>
            <a:ext cx="1037109" cy="1451046"/>
          </a:xfrm>
          <a:prstGeom prst="rect">
            <a:avLst/>
          </a:prstGeom>
          <a:noFill/>
          <a:ln>
            <a:noFill/>
          </a:ln>
        </p:spPr>
        <p:txBody>
          <a:bodyPr anchorCtr="0" anchor="t" bIns="0" lIns="0" spcFirstLastPara="1" rIns="0" wrap="square" tIns="0">
            <a:spAutoFit/>
          </a:bodyPr>
          <a:lstStyle/>
          <a:p>
            <a:pPr indent="0" lvl="0" marL="0" marR="0" rtl="0" algn="ctr">
              <a:lnSpc>
                <a:spcPct val="140002"/>
              </a:lnSpc>
              <a:spcBef>
                <a:spcPts val="0"/>
              </a:spcBef>
              <a:spcAft>
                <a:spcPts val="0"/>
              </a:spcAft>
              <a:buNone/>
            </a:pPr>
            <a:r>
              <a:rPr b="0" i="0" lang="en-US" sz="8497" u="none" cap="none" strike="noStrike">
                <a:solidFill>
                  <a:srgbClr val="000000"/>
                </a:solidFill>
                <a:latin typeface="Zilla Slab"/>
                <a:ea typeface="Zilla Slab"/>
                <a:cs typeface="Zilla Slab"/>
                <a:sym typeface="Zilla Slab"/>
              </a:rPr>
              <a:t>01</a:t>
            </a:r>
            <a:endParaRPr/>
          </a:p>
        </p:txBody>
      </p:sp>
      <p:sp>
        <p:nvSpPr>
          <p:cNvPr id="251" name="Google Shape;251;p10"/>
          <p:cNvSpPr txBox="1"/>
          <p:nvPr/>
        </p:nvSpPr>
        <p:spPr>
          <a:xfrm>
            <a:off x="4881175" y="5380475"/>
            <a:ext cx="1653000" cy="1308000"/>
          </a:xfrm>
          <a:prstGeom prst="rect">
            <a:avLst/>
          </a:prstGeom>
          <a:noFill/>
          <a:ln>
            <a:noFill/>
          </a:ln>
        </p:spPr>
        <p:txBody>
          <a:bodyPr anchorCtr="0" anchor="t" bIns="0" lIns="0" spcFirstLastPara="1" rIns="0" wrap="square" tIns="0">
            <a:spAutoFit/>
          </a:bodyPr>
          <a:lstStyle/>
          <a:p>
            <a:pPr indent="0" lvl="0" marL="0" marR="0" rtl="0" algn="ctr">
              <a:lnSpc>
                <a:spcPct val="140002"/>
              </a:lnSpc>
              <a:spcBef>
                <a:spcPts val="0"/>
              </a:spcBef>
              <a:spcAft>
                <a:spcPts val="0"/>
              </a:spcAft>
              <a:buNone/>
            </a:pPr>
            <a:r>
              <a:rPr b="0" i="0" lang="en-US" sz="8497" u="none" cap="none" strike="noStrike">
                <a:solidFill>
                  <a:srgbClr val="000000"/>
                </a:solidFill>
                <a:latin typeface="Zilla Slab"/>
                <a:ea typeface="Zilla Slab"/>
                <a:cs typeface="Zilla Slab"/>
                <a:sym typeface="Zilla Slab"/>
              </a:rPr>
              <a:t>02</a:t>
            </a:r>
            <a:endParaRPr/>
          </a:p>
        </p:txBody>
      </p:sp>
      <p:sp>
        <p:nvSpPr>
          <p:cNvPr id="252" name="Google Shape;252;p10"/>
          <p:cNvSpPr txBox="1"/>
          <p:nvPr/>
        </p:nvSpPr>
        <p:spPr>
          <a:xfrm>
            <a:off x="5133002" y="7056107"/>
            <a:ext cx="1149325" cy="1451046"/>
          </a:xfrm>
          <a:prstGeom prst="rect">
            <a:avLst/>
          </a:prstGeom>
          <a:noFill/>
          <a:ln>
            <a:noFill/>
          </a:ln>
        </p:spPr>
        <p:txBody>
          <a:bodyPr anchorCtr="0" anchor="t" bIns="0" lIns="0" spcFirstLastPara="1" rIns="0" wrap="square" tIns="0">
            <a:spAutoFit/>
          </a:bodyPr>
          <a:lstStyle/>
          <a:p>
            <a:pPr indent="0" lvl="0" marL="0" marR="0" rtl="0" algn="ctr">
              <a:lnSpc>
                <a:spcPct val="140002"/>
              </a:lnSpc>
              <a:spcBef>
                <a:spcPts val="0"/>
              </a:spcBef>
              <a:spcAft>
                <a:spcPts val="0"/>
              </a:spcAft>
              <a:buNone/>
            </a:pPr>
            <a:r>
              <a:rPr b="0" i="0" lang="en-US" sz="8497" u="none" cap="none" strike="noStrike">
                <a:solidFill>
                  <a:srgbClr val="000000"/>
                </a:solidFill>
                <a:latin typeface="Zilla Slab"/>
                <a:ea typeface="Zilla Slab"/>
                <a:cs typeface="Zilla Slab"/>
                <a:sym typeface="Zilla Slab"/>
              </a:rPr>
              <a:t>03</a:t>
            </a:r>
            <a:endParaRPr/>
          </a:p>
        </p:txBody>
      </p:sp>
      <p:sp>
        <p:nvSpPr>
          <p:cNvPr id="253" name="Google Shape;253;p10"/>
          <p:cNvSpPr txBox="1"/>
          <p:nvPr/>
        </p:nvSpPr>
        <p:spPr>
          <a:xfrm>
            <a:off x="7510827" y="4243025"/>
            <a:ext cx="5623200" cy="673200"/>
          </a:xfrm>
          <a:prstGeom prst="rect">
            <a:avLst/>
          </a:prstGeom>
          <a:noFill/>
          <a:ln>
            <a:noFill/>
          </a:ln>
        </p:spPr>
        <p:txBody>
          <a:bodyPr anchorCtr="0" anchor="t" bIns="0" lIns="0" spcFirstLastPara="1" rIns="0" wrap="square" tIns="0">
            <a:spAutoFit/>
          </a:bodyPr>
          <a:lstStyle/>
          <a:p>
            <a:pPr indent="0" lvl="0" marL="0" marR="0" rtl="0" algn="l">
              <a:lnSpc>
                <a:spcPct val="139995"/>
              </a:lnSpc>
              <a:spcBef>
                <a:spcPts val="0"/>
              </a:spcBef>
              <a:spcAft>
                <a:spcPts val="0"/>
              </a:spcAft>
              <a:buNone/>
            </a:pPr>
            <a:r>
              <a:rPr b="1" i="0" lang="en-US" sz="4373" u="none" cap="none" strike="noStrike">
                <a:solidFill>
                  <a:srgbClr val="000000"/>
                </a:solidFill>
                <a:latin typeface="Assistant SemiBold"/>
                <a:ea typeface="Assistant SemiBold"/>
                <a:cs typeface="Assistant SemiBold"/>
                <a:sym typeface="Assistant SemiBold"/>
              </a:rPr>
              <a:t>Nervous System</a:t>
            </a:r>
            <a:endParaRPr/>
          </a:p>
        </p:txBody>
      </p:sp>
      <p:sp>
        <p:nvSpPr>
          <p:cNvPr id="254" name="Google Shape;254;p10"/>
          <p:cNvSpPr txBox="1"/>
          <p:nvPr/>
        </p:nvSpPr>
        <p:spPr>
          <a:xfrm>
            <a:off x="7510827" y="5909239"/>
            <a:ext cx="6357600" cy="673200"/>
          </a:xfrm>
          <a:prstGeom prst="rect">
            <a:avLst/>
          </a:prstGeom>
          <a:noFill/>
          <a:ln>
            <a:noFill/>
          </a:ln>
        </p:spPr>
        <p:txBody>
          <a:bodyPr anchorCtr="0" anchor="t" bIns="0" lIns="0" spcFirstLastPara="1" rIns="0" wrap="square" tIns="0">
            <a:spAutoFit/>
          </a:bodyPr>
          <a:lstStyle/>
          <a:p>
            <a:pPr indent="0" lvl="0" marL="0" marR="0" rtl="0" algn="l">
              <a:lnSpc>
                <a:spcPct val="139995"/>
              </a:lnSpc>
              <a:spcBef>
                <a:spcPts val="0"/>
              </a:spcBef>
              <a:spcAft>
                <a:spcPts val="0"/>
              </a:spcAft>
              <a:buNone/>
            </a:pPr>
            <a:r>
              <a:rPr b="1" i="0" lang="en-US" sz="4373" u="none" cap="none" strike="noStrike">
                <a:solidFill>
                  <a:srgbClr val="000000"/>
                </a:solidFill>
                <a:latin typeface="Assistant SemiBold"/>
                <a:ea typeface="Assistant SemiBold"/>
                <a:cs typeface="Assistant SemiBold"/>
                <a:sym typeface="Assistant SemiBold"/>
              </a:rPr>
              <a:t>Systems Overview</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F0F1"/>
        </a:solidFill>
      </p:bgPr>
    </p:bg>
    <p:spTree>
      <p:nvGrpSpPr>
        <p:cNvPr id="703" name="Shape 703"/>
        <p:cNvGrpSpPr/>
        <p:nvPr/>
      </p:nvGrpSpPr>
      <p:grpSpPr>
        <a:xfrm>
          <a:off x="0" y="0"/>
          <a:ext cx="0" cy="0"/>
          <a:chOff x="0" y="0"/>
          <a:chExt cx="0" cy="0"/>
        </a:xfrm>
      </p:grpSpPr>
      <p:sp>
        <p:nvSpPr>
          <p:cNvPr id="704" name="Google Shape;704;p28"/>
          <p:cNvSpPr txBox="1"/>
          <p:nvPr/>
        </p:nvSpPr>
        <p:spPr>
          <a:xfrm>
            <a:off x="5394893" y="434415"/>
            <a:ext cx="7498214" cy="2381633"/>
          </a:xfrm>
          <a:prstGeom prst="rect">
            <a:avLst/>
          </a:prstGeom>
          <a:noFill/>
          <a:ln>
            <a:noFill/>
          </a:ln>
        </p:spPr>
        <p:txBody>
          <a:bodyPr anchorCtr="0" anchor="t" bIns="0" lIns="0" spcFirstLastPara="1" rIns="0" wrap="square" tIns="0">
            <a:spAutoFit/>
          </a:bodyPr>
          <a:lstStyle/>
          <a:p>
            <a:pPr indent="0" lvl="0" marL="0" marR="0" rtl="0" algn="ctr">
              <a:lnSpc>
                <a:spcPct val="140002"/>
              </a:lnSpc>
              <a:spcBef>
                <a:spcPts val="0"/>
              </a:spcBef>
              <a:spcAft>
                <a:spcPts val="0"/>
              </a:spcAft>
              <a:buNone/>
            </a:pPr>
            <a:r>
              <a:rPr b="0" i="0" lang="en-US" sz="13859" u="none" cap="none" strike="noStrike">
                <a:solidFill>
                  <a:srgbClr val="000000"/>
                </a:solidFill>
                <a:latin typeface="Zilla Slab"/>
                <a:ea typeface="Zilla Slab"/>
                <a:cs typeface="Zilla Slab"/>
                <a:sym typeface="Zilla Slab"/>
              </a:rPr>
              <a:t>CREDITS</a:t>
            </a:r>
            <a:endParaRPr/>
          </a:p>
        </p:txBody>
      </p:sp>
      <p:sp>
        <p:nvSpPr>
          <p:cNvPr id="705" name="Google Shape;705;p28"/>
          <p:cNvSpPr txBox="1"/>
          <p:nvPr/>
        </p:nvSpPr>
        <p:spPr>
          <a:xfrm>
            <a:off x="5394893" y="7571938"/>
            <a:ext cx="7498214" cy="862649"/>
          </a:xfrm>
          <a:prstGeom prst="rect">
            <a:avLst/>
          </a:prstGeom>
          <a:noFill/>
          <a:ln>
            <a:noFill/>
          </a:ln>
        </p:spPr>
        <p:txBody>
          <a:bodyPr anchorCtr="0" anchor="t" bIns="0" lIns="0" spcFirstLastPara="1" rIns="0" wrap="square" tIns="0">
            <a:spAutoFit/>
          </a:bodyPr>
          <a:lstStyle/>
          <a:p>
            <a:pPr indent="0" lvl="0" marL="0" marR="0" rtl="0" algn="ctr">
              <a:lnSpc>
                <a:spcPct val="112994"/>
              </a:lnSpc>
              <a:spcBef>
                <a:spcPts val="0"/>
              </a:spcBef>
              <a:spcAft>
                <a:spcPts val="0"/>
              </a:spcAft>
              <a:buNone/>
            </a:pPr>
            <a:r>
              <a:rPr b="0" i="0" lang="en-US" sz="5964" u="none" cap="none" strike="noStrike">
                <a:solidFill>
                  <a:srgbClr val="000000"/>
                </a:solidFill>
                <a:latin typeface="Zilla Slab"/>
                <a:ea typeface="Zilla Slab"/>
                <a:cs typeface="Zilla Slab"/>
                <a:sym typeface="Zilla Slab"/>
              </a:rPr>
              <a:t>PEXELS &amp; PIXABAY</a:t>
            </a:r>
            <a:endParaRPr/>
          </a:p>
        </p:txBody>
      </p:sp>
      <p:sp>
        <p:nvSpPr>
          <p:cNvPr id="706" name="Google Shape;706;p28"/>
          <p:cNvSpPr txBox="1"/>
          <p:nvPr/>
        </p:nvSpPr>
        <p:spPr>
          <a:xfrm>
            <a:off x="6094486" y="8724779"/>
            <a:ext cx="6099028" cy="479426"/>
          </a:xfrm>
          <a:prstGeom prst="rect">
            <a:avLst/>
          </a:prstGeom>
          <a:noFill/>
          <a:ln>
            <a:noFill/>
          </a:ln>
        </p:spPr>
        <p:txBody>
          <a:bodyPr anchorCtr="0" anchor="t" bIns="0" lIns="0" spcFirstLastPara="1" rIns="0" wrap="square" tIns="0">
            <a:spAutoFit/>
          </a:bodyPr>
          <a:lstStyle/>
          <a:p>
            <a:pPr indent="0" lvl="1" marL="0" marR="0" rtl="0" algn="ctr">
              <a:lnSpc>
                <a:spcPct val="167026"/>
              </a:lnSpc>
              <a:spcBef>
                <a:spcPts val="0"/>
              </a:spcBef>
              <a:spcAft>
                <a:spcPts val="0"/>
              </a:spcAft>
              <a:buNone/>
            </a:pPr>
            <a:r>
              <a:rPr b="0" i="0" lang="en-US" sz="2499" u="none" cap="none" strike="noStrike">
                <a:solidFill>
                  <a:srgbClr val="000000"/>
                </a:solidFill>
                <a:latin typeface="Assistant"/>
                <a:ea typeface="Assistant"/>
                <a:cs typeface="Assistant"/>
                <a:sym typeface="Assistant"/>
              </a:rPr>
              <a:t>for the photos</a:t>
            </a:r>
            <a:endParaRPr/>
          </a:p>
        </p:txBody>
      </p:sp>
      <p:sp>
        <p:nvSpPr>
          <p:cNvPr id="707" name="Google Shape;707;p28"/>
          <p:cNvSpPr txBox="1"/>
          <p:nvPr/>
        </p:nvSpPr>
        <p:spPr>
          <a:xfrm>
            <a:off x="5856289" y="6290572"/>
            <a:ext cx="6575421" cy="479426"/>
          </a:xfrm>
          <a:prstGeom prst="rect">
            <a:avLst/>
          </a:prstGeom>
          <a:noFill/>
          <a:ln>
            <a:noFill/>
          </a:ln>
        </p:spPr>
        <p:txBody>
          <a:bodyPr anchorCtr="0" anchor="t" bIns="0" lIns="0" spcFirstLastPara="1" rIns="0" wrap="square" tIns="0">
            <a:spAutoFit/>
          </a:bodyPr>
          <a:lstStyle/>
          <a:p>
            <a:pPr indent="0" lvl="1" marL="0" marR="0" rtl="0" algn="ctr">
              <a:lnSpc>
                <a:spcPct val="167026"/>
              </a:lnSpc>
              <a:spcBef>
                <a:spcPts val="0"/>
              </a:spcBef>
              <a:spcAft>
                <a:spcPts val="0"/>
              </a:spcAft>
              <a:buNone/>
            </a:pPr>
            <a:r>
              <a:rPr b="0" i="0" lang="en-US" sz="2499" u="none" cap="none" strike="noStrike">
                <a:solidFill>
                  <a:srgbClr val="000000"/>
                </a:solidFill>
                <a:latin typeface="Assistant"/>
                <a:ea typeface="Assistant"/>
                <a:cs typeface="Assistant"/>
                <a:sym typeface="Assistant"/>
              </a:rPr>
              <a:t>for the presentation template</a:t>
            </a:r>
            <a:endParaRPr/>
          </a:p>
        </p:txBody>
      </p:sp>
      <p:sp>
        <p:nvSpPr>
          <p:cNvPr id="708" name="Google Shape;708;p28"/>
          <p:cNvSpPr txBox="1"/>
          <p:nvPr/>
        </p:nvSpPr>
        <p:spPr>
          <a:xfrm>
            <a:off x="5856289" y="2966495"/>
            <a:ext cx="6575421" cy="1018852"/>
          </a:xfrm>
          <a:prstGeom prst="rect">
            <a:avLst/>
          </a:prstGeom>
          <a:noFill/>
          <a:ln>
            <a:noFill/>
          </a:ln>
        </p:spPr>
        <p:txBody>
          <a:bodyPr anchorCtr="0" anchor="t" bIns="0" lIns="0" spcFirstLastPara="1" rIns="0" wrap="square" tIns="0">
            <a:spAutoFit/>
          </a:bodyPr>
          <a:lstStyle/>
          <a:p>
            <a:pPr indent="0" lvl="0" marL="0" marR="0" rtl="0" algn="ctr">
              <a:lnSpc>
                <a:spcPct val="167005"/>
              </a:lnSpc>
              <a:spcBef>
                <a:spcPts val="0"/>
              </a:spcBef>
              <a:spcAft>
                <a:spcPts val="0"/>
              </a:spcAft>
              <a:buNone/>
            </a:pPr>
            <a:r>
              <a:rPr b="0" i="0" lang="en-US" sz="2558" u="none" cap="none" strike="noStrike">
                <a:solidFill>
                  <a:srgbClr val="000000"/>
                </a:solidFill>
                <a:latin typeface="Assistant"/>
                <a:ea typeface="Assistant"/>
                <a:cs typeface="Assistant"/>
                <a:sym typeface="Assistant"/>
              </a:rPr>
              <a:t>This presentation template is free for</a:t>
            </a:r>
            <a:endParaRPr/>
          </a:p>
          <a:p>
            <a:pPr indent="0" lvl="1" marL="0" marR="0" rtl="0" algn="ctr">
              <a:lnSpc>
                <a:spcPct val="167005"/>
              </a:lnSpc>
              <a:spcBef>
                <a:spcPts val="0"/>
              </a:spcBef>
              <a:spcAft>
                <a:spcPts val="0"/>
              </a:spcAft>
              <a:buNone/>
            </a:pPr>
            <a:r>
              <a:rPr b="0" i="0" lang="en-US" sz="2558" u="none" cap="none" strike="noStrike">
                <a:solidFill>
                  <a:srgbClr val="000000"/>
                </a:solidFill>
                <a:latin typeface="Assistant"/>
                <a:ea typeface="Assistant"/>
                <a:cs typeface="Assistant"/>
                <a:sym typeface="Assistant"/>
              </a:rPr>
              <a:t>everyone to use thanks to the following:</a:t>
            </a:r>
            <a:endParaRPr/>
          </a:p>
        </p:txBody>
      </p:sp>
      <p:pic>
        <p:nvPicPr>
          <p:cNvPr id="709" name="Google Shape;709;p28"/>
          <p:cNvPicPr preferRelativeResize="0"/>
          <p:nvPr/>
        </p:nvPicPr>
        <p:blipFill>
          <a:blip r:embed="rId3">
            <a:alphaModFix/>
          </a:blip>
          <a:stretch>
            <a:fillRect/>
          </a:stretch>
        </p:blipFill>
        <p:spPr>
          <a:xfrm>
            <a:off x="6428500" y="4693225"/>
            <a:ext cx="5430999" cy="13577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97279"/>
        </a:solidFill>
      </p:bgPr>
    </p:bg>
    <p:spTree>
      <p:nvGrpSpPr>
        <p:cNvPr id="258" name="Shape 258"/>
        <p:cNvGrpSpPr/>
        <p:nvPr/>
      </p:nvGrpSpPr>
      <p:grpSpPr>
        <a:xfrm>
          <a:off x="0" y="0"/>
          <a:ext cx="0" cy="0"/>
          <a:chOff x="0" y="0"/>
          <a:chExt cx="0" cy="0"/>
        </a:xfrm>
      </p:grpSpPr>
      <p:sp>
        <p:nvSpPr>
          <p:cNvPr id="259" name="Google Shape;259;p11"/>
          <p:cNvSpPr/>
          <p:nvPr/>
        </p:nvSpPr>
        <p:spPr>
          <a:xfrm>
            <a:off x="6667625" y="2033223"/>
            <a:ext cx="5016197" cy="5016197"/>
          </a:xfrm>
          <a:custGeom>
            <a:rect b="b" l="l" r="r" t="t"/>
            <a:pathLst>
              <a:path extrusionOk="0" h="5016197" w="5016197">
                <a:moveTo>
                  <a:pt x="0" y="0"/>
                </a:moveTo>
                <a:lnTo>
                  <a:pt x="5016197" y="0"/>
                </a:lnTo>
                <a:lnTo>
                  <a:pt x="5016197" y="5016197"/>
                </a:lnTo>
                <a:lnTo>
                  <a:pt x="0" y="5016197"/>
                </a:lnTo>
                <a:lnTo>
                  <a:pt x="0" y="0"/>
                </a:lnTo>
                <a:close/>
              </a:path>
            </a:pathLst>
          </a:custGeom>
          <a:blipFill rotWithShape="1">
            <a:blip r:embed="rId3">
              <a:alphaModFix/>
            </a:blip>
            <a:stretch>
              <a:fillRect b="0" l="0" r="0" t="0"/>
            </a:stretch>
          </a:blipFill>
          <a:ln>
            <a:noFill/>
          </a:ln>
        </p:spPr>
      </p:sp>
      <p:sp>
        <p:nvSpPr>
          <p:cNvPr id="260" name="Google Shape;260;p11"/>
          <p:cNvSpPr txBox="1"/>
          <p:nvPr/>
        </p:nvSpPr>
        <p:spPr>
          <a:xfrm>
            <a:off x="6963576" y="2033225"/>
            <a:ext cx="4295100" cy="42894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27867" u="none" cap="none" strike="noStrike">
                <a:solidFill>
                  <a:srgbClr val="597279"/>
                </a:solidFill>
                <a:latin typeface="Zilla Slab"/>
                <a:ea typeface="Zilla Slab"/>
                <a:cs typeface="Zilla Slab"/>
                <a:sym typeface="Zilla Slab"/>
              </a:rPr>
              <a:t>01</a:t>
            </a:r>
            <a:endParaRPr/>
          </a:p>
        </p:txBody>
      </p:sp>
      <p:grpSp>
        <p:nvGrpSpPr>
          <p:cNvPr id="261" name="Google Shape;261;p11"/>
          <p:cNvGrpSpPr/>
          <p:nvPr/>
        </p:nvGrpSpPr>
        <p:grpSpPr>
          <a:xfrm>
            <a:off x="10449524" y="798924"/>
            <a:ext cx="2468636" cy="2468636"/>
            <a:chOff x="0" y="0"/>
            <a:chExt cx="812800" cy="812800"/>
          </a:xfrm>
        </p:grpSpPr>
        <p:sp>
          <p:nvSpPr>
            <p:cNvPr id="262" name="Google Shape;262;p1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F0F1">
                <a:alpha val="254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1"/>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64" name="Google Shape;264;p11"/>
          <p:cNvGrpSpPr/>
          <p:nvPr/>
        </p:nvGrpSpPr>
        <p:grpSpPr>
          <a:xfrm>
            <a:off x="0" y="7720470"/>
            <a:ext cx="18288000" cy="2566530"/>
            <a:chOff x="0" y="-38100"/>
            <a:chExt cx="4816593" cy="675958"/>
          </a:xfrm>
        </p:grpSpPr>
        <p:sp>
          <p:nvSpPr>
            <p:cNvPr id="265" name="Google Shape;265;p11"/>
            <p:cNvSpPr/>
            <p:nvPr/>
          </p:nvSpPr>
          <p:spPr>
            <a:xfrm>
              <a:off x="0" y="0"/>
              <a:ext cx="4816592" cy="637858"/>
            </a:xfrm>
            <a:custGeom>
              <a:rect b="b" l="l" r="r" t="t"/>
              <a:pathLst>
                <a:path extrusionOk="0" h="637858" w="4816592">
                  <a:moveTo>
                    <a:pt x="0" y="0"/>
                  </a:moveTo>
                  <a:lnTo>
                    <a:pt x="4816592" y="0"/>
                  </a:lnTo>
                  <a:lnTo>
                    <a:pt x="4816592" y="637858"/>
                  </a:lnTo>
                  <a:lnTo>
                    <a:pt x="0" y="637858"/>
                  </a:lnTo>
                  <a:close/>
                </a:path>
              </a:pathLst>
            </a:custGeom>
            <a:solidFill>
              <a:srgbClr val="EDF0F1">
                <a:alpha val="63921"/>
              </a:srgbClr>
            </a:solidFill>
            <a:ln>
              <a:noFill/>
            </a:ln>
          </p:spPr>
        </p:sp>
        <p:sp>
          <p:nvSpPr>
            <p:cNvPr id="266" name="Google Shape;266;p11"/>
            <p:cNvSpPr txBox="1"/>
            <p:nvPr/>
          </p:nvSpPr>
          <p:spPr>
            <a:xfrm>
              <a:off x="0" y="-38100"/>
              <a:ext cx="4816593" cy="675958"/>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67" name="Google Shape;267;p11"/>
          <p:cNvGrpSpPr/>
          <p:nvPr/>
        </p:nvGrpSpPr>
        <p:grpSpPr>
          <a:xfrm>
            <a:off x="13527802" y="5158416"/>
            <a:ext cx="4760198" cy="2065689"/>
            <a:chOff x="0" y="-192881"/>
            <a:chExt cx="6346930" cy="2754252"/>
          </a:xfrm>
        </p:grpSpPr>
        <p:grpSp>
          <p:nvGrpSpPr>
            <p:cNvPr id="268" name="Google Shape;268;p11"/>
            <p:cNvGrpSpPr/>
            <p:nvPr/>
          </p:nvGrpSpPr>
          <p:grpSpPr>
            <a:xfrm>
              <a:off x="0" y="1841372"/>
              <a:ext cx="6346930" cy="719999"/>
              <a:chOff x="0" y="-38100"/>
              <a:chExt cx="1253715" cy="142222"/>
            </a:xfrm>
          </p:grpSpPr>
          <p:sp>
            <p:nvSpPr>
              <p:cNvPr id="269" name="Google Shape;269;p11"/>
              <p:cNvSpPr/>
              <p:nvPr/>
            </p:nvSpPr>
            <p:spPr>
              <a:xfrm>
                <a:off x="0" y="0"/>
                <a:ext cx="1253715" cy="104122"/>
              </a:xfrm>
              <a:custGeom>
                <a:rect b="b" l="l" r="r" t="t"/>
                <a:pathLst>
                  <a:path extrusionOk="0" h="104122" w="1253715">
                    <a:moveTo>
                      <a:pt x="0" y="0"/>
                    </a:moveTo>
                    <a:lnTo>
                      <a:pt x="1253715" y="0"/>
                    </a:lnTo>
                    <a:lnTo>
                      <a:pt x="1253715" y="104122"/>
                    </a:lnTo>
                    <a:lnTo>
                      <a:pt x="0" y="104122"/>
                    </a:lnTo>
                    <a:close/>
                  </a:path>
                </a:pathLst>
              </a:custGeom>
              <a:solidFill>
                <a:srgbClr val="EDF0F1">
                  <a:alpha val="50588"/>
                </a:srgbClr>
              </a:solidFill>
              <a:ln>
                <a:noFill/>
              </a:ln>
            </p:spPr>
          </p:sp>
          <p:sp>
            <p:nvSpPr>
              <p:cNvPr id="270" name="Google Shape;270;p11"/>
              <p:cNvSpPr txBox="1"/>
              <p:nvPr/>
            </p:nvSpPr>
            <p:spPr>
              <a:xfrm>
                <a:off x="0" y="-38100"/>
                <a:ext cx="1253715" cy="142222"/>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71" name="Google Shape;271;p11"/>
            <p:cNvGrpSpPr/>
            <p:nvPr/>
          </p:nvGrpSpPr>
          <p:grpSpPr>
            <a:xfrm>
              <a:off x="0" y="-192881"/>
              <a:ext cx="6346930" cy="719999"/>
              <a:chOff x="0" y="-38100"/>
              <a:chExt cx="1253715" cy="142222"/>
            </a:xfrm>
          </p:grpSpPr>
          <p:sp>
            <p:nvSpPr>
              <p:cNvPr id="272" name="Google Shape;272;p11"/>
              <p:cNvSpPr/>
              <p:nvPr/>
            </p:nvSpPr>
            <p:spPr>
              <a:xfrm>
                <a:off x="0" y="0"/>
                <a:ext cx="1253715" cy="104122"/>
              </a:xfrm>
              <a:custGeom>
                <a:rect b="b" l="l" r="r" t="t"/>
                <a:pathLst>
                  <a:path extrusionOk="0" h="104122" w="1253715">
                    <a:moveTo>
                      <a:pt x="0" y="0"/>
                    </a:moveTo>
                    <a:lnTo>
                      <a:pt x="1253715" y="0"/>
                    </a:lnTo>
                    <a:lnTo>
                      <a:pt x="1253715" y="104122"/>
                    </a:lnTo>
                    <a:lnTo>
                      <a:pt x="0" y="104122"/>
                    </a:lnTo>
                    <a:close/>
                  </a:path>
                </a:pathLst>
              </a:custGeom>
              <a:solidFill>
                <a:srgbClr val="EDF0F1">
                  <a:alpha val="50588"/>
                </a:srgbClr>
              </a:solidFill>
              <a:ln>
                <a:noFill/>
              </a:ln>
            </p:spPr>
          </p:sp>
          <p:sp>
            <p:nvSpPr>
              <p:cNvPr id="273" name="Google Shape;273;p11"/>
              <p:cNvSpPr txBox="1"/>
              <p:nvPr/>
            </p:nvSpPr>
            <p:spPr>
              <a:xfrm>
                <a:off x="0" y="-38100"/>
                <a:ext cx="1253715" cy="142222"/>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74" name="Google Shape;274;p11"/>
            <p:cNvGrpSpPr/>
            <p:nvPr/>
          </p:nvGrpSpPr>
          <p:grpSpPr>
            <a:xfrm>
              <a:off x="0" y="824245"/>
              <a:ext cx="6346930" cy="719999"/>
              <a:chOff x="0" y="-38100"/>
              <a:chExt cx="1253715" cy="142222"/>
            </a:xfrm>
          </p:grpSpPr>
          <p:sp>
            <p:nvSpPr>
              <p:cNvPr id="275" name="Google Shape;275;p11"/>
              <p:cNvSpPr/>
              <p:nvPr/>
            </p:nvSpPr>
            <p:spPr>
              <a:xfrm>
                <a:off x="0" y="0"/>
                <a:ext cx="1253715" cy="104122"/>
              </a:xfrm>
              <a:custGeom>
                <a:rect b="b" l="l" r="r" t="t"/>
                <a:pathLst>
                  <a:path extrusionOk="0" h="104122" w="1253715">
                    <a:moveTo>
                      <a:pt x="0" y="0"/>
                    </a:moveTo>
                    <a:lnTo>
                      <a:pt x="1253715" y="0"/>
                    </a:lnTo>
                    <a:lnTo>
                      <a:pt x="1253715" y="104122"/>
                    </a:lnTo>
                    <a:lnTo>
                      <a:pt x="0" y="104122"/>
                    </a:lnTo>
                    <a:close/>
                  </a:path>
                </a:pathLst>
              </a:custGeom>
              <a:solidFill>
                <a:srgbClr val="EDF0F1">
                  <a:alpha val="50588"/>
                </a:srgbClr>
              </a:solidFill>
              <a:ln>
                <a:noFill/>
              </a:ln>
            </p:spPr>
          </p:sp>
          <p:sp>
            <p:nvSpPr>
              <p:cNvPr id="276" name="Google Shape;276;p11"/>
              <p:cNvSpPr txBox="1"/>
              <p:nvPr/>
            </p:nvSpPr>
            <p:spPr>
              <a:xfrm>
                <a:off x="0" y="-38100"/>
                <a:ext cx="1253715" cy="142222"/>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277" name="Google Shape;277;p11"/>
          <p:cNvSpPr/>
          <p:nvPr/>
        </p:nvSpPr>
        <p:spPr>
          <a:xfrm flipH="1" rot="5400000">
            <a:off x="0" y="5010"/>
            <a:ext cx="4114800" cy="4114800"/>
          </a:xfrm>
          <a:custGeom>
            <a:rect b="b" l="l" r="r" t="t"/>
            <a:pathLst>
              <a:path extrusionOk="0" h="4114800" w="4114800">
                <a:moveTo>
                  <a:pt x="0" y="4114800"/>
                </a:moveTo>
                <a:lnTo>
                  <a:pt x="4114800" y="4114800"/>
                </a:lnTo>
                <a:lnTo>
                  <a:pt x="4114800" y="0"/>
                </a:lnTo>
                <a:lnTo>
                  <a:pt x="0" y="0"/>
                </a:lnTo>
                <a:lnTo>
                  <a:pt x="0" y="4114800"/>
                </a:lnTo>
                <a:close/>
              </a:path>
            </a:pathLst>
          </a:custGeom>
          <a:blipFill rotWithShape="1">
            <a:blip r:embed="rId4">
              <a:alphaModFix/>
            </a:blip>
            <a:stretch>
              <a:fillRect b="0" l="0" r="0" t="0"/>
            </a:stretch>
          </a:blipFill>
          <a:ln>
            <a:noFill/>
          </a:ln>
        </p:spPr>
      </p:sp>
      <p:grpSp>
        <p:nvGrpSpPr>
          <p:cNvPr id="278" name="Google Shape;278;p11"/>
          <p:cNvGrpSpPr/>
          <p:nvPr/>
        </p:nvGrpSpPr>
        <p:grpSpPr>
          <a:xfrm>
            <a:off x="921094" y="781443"/>
            <a:ext cx="2272613" cy="2417274"/>
            <a:chOff x="0" y="-38100"/>
            <a:chExt cx="598548" cy="636648"/>
          </a:xfrm>
        </p:grpSpPr>
        <p:sp>
          <p:nvSpPr>
            <p:cNvPr id="279" name="Google Shape;279;p11"/>
            <p:cNvSpPr/>
            <p:nvPr/>
          </p:nvSpPr>
          <p:spPr>
            <a:xfrm>
              <a:off x="0" y="0"/>
              <a:ext cx="598548" cy="598548"/>
            </a:xfrm>
            <a:custGeom>
              <a:rect b="b" l="l" r="r" t="t"/>
              <a:pathLst>
                <a:path extrusionOk="0" h="598548" w="598548">
                  <a:moveTo>
                    <a:pt x="0" y="0"/>
                  </a:moveTo>
                  <a:lnTo>
                    <a:pt x="598548" y="0"/>
                  </a:lnTo>
                  <a:lnTo>
                    <a:pt x="598548" y="598548"/>
                  </a:lnTo>
                  <a:lnTo>
                    <a:pt x="0" y="598548"/>
                  </a:lnTo>
                  <a:close/>
                </a:path>
              </a:pathLst>
            </a:custGeom>
            <a:solidFill>
              <a:srgbClr val="F1F1F1">
                <a:alpha val="26666"/>
              </a:srgbClr>
            </a:solidFill>
            <a:ln>
              <a:noFill/>
            </a:ln>
          </p:spPr>
        </p:sp>
        <p:sp>
          <p:nvSpPr>
            <p:cNvPr id="280" name="Google Shape;280;p11"/>
            <p:cNvSpPr txBox="1"/>
            <p:nvPr/>
          </p:nvSpPr>
          <p:spPr>
            <a:xfrm>
              <a:off x="0" y="-38100"/>
              <a:ext cx="598548" cy="636648"/>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81" name="Google Shape;281;p11"/>
          <p:cNvGrpSpPr/>
          <p:nvPr/>
        </p:nvGrpSpPr>
        <p:grpSpPr>
          <a:xfrm>
            <a:off x="16015387" y="-139651"/>
            <a:ext cx="2272613" cy="4980790"/>
            <a:chOff x="0" y="-38100"/>
            <a:chExt cx="598548" cy="1311813"/>
          </a:xfrm>
        </p:grpSpPr>
        <p:sp>
          <p:nvSpPr>
            <p:cNvPr id="282" name="Google Shape;282;p11"/>
            <p:cNvSpPr/>
            <p:nvPr/>
          </p:nvSpPr>
          <p:spPr>
            <a:xfrm>
              <a:off x="0" y="0"/>
              <a:ext cx="598548" cy="1273713"/>
            </a:xfrm>
            <a:custGeom>
              <a:rect b="b" l="l" r="r" t="t"/>
              <a:pathLst>
                <a:path extrusionOk="0" h="1273713" w="598548">
                  <a:moveTo>
                    <a:pt x="0" y="0"/>
                  </a:moveTo>
                  <a:lnTo>
                    <a:pt x="598548" y="0"/>
                  </a:lnTo>
                  <a:lnTo>
                    <a:pt x="598548" y="1273713"/>
                  </a:lnTo>
                  <a:lnTo>
                    <a:pt x="0" y="1273713"/>
                  </a:lnTo>
                  <a:close/>
                </a:path>
              </a:pathLst>
            </a:custGeom>
            <a:solidFill>
              <a:srgbClr val="F1F1F1">
                <a:alpha val="26666"/>
              </a:srgbClr>
            </a:solidFill>
            <a:ln>
              <a:noFill/>
            </a:ln>
          </p:spPr>
        </p:sp>
        <p:sp>
          <p:nvSpPr>
            <p:cNvPr id="283" name="Google Shape;283;p11"/>
            <p:cNvSpPr txBox="1"/>
            <p:nvPr/>
          </p:nvSpPr>
          <p:spPr>
            <a:xfrm>
              <a:off x="0" y="-38100"/>
              <a:ext cx="598548" cy="1311813"/>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84" name="Google Shape;284;p11"/>
          <p:cNvSpPr txBox="1"/>
          <p:nvPr/>
        </p:nvSpPr>
        <p:spPr>
          <a:xfrm>
            <a:off x="3523409" y="7989464"/>
            <a:ext cx="11241300" cy="1929300"/>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None/>
            </a:pPr>
            <a:r>
              <a:rPr b="0" i="0" lang="en-US" sz="12534" u="none" cap="none" strike="noStrike">
                <a:solidFill>
                  <a:srgbClr val="000000"/>
                </a:solidFill>
                <a:latin typeface="Zilla Slab"/>
                <a:ea typeface="Zilla Slab"/>
                <a:cs typeface="Zilla Slab"/>
                <a:sym typeface="Zilla Slab"/>
              </a:rPr>
              <a:t>Nervous System</a:t>
            </a:r>
            <a:endParaRPr/>
          </a:p>
        </p:txBody>
      </p:sp>
      <p:grpSp>
        <p:nvGrpSpPr>
          <p:cNvPr id="285" name="Google Shape;285;p11"/>
          <p:cNvGrpSpPr/>
          <p:nvPr/>
        </p:nvGrpSpPr>
        <p:grpSpPr>
          <a:xfrm>
            <a:off x="921094" y="6050689"/>
            <a:ext cx="4718061" cy="425804"/>
            <a:chOff x="0" y="0"/>
            <a:chExt cx="6290748" cy="567738"/>
          </a:xfrm>
        </p:grpSpPr>
        <p:sp>
          <p:nvSpPr>
            <p:cNvPr id="286" name="Google Shape;286;p11"/>
            <p:cNvSpPr/>
            <p:nvPr/>
          </p:nvSpPr>
          <p:spPr>
            <a:xfrm>
              <a:off x="0" y="0"/>
              <a:ext cx="2813118" cy="567738"/>
            </a:xfrm>
            <a:custGeom>
              <a:rect b="b" l="l" r="r" t="t"/>
              <a:pathLst>
                <a:path extrusionOk="0" h="567738" w="2813118">
                  <a:moveTo>
                    <a:pt x="0" y="0"/>
                  </a:moveTo>
                  <a:lnTo>
                    <a:pt x="2813118" y="0"/>
                  </a:lnTo>
                  <a:lnTo>
                    <a:pt x="2813118" y="567738"/>
                  </a:lnTo>
                  <a:lnTo>
                    <a:pt x="0" y="567738"/>
                  </a:lnTo>
                  <a:lnTo>
                    <a:pt x="0" y="0"/>
                  </a:lnTo>
                  <a:close/>
                </a:path>
              </a:pathLst>
            </a:custGeom>
            <a:blipFill rotWithShape="1">
              <a:blip r:embed="rId5">
                <a:alphaModFix amt="30000"/>
              </a:blip>
              <a:stretch>
                <a:fillRect b="0" l="0" r="0" t="0"/>
              </a:stretch>
            </a:blipFill>
            <a:ln>
              <a:noFill/>
            </a:ln>
          </p:spPr>
        </p:sp>
        <p:sp>
          <p:nvSpPr>
            <p:cNvPr id="287" name="Google Shape;287;p11"/>
            <p:cNvSpPr/>
            <p:nvPr/>
          </p:nvSpPr>
          <p:spPr>
            <a:xfrm>
              <a:off x="3477630" y="0"/>
              <a:ext cx="2813118" cy="567738"/>
            </a:xfrm>
            <a:custGeom>
              <a:rect b="b" l="l" r="r" t="t"/>
              <a:pathLst>
                <a:path extrusionOk="0" h="567738" w="2813118">
                  <a:moveTo>
                    <a:pt x="0" y="0"/>
                  </a:moveTo>
                  <a:lnTo>
                    <a:pt x="2813118" y="0"/>
                  </a:lnTo>
                  <a:lnTo>
                    <a:pt x="2813118" y="567738"/>
                  </a:lnTo>
                  <a:lnTo>
                    <a:pt x="0" y="567738"/>
                  </a:lnTo>
                  <a:lnTo>
                    <a:pt x="0" y="0"/>
                  </a:lnTo>
                  <a:close/>
                </a:path>
              </a:pathLst>
            </a:custGeom>
            <a:blipFill rotWithShape="1">
              <a:blip r:embed="rId5">
                <a:alphaModFix amt="30000"/>
              </a:blip>
              <a:stretch>
                <a:fillRect b="0" l="0" r="0" t="0"/>
              </a:stretch>
            </a:blipFill>
            <a:ln>
              <a:noFill/>
            </a:ln>
          </p:spPr>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F0F1"/>
        </a:solidFill>
      </p:bgPr>
    </p:bg>
    <p:spTree>
      <p:nvGrpSpPr>
        <p:cNvPr id="291" name="Shape 291"/>
        <p:cNvGrpSpPr/>
        <p:nvPr/>
      </p:nvGrpSpPr>
      <p:grpSpPr>
        <a:xfrm>
          <a:off x="0" y="0"/>
          <a:ext cx="0" cy="0"/>
          <a:chOff x="0" y="0"/>
          <a:chExt cx="0" cy="0"/>
        </a:xfrm>
      </p:grpSpPr>
      <p:pic>
        <p:nvPicPr>
          <p:cNvPr id="292" name="Google Shape;292;p12"/>
          <p:cNvPicPr preferRelativeResize="0"/>
          <p:nvPr/>
        </p:nvPicPr>
        <p:blipFill rotWithShape="1">
          <a:blip r:embed="rId3">
            <a:alphaModFix/>
          </a:blip>
          <a:srcRect b="28510" l="3187" r="36233" t="0"/>
          <a:stretch/>
        </p:blipFill>
        <p:spPr>
          <a:xfrm>
            <a:off x="12621949" y="0"/>
            <a:ext cx="5666051" cy="10287000"/>
          </a:xfrm>
          <a:prstGeom prst="rect">
            <a:avLst/>
          </a:prstGeom>
          <a:noFill/>
          <a:ln>
            <a:noFill/>
          </a:ln>
        </p:spPr>
      </p:pic>
      <p:grpSp>
        <p:nvGrpSpPr>
          <p:cNvPr id="293" name="Google Shape;293;p12"/>
          <p:cNvGrpSpPr/>
          <p:nvPr/>
        </p:nvGrpSpPr>
        <p:grpSpPr>
          <a:xfrm>
            <a:off x="0" y="-153500"/>
            <a:ext cx="12621949" cy="2687836"/>
            <a:chOff x="0" y="-38100"/>
            <a:chExt cx="3324299" cy="707907"/>
          </a:xfrm>
        </p:grpSpPr>
        <p:sp>
          <p:nvSpPr>
            <p:cNvPr id="294" name="Google Shape;294;p12"/>
            <p:cNvSpPr/>
            <p:nvPr/>
          </p:nvSpPr>
          <p:spPr>
            <a:xfrm>
              <a:off x="0" y="0"/>
              <a:ext cx="3324299" cy="669807"/>
            </a:xfrm>
            <a:custGeom>
              <a:rect b="b" l="l" r="r" t="t"/>
              <a:pathLst>
                <a:path extrusionOk="0" h="669807" w="3324299">
                  <a:moveTo>
                    <a:pt x="0" y="0"/>
                  </a:moveTo>
                  <a:lnTo>
                    <a:pt x="3324299" y="0"/>
                  </a:lnTo>
                  <a:lnTo>
                    <a:pt x="3324299" y="669807"/>
                  </a:lnTo>
                  <a:lnTo>
                    <a:pt x="0" y="669807"/>
                  </a:lnTo>
                  <a:close/>
                </a:path>
              </a:pathLst>
            </a:custGeom>
            <a:solidFill>
              <a:srgbClr val="A9B9BD"/>
            </a:solidFill>
            <a:ln>
              <a:noFill/>
            </a:ln>
          </p:spPr>
        </p:sp>
        <p:sp>
          <p:nvSpPr>
            <p:cNvPr id="295" name="Google Shape;295;p12"/>
            <p:cNvSpPr txBox="1"/>
            <p:nvPr/>
          </p:nvSpPr>
          <p:spPr>
            <a:xfrm>
              <a:off x="0" y="-38100"/>
              <a:ext cx="3324299" cy="707907"/>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96" name="Google Shape;296;p12"/>
          <p:cNvGrpSpPr/>
          <p:nvPr/>
        </p:nvGrpSpPr>
        <p:grpSpPr>
          <a:xfrm>
            <a:off x="12621949" y="-153500"/>
            <a:ext cx="5666051" cy="2687836"/>
            <a:chOff x="0" y="-38100"/>
            <a:chExt cx="1492293" cy="707907"/>
          </a:xfrm>
        </p:grpSpPr>
        <p:sp>
          <p:nvSpPr>
            <p:cNvPr id="297" name="Google Shape;297;p12"/>
            <p:cNvSpPr/>
            <p:nvPr/>
          </p:nvSpPr>
          <p:spPr>
            <a:xfrm>
              <a:off x="0" y="0"/>
              <a:ext cx="1492293" cy="669807"/>
            </a:xfrm>
            <a:custGeom>
              <a:rect b="b" l="l" r="r" t="t"/>
              <a:pathLst>
                <a:path extrusionOk="0" h="669807" w="1492293">
                  <a:moveTo>
                    <a:pt x="0" y="0"/>
                  </a:moveTo>
                  <a:lnTo>
                    <a:pt x="1492293" y="0"/>
                  </a:lnTo>
                  <a:lnTo>
                    <a:pt x="1492293" y="669807"/>
                  </a:lnTo>
                  <a:lnTo>
                    <a:pt x="0" y="669807"/>
                  </a:lnTo>
                  <a:close/>
                </a:path>
              </a:pathLst>
            </a:custGeom>
            <a:solidFill>
              <a:srgbClr val="A9B9BD">
                <a:alpha val="41960"/>
              </a:srgbClr>
            </a:solidFill>
            <a:ln>
              <a:noFill/>
            </a:ln>
          </p:spPr>
        </p:sp>
        <p:sp>
          <p:nvSpPr>
            <p:cNvPr id="298" name="Google Shape;298;p12"/>
            <p:cNvSpPr txBox="1"/>
            <p:nvPr/>
          </p:nvSpPr>
          <p:spPr>
            <a:xfrm>
              <a:off x="0" y="-38100"/>
              <a:ext cx="1492293" cy="707907"/>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99" name="Google Shape;299;p12"/>
          <p:cNvGrpSpPr/>
          <p:nvPr/>
        </p:nvGrpSpPr>
        <p:grpSpPr>
          <a:xfrm>
            <a:off x="11222451" y="1151804"/>
            <a:ext cx="2765065" cy="2765065"/>
            <a:chOff x="0" y="0"/>
            <a:chExt cx="812800" cy="812800"/>
          </a:xfrm>
        </p:grpSpPr>
        <p:sp>
          <p:nvSpPr>
            <p:cNvPr id="300" name="Google Shape;300;p1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97279">
                <a:alpha val="46666"/>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2"/>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2" name="Google Shape;302;p12"/>
          <p:cNvGrpSpPr/>
          <p:nvPr/>
        </p:nvGrpSpPr>
        <p:grpSpPr>
          <a:xfrm>
            <a:off x="14645307" y="2412005"/>
            <a:ext cx="2710942" cy="244662"/>
            <a:chOff x="0" y="0"/>
            <a:chExt cx="3614589" cy="326216"/>
          </a:xfrm>
        </p:grpSpPr>
        <p:sp>
          <p:nvSpPr>
            <p:cNvPr id="303" name="Google Shape;303;p12"/>
            <p:cNvSpPr/>
            <p:nvPr/>
          </p:nvSpPr>
          <p:spPr>
            <a:xfrm>
              <a:off x="0" y="0"/>
              <a:ext cx="1616384" cy="326216"/>
            </a:xfrm>
            <a:custGeom>
              <a:rect b="b" l="l" r="r" t="t"/>
              <a:pathLst>
                <a:path extrusionOk="0" h="326216" w="1616384">
                  <a:moveTo>
                    <a:pt x="0" y="0"/>
                  </a:moveTo>
                  <a:lnTo>
                    <a:pt x="1616384" y="0"/>
                  </a:lnTo>
                  <a:lnTo>
                    <a:pt x="1616384" y="326216"/>
                  </a:lnTo>
                  <a:lnTo>
                    <a:pt x="0" y="326216"/>
                  </a:lnTo>
                  <a:lnTo>
                    <a:pt x="0" y="0"/>
                  </a:lnTo>
                  <a:close/>
                </a:path>
              </a:pathLst>
            </a:custGeom>
            <a:blipFill rotWithShape="1">
              <a:blip r:embed="rId4">
                <a:alphaModFix amt="43000"/>
              </a:blip>
              <a:stretch>
                <a:fillRect b="0" l="0" r="0" t="0"/>
              </a:stretch>
            </a:blipFill>
            <a:ln>
              <a:noFill/>
            </a:ln>
          </p:spPr>
        </p:sp>
        <p:sp>
          <p:nvSpPr>
            <p:cNvPr id="304" name="Google Shape;304;p12"/>
            <p:cNvSpPr/>
            <p:nvPr/>
          </p:nvSpPr>
          <p:spPr>
            <a:xfrm>
              <a:off x="1998205" y="0"/>
              <a:ext cx="1616384" cy="326216"/>
            </a:xfrm>
            <a:custGeom>
              <a:rect b="b" l="l" r="r" t="t"/>
              <a:pathLst>
                <a:path extrusionOk="0" h="326216" w="1616384">
                  <a:moveTo>
                    <a:pt x="0" y="0"/>
                  </a:moveTo>
                  <a:lnTo>
                    <a:pt x="1616384" y="0"/>
                  </a:lnTo>
                  <a:lnTo>
                    <a:pt x="1616384" y="326216"/>
                  </a:lnTo>
                  <a:lnTo>
                    <a:pt x="0" y="326216"/>
                  </a:lnTo>
                  <a:lnTo>
                    <a:pt x="0" y="0"/>
                  </a:lnTo>
                  <a:close/>
                </a:path>
              </a:pathLst>
            </a:custGeom>
            <a:blipFill rotWithShape="1">
              <a:blip r:embed="rId4">
                <a:alphaModFix amt="43000"/>
              </a:blip>
              <a:stretch>
                <a:fillRect b="0" l="0" r="0" t="0"/>
              </a:stretch>
            </a:blipFill>
            <a:ln>
              <a:noFill/>
            </a:ln>
          </p:spPr>
        </p:sp>
      </p:grpSp>
      <p:sp>
        <p:nvSpPr>
          <p:cNvPr id="305" name="Google Shape;305;p12"/>
          <p:cNvSpPr txBox="1"/>
          <p:nvPr/>
        </p:nvSpPr>
        <p:spPr>
          <a:xfrm>
            <a:off x="2642855" y="456605"/>
            <a:ext cx="7422300" cy="1550400"/>
          </a:xfrm>
          <a:prstGeom prst="rect">
            <a:avLst/>
          </a:prstGeom>
          <a:noFill/>
          <a:ln>
            <a:noFill/>
          </a:ln>
        </p:spPr>
        <p:txBody>
          <a:bodyPr anchorCtr="0" anchor="t" bIns="0" lIns="0" spcFirstLastPara="1" rIns="0" wrap="square" tIns="0">
            <a:spAutoFit/>
          </a:bodyPr>
          <a:lstStyle/>
          <a:p>
            <a:pPr indent="0" lvl="0" marL="0" marR="0" rtl="0" algn="ctr">
              <a:lnSpc>
                <a:spcPct val="139992"/>
              </a:lnSpc>
              <a:spcBef>
                <a:spcPts val="0"/>
              </a:spcBef>
              <a:spcAft>
                <a:spcPts val="0"/>
              </a:spcAft>
              <a:buNone/>
            </a:pPr>
            <a:r>
              <a:rPr b="0" i="0" lang="en-US" sz="10072" u="none" cap="none" strike="noStrike">
                <a:solidFill>
                  <a:srgbClr val="000000"/>
                </a:solidFill>
                <a:latin typeface="Zilla Slab"/>
                <a:ea typeface="Zilla Slab"/>
                <a:cs typeface="Zilla Slab"/>
                <a:sym typeface="Zilla Slab"/>
              </a:rPr>
              <a:t>Overview</a:t>
            </a:r>
            <a:endParaRPr/>
          </a:p>
        </p:txBody>
      </p:sp>
      <p:sp>
        <p:nvSpPr>
          <p:cNvPr id="306" name="Google Shape;306;p12"/>
          <p:cNvSpPr txBox="1"/>
          <p:nvPr/>
        </p:nvSpPr>
        <p:spPr>
          <a:xfrm>
            <a:off x="2866226" y="2991525"/>
            <a:ext cx="1800900" cy="1396500"/>
          </a:xfrm>
          <a:prstGeom prst="rect">
            <a:avLst/>
          </a:prstGeom>
          <a:noFill/>
          <a:ln>
            <a:noFill/>
          </a:ln>
        </p:spPr>
        <p:txBody>
          <a:bodyPr anchorCtr="0" anchor="t" bIns="0" lIns="0" spcFirstLastPara="1" rIns="0" wrap="square" tIns="0">
            <a:spAutoFit/>
          </a:bodyPr>
          <a:lstStyle/>
          <a:p>
            <a:pPr indent="0" lvl="0" marL="0" marR="0" rtl="0" algn="ctr">
              <a:lnSpc>
                <a:spcPct val="140002"/>
              </a:lnSpc>
              <a:spcBef>
                <a:spcPts val="0"/>
              </a:spcBef>
              <a:spcAft>
                <a:spcPts val="0"/>
              </a:spcAft>
              <a:buNone/>
            </a:pPr>
            <a:r>
              <a:rPr b="0" i="0" lang="en-US" sz="9072" u="none" cap="none" strike="noStrike">
                <a:solidFill>
                  <a:srgbClr val="000000"/>
                </a:solidFill>
                <a:latin typeface="Zilla Slab"/>
                <a:ea typeface="Zilla Slab"/>
                <a:cs typeface="Zilla Slab"/>
                <a:sym typeface="Zilla Slab"/>
              </a:rPr>
              <a:t>01</a:t>
            </a:r>
            <a:endParaRPr/>
          </a:p>
        </p:txBody>
      </p:sp>
      <p:sp>
        <p:nvSpPr>
          <p:cNvPr id="307" name="Google Shape;307;p12"/>
          <p:cNvSpPr txBox="1"/>
          <p:nvPr/>
        </p:nvSpPr>
        <p:spPr>
          <a:xfrm>
            <a:off x="3153192" y="6305523"/>
            <a:ext cx="1227088" cy="1560262"/>
          </a:xfrm>
          <a:prstGeom prst="rect">
            <a:avLst/>
          </a:prstGeom>
          <a:noFill/>
          <a:ln>
            <a:noFill/>
          </a:ln>
        </p:spPr>
        <p:txBody>
          <a:bodyPr anchorCtr="0" anchor="t" bIns="0" lIns="0" spcFirstLastPara="1" rIns="0" wrap="square" tIns="0">
            <a:spAutoFit/>
          </a:bodyPr>
          <a:lstStyle/>
          <a:p>
            <a:pPr indent="0" lvl="0" marL="0" marR="0" rtl="0" algn="ctr">
              <a:lnSpc>
                <a:spcPct val="140002"/>
              </a:lnSpc>
              <a:spcBef>
                <a:spcPts val="0"/>
              </a:spcBef>
              <a:spcAft>
                <a:spcPts val="0"/>
              </a:spcAft>
              <a:buNone/>
            </a:pPr>
            <a:r>
              <a:rPr b="0" i="0" lang="en-US" sz="9072" u="none" cap="none" strike="noStrike">
                <a:solidFill>
                  <a:srgbClr val="000000"/>
                </a:solidFill>
                <a:latin typeface="Zilla Slab"/>
                <a:ea typeface="Zilla Slab"/>
                <a:cs typeface="Zilla Slab"/>
                <a:sym typeface="Zilla Slab"/>
              </a:rPr>
              <a:t>03</a:t>
            </a:r>
            <a:endParaRPr/>
          </a:p>
        </p:txBody>
      </p:sp>
      <p:sp>
        <p:nvSpPr>
          <p:cNvPr id="308" name="Google Shape;308;p12"/>
          <p:cNvSpPr txBox="1"/>
          <p:nvPr/>
        </p:nvSpPr>
        <p:spPr>
          <a:xfrm>
            <a:off x="8312873" y="2991536"/>
            <a:ext cx="1257077" cy="1560262"/>
          </a:xfrm>
          <a:prstGeom prst="rect">
            <a:avLst/>
          </a:prstGeom>
          <a:noFill/>
          <a:ln>
            <a:noFill/>
          </a:ln>
        </p:spPr>
        <p:txBody>
          <a:bodyPr anchorCtr="0" anchor="t" bIns="0" lIns="0" spcFirstLastPara="1" rIns="0" wrap="square" tIns="0">
            <a:spAutoFit/>
          </a:bodyPr>
          <a:lstStyle/>
          <a:p>
            <a:pPr indent="0" lvl="0" marL="0" marR="0" rtl="0" algn="ctr">
              <a:lnSpc>
                <a:spcPct val="140002"/>
              </a:lnSpc>
              <a:spcBef>
                <a:spcPts val="0"/>
              </a:spcBef>
              <a:spcAft>
                <a:spcPts val="0"/>
              </a:spcAft>
              <a:buNone/>
            </a:pPr>
            <a:r>
              <a:rPr b="0" i="0" lang="en-US" sz="9072" u="none" cap="none" strike="noStrike">
                <a:solidFill>
                  <a:srgbClr val="000000"/>
                </a:solidFill>
                <a:latin typeface="Zilla Slab"/>
                <a:ea typeface="Zilla Slab"/>
                <a:cs typeface="Zilla Slab"/>
                <a:sym typeface="Zilla Slab"/>
              </a:rPr>
              <a:t>02</a:t>
            </a:r>
            <a:endParaRPr/>
          </a:p>
        </p:txBody>
      </p:sp>
      <p:sp>
        <p:nvSpPr>
          <p:cNvPr id="309" name="Google Shape;309;p12"/>
          <p:cNvSpPr txBox="1"/>
          <p:nvPr/>
        </p:nvSpPr>
        <p:spPr>
          <a:xfrm>
            <a:off x="8299032" y="6305523"/>
            <a:ext cx="1284759" cy="1560262"/>
          </a:xfrm>
          <a:prstGeom prst="rect">
            <a:avLst/>
          </a:prstGeom>
          <a:noFill/>
          <a:ln>
            <a:noFill/>
          </a:ln>
        </p:spPr>
        <p:txBody>
          <a:bodyPr anchorCtr="0" anchor="t" bIns="0" lIns="0" spcFirstLastPara="1" rIns="0" wrap="square" tIns="0">
            <a:spAutoFit/>
          </a:bodyPr>
          <a:lstStyle/>
          <a:p>
            <a:pPr indent="0" lvl="0" marL="0" marR="0" rtl="0" algn="ctr">
              <a:lnSpc>
                <a:spcPct val="140002"/>
              </a:lnSpc>
              <a:spcBef>
                <a:spcPts val="0"/>
              </a:spcBef>
              <a:spcAft>
                <a:spcPts val="0"/>
              </a:spcAft>
              <a:buNone/>
            </a:pPr>
            <a:r>
              <a:rPr b="0" i="0" lang="en-US" sz="9072" u="none" cap="none" strike="noStrike">
                <a:solidFill>
                  <a:srgbClr val="000000"/>
                </a:solidFill>
                <a:latin typeface="Zilla Slab"/>
                <a:ea typeface="Zilla Slab"/>
                <a:cs typeface="Zilla Slab"/>
                <a:sym typeface="Zilla Slab"/>
              </a:rPr>
              <a:t>04</a:t>
            </a:r>
            <a:endParaRPr/>
          </a:p>
        </p:txBody>
      </p:sp>
      <p:sp>
        <p:nvSpPr>
          <p:cNvPr id="310" name="Google Shape;310;p12"/>
          <p:cNvSpPr txBox="1"/>
          <p:nvPr/>
        </p:nvSpPr>
        <p:spPr>
          <a:xfrm>
            <a:off x="1328367" y="5146648"/>
            <a:ext cx="4681200" cy="7434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100" u="none" cap="none" strike="noStrike">
                <a:solidFill>
                  <a:srgbClr val="000000"/>
                </a:solidFill>
                <a:latin typeface="Assistant"/>
                <a:ea typeface="Assistant"/>
                <a:cs typeface="Assistant"/>
                <a:sym typeface="Assistant"/>
              </a:rPr>
              <a:t>Lorem ipsum dolor sit amet, consectetur adipiscing elit, sed do eiusmod tempor.</a:t>
            </a:r>
            <a:endParaRPr/>
          </a:p>
        </p:txBody>
      </p:sp>
      <p:sp>
        <p:nvSpPr>
          <p:cNvPr id="311" name="Google Shape;311;p12"/>
          <p:cNvSpPr txBox="1"/>
          <p:nvPr/>
        </p:nvSpPr>
        <p:spPr>
          <a:xfrm>
            <a:off x="1328367" y="4562434"/>
            <a:ext cx="4681092" cy="450850"/>
          </a:xfrm>
          <a:prstGeom prst="rect">
            <a:avLst/>
          </a:prstGeom>
          <a:noFill/>
          <a:ln>
            <a:noFill/>
          </a:ln>
        </p:spPr>
        <p:txBody>
          <a:bodyPr anchorCtr="0" anchor="t" bIns="0" lIns="0" spcFirstLastPara="1" rIns="0" wrap="square" tIns="0">
            <a:spAutoFit/>
          </a:bodyPr>
          <a:lstStyle/>
          <a:p>
            <a:pPr indent="0" lvl="0" marL="0" marR="0" rtl="0" algn="ctr">
              <a:lnSpc>
                <a:spcPct val="155022"/>
              </a:lnSpc>
              <a:spcBef>
                <a:spcPts val="0"/>
              </a:spcBef>
              <a:spcAft>
                <a:spcPts val="0"/>
              </a:spcAft>
              <a:buNone/>
            </a:pPr>
            <a:r>
              <a:rPr b="1" i="0" lang="en-US" sz="2499" u="none" cap="none" strike="noStrike">
                <a:solidFill>
                  <a:srgbClr val="000000"/>
                </a:solidFill>
                <a:latin typeface="Assistant"/>
                <a:ea typeface="Assistant"/>
                <a:cs typeface="Assistant"/>
                <a:sym typeface="Assistant"/>
              </a:rPr>
              <a:t>Write a main idea here</a:t>
            </a:r>
            <a:endParaRPr/>
          </a:p>
        </p:txBody>
      </p:sp>
      <p:sp>
        <p:nvSpPr>
          <p:cNvPr id="312" name="Google Shape;312;p12"/>
          <p:cNvSpPr txBox="1"/>
          <p:nvPr/>
        </p:nvSpPr>
        <p:spPr>
          <a:xfrm>
            <a:off x="1328367" y="7880958"/>
            <a:ext cx="4681092" cy="450850"/>
          </a:xfrm>
          <a:prstGeom prst="rect">
            <a:avLst/>
          </a:prstGeom>
          <a:noFill/>
          <a:ln>
            <a:noFill/>
          </a:ln>
        </p:spPr>
        <p:txBody>
          <a:bodyPr anchorCtr="0" anchor="t" bIns="0" lIns="0" spcFirstLastPara="1" rIns="0" wrap="square" tIns="0">
            <a:spAutoFit/>
          </a:bodyPr>
          <a:lstStyle/>
          <a:p>
            <a:pPr indent="0" lvl="0" marL="0" marR="0" rtl="0" algn="ctr">
              <a:lnSpc>
                <a:spcPct val="155022"/>
              </a:lnSpc>
              <a:spcBef>
                <a:spcPts val="0"/>
              </a:spcBef>
              <a:spcAft>
                <a:spcPts val="0"/>
              </a:spcAft>
              <a:buNone/>
            </a:pPr>
            <a:r>
              <a:rPr b="1" i="0" lang="en-US" sz="2499" u="none" cap="none" strike="noStrike">
                <a:solidFill>
                  <a:srgbClr val="000000"/>
                </a:solidFill>
                <a:latin typeface="Assistant"/>
                <a:ea typeface="Assistant"/>
                <a:cs typeface="Assistant"/>
                <a:sym typeface="Assistant"/>
              </a:rPr>
              <a:t>Write a main idea here</a:t>
            </a:r>
            <a:endParaRPr/>
          </a:p>
        </p:txBody>
      </p:sp>
      <p:sp>
        <p:nvSpPr>
          <p:cNvPr id="313" name="Google Shape;313;p12"/>
          <p:cNvSpPr txBox="1"/>
          <p:nvPr/>
        </p:nvSpPr>
        <p:spPr>
          <a:xfrm>
            <a:off x="6698688" y="4562434"/>
            <a:ext cx="4681092" cy="450850"/>
          </a:xfrm>
          <a:prstGeom prst="rect">
            <a:avLst/>
          </a:prstGeom>
          <a:noFill/>
          <a:ln>
            <a:noFill/>
          </a:ln>
        </p:spPr>
        <p:txBody>
          <a:bodyPr anchorCtr="0" anchor="t" bIns="0" lIns="0" spcFirstLastPara="1" rIns="0" wrap="square" tIns="0">
            <a:spAutoFit/>
          </a:bodyPr>
          <a:lstStyle/>
          <a:p>
            <a:pPr indent="0" lvl="0" marL="0" marR="0" rtl="0" algn="ctr">
              <a:lnSpc>
                <a:spcPct val="155022"/>
              </a:lnSpc>
              <a:spcBef>
                <a:spcPts val="0"/>
              </a:spcBef>
              <a:spcAft>
                <a:spcPts val="0"/>
              </a:spcAft>
              <a:buNone/>
            </a:pPr>
            <a:r>
              <a:rPr b="1" i="0" lang="en-US" sz="2499" u="none" cap="none" strike="noStrike">
                <a:solidFill>
                  <a:srgbClr val="000000"/>
                </a:solidFill>
                <a:latin typeface="Assistant"/>
                <a:ea typeface="Assistant"/>
                <a:cs typeface="Assistant"/>
                <a:sym typeface="Assistant"/>
              </a:rPr>
              <a:t>Write a main idea here</a:t>
            </a:r>
            <a:endParaRPr/>
          </a:p>
        </p:txBody>
      </p:sp>
      <p:sp>
        <p:nvSpPr>
          <p:cNvPr id="314" name="Google Shape;314;p12"/>
          <p:cNvSpPr txBox="1"/>
          <p:nvPr/>
        </p:nvSpPr>
        <p:spPr>
          <a:xfrm>
            <a:off x="6698688" y="7880958"/>
            <a:ext cx="4681092" cy="450850"/>
          </a:xfrm>
          <a:prstGeom prst="rect">
            <a:avLst/>
          </a:prstGeom>
          <a:noFill/>
          <a:ln>
            <a:noFill/>
          </a:ln>
        </p:spPr>
        <p:txBody>
          <a:bodyPr anchorCtr="0" anchor="t" bIns="0" lIns="0" spcFirstLastPara="1" rIns="0" wrap="square" tIns="0">
            <a:spAutoFit/>
          </a:bodyPr>
          <a:lstStyle/>
          <a:p>
            <a:pPr indent="0" lvl="0" marL="0" marR="0" rtl="0" algn="ctr">
              <a:lnSpc>
                <a:spcPct val="155022"/>
              </a:lnSpc>
              <a:spcBef>
                <a:spcPts val="0"/>
              </a:spcBef>
              <a:spcAft>
                <a:spcPts val="0"/>
              </a:spcAft>
              <a:buNone/>
            </a:pPr>
            <a:r>
              <a:rPr b="1" i="0" lang="en-US" sz="2499" u="none" cap="none" strike="noStrike">
                <a:solidFill>
                  <a:srgbClr val="000000"/>
                </a:solidFill>
                <a:latin typeface="Assistant"/>
                <a:ea typeface="Assistant"/>
                <a:cs typeface="Assistant"/>
                <a:sym typeface="Assistant"/>
              </a:rPr>
              <a:t>Write a main idea here</a:t>
            </a:r>
            <a:endParaRPr/>
          </a:p>
        </p:txBody>
      </p:sp>
      <p:sp>
        <p:nvSpPr>
          <p:cNvPr id="315" name="Google Shape;315;p12"/>
          <p:cNvSpPr txBox="1"/>
          <p:nvPr/>
        </p:nvSpPr>
        <p:spPr>
          <a:xfrm>
            <a:off x="6698688" y="5146648"/>
            <a:ext cx="4681200" cy="7434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100" u="none" cap="none" strike="noStrike">
                <a:solidFill>
                  <a:srgbClr val="000000"/>
                </a:solidFill>
                <a:latin typeface="Assistant"/>
                <a:ea typeface="Assistant"/>
                <a:cs typeface="Assistant"/>
                <a:sym typeface="Assistant"/>
              </a:rPr>
              <a:t>Lorem ipsum dolor sit amet, consectetur adipiscing elit, sed do eiusmod tempor.</a:t>
            </a:r>
            <a:endParaRPr/>
          </a:p>
        </p:txBody>
      </p:sp>
      <p:sp>
        <p:nvSpPr>
          <p:cNvPr id="316" name="Google Shape;316;p12"/>
          <p:cNvSpPr txBox="1"/>
          <p:nvPr/>
        </p:nvSpPr>
        <p:spPr>
          <a:xfrm>
            <a:off x="1328367" y="8465820"/>
            <a:ext cx="4681200" cy="7434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100" u="none" cap="none" strike="noStrike">
                <a:solidFill>
                  <a:srgbClr val="000000"/>
                </a:solidFill>
                <a:latin typeface="Assistant"/>
                <a:ea typeface="Assistant"/>
                <a:cs typeface="Assistant"/>
                <a:sym typeface="Assistant"/>
              </a:rPr>
              <a:t>Lorem ipsum dolor sit amet, consectetur adipiscing elit, sed do eiusmod tempor.</a:t>
            </a:r>
            <a:endParaRPr/>
          </a:p>
        </p:txBody>
      </p:sp>
      <p:sp>
        <p:nvSpPr>
          <p:cNvPr id="317" name="Google Shape;317;p12"/>
          <p:cNvSpPr txBox="1"/>
          <p:nvPr/>
        </p:nvSpPr>
        <p:spPr>
          <a:xfrm>
            <a:off x="6698688" y="8465820"/>
            <a:ext cx="4681200" cy="7434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100" u="none" cap="none" strike="noStrike">
                <a:solidFill>
                  <a:srgbClr val="000000"/>
                </a:solidFill>
                <a:latin typeface="Assistant"/>
                <a:ea typeface="Assistant"/>
                <a:cs typeface="Assistant"/>
                <a:sym typeface="Assistant"/>
              </a:rPr>
              <a:t>Lorem ipsum dolor sit amet, consectetur adipiscing elit, sed do eiusmod tempor.</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F0F1"/>
        </a:solidFill>
      </p:bgPr>
    </p:bg>
    <p:spTree>
      <p:nvGrpSpPr>
        <p:cNvPr id="321" name="Shape 321"/>
        <p:cNvGrpSpPr/>
        <p:nvPr/>
      </p:nvGrpSpPr>
      <p:grpSpPr>
        <a:xfrm>
          <a:off x="0" y="0"/>
          <a:ext cx="0" cy="0"/>
          <a:chOff x="0" y="0"/>
          <a:chExt cx="0" cy="0"/>
        </a:xfrm>
      </p:grpSpPr>
      <p:grpSp>
        <p:nvGrpSpPr>
          <p:cNvPr id="322" name="Google Shape;322;p13"/>
          <p:cNvGrpSpPr/>
          <p:nvPr/>
        </p:nvGrpSpPr>
        <p:grpSpPr>
          <a:xfrm>
            <a:off x="125" y="5895800"/>
            <a:ext cx="18288211" cy="4391225"/>
            <a:chOff x="0" y="-38100"/>
            <a:chExt cx="4793890" cy="1156529"/>
          </a:xfrm>
        </p:grpSpPr>
        <p:sp>
          <p:nvSpPr>
            <p:cNvPr id="323" name="Google Shape;323;p13"/>
            <p:cNvSpPr/>
            <p:nvPr/>
          </p:nvSpPr>
          <p:spPr>
            <a:xfrm>
              <a:off x="0" y="0"/>
              <a:ext cx="4793890" cy="1118429"/>
            </a:xfrm>
            <a:custGeom>
              <a:rect b="b" l="l" r="r" t="t"/>
              <a:pathLst>
                <a:path extrusionOk="0" h="1118429" w="4793890">
                  <a:moveTo>
                    <a:pt x="0" y="0"/>
                  </a:moveTo>
                  <a:lnTo>
                    <a:pt x="4793890" y="0"/>
                  </a:lnTo>
                  <a:lnTo>
                    <a:pt x="4793890" y="1118429"/>
                  </a:lnTo>
                  <a:lnTo>
                    <a:pt x="0" y="1118429"/>
                  </a:lnTo>
                  <a:close/>
                </a:path>
              </a:pathLst>
            </a:custGeom>
            <a:solidFill>
              <a:srgbClr val="A9B9BD"/>
            </a:solidFill>
            <a:ln>
              <a:noFill/>
            </a:ln>
          </p:spPr>
        </p:sp>
        <p:sp>
          <p:nvSpPr>
            <p:cNvPr id="324" name="Google Shape;324;p13"/>
            <p:cNvSpPr txBox="1"/>
            <p:nvPr/>
          </p:nvSpPr>
          <p:spPr>
            <a:xfrm>
              <a:off x="0" y="-38100"/>
              <a:ext cx="4793890" cy="1156529"/>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25" name="Google Shape;325;p13"/>
          <p:cNvSpPr/>
          <p:nvPr/>
        </p:nvSpPr>
        <p:spPr>
          <a:xfrm>
            <a:off x="430614" y="3053823"/>
            <a:ext cx="5492736" cy="5594454"/>
          </a:xfrm>
          <a:custGeom>
            <a:rect b="b" l="l" r="r" t="t"/>
            <a:pathLst>
              <a:path extrusionOk="0" h="5594454" w="5492736">
                <a:moveTo>
                  <a:pt x="0" y="0"/>
                </a:moveTo>
                <a:lnTo>
                  <a:pt x="5492736" y="0"/>
                </a:lnTo>
                <a:lnTo>
                  <a:pt x="5492736" y="5594454"/>
                </a:lnTo>
                <a:lnTo>
                  <a:pt x="0" y="5594454"/>
                </a:lnTo>
                <a:lnTo>
                  <a:pt x="0" y="0"/>
                </a:lnTo>
                <a:close/>
              </a:path>
            </a:pathLst>
          </a:custGeom>
          <a:blipFill rotWithShape="1">
            <a:blip r:embed="rId3">
              <a:alphaModFix/>
            </a:blip>
            <a:stretch>
              <a:fillRect b="0" l="0" r="0" t="0"/>
            </a:stretch>
          </a:blipFill>
          <a:ln>
            <a:noFill/>
          </a:ln>
        </p:spPr>
      </p:sp>
      <p:sp>
        <p:nvSpPr>
          <p:cNvPr id="326" name="Google Shape;326;p13"/>
          <p:cNvSpPr/>
          <p:nvPr/>
        </p:nvSpPr>
        <p:spPr>
          <a:xfrm>
            <a:off x="6397632" y="3053823"/>
            <a:ext cx="5492736" cy="5594454"/>
          </a:xfrm>
          <a:custGeom>
            <a:rect b="b" l="l" r="r" t="t"/>
            <a:pathLst>
              <a:path extrusionOk="0" h="5594454" w="5492736">
                <a:moveTo>
                  <a:pt x="0" y="0"/>
                </a:moveTo>
                <a:lnTo>
                  <a:pt x="5492736" y="0"/>
                </a:lnTo>
                <a:lnTo>
                  <a:pt x="5492736" y="5594454"/>
                </a:lnTo>
                <a:lnTo>
                  <a:pt x="0" y="5594454"/>
                </a:lnTo>
                <a:lnTo>
                  <a:pt x="0" y="0"/>
                </a:lnTo>
                <a:close/>
              </a:path>
            </a:pathLst>
          </a:custGeom>
          <a:blipFill rotWithShape="1">
            <a:blip r:embed="rId3">
              <a:alphaModFix/>
            </a:blip>
            <a:stretch>
              <a:fillRect b="0" l="0" r="0" t="0"/>
            </a:stretch>
          </a:blipFill>
          <a:ln>
            <a:noFill/>
          </a:ln>
        </p:spPr>
      </p:sp>
      <p:sp>
        <p:nvSpPr>
          <p:cNvPr id="327" name="Google Shape;327;p13"/>
          <p:cNvSpPr/>
          <p:nvPr/>
        </p:nvSpPr>
        <p:spPr>
          <a:xfrm>
            <a:off x="12364650" y="3053823"/>
            <a:ext cx="5492736" cy="5594454"/>
          </a:xfrm>
          <a:custGeom>
            <a:rect b="b" l="l" r="r" t="t"/>
            <a:pathLst>
              <a:path extrusionOk="0" h="5594454" w="5492736">
                <a:moveTo>
                  <a:pt x="0" y="0"/>
                </a:moveTo>
                <a:lnTo>
                  <a:pt x="5492736" y="0"/>
                </a:lnTo>
                <a:lnTo>
                  <a:pt x="5492736" y="5594454"/>
                </a:lnTo>
                <a:lnTo>
                  <a:pt x="0" y="5594454"/>
                </a:lnTo>
                <a:lnTo>
                  <a:pt x="0" y="0"/>
                </a:lnTo>
                <a:close/>
              </a:path>
            </a:pathLst>
          </a:custGeom>
          <a:blipFill rotWithShape="1">
            <a:blip r:embed="rId3">
              <a:alphaModFix/>
            </a:blip>
            <a:stretch>
              <a:fillRect b="0" l="0" r="0" t="0"/>
            </a:stretch>
          </a:blipFill>
          <a:ln>
            <a:noFill/>
          </a:ln>
        </p:spPr>
      </p:sp>
      <p:grpSp>
        <p:nvGrpSpPr>
          <p:cNvPr id="328" name="Google Shape;328;p13"/>
          <p:cNvGrpSpPr/>
          <p:nvPr/>
        </p:nvGrpSpPr>
        <p:grpSpPr>
          <a:xfrm>
            <a:off x="1134696" y="3770066"/>
            <a:ext cx="4084572" cy="2556081"/>
            <a:chOff x="0" y="-38100"/>
            <a:chExt cx="1034874" cy="647613"/>
          </a:xfrm>
        </p:grpSpPr>
        <p:sp>
          <p:nvSpPr>
            <p:cNvPr id="329" name="Google Shape;329;p13"/>
            <p:cNvSpPr/>
            <p:nvPr/>
          </p:nvSpPr>
          <p:spPr>
            <a:xfrm>
              <a:off x="0" y="0"/>
              <a:ext cx="1034874" cy="609513"/>
            </a:xfrm>
            <a:custGeom>
              <a:rect b="b" l="l" r="r" t="t"/>
              <a:pathLst>
                <a:path extrusionOk="0" h="609513" w="1034874">
                  <a:moveTo>
                    <a:pt x="0" y="0"/>
                  </a:moveTo>
                  <a:lnTo>
                    <a:pt x="1034874" y="0"/>
                  </a:lnTo>
                  <a:lnTo>
                    <a:pt x="1034874" y="609513"/>
                  </a:lnTo>
                  <a:lnTo>
                    <a:pt x="0" y="609513"/>
                  </a:lnTo>
                  <a:close/>
                </a:path>
              </a:pathLst>
            </a:custGeom>
            <a:solidFill>
              <a:srgbClr val="597279">
                <a:alpha val="22352"/>
              </a:srgbClr>
            </a:solidFill>
            <a:ln>
              <a:noFill/>
            </a:ln>
          </p:spPr>
        </p:sp>
        <p:sp>
          <p:nvSpPr>
            <p:cNvPr id="330" name="Google Shape;330;p13"/>
            <p:cNvSpPr txBox="1"/>
            <p:nvPr/>
          </p:nvSpPr>
          <p:spPr>
            <a:xfrm>
              <a:off x="0" y="-38100"/>
              <a:ext cx="1034874" cy="647613"/>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31" name="Google Shape;331;p13"/>
          <p:cNvGrpSpPr/>
          <p:nvPr/>
        </p:nvGrpSpPr>
        <p:grpSpPr>
          <a:xfrm>
            <a:off x="6992808" y="3770066"/>
            <a:ext cx="4084572" cy="2556081"/>
            <a:chOff x="0" y="-38100"/>
            <a:chExt cx="1034874" cy="647613"/>
          </a:xfrm>
        </p:grpSpPr>
        <p:sp>
          <p:nvSpPr>
            <p:cNvPr id="332" name="Google Shape;332;p13"/>
            <p:cNvSpPr/>
            <p:nvPr/>
          </p:nvSpPr>
          <p:spPr>
            <a:xfrm>
              <a:off x="0" y="0"/>
              <a:ext cx="1034874" cy="609513"/>
            </a:xfrm>
            <a:custGeom>
              <a:rect b="b" l="l" r="r" t="t"/>
              <a:pathLst>
                <a:path extrusionOk="0" h="609513" w="1034874">
                  <a:moveTo>
                    <a:pt x="0" y="0"/>
                  </a:moveTo>
                  <a:lnTo>
                    <a:pt x="1034874" y="0"/>
                  </a:lnTo>
                  <a:lnTo>
                    <a:pt x="1034874" y="609513"/>
                  </a:lnTo>
                  <a:lnTo>
                    <a:pt x="0" y="609513"/>
                  </a:lnTo>
                  <a:close/>
                </a:path>
              </a:pathLst>
            </a:custGeom>
            <a:solidFill>
              <a:srgbClr val="597279">
                <a:alpha val="22352"/>
              </a:srgbClr>
            </a:solidFill>
            <a:ln>
              <a:noFill/>
            </a:ln>
          </p:spPr>
        </p:sp>
        <p:sp>
          <p:nvSpPr>
            <p:cNvPr id="333" name="Google Shape;333;p13"/>
            <p:cNvSpPr txBox="1"/>
            <p:nvPr/>
          </p:nvSpPr>
          <p:spPr>
            <a:xfrm>
              <a:off x="0" y="-38100"/>
              <a:ext cx="1034874" cy="647613"/>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34" name="Google Shape;334;p13"/>
          <p:cNvGrpSpPr/>
          <p:nvPr/>
        </p:nvGrpSpPr>
        <p:grpSpPr>
          <a:xfrm>
            <a:off x="13068732" y="3770066"/>
            <a:ext cx="4084572" cy="2556081"/>
            <a:chOff x="0" y="-38100"/>
            <a:chExt cx="1034874" cy="647613"/>
          </a:xfrm>
        </p:grpSpPr>
        <p:sp>
          <p:nvSpPr>
            <p:cNvPr id="335" name="Google Shape;335;p13"/>
            <p:cNvSpPr/>
            <p:nvPr/>
          </p:nvSpPr>
          <p:spPr>
            <a:xfrm>
              <a:off x="0" y="0"/>
              <a:ext cx="1034874" cy="609513"/>
            </a:xfrm>
            <a:custGeom>
              <a:rect b="b" l="l" r="r" t="t"/>
              <a:pathLst>
                <a:path extrusionOk="0" h="609513" w="1034874">
                  <a:moveTo>
                    <a:pt x="0" y="0"/>
                  </a:moveTo>
                  <a:lnTo>
                    <a:pt x="1034874" y="0"/>
                  </a:lnTo>
                  <a:lnTo>
                    <a:pt x="1034874" y="609513"/>
                  </a:lnTo>
                  <a:lnTo>
                    <a:pt x="0" y="609513"/>
                  </a:lnTo>
                  <a:close/>
                </a:path>
              </a:pathLst>
            </a:custGeom>
            <a:solidFill>
              <a:srgbClr val="597279">
                <a:alpha val="22352"/>
              </a:srgbClr>
            </a:solidFill>
            <a:ln>
              <a:noFill/>
            </a:ln>
          </p:spPr>
        </p:sp>
        <p:sp>
          <p:nvSpPr>
            <p:cNvPr id="336" name="Google Shape;336;p13"/>
            <p:cNvSpPr txBox="1"/>
            <p:nvPr/>
          </p:nvSpPr>
          <p:spPr>
            <a:xfrm>
              <a:off x="0" y="-38100"/>
              <a:ext cx="1034874" cy="647613"/>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37" name="Google Shape;337;p13"/>
          <p:cNvSpPr/>
          <p:nvPr/>
        </p:nvSpPr>
        <p:spPr>
          <a:xfrm>
            <a:off x="2230926" y="4430160"/>
            <a:ext cx="1892111" cy="1640976"/>
          </a:xfrm>
          <a:custGeom>
            <a:rect b="b" l="l" r="r" t="t"/>
            <a:pathLst>
              <a:path extrusionOk="0" h="1640976" w="1892111">
                <a:moveTo>
                  <a:pt x="0" y="0"/>
                </a:moveTo>
                <a:lnTo>
                  <a:pt x="1892111" y="0"/>
                </a:lnTo>
                <a:lnTo>
                  <a:pt x="1892111" y="1640977"/>
                </a:lnTo>
                <a:lnTo>
                  <a:pt x="0" y="1640977"/>
                </a:lnTo>
                <a:lnTo>
                  <a:pt x="0" y="0"/>
                </a:lnTo>
                <a:close/>
              </a:path>
            </a:pathLst>
          </a:custGeom>
          <a:blipFill rotWithShape="1">
            <a:blip r:embed="rId4">
              <a:alphaModFix/>
            </a:blip>
            <a:stretch>
              <a:fillRect b="0" l="0" r="0" t="0"/>
            </a:stretch>
          </a:blipFill>
          <a:ln>
            <a:noFill/>
          </a:ln>
        </p:spPr>
      </p:sp>
      <p:sp>
        <p:nvSpPr>
          <p:cNvPr id="338" name="Google Shape;338;p13"/>
          <p:cNvSpPr/>
          <p:nvPr/>
        </p:nvSpPr>
        <p:spPr>
          <a:xfrm>
            <a:off x="7587749" y="4430160"/>
            <a:ext cx="3112501" cy="1877924"/>
          </a:xfrm>
          <a:custGeom>
            <a:rect b="b" l="l" r="r" t="t"/>
            <a:pathLst>
              <a:path extrusionOk="0" h="1877924" w="3112501">
                <a:moveTo>
                  <a:pt x="0" y="0"/>
                </a:moveTo>
                <a:lnTo>
                  <a:pt x="3112502" y="0"/>
                </a:lnTo>
                <a:lnTo>
                  <a:pt x="3112502" y="1877925"/>
                </a:lnTo>
                <a:lnTo>
                  <a:pt x="0" y="1877925"/>
                </a:lnTo>
                <a:lnTo>
                  <a:pt x="0" y="0"/>
                </a:lnTo>
                <a:close/>
              </a:path>
            </a:pathLst>
          </a:custGeom>
          <a:blipFill rotWithShape="1">
            <a:blip r:embed="rId5">
              <a:alphaModFix/>
            </a:blip>
            <a:stretch>
              <a:fillRect b="-224401" l="0" r="0" t="0"/>
            </a:stretch>
          </a:blipFill>
          <a:ln>
            <a:noFill/>
          </a:ln>
        </p:spPr>
      </p:sp>
      <p:sp>
        <p:nvSpPr>
          <p:cNvPr id="339" name="Google Shape;339;p13"/>
          <p:cNvSpPr/>
          <p:nvPr/>
        </p:nvSpPr>
        <p:spPr>
          <a:xfrm rot="-1005729">
            <a:off x="14462195" y="4602393"/>
            <a:ext cx="1297647" cy="1551534"/>
          </a:xfrm>
          <a:custGeom>
            <a:rect b="b" l="l" r="r" t="t"/>
            <a:pathLst>
              <a:path extrusionOk="0" h="1551534" w="1297647">
                <a:moveTo>
                  <a:pt x="0" y="0"/>
                </a:moveTo>
                <a:lnTo>
                  <a:pt x="1297647" y="0"/>
                </a:lnTo>
                <a:lnTo>
                  <a:pt x="1297647" y="1551534"/>
                </a:lnTo>
                <a:lnTo>
                  <a:pt x="0" y="1551534"/>
                </a:lnTo>
                <a:lnTo>
                  <a:pt x="0" y="0"/>
                </a:lnTo>
                <a:close/>
              </a:path>
            </a:pathLst>
          </a:custGeom>
          <a:blipFill rotWithShape="1">
            <a:blip r:embed="rId6">
              <a:alphaModFix/>
            </a:blip>
            <a:stretch>
              <a:fillRect b="0" l="0" r="0" t="0"/>
            </a:stretch>
          </a:blipFill>
          <a:ln>
            <a:noFill/>
          </a:ln>
        </p:spPr>
      </p:sp>
      <p:sp>
        <p:nvSpPr>
          <p:cNvPr id="340" name="Google Shape;340;p13"/>
          <p:cNvSpPr txBox="1"/>
          <p:nvPr/>
        </p:nvSpPr>
        <p:spPr>
          <a:xfrm>
            <a:off x="994234" y="638344"/>
            <a:ext cx="16299533" cy="1717063"/>
          </a:xfrm>
          <a:prstGeom prst="rect">
            <a:avLst/>
          </a:prstGeom>
          <a:noFill/>
          <a:ln>
            <a:noFill/>
          </a:ln>
        </p:spPr>
        <p:txBody>
          <a:bodyPr anchorCtr="0" anchor="t" bIns="0" lIns="0" spcFirstLastPara="1" rIns="0" wrap="square" tIns="0">
            <a:spAutoFit/>
          </a:bodyPr>
          <a:lstStyle/>
          <a:p>
            <a:pPr indent="0" lvl="0" marL="0" marR="0" rtl="0" algn="ctr">
              <a:lnSpc>
                <a:spcPct val="139992"/>
              </a:lnSpc>
              <a:spcBef>
                <a:spcPts val="0"/>
              </a:spcBef>
              <a:spcAft>
                <a:spcPts val="0"/>
              </a:spcAft>
              <a:buNone/>
            </a:pPr>
            <a:r>
              <a:rPr b="0" i="0" lang="en-US" sz="10072" u="none" cap="none" strike="noStrike">
                <a:solidFill>
                  <a:srgbClr val="000000"/>
                </a:solidFill>
                <a:latin typeface="Zilla Slab"/>
                <a:ea typeface="Zilla Slab"/>
                <a:cs typeface="Zilla Slab"/>
                <a:sym typeface="Zilla Slab"/>
              </a:rPr>
              <a:t>Sympathetic Nervous System</a:t>
            </a:r>
            <a:endParaRPr/>
          </a:p>
        </p:txBody>
      </p:sp>
      <p:sp>
        <p:nvSpPr>
          <p:cNvPr id="341" name="Google Shape;341;p13"/>
          <p:cNvSpPr txBox="1"/>
          <p:nvPr/>
        </p:nvSpPr>
        <p:spPr>
          <a:xfrm>
            <a:off x="6698688" y="6489060"/>
            <a:ext cx="4681092" cy="450850"/>
          </a:xfrm>
          <a:prstGeom prst="rect">
            <a:avLst/>
          </a:prstGeom>
          <a:noFill/>
          <a:ln>
            <a:noFill/>
          </a:ln>
        </p:spPr>
        <p:txBody>
          <a:bodyPr anchorCtr="0" anchor="t" bIns="0" lIns="0" spcFirstLastPara="1" rIns="0" wrap="square" tIns="0">
            <a:spAutoFit/>
          </a:bodyPr>
          <a:lstStyle/>
          <a:p>
            <a:pPr indent="0" lvl="0" marL="0" marR="0" rtl="0" algn="ctr">
              <a:lnSpc>
                <a:spcPct val="155022"/>
              </a:lnSpc>
              <a:spcBef>
                <a:spcPts val="0"/>
              </a:spcBef>
              <a:spcAft>
                <a:spcPts val="0"/>
              </a:spcAft>
              <a:buNone/>
            </a:pPr>
            <a:r>
              <a:rPr b="1" i="0" lang="en-US" sz="2499" u="none" cap="none" strike="noStrike">
                <a:solidFill>
                  <a:srgbClr val="000000"/>
                </a:solidFill>
                <a:latin typeface="Assistant"/>
                <a:ea typeface="Assistant"/>
                <a:cs typeface="Assistant"/>
                <a:sym typeface="Assistant"/>
              </a:rPr>
              <a:t>Write a main idea here</a:t>
            </a:r>
            <a:endParaRPr/>
          </a:p>
        </p:txBody>
      </p:sp>
      <p:sp>
        <p:nvSpPr>
          <p:cNvPr id="342" name="Google Shape;342;p13"/>
          <p:cNvSpPr txBox="1"/>
          <p:nvPr/>
        </p:nvSpPr>
        <p:spPr>
          <a:xfrm>
            <a:off x="836436" y="6489060"/>
            <a:ext cx="4681092" cy="450850"/>
          </a:xfrm>
          <a:prstGeom prst="rect">
            <a:avLst/>
          </a:prstGeom>
          <a:noFill/>
          <a:ln>
            <a:noFill/>
          </a:ln>
        </p:spPr>
        <p:txBody>
          <a:bodyPr anchorCtr="0" anchor="t" bIns="0" lIns="0" spcFirstLastPara="1" rIns="0" wrap="square" tIns="0">
            <a:spAutoFit/>
          </a:bodyPr>
          <a:lstStyle/>
          <a:p>
            <a:pPr indent="0" lvl="0" marL="0" marR="0" rtl="0" algn="ctr">
              <a:lnSpc>
                <a:spcPct val="155022"/>
              </a:lnSpc>
              <a:spcBef>
                <a:spcPts val="0"/>
              </a:spcBef>
              <a:spcAft>
                <a:spcPts val="0"/>
              </a:spcAft>
              <a:buNone/>
            </a:pPr>
            <a:r>
              <a:rPr b="1" i="0" lang="en-US" sz="2499" u="none" cap="none" strike="noStrike">
                <a:solidFill>
                  <a:srgbClr val="000000"/>
                </a:solidFill>
                <a:latin typeface="Assistant"/>
                <a:ea typeface="Assistant"/>
                <a:cs typeface="Assistant"/>
                <a:sym typeface="Assistant"/>
              </a:rPr>
              <a:t>Write a main idea here</a:t>
            </a:r>
            <a:endParaRPr/>
          </a:p>
        </p:txBody>
      </p:sp>
      <p:sp>
        <p:nvSpPr>
          <p:cNvPr id="343" name="Google Shape;343;p13"/>
          <p:cNvSpPr txBox="1"/>
          <p:nvPr/>
        </p:nvSpPr>
        <p:spPr>
          <a:xfrm>
            <a:off x="12770472" y="6489060"/>
            <a:ext cx="4681092" cy="450850"/>
          </a:xfrm>
          <a:prstGeom prst="rect">
            <a:avLst/>
          </a:prstGeom>
          <a:noFill/>
          <a:ln>
            <a:noFill/>
          </a:ln>
        </p:spPr>
        <p:txBody>
          <a:bodyPr anchorCtr="0" anchor="t" bIns="0" lIns="0" spcFirstLastPara="1" rIns="0" wrap="square" tIns="0">
            <a:spAutoFit/>
          </a:bodyPr>
          <a:lstStyle/>
          <a:p>
            <a:pPr indent="0" lvl="0" marL="0" marR="0" rtl="0" algn="ctr">
              <a:lnSpc>
                <a:spcPct val="155022"/>
              </a:lnSpc>
              <a:spcBef>
                <a:spcPts val="0"/>
              </a:spcBef>
              <a:spcAft>
                <a:spcPts val="0"/>
              </a:spcAft>
              <a:buNone/>
            </a:pPr>
            <a:r>
              <a:rPr b="1" i="0" lang="en-US" sz="2499" u="none" cap="none" strike="noStrike">
                <a:solidFill>
                  <a:srgbClr val="000000"/>
                </a:solidFill>
                <a:latin typeface="Assistant"/>
                <a:ea typeface="Assistant"/>
                <a:cs typeface="Assistant"/>
                <a:sym typeface="Assistant"/>
              </a:rPr>
              <a:t>Write a main idea here</a:t>
            </a:r>
            <a:endParaRPr/>
          </a:p>
        </p:txBody>
      </p:sp>
      <p:sp>
        <p:nvSpPr>
          <p:cNvPr id="344" name="Google Shape;344;p13"/>
          <p:cNvSpPr txBox="1"/>
          <p:nvPr/>
        </p:nvSpPr>
        <p:spPr>
          <a:xfrm>
            <a:off x="7375336" y="7083597"/>
            <a:ext cx="3327900" cy="10989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000000"/>
                </a:solidFill>
                <a:latin typeface="Assistant"/>
                <a:ea typeface="Assistant"/>
                <a:cs typeface="Assistant"/>
                <a:sym typeface="Assistant"/>
              </a:rPr>
              <a:t>Lorem ipsum dolor sit amet, consectetur adipiscing elit, sed do eiusmod tempor.</a:t>
            </a:r>
            <a:endParaRPr/>
          </a:p>
        </p:txBody>
      </p:sp>
      <p:sp>
        <p:nvSpPr>
          <p:cNvPr id="345" name="Google Shape;345;p13"/>
          <p:cNvSpPr txBox="1"/>
          <p:nvPr/>
        </p:nvSpPr>
        <p:spPr>
          <a:xfrm>
            <a:off x="1513084" y="7083597"/>
            <a:ext cx="3327900" cy="10989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000000"/>
                </a:solidFill>
                <a:latin typeface="Assistant"/>
                <a:ea typeface="Assistant"/>
                <a:cs typeface="Assistant"/>
                <a:sym typeface="Assistant"/>
              </a:rPr>
              <a:t>Lorem ipsum dolor sit amet, consectetur adipiscing elit, sed do eiusmod tempor.</a:t>
            </a:r>
            <a:endParaRPr/>
          </a:p>
        </p:txBody>
      </p:sp>
      <p:sp>
        <p:nvSpPr>
          <p:cNvPr id="346" name="Google Shape;346;p13"/>
          <p:cNvSpPr txBox="1"/>
          <p:nvPr/>
        </p:nvSpPr>
        <p:spPr>
          <a:xfrm>
            <a:off x="13447120" y="7083597"/>
            <a:ext cx="3327900" cy="10989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000000"/>
                </a:solidFill>
                <a:latin typeface="Assistant"/>
                <a:ea typeface="Assistant"/>
                <a:cs typeface="Assistant"/>
                <a:sym typeface="Assistant"/>
              </a:rPr>
              <a:t>Lorem ipsum dolor sit amet, consectetur adipiscing elit, sed do eiusmod tempor.</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F0F1"/>
        </a:solidFill>
      </p:bgPr>
    </p:bg>
    <p:spTree>
      <p:nvGrpSpPr>
        <p:cNvPr id="350" name="Shape 350"/>
        <p:cNvGrpSpPr/>
        <p:nvPr/>
      </p:nvGrpSpPr>
      <p:grpSpPr>
        <a:xfrm>
          <a:off x="0" y="0"/>
          <a:ext cx="0" cy="0"/>
          <a:chOff x="0" y="0"/>
          <a:chExt cx="0" cy="0"/>
        </a:xfrm>
      </p:grpSpPr>
      <p:grpSp>
        <p:nvGrpSpPr>
          <p:cNvPr id="351" name="Google Shape;351;p14"/>
          <p:cNvGrpSpPr/>
          <p:nvPr/>
        </p:nvGrpSpPr>
        <p:grpSpPr>
          <a:xfrm>
            <a:off x="0" y="-153500"/>
            <a:ext cx="13367002" cy="10440500"/>
            <a:chOff x="0" y="-38100"/>
            <a:chExt cx="3520527" cy="2749761"/>
          </a:xfrm>
        </p:grpSpPr>
        <p:sp>
          <p:nvSpPr>
            <p:cNvPr id="352" name="Google Shape;352;p14"/>
            <p:cNvSpPr/>
            <p:nvPr/>
          </p:nvSpPr>
          <p:spPr>
            <a:xfrm>
              <a:off x="0" y="0"/>
              <a:ext cx="3520527" cy="2711661"/>
            </a:xfrm>
            <a:custGeom>
              <a:rect b="b" l="l" r="r" t="t"/>
              <a:pathLst>
                <a:path extrusionOk="0" h="2711661" w="3520527">
                  <a:moveTo>
                    <a:pt x="0" y="0"/>
                  </a:moveTo>
                  <a:lnTo>
                    <a:pt x="3520527" y="0"/>
                  </a:lnTo>
                  <a:lnTo>
                    <a:pt x="3520527" y="2711661"/>
                  </a:lnTo>
                  <a:lnTo>
                    <a:pt x="0" y="2711661"/>
                  </a:lnTo>
                  <a:close/>
                </a:path>
              </a:pathLst>
            </a:custGeom>
            <a:solidFill>
              <a:srgbClr val="A9B9BD"/>
            </a:solidFill>
            <a:ln>
              <a:noFill/>
            </a:ln>
          </p:spPr>
        </p:sp>
        <p:sp>
          <p:nvSpPr>
            <p:cNvPr id="353" name="Google Shape;353;p14"/>
            <p:cNvSpPr txBox="1"/>
            <p:nvPr/>
          </p:nvSpPr>
          <p:spPr>
            <a:xfrm>
              <a:off x="0" y="-38100"/>
              <a:ext cx="3520527" cy="2749761"/>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54" name="Google Shape;354;p14"/>
          <p:cNvGrpSpPr/>
          <p:nvPr/>
        </p:nvGrpSpPr>
        <p:grpSpPr>
          <a:xfrm>
            <a:off x="-218660" y="5702356"/>
            <a:ext cx="6521084" cy="3395810"/>
            <a:chOff x="0" y="-38100"/>
            <a:chExt cx="1717487" cy="894370"/>
          </a:xfrm>
        </p:grpSpPr>
        <p:sp>
          <p:nvSpPr>
            <p:cNvPr id="355" name="Google Shape;355;p14"/>
            <p:cNvSpPr/>
            <p:nvPr/>
          </p:nvSpPr>
          <p:spPr>
            <a:xfrm>
              <a:off x="0" y="0"/>
              <a:ext cx="1717487" cy="856270"/>
            </a:xfrm>
            <a:custGeom>
              <a:rect b="b" l="l" r="r" t="t"/>
              <a:pathLst>
                <a:path extrusionOk="0" h="856270" w="1717487">
                  <a:moveTo>
                    <a:pt x="0" y="0"/>
                  </a:moveTo>
                  <a:lnTo>
                    <a:pt x="1717487" y="0"/>
                  </a:lnTo>
                  <a:lnTo>
                    <a:pt x="1717487" y="856270"/>
                  </a:lnTo>
                  <a:lnTo>
                    <a:pt x="0" y="856270"/>
                  </a:lnTo>
                  <a:close/>
                </a:path>
              </a:pathLst>
            </a:custGeom>
            <a:solidFill>
              <a:srgbClr val="000000">
                <a:alpha val="0"/>
              </a:srgbClr>
            </a:solidFill>
            <a:ln cap="sq" cmpd="sng" w="114300">
              <a:solidFill>
                <a:srgbClr val="597279"/>
              </a:solidFill>
              <a:prstDash val="dot"/>
              <a:miter lim="8000"/>
              <a:headEnd len="sm" w="sm" type="none"/>
              <a:tailEnd len="sm" w="sm" type="none"/>
            </a:ln>
          </p:spPr>
        </p:sp>
        <p:sp>
          <p:nvSpPr>
            <p:cNvPr id="356" name="Google Shape;356;p14"/>
            <p:cNvSpPr txBox="1"/>
            <p:nvPr/>
          </p:nvSpPr>
          <p:spPr>
            <a:xfrm>
              <a:off x="0" y="-38100"/>
              <a:ext cx="1717487" cy="89437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57" name="Google Shape;357;p14"/>
          <p:cNvGrpSpPr/>
          <p:nvPr/>
        </p:nvGrpSpPr>
        <p:grpSpPr>
          <a:xfrm>
            <a:off x="12171846" y="882102"/>
            <a:ext cx="3952698" cy="3952698"/>
            <a:chOff x="0" y="0"/>
            <a:chExt cx="812800" cy="812800"/>
          </a:xfrm>
        </p:grpSpPr>
        <p:sp>
          <p:nvSpPr>
            <p:cNvPr id="358" name="Google Shape;358;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000000">
                <a:alpha val="0"/>
              </a:srgbClr>
            </a:solidFill>
            <a:ln cap="rnd" cmpd="sng" w="114300">
              <a:solidFill>
                <a:srgbClr val="597279"/>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14"/>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60" name="Google Shape;360;p14"/>
          <p:cNvSpPr/>
          <p:nvPr/>
        </p:nvSpPr>
        <p:spPr>
          <a:xfrm>
            <a:off x="13453200" y="5452200"/>
            <a:ext cx="4834800" cy="4834800"/>
          </a:xfrm>
          <a:custGeom>
            <a:rect b="b" l="l" r="r" t="t"/>
            <a:pathLst>
              <a:path extrusionOk="0" h="4834800" w="4834800">
                <a:moveTo>
                  <a:pt x="0" y="0"/>
                </a:moveTo>
                <a:lnTo>
                  <a:pt x="4834800" y="0"/>
                </a:lnTo>
                <a:lnTo>
                  <a:pt x="4834800" y="4834800"/>
                </a:lnTo>
                <a:lnTo>
                  <a:pt x="0" y="4834800"/>
                </a:lnTo>
                <a:lnTo>
                  <a:pt x="0" y="0"/>
                </a:lnTo>
                <a:close/>
              </a:path>
            </a:pathLst>
          </a:custGeom>
          <a:blipFill rotWithShape="1">
            <a:blip r:embed="rId3">
              <a:alphaModFix/>
            </a:blip>
            <a:stretch>
              <a:fillRect b="0" l="0" r="0" t="0"/>
            </a:stretch>
          </a:blipFill>
          <a:ln>
            <a:noFill/>
          </a:ln>
        </p:spPr>
      </p:sp>
      <p:grpSp>
        <p:nvGrpSpPr>
          <p:cNvPr id="361" name="Google Shape;361;p14"/>
          <p:cNvGrpSpPr/>
          <p:nvPr/>
        </p:nvGrpSpPr>
        <p:grpSpPr>
          <a:xfrm>
            <a:off x="3930405" y="1822096"/>
            <a:ext cx="10427191" cy="5981203"/>
            <a:chOff x="0" y="-38100"/>
            <a:chExt cx="2746256" cy="1575296"/>
          </a:xfrm>
        </p:grpSpPr>
        <p:sp>
          <p:nvSpPr>
            <p:cNvPr id="362" name="Google Shape;362;p14"/>
            <p:cNvSpPr/>
            <p:nvPr/>
          </p:nvSpPr>
          <p:spPr>
            <a:xfrm>
              <a:off x="0" y="0"/>
              <a:ext cx="2746256" cy="1537196"/>
            </a:xfrm>
            <a:custGeom>
              <a:rect b="b" l="l" r="r" t="t"/>
              <a:pathLst>
                <a:path extrusionOk="0" h="1537196" w="2746256">
                  <a:moveTo>
                    <a:pt x="33411" y="0"/>
                  </a:moveTo>
                  <a:lnTo>
                    <a:pt x="2712845" y="0"/>
                  </a:lnTo>
                  <a:cubicBezTo>
                    <a:pt x="2731297" y="0"/>
                    <a:pt x="2746256" y="14959"/>
                    <a:pt x="2746256" y="33411"/>
                  </a:cubicBezTo>
                  <a:lnTo>
                    <a:pt x="2746256" y="1503785"/>
                  </a:lnTo>
                  <a:cubicBezTo>
                    <a:pt x="2746256" y="1512646"/>
                    <a:pt x="2742736" y="1521145"/>
                    <a:pt x="2736470" y="1527410"/>
                  </a:cubicBezTo>
                  <a:cubicBezTo>
                    <a:pt x="2730204" y="1533676"/>
                    <a:pt x="2721706" y="1537196"/>
                    <a:pt x="2712845" y="1537196"/>
                  </a:cubicBezTo>
                  <a:lnTo>
                    <a:pt x="33411" y="1537196"/>
                  </a:lnTo>
                  <a:cubicBezTo>
                    <a:pt x="14959" y="1537196"/>
                    <a:pt x="0" y="1522238"/>
                    <a:pt x="0" y="1503785"/>
                  </a:cubicBezTo>
                  <a:lnTo>
                    <a:pt x="0" y="33411"/>
                  </a:lnTo>
                  <a:cubicBezTo>
                    <a:pt x="0" y="14959"/>
                    <a:pt x="14959" y="0"/>
                    <a:pt x="33411" y="0"/>
                  </a:cubicBezTo>
                  <a:close/>
                </a:path>
              </a:pathLst>
            </a:custGeom>
            <a:solidFill>
              <a:srgbClr val="597279">
                <a:alpha val="66666"/>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14"/>
            <p:cNvSpPr txBox="1"/>
            <p:nvPr/>
          </p:nvSpPr>
          <p:spPr>
            <a:xfrm>
              <a:off x="0" y="-38100"/>
              <a:ext cx="2746256" cy="1575296"/>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64" name="Google Shape;364;p14"/>
          <p:cNvSpPr/>
          <p:nvPr/>
        </p:nvSpPr>
        <p:spPr>
          <a:xfrm flipH="1" rot="5400000">
            <a:off x="0" y="0"/>
            <a:ext cx="4834800" cy="4834800"/>
          </a:xfrm>
          <a:custGeom>
            <a:rect b="b" l="l" r="r" t="t"/>
            <a:pathLst>
              <a:path extrusionOk="0" h="4834800" w="4834800">
                <a:moveTo>
                  <a:pt x="0" y="4834800"/>
                </a:moveTo>
                <a:lnTo>
                  <a:pt x="4834800" y="4834800"/>
                </a:lnTo>
                <a:lnTo>
                  <a:pt x="4834800" y="0"/>
                </a:lnTo>
                <a:lnTo>
                  <a:pt x="0" y="0"/>
                </a:lnTo>
                <a:lnTo>
                  <a:pt x="0" y="4834800"/>
                </a:lnTo>
                <a:close/>
              </a:path>
            </a:pathLst>
          </a:custGeom>
          <a:blipFill rotWithShape="1">
            <a:blip r:embed="rId4">
              <a:alphaModFix/>
            </a:blip>
            <a:stretch>
              <a:fillRect b="0" l="0" r="0" t="0"/>
            </a:stretch>
          </a:blipFill>
          <a:ln>
            <a:noFill/>
          </a:ln>
        </p:spPr>
      </p:sp>
      <p:sp>
        <p:nvSpPr>
          <p:cNvPr id="365" name="Google Shape;365;p14"/>
          <p:cNvSpPr txBox="1"/>
          <p:nvPr/>
        </p:nvSpPr>
        <p:spPr>
          <a:xfrm>
            <a:off x="6302425" y="1471457"/>
            <a:ext cx="5683151" cy="437556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5762" u="none" cap="none" strike="noStrike">
                <a:solidFill>
                  <a:srgbClr val="FFFFFF"/>
                </a:solidFill>
                <a:latin typeface="Zilla Slab"/>
                <a:ea typeface="Zilla Slab"/>
                <a:cs typeface="Zilla Slab"/>
                <a:sym typeface="Zilla Slab"/>
              </a:rPr>
              <a:t>85%</a:t>
            </a:r>
            <a:endParaRPr/>
          </a:p>
        </p:txBody>
      </p:sp>
      <p:sp>
        <p:nvSpPr>
          <p:cNvPr id="366" name="Google Shape;366;p14"/>
          <p:cNvSpPr txBox="1"/>
          <p:nvPr/>
        </p:nvSpPr>
        <p:spPr>
          <a:xfrm>
            <a:off x="6092893" y="5742242"/>
            <a:ext cx="5892682" cy="1142839"/>
          </a:xfrm>
          <a:prstGeom prst="rect">
            <a:avLst/>
          </a:prstGeom>
          <a:noFill/>
          <a:ln>
            <a:noFill/>
          </a:ln>
        </p:spPr>
        <p:txBody>
          <a:bodyPr anchorCtr="0" anchor="t" bIns="0" lIns="0" spcFirstLastPara="1" rIns="0" wrap="square" tIns="0">
            <a:spAutoFit/>
          </a:bodyPr>
          <a:lstStyle/>
          <a:p>
            <a:pPr indent="0" lvl="0" marL="0" marR="0" rtl="0" algn="ctr">
              <a:lnSpc>
                <a:spcPct val="155011"/>
              </a:lnSpc>
              <a:spcBef>
                <a:spcPts val="0"/>
              </a:spcBef>
              <a:spcAft>
                <a:spcPts val="0"/>
              </a:spcAft>
              <a:buNone/>
            </a:pPr>
            <a:r>
              <a:rPr b="0" i="0" lang="en-US" sz="3003" u="none" cap="none" strike="noStrike">
                <a:solidFill>
                  <a:srgbClr val="FFFFFF"/>
                </a:solidFill>
                <a:latin typeface="Assistant"/>
                <a:ea typeface="Assistant"/>
                <a:cs typeface="Assistant"/>
                <a:sym typeface="Assistant"/>
              </a:rPr>
              <a:t>of bodily functions are regulated</a:t>
            </a:r>
            <a:endParaRPr/>
          </a:p>
          <a:p>
            <a:pPr indent="0" lvl="0" marL="0" marR="0" rtl="0" algn="ctr">
              <a:lnSpc>
                <a:spcPct val="155011"/>
              </a:lnSpc>
              <a:spcBef>
                <a:spcPts val="0"/>
              </a:spcBef>
              <a:spcAft>
                <a:spcPts val="0"/>
              </a:spcAft>
              <a:buNone/>
            </a:pPr>
            <a:r>
              <a:rPr b="0" i="0" lang="en-US" sz="3003" u="none" cap="none" strike="noStrike">
                <a:solidFill>
                  <a:srgbClr val="FFFFFF"/>
                </a:solidFill>
                <a:latin typeface="Assistant"/>
                <a:ea typeface="Assistant"/>
                <a:cs typeface="Assistant"/>
                <a:sym typeface="Assistant"/>
              </a:rPr>
              <a:t>by the Autonomic Nervous System.</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F0F1"/>
        </a:solidFill>
      </p:bgPr>
    </p:bg>
    <p:spTree>
      <p:nvGrpSpPr>
        <p:cNvPr id="370" name="Shape 370"/>
        <p:cNvGrpSpPr/>
        <p:nvPr/>
      </p:nvGrpSpPr>
      <p:grpSpPr>
        <a:xfrm>
          <a:off x="0" y="0"/>
          <a:ext cx="0" cy="0"/>
          <a:chOff x="0" y="0"/>
          <a:chExt cx="0" cy="0"/>
        </a:xfrm>
      </p:grpSpPr>
      <p:grpSp>
        <p:nvGrpSpPr>
          <p:cNvPr id="371" name="Google Shape;371;p15"/>
          <p:cNvGrpSpPr/>
          <p:nvPr/>
        </p:nvGrpSpPr>
        <p:grpSpPr>
          <a:xfrm>
            <a:off x="1292433" y="2847939"/>
            <a:ext cx="1991584" cy="1991584"/>
            <a:chOff x="0" y="0"/>
            <a:chExt cx="812800" cy="812800"/>
          </a:xfrm>
        </p:grpSpPr>
        <p:sp>
          <p:nvSpPr>
            <p:cNvPr id="372" name="Google Shape;372;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97279">
                <a:alpha val="6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15"/>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74" name="Google Shape;374;p15"/>
          <p:cNvGrpSpPr/>
          <p:nvPr/>
        </p:nvGrpSpPr>
        <p:grpSpPr>
          <a:xfrm>
            <a:off x="1292433" y="6482856"/>
            <a:ext cx="1991584" cy="1991584"/>
            <a:chOff x="0" y="0"/>
            <a:chExt cx="812800" cy="812800"/>
          </a:xfrm>
        </p:grpSpPr>
        <p:sp>
          <p:nvSpPr>
            <p:cNvPr id="375" name="Google Shape;375;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972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15"/>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77" name="Google Shape;377;p15"/>
          <p:cNvGrpSpPr/>
          <p:nvPr/>
        </p:nvGrpSpPr>
        <p:grpSpPr>
          <a:xfrm>
            <a:off x="15003983" y="2847939"/>
            <a:ext cx="1991584" cy="1991584"/>
            <a:chOff x="0" y="0"/>
            <a:chExt cx="812800" cy="812800"/>
          </a:xfrm>
        </p:grpSpPr>
        <p:sp>
          <p:nvSpPr>
            <p:cNvPr id="378" name="Google Shape;378;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972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15"/>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80" name="Google Shape;380;p15"/>
          <p:cNvGrpSpPr/>
          <p:nvPr/>
        </p:nvGrpSpPr>
        <p:grpSpPr>
          <a:xfrm>
            <a:off x="15003983" y="6482856"/>
            <a:ext cx="1991584" cy="1991584"/>
            <a:chOff x="0" y="0"/>
            <a:chExt cx="812800" cy="812800"/>
          </a:xfrm>
        </p:grpSpPr>
        <p:sp>
          <p:nvSpPr>
            <p:cNvPr id="381" name="Google Shape;381;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97279">
                <a:alpha val="6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15"/>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83" name="Google Shape;383;p15"/>
          <p:cNvSpPr/>
          <p:nvPr/>
        </p:nvSpPr>
        <p:spPr>
          <a:xfrm>
            <a:off x="1717652" y="3226382"/>
            <a:ext cx="1103046" cy="1196598"/>
          </a:xfrm>
          <a:custGeom>
            <a:rect b="b" l="l" r="r" t="t"/>
            <a:pathLst>
              <a:path extrusionOk="0" h="1196598" w="1103046">
                <a:moveTo>
                  <a:pt x="0" y="0"/>
                </a:moveTo>
                <a:lnTo>
                  <a:pt x="1103046" y="0"/>
                </a:lnTo>
                <a:lnTo>
                  <a:pt x="1103046" y="1196598"/>
                </a:lnTo>
                <a:lnTo>
                  <a:pt x="0" y="1196598"/>
                </a:lnTo>
                <a:lnTo>
                  <a:pt x="0" y="0"/>
                </a:lnTo>
                <a:close/>
              </a:path>
            </a:pathLst>
          </a:custGeom>
          <a:blipFill rotWithShape="1">
            <a:blip r:embed="rId3">
              <a:alphaModFix/>
            </a:blip>
            <a:stretch>
              <a:fillRect b="0" l="0" r="0" t="0"/>
            </a:stretch>
          </a:blipFill>
          <a:ln>
            <a:noFill/>
          </a:ln>
        </p:spPr>
      </p:sp>
      <p:sp>
        <p:nvSpPr>
          <p:cNvPr id="384" name="Google Shape;384;p15"/>
          <p:cNvSpPr/>
          <p:nvPr/>
        </p:nvSpPr>
        <p:spPr>
          <a:xfrm>
            <a:off x="15423511" y="6894955"/>
            <a:ext cx="1152528" cy="1167386"/>
          </a:xfrm>
          <a:custGeom>
            <a:rect b="b" l="l" r="r" t="t"/>
            <a:pathLst>
              <a:path extrusionOk="0" h="1167386" w="1152528">
                <a:moveTo>
                  <a:pt x="0" y="0"/>
                </a:moveTo>
                <a:lnTo>
                  <a:pt x="1152528" y="0"/>
                </a:lnTo>
                <a:lnTo>
                  <a:pt x="1152528" y="1167386"/>
                </a:lnTo>
                <a:lnTo>
                  <a:pt x="0" y="1167386"/>
                </a:lnTo>
                <a:lnTo>
                  <a:pt x="0" y="0"/>
                </a:lnTo>
                <a:close/>
              </a:path>
            </a:pathLst>
          </a:custGeom>
          <a:blipFill rotWithShape="1">
            <a:blip r:embed="rId4">
              <a:alphaModFix/>
            </a:blip>
            <a:stretch>
              <a:fillRect b="0" l="0" r="0" t="0"/>
            </a:stretch>
          </a:blipFill>
          <a:ln>
            <a:noFill/>
          </a:ln>
        </p:spPr>
      </p:sp>
      <p:sp>
        <p:nvSpPr>
          <p:cNvPr id="385" name="Google Shape;385;p15"/>
          <p:cNvSpPr/>
          <p:nvPr/>
        </p:nvSpPr>
        <p:spPr>
          <a:xfrm>
            <a:off x="15585317" y="3226382"/>
            <a:ext cx="828916" cy="1196598"/>
          </a:xfrm>
          <a:custGeom>
            <a:rect b="b" l="l" r="r" t="t"/>
            <a:pathLst>
              <a:path extrusionOk="0" h="1196598" w="828916">
                <a:moveTo>
                  <a:pt x="0" y="0"/>
                </a:moveTo>
                <a:lnTo>
                  <a:pt x="828916" y="0"/>
                </a:lnTo>
                <a:lnTo>
                  <a:pt x="828916" y="1196598"/>
                </a:lnTo>
                <a:lnTo>
                  <a:pt x="0" y="1196598"/>
                </a:lnTo>
                <a:lnTo>
                  <a:pt x="0" y="0"/>
                </a:lnTo>
                <a:close/>
              </a:path>
            </a:pathLst>
          </a:custGeom>
          <a:blipFill rotWithShape="1">
            <a:blip r:embed="rId5">
              <a:alphaModFix/>
            </a:blip>
            <a:stretch>
              <a:fillRect b="0" l="0" r="0" t="0"/>
            </a:stretch>
          </a:blipFill>
          <a:ln>
            <a:noFill/>
          </a:ln>
        </p:spPr>
      </p:sp>
      <p:sp>
        <p:nvSpPr>
          <p:cNvPr id="386" name="Google Shape;386;p15"/>
          <p:cNvSpPr/>
          <p:nvPr/>
        </p:nvSpPr>
        <p:spPr>
          <a:xfrm>
            <a:off x="1717652" y="6973189"/>
            <a:ext cx="1103046" cy="1072963"/>
          </a:xfrm>
          <a:custGeom>
            <a:rect b="b" l="l" r="r" t="t"/>
            <a:pathLst>
              <a:path extrusionOk="0" h="1072963" w="1103046">
                <a:moveTo>
                  <a:pt x="0" y="0"/>
                </a:moveTo>
                <a:lnTo>
                  <a:pt x="1103046" y="0"/>
                </a:lnTo>
                <a:lnTo>
                  <a:pt x="1103046" y="1072963"/>
                </a:lnTo>
                <a:lnTo>
                  <a:pt x="0" y="1072963"/>
                </a:lnTo>
                <a:lnTo>
                  <a:pt x="0" y="0"/>
                </a:lnTo>
                <a:close/>
              </a:path>
            </a:pathLst>
          </a:custGeom>
          <a:blipFill rotWithShape="1">
            <a:blip r:embed="rId6">
              <a:alphaModFix/>
            </a:blip>
            <a:stretch>
              <a:fillRect b="0" l="0" r="0" t="0"/>
            </a:stretch>
          </a:blipFill>
          <a:ln>
            <a:noFill/>
          </a:ln>
        </p:spPr>
      </p:sp>
      <p:pic>
        <p:nvPicPr>
          <p:cNvPr id="387" name="Google Shape;387;p15"/>
          <p:cNvPicPr preferRelativeResize="0"/>
          <p:nvPr/>
        </p:nvPicPr>
        <p:blipFill rotWithShape="1">
          <a:blip r:embed="rId7">
            <a:alphaModFix/>
          </a:blip>
          <a:srcRect b="12751" l="0" r="0" t="38556"/>
          <a:stretch/>
        </p:blipFill>
        <p:spPr>
          <a:xfrm>
            <a:off x="4681457" y="2847939"/>
            <a:ext cx="8925086" cy="6518676"/>
          </a:xfrm>
          <a:prstGeom prst="rect">
            <a:avLst/>
          </a:prstGeom>
          <a:noFill/>
          <a:ln>
            <a:noFill/>
          </a:ln>
        </p:spPr>
      </p:pic>
      <p:sp>
        <p:nvSpPr>
          <p:cNvPr id="388" name="Google Shape;388;p15"/>
          <p:cNvSpPr txBox="1"/>
          <p:nvPr/>
        </p:nvSpPr>
        <p:spPr>
          <a:xfrm>
            <a:off x="804259" y="445076"/>
            <a:ext cx="16679482" cy="1717063"/>
          </a:xfrm>
          <a:prstGeom prst="rect">
            <a:avLst/>
          </a:prstGeom>
          <a:noFill/>
          <a:ln>
            <a:noFill/>
          </a:ln>
        </p:spPr>
        <p:txBody>
          <a:bodyPr anchorCtr="0" anchor="t" bIns="0" lIns="0" spcFirstLastPara="1" rIns="0" wrap="square" tIns="0">
            <a:spAutoFit/>
          </a:bodyPr>
          <a:lstStyle/>
          <a:p>
            <a:pPr indent="0" lvl="0" marL="0" marR="0" rtl="0" algn="ctr">
              <a:lnSpc>
                <a:spcPct val="139992"/>
              </a:lnSpc>
              <a:spcBef>
                <a:spcPts val="0"/>
              </a:spcBef>
              <a:spcAft>
                <a:spcPts val="0"/>
              </a:spcAft>
              <a:buNone/>
            </a:pPr>
            <a:r>
              <a:rPr b="0" i="0" lang="en-US" sz="10072" u="none" cap="none" strike="noStrike">
                <a:solidFill>
                  <a:srgbClr val="000000"/>
                </a:solidFill>
                <a:latin typeface="Zilla Slab"/>
                <a:ea typeface="Zilla Slab"/>
                <a:cs typeface="Zilla Slab"/>
                <a:sym typeface="Zilla Slab"/>
              </a:rPr>
              <a:t>Types of Receptors in the ANS</a:t>
            </a:r>
            <a:endParaRPr/>
          </a:p>
        </p:txBody>
      </p:sp>
      <p:sp>
        <p:nvSpPr>
          <p:cNvPr id="389" name="Google Shape;389;p15"/>
          <p:cNvSpPr txBox="1"/>
          <p:nvPr/>
        </p:nvSpPr>
        <p:spPr>
          <a:xfrm>
            <a:off x="691649" y="5029200"/>
            <a:ext cx="3193151" cy="7016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000000"/>
                </a:solidFill>
                <a:latin typeface="Assistant"/>
                <a:ea typeface="Assistant"/>
                <a:cs typeface="Assistant"/>
                <a:sym typeface="Assistant"/>
              </a:rPr>
              <a:t>Write a subtitle of this presentation here</a:t>
            </a:r>
            <a:endParaRPr/>
          </a:p>
        </p:txBody>
      </p:sp>
      <p:sp>
        <p:nvSpPr>
          <p:cNvPr id="390" name="Google Shape;390;p15"/>
          <p:cNvSpPr txBox="1"/>
          <p:nvPr/>
        </p:nvSpPr>
        <p:spPr>
          <a:xfrm>
            <a:off x="691649" y="8664940"/>
            <a:ext cx="3193151" cy="7016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000000"/>
                </a:solidFill>
                <a:latin typeface="Assistant"/>
                <a:ea typeface="Assistant"/>
                <a:cs typeface="Assistant"/>
                <a:sym typeface="Assistant"/>
              </a:rPr>
              <a:t>Write a subtitle of this presentation here</a:t>
            </a:r>
            <a:endParaRPr/>
          </a:p>
        </p:txBody>
      </p:sp>
      <p:sp>
        <p:nvSpPr>
          <p:cNvPr id="391" name="Google Shape;391;p15"/>
          <p:cNvSpPr txBox="1"/>
          <p:nvPr/>
        </p:nvSpPr>
        <p:spPr>
          <a:xfrm>
            <a:off x="14403200" y="5076331"/>
            <a:ext cx="3193151" cy="7016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000000"/>
                </a:solidFill>
                <a:latin typeface="Assistant"/>
                <a:ea typeface="Assistant"/>
                <a:cs typeface="Assistant"/>
                <a:sym typeface="Assistant"/>
              </a:rPr>
              <a:t>Write a subtitle of this presentation here</a:t>
            </a:r>
            <a:endParaRPr/>
          </a:p>
        </p:txBody>
      </p:sp>
      <p:sp>
        <p:nvSpPr>
          <p:cNvPr id="392" name="Google Shape;392;p15"/>
          <p:cNvSpPr txBox="1"/>
          <p:nvPr/>
        </p:nvSpPr>
        <p:spPr>
          <a:xfrm>
            <a:off x="14800702" y="8712072"/>
            <a:ext cx="2398147" cy="7016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000000"/>
                </a:solidFill>
                <a:latin typeface="Assistant"/>
                <a:ea typeface="Assistant"/>
                <a:cs typeface="Assistant"/>
                <a:sym typeface="Assistant"/>
              </a:rPr>
              <a:t>Write a subtitle of this presentation here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97279"/>
        </a:solidFill>
      </p:bgPr>
    </p:bg>
    <p:spTree>
      <p:nvGrpSpPr>
        <p:cNvPr id="396" name="Shape 396"/>
        <p:cNvGrpSpPr/>
        <p:nvPr/>
      </p:nvGrpSpPr>
      <p:grpSpPr>
        <a:xfrm>
          <a:off x="0" y="0"/>
          <a:ext cx="0" cy="0"/>
          <a:chOff x="0" y="0"/>
          <a:chExt cx="0" cy="0"/>
        </a:xfrm>
      </p:grpSpPr>
      <p:sp>
        <p:nvSpPr>
          <p:cNvPr id="397" name="Google Shape;397;p16"/>
          <p:cNvSpPr/>
          <p:nvPr/>
        </p:nvSpPr>
        <p:spPr>
          <a:xfrm>
            <a:off x="6667625" y="2033223"/>
            <a:ext cx="5016197" cy="5016197"/>
          </a:xfrm>
          <a:custGeom>
            <a:rect b="b" l="l" r="r" t="t"/>
            <a:pathLst>
              <a:path extrusionOk="0" h="5016197" w="5016197">
                <a:moveTo>
                  <a:pt x="0" y="0"/>
                </a:moveTo>
                <a:lnTo>
                  <a:pt x="5016197" y="0"/>
                </a:lnTo>
                <a:lnTo>
                  <a:pt x="5016197" y="5016197"/>
                </a:lnTo>
                <a:lnTo>
                  <a:pt x="0" y="5016197"/>
                </a:lnTo>
                <a:lnTo>
                  <a:pt x="0" y="0"/>
                </a:lnTo>
                <a:close/>
              </a:path>
            </a:pathLst>
          </a:custGeom>
          <a:blipFill rotWithShape="1">
            <a:blip r:embed="rId3">
              <a:alphaModFix/>
            </a:blip>
            <a:stretch>
              <a:fillRect b="0" l="0" r="0" t="0"/>
            </a:stretch>
          </a:blipFill>
          <a:ln>
            <a:noFill/>
          </a:ln>
        </p:spPr>
      </p:sp>
      <p:sp>
        <p:nvSpPr>
          <p:cNvPr id="398" name="Google Shape;398;p16"/>
          <p:cNvSpPr txBox="1"/>
          <p:nvPr/>
        </p:nvSpPr>
        <p:spPr>
          <a:xfrm>
            <a:off x="6830111" y="1926575"/>
            <a:ext cx="4561800" cy="42894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27867" u="none" cap="none" strike="noStrike">
                <a:solidFill>
                  <a:srgbClr val="597279"/>
                </a:solidFill>
                <a:latin typeface="Zilla Slab"/>
                <a:ea typeface="Zilla Slab"/>
                <a:cs typeface="Zilla Slab"/>
                <a:sym typeface="Zilla Slab"/>
              </a:rPr>
              <a:t>02</a:t>
            </a:r>
            <a:endParaRPr/>
          </a:p>
        </p:txBody>
      </p:sp>
      <p:grpSp>
        <p:nvGrpSpPr>
          <p:cNvPr id="399" name="Google Shape;399;p16"/>
          <p:cNvGrpSpPr/>
          <p:nvPr/>
        </p:nvGrpSpPr>
        <p:grpSpPr>
          <a:xfrm>
            <a:off x="10449524" y="798924"/>
            <a:ext cx="2468636" cy="2468636"/>
            <a:chOff x="0" y="0"/>
            <a:chExt cx="812800" cy="812800"/>
          </a:xfrm>
        </p:grpSpPr>
        <p:sp>
          <p:nvSpPr>
            <p:cNvPr id="400" name="Google Shape;400;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F0F1">
                <a:alpha val="254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16"/>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02" name="Google Shape;402;p16"/>
          <p:cNvGrpSpPr/>
          <p:nvPr/>
        </p:nvGrpSpPr>
        <p:grpSpPr>
          <a:xfrm>
            <a:off x="0" y="7720470"/>
            <a:ext cx="18288000" cy="2566530"/>
            <a:chOff x="0" y="-38100"/>
            <a:chExt cx="4816593" cy="675958"/>
          </a:xfrm>
        </p:grpSpPr>
        <p:sp>
          <p:nvSpPr>
            <p:cNvPr id="403" name="Google Shape;403;p16"/>
            <p:cNvSpPr/>
            <p:nvPr/>
          </p:nvSpPr>
          <p:spPr>
            <a:xfrm>
              <a:off x="0" y="0"/>
              <a:ext cx="4816592" cy="637858"/>
            </a:xfrm>
            <a:custGeom>
              <a:rect b="b" l="l" r="r" t="t"/>
              <a:pathLst>
                <a:path extrusionOk="0" h="637858" w="4816592">
                  <a:moveTo>
                    <a:pt x="0" y="0"/>
                  </a:moveTo>
                  <a:lnTo>
                    <a:pt x="4816592" y="0"/>
                  </a:lnTo>
                  <a:lnTo>
                    <a:pt x="4816592" y="637858"/>
                  </a:lnTo>
                  <a:lnTo>
                    <a:pt x="0" y="637858"/>
                  </a:lnTo>
                  <a:close/>
                </a:path>
              </a:pathLst>
            </a:custGeom>
            <a:solidFill>
              <a:srgbClr val="EDF0F1">
                <a:alpha val="63921"/>
              </a:srgbClr>
            </a:solidFill>
            <a:ln>
              <a:noFill/>
            </a:ln>
          </p:spPr>
        </p:sp>
        <p:sp>
          <p:nvSpPr>
            <p:cNvPr id="404" name="Google Shape;404;p16"/>
            <p:cNvSpPr txBox="1"/>
            <p:nvPr/>
          </p:nvSpPr>
          <p:spPr>
            <a:xfrm>
              <a:off x="0" y="-38100"/>
              <a:ext cx="4816593" cy="675958"/>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05" name="Google Shape;405;p16"/>
          <p:cNvGrpSpPr/>
          <p:nvPr/>
        </p:nvGrpSpPr>
        <p:grpSpPr>
          <a:xfrm>
            <a:off x="16744950" y="4779031"/>
            <a:ext cx="3086100" cy="3086100"/>
            <a:chOff x="0" y="0"/>
            <a:chExt cx="812800" cy="812800"/>
          </a:xfrm>
        </p:grpSpPr>
        <p:sp>
          <p:nvSpPr>
            <p:cNvPr id="406" name="Google Shape;406;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9B9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16"/>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08" name="Google Shape;408;p16"/>
          <p:cNvGrpSpPr/>
          <p:nvPr/>
        </p:nvGrpSpPr>
        <p:grpSpPr>
          <a:xfrm>
            <a:off x="1591634" y="0"/>
            <a:ext cx="3086100" cy="3086100"/>
            <a:chOff x="0" y="0"/>
            <a:chExt cx="812800" cy="812800"/>
          </a:xfrm>
        </p:grpSpPr>
        <p:sp>
          <p:nvSpPr>
            <p:cNvPr id="409" name="Google Shape;409;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9B9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16"/>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11" name="Google Shape;411;p16"/>
          <p:cNvGrpSpPr/>
          <p:nvPr/>
        </p:nvGrpSpPr>
        <p:grpSpPr>
          <a:xfrm>
            <a:off x="13658850" y="4779031"/>
            <a:ext cx="3086100" cy="3086100"/>
            <a:chOff x="0" y="0"/>
            <a:chExt cx="812800" cy="812800"/>
          </a:xfrm>
        </p:grpSpPr>
        <p:sp>
          <p:nvSpPr>
            <p:cNvPr id="412" name="Google Shape;412;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9B9BD">
                <a:alpha val="42352"/>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16"/>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14" name="Google Shape;414;p16"/>
          <p:cNvGrpSpPr/>
          <p:nvPr/>
        </p:nvGrpSpPr>
        <p:grpSpPr>
          <a:xfrm>
            <a:off x="-1494466" y="0"/>
            <a:ext cx="3086100" cy="3086100"/>
            <a:chOff x="0" y="0"/>
            <a:chExt cx="812800" cy="812800"/>
          </a:xfrm>
        </p:grpSpPr>
        <p:sp>
          <p:nvSpPr>
            <p:cNvPr id="415" name="Google Shape;415;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9B9BD">
                <a:alpha val="42352"/>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16"/>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17" name="Google Shape;417;p16"/>
          <p:cNvSpPr/>
          <p:nvPr/>
        </p:nvSpPr>
        <p:spPr>
          <a:xfrm flipH="1">
            <a:off x="0" y="4541321"/>
            <a:ext cx="3430303" cy="3323810"/>
          </a:xfrm>
          <a:custGeom>
            <a:rect b="b" l="l" r="r" t="t"/>
            <a:pathLst>
              <a:path extrusionOk="0" h="3323810" w="3430303">
                <a:moveTo>
                  <a:pt x="3430303" y="0"/>
                </a:moveTo>
                <a:lnTo>
                  <a:pt x="0" y="0"/>
                </a:lnTo>
                <a:lnTo>
                  <a:pt x="0" y="3323810"/>
                </a:lnTo>
                <a:lnTo>
                  <a:pt x="3430303" y="3323810"/>
                </a:lnTo>
                <a:lnTo>
                  <a:pt x="3430303" y="0"/>
                </a:lnTo>
                <a:close/>
              </a:path>
            </a:pathLst>
          </a:custGeom>
          <a:blipFill rotWithShape="1">
            <a:blip r:embed="rId4">
              <a:alphaModFix amt="27000"/>
            </a:blip>
            <a:stretch>
              <a:fillRect b="-98534" l="0" r="-92019" t="0"/>
            </a:stretch>
          </a:blipFill>
          <a:ln>
            <a:noFill/>
          </a:ln>
        </p:spPr>
      </p:sp>
      <p:sp>
        <p:nvSpPr>
          <p:cNvPr id="418" name="Google Shape;418;p16"/>
          <p:cNvSpPr/>
          <p:nvPr/>
        </p:nvSpPr>
        <p:spPr>
          <a:xfrm flipH="1">
            <a:off x="14857697" y="0"/>
            <a:ext cx="3430303" cy="3323810"/>
          </a:xfrm>
          <a:custGeom>
            <a:rect b="b" l="l" r="r" t="t"/>
            <a:pathLst>
              <a:path extrusionOk="0" h="3323810" w="3430303">
                <a:moveTo>
                  <a:pt x="3430303" y="0"/>
                </a:moveTo>
                <a:lnTo>
                  <a:pt x="0" y="0"/>
                </a:lnTo>
                <a:lnTo>
                  <a:pt x="0" y="3323810"/>
                </a:lnTo>
                <a:lnTo>
                  <a:pt x="3430303" y="3323810"/>
                </a:lnTo>
                <a:lnTo>
                  <a:pt x="3430303" y="0"/>
                </a:lnTo>
                <a:close/>
              </a:path>
            </a:pathLst>
          </a:custGeom>
          <a:blipFill rotWithShape="1">
            <a:blip r:embed="rId4">
              <a:alphaModFix amt="27000"/>
            </a:blip>
            <a:stretch>
              <a:fillRect b="0" l="-92019" r="0" t="-98534"/>
            </a:stretch>
          </a:blipFill>
          <a:ln>
            <a:noFill/>
          </a:ln>
        </p:spPr>
      </p:sp>
      <p:sp>
        <p:nvSpPr>
          <p:cNvPr id="419" name="Google Shape;419;p16"/>
          <p:cNvSpPr/>
          <p:nvPr/>
        </p:nvSpPr>
        <p:spPr>
          <a:xfrm>
            <a:off x="1965955" y="374321"/>
            <a:ext cx="2337459" cy="2337459"/>
          </a:xfrm>
          <a:custGeom>
            <a:rect b="b" l="l" r="r" t="t"/>
            <a:pathLst>
              <a:path extrusionOk="0" h="2337459" w="2337459">
                <a:moveTo>
                  <a:pt x="0" y="0"/>
                </a:moveTo>
                <a:lnTo>
                  <a:pt x="2337459" y="0"/>
                </a:lnTo>
                <a:lnTo>
                  <a:pt x="2337459" y="2337458"/>
                </a:lnTo>
                <a:lnTo>
                  <a:pt x="0" y="2337458"/>
                </a:lnTo>
                <a:lnTo>
                  <a:pt x="0" y="0"/>
                </a:lnTo>
                <a:close/>
              </a:path>
            </a:pathLst>
          </a:custGeom>
          <a:blipFill rotWithShape="1">
            <a:blip r:embed="rId5">
              <a:alphaModFix/>
            </a:blip>
            <a:stretch>
              <a:fillRect b="0" l="0" r="0" t="0"/>
            </a:stretch>
          </a:blipFill>
          <a:ln>
            <a:noFill/>
          </a:ln>
        </p:spPr>
      </p:sp>
      <p:sp>
        <p:nvSpPr>
          <p:cNvPr id="420" name="Google Shape;420;p16"/>
          <p:cNvSpPr/>
          <p:nvPr/>
        </p:nvSpPr>
        <p:spPr>
          <a:xfrm>
            <a:off x="14033171" y="5143500"/>
            <a:ext cx="2337459" cy="2337459"/>
          </a:xfrm>
          <a:custGeom>
            <a:rect b="b" l="l" r="r" t="t"/>
            <a:pathLst>
              <a:path extrusionOk="0" h="2337459" w="2337459">
                <a:moveTo>
                  <a:pt x="0" y="0"/>
                </a:moveTo>
                <a:lnTo>
                  <a:pt x="2337458" y="0"/>
                </a:lnTo>
                <a:lnTo>
                  <a:pt x="2337458" y="2337459"/>
                </a:lnTo>
                <a:lnTo>
                  <a:pt x="0" y="2337459"/>
                </a:lnTo>
                <a:lnTo>
                  <a:pt x="0" y="0"/>
                </a:lnTo>
                <a:close/>
              </a:path>
            </a:pathLst>
          </a:custGeom>
          <a:blipFill rotWithShape="1">
            <a:blip r:embed="rId5">
              <a:alphaModFix/>
            </a:blip>
            <a:stretch>
              <a:fillRect b="0" l="0" r="0" t="0"/>
            </a:stretch>
          </a:blipFill>
          <a:ln>
            <a:noFill/>
          </a:ln>
        </p:spPr>
      </p:sp>
      <p:sp>
        <p:nvSpPr>
          <p:cNvPr id="421" name="Google Shape;421;p16"/>
          <p:cNvSpPr txBox="1"/>
          <p:nvPr/>
        </p:nvSpPr>
        <p:spPr>
          <a:xfrm>
            <a:off x="2773644" y="7932314"/>
            <a:ext cx="12740700" cy="1929300"/>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None/>
            </a:pPr>
            <a:r>
              <a:rPr b="0" i="0" lang="en-US" sz="12534" u="none" cap="none" strike="noStrike">
                <a:solidFill>
                  <a:srgbClr val="000000"/>
                </a:solidFill>
                <a:latin typeface="Zilla Slab"/>
                <a:ea typeface="Zilla Slab"/>
                <a:cs typeface="Zilla Slab"/>
                <a:sym typeface="Zilla Slab"/>
              </a:rPr>
              <a:t>Systems Overview</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F0F1"/>
        </a:solidFill>
      </p:bgPr>
    </p:bg>
    <p:spTree>
      <p:nvGrpSpPr>
        <p:cNvPr id="425" name="Shape 425"/>
        <p:cNvGrpSpPr/>
        <p:nvPr/>
      </p:nvGrpSpPr>
      <p:grpSpPr>
        <a:xfrm>
          <a:off x="0" y="0"/>
          <a:ext cx="0" cy="0"/>
          <a:chOff x="0" y="0"/>
          <a:chExt cx="0" cy="0"/>
        </a:xfrm>
      </p:grpSpPr>
      <p:sp>
        <p:nvSpPr>
          <p:cNvPr id="426" name="Google Shape;426;p17"/>
          <p:cNvSpPr txBox="1"/>
          <p:nvPr/>
        </p:nvSpPr>
        <p:spPr>
          <a:xfrm>
            <a:off x="2476500" y="445075"/>
            <a:ext cx="13335000" cy="1550400"/>
          </a:xfrm>
          <a:prstGeom prst="rect">
            <a:avLst/>
          </a:prstGeom>
          <a:noFill/>
          <a:ln>
            <a:noFill/>
          </a:ln>
        </p:spPr>
        <p:txBody>
          <a:bodyPr anchorCtr="0" anchor="t" bIns="0" lIns="0" spcFirstLastPara="1" rIns="0" wrap="square" tIns="0">
            <a:spAutoFit/>
          </a:bodyPr>
          <a:lstStyle/>
          <a:p>
            <a:pPr indent="0" lvl="0" marL="0" marR="0" rtl="0" algn="ctr">
              <a:lnSpc>
                <a:spcPct val="139992"/>
              </a:lnSpc>
              <a:spcBef>
                <a:spcPts val="0"/>
              </a:spcBef>
              <a:spcAft>
                <a:spcPts val="0"/>
              </a:spcAft>
              <a:buNone/>
            </a:pPr>
            <a:r>
              <a:rPr b="0" i="0" lang="en-US" sz="10072" u="none" cap="none" strike="noStrike">
                <a:solidFill>
                  <a:srgbClr val="000000"/>
                </a:solidFill>
                <a:latin typeface="Zilla Slab"/>
                <a:ea typeface="Zilla Slab"/>
                <a:cs typeface="Zilla Slab"/>
                <a:sym typeface="Zilla Slab"/>
              </a:rPr>
              <a:t>Important Chart</a:t>
            </a:r>
            <a:endParaRPr/>
          </a:p>
        </p:txBody>
      </p:sp>
      <p:grpSp>
        <p:nvGrpSpPr>
          <p:cNvPr id="427" name="Google Shape;427;p17"/>
          <p:cNvGrpSpPr/>
          <p:nvPr/>
        </p:nvGrpSpPr>
        <p:grpSpPr>
          <a:xfrm>
            <a:off x="-592215" y="2623110"/>
            <a:ext cx="10942250" cy="6924478"/>
            <a:chOff x="0" y="-38100"/>
            <a:chExt cx="2881910" cy="1823731"/>
          </a:xfrm>
        </p:grpSpPr>
        <p:sp>
          <p:nvSpPr>
            <p:cNvPr id="428" name="Google Shape;428;p17"/>
            <p:cNvSpPr/>
            <p:nvPr/>
          </p:nvSpPr>
          <p:spPr>
            <a:xfrm>
              <a:off x="0" y="0"/>
              <a:ext cx="2881910" cy="1785631"/>
            </a:xfrm>
            <a:custGeom>
              <a:rect b="b" l="l" r="r" t="t"/>
              <a:pathLst>
                <a:path extrusionOk="0" h="1785631" w="2881910">
                  <a:moveTo>
                    <a:pt x="53772" y="0"/>
                  </a:moveTo>
                  <a:lnTo>
                    <a:pt x="2828138" y="0"/>
                  </a:lnTo>
                  <a:cubicBezTo>
                    <a:pt x="2857835" y="0"/>
                    <a:pt x="2881910" y="24075"/>
                    <a:pt x="2881910" y="53772"/>
                  </a:cubicBezTo>
                  <a:lnTo>
                    <a:pt x="2881910" y="1731859"/>
                  </a:lnTo>
                  <a:cubicBezTo>
                    <a:pt x="2881910" y="1746120"/>
                    <a:pt x="2876244" y="1759797"/>
                    <a:pt x="2866160" y="1769881"/>
                  </a:cubicBezTo>
                  <a:cubicBezTo>
                    <a:pt x="2856076" y="1779966"/>
                    <a:pt x="2842399" y="1785631"/>
                    <a:pt x="2828138" y="1785631"/>
                  </a:cubicBezTo>
                  <a:lnTo>
                    <a:pt x="53772" y="1785631"/>
                  </a:lnTo>
                  <a:cubicBezTo>
                    <a:pt x="24075" y="1785631"/>
                    <a:pt x="0" y="1761556"/>
                    <a:pt x="0" y="1731859"/>
                  </a:cubicBezTo>
                  <a:lnTo>
                    <a:pt x="0" y="53772"/>
                  </a:lnTo>
                  <a:cubicBezTo>
                    <a:pt x="0" y="24075"/>
                    <a:pt x="24075" y="0"/>
                    <a:pt x="53772" y="0"/>
                  </a:cubicBezTo>
                  <a:close/>
                </a:path>
              </a:pathLst>
            </a:custGeom>
            <a:solidFill>
              <a:srgbClr val="597279">
                <a:alpha val="30588"/>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17"/>
            <p:cNvSpPr txBox="1"/>
            <p:nvPr/>
          </p:nvSpPr>
          <p:spPr>
            <a:xfrm>
              <a:off x="0" y="-38100"/>
              <a:ext cx="2881910" cy="1823731"/>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430" name="Google Shape;430;p17"/>
          <p:cNvPicPr preferRelativeResize="0"/>
          <p:nvPr/>
        </p:nvPicPr>
        <p:blipFill rotWithShape="1">
          <a:blip r:embed="rId3">
            <a:alphaModFix/>
          </a:blip>
          <a:srcRect b="0" l="0" r="0" t="0"/>
          <a:stretch/>
        </p:blipFill>
        <p:spPr>
          <a:xfrm>
            <a:off x="-188317" y="2244144"/>
            <a:ext cx="10702866" cy="7698586"/>
          </a:xfrm>
          <a:prstGeom prst="rect">
            <a:avLst/>
          </a:prstGeom>
          <a:noFill/>
          <a:ln>
            <a:noFill/>
          </a:ln>
        </p:spPr>
      </p:pic>
      <p:sp>
        <p:nvSpPr>
          <p:cNvPr id="431" name="Google Shape;431;p17"/>
          <p:cNvSpPr txBox="1"/>
          <p:nvPr/>
        </p:nvSpPr>
        <p:spPr>
          <a:xfrm>
            <a:off x="12714627" y="3114370"/>
            <a:ext cx="4681092" cy="450850"/>
          </a:xfrm>
          <a:prstGeom prst="rect">
            <a:avLst/>
          </a:prstGeom>
          <a:noFill/>
          <a:ln>
            <a:noFill/>
          </a:ln>
        </p:spPr>
        <p:txBody>
          <a:bodyPr anchorCtr="0" anchor="t" bIns="0" lIns="0" spcFirstLastPara="1" rIns="0" wrap="square" tIns="0">
            <a:spAutoFit/>
          </a:bodyPr>
          <a:lstStyle/>
          <a:p>
            <a:pPr indent="0" lvl="0" marL="0" marR="0" rtl="0" algn="l">
              <a:lnSpc>
                <a:spcPct val="155022"/>
              </a:lnSpc>
              <a:spcBef>
                <a:spcPts val="0"/>
              </a:spcBef>
              <a:spcAft>
                <a:spcPts val="0"/>
              </a:spcAft>
              <a:buNone/>
            </a:pPr>
            <a:r>
              <a:rPr b="1" i="0" lang="en-US" sz="2499" u="none" cap="none" strike="noStrike">
                <a:solidFill>
                  <a:srgbClr val="000000"/>
                </a:solidFill>
                <a:latin typeface="Assistant"/>
                <a:ea typeface="Assistant"/>
                <a:cs typeface="Assistant"/>
                <a:sym typeface="Assistant"/>
              </a:rPr>
              <a:t>Write a main idea here</a:t>
            </a:r>
            <a:endParaRPr/>
          </a:p>
        </p:txBody>
      </p:sp>
      <p:sp>
        <p:nvSpPr>
          <p:cNvPr id="432" name="Google Shape;432;p17"/>
          <p:cNvSpPr txBox="1"/>
          <p:nvPr/>
        </p:nvSpPr>
        <p:spPr>
          <a:xfrm>
            <a:off x="12714627" y="5522366"/>
            <a:ext cx="4681092" cy="450850"/>
          </a:xfrm>
          <a:prstGeom prst="rect">
            <a:avLst/>
          </a:prstGeom>
          <a:noFill/>
          <a:ln>
            <a:noFill/>
          </a:ln>
        </p:spPr>
        <p:txBody>
          <a:bodyPr anchorCtr="0" anchor="t" bIns="0" lIns="0" spcFirstLastPara="1" rIns="0" wrap="square" tIns="0">
            <a:spAutoFit/>
          </a:bodyPr>
          <a:lstStyle/>
          <a:p>
            <a:pPr indent="0" lvl="0" marL="0" marR="0" rtl="0" algn="l">
              <a:lnSpc>
                <a:spcPct val="155022"/>
              </a:lnSpc>
              <a:spcBef>
                <a:spcPts val="0"/>
              </a:spcBef>
              <a:spcAft>
                <a:spcPts val="0"/>
              </a:spcAft>
              <a:buNone/>
            </a:pPr>
            <a:r>
              <a:rPr b="1" i="0" lang="en-US" sz="2499" u="none" cap="none" strike="noStrike">
                <a:solidFill>
                  <a:srgbClr val="000000"/>
                </a:solidFill>
                <a:latin typeface="Assistant"/>
                <a:ea typeface="Assistant"/>
                <a:cs typeface="Assistant"/>
                <a:sym typeface="Assistant"/>
              </a:rPr>
              <a:t>Write a main idea here</a:t>
            </a:r>
            <a:endParaRPr/>
          </a:p>
        </p:txBody>
      </p:sp>
      <p:sp>
        <p:nvSpPr>
          <p:cNvPr id="433" name="Google Shape;433;p17"/>
          <p:cNvSpPr txBox="1"/>
          <p:nvPr/>
        </p:nvSpPr>
        <p:spPr>
          <a:xfrm>
            <a:off x="12714627" y="7929259"/>
            <a:ext cx="4681092" cy="450850"/>
          </a:xfrm>
          <a:prstGeom prst="rect">
            <a:avLst/>
          </a:prstGeom>
          <a:noFill/>
          <a:ln>
            <a:noFill/>
          </a:ln>
        </p:spPr>
        <p:txBody>
          <a:bodyPr anchorCtr="0" anchor="t" bIns="0" lIns="0" spcFirstLastPara="1" rIns="0" wrap="square" tIns="0">
            <a:spAutoFit/>
          </a:bodyPr>
          <a:lstStyle/>
          <a:p>
            <a:pPr indent="0" lvl="0" marL="0" marR="0" rtl="0" algn="l">
              <a:lnSpc>
                <a:spcPct val="155022"/>
              </a:lnSpc>
              <a:spcBef>
                <a:spcPts val="0"/>
              </a:spcBef>
              <a:spcAft>
                <a:spcPts val="0"/>
              </a:spcAft>
              <a:buNone/>
            </a:pPr>
            <a:r>
              <a:rPr b="1" i="0" lang="en-US" sz="2499" u="none" cap="none" strike="noStrike">
                <a:solidFill>
                  <a:srgbClr val="000000"/>
                </a:solidFill>
                <a:latin typeface="Assistant"/>
                <a:ea typeface="Assistant"/>
                <a:cs typeface="Assistant"/>
                <a:sym typeface="Assistant"/>
              </a:rPr>
              <a:t>Write a main idea here</a:t>
            </a:r>
            <a:endParaRPr/>
          </a:p>
        </p:txBody>
      </p:sp>
      <p:sp>
        <p:nvSpPr>
          <p:cNvPr id="434" name="Google Shape;434;p17"/>
          <p:cNvSpPr txBox="1"/>
          <p:nvPr/>
        </p:nvSpPr>
        <p:spPr>
          <a:xfrm>
            <a:off x="12714627" y="3619438"/>
            <a:ext cx="4681200" cy="7080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000" u="none" cap="none" strike="noStrike">
                <a:solidFill>
                  <a:srgbClr val="000000"/>
                </a:solidFill>
                <a:latin typeface="Assistant"/>
                <a:ea typeface="Assistant"/>
                <a:cs typeface="Assistant"/>
                <a:sym typeface="Assistant"/>
              </a:rPr>
              <a:t>Lorem ipsum dolor sit amet, consectetur adipiscing elit, sed do eiusmod tempor.</a:t>
            </a:r>
            <a:endParaRPr/>
          </a:p>
        </p:txBody>
      </p:sp>
      <p:sp>
        <p:nvSpPr>
          <p:cNvPr id="435" name="Google Shape;435;p17"/>
          <p:cNvSpPr txBox="1"/>
          <p:nvPr/>
        </p:nvSpPr>
        <p:spPr>
          <a:xfrm>
            <a:off x="12714627" y="6027434"/>
            <a:ext cx="4681200" cy="7080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000" u="none" cap="none" strike="noStrike">
                <a:solidFill>
                  <a:srgbClr val="000000"/>
                </a:solidFill>
                <a:latin typeface="Assistant"/>
                <a:ea typeface="Assistant"/>
                <a:cs typeface="Assistant"/>
                <a:sym typeface="Assistant"/>
              </a:rPr>
              <a:t>Lorem ipsum dolor sit amet, consectetur adipiscing elit, sed do eiusmod tempor.</a:t>
            </a:r>
            <a:endParaRPr/>
          </a:p>
        </p:txBody>
      </p:sp>
      <p:sp>
        <p:nvSpPr>
          <p:cNvPr id="436" name="Google Shape;436;p17"/>
          <p:cNvSpPr txBox="1"/>
          <p:nvPr/>
        </p:nvSpPr>
        <p:spPr>
          <a:xfrm>
            <a:off x="12714627" y="8434327"/>
            <a:ext cx="4681200" cy="7080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000" u="none" cap="none" strike="noStrike">
                <a:solidFill>
                  <a:srgbClr val="000000"/>
                </a:solidFill>
                <a:latin typeface="Assistant"/>
                <a:ea typeface="Assistant"/>
                <a:cs typeface="Assistant"/>
                <a:sym typeface="Assistant"/>
              </a:rPr>
              <a:t>Lorem ipsum dolor sit amet, consectetur adipiscing elit, sed do eiusmod tempor.</a:t>
            </a:r>
            <a:endParaRPr/>
          </a:p>
        </p:txBody>
      </p:sp>
      <p:grpSp>
        <p:nvGrpSpPr>
          <p:cNvPr id="437" name="Google Shape;437;p17"/>
          <p:cNvGrpSpPr/>
          <p:nvPr/>
        </p:nvGrpSpPr>
        <p:grpSpPr>
          <a:xfrm>
            <a:off x="11173097" y="3114389"/>
            <a:ext cx="1130338" cy="1206519"/>
            <a:chOff x="0" y="-38100"/>
            <a:chExt cx="565311" cy="603411"/>
          </a:xfrm>
        </p:grpSpPr>
        <p:sp>
          <p:nvSpPr>
            <p:cNvPr id="438" name="Google Shape;438;p17"/>
            <p:cNvSpPr/>
            <p:nvPr/>
          </p:nvSpPr>
          <p:spPr>
            <a:xfrm>
              <a:off x="0" y="0"/>
              <a:ext cx="565311" cy="565311"/>
            </a:xfrm>
            <a:custGeom>
              <a:rect b="b" l="l" r="r" t="t"/>
              <a:pathLst>
                <a:path extrusionOk="0" h="565311" w="565311">
                  <a:moveTo>
                    <a:pt x="130135" y="0"/>
                  </a:moveTo>
                  <a:lnTo>
                    <a:pt x="435176" y="0"/>
                  </a:lnTo>
                  <a:cubicBezTo>
                    <a:pt x="507048" y="0"/>
                    <a:pt x="565311" y="58263"/>
                    <a:pt x="565311" y="130135"/>
                  </a:cubicBezTo>
                  <a:lnTo>
                    <a:pt x="565311" y="435176"/>
                  </a:lnTo>
                  <a:cubicBezTo>
                    <a:pt x="565311" y="507048"/>
                    <a:pt x="507048" y="565311"/>
                    <a:pt x="435176" y="565311"/>
                  </a:cubicBezTo>
                  <a:lnTo>
                    <a:pt x="130135" y="565311"/>
                  </a:lnTo>
                  <a:cubicBezTo>
                    <a:pt x="95621" y="565311"/>
                    <a:pt x="62521" y="551601"/>
                    <a:pt x="38116" y="527196"/>
                  </a:cubicBezTo>
                  <a:cubicBezTo>
                    <a:pt x="13711" y="502791"/>
                    <a:pt x="0" y="469690"/>
                    <a:pt x="0" y="435176"/>
                  </a:cubicBezTo>
                  <a:lnTo>
                    <a:pt x="0" y="130135"/>
                  </a:lnTo>
                  <a:cubicBezTo>
                    <a:pt x="0" y="58263"/>
                    <a:pt x="58263" y="0"/>
                    <a:pt x="130135" y="0"/>
                  </a:cubicBezTo>
                  <a:close/>
                </a:path>
              </a:pathLst>
            </a:custGeom>
            <a:solidFill>
              <a:srgbClr val="A9B9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17"/>
            <p:cNvSpPr txBox="1"/>
            <p:nvPr/>
          </p:nvSpPr>
          <p:spPr>
            <a:xfrm>
              <a:off x="0" y="-38100"/>
              <a:ext cx="565311" cy="603411"/>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40" name="Google Shape;440;p17"/>
          <p:cNvSpPr txBox="1"/>
          <p:nvPr/>
        </p:nvSpPr>
        <p:spPr>
          <a:xfrm>
            <a:off x="11093953" y="3123900"/>
            <a:ext cx="1288500" cy="1077900"/>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b="0" i="0" lang="en-US" sz="7003" u="none" cap="none" strike="noStrike">
                <a:solidFill>
                  <a:srgbClr val="000000"/>
                </a:solidFill>
                <a:latin typeface="Zilla Slab"/>
                <a:ea typeface="Zilla Slab"/>
                <a:cs typeface="Zilla Slab"/>
                <a:sym typeface="Zilla Slab"/>
              </a:rPr>
              <a:t>01</a:t>
            </a:r>
            <a:endParaRPr/>
          </a:p>
        </p:txBody>
      </p:sp>
      <p:grpSp>
        <p:nvGrpSpPr>
          <p:cNvPr id="441" name="Google Shape;441;p17"/>
          <p:cNvGrpSpPr/>
          <p:nvPr/>
        </p:nvGrpSpPr>
        <p:grpSpPr>
          <a:xfrm>
            <a:off x="11173097" y="5555273"/>
            <a:ext cx="1130338" cy="1206519"/>
            <a:chOff x="0" y="-38100"/>
            <a:chExt cx="565311" cy="603411"/>
          </a:xfrm>
        </p:grpSpPr>
        <p:sp>
          <p:nvSpPr>
            <p:cNvPr id="442" name="Google Shape;442;p17"/>
            <p:cNvSpPr/>
            <p:nvPr/>
          </p:nvSpPr>
          <p:spPr>
            <a:xfrm>
              <a:off x="0" y="0"/>
              <a:ext cx="565311" cy="565311"/>
            </a:xfrm>
            <a:custGeom>
              <a:rect b="b" l="l" r="r" t="t"/>
              <a:pathLst>
                <a:path extrusionOk="0" h="565311" w="565311">
                  <a:moveTo>
                    <a:pt x="130135" y="0"/>
                  </a:moveTo>
                  <a:lnTo>
                    <a:pt x="435176" y="0"/>
                  </a:lnTo>
                  <a:cubicBezTo>
                    <a:pt x="507048" y="0"/>
                    <a:pt x="565311" y="58263"/>
                    <a:pt x="565311" y="130135"/>
                  </a:cubicBezTo>
                  <a:lnTo>
                    <a:pt x="565311" y="435176"/>
                  </a:lnTo>
                  <a:cubicBezTo>
                    <a:pt x="565311" y="507048"/>
                    <a:pt x="507048" y="565311"/>
                    <a:pt x="435176" y="565311"/>
                  </a:cubicBezTo>
                  <a:lnTo>
                    <a:pt x="130135" y="565311"/>
                  </a:lnTo>
                  <a:cubicBezTo>
                    <a:pt x="95621" y="565311"/>
                    <a:pt x="62521" y="551601"/>
                    <a:pt x="38116" y="527196"/>
                  </a:cubicBezTo>
                  <a:cubicBezTo>
                    <a:pt x="13711" y="502791"/>
                    <a:pt x="0" y="469690"/>
                    <a:pt x="0" y="435176"/>
                  </a:cubicBezTo>
                  <a:lnTo>
                    <a:pt x="0" y="130135"/>
                  </a:lnTo>
                  <a:cubicBezTo>
                    <a:pt x="0" y="58263"/>
                    <a:pt x="58263" y="0"/>
                    <a:pt x="130135" y="0"/>
                  </a:cubicBezTo>
                  <a:close/>
                </a:path>
              </a:pathLst>
            </a:custGeom>
            <a:solidFill>
              <a:srgbClr val="597279">
                <a:alpha val="71764"/>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17"/>
            <p:cNvSpPr txBox="1"/>
            <p:nvPr/>
          </p:nvSpPr>
          <p:spPr>
            <a:xfrm>
              <a:off x="0" y="-38100"/>
              <a:ext cx="565311" cy="603411"/>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44" name="Google Shape;444;p17"/>
          <p:cNvSpPr txBox="1"/>
          <p:nvPr/>
        </p:nvSpPr>
        <p:spPr>
          <a:xfrm>
            <a:off x="11253023" y="5531891"/>
            <a:ext cx="970500" cy="1077900"/>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b="0" i="0" lang="en-US" sz="7003" u="none" cap="none" strike="noStrike">
                <a:solidFill>
                  <a:srgbClr val="000000"/>
                </a:solidFill>
                <a:latin typeface="Zilla Slab"/>
                <a:ea typeface="Zilla Slab"/>
                <a:cs typeface="Zilla Slab"/>
                <a:sym typeface="Zilla Slab"/>
              </a:rPr>
              <a:t>02</a:t>
            </a:r>
            <a:endParaRPr/>
          </a:p>
        </p:txBody>
      </p:sp>
      <p:grpSp>
        <p:nvGrpSpPr>
          <p:cNvPr id="445" name="Google Shape;445;p17"/>
          <p:cNvGrpSpPr/>
          <p:nvPr/>
        </p:nvGrpSpPr>
        <p:grpSpPr>
          <a:xfrm>
            <a:off x="11173097" y="7996157"/>
            <a:ext cx="1130338" cy="1206519"/>
            <a:chOff x="0" y="-38100"/>
            <a:chExt cx="565311" cy="603411"/>
          </a:xfrm>
        </p:grpSpPr>
        <p:sp>
          <p:nvSpPr>
            <p:cNvPr id="446" name="Google Shape;446;p17"/>
            <p:cNvSpPr/>
            <p:nvPr/>
          </p:nvSpPr>
          <p:spPr>
            <a:xfrm>
              <a:off x="0" y="0"/>
              <a:ext cx="565311" cy="565311"/>
            </a:xfrm>
            <a:custGeom>
              <a:rect b="b" l="l" r="r" t="t"/>
              <a:pathLst>
                <a:path extrusionOk="0" h="565311" w="565311">
                  <a:moveTo>
                    <a:pt x="130135" y="0"/>
                  </a:moveTo>
                  <a:lnTo>
                    <a:pt x="435176" y="0"/>
                  </a:lnTo>
                  <a:cubicBezTo>
                    <a:pt x="507048" y="0"/>
                    <a:pt x="565311" y="58263"/>
                    <a:pt x="565311" y="130135"/>
                  </a:cubicBezTo>
                  <a:lnTo>
                    <a:pt x="565311" y="435176"/>
                  </a:lnTo>
                  <a:cubicBezTo>
                    <a:pt x="565311" y="507048"/>
                    <a:pt x="507048" y="565311"/>
                    <a:pt x="435176" y="565311"/>
                  </a:cubicBezTo>
                  <a:lnTo>
                    <a:pt x="130135" y="565311"/>
                  </a:lnTo>
                  <a:cubicBezTo>
                    <a:pt x="95621" y="565311"/>
                    <a:pt x="62521" y="551601"/>
                    <a:pt x="38116" y="527196"/>
                  </a:cubicBezTo>
                  <a:cubicBezTo>
                    <a:pt x="13711" y="502791"/>
                    <a:pt x="0" y="469690"/>
                    <a:pt x="0" y="435176"/>
                  </a:cubicBezTo>
                  <a:lnTo>
                    <a:pt x="0" y="130135"/>
                  </a:lnTo>
                  <a:cubicBezTo>
                    <a:pt x="0" y="58263"/>
                    <a:pt x="58263" y="0"/>
                    <a:pt x="130135" y="0"/>
                  </a:cubicBezTo>
                  <a:close/>
                </a:path>
              </a:pathLst>
            </a:custGeom>
            <a:solidFill>
              <a:srgbClr val="A9B9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17"/>
            <p:cNvSpPr txBox="1"/>
            <p:nvPr/>
          </p:nvSpPr>
          <p:spPr>
            <a:xfrm>
              <a:off x="0" y="-38100"/>
              <a:ext cx="565311" cy="603411"/>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48" name="Google Shape;448;p17"/>
          <p:cNvSpPr txBox="1"/>
          <p:nvPr/>
        </p:nvSpPr>
        <p:spPr>
          <a:xfrm>
            <a:off x="11264616" y="7938784"/>
            <a:ext cx="947400" cy="1077900"/>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b="0" i="0" lang="en-US" sz="7003" u="none" cap="none" strike="noStrike">
                <a:solidFill>
                  <a:srgbClr val="000000"/>
                </a:solidFill>
                <a:latin typeface="Zilla Slab"/>
                <a:ea typeface="Zilla Slab"/>
                <a:cs typeface="Zilla Slab"/>
                <a:sym typeface="Zilla Slab"/>
              </a:rPr>
              <a:t>03</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