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10287000" cx="18288000"/>
  <p:notesSz cx="6858000" cy="9144000"/>
  <p:embeddedFontLst>
    <p:embeddedFont>
      <p:font typeface="Roboto"/>
      <p:bold r:id="rId35"/>
      <p:boldItalic r:id="rId36"/>
    </p:embeddedFont>
    <p:embeddedFont>
      <p:font typeface="Alice"/>
      <p:regular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F0D9FC-670A-4234-9623-EA1020B4F34C}">
  <a:tblStyle styleId="{B5F0D9FC-670A-4234-9623-EA1020B4F34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lice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/>
          <p:nvPr>
            <p:ph type="title"/>
          </p:nvPr>
        </p:nvSpPr>
        <p:spPr>
          <a:xfrm>
            <a:off x="976025" y="988025"/>
            <a:ext cx="1478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11"/>
          <p:cNvSpPr txBox="1"/>
          <p:nvPr>
            <p:ph idx="1" type="body"/>
          </p:nvPr>
        </p:nvSpPr>
        <p:spPr>
          <a:xfrm rot="5400000">
            <a:off x="5922800" y="3621700"/>
            <a:ext cx="4526100" cy="4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48" name="Google Shape;348;p11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349" name="Google Shape;349;p11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1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56" name="Google Shape;356;p1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1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59" name="Google Shape;359;p1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1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362" name="Google Shape;362;p1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1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365" name="Google Shape;365;p1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7" name="Google Shape;367;p11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368" name="Google Shape;368;p11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1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371" name="Google Shape;371;p11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1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374" name="Google Shape;374;p11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1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377" name="Google Shape;377;p11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1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380" name="Google Shape;380;p11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1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383" name="Google Shape;383;p11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/>
          <p:nvPr>
            <p:ph type="title"/>
          </p:nvPr>
        </p:nvSpPr>
        <p:spPr>
          <a:xfrm rot="5400000">
            <a:off x="8817525" y="390736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2"/>
          <p:cNvSpPr txBox="1"/>
          <p:nvPr>
            <p:ph idx="1" type="body"/>
          </p:nvPr>
        </p:nvSpPr>
        <p:spPr>
          <a:xfrm rot="5400000">
            <a:off x="3843350" y="1926151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88" name="Google Shape;388;p12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389" name="Google Shape;389;p12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90" name="Google Shape;390;p12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12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93" name="Google Shape;393;p12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2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96" name="Google Shape;396;p12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12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99" name="Google Shape;399;p12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12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2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405" name="Google Shape;405;p12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7" name="Google Shape;407;p12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408" name="Google Shape;408;p12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2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411" name="Google Shape;411;p12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2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414" name="Google Shape;414;p12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2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417" name="Google Shape;417;p12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2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420" name="Google Shape;420;p12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2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423" name="Google Shape;423;p12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15024495" y="6273862"/>
            <a:ext cx="6527014" cy="10619048"/>
            <a:chOff x="5" y="9"/>
            <a:chExt cx="8702685" cy="14158731"/>
          </a:xfrm>
        </p:grpSpPr>
        <p:grpSp>
          <p:nvGrpSpPr>
            <p:cNvPr id="11" name="Google Shape;11;p3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12" name="Google Shape;12;p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3"/>
            <p:cNvGrpSpPr/>
            <p:nvPr/>
          </p:nvGrpSpPr>
          <p:grpSpPr>
            <a:xfrm rot="10800000">
              <a:off x="582569" y="663232"/>
              <a:ext cx="7537541" cy="12832253"/>
              <a:chOff x="0" y="0"/>
              <a:chExt cx="660400" cy="1124295"/>
            </a:xfrm>
          </p:grpSpPr>
          <p:sp>
            <p:nvSpPr>
              <p:cNvPr id="15" name="Google Shape;15;p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;p3"/>
            <p:cNvGrpSpPr/>
            <p:nvPr/>
          </p:nvGrpSpPr>
          <p:grpSpPr>
            <a:xfrm rot="10800000">
              <a:off x="1233052" y="1433623"/>
              <a:ext cx="6236619" cy="11291549"/>
              <a:chOff x="0" y="0"/>
              <a:chExt cx="660400" cy="119567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 rot="10800000">
              <a:off x="1893450" y="2197651"/>
              <a:ext cx="4915819" cy="9763499"/>
              <a:chOff x="0" y="0"/>
              <a:chExt cx="660400" cy="1311646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10800000">
              <a:off x="2448404" y="2822477"/>
              <a:ext cx="3805885" cy="8513789"/>
              <a:chOff x="0" y="0"/>
              <a:chExt cx="660400" cy="1477319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 rot="10800000">
              <a:off x="2930052" y="3419853"/>
              <a:ext cx="2842560" cy="7318971"/>
              <a:chOff x="0" y="0"/>
              <a:chExt cx="660400" cy="1700386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-2780907" y="-3332313"/>
            <a:ext cx="6568142" cy="10644278"/>
            <a:chOff x="1" y="-1"/>
            <a:chExt cx="8757522" cy="14192370"/>
          </a:xfrm>
        </p:grpSpPr>
        <p:grpSp>
          <p:nvGrpSpPr>
            <p:cNvPr id="30" name="Google Shape;30;p3"/>
            <p:cNvGrpSpPr/>
            <p:nvPr/>
          </p:nvGrpSpPr>
          <p:grpSpPr>
            <a:xfrm rot="-13331">
              <a:off x="27420" y="16819"/>
              <a:ext cx="8702685" cy="14158730"/>
              <a:chOff x="0" y="0"/>
              <a:chExt cx="660400" cy="107443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 rot="-13343">
              <a:off x="610023" y="680061"/>
              <a:ext cx="7537532" cy="12832238"/>
              <a:chOff x="0" y="0"/>
              <a:chExt cx="660400" cy="112429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rot="-13323">
              <a:off x="1260427" y="1450394"/>
              <a:ext cx="6236666" cy="11291634"/>
              <a:chOff x="0" y="0"/>
              <a:chExt cx="660400" cy="119567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3347">
              <a:off x="1920864" y="2214399"/>
              <a:ext cx="4915857" cy="9763573"/>
              <a:chOff x="0" y="0"/>
              <a:chExt cx="660400" cy="1311646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 rot="-13302">
              <a:off x="2475786" y="2839309"/>
              <a:ext cx="3805914" cy="8513853"/>
              <a:chOff x="0" y="0"/>
              <a:chExt cx="660400" cy="1477319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 rot="-13338">
              <a:off x="2957506" y="3436733"/>
              <a:ext cx="2842515" cy="7318857"/>
              <a:chOff x="0" y="0"/>
              <a:chExt cx="660400" cy="1700386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" name="Google Shape;48;p3"/>
          <p:cNvGrpSpPr/>
          <p:nvPr/>
        </p:nvGrpSpPr>
        <p:grpSpPr>
          <a:xfrm>
            <a:off x="1028700" y="1028700"/>
            <a:ext cx="16230707" cy="8229655"/>
            <a:chOff x="0" y="0"/>
            <a:chExt cx="4274726" cy="2167467"/>
          </a:xfrm>
        </p:grpSpPr>
        <p:sp>
          <p:nvSpPr>
            <p:cNvPr id="49" name="Google Shape;49;p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0" name="Google Shape;50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1509264" y="1566144"/>
            <a:ext cx="15312799" cy="7237795"/>
          </a:xfrm>
          <a:custGeom>
            <a:rect b="b" l="l" r="r" t="t"/>
            <a:pathLst>
              <a:path extrusionOk="0" h="1906238" w="4032974">
                <a:moveTo>
                  <a:pt x="0" y="0"/>
                </a:moveTo>
                <a:lnTo>
                  <a:pt x="4032974" y="0"/>
                </a:lnTo>
                <a:lnTo>
                  <a:pt x="4032974" y="1906238"/>
                </a:lnTo>
                <a:lnTo>
                  <a:pt x="0" y="19062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"/>
          <p:cNvSpPr txBox="1"/>
          <p:nvPr>
            <p:ph type="ctrTitle"/>
          </p:nvPr>
        </p:nvSpPr>
        <p:spPr>
          <a:xfrm>
            <a:off x="3506800" y="3259225"/>
            <a:ext cx="10760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lice"/>
              <a:buNone/>
              <a:defRPr sz="11000"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1" type="subTitle"/>
          </p:nvPr>
        </p:nvSpPr>
        <p:spPr>
          <a:xfrm>
            <a:off x="5478900" y="60144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Open Sans"/>
              <a:buNone/>
              <a:defRPr sz="3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type="title"/>
          </p:nvPr>
        </p:nvSpPr>
        <p:spPr>
          <a:xfrm>
            <a:off x="916425" y="1150150"/>
            <a:ext cx="1305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lice"/>
              <a:buNone/>
              <a:defRPr sz="7500">
                <a:solidFill>
                  <a:schemeClr val="lt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" type="body"/>
          </p:nvPr>
        </p:nvSpPr>
        <p:spPr>
          <a:xfrm>
            <a:off x="5807400" y="3487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indent="-4191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–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–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»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57" name="Google Shape;57;p4"/>
          <p:cNvGrpSpPr/>
          <p:nvPr/>
        </p:nvGrpSpPr>
        <p:grpSpPr>
          <a:xfrm rot="10786707">
            <a:off x="15045066" y="-5690480"/>
            <a:ext cx="6527063" cy="10619128"/>
            <a:chOff x="5" y="9"/>
            <a:chExt cx="8702685" cy="14158731"/>
          </a:xfrm>
        </p:grpSpPr>
        <p:grpSp>
          <p:nvGrpSpPr>
            <p:cNvPr id="58" name="Google Shape;58;p4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4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65" name="Google Shape;65;p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4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4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" name="Google Shape;76;p4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77" name="Google Shape;77;p4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4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80" name="Google Shape;80;p4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83" name="Google Shape;83;p4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4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86" name="Google Shape;86;p4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89" name="Google Shape;89;p4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92" name="Google Shape;92;p4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745775" y="1099500"/>
            <a:ext cx="137160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 sz="7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6072538" y="64086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000"/>
              <a:buNone/>
              <a:defRPr sz="30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000"/>
              <a:buNone/>
              <a:defRPr sz="30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97" name="Google Shape;97;p5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98" name="Google Shape;98;p5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102" name="Google Shape;102;p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5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105" name="Google Shape;105;p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5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108" name="Google Shape;108;p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5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5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114" name="Google Shape;114;p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" name="Google Shape;116;p5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120" name="Google Shape;120;p5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129" name="Google Shape;129;p5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132" name="Google Shape;132;p5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976025" y="988025"/>
            <a:ext cx="1329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3210225" y="30950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37" name="Google Shape;137;p6"/>
          <p:cNvSpPr txBox="1"/>
          <p:nvPr>
            <p:ph idx="2" type="body"/>
          </p:nvPr>
        </p:nvSpPr>
        <p:spPr>
          <a:xfrm>
            <a:off x="9735850" y="30950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grpSp>
        <p:nvGrpSpPr>
          <p:cNvPr id="138" name="Google Shape;138;p6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139" name="Google Shape;139;p6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Google Shape;157;p6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158" name="Google Shape;158;p6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161" name="Google Shape;161;p6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6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164" name="Google Shape;164;p6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6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accen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-2780907" y="-3332313"/>
            <a:ext cx="6568142" cy="10644278"/>
            <a:chOff x="1" y="-1"/>
            <a:chExt cx="8757522" cy="14192370"/>
          </a:xfrm>
        </p:grpSpPr>
        <p:grpSp>
          <p:nvGrpSpPr>
            <p:cNvPr id="177" name="Google Shape;177;p7"/>
            <p:cNvGrpSpPr/>
            <p:nvPr/>
          </p:nvGrpSpPr>
          <p:grpSpPr>
            <a:xfrm rot="-13331">
              <a:off x="27420" y="16819"/>
              <a:ext cx="8702685" cy="14158730"/>
              <a:chOff x="0" y="0"/>
              <a:chExt cx="660400" cy="1074430"/>
            </a:xfrm>
          </p:grpSpPr>
          <p:sp>
            <p:nvSpPr>
              <p:cNvPr id="178" name="Google Shape;178;p7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7"/>
            <p:cNvGrpSpPr/>
            <p:nvPr/>
          </p:nvGrpSpPr>
          <p:grpSpPr>
            <a:xfrm rot="-13343">
              <a:off x="610023" y="680061"/>
              <a:ext cx="7537532" cy="12832238"/>
              <a:chOff x="0" y="0"/>
              <a:chExt cx="660400" cy="1124295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7"/>
            <p:cNvGrpSpPr/>
            <p:nvPr/>
          </p:nvGrpSpPr>
          <p:grpSpPr>
            <a:xfrm rot="-13323">
              <a:off x="1260427" y="1450394"/>
              <a:ext cx="6236666" cy="11291634"/>
              <a:chOff x="0" y="0"/>
              <a:chExt cx="660400" cy="1195670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7"/>
            <p:cNvGrpSpPr/>
            <p:nvPr/>
          </p:nvGrpSpPr>
          <p:grpSpPr>
            <a:xfrm rot="-13347">
              <a:off x="1920864" y="2214399"/>
              <a:ext cx="4915857" cy="9763573"/>
              <a:chOff x="0" y="0"/>
              <a:chExt cx="660400" cy="1311646"/>
            </a:xfrm>
          </p:grpSpPr>
          <p:sp>
            <p:nvSpPr>
              <p:cNvPr id="187" name="Google Shape;187;p7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7"/>
            <p:cNvGrpSpPr/>
            <p:nvPr/>
          </p:nvGrpSpPr>
          <p:grpSpPr>
            <a:xfrm rot="-13302">
              <a:off x="2475786" y="2839309"/>
              <a:ext cx="3805914" cy="8513853"/>
              <a:chOff x="0" y="0"/>
              <a:chExt cx="660400" cy="1477319"/>
            </a:xfrm>
          </p:grpSpPr>
          <p:sp>
            <p:nvSpPr>
              <p:cNvPr id="190" name="Google Shape;190;p7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7"/>
            <p:cNvGrpSpPr/>
            <p:nvPr/>
          </p:nvGrpSpPr>
          <p:grpSpPr>
            <a:xfrm rot="-13338">
              <a:off x="2957506" y="3436733"/>
              <a:ext cx="2842515" cy="7318857"/>
              <a:chOff x="0" y="0"/>
              <a:chExt cx="660400" cy="1700386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7"/>
          <p:cNvGrpSpPr/>
          <p:nvPr/>
        </p:nvGrpSpPr>
        <p:grpSpPr>
          <a:xfrm>
            <a:off x="15024495" y="6273862"/>
            <a:ext cx="6527014" cy="10619048"/>
            <a:chOff x="5" y="9"/>
            <a:chExt cx="8702685" cy="14158731"/>
          </a:xfrm>
        </p:grpSpPr>
        <p:grpSp>
          <p:nvGrpSpPr>
            <p:cNvPr id="196" name="Google Shape;196;p7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7"/>
            <p:cNvGrpSpPr/>
            <p:nvPr/>
          </p:nvGrpSpPr>
          <p:grpSpPr>
            <a:xfrm rot="10800000">
              <a:off x="582569" y="663232"/>
              <a:ext cx="7537541" cy="12832253"/>
              <a:chOff x="0" y="0"/>
              <a:chExt cx="660400" cy="1124295"/>
            </a:xfrm>
          </p:grpSpPr>
          <p:sp>
            <p:nvSpPr>
              <p:cNvPr id="200" name="Google Shape;200;p7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7"/>
            <p:cNvGrpSpPr/>
            <p:nvPr/>
          </p:nvGrpSpPr>
          <p:grpSpPr>
            <a:xfrm rot="10800000">
              <a:off x="1233052" y="1433623"/>
              <a:ext cx="6236619" cy="11291549"/>
              <a:chOff x="0" y="0"/>
              <a:chExt cx="660400" cy="1195670"/>
            </a:xfrm>
          </p:grpSpPr>
          <p:sp>
            <p:nvSpPr>
              <p:cNvPr id="203" name="Google Shape;203;p7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7"/>
            <p:cNvGrpSpPr/>
            <p:nvPr/>
          </p:nvGrpSpPr>
          <p:grpSpPr>
            <a:xfrm rot="10800000">
              <a:off x="1893450" y="2197651"/>
              <a:ext cx="4915819" cy="9763499"/>
              <a:chOff x="0" y="0"/>
              <a:chExt cx="660400" cy="1311646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7"/>
            <p:cNvGrpSpPr/>
            <p:nvPr/>
          </p:nvGrpSpPr>
          <p:grpSpPr>
            <a:xfrm rot="10800000">
              <a:off x="2448404" y="2822477"/>
              <a:ext cx="3805885" cy="8513789"/>
              <a:chOff x="0" y="0"/>
              <a:chExt cx="660400" cy="1477319"/>
            </a:xfrm>
          </p:grpSpPr>
          <p:sp>
            <p:nvSpPr>
              <p:cNvPr id="209" name="Google Shape;209;p7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7"/>
            <p:cNvGrpSpPr/>
            <p:nvPr/>
          </p:nvGrpSpPr>
          <p:grpSpPr>
            <a:xfrm rot="10800000">
              <a:off x="2930052" y="3419853"/>
              <a:ext cx="2842560" cy="7318971"/>
              <a:chOff x="0" y="0"/>
              <a:chExt cx="660400" cy="1700386"/>
            </a:xfrm>
          </p:grpSpPr>
          <p:sp>
            <p:nvSpPr>
              <p:cNvPr id="212" name="Google Shape;212;p7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4" name="Google Shape;214;p7"/>
          <p:cNvGrpSpPr/>
          <p:nvPr/>
        </p:nvGrpSpPr>
        <p:grpSpPr>
          <a:xfrm>
            <a:off x="1028700" y="1028700"/>
            <a:ext cx="16230707" cy="8229655"/>
            <a:chOff x="0" y="0"/>
            <a:chExt cx="4274726" cy="2167467"/>
          </a:xfrm>
        </p:grpSpPr>
        <p:sp>
          <p:nvSpPr>
            <p:cNvPr id="215" name="Google Shape;215;p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6" name="Google Shape;216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7"/>
          <p:cNvSpPr/>
          <p:nvPr/>
        </p:nvSpPr>
        <p:spPr>
          <a:xfrm>
            <a:off x="1509264" y="1566144"/>
            <a:ext cx="15312799" cy="7237795"/>
          </a:xfrm>
          <a:custGeom>
            <a:rect b="b" l="l" r="r" t="t"/>
            <a:pathLst>
              <a:path extrusionOk="0" h="1906238" w="4032974">
                <a:moveTo>
                  <a:pt x="0" y="0"/>
                </a:moveTo>
                <a:lnTo>
                  <a:pt x="4032974" y="0"/>
                </a:lnTo>
                <a:lnTo>
                  <a:pt x="4032974" y="1906238"/>
                </a:lnTo>
                <a:lnTo>
                  <a:pt x="0" y="19062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7"/>
          <p:cNvSpPr txBox="1"/>
          <p:nvPr>
            <p:ph type="title"/>
          </p:nvPr>
        </p:nvSpPr>
        <p:spPr>
          <a:xfrm>
            <a:off x="2075225" y="1756325"/>
            <a:ext cx="1378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7"/>
          <p:cNvSpPr txBox="1"/>
          <p:nvPr>
            <p:ph idx="1" type="body"/>
          </p:nvPr>
        </p:nvSpPr>
        <p:spPr>
          <a:xfrm>
            <a:off x="4055550" y="418570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20" name="Google Shape;220;p7"/>
          <p:cNvSpPr txBox="1"/>
          <p:nvPr>
            <p:ph idx="2" type="body"/>
          </p:nvPr>
        </p:nvSpPr>
        <p:spPr>
          <a:xfrm>
            <a:off x="8243375" y="418570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>
            <p:ph type="title"/>
          </p:nvPr>
        </p:nvSpPr>
        <p:spPr>
          <a:xfrm>
            <a:off x="976025" y="988025"/>
            <a:ext cx="1400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3" name="Google Shape;223;p8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224" name="Google Shape;224;p8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8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8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231" name="Google Shape;231;p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8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234" name="Google Shape;234;p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8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237" name="Google Shape;237;p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8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8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243" name="Google Shape;243;p8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8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246" name="Google Shape;246;p8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249" name="Google Shape;249;p8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252" name="Google Shape;252;p8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8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255" name="Google Shape;255;p8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258" name="Google Shape;258;p8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>
            <p:ph type="title"/>
          </p:nvPr>
        </p:nvSpPr>
        <p:spPr>
          <a:xfrm>
            <a:off x="1217550" y="856725"/>
            <a:ext cx="158529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9"/>
          <p:cNvSpPr txBox="1"/>
          <p:nvPr>
            <p:ph idx="1" type="body"/>
          </p:nvPr>
        </p:nvSpPr>
        <p:spPr>
          <a:xfrm>
            <a:off x="6006950" y="33534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grpSp>
        <p:nvGrpSpPr>
          <p:cNvPr id="263" name="Google Shape;263;p9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264" name="Google Shape;264;p9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9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274" name="Google Shape;274;p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9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277" name="Google Shape;277;p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2" name="Google Shape;282;p9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283" name="Google Shape;283;p9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9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286" name="Google Shape;286;p9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289" name="Google Shape;289;p9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9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292" name="Google Shape;292;p9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9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295" name="Google Shape;295;p9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298" name="Google Shape;298;p9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0"/>
          <p:cNvGrpSpPr/>
          <p:nvPr/>
        </p:nvGrpSpPr>
        <p:grpSpPr>
          <a:xfrm>
            <a:off x="12048932" y="0"/>
            <a:ext cx="6239108" cy="10287066"/>
            <a:chOff x="0" y="0"/>
            <a:chExt cx="1643211" cy="2709333"/>
          </a:xfrm>
        </p:grpSpPr>
        <p:sp>
          <p:nvSpPr>
            <p:cNvPr id="302" name="Google Shape;302;p10"/>
            <p:cNvSpPr/>
            <p:nvPr/>
          </p:nvSpPr>
          <p:spPr>
            <a:xfrm>
              <a:off x="0" y="0"/>
              <a:ext cx="1643211" cy="2709333"/>
            </a:xfrm>
            <a:custGeom>
              <a:rect b="b" l="l" r="r" t="t"/>
              <a:pathLst>
                <a:path extrusionOk="0" h="2709333" w="1643211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303" name="Google Shape;303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0"/>
          <p:cNvSpPr txBox="1"/>
          <p:nvPr>
            <p:ph type="title"/>
          </p:nvPr>
        </p:nvSpPr>
        <p:spPr>
          <a:xfrm>
            <a:off x="775000" y="1421125"/>
            <a:ext cx="89850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 sz="7500"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05" name="Google Shape;305;p10"/>
          <p:cNvSpPr txBox="1"/>
          <p:nvPr>
            <p:ph idx="1" type="body"/>
          </p:nvPr>
        </p:nvSpPr>
        <p:spPr>
          <a:xfrm>
            <a:off x="1824713" y="3843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grpSp>
        <p:nvGrpSpPr>
          <p:cNvPr id="306" name="Google Shape;306;p10"/>
          <p:cNvGrpSpPr/>
          <p:nvPr/>
        </p:nvGrpSpPr>
        <p:grpSpPr>
          <a:xfrm rot="10786707">
            <a:off x="14650799" y="-4023126"/>
            <a:ext cx="6527063" cy="10619128"/>
            <a:chOff x="5" y="9"/>
            <a:chExt cx="8702685" cy="14158731"/>
          </a:xfrm>
        </p:grpSpPr>
        <p:grpSp>
          <p:nvGrpSpPr>
            <p:cNvPr id="307" name="Google Shape;307;p10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08" name="Google Shape;308;p1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0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11" name="Google Shape;311;p1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0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14" name="Google Shape;314;p1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0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17" name="Google Shape;317;p1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0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320" name="Google Shape;320;p1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0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5" name="Google Shape;325;p10"/>
          <p:cNvGrpSpPr/>
          <p:nvPr/>
        </p:nvGrpSpPr>
        <p:grpSpPr>
          <a:xfrm>
            <a:off x="-2589058" y="7920014"/>
            <a:ext cx="4713027" cy="7667804"/>
            <a:chOff x="21" y="34"/>
            <a:chExt cx="6284036" cy="10223739"/>
          </a:xfrm>
        </p:grpSpPr>
        <p:grpSp>
          <p:nvGrpSpPr>
            <p:cNvPr id="326" name="Google Shape;326;p10"/>
            <p:cNvGrpSpPr/>
            <p:nvPr/>
          </p:nvGrpSpPr>
          <p:grpSpPr>
            <a:xfrm rot="10800000">
              <a:off x="21" y="34"/>
              <a:ext cx="6284036" cy="10223739"/>
              <a:chOff x="0" y="0"/>
              <a:chExt cx="660400" cy="1074430"/>
            </a:xfrm>
          </p:grpSpPr>
          <p:sp>
            <p:nvSpPr>
              <p:cNvPr id="327" name="Google Shape;327;p1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0"/>
            <p:cNvGrpSpPr/>
            <p:nvPr/>
          </p:nvGrpSpPr>
          <p:grpSpPr>
            <a:xfrm rot="10800000">
              <a:off x="420699" y="422481"/>
              <a:ext cx="5442687" cy="9265877"/>
              <a:chOff x="0" y="0"/>
              <a:chExt cx="660400" cy="1124295"/>
            </a:xfrm>
          </p:grpSpPr>
          <p:sp>
            <p:nvSpPr>
              <p:cNvPr id="330" name="Google Shape;330;p1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0"/>
            <p:cNvGrpSpPr/>
            <p:nvPr/>
          </p:nvGrpSpPr>
          <p:grpSpPr>
            <a:xfrm rot="10800000">
              <a:off x="890316" y="945575"/>
              <a:ext cx="4503400" cy="8153513"/>
              <a:chOff x="0" y="0"/>
              <a:chExt cx="660400" cy="1195670"/>
            </a:xfrm>
          </p:grpSpPr>
          <p:sp>
            <p:nvSpPr>
              <p:cNvPr id="333" name="Google Shape;333;p1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0"/>
            <p:cNvGrpSpPr/>
            <p:nvPr/>
          </p:nvGrpSpPr>
          <p:grpSpPr>
            <a:xfrm rot="10800000">
              <a:off x="1367201" y="1568078"/>
              <a:ext cx="3549650" cy="7050097"/>
              <a:chOff x="0" y="0"/>
              <a:chExt cx="660400" cy="1311646"/>
            </a:xfrm>
          </p:grpSpPr>
          <p:sp>
            <p:nvSpPr>
              <p:cNvPr id="336" name="Google Shape;336;p1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0"/>
            <p:cNvGrpSpPr/>
            <p:nvPr/>
          </p:nvGrpSpPr>
          <p:grpSpPr>
            <a:xfrm rot="10800000">
              <a:off x="1767921" y="2017592"/>
              <a:ext cx="2748189" cy="6147715"/>
              <a:chOff x="0" y="0"/>
              <a:chExt cx="660400" cy="1477319"/>
            </a:xfrm>
          </p:grpSpPr>
          <p:sp>
            <p:nvSpPr>
              <p:cNvPr id="339" name="Google Shape;339;p1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0"/>
            <p:cNvGrpSpPr/>
            <p:nvPr/>
          </p:nvGrpSpPr>
          <p:grpSpPr>
            <a:xfrm rot="10800000">
              <a:off x="2115777" y="2470624"/>
              <a:ext cx="2052523" cy="5284800"/>
              <a:chOff x="0" y="0"/>
              <a:chExt cx="660400" cy="1700386"/>
            </a:xfrm>
          </p:grpSpPr>
          <p:sp>
            <p:nvSpPr>
              <p:cNvPr id="342" name="Google Shape;342;p1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4" name="Google Shape;344;p10"/>
          <p:cNvSpPr/>
          <p:nvPr>
            <p:ph idx="2" type="pic"/>
          </p:nvPr>
        </p:nvSpPr>
        <p:spPr>
          <a:xfrm>
            <a:off x="9362131" y="1801525"/>
            <a:ext cx="8158200" cy="611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76025" y="988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  <a:defRPr i="0" sz="4400" u="none" cap="none" strike="noStrike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764600" y="3480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–"/>
              <a:defRPr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»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25.jpg"/><Relationship Id="rId9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26.jpg"/><Relationship Id="rId8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780907" y="-3332311"/>
            <a:ext cx="6568145" cy="10644284"/>
            <a:chOff x="1" y="1"/>
            <a:chExt cx="8757526" cy="14192379"/>
          </a:xfrm>
        </p:grpSpPr>
        <p:grpSp>
          <p:nvGrpSpPr>
            <p:cNvPr id="430" name="Google Shape;430;p13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431" name="Google Shape;431;p1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13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434" name="Google Shape;434;p1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13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437" name="Google Shape;437;p1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3"/>
            <p:cNvGrpSpPr/>
            <p:nvPr/>
          </p:nvGrpSpPr>
          <p:grpSpPr>
            <a:xfrm rot="-13330">
              <a:off x="1920840" y="2214411"/>
              <a:ext cx="4915848" cy="9763559"/>
              <a:chOff x="0" y="0"/>
              <a:chExt cx="660400" cy="1311646"/>
            </a:xfrm>
          </p:grpSpPr>
          <p:sp>
            <p:nvSpPr>
              <p:cNvPr id="440" name="Google Shape;440;p1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13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443" name="Google Shape;443;p1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13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446" name="Google Shape;446;p1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8" name="Google Shape;448;p13"/>
          <p:cNvGrpSpPr/>
          <p:nvPr/>
        </p:nvGrpSpPr>
        <p:grpSpPr>
          <a:xfrm>
            <a:off x="15024491" y="6273855"/>
            <a:ext cx="6527018" cy="10619055"/>
            <a:chOff x="0" y="0"/>
            <a:chExt cx="8702690" cy="14158740"/>
          </a:xfrm>
        </p:grpSpPr>
        <p:grpSp>
          <p:nvGrpSpPr>
            <p:cNvPr id="449" name="Google Shape;449;p13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450" name="Google Shape;450;p1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13"/>
            <p:cNvGrpSpPr/>
            <p:nvPr/>
          </p:nvGrpSpPr>
          <p:grpSpPr>
            <a:xfrm rot="10800000">
              <a:off x="582580" y="663255"/>
              <a:ext cx="7537530" cy="12832230"/>
              <a:chOff x="0" y="0"/>
              <a:chExt cx="660400" cy="1124295"/>
            </a:xfrm>
          </p:grpSpPr>
          <p:sp>
            <p:nvSpPr>
              <p:cNvPr id="453" name="Google Shape;453;p1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13"/>
            <p:cNvGrpSpPr/>
            <p:nvPr/>
          </p:nvGrpSpPr>
          <p:grpSpPr>
            <a:xfrm rot="10800000">
              <a:off x="1233019" y="1433568"/>
              <a:ext cx="6236652" cy="11291604"/>
              <a:chOff x="0" y="0"/>
              <a:chExt cx="660400" cy="1195670"/>
            </a:xfrm>
          </p:grpSpPr>
          <p:sp>
            <p:nvSpPr>
              <p:cNvPr id="456" name="Google Shape;456;p1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10800000">
              <a:off x="1893421" y="2197591"/>
              <a:ext cx="4915848" cy="9763559"/>
              <a:chOff x="0" y="0"/>
              <a:chExt cx="660400" cy="1311646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13"/>
            <p:cNvGrpSpPr/>
            <p:nvPr/>
          </p:nvGrpSpPr>
          <p:grpSpPr>
            <a:xfrm rot="10800000">
              <a:off x="2448402" y="2822474"/>
              <a:ext cx="3805887" cy="8513792"/>
              <a:chOff x="0" y="0"/>
              <a:chExt cx="660400" cy="1477319"/>
            </a:xfrm>
          </p:grpSpPr>
          <p:sp>
            <p:nvSpPr>
              <p:cNvPr id="462" name="Google Shape;462;p1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13"/>
            <p:cNvGrpSpPr/>
            <p:nvPr/>
          </p:nvGrpSpPr>
          <p:grpSpPr>
            <a:xfrm rot="10800000">
              <a:off x="2930078" y="3419917"/>
              <a:ext cx="2842534" cy="7318907"/>
              <a:chOff x="0" y="0"/>
              <a:chExt cx="660400" cy="1700386"/>
            </a:xfrm>
          </p:grpSpPr>
          <p:sp>
            <p:nvSpPr>
              <p:cNvPr id="465" name="Google Shape;465;p1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7" name="Google Shape;467;p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68" name="Google Shape;468;p1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9" name="Google Shape;469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3"/>
          <p:cNvGrpSpPr/>
          <p:nvPr/>
        </p:nvGrpSpPr>
        <p:grpSpPr>
          <a:xfrm>
            <a:off x="1509264" y="1566144"/>
            <a:ext cx="15312697" cy="7237746"/>
            <a:chOff x="0" y="0"/>
            <a:chExt cx="4032974" cy="1906238"/>
          </a:xfrm>
        </p:grpSpPr>
        <p:sp>
          <p:nvSpPr>
            <p:cNvPr id="471" name="Google Shape;471;p13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2" name="Google Shape;472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3" name="Google Shape;473;p13"/>
          <p:cNvCxnSpPr/>
          <p:nvPr/>
        </p:nvCxnSpPr>
        <p:spPr>
          <a:xfrm>
            <a:off x="4383543" y="6445198"/>
            <a:ext cx="9387565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13"/>
          <p:cNvSpPr txBox="1"/>
          <p:nvPr/>
        </p:nvSpPr>
        <p:spPr>
          <a:xfrm>
            <a:off x="5123646" y="2613098"/>
            <a:ext cx="8021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191919"/>
                </a:solidFill>
                <a:latin typeface="Alice"/>
                <a:ea typeface="Alice"/>
                <a:cs typeface="Alice"/>
                <a:sym typeface="Alice"/>
              </a:rPr>
              <a:t>Minimalistic Newsletter </a:t>
            </a:r>
            <a:endParaRPr/>
          </a:p>
        </p:txBody>
      </p:sp>
      <p:sp>
        <p:nvSpPr>
          <p:cNvPr id="475" name="Google Shape;475;p13"/>
          <p:cNvSpPr txBox="1"/>
          <p:nvPr/>
        </p:nvSpPr>
        <p:spPr>
          <a:xfrm>
            <a:off x="5107363" y="6826198"/>
            <a:ext cx="811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Here is the start of the presentation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22"/>
          <p:cNvPicPr preferRelativeResize="0"/>
          <p:nvPr/>
        </p:nvPicPr>
        <p:blipFill rotWithShape="1">
          <a:blip r:embed="rId3">
            <a:alphaModFix/>
          </a:blip>
          <a:srcRect b="234" l="4271" r="8956" t="1668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9" name="Google Shape;969;p22"/>
          <p:cNvGrpSpPr/>
          <p:nvPr/>
        </p:nvGrpSpPr>
        <p:grpSpPr>
          <a:xfrm>
            <a:off x="1070294" y="1347872"/>
            <a:ext cx="8115300" cy="5977038"/>
            <a:chOff x="0" y="0"/>
            <a:chExt cx="2942869" cy="2167467"/>
          </a:xfrm>
        </p:grpSpPr>
        <p:sp>
          <p:nvSpPr>
            <p:cNvPr id="970" name="Google Shape;970;p22"/>
            <p:cNvSpPr/>
            <p:nvPr/>
          </p:nvSpPr>
          <p:spPr>
            <a:xfrm>
              <a:off x="0" y="0"/>
              <a:ext cx="2942869" cy="2167467"/>
            </a:xfrm>
            <a:custGeom>
              <a:rect b="b" l="l" r="r" t="t"/>
              <a:pathLst>
                <a:path extrusionOk="0" h="2167467" w="2942869">
                  <a:moveTo>
                    <a:pt x="0" y="0"/>
                  </a:moveTo>
                  <a:lnTo>
                    <a:pt x="2942869" y="0"/>
                  </a:lnTo>
                  <a:lnTo>
                    <a:pt x="294286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71" name="Google Shape;971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22"/>
          <p:cNvGrpSpPr/>
          <p:nvPr/>
        </p:nvGrpSpPr>
        <p:grpSpPr>
          <a:xfrm>
            <a:off x="1377726" y="1738210"/>
            <a:ext cx="7462333" cy="5256669"/>
            <a:chOff x="0" y="0"/>
            <a:chExt cx="2706083" cy="1906238"/>
          </a:xfrm>
        </p:grpSpPr>
        <p:sp>
          <p:nvSpPr>
            <p:cNvPr id="973" name="Google Shape;973;p22"/>
            <p:cNvSpPr/>
            <p:nvPr/>
          </p:nvSpPr>
          <p:spPr>
            <a:xfrm>
              <a:off x="0" y="0"/>
              <a:ext cx="2706083" cy="1906238"/>
            </a:xfrm>
            <a:custGeom>
              <a:rect b="b" l="l" r="r" t="t"/>
              <a:pathLst>
                <a:path extrusionOk="0" h="1906238" w="2706083">
                  <a:moveTo>
                    <a:pt x="0" y="0"/>
                  </a:moveTo>
                  <a:lnTo>
                    <a:pt x="2706083" y="0"/>
                  </a:lnTo>
                  <a:lnTo>
                    <a:pt x="2706083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4" name="Google Shape;974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75" name="Google Shape;975;p22"/>
          <p:cNvCxnSpPr/>
          <p:nvPr/>
        </p:nvCxnSpPr>
        <p:spPr>
          <a:xfrm>
            <a:off x="2540893" y="4598453"/>
            <a:ext cx="5002654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6" name="Google Shape;976;p22"/>
          <p:cNvSpPr txBox="1"/>
          <p:nvPr/>
        </p:nvSpPr>
        <p:spPr>
          <a:xfrm>
            <a:off x="2062842" y="3219619"/>
            <a:ext cx="5958756" cy="1236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191919"/>
                </a:solidFill>
                <a:latin typeface="Alice"/>
                <a:ea typeface="Alice"/>
                <a:cs typeface="Alice"/>
                <a:sym typeface="Alice"/>
              </a:rPr>
              <a:t>Big launches</a:t>
            </a:r>
            <a:endParaRPr/>
          </a:p>
        </p:txBody>
      </p:sp>
      <p:sp>
        <p:nvSpPr>
          <p:cNvPr id="977" name="Google Shape;977;p22"/>
          <p:cNvSpPr txBox="1"/>
          <p:nvPr/>
        </p:nvSpPr>
        <p:spPr>
          <a:xfrm>
            <a:off x="2767342" y="4865153"/>
            <a:ext cx="454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your ideas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-104872" y="671815"/>
            <a:ext cx="9680546" cy="8844950"/>
            <a:chOff x="0" y="0"/>
            <a:chExt cx="3510478" cy="3207464"/>
          </a:xfrm>
        </p:grpSpPr>
        <p:sp>
          <p:nvSpPr>
            <p:cNvPr id="983" name="Google Shape;983;p23"/>
            <p:cNvSpPr/>
            <p:nvPr/>
          </p:nvSpPr>
          <p:spPr>
            <a:xfrm>
              <a:off x="0" y="0"/>
              <a:ext cx="3510478" cy="3207464"/>
            </a:xfrm>
            <a:custGeom>
              <a:rect b="b" l="l" r="r" t="t"/>
              <a:pathLst>
                <a:path extrusionOk="0" h="3207464" w="3510478">
                  <a:moveTo>
                    <a:pt x="0" y="0"/>
                  </a:moveTo>
                  <a:lnTo>
                    <a:pt x="3510478" y="0"/>
                  </a:lnTo>
                  <a:lnTo>
                    <a:pt x="3510478" y="3207464"/>
                  </a:lnTo>
                  <a:lnTo>
                    <a:pt x="0" y="3207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4" name="Google Shape;984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23"/>
          <p:cNvGrpSpPr/>
          <p:nvPr/>
        </p:nvGrpSpPr>
        <p:grpSpPr>
          <a:xfrm>
            <a:off x="0" y="-44567"/>
            <a:ext cx="6239068" cy="10331567"/>
            <a:chOff x="0" y="0"/>
            <a:chExt cx="1643211" cy="2721071"/>
          </a:xfrm>
        </p:grpSpPr>
        <p:sp>
          <p:nvSpPr>
            <p:cNvPr id="986" name="Google Shape;986;p23"/>
            <p:cNvSpPr/>
            <p:nvPr/>
          </p:nvSpPr>
          <p:spPr>
            <a:xfrm>
              <a:off x="0" y="0"/>
              <a:ext cx="1643211" cy="2721071"/>
            </a:xfrm>
            <a:custGeom>
              <a:rect b="b" l="l" r="r" t="t"/>
              <a:pathLst>
                <a:path extrusionOk="0" h="2721071" w="1643211">
                  <a:moveTo>
                    <a:pt x="0" y="0"/>
                  </a:moveTo>
                  <a:lnTo>
                    <a:pt x="1643211" y="0"/>
                  </a:lnTo>
                  <a:lnTo>
                    <a:pt x="1643211" y="2721071"/>
                  </a:lnTo>
                  <a:lnTo>
                    <a:pt x="0" y="2721071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987" name="Google Shape;987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8" name="Google Shape;988;p23"/>
          <p:cNvPicPr preferRelativeResize="0"/>
          <p:nvPr/>
        </p:nvPicPr>
        <p:blipFill rotWithShape="1">
          <a:blip r:embed="rId3">
            <a:alphaModFix/>
          </a:blip>
          <a:srcRect b="0" l="11213" r="11214" t="0"/>
          <a:stretch/>
        </p:blipFill>
        <p:spPr>
          <a:xfrm>
            <a:off x="658838" y="1028700"/>
            <a:ext cx="4171682" cy="806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23"/>
          <p:cNvPicPr preferRelativeResize="0"/>
          <p:nvPr/>
        </p:nvPicPr>
        <p:blipFill rotWithShape="1">
          <a:blip r:embed="rId4">
            <a:alphaModFix/>
          </a:blip>
          <a:srcRect b="0" l="29331" r="1172" t="0"/>
          <a:stretch/>
        </p:blipFill>
        <p:spPr>
          <a:xfrm>
            <a:off x="4936804" y="1028700"/>
            <a:ext cx="4207196" cy="40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23"/>
          <p:cNvPicPr preferRelativeResize="0"/>
          <p:nvPr/>
        </p:nvPicPr>
        <p:blipFill rotWithShape="1">
          <a:blip r:embed="rId5">
            <a:alphaModFix/>
          </a:blip>
          <a:srcRect b="17180" l="0" r="0" t="11893"/>
          <a:stretch/>
        </p:blipFill>
        <p:spPr>
          <a:xfrm rot="-5400000">
            <a:off x="5064362" y="5015942"/>
            <a:ext cx="3952080" cy="4207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1" name="Google Shape;991;p23"/>
          <p:cNvGrpSpPr/>
          <p:nvPr/>
        </p:nvGrpSpPr>
        <p:grpSpPr>
          <a:xfrm>
            <a:off x="15912429" y="5143500"/>
            <a:ext cx="4713043" cy="7667830"/>
            <a:chOff x="0" y="0"/>
            <a:chExt cx="6284057" cy="10223773"/>
          </a:xfrm>
        </p:grpSpPr>
        <p:grpSp>
          <p:nvGrpSpPr>
            <p:cNvPr id="992" name="Google Shape;992;p23"/>
            <p:cNvGrpSpPr/>
            <p:nvPr/>
          </p:nvGrpSpPr>
          <p:grpSpPr>
            <a:xfrm rot="10800000">
              <a:off x="0" y="0"/>
              <a:ext cx="6284057" cy="10223773"/>
              <a:chOff x="0" y="0"/>
              <a:chExt cx="660400" cy="1074430"/>
            </a:xfrm>
          </p:grpSpPr>
          <p:sp>
            <p:nvSpPr>
              <p:cNvPr id="993" name="Google Shape;993;p2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23"/>
            <p:cNvGrpSpPr/>
            <p:nvPr/>
          </p:nvGrpSpPr>
          <p:grpSpPr>
            <a:xfrm rot="10800000">
              <a:off x="420671" y="478925"/>
              <a:ext cx="5442715" cy="9265924"/>
              <a:chOff x="0" y="0"/>
              <a:chExt cx="660400" cy="1124295"/>
            </a:xfrm>
          </p:grpSpPr>
          <p:sp>
            <p:nvSpPr>
              <p:cNvPr id="996" name="Google Shape;996;p2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23"/>
            <p:cNvGrpSpPr/>
            <p:nvPr/>
          </p:nvGrpSpPr>
          <p:grpSpPr>
            <a:xfrm rot="10800000">
              <a:off x="890341" y="1035154"/>
              <a:ext cx="4503375" cy="8153465"/>
              <a:chOff x="0" y="0"/>
              <a:chExt cx="660400" cy="1195670"/>
            </a:xfrm>
          </p:grpSpPr>
          <p:sp>
            <p:nvSpPr>
              <p:cNvPr id="999" name="Google Shape;999;p2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23"/>
            <p:cNvGrpSpPr/>
            <p:nvPr/>
          </p:nvGrpSpPr>
          <p:grpSpPr>
            <a:xfrm rot="10800000">
              <a:off x="1367205" y="1586841"/>
              <a:ext cx="3549646" cy="7050091"/>
              <a:chOff x="0" y="0"/>
              <a:chExt cx="660400" cy="1311646"/>
            </a:xfrm>
          </p:grpSpPr>
          <p:sp>
            <p:nvSpPr>
              <p:cNvPr id="1002" name="Google Shape;1002;p2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23"/>
            <p:cNvGrpSpPr/>
            <p:nvPr/>
          </p:nvGrpSpPr>
          <p:grpSpPr>
            <a:xfrm rot="10800000">
              <a:off x="1767947" y="2038058"/>
              <a:ext cx="2748163" cy="6147657"/>
              <a:chOff x="0" y="0"/>
              <a:chExt cx="660400" cy="1477319"/>
            </a:xfrm>
          </p:grpSpPr>
          <p:sp>
            <p:nvSpPr>
              <p:cNvPr id="1005" name="Google Shape;1005;p2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23"/>
            <p:cNvGrpSpPr/>
            <p:nvPr/>
          </p:nvGrpSpPr>
          <p:grpSpPr>
            <a:xfrm rot="10800000">
              <a:off x="2115757" y="2469461"/>
              <a:ext cx="2052543" cy="5284852"/>
              <a:chOff x="0" y="0"/>
              <a:chExt cx="660400" cy="1700386"/>
            </a:xfrm>
          </p:grpSpPr>
          <p:sp>
            <p:nvSpPr>
              <p:cNvPr id="1008" name="Google Shape;1008;p2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010" name="Google Shape;1010;p23"/>
          <p:cNvCxnSpPr/>
          <p:nvPr/>
        </p:nvCxnSpPr>
        <p:spPr>
          <a:xfrm>
            <a:off x="0" y="671815"/>
            <a:ext cx="6239068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1" name="Google Shape;1011;p23"/>
          <p:cNvCxnSpPr/>
          <p:nvPr/>
        </p:nvCxnSpPr>
        <p:spPr>
          <a:xfrm>
            <a:off x="0" y="9469140"/>
            <a:ext cx="6239068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2" name="Google Shape;1012;p23"/>
          <p:cNvSpPr txBox="1"/>
          <p:nvPr/>
        </p:nvSpPr>
        <p:spPr>
          <a:xfrm>
            <a:off x="9867950" y="2376300"/>
            <a:ext cx="507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can you say about these new changes?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Share it here!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23"/>
          <p:cNvSpPr txBox="1"/>
          <p:nvPr/>
        </p:nvSpPr>
        <p:spPr>
          <a:xfrm>
            <a:off x="9867958" y="1009348"/>
            <a:ext cx="746754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Awesome launch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24"/>
          <p:cNvGrpSpPr/>
          <p:nvPr/>
        </p:nvGrpSpPr>
        <p:grpSpPr>
          <a:xfrm rot="10786669">
            <a:off x="-3939761" y="-3272842"/>
            <a:ext cx="26199918" cy="16380060"/>
            <a:chOff x="0" y="-148852"/>
            <a:chExt cx="34933224" cy="21840079"/>
          </a:xfrm>
        </p:grpSpPr>
        <p:grpSp>
          <p:nvGrpSpPr>
            <p:cNvPr id="1019" name="Google Shape;1019;p24"/>
            <p:cNvGrpSpPr/>
            <p:nvPr/>
          </p:nvGrpSpPr>
          <p:grpSpPr>
            <a:xfrm rot="10800000">
              <a:off x="24612673" y="4751473"/>
              <a:ext cx="10320551" cy="16939754"/>
              <a:chOff x="0" y="-9525"/>
              <a:chExt cx="660400" cy="1083955"/>
            </a:xfrm>
          </p:grpSpPr>
          <p:sp>
            <p:nvSpPr>
              <p:cNvPr id="1020" name="Google Shape;1020;p2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24"/>
            <p:cNvGrpSpPr/>
            <p:nvPr/>
          </p:nvGrpSpPr>
          <p:grpSpPr>
            <a:xfrm rot="10800000">
              <a:off x="25303557" y="5445253"/>
              <a:ext cx="8938783" cy="15346712"/>
              <a:chOff x="0" y="-9525"/>
              <a:chExt cx="660400" cy="1133820"/>
            </a:xfrm>
          </p:grpSpPr>
          <p:sp>
            <p:nvSpPr>
              <p:cNvPr id="1023" name="Google Shape;1023;p2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 rot="10800000">
              <a:off x="26074915" y="6304506"/>
              <a:ext cx="7396067" cy="13497427"/>
              <a:chOff x="0" y="-9525"/>
              <a:chExt cx="660400" cy="1205195"/>
            </a:xfrm>
          </p:grpSpPr>
          <p:sp>
            <p:nvSpPr>
              <p:cNvPr id="1026" name="Google Shape;1026;p2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24"/>
            <p:cNvGrpSpPr/>
            <p:nvPr/>
          </p:nvGrpSpPr>
          <p:grpSpPr>
            <a:xfrm rot="10800000">
              <a:off x="26858088" y="7326798"/>
              <a:ext cx="5829722" cy="11662722"/>
              <a:chOff x="0" y="-9525"/>
              <a:chExt cx="660400" cy="1321171"/>
            </a:xfrm>
          </p:grpSpPr>
          <p:sp>
            <p:nvSpPr>
              <p:cNvPr id="1029" name="Google Shape;1029;p2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24"/>
            <p:cNvGrpSpPr/>
            <p:nvPr/>
          </p:nvGrpSpPr>
          <p:grpSpPr>
            <a:xfrm rot="10800000">
              <a:off x="27516241" y="8065137"/>
              <a:ext cx="4513415" cy="10161633"/>
              <a:chOff x="0" y="-9525"/>
              <a:chExt cx="660400" cy="1486844"/>
            </a:xfrm>
          </p:grpSpPr>
          <p:sp>
            <p:nvSpPr>
              <p:cNvPr id="1032" name="Google Shape;1032;p2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4" name="Google Shape;1034;p24"/>
            <p:cNvGrpSpPr/>
            <p:nvPr/>
          </p:nvGrpSpPr>
          <p:grpSpPr>
            <a:xfrm rot="10800000">
              <a:off x="28087463" y="8808989"/>
              <a:ext cx="3370971" cy="8728138"/>
              <a:chOff x="0" y="-9525"/>
              <a:chExt cx="660400" cy="1709911"/>
            </a:xfrm>
          </p:grpSpPr>
          <p:sp>
            <p:nvSpPr>
              <p:cNvPr id="1035" name="Google Shape;1035;p24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4"/>
            <p:cNvGrpSpPr/>
            <p:nvPr/>
          </p:nvGrpSpPr>
          <p:grpSpPr>
            <a:xfrm rot="13330">
              <a:off x="12589052" y="-128907"/>
              <a:ext cx="10320551" cy="16939754"/>
              <a:chOff x="0" y="-9525"/>
              <a:chExt cx="660400" cy="1083955"/>
            </a:xfrm>
          </p:grpSpPr>
          <p:sp>
            <p:nvSpPr>
              <p:cNvPr id="1038" name="Google Shape;1038;p2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24"/>
            <p:cNvGrpSpPr/>
            <p:nvPr/>
          </p:nvGrpSpPr>
          <p:grpSpPr>
            <a:xfrm rot="13330">
              <a:off x="13279537" y="770355"/>
              <a:ext cx="8938783" cy="15346712"/>
              <a:chOff x="0" y="-9525"/>
              <a:chExt cx="660400" cy="1133820"/>
            </a:xfrm>
          </p:grpSpPr>
          <p:sp>
            <p:nvSpPr>
              <p:cNvPr id="1041" name="Google Shape;1041;p2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24"/>
            <p:cNvGrpSpPr/>
            <p:nvPr/>
          </p:nvGrpSpPr>
          <p:grpSpPr>
            <a:xfrm rot="13330">
              <a:off x="14050642" y="1760385"/>
              <a:ext cx="7396067" cy="13497427"/>
              <a:chOff x="0" y="-9525"/>
              <a:chExt cx="660400" cy="1205195"/>
            </a:xfrm>
          </p:grpSpPr>
          <p:sp>
            <p:nvSpPr>
              <p:cNvPr id="1044" name="Google Shape;1044;p2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24"/>
            <p:cNvGrpSpPr/>
            <p:nvPr/>
          </p:nvGrpSpPr>
          <p:grpSpPr>
            <a:xfrm rot="13330">
              <a:off x="14834221" y="2572800"/>
              <a:ext cx="5829722" cy="11662722"/>
              <a:chOff x="0" y="-9525"/>
              <a:chExt cx="660400" cy="1321171"/>
            </a:xfrm>
          </p:grpSpPr>
          <p:sp>
            <p:nvSpPr>
              <p:cNvPr id="1047" name="Google Shape;1047;p2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24"/>
            <p:cNvGrpSpPr/>
            <p:nvPr/>
          </p:nvGrpSpPr>
          <p:grpSpPr>
            <a:xfrm rot="13330">
              <a:off x="15492327" y="3335550"/>
              <a:ext cx="4513415" cy="10161633"/>
              <a:chOff x="0" y="-9525"/>
              <a:chExt cx="660400" cy="1486844"/>
            </a:xfrm>
          </p:grpSpPr>
          <p:sp>
            <p:nvSpPr>
              <p:cNvPr id="1050" name="Google Shape;1050;p2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24"/>
            <p:cNvGrpSpPr/>
            <p:nvPr/>
          </p:nvGrpSpPr>
          <p:grpSpPr>
            <a:xfrm rot="13330">
              <a:off x="16066401" y="2608268"/>
              <a:ext cx="3370971" cy="10145068"/>
              <a:chOff x="0" y="-9525"/>
              <a:chExt cx="660400" cy="1987499"/>
            </a:xfrm>
          </p:grpSpPr>
          <p:sp>
            <p:nvSpPr>
              <p:cNvPr id="1053" name="Google Shape;1053;p24"/>
              <p:cNvSpPr/>
              <p:nvPr/>
            </p:nvSpPr>
            <p:spPr>
              <a:xfrm>
                <a:off x="0" y="0"/>
                <a:ext cx="660400" cy="1977974"/>
              </a:xfrm>
              <a:custGeom>
                <a:rect b="b" l="l" r="r" t="t"/>
                <a:pathLst>
                  <a:path extrusionOk="0" h="1977974" w="660400">
                    <a:moveTo>
                      <a:pt x="220252" y="1958905"/>
                    </a:moveTo>
                    <a:cubicBezTo>
                      <a:pt x="254109" y="1970419"/>
                      <a:pt x="292600" y="1977974"/>
                      <a:pt x="330378" y="1977974"/>
                    </a:cubicBezTo>
                    <a:cubicBezTo>
                      <a:pt x="368157" y="1977974"/>
                      <a:pt x="404509" y="1971497"/>
                      <a:pt x="438009" y="1959983"/>
                    </a:cubicBezTo>
                    <a:cubicBezTo>
                      <a:pt x="438723" y="1959624"/>
                      <a:pt x="439435" y="1959624"/>
                      <a:pt x="440148" y="1959265"/>
                    </a:cubicBezTo>
                    <a:cubicBezTo>
                      <a:pt x="565955" y="1913209"/>
                      <a:pt x="658618" y="1791595"/>
                      <a:pt x="660400" y="1623590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622385"/>
                    </a:lnTo>
                    <a:cubicBezTo>
                      <a:pt x="1782" y="1792314"/>
                      <a:pt x="93019" y="1913929"/>
                      <a:pt x="220252" y="195890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24"/>
            <p:cNvGrpSpPr/>
            <p:nvPr/>
          </p:nvGrpSpPr>
          <p:grpSpPr>
            <a:xfrm rot="10800000">
              <a:off x="0" y="4656032"/>
              <a:ext cx="10320551" cy="16939754"/>
              <a:chOff x="0" y="-9525"/>
              <a:chExt cx="660400" cy="1083955"/>
            </a:xfrm>
          </p:grpSpPr>
          <p:sp>
            <p:nvSpPr>
              <p:cNvPr id="1056" name="Google Shape;1056;p2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p24"/>
            <p:cNvGrpSpPr/>
            <p:nvPr/>
          </p:nvGrpSpPr>
          <p:grpSpPr>
            <a:xfrm rot="10800000">
              <a:off x="690884" y="5349813"/>
              <a:ext cx="8938783" cy="15346712"/>
              <a:chOff x="0" y="-9525"/>
              <a:chExt cx="660400" cy="1133820"/>
            </a:xfrm>
          </p:grpSpPr>
          <p:sp>
            <p:nvSpPr>
              <p:cNvPr id="1059" name="Google Shape;1059;p2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24"/>
            <p:cNvGrpSpPr/>
            <p:nvPr/>
          </p:nvGrpSpPr>
          <p:grpSpPr>
            <a:xfrm rot="10800000">
              <a:off x="1462242" y="6209066"/>
              <a:ext cx="7396067" cy="13497427"/>
              <a:chOff x="0" y="-9525"/>
              <a:chExt cx="660400" cy="120519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4" name="Google Shape;1064;p24"/>
            <p:cNvGrpSpPr/>
            <p:nvPr/>
          </p:nvGrpSpPr>
          <p:grpSpPr>
            <a:xfrm rot="10800000">
              <a:off x="2245415" y="7231358"/>
              <a:ext cx="5829722" cy="11662722"/>
              <a:chOff x="0" y="-9525"/>
              <a:chExt cx="660400" cy="1321171"/>
            </a:xfrm>
          </p:grpSpPr>
          <p:sp>
            <p:nvSpPr>
              <p:cNvPr id="1065" name="Google Shape;1065;p2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24"/>
            <p:cNvGrpSpPr/>
            <p:nvPr/>
          </p:nvGrpSpPr>
          <p:grpSpPr>
            <a:xfrm rot="10800000">
              <a:off x="2903568" y="7969697"/>
              <a:ext cx="4513415" cy="10161633"/>
              <a:chOff x="0" y="-9525"/>
              <a:chExt cx="660400" cy="1486844"/>
            </a:xfrm>
          </p:grpSpPr>
          <p:sp>
            <p:nvSpPr>
              <p:cNvPr id="1068" name="Google Shape;1068;p2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0" name="Google Shape;1070;p24"/>
            <p:cNvGrpSpPr/>
            <p:nvPr/>
          </p:nvGrpSpPr>
          <p:grpSpPr>
            <a:xfrm rot="10800000">
              <a:off x="3474790" y="8713549"/>
              <a:ext cx="3370971" cy="8728138"/>
              <a:chOff x="0" y="-9525"/>
              <a:chExt cx="660400" cy="1709911"/>
            </a:xfrm>
          </p:grpSpPr>
          <p:sp>
            <p:nvSpPr>
              <p:cNvPr id="1071" name="Google Shape;1071;p24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4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3" name="Google Shape;1073;p24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1074" name="Google Shape;1074;p24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1075" name="Google Shape;1075;p2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rect b="b" l="l" r="r" t="t"/>
                <a:pathLst>
                  <a:path extrusionOk="0" h="2167467" w="427472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B89D40"/>
              </a:solidFill>
              <a:ln cap="flat" cmpd="sng" w="47625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076" name="Google Shape;1076;p2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24"/>
            <p:cNvGrpSpPr/>
            <p:nvPr/>
          </p:nvGrpSpPr>
          <p:grpSpPr>
            <a:xfrm>
              <a:off x="640752" y="716591"/>
              <a:ext cx="20416929" cy="9650328"/>
              <a:chOff x="0" y="0"/>
              <a:chExt cx="4032974" cy="1906238"/>
            </a:xfrm>
          </p:grpSpPr>
          <p:sp>
            <p:nvSpPr>
              <p:cNvPr id="1078" name="Google Shape;1078;p24"/>
              <p:cNvSpPr/>
              <p:nvPr/>
            </p:nvSpPr>
            <p:spPr>
              <a:xfrm>
                <a:off x="0" y="0"/>
                <a:ext cx="4032974" cy="1906238"/>
              </a:xfrm>
              <a:custGeom>
                <a:rect b="b" l="l" r="r" t="t"/>
                <a:pathLst>
                  <a:path extrusionOk="0" h="1906238" w="4032974">
                    <a:moveTo>
                      <a:pt x="0" y="0"/>
                    </a:moveTo>
                    <a:lnTo>
                      <a:pt x="4032974" y="0"/>
                    </a:lnTo>
                    <a:lnTo>
                      <a:pt x="4032974" y="1906238"/>
                    </a:lnTo>
                    <a:lnTo>
                      <a:pt x="0" y="1906238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079" name="Google Shape;1079;p2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0" name="Google Shape;1080;p24"/>
          <p:cNvSpPr txBox="1"/>
          <p:nvPr/>
        </p:nvSpPr>
        <p:spPr>
          <a:xfrm>
            <a:off x="2741618" y="2375530"/>
            <a:ext cx="1280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Write an original statement or inspiring quote</a:t>
            </a:r>
            <a:endParaRPr/>
          </a:p>
        </p:txBody>
      </p:sp>
      <p:sp>
        <p:nvSpPr>
          <p:cNvPr id="1081" name="Google Shape;1081;p24"/>
          <p:cNvSpPr txBox="1"/>
          <p:nvPr/>
        </p:nvSpPr>
        <p:spPr>
          <a:xfrm>
            <a:off x="2741618" y="7305045"/>
            <a:ext cx="1280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— Include a credit, citation, or supporting message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2" name="Google Shape;1082;p24"/>
          <p:cNvCxnSpPr/>
          <p:nvPr/>
        </p:nvCxnSpPr>
        <p:spPr>
          <a:xfrm>
            <a:off x="6658872" y="6952139"/>
            <a:ext cx="5002654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25"/>
          <p:cNvGrpSpPr/>
          <p:nvPr/>
        </p:nvGrpSpPr>
        <p:grpSpPr>
          <a:xfrm>
            <a:off x="2791575" y="3970779"/>
            <a:ext cx="2272977" cy="2272977"/>
            <a:chOff x="0" y="0"/>
            <a:chExt cx="812800" cy="812800"/>
          </a:xfrm>
        </p:grpSpPr>
        <p:sp>
          <p:nvSpPr>
            <p:cNvPr id="1088" name="Google Shape;108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089" name="Google Shape;1089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0" name="Google Shape;1090;p25"/>
          <p:cNvSpPr txBox="1"/>
          <p:nvPr/>
        </p:nvSpPr>
        <p:spPr>
          <a:xfrm>
            <a:off x="1028700" y="1019175"/>
            <a:ext cx="10665828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Write your topic or idea</a:t>
            </a:r>
            <a:endParaRPr/>
          </a:p>
        </p:txBody>
      </p:sp>
      <p:grpSp>
        <p:nvGrpSpPr>
          <p:cNvPr id="1091" name="Google Shape;1091;p25"/>
          <p:cNvGrpSpPr/>
          <p:nvPr/>
        </p:nvGrpSpPr>
        <p:grpSpPr>
          <a:xfrm>
            <a:off x="7330779" y="3970779"/>
            <a:ext cx="2272977" cy="2272977"/>
            <a:chOff x="0" y="0"/>
            <a:chExt cx="812800" cy="812800"/>
          </a:xfrm>
        </p:grpSpPr>
        <p:sp>
          <p:nvSpPr>
            <p:cNvPr id="1092" name="Google Shape;1092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093" name="Google Shape;1093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25"/>
          <p:cNvGrpSpPr/>
          <p:nvPr/>
        </p:nvGrpSpPr>
        <p:grpSpPr>
          <a:xfrm>
            <a:off x="15003928" y="-4901536"/>
            <a:ext cx="6568145" cy="10644284"/>
            <a:chOff x="1" y="1"/>
            <a:chExt cx="8757526" cy="14192379"/>
          </a:xfrm>
        </p:grpSpPr>
        <p:grpSp>
          <p:nvGrpSpPr>
            <p:cNvPr id="1095" name="Google Shape;1095;p25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1096" name="Google Shape;1096;p2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25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1099" name="Google Shape;1099;p2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25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1102" name="Google Shape;1102;p2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oogle Shape;1104;p25"/>
            <p:cNvGrpSpPr/>
            <p:nvPr/>
          </p:nvGrpSpPr>
          <p:grpSpPr>
            <a:xfrm rot="-13330">
              <a:off x="1920840" y="2214411"/>
              <a:ext cx="4915848" cy="9763559"/>
              <a:chOff x="0" y="0"/>
              <a:chExt cx="660400" cy="1311646"/>
            </a:xfrm>
          </p:grpSpPr>
          <p:sp>
            <p:nvSpPr>
              <p:cNvPr id="1105" name="Google Shape;1105;p2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25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1108" name="Google Shape;1108;p2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25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1111" name="Google Shape;1111;p2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3" name="Google Shape;1113;p25"/>
          <p:cNvGrpSpPr/>
          <p:nvPr/>
        </p:nvGrpSpPr>
        <p:grpSpPr>
          <a:xfrm>
            <a:off x="11869982" y="3970779"/>
            <a:ext cx="2272977" cy="2272977"/>
            <a:chOff x="0" y="0"/>
            <a:chExt cx="812800" cy="812800"/>
          </a:xfrm>
        </p:grpSpPr>
        <p:sp>
          <p:nvSpPr>
            <p:cNvPr id="1114" name="Google Shape;111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115" name="Google Shape;1115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25"/>
          <p:cNvGrpSpPr/>
          <p:nvPr/>
        </p:nvGrpSpPr>
        <p:grpSpPr>
          <a:xfrm>
            <a:off x="2253068" y="6830327"/>
            <a:ext cx="3364875" cy="1382435"/>
            <a:chOff x="0" y="0"/>
            <a:chExt cx="4486500" cy="1843247"/>
          </a:xfrm>
        </p:grpSpPr>
        <p:sp>
          <p:nvSpPr>
            <p:cNvPr id="1117" name="Google Shape;1117;p25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25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19" name="Google Shape;1119;p25"/>
          <p:cNvGrpSpPr/>
          <p:nvPr/>
        </p:nvGrpSpPr>
        <p:grpSpPr>
          <a:xfrm>
            <a:off x="6789568" y="6830327"/>
            <a:ext cx="3364875" cy="1382435"/>
            <a:chOff x="0" y="0"/>
            <a:chExt cx="4486500" cy="1843247"/>
          </a:xfrm>
        </p:grpSpPr>
        <p:sp>
          <p:nvSpPr>
            <p:cNvPr id="1120" name="Google Shape;1120;p25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25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22" name="Google Shape;1122;p25"/>
          <p:cNvGrpSpPr/>
          <p:nvPr/>
        </p:nvGrpSpPr>
        <p:grpSpPr>
          <a:xfrm>
            <a:off x="11324009" y="6830327"/>
            <a:ext cx="3364875" cy="1382435"/>
            <a:chOff x="0" y="0"/>
            <a:chExt cx="4486500" cy="1843247"/>
          </a:xfrm>
        </p:grpSpPr>
        <p:sp>
          <p:nvSpPr>
            <p:cNvPr id="1123" name="Google Shape;1123;p25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25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5" name="Google Shape;1125;p25"/>
          <p:cNvSpPr/>
          <p:nvPr/>
        </p:nvSpPr>
        <p:spPr>
          <a:xfrm>
            <a:off x="7809297" y="4480767"/>
            <a:ext cx="1326602" cy="1326602"/>
          </a:xfrm>
          <a:custGeom>
            <a:rect b="b" l="l" r="r" t="t"/>
            <a:pathLst>
              <a:path extrusionOk="0" h="1326602" w="1326602">
                <a:moveTo>
                  <a:pt x="1326603" y="663301"/>
                </a:moveTo>
                <a:cubicBezTo>
                  <a:pt x="1326603" y="1029634"/>
                  <a:pt x="1029634" y="1326603"/>
                  <a:pt x="663301" y="1326603"/>
                </a:cubicBezTo>
                <a:cubicBezTo>
                  <a:pt x="296969" y="1326603"/>
                  <a:pt x="0" y="1029634"/>
                  <a:pt x="0" y="663301"/>
                </a:cubicBezTo>
                <a:cubicBezTo>
                  <a:pt x="0" y="296969"/>
                  <a:pt x="296969" y="0"/>
                  <a:pt x="663301" y="0"/>
                </a:cubicBezTo>
                <a:cubicBezTo>
                  <a:pt x="1029634" y="0"/>
                  <a:pt x="1326603" y="296969"/>
                  <a:pt x="1326603" y="6633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25"/>
          <p:cNvSpPr/>
          <p:nvPr/>
        </p:nvSpPr>
        <p:spPr>
          <a:xfrm>
            <a:off x="7795745" y="4467215"/>
            <a:ext cx="1353708" cy="1353708"/>
          </a:xfrm>
          <a:custGeom>
            <a:rect b="b" l="l" r="r" t="t"/>
            <a:pathLst>
              <a:path extrusionOk="0" h="1353708" w="1353708">
                <a:moveTo>
                  <a:pt x="1155458" y="198250"/>
                </a:moveTo>
                <a:cubicBezTo>
                  <a:pt x="1027628" y="70393"/>
                  <a:pt x="857649" y="0"/>
                  <a:pt x="676854" y="0"/>
                </a:cubicBezTo>
                <a:cubicBezTo>
                  <a:pt x="496060" y="0"/>
                  <a:pt x="326081" y="70393"/>
                  <a:pt x="198250" y="198250"/>
                </a:cubicBezTo>
                <a:cubicBezTo>
                  <a:pt x="70420" y="326108"/>
                  <a:pt x="0" y="496060"/>
                  <a:pt x="0" y="676854"/>
                </a:cubicBezTo>
                <a:cubicBezTo>
                  <a:pt x="0" y="857649"/>
                  <a:pt x="70393" y="1027628"/>
                  <a:pt x="198250" y="1155458"/>
                </a:cubicBezTo>
                <a:cubicBezTo>
                  <a:pt x="326108" y="1283288"/>
                  <a:pt x="496060" y="1353709"/>
                  <a:pt x="676854" y="1353709"/>
                </a:cubicBezTo>
                <a:cubicBezTo>
                  <a:pt x="857649" y="1353709"/>
                  <a:pt x="1027628" y="1283315"/>
                  <a:pt x="1155458" y="1155458"/>
                </a:cubicBezTo>
                <a:cubicBezTo>
                  <a:pt x="1283288" y="1027601"/>
                  <a:pt x="1353709" y="857649"/>
                  <a:pt x="1353709" y="676854"/>
                </a:cubicBezTo>
                <a:cubicBezTo>
                  <a:pt x="1353709" y="496060"/>
                  <a:pt x="1283315" y="326081"/>
                  <a:pt x="1155458" y="198250"/>
                </a:cubicBezTo>
                <a:close/>
                <a:moveTo>
                  <a:pt x="1136294" y="1136294"/>
                </a:moveTo>
                <a:cubicBezTo>
                  <a:pt x="1013560" y="1259029"/>
                  <a:pt x="850411" y="1326603"/>
                  <a:pt x="676854" y="1326603"/>
                </a:cubicBezTo>
                <a:cubicBezTo>
                  <a:pt x="503297" y="1326603"/>
                  <a:pt x="340121" y="1259029"/>
                  <a:pt x="217414" y="1136294"/>
                </a:cubicBezTo>
                <a:cubicBezTo>
                  <a:pt x="94680" y="1013587"/>
                  <a:pt x="27106" y="850411"/>
                  <a:pt x="27106" y="676854"/>
                </a:cubicBezTo>
                <a:cubicBezTo>
                  <a:pt x="27106" y="503297"/>
                  <a:pt x="94680" y="340121"/>
                  <a:pt x="217414" y="217414"/>
                </a:cubicBezTo>
                <a:cubicBezTo>
                  <a:pt x="340148" y="94680"/>
                  <a:pt x="503297" y="27106"/>
                  <a:pt x="676854" y="27106"/>
                </a:cubicBezTo>
                <a:cubicBezTo>
                  <a:pt x="850411" y="27106"/>
                  <a:pt x="1013587" y="94680"/>
                  <a:pt x="1136294" y="217414"/>
                </a:cubicBezTo>
                <a:cubicBezTo>
                  <a:pt x="1259029" y="340148"/>
                  <a:pt x="1326603" y="503297"/>
                  <a:pt x="1326603" y="676854"/>
                </a:cubicBezTo>
                <a:cubicBezTo>
                  <a:pt x="1326603" y="850411"/>
                  <a:pt x="1259029" y="1013587"/>
                  <a:pt x="1136294" y="1136294"/>
                </a:cubicBezTo>
                <a:close/>
                <a:moveTo>
                  <a:pt x="690407" y="1208531"/>
                </a:moveTo>
                <a:lnTo>
                  <a:pt x="690407" y="1284481"/>
                </a:lnTo>
                <a:cubicBezTo>
                  <a:pt x="690407" y="1291962"/>
                  <a:pt x="684335" y="1298034"/>
                  <a:pt x="676854" y="1298034"/>
                </a:cubicBezTo>
                <a:cubicBezTo>
                  <a:pt x="669373" y="1298034"/>
                  <a:pt x="663301" y="1291962"/>
                  <a:pt x="663301" y="1284481"/>
                </a:cubicBezTo>
                <a:lnTo>
                  <a:pt x="663301" y="1208531"/>
                </a:lnTo>
                <a:cubicBezTo>
                  <a:pt x="663301" y="1201050"/>
                  <a:pt x="669373" y="1194978"/>
                  <a:pt x="676854" y="1194978"/>
                </a:cubicBezTo>
                <a:cubicBezTo>
                  <a:pt x="684335" y="1194978"/>
                  <a:pt x="690407" y="1201050"/>
                  <a:pt x="690407" y="1208531"/>
                </a:cubicBezTo>
                <a:close/>
                <a:moveTo>
                  <a:pt x="992418" y="1196333"/>
                </a:moveTo>
                <a:cubicBezTo>
                  <a:pt x="996158" y="1202812"/>
                  <a:pt x="993936" y="1211106"/>
                  <a:pt x="987457" y="1214846"/>
                </a:cubicBezTo>
                <a:cubicBezTo>
                  <a:pt x="985316" y="1216093"/>
                  <a:pt x="982985" y="1216662"/>
                  <a:pt x="980681" y="1216662"/>
                </a:cubicBezTo>
                <a:cubicBezTo>
                  <a:pt x="975992" y="1216662"/>
                  <a:pt x="971438" y="1214223"/>
                  <a:pt x="968944" y="1209886"/>
                </a:cubicBezTo>
                <a:lnTo>
                  <a:pt x="930996" y="1144182"/>
                </a:lnTo>
                <a:cubicBezTo>
                  <a:pt x="927256" y="1137704"/>
                  <a:pt x="929479" y="1129410"/>
                  <a:pt x="935957" y="1125669"/>
                </a:cubicBezTo>
                <a:cubicBezTo>
                  <a:pt x="942435" y="1121928"/>
                  <a:pt x="950729" y="1124151"/>
                  <a:pt x="954470" y="1130629"/>
                </a:cubicBezTo>
                <a:lnTo>
                  <a:pt x="992418" y="1196333"/>
                </a:lnTo>
                <a:close/>
                <a:moveTo>
                  <a:pt x="1214846" y="987457"/>
                </a:moveTo>
                <a:cubicBezTo>
                  <a:pt x="1212326" y="991794"/>
                  <a:pt x="1207772" y="994234"/>
                  <a:pt x="1203110" y="994234"/>
                </a:cubicBezTo>
                <a:cubicBezTo>
                  <a:pt x="1200806" y="994234"/>
                  <a:pt x="1198475" y="993637"/>
                  <a:pt x="1196333" y="992418"/>
                </a:cubicBezTo>
                <a:lnTo>
                  <a:pt x="1130629" y="954470"/>
                </a:lnTo>
                <a:cubicBezTo>
                  <a:pt x="1124151" y="950729"/>
                  <a:pt x="1121928" y="942435"/>
                  <a:pt x="1125669" y="935957"/>
                </a:cubicBezTo>
                <a:cubicBezTo>
                  <a:pt x="1129410" y="929479"/>
                  <a:pt x="1137704" y="927256"/>
                  <a:pt x="1144182" y="930996"/>
                </a:cubicBezTo>
                <a:lnTo>
                  <a:pt x="1209886" y="968944"/>
                </a:lnTo>
                <a:cubicBezTo>
                  <a:pt x="1216364" y="972685"/>
                  <a:pt x="1218587" y="980979"/>
                  <a:pt x="1214846" y="987457"/>
                </a:cubicBezTo>
                <a:close/>
                <a:moveTo>
                  <a:pt x="1298061" y="676854"/>
                </a:moveTo>
                <a:cubicBezTo>
                  <a:pt x="1298061" y="684335"/>
                  <a:pt x="1291989" y="690407"/>
                  <a:pt x="1284508" y="690407"/>
                </a:cubicBezTo>
                <a:lnTo>
                  <a:pt x="1208558" y="690407"/>
                </a:lnTo>
                <a:cubicBezTo>
                  <a:pt x="1201077" y="690407"/>
                  <a:pt x="1195005" y="684335"/>
                  <a:pt x="1195005" y="676854"/>
                </a:cubicBezTo>
                <a:cubicBezTo>
                  <a:pt x="1195005" y="669373"/>
                  <a:pt x="1201077" y="663301"/>
                  <a:pt x="1208558" y="663301"/>
                </a:cubicBezTo>
                <a:lnTo>
                  <a:pt x="1284508" y="663301"/>
                </a:lnTo>
                <a:cubicBezTo>
                  <a:pt x="1291989" y="663301"/>
                  <a:pt x="1298061" y="669373"/>
                  <a:pt x="1298061" y="676854"/>
                </a:cubicBezTo>
                <a:close/>
                <a:moveTo>
                  <a:pt x="1125642" y="417752"/>
                </a:moveTo>
                <a:cubicBezTo>
                  <a:pt x="1121901" y="411273"/>
                  <a:pt x="1124124" y="402979"/>
                  <a:pt x="1130602" y="399239"/>
                </a:cubicBezTo>
                <a:lnTo>
                  <a:pt x="1196306" y="361291"/>
                </a:lnTo>
                <a:cubicBezTo>
                  <a:pt x="1202784" y="357550"/>
                  <a:pt x="1211079" y="359773"/>
                  <a:pt x="1214819" y="366251"/>
                </a:cubicBezTo>
                <a:cubicBezTo>
                  <a:pt x="1218560" y="372729"/>
                  <a:pt x="1216337" y="381024"/>
                  <a:pt x="1209859" y="384764"/>
                </a:cubicBezTo>
                <a:lnTo>
                  <a:pt x="1144155" y="422712"/>
                </a:lnTo>
                <a:cubicBezTo>
                  <a:pt x="1142014" y="423932"/>
                  <a:pt x="1139683" y="424528"/>
                  <a:pt x="1137379" y="424528"/>
                </a:cubicBezTo>
                <a:cubicBezTo>
                  <a:pt x="1132716" y="424528"/>
                  <a:pt x="1128163" y="422089"/>
                  <a:pt x="1125642" y="417752"/>
                </a:cubicBezTo>
                <a:close/>
                <a:moveTo>
                  <a:pt x="992418" y="157375"/>
                </a:moveTo>
                <a:lnTo>
                  <a:pt x="954470" y="223079"/>
                </a:lnTo>
                <a:cubicBezTo>
                  <a:pt x="951949" y="227416"/>
                  <a:pt x="947395" y="229856"/>
                  <a:pt x="942733" y="229856"/>
                </a:cubicBezTo>
                <a:cubicBezTo>
                  <a:pt x="940429" y="229856"/>
                  <a:pt x="938098" y="229259"/>
                  <a:pt x="935957" y="228040"/>
                </a:cubicBezTo>
                <a:cubicBezTo>
                  <a:pt x="929479" y="224299"/>
                  <a:pt x="927256" y="216005"/>
                  <a:pt x="930996" y="209526"/>
                </a:cubicBezTo>
                <a:lnTo>
                  <a:pt x="968944" y="143822"/>
                </a:lnTo>
                <a:cubicBezTo>
                  <a:pt x="972685" y="137344"/>
                  <a:pt x="980979" y="135121"/>
                  <a:pt x="987457" y="138862"/>
                </a:cubicBezTo>
                <a:cubicBezTo>
                  <a:pt x="993936" y="142603"/>
                  <a:pt x="996158" y="150897"/>
                  <a:pt x="992418" y="157375"/>
                </a:cubicBezTo>
                <a:close/>
                <a:moveTo>
                  <a:pt x="663301" y="145178"/>
                </a:moveTo>
                <a:lnTo>
                  <a:pt x="663301" y="69228"/>
                </a:lnTo>
                <a:cubicBezTo>
                  <a:pt x="663301" y="61747"/>
                  <a:pt x="669373" y="55675"/>
                  <a:pt x="676854" y="55675"/>
                </a:cubicBezTo>
                <a:cubicBezTo>
                  <a:pt x="684335" y="55675"/>
                  <a:pt x="690407" y="61747"/>
                  <a:pt x="690407" y="69228"/>
                </a:cubicBezTo>
                <a:lnTo>
                  <a:pt x="690407" y="145178"/>
                </a:lnTo>
                <a:cubicBezTo>
                  <a:pt x="690407" y="152659"/>
                  <a:pt x="684335" y="158730"/>
                  <a:pt x="676854" y="158730"/>
                </a:cubicBezTo>
                <a:cubicBezTo>
                  <a:pt x="669373" y="158730"/>
                  <a:pt x="663301" y="152659"/>
                  <a:pt x="663301" y="145178"/>
                </a:cubicBezTo>
                <a:close/>
                <a:moveTo>
                  <a:pt x="422712" y="209553"/>
                </a:moveTo>
                <a:cubicBezTo>
                  <a:pt x="426453" y="216032"/>
                  <a:pt x="424230" y="224326"/>
                  <a:pt x="417752" y="228067"/>
                </a:cubicBezTo>
                <a:cubicBezTo>
                  <a:pt x="415610" y="229286"/>
                  <a:pt x="413279" y="229883"/>
                  <a:pt x="410975" y="229883"/>
                </a:cubicBezTo>
                <a:cubicBezTo>
                  <a:pt x="406286" y="229883"/>
                  <a:pt x="401732" y="227443"/>
                  <a:pt x="399239" y="223106"/>
                </a:cubicBezTo>
                <a:lnTo>
                  <a:pt x="361291" y="157402"/>
                </a:lnTo>
                <a:cubicBezTo>
                  <a:pt x="357550" y="150924"/>
                  <a:pt x="359773" y="142630"/>
                  <a:pt x="366251" y="138889"/>
                </a:cubicBezTo>
                <a:cubicBezTo>
                  <a:pt x="372729" y="135149"/>
                  <a:pt x="381024" y="137371"/>
                  <a:pt x="384764" y="143849"/>
                </a:cubicBezTo>
                <a:lnTo>
                  <a:pt x="422712" y="209553"/>
                </a:lnTo>
                <a:close/>
                <a:moveTo>
                  <a:pt x="228067" y="417752"/>
                </a:moveTo>
                <a:cubicBezTo>
                  <a:pt x="225546" y="422089"/>
                  <a:pt x="220992" y="424528"/>
                  <a:pt x="216330" y="424528"/>
                </a:cubicBezTo>
                <a:cubicBezTo>
                  <a:pt x="214026" y="424528"/>
                  <a:pt x="211695" y="423932"/>
                  <a:pt x="209553" y="422712"/>
                </a:cubicBezTo>
                <a:lnTo>
                  <a:pt x="143849" y="384764"/>
                </a:lnTo>
                <a:cubicBezTo>
                  <a:pt x="137371" y="381024"/>
                  <a:pt x="135149" y="372729"/>
                  <a:pt x="138889" y="366251"/>
                </a:cubicBezTo>
                <a:cubicBezTo>
                  <a:pt x="142630" y="359773"/>
                  <a:pt x="150924" y="357550"/>
                  <a:pt x="157402" y="361291"/>
                </a:cubicBezTo>
                <a:lnTo>
                  <a:pt x="223106" y="399239"/>
                </a:lnTo>
                <a:cubicBezTo>
                  <a:pt x="229585" y="402979"/>
                  <a:pt x="231807" y="411273"/>
                  <a:pt x="228067" y="417752"/>
                </a:cubicBezTo>
                <a:close/>
                <a:moveTo>
                  <a:pt x="145178" y="690407"/>
                </a:moveTo>
                <a:lnTo>
                  <a:pt x="69228" y="690407"/>
                </a:lnTo>
                <a:cubicBezTo>
                  <a:pt x="61747" y="690407"/>
                  <a:pt x="55675" y="684335"/>
                  <a:pt x="55675" y="676854"/>
                </a:cubicBezTo>
                <a:cubicBezTo>
                  <a:pt x="55675" y="669373"/>
                  <a:pt x="61747" y="663301"/>
                  <a:pt x="69228" y="663301"/>
                </a:cubicBezTo>
                <a:lnTo>
                  <a:pt x="145178" y="663301"/>
                </a:lnTo>
                <a:cubicBezTo>
                  <a:pt x="152659" y="663301"/>
                  <a:pt x="158730" y="669373"/>
                  <a:pt x="158730" y="676854"/>
                </a:cubicBezTo>
                <a:cubicBezTo>
                  <a:pt x="158730" y="684335"/>
                  <a:pt x="152659" y="690407"/>
                  <a:pt x="145178" y="690407"/>
                </a:cubicBezTo>
                <a:close/>
                <a:moveTo>
                  <a:pt x="228067" y="935957"/>
                </a:moveTo>
                <a:cubicBezTo>
                  <a:pt x="231807" y="942435"/>
                  <a:pt x="229585" y="950729"/>
                  <a:pt x="223106" y="954470"/>
                </a:cubicBezTo>
                <a:lnTo>
                  <a:pt x="157402" y="992418"/>
                </a:lnTo>
                <a:cubicBezTo>
                  <a:pt x="155261" y="993665"/>
                  <a:pt x="152930" y="994234"/>
                  <a:pt x="150626" y="994234"/>
                </a:cubicBezTo>
                <a:cubicBezTo>
                  <a:pt x="145937" y="994234"/>
                  <a:pt x="141383" y="991794"/>
                  <a:pt x="138889" y="987457"/>
                </a:cubicBezTo>
                <a:cubicBezTo>
                  <a:pt x="135149" y="980979"/>
                  <a:pt x="137371" y="972685"/>
                  <a:pt x="143849" y="968944"/>
                </a:cubicBezTo>
                <a:lnTo>
                  <a:pt x="209553" y="930996"/>
                </a:lnTo>
                <a:cubicBezTo>
                  <a:pt x="216032" y="927256"/>
                  <a:pt x="224326" y="929479"/>
                  <a:pt x="228067" y="935957"/>
                </a:cubicBezTo>
                <a:close/>
                <a:moveTo>
                  <a:pt x="422712" y="1144155"/>
                </a:moveTo>
                <a:lnTo>
                  <a:pt x="384764" y="1209859"/>
                </a:lnTo>
                <a:cubicBezTo>
                  <a:pt x="382243" y="1214196"/>
                  <a:pt x="377690" y="1216635"/>
                  <a:pt x="373027" y="1216635"/>
                </a:cubicBezTo>
                <a:cubicBezTo>
                  <a:pt x="370723" y="1216635"/>
                  <a:pt x="368392" y="1216039"/>
                  <a:pt x="366251" y="1214819"/>
                </a:cubicBezTo>
                <a:cubicBezTo>
                  <a:pt x="359773" y="1211079"/>
                  <a:pt x="357550" y="1202784"/>
                  <a:pt x="361291" y="1196306"/>
                </a:cubicBezTo>
                <a:lnTo>
                  <a:pt x="399239" y="1130602"/>
                </a:lnTo>
                <a:cubicBezTo>
                  <a:pt x="402979" y="1124124"/>
                  <a:pt x="411273" y="1121901"/>
                  <a:pt x="417752" y="1125642"/>
                </a:cubicBezTo>
                <a:cubicBezTo>
                  <a:pt x="424230" y="1129410"/>
                  <a:pt x="426453" y="1137677"/>
                  <a:pt x="422712" y="1144155"/>
                </a:cubicBezTo>
                <a:close/>
                <a:moveTo>
                  <a:pt x="915004" y="676854"/>
                </a:moveTo>
                <a:cubicBezTo>
                  <a:pt x="915004" y="684335"/>
                  <a:pt x="908932" y="690407"/>
                  <a:pt x="901451" y="690407"/>
                </a:cubicBezTo>
                <a:lnTo>
                  <a:pt x="676854" y="690407"/>
                </a:lnTo>
                <a:cubicBezTo>
                  <a:pt x="669373" y="690407"/>
                  <a:pt x="663301" y="684335"/>
                  <a:pt x="663301" y="676854"/>
                </a:cubicBezTo>
                <a:lnTo>
                  <a:pt x="663301" y="294123"/>
                </a:lnTo>
                <a:cubicBezTo>
                  <a:pt x="663301" y="286642"/>
                  <a:pt x="669373" y="280570"/>
                  <a:pt x="676854" y="280570"/>
                </a:cubicBezTo>
                <a:cubicBezTo>
                  <a:pt x="684335" y="280570"/>
                  <a:pt x="690407" y="286642"/>
                  <a:pt x="690407" y="294123"/>
                </a:cubicBezTo>
                <a:lnTo>
                  <a:pt x="690407" y="663301"/>
                </a:lnTo>
                <a:lnTo>
                  <a:pt x="901451" y="663301"/>
                </a:lnTo>
                <a:cubicBezTo>
                  <a:pt x="908960" y="663301"/>
                  <a:pt x="915004" y="669373"/>
                  <a:pt x="915004" y="67685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5"/>
          <p:cNvSpPr/>
          <p:nvPr/>
        </p:nvSpPr>
        <p:spPr>
          <a:xfrm>
            <a:off x="3109821" y="4467201"/>
            <a:ext cx="1495758" cy="1352763"/>
          </a:xfrm>
          <a:custGeom>
            <a:rect b="b" l="l" r="r" t="t"/>
            <a:pathLst>
              <a:path extrusionOk="0" h="1352763" w="1495758">
                <a:moveTo>
                  <a:pt x="1495758" y="523107"/>
                </a:moveTo>
                <a:cubicBezTo>
                  <a:pt x="1495758" y="589686"/>
                  <a:pt x="1445425" y="644689"/>
                  <a:pt x="1380813" y="652156"/>
                </a:cubicBezTo>
                <a:lnTo>
                  <a:pt x="1380813" y="1014321"/>
                </a:lnTo>
                <a:cubicBezTo>
                  <a:pt x="1380813" y="1027187"/>
                  <a:pt x="1373494" y="1038373"/>
                  <a:pt x="1361705" y="1043502"/>
                </a:cubicBezTo>
                <a:cubicBezTo>
                  <a:pt x="1357506" y="1045331"/>
                  <a:pt x="1353156" y="1046231"/>
                  <a:pt x="1348867" y="1046231"/>
                </a:cubicBezTo>
                <a:cubicBezTo>
                  <a:pt x="1341068" y="1046231"/>
                  <a:pt x="1333449" y="1043292"/>
                  <a:pt x="1327390" y="1037684"/>
                </a:cubicBezTo>
                <a:cubicBezTo>
                  <a:pt x="1259538" y="974614"/>
                  <a:pt x="1064324" y="827990"/>
                  <a:pt x="717808" y="827990"/>
                </a:cubicBezTo>
                <a:cubicBezTo>
                  <a:pt x="717748" y="827990"/>
                  <a:pt x="717688" y="827960"/>
                  <a:pt x="717628" y="827960"/>
                </a:cubicBezTo>
                <a:lnTo>
                  <a:pt x="468720" y="827960"/>
                </a:lnTo>
                <a:lnTo>
                  <a:pt x="615401" y="1298781"/>
                </a:lnTo>
                <a:cubicBezTo>
                  <a:pt x="619391" y="1311557"/>
                  <a:pt x="617111" y="1325052"/>
                  <a:pt x="609192" y="1335819"/>
                </a:cubicBezTo>
                <a:cubicBezTo>
                  <a:pt x="601273" y="1346585"/>
                  <a:pt x="589064" y="1352764"/>
                  <a:pt x="575686" y="1352764"/>
                </a:cubicBezTo>
                <a:lnTo>
                  <a:pt x="411337" y="1352764"/>
                </a:lnTo>
                <a:cubicBezTo>
                  <a:pt x="393040" y="1352764"/>
                  <a:pt x="377052" y="1341007"/>
                  <a:pt x="371622" y="1323523"/>
                </a:cubicBezTo>
                <a:lnTo>
                  <a:pt x="212763" y="813715"/>
                </a:lnTo>
                <a:cubicBezTo>
                  <a:pt x="87109" y="773917"/>
                  <a:pt x="0" y="655635"/>
                  <a:pt x="0" y="523107"/>
                </a:cubicBezTo>
                <a:cubicBezTo>
                  <a:pt x="0" y="441683"/>
                  <a:pt x="31736" y="365147"/>
                  <a:pt x="89299" y="307536"/>
                </a:cubicBezTo>
                <a:cubicBezTo>
                  <a:pt x="146891" y="249954"/>
                  <a:pt x="223471" y="218254"/>
                  <a:pt x="304941" y="218254"/>
                </a:cubicBezTo>
                <a:lnTo>
                  <a:pt x="717778" y="218254"/>
                </a:lnTo>
                <a:cubicBezTo>
                  <a:pt x="717808" y="218254"/>
                  <a:pt x="717808" y="218254"/>
                  <a:pt x="717838" y="218254"/>
                </a:cubicBezTo>
                <a:cubicBezTo>
                  <a:pt x="1064324" y="218254"/>
                  <a:pt x="1259538" y="71601"/>
                  <a:pt x="1327390" y="8561"/>
                </a:cubicBezTo>
                <a:cubicBezTo>
                  <a:pt x="1336779" y="-166"/>
                  <a:pt x="1349917" y="-2416"/>
                  <a:pt x="1361705" y="2713"/>
                </a:cubicBezTo>
                <a:cubicBezTo>
                  <a:pt x="1373494" y="7871"/>
                  <a:pt x="1380813" y="19057"/>
                  <a:pt x="1380813" y="31893"/>
                </a:cubicBezTo>
                <a:lnTo>
                  <a:pt x="1380813" y="394088"/>
                </a:lnTo>
                <a:cubicBezTo>
                  <a:pt x="1445425" y="401556"/>
                  <a:pt x="1495758" y="456528"/>
                  <a:pt x="1495758" y="523107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5"/>
          <p:cNvSpPr/>
          <p:nvPr/>
        </p:nvSpPr>
        <p:spPr>
          <a:xfrm>
            <a:off x="3139817" y="4497218"/>
            <a:ext cx="1435765" cy="1292756"/>
          </a:xfrm>
          <a:custGeom>
            <a:rect b="b" l="l" r="r" t="t"/>
            <a:pathLst>
              <a:path extrusionOk="0" h="1292756" w="1435765">
                <a:moveTo>
                  <a:pt x="556789" y="1277701"/>
                </a:moveTo>
                <a:cubicBezTo>
                  <a:pt x="557898" y="1281240"/>
                  <a:pt x="557239" y="1285019"/>
                  <a:pt x="555049" y="1288018"/>
                </a:cubicBezTo>
                <a:cubicBezTo>
                  <a:pt x="552829" y="1291047"/>
                  <a:pt x="549410" y="1292756"/>
                  <a:pt x="545690" y="1292756"/>
                </a:cubicBezTo>
                <a:lnTo>
                  <a:pt x="381341" y="1292756"/>
                </a:lnTo>
                <a:cubicBezTo>
                  <a:pt x="376242" y="1292756"/>
                  <a:pt x="371772" y="1289487"/>
                  <a:pt x="370243" y="1284599"/>
                </a:cubicBezTo>
                <a:lnTo>
                  <a:pt x="216902" y="792365"/>
                </a:lnTo>
                <a:cubicBezTo>
                  <a:pt x="235950" y="796054"/>
                  <a:pt x="255357" y="797944"/>
                  <a:pt x="274945" y="797944"/>
                </a:cubicBezTo>
                <a:lnTo>
                  <a:pt x="407288" y="797944"/>
                </a:lnTo>
                <a:lnTo>
                  <a:pt x="556789" y="1277701"/>
                </a:lnTo>
                <a:close/>
                <a:moveTo>
                  <a:pt x="545030" y="767953"/>
                </a:moveTo>
                <a:lnTo>
                  <a:pt x="545030" y="218228"/>
                </a:lnTo>
                <a:lnTo>
                  <a:pt x="274945" y="218228"/>
                </a:lnTo>
                <a:cubicBezTo>
                  <a:pt x="201484" y="218228"/>
                  <a:pt x="132433" y="246809"/>
                  <a:pt x="80510" y="298722"/>
                </a:cubicBezTo>
                <a:cubicBezTo>
                  <a:pt x="28616" y="350666"/>
                  <a:pt x="0" y="419674"/>
                  <a:pt x="0" y="493090"/>
                </a:cubicBezTo>
                <a:cubicBezTo>
                  <a:pt x="0" y="615062"/>
                  <a:pt x="81800" y="723687"/>
                  <a:pt x="198875" y="757276"/>
                </a:cubicBezTo>
                <a:cubicBezTo>
                  <a:pt x="223501" y="764354"/>
                  <a:pt x="249088" y="767953"/>
                  <a:pt x="274945" y="767953"/>
                </a:cubicBezTo>
                <a:lnTo>
                  <a:pt x="545030" y="767953"/>
                </a:lnTo>
                <a:close/>
                <a:moveTo>
                  <a:pt x="687752" y="218228"/>
                </a:moveTo>
                <a:lnTo>
                  <a:pt x="575026" y="218228"/>
                </a:lnTo>
                <a:lnTo>
                  <a:pt x="575026" y="767953"/>
                </a:lnTo>
                <a:lnTo>
                  <a:pt x="687782" y="767953"/>
                </a:lnTo>
                <a:cubicBezTo>
                  <a:pt x="687842" y="767953"/>
                  <a:pt x="687902" y="767983"/>
                  <a:pt x="687962" y="767983"/>
                </a:cubicBezTo>
                <a:cubicBezTo>
                  <a:pt x="910383" y="768013"/>
                  <a:pt x="1072752" y="827064"/>
                  <a:pt x="1180619" y="887435"/>
                </a:cubicBezTo>
                <a:lnTo>
                  <a:pt x="1180619" y="98746"/>
                </a:lnTo>
                <a:cubicBezTo>
                  <a:pt x="1072722" y="159147"/>
                  <a:pt x="910293" y="218228"/>
                  <a:pt x="687812" y="218228"/>
                </a:cubicBezTo>
                <a:cubicBezTo>
                  <a:pt x="687782" y="218228"/>
                  <a:pt x="687782" y="218228"/>
                  <a:pt x="687752" y="218228"/>
                </a:cubicBezTo>
                <a:close/>
                <a:moveTo>
                  <a:pt x="1319711" y="197"/>
                </a:moveTo>
                <a:cubicBezTo>
                  <a:pt x="1318661" y="-283"/>
                  <a:pt x="1318091" y="227"/>
                  <a:pt x="1317791" y="527"/>
                </a:cubicBezTo>
                <a:cubicBezTo>
                  <a:pt x="1295534" y="21220"/>
                  <a:pt x="1260018" y="50611"/>
                  <a:pt x="1210615" y="81111"/>
                </a:cubicBezTo>
                <a:lnTo>
                  <a:pt x="1210615" y="905069"/>
                </a:lnTo>
                <a:cubicBezTo>
                  <a:pt x="1260018" y="935600"/>
                  <a:pt x="1295534" y="964990"/>
                  <a:pt x="1317821" y="985684"/>
                </a:cubicBezTo>
                <a:cubicBezTo>
                  <a:pt x="1318091" y="985954"/>
                  <a:pt x="1318661" y="986464"/>
                  <a:pt x="1319711" y="986014"/>
                </a:cubicBezTo>
                <a:cubicBezTo>
                  <a:pt x="1320821" y="985504"/>
                  <a:pt x="1320821" y="984694"/>
                  <a:pt x="1320821" y="984304"/>
                </a:cubicBezTo>
                <a:lnTo>
                  <a:pt x="1320821" y="493090"/>
                </a:lnTo>
                <a:lnTo>
                  <a:pt x="1320821" y="1877"/>
                </a:lnTo>
                <a:cubicBezTo>
                  <a:pt x="1320821" y="1487"/>
                  <a:pt x="1320821" y="677"/>
                  <a:pt x="1319711" y="197"/>
                </a:cubicBezTo>
                <a:close/>
                <a:moveTo>
                  <a:pt x="1350817" y="394302"/>
                </a:moveTo>
                <a:lnTo>
                  <a:pt x="1350817" y="493090"/>
                </a:lnTo>
                <a:lnTo>
                  <a:pt x="1350817" y="591909"/>
                </a:lnTo>
                <a:cubicBezTo>
                  <a:pt x="1398841" y="584651"/>
                  <a:pt x="1435766" y="543115"/>
                  <a:pt x="1435766" y="493090"/>
                </a:cubicBezTo>
                <a:cubicBezTo>
                  <a:pt x="1435766" y="443096"/>
                  <a:pt x="1398841" y="401559"/>
                  <a:pt x="1350817" y="394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5"/>
          <p:cNvSpPr/>
          <p:nvPr/>
        </p:nvSpPr>
        <p:spPr>
          <a:xfrm>
            <a:off x="3109821" y="4467201"/>
            <a:ext cx="1495758" cy="1352763"/>
          </a:xfrm>
          <a:custGeom>
            <a:rect b="b" l="l" r="r" t="t"/>
            <a:pathLst>
              <a:path extrusionOk="0" h="1352763" w="1495758">
                <a:moveTo>
                  <a:pt x="1380813" y="394088"/>
                </a:moveTo>
                <a:lnTo>
                  <a:pt x="1380813" y="31893"/>
                </a:lnTo>
                <a:cubicBezTo>
                  <a:pt x="1380813" y="19057"/>
                  <a:pt x="1373494" y="7871"/>
                  <a:pt x="1361705" y="2713"/>
                </a:cubicBezTo>
                <a:cubicBezTo>
                  <a:pt x="1349917" y="-2416"/>
                  <a:pt x="1336779" y="-166"/>
                  <a:pt x="1327390" y="8561"/>
                </a:cubicBezTo>
                <a:cubicBezTo>
                  <a:pt x="1259538" y="71601"/>
                  <a:pt x="1064324" y="218254"/>
                  <a:pt x="717838" y="218254"/>
                </a:cubicBezTo>
                <a:cubicBezTo>
                  <a:pt x="717808" y="218254"/>
                  <a:pt x="717808" y="218254"/>
                  <a:pt x="717778" y="218254"/>
                </a:cubicBezTo>
                <a:lnTo>
                  <a:pt x="304941" y="218254"/>
                </a:lnTo>
                <a:cubicBezTo>
                  <a:pt x="223471" y="218254"/>
                  <a:pt x="146891" y="249954"/>
                  <a:pt x="89299" y="307536"/>
                </a:cubicBezTo>
                <a:cubicBezTo>
                  <a:pt x="31736" y="365147"/>
                  <a:pt x="0" y="441683"/>
                  <a:pt x="0" y="523107"/>
                </a:cubicBezTo>
                <a:cubicBezTo>
                  <a:pt x="0" y="655635"/>
                  <a:pt x="87109" y="773917"/>
                  <a:pt x="212763" y="813715"/>
                </a:cubicBezTo>
                <a:lnTo>
                  <a:pt x="371622" y="1323523"/>
                </a:lnTo>
                <a:cubicBezTo>
                  <a:pt x="377052" y="1341007"/>
                  <a:pt x="393040" y="1352764"/>
                  <a:pt x="411337" y="1352764"/>
                </a:cubicBezTo>
                <a:lnTo>
                  <a:pt x="575686" y="1352764"/>
                </a:lnTo>
                <a:cubicBezTo>
                  <a:pt x="589064" y="1352764"/>
                  <a:pt x="601273" y="1346585"/>
                  <a:pt x="609192" y="1335819"/>
                </a:cubicBezTo>
                <a:cubicBezTo>
                  <a:pt x="617111" y="1325052"/>
                  <a:pt x="619391" y="1311557"/>
                  <a:pt x="615401" y="1298781"/>
                </a:cubicBezTo>
                <a:lnTo>
                  <a:pt x="468720" y="827960"/>
                </a:lnTo>
                <a:lnTo>
                  <a:pt x="717628" y="827960"/>
                </a:lnTo>
                <a:cubicBezTo>
                  <a:pt x="717688" y="827960"/>
                  <a:pt x="717748" y="827990"/>
                  <a:pt x="717808" y="827990"/>
                </a:cubicBezTo>
                <a:cubicBezTo>
                  <a:pt x="1064324" y="827990"/>
                  <a:pt x="1259538" y="974614"/>
                  <a:pt x="1327390" y="1037684"/>
                </a:cubicBezTo>
                <a:cubicBezTo>
                  <a:pt x="1333449" y="1043292"/>
                  <a:pt x="1341068" y="1046231"/>
                  <a:pt x="1348867" y="1046231"/>
                </a:cubicBezTo>
                <a:cubicBezTo>
                  <a:pt x="1353156" y="1046231"/>
                  <a:pt x="1357506" y="1045331"/>
                  <a:pt x="1361705" y="1043502"/>
                </a:cubicBezTo>
                <a:cubicBezTo>
                  <a:pt x="1373494" y="1038373"/>
                  <a:pt x="1380813" y="1027187"/>
                  <a:pt x="1380813" y="1014321"/>
                </a:cubicBezTo>
                <a:lnTo>
                  <a:pt x="1380813" y="652156"/>
                </a:lnTo>
                <a:cubicBezTo>
                  <a:pt x="1445425" y="644689"/>
                  <a:pt x="1495758" y="589686"/>
                  <a:pt x="1495758" y="523107"/>
                </a:cubicBezTo>
                <a:cubicBezTo>
                  <a:pt x="1495758" y="456528"/>
                  <a:pt x="1445425" y="401556"/>
                  <a:pt x="1380813" y="394088"/>
                </a:cubicBezTo>
                <a:close/>
                <a:moveTo>
                  <a:pt x="586785" y="1307718"/>
                </a:moveTo>
                <a:cubicBezTo>
                  <a:pt x="587895" y="1311257"/>
                  <a:pt x="587235" y="1315036"/>
                  <a:pt x="585045" y="1318035"/>
                </a:cubicBezTo>
                <a:cubicBezTo>
                  <a:pt x="582825" y="1321064"/>
                  <a:pt x="579406" y="1322773"/>
                  <a:pt x="575686" y="1322773"/>
                </a:cubicBezTo>
                <a:lnTo>
                  <a:pt x="411337" y="1322773"/>
                </a:lnTo>
                <a:cubicBezTo>
                  <a:pt x="406238" y="1322773"/>
                  <a:pt x="401768" y="1319504"/>
                  <a:pt x="400239" y="1314616"/>
                </a:cubicBezTo>
                <a:lnTo>
                  <a:pt x="246898" y="822382"/>
                </a:lnTo>
                <a:cubicBezTo>
                  <a:pt x="265946" y="826071"/>
                  <a:pt x="285353" y="827960"/>
                  <a:pt x="304941" y="827960"/>
                </a:cubicBezTo>
                <a:lnTo>
                  <a:pt x="437284" y="827960"/>
                </a:lnTo>
                <a:lnTo>
                  <a:pt x="586785" y="1307718"/>
                </a:lnTo>
                <a:close/>
                <a:moveTo>
                  <a:pt x="575026" y="797970"/>
                </a:moveTo>
                <a:lnTo>
                  <a:pt x="304941" y="797970"/>
                </a:lnTo>
                <a:cubicBezTo>
                  <a:pt x="279084" y="797970"/>
                  <a:pt x="253497" y="794371"/>
                  <a:pt x="228871" y="787293"/>
                </a:cubicBezTo>
                <a:cubicBezTo>
                  <a:pt x="111796" y="753704"/>
                  <a:pt x="29996" y="645078"/>
                  <a:pt x="29996" y="523107"/>
                </a:cubicBezTo>
                <a:cubicBezTo>
                  <a:pt x="29996" y="449691"/>
                  <a:pt x="58612" y="380683"/>
                  <a:pt x="110506" y="328739"/>
                </a:cubicBezTo>
                <a:cubicBezTo>
                  <a:pt x="162429" y="276826"/>
                  <a:pt x="231480" y="248245"/>
                  <a:pt x="304941" y="248245"/>
                </a:cubicBezTo>
                <a:lnTo>
                  <a:pt x="575026" y="248245"/>
                </a:lnTo>
                <a:lnTo>
                  <a:pt x="575026" y="797970"/>
                </a:lnTo>
                <a:close/>
                <a:moveTo>
                  <a:pt x="1210615" y="917452"/>
                </a:moveTo>
                <a:cubicBezTo>
                  <a:pt x="1102749" y="857081"/>
                  <a:pt x="940379" y="798030"/>
                  <a:pt x="717958" y="798000"/>
                </a:cubicBezTo>
                <a:cubicBezTo>
                  <a:pt x="717898" y="798000"/>
                  <a:pt x="717838" y="797970"/>
                  <a:pt x="717778" y="797970"/>
                </a:cubicBezTo>
                <a:lnTo>
                  <a:pt x="605022" y="797970"/>
                </a:lnTo>
                <a:lnTo>
                  <a:pt x="605022" y="248245"/>
                </a:lnTo>
                <a:lnTo>
                  <a:pt x="717748" y="248245"/>
                </a:lnTo>
                <a:cubicBezTo>
                  <a:pt x="717778" y="248245"/>
                  <a:pt x="717778" y="248245"/>
                  <a:pt x="717808" y="248245"/>
                </a:cubicBezTo>
                <a:cubicBezTo>
                  <a:pt x="940289" y="248245"/>
                  <a:pt x="1102719" y="189163"/>
                  <a:pt x="1210615" y="128763"/>
                </a:cubicBezTo>
                <a:lnTo>
                  <a:pt x="1210615" y="917452"/>
                </a:lnTo>
                <a:close/>
                <a:moveTo>
                  <a:pt x="1350817" y="523107"/>
                </a:moveTo>
                <a:lnTo>
                  <a:pt x="1350817" y="1014321"/>
                </a:lnTo>
                <a:cubicBezTo>
                  <a:pt x="1350817" y="1014711"/>
                  <a:pt x="1350817" y="1015521"/>
                  <a:pt x="1349707" y="1016031"/>
                </a:cubicBezTo>
                <a:cubicBezTo>
                  <a:pt x="1348657" y="1016480"/>
                  <a:pt x="1348087" y="1015971"/>
                  <a:pt x="1347817" y="1015701"/>
                </a:cubicBezTo>
                <a:cubicBezTo>
                  <a:pt x="1325530" y="995007"/>
                  <a:pt x="1290015" y="965617"/>
                  <a:pt x="1240611" y="935086"/>
                </a:cubicBezTo>
                <a:lnTo>
                  <a:pt x="1240611" y="111128"/>
                </a:lnTo>
                <a:cubicBezTo>
                  <a:pt x="1290015" y="80628"/>
                  <a:pt x="1325530" y="51237"/>
                  <a:pt x="1347787" y="30544"/>
                </a:cubicBezTo>
                <a:cubicBezTo>
                  <a:pt x="1348087" y="30244"/>
                  <a:pt x="1348657" y="29734"/>
                  <a:pt x="1349707" y="30214"/>
                </a:cubicBezTo>
                <a:cubicBezTo>
                  <a:pt x="1350817" y="30694"/>
                  <a:pt x="1350817" y="31504"/>
                  <a:pt x="1350817" y="31893"/>
                </a:cubicBezTo>
                <a:lnTo>
                  <a:pt x="1350817" y="523107"/>
                </a:lnTo>
                <a:close/>
                <a:moveTo>
                  <a:pt x="1380813" y="621926"/>
                </a:moveTo>
                <a:lnTo>
                  <a:pt x="1380813" y="523107"/>
                </a:lnTo>
                <a:lnTo>
                  <a:pt x="1380813" y="424319"/>
                </a:lnTo>
                <a:cubicBezTo>
                  <a:pt x="1428837" y="431576"/>
                  <a:pt x="1465762" y="473113"/>
                  <a:pt x="1465762" y="523107"/>
                </a:cubicBezTo>
                <a:cubicBezTo>
                  <a:pt x="1465762" y="573131"/>
                  <a:pt x="1428837" y="614668"/>
                  <a:pt x="1380813" y="621926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5"/>
          <p:cNvSpPr/>
          <p:nvPr/>
        </p:nvSpPr>
        <p:spPr>
          <a:xfrm>
            <a:off x="12364968" y="4523689"/>
            <a:ext cx="1283108" cy="1283108"/>
          </a:xfrm>
          <a:custGeom>
            <a:rect b="b" l="l" r="r" t="t"/>
            <a:pathLst>
              <a:path extrusionOk="0" h="1283108" w="1283108">
                <a:moveTo>
                  <a:pt x="1283108" y="641554"/>
                </a:moveTo>
                <a:cubicBezTo>
                  <a:pt x="1283108" y="815257"/>
                  <a:pt x="1214088" y="972831"/>
                  <a:pt x="1101943" y="1088353"/>
                </a:cubicBezTo>
                <a:cubicBezTo>
                  <a:pt x="985399" y="1208432"/>
                  <a:pt x="822274" y="1283056"/>
                  <a:pt x="641711" y="1283108"/>
                </a:cubicBezTo>
                <a:lnTo>
                  <a:pt x="641554" y="1283108"/>
                </a:lnTo>
                <a:cubicBezTo>
                  <a:pt x="460965" y="1283108"/>
                  <a:pt x="297814" y="1208511"/>
                  <a:pt x="181218" y="1088432"/>
                </a:cubicBezTo>
                <a:cubicBezTo>
                  <a:pt x="69073" y="972909"/>
                  <a:pt x="0" y="815283"/>
                  <a:pt x="0" y="641554"/>
                </a:cubicBezTo>
                <a:cubicBezTo>
                  <a:pt x="0" y="637810"/>
                  <a:pt x="26" y="634065"/>
                  <a:pt x="105" y="630347"/>
                </a:cubicBezTo>
                <a:cubicBezTo>
                  <a:pt x="2985" y="461069"/>
                  <a:pt x="71482" y="307764"/>
                  <a:pt x="181191" y="194728"/>
                </a:cubicBezTo>
                <a:cubicBezTo>
                  <a:pt x="297735" y="74650"/>
                  <a:pt x="460886" y="26"/>
                  <a:pt x="641475" y="0"/>
                </a:cubicBezTo>
                <a:lnTo>
                  <a:pt x="641580" y="0"/>
                </a:lnTo>
                <a:cubicBezTo>
                  <a:pt x="641606" y="0"/>
                  <a:pt x="641606" y="0"/>
                  <a:pt x="641633" y="0"/>
                </a:cubicBezTo>
                <a:lnTo>
                  <a:pt x="641711" y="0"/>
                </a:lnTo>
                <a:cubicBezTo>
                  <a:pt x="822248" y="52"/>
                  <a:pt x="985373" y="74676"/>
                  <a:pt x="1101917" y="194728"/>
                </a:cubicBezTo>
                <a:cubicBezTo>
                  <a:pt x="1211626" y="307764"/>
                  <a:pt x="1280123" y="461069"/>
                  <a:pt x="1283003" y="630347"/>
                </a:cubicBezTo>
                <a:cubicBezTo>
                  <a:pt x="1283082" y="634065"/>
                  <a:pt x="1283108" y="637810"/>
                  <a:pt x="1283108" y="6415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5"/>
          <p:cNvSpPr/>
          <p:nvPr/>
        </p:nvSpPr>
        <p:spPr>
          <a:xfrm>
            <a:off x="12351877" y="4510571"/>
            <a:ext cx="1309317" cy="1309317"/>
          </a:xfrm>
          <a:custGeom>
            <a:rect b="b" l="l" r="r" t="t"/>
            <a:pathLst>
              <a:path extrusionOk="0" h="1309317" w="1309317">
                <a:moveTo>
                  <a:pt x="1309318" y="643465"/>
                </a:moveTo>
                <a:cubicBezTo>
                  <a:pt x="1309318" y="642811"/>
                  <a:pt x="1309213" y="642156"/>
                  <a:pt x="1309135" y="641528"/>
                </a:cubicBezTo>
                <a:cubicBezTo>
                  <a:pt x="1305888" y="475366"/>
                  <a:pt x="1240324" y="318159"/>
                  <a:pt x="1124408" y="198735"/>
                </a:cubicBezTo>
                <a:cubicBezTo>
                  <a:pt x="1064055" y="136574"/>
                  <a:pt x="993306" y="87689"/>
                  <a:pt x="914101" y="53467"/>
                </a:cubicBezTo>
                <a:cubicBezTo>
                  <a:pt x="908969" y="51242"/>
                  <a:pt x="903837" y="49095"/>
                  <a:pt x="898652" y="47026"/>
                </a:cubicBezTo>
                <a:cubicBezTo>
                  <a:pt x="821227" y="15867"/>
                  <a:pt x="739324" y="79"/>
                  <a:pt x="654803" y="26"/>
                </a:cubicBezTo>
                <a:cubicBezTo>
                  <a:pt x="654751" y="26"/>
                  <a:pt x="654724" y="0"/>
                  <a:pt x="654672" y="0"/>
                </a:cubicBezTo>
                <a:cubicBezTo>
                  <a:pt x="654646" y="0"/>
                  <a:pt x="654594" y="0"/>
                  <a:pt x="654567" y="0"/>
                </a:cubicBezTo>
                <a:cubicBezTo>
                  <a:pt x="654567" y="0"/>
                  <a:pt x="654567" y="0"/>
                  <a:pt x="654567" y="0"/>
                </a:cubicBezTo>
                <a:cubicBezTo>
                  <a:pt x="654567" y="0"/>
                  <a:pt x="654541" y="0"/>
                  <a:pt x="654541" y="0"/>
                </a:cubicBezTo>
                <a:cubicBezTo>
                  <a:pt x="652054" y="0"/>
                  <a:pt x="649592" y="79"/>
                  <a:pt x="647105" y="105"/>
                </a:cubicBezTo>
                <a:cubicBezTo>
                  <a:pt x="643989" y="131"/>
                  <a:pt x="640873" y="157"/>
                  <a:pt x="637757" y="236"/>
                </a:cubicBezTo>
                <a:cubicBezTo>
                  <a:pt x="636186" y="288"/>
                  <a:pt x="634615" y="367"/>
                  <a:pt x="633018" y="419"/>
                </a:cubicBezTo>
                <a:cubicBezTo>
                  <a:pt x="628986" y="550"/>
                  <a:pt x="624954" y="681"/>
                  <a:pt x="620947" y="864"/>
                </a:cubicBezTo>
                <a:cubicBezTo>
                  <a:pt x="620633" y="890"/>
                  <a:pt x="620319" y="916"/>
                  <a:pt x="620005" y="916"/>
                </a:cubicBezTo>
                <a:cubicBezTo>
                  <a:pt x="542187" y="4949"/>
                  <a:pt x="466725" y="22544"/>
                  <a:pt x="395270" y="53415"/>
                </a:cubicBezTo>
                <a:cubicBezTo>
                  <a:pt x="316038" y="87663"/>
                  <a:pt x="245263" y="136548"/>
                  <a:pt x="184883" y="198735"/>
                </a:cubicBezTo>
                <a:cubicBezTo>
                  <a:pt x="68575" y="318578"/>
                  <a:pt x="2933" y="476439"/>
                  <a:pt x="105" y="643204"/>
                </a:cubicBezTo>
                <a:cubicBezTo>
                  <a:pt x="26" y="647000"/>
                  <a:pt x="0" y="650849"/>
                  <a:pt x="0" y="654672"/>
                </a:cubicBezTo>
                <a:cubicBezTo>
                  <a:pt x="0" y="825888"/>
                  <a:pt x="65669" y="987834"/>
                  <a:pt x="184910" y="1110662"/>
                </a:cubicBezTo>
                <a:cubicBezTo>
                  <a:pt x="245289" y="1172848"/>
                  <a:pt x="316064" y="1221707"/>
                  <a:pt x="395270" y="1255929"/>
                </a:cubicBezTo>
                <a:cubicBezTo>
                  <a:pt x="477277" y="1291356"/>
                  <a:pt x="564548" y="1309318"/>
                  <a:pt x="654777" y="1309318"/>
                </a:cubicBezTo>
                <a:cubicBezTo>
                  <a:pt x="654777" y="1309318"/>
                  <a:pt x="654777" y="1309318"/>
                  <a:pt x="654777" y="1309318"/>
                </a:cubicBezTo>
                <a:cubicBezTo>
                  <a:pt x="654777" y="1309318"/>
                  <a:pt x="654777" y="1309318"/>
                  <a:pt x="654777" y="1309318"/>
                </a:cubicBezTo>
                <a:cubicBezTo>
                  <a:pt x="654777" y="1309318"/>
                  <a:pt x="654777" y="1309318"/>
                  <a:pt x="654777" y="1309318"/>
                </a:cubicBezTo>
                <a:cubicBezTo>
                  <a:pt x="744849" y="1309292"/>
                  <a:pt x="832093" y="1291304"/>
                  <a:pt x="914074" y="1255877"/>
                </a:cubicBezTo>
                <a:cubicBezTo>
                  <a:pt x="993280" y="1221655"/>
                  <a:pt x="1064029" y="1172770"/>
                  <a:pt x="1124382" y="1110583"/>
                </a:cubicBezTo>
                <a:cubicBezTo>
                  <a:pt x="1243597" y="987782"/>
                  <a:pt x="1309239" y="825861"/>
                  <a:pt x="1309239" y="654672"/>
                </a:cubicBezTo>
                <a:cubicBezTo>
                  <a:pt x="1309239" y="651347"/>
                  <a:pt x="1309213" y="648048"/>
                  <a:pt x="1309135" y="644775"/>
                </a:cubicBezTo>
                <a:cubicBezTo>
                  <a:pt x="1309239" y="644330"/>
                  <a:pt x="1309318" y="643911"/>
                  <a:pt x="1309318" y="643465"/>
                </a:cubicBezTo>
                <a:close/>
                <a:moveTo>
                  <a:pt x="946856" y="962410"/>
                </a:moveTo>
                <a:cubicBezTo>
                  <a:pt x="971836" y="868881"/>
                  <a:pt x="985085" y="763466"/>
                  <a:pt x="985242" y="656583"/>
                </a:cubicBezTo>
                <a:lnTo>
                  <a:pt x="1283082" y="656583"/>
                </a:lnTo>
                <a:cubicBezTo>
                  <a:pt x="1282611" y="815781"/>
                  <a:pt x="1223016" y="966520"/>
                  <a:pt x="1114825" y="1082698"/>
                </a:cubicBezTo>
                <a:cubicBezTo>
                  <a:pt x="1065338" y="1033760"/>
                  <a:pt x="1008938" y="993385"/>
                  <a:pt x="946856" y="962410"/>
                </a:cubicBezTo>
                <a:close/>
                <a:moveTo>
                  <a:pt x="538652" y="1272530"/>
                </a:moveTo>
                <a:cubicBezTo>
                  <a:pt x="535798" y="1272006"/>
                  <a:pt x="532970" y="1271482"/>
                  <a:pt x="530116" y="1270906"/>
                </a:cubicBezTo>
                <a:cubicBezTo>
                  <a:pt x="527864" y="1270461"/>
                  <a:pt x="525639" y="1269964"/>
                  <a:pt x="523413" y="1269492"/>
                </a:cubicBezTo>
                <a:cubicBezTo>
                  <a:pt x="520611" y="1268890"/>
                  <a:pt x="517783" y="1268314"/>
                  <a:pt x="514982" y="1267686"/>
                </a:cubicBezTo>
                <a:cubicBezTo>
                  <a:pt x="512756" y="1267188"/>
                  <a:pt x="510531" y="1266638"/>
                  <a:pt x="508305" y="1266115"/>
                </a:cubicBezTo>
                <a:cubicBezTo>
                  <a:pt x="505503" y="1265460"/>
                  <a:pt x="502728" y="1264806"/>
                  <a:pt x="499926" y="1264099"/>
                </a:cubicBezTo>
                <a:cubicBezTo>
                  <a:pt x="497727" y="1263549"/>
                  <a:pt x="495527" y="1262947"/>
                  <a:pt x="493328" y="1262370"/>
                </a:cubicBezTo>
                <a:cubicBezTo>
                  <a:pt x="490552" y="1261637"/>
                  <a:pt x="487777" y="1260904"/>
                  <a:pt x="485001" y="1260145"/>
                </a:cubicBezTo>
                <a:cubicBezTo>
                  <a:pt x="482802" y="1259543"/>
                  <a:pt x="480629" y="1258888"/>
                  <a:pt x="478429" y="1258260"/>
                </a:cubicBezTo>
                <a:cubicBezTo>
                  <a:pt x="475680" y="1257474"/>
                  <a:pt x="472931" y="1256662"/>
                  <a:pt x="470181" y="1255825"/>
                </a:cubicBezTo>
                <a:cubicBezTo>
                  <a:pt x="468008" y="1255170"/>
                  <a:pt x="465835" y="1254463"/>
                  <a:pt x="463662" y="1253782"/>
                </a:cubicBezTo>
                <a:cubicBezTo>
                  <a:pt x="460939" y="1252918"/>
                  <a:pt x="458215" y="1252054"/>
                  <a:pt x="455492" y="1251138"/>
                </a:cubicBezTo>
                <a:cubicBezTo>
                  <a:pt x="453345" y="1250431"/>
                  <a:pt x="451198" y="1249671"/>
                  <a:pt x="449051" y="1248938"/>
                </a:cubicBezTo>
                <a:cubicBezTo>
                  <a:pt x="446354" y="1247996"/>
                  <a:pt x="443631" y="1247079"/>
                  <a:pt x="440960" y="1246110"/>
                </a:cubicBezTo>
                <a:cubicBezTo>
                  <a:pt x="438813" y="1245351"/>
                  <a:pt x="436692" y="1244539"/>
                  <a:pt x="434572" y="1243754"/>
                </a:cubicBezTo>
                <a:cubicBezTo>
                  <a:pt x="431901" y="1242759"/>
                  <a:pt x="429230" y="1241738"/>
                  <a:pt x="426559" y="1240717"/>
                </a:cubicBezTo>
                <a:cubicBezTo>
                  <a:pt x="424438" y="1239905"/>
                  <a:pt x="422344" y="1239041"/>
                  <a:pt x="420223" y="1238203"/>
                </a:cubicBezTo>
                <a:cubicBezTo>
                  <a:pt x="417578" y="1237129"/>
                  <a:pt x="414934" y="1236056"/>
                  <a:pt x="412289" y="1234956"/>
                </a:cubicBezTo>
                <a:cubicBezTo>
                  <a:pt x="410194" y="1234092"/>
                  <a:pt x="408100" y="1233202"/>
                  <a:pt x="406031" y="1232285"/>
                </a:cubicBezTo>
                <a:cubicBezTo>
                  <a:pt x="403413" y="1231160"/>
                  <a:pt x="400795" y="1230007"/>
                  <a:pt x="398176" y="1228855"/>
                </a:cubicBezTo>
                <a:cubicBezTo>
                  <a:pt x="396108" y="1227939"/>
                  <a:pt x="394039" y="1226996"/>
                  <a:pt x="391971" y="1226028"/>
                </a:cubicBezTo>
                <a:cubicBezTo>
                  <a:pt x="389378" y="1224823"/>
                  <a:pt x="386786" y="1223619"/>
                  <a:pt x="384194" y="1222388"/>
                </a:cubicBezTo>
                <a:cubicBezTo>
                  <a:pt x="382152" y="1221419"/>
                  <a:pt x="380109" y="1220424"/>
                  <a:pt x="378067" y="1219429"/>
                </a:cubicBezTo>
                <a:cubicBezTo>
                  <a:pt x="375501" y="1218172"/>
                  <a:pt x="372935" y="1216889"/>
                  <a:pt x="370395" y="1215606"/>
                </a:cubicBezTo>
                <a:cubicBezTo>
                  <a:pt x="368379" y="1214585"/>
                  <a:pt x="366337" y="1213538"/>
                  <a:pt x="364321" y="1212491"/>
                </a:cubicBezTo>
                <a:cubicBezTo>
                  <a:pt x="361781" y="1211155"/>
                  <a:pt x="359267" y="1209820"/>
                  <a:pt x="356753" y="1208458"/>
                </a:cubicBezTo>
                <a:cubicBezTo>
                  <a:pt x="354737" y="1207385"/>
                  <a:pt x="352747" y="1206285"/>
                  <a:pt x="350757" y="1205185"/>
                </a:cubicBezTo>
                <a:cubicBezTo>
                  <a:pt x="348270" y="1203797"/>
                  <a:pt x="345782" y="1202410"/>
                  <a:pt x="343295" y="1200970"/>
                </a:cubicBezTo>
                <a:cubicBezTo>
                  <a:pt x="341305" y="1199844"/>
                  <a:pt x="339315" y="1198692"/>
                  <a:pt x="337351" y="1197540"/>
                </a:cubicBezTo>
                <a:cubicBezTo>
                  <a:pt x="334890" y="1196099"/>
                  <a:pt x="332455" y="1194633"/>
                  <a:pt x="330020" y="1193167"/>
                </a:cubicBezTo>
                <a:cubicBezTo>
                  <a:pt x="328056" y="1191962"/>
                  <a:pt x="326092" y="1190784"/>
                  <a:pt x="324129" y="1189554"/>
                </a:cubicBezTo>
                <a:cubicBezTo>
                  <a:pt x="321720" y="1188061"/>
                  <a:pt x="319311" y="1186516"/>
                  <a:pt x="316902" y="1184998"/>
                </a:cubicBezTo>
                <a:cubicBezTo>
                  <a:pt x="314964" y="1183741"/>
                  <a:pt x="313027" y="1182510"/>
                  <a:pt x="311089" y="1181227"/>
                </a:cubicBezTo>
                <a:cubicBezTo>
                  <a:pt x="308706" y="1179656"/>
                  <a:pt x="306350" y="1178085"/>
                  <a:pt x="303993" y="1176488"/>
                </a:cubicBezTo>
                <a:cubicBezTo>
                  <a:pt x="302056" y="1175179"/>
                  <a:pt x="300144" y="1173896"/>
                  <a:pt x="298233" y="1172560"/>
                </a:cubicBezTo>
                <a:cubicBezTo>
                  <a:pt x="295902" y="1170937"/>
                  <a:pt x="293598" y="1169314"/>
                  <a:pt x="291268" y="1167664"/>
                </a:cubicBezTo>
                <a:cubicBezTo>
                  <a:pt x="289357" y="1166302"/>
                  <a:pt x="287445" y="1164941"/>
                  <a:pt x="285560" y="1163553"/>
                </a:cubicBezTo>
                <a:cubicBezTo>
                  <a:pt x="283282" y="1161877"/>
                  <a:pt x="281004" y="1160202"/>
                  <a:pt x="278726" y="1158500"/>
                </a:cubicBezTo>
                <a:cubicBezTo>
                  <a:pt x="276841" y="1157086"/>
                  <a:pt x="274955" y="1155672"/>
                  <a:pt x="273070" y="1154232"/>
                </a:cubicBezTo>
                <a:cubicBezTo>
                  <a:pt x="270818" y="1152504"/>
                  <a:pt x="268619" y="1150749"/>
                  <a:pt x="266393" y="1149021"/>
                </a:cubicBezTo>
                <a:cubicBezTo>
                  <a:pt x="264534" y="1147555"/>
                  <a:pt x="262649" y="1146089"/>
                  <a:pt x="260816" y="1144570"/>
                </a:cubicBezTo>
                <a:cubicBezTo>
                  <a:pt x="258617" y="1142789"/>
                  <a:pt x="256470" y="1141009"/>
                  <a:pt x="254296" y="1139202"/>
                </a:cubicBezTo>
                <a:cubicBezTo>
                  <a:pt x="252437" y="1137657"/>
                  <a:pt x="250605" y="1136139"/>
                  <a:pt x="248772" y="1134594"/>
                </a:cubicBezTo>
                <a:cubicBezTo>
                  <a:pt x="246625" y="1132787"/>
                  <a:pt x="244530" y="1130928"/>
                  <a:pt x="242409" y="1129095"/>
                </a:cubicBezTo>
                <a:cubicBezTo>
                  <a:pt x="240576" y="1127498"/>
                  <a:pt x="238743" y="1125901"/>
                  <a:pt x="236937" y="1124304"/>
                </a:cubicBezTo>
                <a:cubicBezTo>
                  <a:pt x="234868" y="1122445"/>
                  <a:pt x="232800" y="1120559"/>
                  <a:pt x="230731" y="1118674"/>
                </a:cubicBezTo>
                <a:cubicBezTo>
                  <a:pt x="228924" y="1117025"/>
                  <a:pt x="227092" y="1115349"/>
                  <a:pt x="225311" y="1113673"/>
                </a:cubicBezTo>
                <a:cubicBezTo>
                  <a:pt x="223295" y="1111762"/>
                  <a:pt x="221279" y="1109850"/>
                  <a:pt x="219289" y="1107913"/>
                </a:cubicBezTo>
                <a:cubicBezTo>
                  <a:pt x="217482" y="1106185"/>
                  <a:pt x="215702" y="1104456"/>
                  <a:pt x="213921" y="1102728"/>
                </a:cubicBezTo>
                <a:cubicBezTo>
                  <a:pt x="213528" y="1102362"/>
                  <a:pt x="213162" y="1101969"/>
                  <a:pt x="212795" y="1101602"/>
                </a:cubicBezTo>
                <a:cubicBezTo>
                  <a:pt x="259167" y="1055702"/>
                  <a:pt x="311901" y="1017605"/>
                  <a:pt x="369872" y="988070"/>
                </a:cubicBezTo>
                <a:cubicBezTo>
                  <a:pt x="397338" y="1080577"/>
                  <a:pt x="436012" y="1158604"/>
                  <a:pt x="482200" y="1214323"/>
                </a:cubicBezTo>
                <a:cubicBezTo>
                  <a:pt x="502545" y="1238858"/>
                  <a:pt x="524146" y="1258810"/>
                  <a:pt x="546612" y="1273996"/>
                </a:cubicBezTo>
                <a:cubicBezTo>
                  <a:pt x="546219" y="1273918"/>
                  <a:pt x="545800" y="1273865"/>
                  <a:pt x="545407" y="1273813"/>
                </a:cubicBezTo>
                <a:cubicBezTo>
                  <a:pt x="543129" y="1273368"/>
                  <a:pt x="540878" y="1272949"/>
                  <a:pt x="538652" y="1272530"/>
                </a:cubicBezTo>
                <a:close/>
                <a:moveTo>
                  <a:pt x="194519" y="1082750"/>
                </a:moveTo>
                <a:cubicBezTo>
                  <a:pt x="86302" y="966520"/>
                  <a:pt x="26681" y="815781"/>
                  <a:pt x="26210" y="656557"/>
                </a:cubicBezTo>
                <a:lnTo>
                  <a:pt x="324233" y="656557"/>
                </a:lnTo>
                <a:cubicBezTo>
                  <a:pt x="324390" y="763439"/>
                  <a:pt x="337639" y="868829"/>
                  <a:pt x="362619" y="962331"/>
                </a:cubicBezTo>
                <a:cubicBezTo>
                  <a:pt x="300458" y="993359"/>
                  <a:pt x="244006" y="1033786"/>
                  <a:pt x="194519" y="1082750"/>
                </a:cubicBezTo>
                <a:close/>
                <a:moveTo>
                  <a:pt x="194493" y="226673"/>
                </a:moveTo>
                <a:cubicBezTo>
                  <a:pt x="244006" y="275636"/>
                  <a:pt x="300458" y="316038"/>
                  <a:pt x="362592" y="347039"/>
                </a:cubicBezTo>
                <a:cubicBezTo>
                  <a:pt x="339394" y="433996"/>
                  <a:pt x="326276" y="531425"/>
                  <a:pt x="324469" y="630400"/>
                </a:cubicBezTo>
                <a:lnTo>
                  <a:pt x="26681" y="630400"/>
                </a:lnTo>
                <a:cubicBezTo>
                  <a:pt x="32389" y="479634"/>
                  <a:pt x="91591" y="337220"/>
                  <a:pt x="194493" y="226673"/>
                </a:cubicBezTo>
                <a:close/>
                <a:moveTo>
                  <a:pt x="224657" y="196352"/>
                </a:moveTo>
                <a:cubicBezTo>
                  <a:pt x="226254" y="194833"/>
                  <a:pt x="227877" y="193367"/>
                  <a:pt x="229500" y="191874"/>
                </a:cubicBezTo>
                <a:cubicBezTo>
                  <a:pt x="231595" y="189963"/>
                  <a:pt x="233690" y="188025"/>
                  <a:pt x="235785" y="186140"/>
                </a:cubicBezTo>
                <a:cubicBezTo>
                  <a:pt x="237434" y="184648"/>
                  <a:pt x="239136" y="183181"/>
                  <a:pt x="240812" y="181715"/>
                </a:cubicBezTo>
                <a:cubicBezTo>
                  <a:pt x="242907" y="179856"/>
                  <a:pt x="245027" y="178023"/>
                  <a:pt x="247148" y="176190"/>
                </a:cubicBezTo>
                <a:cubicBezTo>
                  <a:pt x="248850" y="174724"/>
                  <a:pt x="250578" y="173310"/>
                  <a:pt x="252307" y="171870"/>
                </a:cubicBezTo>
                <a:cubicBezTo>
                  <a:pt x="254454" y="170090"/>
                  <a:pt x="256601" y="168309"/>
                  <a:pt x="258748" y="166555"/>
                </a:cubicBezTo>
                <a:cubicBezTo>
                  <a:pt x="260476" y="165141"/>
                  <a:pt x="262230" y="163753"/>
                  <a:pt x="263984" y="162339"/>
                </a:cubicBezTo>
                <a:cubicBezTo>
                  <a:pt x="266158" y="160611"/>
                  <a:pt x="268357" y="158883"/>
                  <a:pt x="270557" y="157181"/>
                </a:cubicBezTo>
                <a:cubicBezTo>
                  <a:pt x="272311" y="155819"/>
                  <a:pt x="274091" y="154458"/>
                  <a:pt x="275872" y="153123"/>
                </a:cubicBezTo>
                <a:cubicBezTo>
                  <a:pt x="278098" y="151447"/>
                  <a:pt x="280323" y="149771"/>
                  <a:pt x="282575" y="148121"/>
                </a:cubicBezTo>
                <a:cubicBezTo>
                  <a:pt x="284355" y="146812"/>
                  <a:pt x="286162" y="145503"/>
                  <a:pt x="287969" y="144194"/>
                </a:cubicBezTo>
                <a:cubicBezTo>
                  <a:pt x="290247" y="142544"/>
                  <a:pt x="292525" y="140947"/>
                  <a:pt x="294829" y="139324"/>
                </a:cubicBezTo>
                <a:cubicBezTo>
                  <a:pt x="296636" y="138067"/>
                  <a:pt x="298442" y="136810"/>
                  <a:pt x="300249" y="135553"/>
                </a:cubicBezTo>
                <a:cubicBezTo>
                  <a:pt x="302579" y="133956"/>
                  <a:pt x="304936" y="132385"/>
                  <a:pt x="307266" y="130814"/>
                </a:cubicBezTo>
                <a:cubicBezTo>
                  <a:pt x="309073" y="129610"/>
                  <a:pt x="310906" y="128405"/>
                  <a:pt x="312739" y="127227"/>
                </a:cubicBezTo>
                <a:cubicBezTo>
                  <a:pt x="315148" y="125682"/>
                  <a:pt x="317556" y="124137"/>
                  <a:pt x="319965" y="122618"/>
                </a:cubicBezTo>
                <a:cubicBezTo>
                  <a:pt x="321772" y="121466"/>
                  <a:pt x="323579" y="120340"/>
                  <a:pt x="325412" y="119215"/>
                </a:cubicBezTo>
                <a:cubicBezTo>
                  <a:pt x="327899" y="117696"/>
                  <a:pt x="330413" y="116177"/>
                  <a:pt x="332900" y="114685"/>
                </a:cubicBezTo>
                <a:cubicBezTo>
                  <a:pt x="334681" y="113611"/>
                  <a:pt x="336461" y="112538"/>
                  <a:pt x="338268" y="111490"/>
                </a:cubicBezTo>
                <a:cubicBezTo>
                  <a:pt x="340860" y="109972"/>
                  <a:pt x="343478" y="108505"/>
                  <a:pt x="346097" y="107013"/>
                </a:cubicBezTo>
                <a:cubicBezTo>
                  <a:pt x="347851" y="106018"/>
                  <a:pt x="349579" y="105023"/>
                  <a:pt x="351333" y="104080"/>
                </a:cubicBezTo>
                <a:cubicBezTo>
                  <a:pt x="354083" y="102562"/>
                  <a:pt x="356858" y="101095"/>
                  <a:pt x="359634" y="99603"/>
                </a:cubicBezTo>
                <a:cubicBezTo>
                  <a:pt x="361283" y="98739"/>
                  <a:pt x="362933" y="97822"/>
                  <a:pt x="364582" y="96958"/>
                </a:cubicBezTo>
                <a:cubicBezTo>
                  <a:pt x="367594" y="95387"/>
                  <a:pt x="370605" y="93895"/>
                  <a:pt x="373642" y="92376"/>
                </a:cubicBezTo>
                <a:cubicBezTo>
                  <a:pt x="375108" y="91643"/>
                  <a:pt x="376548" y="90884"/>
                  <a:pt x="378041" y="90177"/>
                </a:cubicBezTo>
                <a:cubicBezTo>
                  <a:pt x="381576" y="88449"/>
                  <a:pt x="385163" y="86747"/>
                  <a:pt x="388724" y="85097"/>
                </a:cubicBezTo>
                <a:cubicBezTo>
                  <a:pt x="389693" y="84652"/>
                  <a:pt x="390661" y="84155"/>
                  <a:pt x="391656" y="83709"/>
                </a:cubicBezTo>
                <a:cubicBezTo>
                  <a:pt x="396265" y="81589"/>
                  <a:pt x="400899" y="79520"/>
                  <a:pt x="405586" y="77478"/>
                </a:cubicBezTo>
                <a:cubicBezTo>
                  <a:pt x="450989" y="57866"/>
                  <a:pt x="498067" y="43858"/>
                  <a:pt x="546402" y="35479"/>
                </a:cubicBezTo>
                <a:cubicBezTo>
                  <a:pt x="523963" y="50666"/>
                  <a:pt x="502387" y="70591"/>
                  <a:pt x="482095" y="95099"/>
                </a:cubicBezTo>
                <a:cubicBezTo>
                  <a:pt x="435933" y="150845"/>
                  <a:pt x="397260" y="228820"/>
                  <a:pt x="369793" y="321327"/>
                </a:cubicBezTo>
                <a:cubicBezTo>
                  <a:pt x="311822" y="291844"/>
                  <a:pt x="259088" y="253747"/>
                  <a:pt x="212691" y="207847"/>
                </a:cubicBezTo>
                <a:cubicBezTo>
                  <a:pt x="213031" y="207506"/>
                  <a:pt x="213371" y="207166"/>
                  <a:pt x="213712" y="206825"/>
                </a:cubicBezTo>
                <a:cubicBezTo>
                  <a:pt x="215257" y="205307"/>
                  <a:pt x="216801" y="203840"/>
                  <a:pt x="218346" y="202348"/>
                </a:cubicBezTo>
                <a:cubicBezTo>
                  <a:pt x="220467" y="200358"/>
                  <a:pt x="222562" y="198342"/>
                  <a:pt x="224657" y="196352"/>
                </a:cubicBezTo>
                <a:close/>
                <a:moveTo>
                  <a:pt x="667764" y="893861"/>
                </a:moveTo>
                <a:lnTo>
                  <a:pt x="667764" y="656557"/>
                </a:lnTo>
                <a:lnTo>
                  <a:pt x="959058" y="656557"/>
                </a:lnTo>
                <a:cubicBezTo>
                  <a:pt x="958901" y="759433"/>
                  <a:pt x="946411" y="860790"/>
                  <a:pt x="922820" y="950993"/>
                </a:cubicBezTo>
                <a:cubicBezTo>
                  <a:pt x="842357" y="914755"/>
                  <a:pt x="756684" y="895589"/>
                  <a:pt x="667764" y="893861"/>
                </a:cubicBezTo>
                <a:close/>
                <a:moveTo>
                  <a:pt x="641580" y="389326"/>
                </a:moveTo>
                <a:cubicBezTo>
                  <a:pt x="555069" y="387598"/>
                  <a:pt x="471805" y="368615"/>
                  <a:pt x="393699" y="332874"/>
                </a:cubicBezTo>
                <a:cubicBezTo>
                  <a:pt x="446642" y="151368"/>
                  <a:pt x="540171" y="36212"/>
                  <a:pt x="641580" y="26865"/>
                </a:cubicBezTo>
                <a:lnTo>
                  <a:pt x="641580" y="389326"/>
                </a:lnTo>
                <a:close/>
                <a:moveTo>
                  <a:pt x="386655" y="358429"/>
                </a:moveTo>
                <a:cubicBezTo>
                  <a:pt x="467066" y="394641"/>
                  <a:pt x="552686" y="413782"/>
                  <a:pt x="641580" y="415484"/>
                </a:cubicBezTo>
                <a:lnTo>
                  <a:pt x="641580" y="630374"/>
                </a:lnTo>
                <a:lnTo>
                  <a:pt x="350653" y="630374"/>
                </a:lnTo>
                <a:cubicBezTo>
                  <a:pt x="352433" y="535458"/>
                  <a:pt x="364792" y="442060"/>
                  <a:pt x="386655" y="358429"/>
                </a:cubicBezTo>
                <a:close/>
                <a:moveTo>
                  <a:pt x="641580" y="656557"/>
                </a:moveTo>
                <a:lnTo>
                  <a:pt x="641580" y="893861"/>
                </a:lnTo>
                <a:cubicBezTo>
                  <a:pt x="552739" y="895562"/>
                  <a:pt x="467118" y="914729"/>
                  <a:pt x="386655" y="950941"/>
                </a:cubicBezTo>
                <a:cubicBezTo>
                  <a:pt x="363064" y="860790"/>
                  <a:pt x="350548" y="759433"/>
                  <a:pt x="350417" y="656557"/>
                </a:cubicBezTo>
                <a:lnTo>
                  <a:pt x="641580" y="656557"/>
                </a:lnTo>
                <a:close/>
                <a:moveTo>
                  <a:pt x="641580" y="920044"/>
                </a:moveTo>
                <a:lnTo>
                  <a:pt x="641580" y="1282532"/>
                </a:lnTo>
                <a:cubicBezTo>
                  <a:pt x="540275" y="1273315"/>
                  <a:pt x="446668" y="1158133"/>
                  <a:pt x="393699" y="976523"/>
                </a:cubicBezTo>
                <a:cubicBezTo>
                  <a:pt x="471857" y="940756"/>
                  <a:pt x="555121" y="921799"/>
                  <a:pt x="641580" y="920044"/>
                </a:cubicBezTo>
                <a:close/>
                <a:moveTo>
                  <a:pt x="667764" y="630374"/>
                </a:moveTo>
                <a:lnTo>
                  <a:pt x="667764" y="415484"/>
                </a:lnTo>
                <a:cubicBezTo>
                  <a:pt x="756684" y="413755"/>
                  <a:pt x="842357" y="394589"/>
                  <a:pt x="922794" y="358351"/>
                </a:cubicBezTo>
                <a:cubicBezTo>
                  <a:pt x="944657" y="441955"/>
                  <a:pt x="957042" y="535405"/>
                  <a:pt x="958822" y="630374"/>
                </a:cubicBezTo>
                <a:lnTo>
                  <a:pt x="667764" y="630374"/>
                </a:lnTo>
                <a:close/>
                <a:moveTo>
                  <a:pt x="667764" y="389326"/>
                </a:moveTo>
                <a:lnTo>
                  <a:pt x="667764" y="26838"/>
                </a:lnTo>
                <a:cubicBezTo>
                  <a:pt x="769095" y="35976"/>
                  <a:pt x="862728" y="151159"/>
                  <a:pt x="915750" y="332795"/>
                </a:cubicBezTo>
                <a:cubicBezTo>
                  <a:pt x="837618" y="368589"/>
                  <a:pt x="754327" y="387572"/>
                  <a:pt x="667764" y="389326"/>
                </a:cubicBezTo>
                <a:close/>
                <a:moveTo>
                  <a:pt x="667764" y="920044"/>
                </a:moveTo>
                <a:cubicBezTo>
                  <a:pt x="754301" y="921772"/>
                  <a:pt x="837618" y="940782"/>
                  <a:pt x="915776" y="976549"/>
                </a:cubicBezTo>
                <a:cubicBezTo>
                  <a:pt x="862780" y="1158133"/>
                  <a:pt x="769200" y="1273289"/>
                  <a:pt x="667764" y="1282506"/>
                </a:cubicBezTo>
                <a:lnTo>
                  <a:pt x="667764" y="920044"/>
                </a:lnTo>
                <a:close/>
                <a:moveTo>
                  <a:pt x="985006" y="630374"/>
                </a:moveTo>
                <a:cubicBezTo>
                  <a:pt x="983199" y="531347"/>
                  <a:pt x="970055" y="433891"/>
                  <a:pt x="946856" y="346935"/>
                </a:cubicBezTo>
                <a:cubicBezTo>
                  <a:pt x="1008938" y="315959"/>
                  <a:pt x="1065338" y="275584"/>
                  <a:pt x="1114799" y="226646"/>
                </a:cubicBezTo>
                <a:cubicBezTo>
                  <a:pt x="1217701" y="337194"/>
                  <a:pt x="1276876" y="479581"/>
                  <a:pt x="1282637" y="630374"/>
                </a:cubicBezTo>
                <a:lnTo>
                  <a:pt x="985006" y="630374"/>
                </a:lnTo>
                <a:close/>
                <a:moveTo>
                  <a:pt x="903706" y="77504"/>
                </a:moveTo>
                <a:cubicBezTo>
                  <a:pt x="908340" y="79494"/>
                  <a:pt x="912949" y="81562"/>
                  <a:pt x="917504" y="83683"/>
                </a:cubicBezTo>
                <a:cubicBezTo>
                  <a:pt x="919023" y="84390"/>
                  <a:pt x="920542" y="85123"/>
                  <a:pt x="922060" y="85856"/>
                </a:cubicBezTo>
                <a:cubicBezTo>
                  <a:pt x="925098" y="87270"/>
                  <a:pt x="928109" y="88711"/>
                  <a:pt x="931120" y="90177"/>
                </a:cubicBezTo>
                <a:cubicBezTo>
                  <a:pt x="932953" y="91067"/>
                  <a:pt x="934733" y="92010"/>
                  <a:pt x="936540" y="92900"/>
                </a:cubicBezTo>
                <a:cubicBezTo>
                  <a:pt x="939211" y="94235"/>
                  <a:pt x="941882" y="95571"/>
                  <a:pt x="944552" y="96958"/>
                </a:cubicBezTo>
                <a:cubicBezTo>
                  <a:pt x="946464" y="97953"/>
                  <a:pt x="948375" y="99001"/>
                  <a:pt x="950286" y="99996"/>
                </a:cubicBezTo>
                <a:cubicBezTo>
                  <a:pt x="952800" y="101331"/>
                  <a:pt x="955314" y="102666"/>
                  <a:pt x="957801" y="104028"/>
                </a:cubicBezTo>
                <a:cubicBezTo>
                  <a:pt x="959765" y="105102"/>
                  <a:pt x="961703" y="106201"/>
                  <a:pt x="963640" y="107301"/>
                </a:cubicBezTo>
                <a:cubicBezTo>
                  <a:pt x="966049" y="108663"/>
                  <a:pt x="968484" y="110024"/>
                  <a:pt x="970867" y="111438"/>
                </a:cubicBezTo>
                <a:cubicBezTo>
                  <a:pt x="972831" y="112590"/>
                  <a:pt x="974768" y="113742"/>
                  <a:pt x="976706" y="114920"/>
                </a:cubicBezTo>
                <a:cubicBezTo>
                  <a:pt x="979062" y="116308"/>
                  <a:pt x="981393" y="117722"/>
                  <a:pt x="983723" y="119162"/>
                </a:cubicBezTo>
                <a:cubicBezTo>
                  <a:pt x="985687" y="120367"/>
                  <a:pt x="987625" y="121597"/>
                  <a:pt x="989562" y="122828"/>
                </a:cubicBezTo>
                <a:cubicBezTo>
                  <a:pt x="991840" y="124268"/>
                  <a:pt x="994118" y="125708"/>
                  <a:pt x="996396" y="127174"/>
                </a:cubicBezTo>
                <a:cubicBezTo>
                  <a:pt x="998334" y="128431"/>
                  <a:pt x="1000271" y="129714"/>
                  <a:pt x="1002209" y="130997"/>
                </a:cubicBezTo>
                <a:cubicBezTo>
                  <a:pt x="1004434" y="132490"/>
                  <a:pt x="1006660" y="133982"/>
                  <a:pt x="1008886" y="135475"/>
                </a:cubicBezTo>
                <a:cubicBezTo>
                  <a:pt x="1010797" y="136784"/>
                  <a:pt x="1012709" y="138119"/>
                  <a:pt x="1014620" y="139455"/>
                </a:cubicBezTo>
                <a:cubicBezTo>
                  <a:pt x="1016819" y="140999"/>
                  <a:pt x="1018993" y="142544"/>
                  <a:pt x="1021166" y="144089"/>
                </a:cubicBezTo>
                <a:cubicBezTo>
                  <a:pt x="1023051" y="145451"/>
                  <a:pt x="1024936" y="146812"/>
                  <a:pt x="1026822" y="148200"/>
                </a:cubicBezTo>
                <a:cubicBezTo>
                  <a:pt x="1028969" y="149797"/>
                  <a:pt x="1031116" y="151394"/>
                  <a:pt x="1033263" y="153018"/>
                </a:cubicBezTo>
                <a:cubicBezTo>
                  <a:pt x="1035122" y="154432"/>
                  <a:pt x="1036981" y="155846"/>
                  <a:pt x="1038814" y="157260"/>
                </a:cubicBezTo>
                <a:cubicBezTo>
                  <a:pt x="1040935" y="158909"/>
                  <a:pt x="1043055" y="160559"/>
                  <a:pt x="1045150" y="162234"/>
                </a:cubicBezTo>
                <a:cubicBezTo>
                  <a:pt x="1046957" y="163675"/>
                  <a:pt x="1048790" y="165115"/>
                  <a:pt x="1050570" y="166581"/>
                </a:cubicBezTo>
                <a:cubicBezTo>
                  <a:pt x="1052665" y="168283"/>
                  <a:pt x="1054760" y="170037"/>
                  <a:pt x="1056854" y="171765"/>
                </a:cubicBezTo>
                <a:cubicBezTo>
                  <a:pt x="1058609" y="173232"/>
                  <a:pt x="1060389" y="174724"/>
                  <a:pt x="1062143" y="176217"/>
                </a:cubicBezTo>
                <a:cubicBezTo>
                  <a:pt x="1064238" y="177997"/>
                  <a:pt x="1066307" y="179804"/>
                  <a:pt x="1068375" y="181637"/>
                </a:cubicBezTo>
                <a:cubicBezTo>
                  <a:pt x="1070077" y="183129"/>
                  <a:pt x="1071805" y="184622"/>
                  <a:pt x="1073507" y="186140"/>
                </a:cubicBezTo>
                <a:cubicBezTo>
                  <a:pt x="1075602" y="187999"/>
                  <a:pt x="1077644" y="189911"/>
                  <a:pt x="1079713" y="191796"/>
                </a:cubicBezTo>
                <a:cubicBezTo>
                  <a:pt x="1081362" y="193315"/>
                  <a:pt x="1083012" y="194807"/>
                  <a:pt x="1084635" y="196326"/>
                </a:cubicBezTo>
                <a:cubicBezTo>
                  <a:pt x="1086730" y="198316"/>
                  <a:pt x="1088825" y="200332"/>
                  <a:pt x="1090893" y="202322"/>
                </a:cubicBezTo>
                <a:cubicBezTo>
                  <a:pt x="1092438" y="203814"/>
                  <a:pt x="1094009" y="205307"/>
                  <a:pt x="1095528" y="206799"/>
                </a:cubicBezTo>
                <a:cubicBezTo>
                  <a:pt x="1095868" y="207140"/>
                  <a:pt x="1096209" y="207480"/>
                  <a:pt x="1096549" y="207820"/>
                </a:cubicBezTo>
                <a:cubicBezTo>
                  <a:pt x="1050204" y="253694"/>
                  <a:pt x="997496" y="291739"/>
                  <a:pt x="939604" y="321222"/>
                </a:cubicBezTo>
                <a:cubicBezTo>
                  <a:pt x="912137" y="228715"/>
                  <a:pt x="873437" y="150740"/>
                  <a:pt x="827249" y="95021"/>
                </a:cubicBezTo>
                <a:cubicBezTo>
                  <a:pt x="806983" y="70565"/>
                  <a:pt x="785434" y="50666"/>
                  <a:pt x="763020" y="35479"/>
                </a:cubicBezTo>
                <a:cubicBezTo>
                  <a:pt x="811303" y="43910"/>
                  <a:pt x="858355" y="57918"/>
                  <a:pt x="903706" y="77504"/>
                </a:cubicBezTo>
                <a:close/>
                <a:moveTo>
                  <a:pt x="763099" y="1273813"/>
                </a:moveTo>
                <a:cubicBezTo>
                  <a:pt x="785512" y="1258652"/>
                  <a:pt x="807035" y="1238753"/>
                  <a:pt x="827301" y="1214297"/>
                </a:cubicBezTo>
                <a:cubicBezTo>
                  <a:pt x="873490" y="1158578"/>
                  <a:pt x="912163" y="1080577"/>
                  <a:pt x="939656" y="988070"/>
                </a:cubicBezTo>
                <a:cubicBezTo>
                  <a:pt x="997548" y="1017552"/>
                  <a:pt x="1050230" y="1055598"/>
                  <a:pt x="1096601" y="1101471"/>
                </a:cubicBezTo>
                <a:cubicBezTo>
                  <a:pt x="1096287" y="1101786"/>
                  <a:pt x="1095947" y="1102126"/>
                  <a:pt x="1095632" y="1102440"/>
                </a:cubicBezTo>
                <a:cubicBezTo>
                  <a:pt x="1094035" y="1104011"/>
                  <a:pt x="1092412" y="1105556"/>
                  <a:pt x="1090788" y="1107127"/>
                </a:cubicBezTo>
                <a:cubicBezTo>
                  <a:pt x="1088772" y="1109065"/>
                  <a:pt x="1086756" y="1111029"/>
                  <a:pt x="1084714" y="1112940"/>
                </a:cubicBezTo>
                <a:cubicBezTo>
                  <a:pt x="1083038" y="1114511"/>
                  <a:pt x="1081362" y="1116056"/>
                  <a:pt x="1079687" y="1117601"/>
                </a:cubicBezTo>
                <a:cubicBezTo>
                  <a:pt x="1077670" y="1119460"/>
                  <a:pt x="1075628" y="1121319"/>
                  <a:pt x="1073586" y="1123152"/>
                </a:cubicBezTo>
                <a:cubicBezTo>
                  <a:pt x="1071858" y="1124696"/>
                  <a:pt x="1070130" y="1126215"/>
                  <a:pt x="1068401" y="1127734"/>
                </a:cubicBezTo>
                <a:cubicBezTo>
                  <a:pt x="1066359" y="1129540"/>
                  <a:pt x="1064317" y="1131321"/>
                  <a:pt x="1062248" y="1133075"/>
                </a:cubicBezTo>
                <a:cubicBezTo>
                  <a:pt x="1060494" y="1134594"/>
                  <a:pt x="1058687" y="1136060"/>
                  <a:pt x="1056907" y="1137553"/>
                </a:cubicBezTo>
                <a:cubicBezTo>
                  <a:pt x="1054838" y="1139281"/>
                  <a:pt x="1052770" y="1141009"/>
                  <a:pt x="1050675" y="1142711"/>
                </a:cubicBezTo>
                <a:cubicBezTo>
                  <a:pt x="1048868" y="1144177"/>
                  <a:pt x="1047035" y="1145643"/>
                  <a:pt x="1045229" y="1147083"/>
                </a:cubicBezTo>
                <a:cubicBezTo>
                  <a:pt x="1043134" y="1148759"/>
                  <a:pt x="1041013" y="1150409"/>
                  <a:pt x="1038892" y="1152058"/>
                </a:cubicBezTo>
                <a:cubicBezTo>
                  <a:pt x="1037059" y="1153499"/>
                  <a:pt x="1035200" y="1154912"/>
                  <a:pt x="1033341" y="1156300"/>
                </a:cubicBezTo>
                <a:cubicBezTo>
                  <a:pt x="1031220" y="1157924"/>
                  <a:pt x="1029073" y="1159521"/>
                  <a:pt x="1026926" y="1161092"/>
                </a:cubicBezTo>
                <a:cubicBezTo>
                  <a:pt x="1025041" y="1162480"/>
                  <a:pt x="1023156" y="1163841"/>
                  <a:pt x="1021271" y="1165229"/>
                </a:cubicBezTo>
                <a:cubicBezTo>
                  <a:pt x="1019097" y="1166800"/>
                  <a:pt x="1016924" y="1168345"/>
                  <a:pt x="1014725" y="1169863"/>
                </a:cubicBezTo>
                <a:cubicBezTo>
                  <a:pt x="1012813" y="1171199"/>
                  <a:pt x="1010902" y="1172534"/>
                  <a:pt x="1008990" y="1173843"/>
                </a:cubicBezTo>
                <a:cubicBezTo>
                  <a:pt x="1006765" y="1175362"/>
                  <a:pt x="1004539" y="1176854"/>
                  <a:pt x="1002314" y="1178347"/>
                </a:cubicBezTo>
                <a:cubicBezTo>
                  <a:pt x="1000376" y="1179630"/>
                  <a:pt x="998465" y="1180913"/>
                  <a:pt x="996527" y="1182170"/>
                </a:cubicBezTo>
                <a:cubicBezTo>
                  <a:pt x="994249" y="1183636"/>
                  <a:pt x="991971" y="1185102"/>
                  <a:pt x="989693" y="1186542"/>
                </a:cubicBezTo>
                <a:cubicBezTo>
                  <a:pt x="987755" y="1187773"/>
                  <a:pt x="985818" y="1189004"/>
                  <a:pt x="983854" y="1190182"/>
                </a:cubicBezTo>
                <a:cubicBezTo>
                  <a:pt x="981524" y="1191622"/>
                  <a:pt x="979193" y="1193010"/>
                  <a:pt x="976837" y="1194424"/>
                </a:cubicBezTo>
                <a:cubicBezTo>
                  <a:pt x="974873" y="1195602"/>
                  <a:pt x="972935" y="1196754"/>
                  <a:pt x="970972" y="1197906"/>
                </a:cubicBezTo>
                <a:cubicBezTo>
                  <a:pt x="968589" y="1199294"/>
                  <a:pt x="966154" y="1200655"/>
                  <a:pt x="963745" y="1202017"/>
                </a:cubicBezTo>
                <a:cubicBezTo>
                  <a:pt x="961807" y="1203117"/>
                  <a:pt x="959870" y="1204216"/>
                  <a:pt x="957906" y="1205290"/>
                </a:cubicBezTo>
                <a:cubicBezTo>
                  <a:pt x="955392" y="1206678"/>
                  <a:pt x="952879" y="1208013"/>
                  <a:pt x="950339" y="1209348"/>
                </a:cubicBezTo>
                <a:cubicBezTo>
                  <a:pt x="948454" y="1210370"/>
                  <a:pt x="946542" y="1211391"/>
                  <a:pt x="944657" y="1212386"/>
                </a:cubicBezTo>
                <a:cubicBezTo>
                  <a:pt x="941986" y="1213773"/>
                  <a:pt x="939315" y="1215109"/>
                  <a:pt x="936619" y="1216470"/>
                </a:cubicBezTo>
                <a:cubicBezTo>
                  <a:pt x="934812" y="1217387"/>
                  <a:pt x="933031" y="1218303"/>
                  <a:pt x="931225" y="1219194"/>
                </a:cubicBezTo>
                <a:cubicBezTo>
                  <a:pt x="928214" y="1220660"/>
                  <a:pt x="925176" y="1222100"/>
                  <a:pt x="922139" y="1223514"/>
                </a:cubicBezTo>
                <a:cubicBezTo>
                  <a:pt x="920620" y="1224221"/>
                  <a:pt x="919128" y="1224954"/>
                  <a:pt x="917583" y="1225661"/>
                </a:cubicBezTo>
                <a:cubicBezTo>
                  <a:pt x="913001" y="1227756"/>
                  <a:pt x="908419" y="1229824"/>
                  <a:pt x="903784" y="1231840"/>
                </a:cubicBezTo>
                <a:cubicBezTo>
                  <a:pt x="858382" y="1251452"/>
                  <a:pt x="811382" y="1265434"/>
                  <a:pt x="763099" y="127381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6"/>
          <p:cNvSpPr txBox="1"/>
          <p:nvPr/>
        </p:nvSpPr>
        <p:spPr>
          <a:xfrm>
            <a:off x="4597112" y="5900938"/>
            <a:ext cx="8716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 Section Header</a:t>
            </a:r>
            <a:endParaRPr/>
          </a:p>
        </p:txBody>
      </p:sp>
      <p:grpSp>
        <p:nvGrpSpPr>
          <p:cNvPr id="1137" name="Google Shape;1137;p26"/>
          <p:cNvGrpSpPr/>
          <p:nvPr/>
        </p:nvGrpSpPr>
        <p:grpSpPr>
          <a:xfrm>
            <a:off x="0" y="-44567"/>
            <a:ext cx="18287996" cy="3921815"/>
            <a:chOff x="0" y="0"/>
            <a:chExt cx="4816592" cy="1032906"/>
          </a:xfrm>
        </p:grpSpPr>
        <p:sp>
          <p:nvSpPr>
            <p:cNvPr id="1138" name="Google Shape;1138;p26"/>
            <p:cNvSpPr/>
            <p:nvPr/>
          </p:nvSpPr>
          <p:spPr>
            <a:xfrm>
              <a:off x="0" y="0"/>
              <a:ext cx="4816592" cy="1032906"/>
            </a:xfrm>
            <a:custGeom>
              <a:rect b="b" l="l" r="r" t="t"/>
              <a:pathLst>
                <a:path extrusionOk="0" h="103290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32906"/>
                  </a:lnTo>
                  <a:lnTo>
                    <a:pt x="0" y="1032906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139" name="Google Shape;1139;p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26"/>
          <p:cNvGrpSpPr/>
          <p:nvPr/>
        </p:nvGrpSpPr>
        <p:grpSpPr>
          <a:xfrm>
            <a:off x="1498804" y="-2698209"/>
            <a:ext cx="15347543" cy="8305236"/>
            <a:chOff x="0" y="0"/>
            <a:chExt cx="5565514" cy="3011746"/>
          </a:xfrm>
        </p:grpSpPr>
        <p:sp>
          <p:nvSpPr>
            <p:cNvPr id="1141" name="Google Shape;1141;p26"/>
            <p:cNvSpPr/>
            <p:nvPr/>
          </p:nvSpPr>
          <p:spPr>
            <a:xfrm>
              <a:off x="0" y="0"/>
              <a:ext cx="5565514" cy="3011746"/>
            </a:xfrm>
            <a:custGeom>
              <a:rect b="b" l="l" r="r" t="t"/>
              <a:pathLst>
                <a:path extrusionOk="0" h="3011746" w="5565514">
                  <a:moveTo>
                    <a:pt x="0" y="0"/>
                  </a:moveTo>
                  <a:lnTo>
                    <a:pt x="5565514" y="0"/>
                  </a:lnTo>
                  <a:lnTo>
                    <a:pt x="5565514" y="3011746"/>
                  </a:lnTo>
                  <a:lnTo>
                    <a:pt x="0" y="3011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2" name="Google Shape;1142;p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3" name="Google Shape;1143;p26"/>
          <p:cNvPicPr preferRelativeResize="0"/>
          <p:nvPr/>
        </p:nvPicPr>
        <p:blipFill rotWithShape="1">
          <a:blip r:embed="rId3">
            <a:alphaModFix/>
          </a:blip>
          <a:srcRect b="43015" l="7373" r="13967" t="6648"/>
          <a:stretch/>
        </p:blipFill>
        <p:spPr>
          <a:xfrm>
            <a:off x="2272529" y="952500"/>
            <a:ext cx="4207196" cy="40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26"/>
          <p:cNvPicPr preferRelativeResize="0"/>
          <p:nvPr/>
        </p:nvPicPr>
        <p:blipFill rotWithShape="1">
          <a:blip r:embed="rId4">
            <a:alphaModFix/>
          </a:blip>
          <a:srcRect b="0" l="27693" r="2744" t="0"/>
          <a:stretch/>
        </p:blipFill>
        <p:spPr>
          <a:xfrm>
            <a:off x="11865425" y="952500"/>
            <a:ext cx="4207196" cy="40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26"/>
          <p:cNvPicPr preferRelativeResize="0"/>
          <p:nvPr/>
        </p:nvPicPr>
        <p:blipFill rotWithShape="1">
          <a:blip r:embed="rId5">
            <a:alphaModFix/>
          </a:blip>
          <a:srcRect b="0" l="6639" r="23799" t="0"/>
          <a:stretch/>
        </p:blipFill>
        <p:spPr>
          <a:xfrm>
            <a:off x="7068977" y="952500"/>
            <a:ext cx="4207196" cy="4033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6" name="Google Shape;1146;p26"/>
          <p:cNvGrpSpPr/>
          <p:nvPr/>
        </p:nvGrpSpPr>
        <p:grpSpPr>
          <a:xfrm>
            <a:off x="-2589074" y="7919988"/>
            <a:ext cx="4713043" cy="7667830"/>
            <a:chOff x="0" y="0"/>
            <a:chExt cx="6284057" cy="10223773"/>
          </a:xfrm>
        </p:grpSpPr>
        <p:grpSp>
          <p:nvGrpSpPr>
            <p:cNvPr id="1147" name="Google Shape;1147;p26"/>
            <p:cNvGrpSpPr/>
            <p:nvPr/>
          </p:nvGrpSpPr>
          <p:grpSpPr>
            <a:xfrm rot="10800000">
              <a:off x="0" y="0"/>
              <a:ext cx="6284057" cy="10223773"/>
              <a:chOff x="0" y="0"/>
              <a:chExt cx="660400" cy="1074430"/>
            </a:xfrm>
          </p:grpSpPr>
          <p:sp>
            <p:nvSpPr>
              <p:cNvPr id="1148" name="Google Shape;1148;p2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p26"/>
            <p:cNvGrpSpPr/>
            <p:nvPr/>
          </p:nvGrpSpPr>
          <p:grpSpPr>
            <a:xfrm rot="10800000">
              <a:off x="420671" y="422434"/>
              <a:ext cx="5442715" cy="9265924"/>
              <a:chOff x="0" y="0"/>
              <a:chExt cx="660400" cy="1124295"/>
            </a:xfrm>
          </p:grpSpPr>
          <p:sp>
            <p:nvSpPr>
              <p:cNvPr id="1151" name="Google Shape;1151;p2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26"/>
            <p:cNvGrpSpPr/>
            <p:nvPr/>
          </p:nvGrpSpPr>
          <p:grpSpPr>
            <a:xfrm rot="10800000">
              <a:off x="890341" y="945623"/>
              <a:ext cx="4503375" cy="8153465"/>
              <a:chOff x="0" y="0"/>
              <a:chExt cx="660400" cy="1195670"/>
            </a:xfrm>
          </p:grpSpPr>
          <p:sp>
            <p:nvSpPr>
              <p:cNvPr id="1154" name="Google Shape;1154;p2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26"/>
            <p:cNvGrpSpPr/>
            <p:nvPr/>
          </p:nvGrpSpPr>
          <p:grpSpPr>
            <a:xfrm rot="10800000">
              <a:off x="1367205" y="1568084"/>
              <a:ext cx="3549646" cy="7050091"/>
              <a:chOff x="0" y="0"/>
              <a:chExt cx="660400" cy="1311646"/>
            </a:xfrm>
          </p:grpSpPr>
          <p:sp>
            <p:nvSpPr>
              <p:cNvPr id="1157" name="Google Shape;1157;p2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9" name="Google Shape;1159;p26"/>
            <p:cNvGrpSpPr/>
            <p:nvPr/>
          </p:nvGrpSpPr>
          <p:grpSpPr>
            <a:xfrm rot="10800000">
              <a:off x="1767947" y="2017650"/>
              <a:ext cx="2748163" cy="6147657"/>
              <a:chOff x="0" y="0"/>
              <a:chExt cx="660400" cy="1477319"/>
            </a:xfrm>
          </p:grpSpPr>
          <p:sp>
            <p:nvSpPr>
              <p:cNvPr id="1160" name="Google Shape;1160;p2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2" name="Google Shape;1162;p26"/>
            <p:cNvGrpSpPr/>
            <p:nvPr/>
          </p:nvGrpSpPr>
          <p:grpSpPr>
            <a:xfrm rot="10800000">
              <a:off x="2115757" y="2470572"/>
              <a:ext cx="2052543" cy="5284852"/>
              <a:chOff x="0" y="0"/>
              <a:chExt cx="660400" cy="1700386"/>
            </a:xfrm>
          </p:grpSpPr>
          <p:sp>
            <p:nvSpPr>
              <p:cNvPr id="1163" name="Google Shape;1163;p2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2780907" y="-3532336"/>
            <a:ext cx="6568145" cy="10644284"/>
            <a:chOff x="1" y="1"/>
            <a:chExt cx="8757526" cy="14192379"/>
          </a:xfrm>
        </p:grpSpPr>
        <p:grpSp>
          <p:nvGrpSpPr>
            <p:cNvPr id="1170" name="Google Shape;1170;p27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1171" name="Google Shape;1171;p27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27"/>
            <p:cNvGrpSpPr/>
            <p:nvPr/>
          </p:nvGrpSpPr>
          <p:grpSpPr>
            <a:xfrm rot="-13330">
              <a:off x="610302" y="680075"/>
              <a:ext cx="7537530" cy="12832230"/>
              <a:chOff x="0" y="0"/>
              <a:chExt cx="660400" cy="1124295"/>
            </a:xfrm>
          </p:grpSpPr>
          <p:sp>
            <p:nvSpPr>
              <p:cNvPr id="1174" name="Google Shape;1174;p27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27"/>
            <p:cNvGrpSpPr/>
            <p:nvPr/>
          </p:nvGrpSpPr>
          <p:grpSpPr>
            <a:xfrm rot="-13330">
              <a:off x="1299019" y="1564688"/>
              <a:ext cx="6236652" cy="11291604"/>
              <a:chOff x="0" y="0"/>
              <a:chExt cx="660400" cy="1195670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27"/>
            <p:cNvGrpSpPr/>
            <p:nvPr/>
          </p:nvGrpSpPr>
          <p:grpSpPr>
            <a:xfrm rot="-13330">
              <a:off x="2035240" y="2507086"/>
              <a:ext cx="4915848" cy="9763559"/>
              <a:chOff x="0" y="0"/>
              <a:chExt cx="660400" cy="1311646"/>
            </a:xfrm>
          </p:grpSpPr>
          <p:sp>
            <p:nvSpPr>
              <p:cNvPr id="1180" name="Google Shape;1180;p27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2" name="Google Shape;1182;p27"/>
            <p:cNvGrpSpPr/>
            <p:nvPr/>
          </p:nvGrpSpPr>
          <p:grpSpPr>
            <a:xfrm rot="-13330">
              <a:off x="2564821" y="3134257"/>
              <a:ext cx="3805887" cy="8513792"/>
              <a:chOff x="0" y="0"/>
              <a:chExt cx="660400" cy="1477319"/>
            </a:xfrm>
          </p:grpSpPr>
          <p:sp>
            <p:nvSpPr>
              <p:cNvPr id="1183" name="Google Shape;1183;p27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5" name="Google Shape;1185;p27"/>
            <p:cNvGrpSpPr/>
            <p:nvPr/>
          </p:nvGrpSpPr>
          <p:grpSpPr>
            <a:xfrm rot="-13330">
              <a:off x="2957491" y="3701897"/>
              <a:ext cx="2842534" cy="7318907"/>
              <a:chOff x="0" y="0"/>
              <a:chExt cx="660400" cy="1700386"/>
            </a:xfrm>
          </p:grpSpPr>
          <p:sp>
            <p:nvSpPr>
              <p:cNvPr id="1186" name="Google Shape;1186;p27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8" name="Google Shape;1188;p27"/>
          <p:cNvGrpSpPr/>
          <p:nvPr/>
        </p:nvGrpSpPr>
        <p:grpSpPr>
          <a:xfrm>
            <a:off x="15024491" y="6196130"/>
            <a:ext cx="6527018" cy="10619055"/>
            <a:chOff x="0" y="0"/>
            <a:chExt cx="8702690" cy="14158740"/>
          </a:xfrm>
        </p:grpSpPr>
        <p:grpSp>
          <p:nvGrpSpPr>
            <p:cNvPr id="1189" name="Google Shape;1189;p27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190" name="Google Shape;1190;p27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27"/>
            <p:cNvGrpSpPr/>
            <p:nvPr/>
          </p:nvGrpSpPr>
          <p:grpSpPr>
            <a:xfrm rot="10800000">
              <a:off x="646080" y="688655"/>
              <a:ext cx="7537530" cy="12832230"/>
              <a:chOff x="0" y="0"/>
              <a:chExt cx="660400" cy="1124295"/>
            </a:xfrm>
          </p:grpSpPr>
          <p:sp>
            <p:nvSpPr>
              <p:cNvPr id="1193" name="Google Shape;1193;p27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p27"/>
            <p:cNvGrpSpPr/>
            <p:nvPr/>
          </p:nvGrpSpPr>
          <p:grpSpPr>
            <a:xfrm rot="10800000">
              <a:off x="1271119" y="1387811"/>
              <a:ext cx="6236652" cy="11291604"/>
              <a:chOff x="0" y="0"/>
              <a:chExt cx="660400" cy="1195670"/>
            </a:xfrm>
          </p:grpSpPr>
          <p:sp>
            <p:nvSpPr>
              <p:cNvPr id="1196" name="Google Shape;1196;p27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198;p27"/>
            <p:cNvGrpSpPr/>
            <p:nvPr/>
          </p:nvGrpSpPr>
          <p:grpSpPr>
            <a:xfrm rot="10800000">
              <a:off x="1893421" y="2184891"/>
              <a:ext cx="4915848" cy="9763559"/>
              <a:chOff x="0" y="0"/>
              <a:chExt cx="660400" cy="1311646"/>
            </a:xfrm>
          </p:grpSpPr>
          <p:sp>
            <p:nvSpPr>
              <p:cNvPr id="1199" name="Google Shape;1199;p27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1" name="Google Shape;1201;p27"/>
            <p:cNvGrpSpPr/>
            <p:nvPr/>
          </p:nvGrpSpPr>
          <p:grpSpPr>
            <a:xfrm rot="10800000">
              <a:off x="2511902" y="2951507"/>
              <a:ext cx="3805887" cy="8513792"/>
              <a:chOff x="0" y="0"/>
              <a:chExt cx="660400" cy="1477319"/>
            </a:xfrm>
          </p:grpSpPr>
          <p:sp>
            <p:nvSpPr>
              <p:cNvPr id="1202" name="Google Shape;1202;p27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p27"/>
            <p:cNvGrpSpPr/>
            <p:nvPr/>
          </p:nvGrpSpPr>
          <p:grpSpPr>
            <a:xfrm rot="10800000">
              <a:off x="3144845" y="3652088"/>
              <a:ext cx="2842534" cy="7318907"/>
              <a:chOff x="0" y="0"/>
              <a:chExt cx="660400" cy="1700386"/>
            </a:xfrm>
          </p:grpSpPr>
          <p:sp>
            <p:nvSpPr>
              <p:cNvPr id="1205" name="Google Shape;1205;p27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7" name="Google Shape;1207;p27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1208" name="Google Shape;1208;p27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1209" name="Google Shape;1209;p2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rect b="b" l="l" r="r" t="t"/>
                <a:pathLst>
                  <a:path extrusionOk="0" h="2167467" w="427472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10" name="Google Shape;1210;p2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7"/>
            <p:cNvGrpSpPr/>
            <p:nvPr/>
          </p:nvGrpSpPr>
          <p:grpSpPr>
            <a:xfrm>
              <a:off x="640752" y="716591"/>
              <a:ext cx="20416929" cy="9650328"/>
              <a:chOff x="0" y="0"/>
              <a:chExt cx="4032974" cy="1906238"/>
            </a:xfrm>
          </p:grpSpPr>
          <p:sp>
            <p:nvSpPr>
              <p:cNvPr id="1212" name="Google Shape;1212;p27"/>
              <p:cNvSpPr/>
              <p:nvPr/>
            </p:nvSpPr>
            <p:spPr>
              <a:xfrm>
                <a:off x="0" y="0"/>
                <a:ext cx="4032974" cy="1906238"/>
              </a:xfrm>
              <a:custGeom>
                <a:rect b="b" l="l" r="r" t="t"/>
                <a:pathLst>
                  <a:path extrusionOk="0" h="1906238" w="4032974">
                    <a:moveTo>
                      <a:pt x="0" y="0"/>
                    </a:moveTo>
                    <a:lnTo>
                      <a:pt x="4032974" y="0"/>
                    </a:lnTo>
                    <a:lnTo>
                      <a:pt x="4032974" y="1906238"/>
                    </a:lnTo>
                    <a:lnTo>
                      <a:pt x="0" y="1906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13" name="Google Shape;1213;p2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4" name="Google Shape;1214;p27"/>
          <p:cNvSpPr txBox="1"/>
          <p:nvPr/>
        </p:nvSpPr>
        <p:spPr>
          <a:xfrm>
            <a:off x="2483580" y="6079636"/>
            <a:ext cx="33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the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15" name="Google Shape;1215;p27"/>
          <p:cNvGrpSpPr/>
          <p:nvPr/>
        </p:nvGrpSpPr>
        <p:grpSpPr>
          <a:xfrm>
            <a:off x="2671957" y="1995090"/>
            <a:ext cx="3086100" cy="4098728"/>
            <a:chOff x="0" y="-266700"/>
            <a:chExt cx="812800" cy="1079500"/>
          </a:xfrm>
        </p:grpSpPr>
        <p:sp>
          <p:nvSpPr>
            <p:cNvPr id="1216" name="Google Shape;1216;p27"/>
            <p:cNvSpPr/>
            <p:nvPr/>
          </p:nvSpPr>
          <p:spPr>
            <a:xfrm>
              <a:off x="0" y="0"/>
              <a:ext cx="789541" cy="782696"/>
            </a:xfrm>
            <a:custGeom>
              <a:rect b="b" l="l" r="r" t="t"/>
              <a:pathLst>
                <a:path extrusionOk="0" h="782696" w="789541">
                  <a:moveTo>
                    <a:pt x="0" y="0"/>
                  </a:moveTo>
                  <a:lnTo>
                    <a:pt x="789541" y="0"/>
                  </a:lnTo>
                  <a:lnTo>
                    <a:pt x="789541" y="782696"/>
                  </a:lnTo>
                  <a:lnTo>
                    <a:pt x="0" y="7826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17" name="Google Shape;1217;p27"/>
            <p:cNvSpPr txBox="1"/>
            <p:nvPr/>
          </p:nvSpPr>
          <p:spPr>
            <a:xfrm>
              <a:off x="0" y="-266700"/>
              <a:ext cx="812800" cy="10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2 out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of 5</a:t>
              </a:r>
              <a:endParaRPr/>
            </a:p>
          </p:txBody>
        </p:sp>
      </p:grpSp>
      <p:sp>
        <p:nvSpPr>
          <p:cNvPr id="1218" name="Google Shape;1218;p27"/>
          <p:cNvSpPr txBox="1"/>
          <p:nvPr/>
        </p:nvSpPr>
        <p:spPr>
          <a:xfrm>
            <a:off x="7283514" y="4992973"/>
            <a:ext cx="30861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95%</a:t>
            </a:r>
            <a:endParaRPr/>
          </a:p>
        </p:txBody>
      </p:sp>
      <p:sp>
        <p:nvSpPr>
          <p:cNvPr id="1219" name="Google Shape;1219;p27"/>
          <p:cNvSpPr txBox="1"/>
          <p:nvPr/>
        </p:nvSpPr>
        <p:spPr>
          <a:xfrm>
            <a:off x="11767225" y="2811875"/>
            <a:ext cx="42723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12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million</a:t>
            </a:r>
            <a:endParaRPr/>
          </a:p>
        </p:txBody>
      </p:sp>
      <p:cxnSp>
        <p:nvCxnSpPr>
          <p:cNvPr id="1220" name="Google Shape;1220;p27"/>
          <p:cNvCxnSpPr/>
          <p:nvPr/>
        </p:nvCxnSpPr>
        <p:spPr>
          <a:xfrm rot="5400000">
            <a:off x="5074982" y="6348530"/>
            <a:ext cx="3120215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1" name="Google Shape;1221;p27"/>
          <p:cNvSpPr txBox="1"/>
          <p:nvPr/>
        </p:nvSpPr>
        <p:spPr>
          <a:xfrm>
            <a:off x="7183485" y="6033699"/>
            <a:ext cx="33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the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2" name="Google Shape;1222;p27"/>
          <p:cNvSpPr txBox="1"/>
          <p:nvPr/>
        </p:nvSpPr>
        <p:spPr>
          <a:xfrm>
            <a:off x="12216105" y="6079636"/>
            <a:ext cx="33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the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23" name="Google Shape;1223;p27"/>
          <p:cNvCxnSpPr/>
          <p:nvPr/>
        </p:nvCxnSpPr>
        <p:spPr>
          <a:xfrm rot="5400000">
            <a:off x="9480842" y="4436227"/>
            <a:ext cx="3248718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8"/>
          <p:cNvGrpSpPr/>
          <p:nvPr/>
        </p:nvGrpSpPr>
        <p:grpSpPr>
          <a:xfrm rot="10786669">
            <a:off x="-2760344" y="-3319697"/>
            <a:ext cx="6527018" cy="10619055"/>
            <a:chOff x="0" y="0"/>
            <a:chExt cx="8702690" cy="14158740"/>
          </a:xfrm>
        </p:grpSpPr>
        <p:grpSp>
          <p:nvGrpSpPr>
            <p:cNvPr id="1229" name="Google Shape;1229;p28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230" name="Google Shape;1230;p2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28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1233" name="Google Shape;1233;p2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5" name="Google Shape;1235;p28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1236" name="Google Shape;1236;p2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28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1239" name="Google Shape;1239;p2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1" name="Google Shape;1241;p28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1242" name="Google Shape;1242;p2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28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1245" name="Google Shape;1245;p2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7" name="Google Shape;1247;p28"/>
          <p:cNvGrpSpPr/>
          <p:nvPr/>
        </p:nvGrpSpPr>
        <p:grpSpPr>
          <a:xfrm>
            <a:off x="15024491" y="6273855"/>
            <a:ext cx="6527018" cy="10619055"/>
            <a:chOff x="0" y="0"/>
            <a:chExt cx="8702690" cy="14158740"/>
          </a:xfrm>
        </p:grpSpPr>
        <p:grpSp>
          <p:nvGrpSpPr>
            <p:cNvPr id="1248" name="Google Shape;1248;p28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249" name="Google Shape;1249;p2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28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1252" name="Google Shape;1252;p2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28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1255" name="Google Shape;1255;p2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28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1258" name="Google Shape;1258;p2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8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1261" name="Google Shape;1261;p2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28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1264" name="Google Shape;1264;p2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2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6" name="Google Shape;1266;p28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1267" name="Google Shape;1267;p28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1268" name="Google Shape;1268;p28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rect b="b" l="l" r="r" t="t"/>
                <a:pathLst>
                  <a:path extrusionOk="0" h="2167467" w="427472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69" name="Google Shape;1269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28"/>
            <p:cNvGrpSpPr/>
            <p:nvPr/>
          </p:nvGrpSpPr>
          <p:grpSpPr>
            <a:xfrm>
              <a:off x="640752" y="716591"/>
              <a:ext cx="20416929" cy="9650328"/>
              <a:chOff x="0" y="0"/>
              <a:chExt cx="4032974" cy="1906238"/>
            </a:xfrm>
          </p:grpSpPr>
          <p:sp>
            <p:nvSpPr>
              <p:cNvPr id="1271" name="Google Shape;1271;p28"/>
              <p:cNvSpPr/>
              <p:nvPr/>
            </p:nvSpPr>
            <p:spPr>
              <a:xfrm>
                <a:off x="0" y="0"/>
                <a:ext cx="4032974" cy="1906238"/>
              </a:xfrm>
              <a:custGeom>
                <a:rect b="b" l="l" r="r" t="t"/>
                <a:pathLst>
                  <a:path extrusionOk="0" h="1906238" w="4032974">
                    <a:moveTo>
                      <a:pt x="0" y="0"/>
                    </a:moveTo>
                    <a:lnTo>
                      <a:pt x="4032974" y="0"/>
                    </a:lnTo>
                    <a:lnTo>
                      <a:pt x="4032974" y="1906238"/>
                    </a:lnTo>
                    <a:lnTo>
                      <a:pt x="0" y="1906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72" name="Google Shape;1272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3" name="Google Shape;1273;p28"/>
          <p:cNvGrpSpPr/>
          <p:nvPr/>
        </p:nvGrpSpPr>
        <p:grpSpPr>
          <a:xfrm>
            <a:off x="3391613" y="6029802"/>
            <a:ext cx="2214023" cy="2220800"/>
            <a:chOff x="0" y="0"/>
            <a:chExt cx="1412613" cy="1416937"/>
          </a:xfrm>
        </p:grpSpPr>
        <p:sp>
          <p:nvSpPr>
            <p:cNvPr id="1274" name="Google Shape;1274;p28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5" name="Google Shape;1275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3391613" y="3437527"/>
            <a:ext cx="2214023" cy="2220800"/>
            <a:chOff x="0" y="0"/>
            <a:chExt cx="1412613" cy="1416937"/>
          </a:xfrm>
        </p:grpSpPr>
        <p:sp>
          <p:nvSpPr>
            <p:cNvPr id="1277" name="Google Shape;1277;p28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8" name="Google Shape;1278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79" name="Google Shape;1279;p28"/>
          <p:cNvPicPr preferRelativeResize="0"/>
          <p:nvPr/>
        </p:nvPicPr>
        <p:blipFill rotWithShape="1">
          <a:blip r:embed="rId3">
            <a:alphaModFix/>
          </a:blip>
          <a:srcRect b="46002" l="39407" r="2135" t="14913"/>
          <a:stretch/>
        </p:blipFill>
        <p:spPr>
          <a:xfrm>
            <a:off x="3526377" y="6166383"/>
            <a:ext cx="1944495" cy="19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28"/>
          <p:cNvPicPr preferRelativeResize="0"/>
          <p:nvPr/>
        </p:nvPicPr>
        <p:blipFill rotWithShape="1">
          <a:blip r:embed="rId4">
            <a:alphaModFix/>
          </a:blip>
          <a:srcRect b="50955" l="20485" r="31444" t="16964"/>
          <a:stretch/>
        </p:blipFill>
        <p:spPr>
          <a:xfrm>
            <a:off x="3526377" y="3574107"/>
            <a:ext cx="1944495" cy="194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1" name="Google Shape;1281;p28"/>
          <p:cNvGrpSpPr/>
          <p:nvPr/>
        </p:nvGrpSpPr>
        <p:grpSpPr>
          <a:xfrm>
            <a:off x="9855843" y="3437527"/>
            <a:ext cx="2214023" cy="2220800"/>
            <a:chOff x="0" y="0"/>
            <a:chExt cx="1412613" cy="1416937"/>
          </a:xfrm>
        </p:grpSpPr>
        <p:sp>
          <p:nvSpPr>
            <p:cNvPr id="1282" name="Google Shape;1282;p28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3" name="Google Shape;1283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4" name="Google Shape;1284;p28"/>
          <p:cNvPicPr preferRelativeResize="0"/>
          <p:nvPr/>
        </p:nvPicPr>
        <p:blipFill rotWithShape="1">
          <a:blip r:embed="rId5">
            <a:alphaModFix/>
          </a:blip>
          <a:srcRect b="46886" l="21188" r="45055" t="2462"/>
          <a:stretch/>
        </p:blipFill>
        <p:spPr>
          <a:xfrm>
            <a:off x="9983202" y="3574107"/>
            <a:ext cx="1944495" cy="194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5" name="Google Shape;1285;p28"/>
          <p:cNvGrpSpPr/>
          <p:nvPr/>
        </p:nvGrpSpPr>
        <p:grpSpPr>
          <a:xfrm>
            <a:off x="9855843" y="6029802"/>
            <a:ext cx="2214023" cy="2220800"/>
            <a:chOff x="0" y="0"/>
            <a:chExt cx="1412613" cy="1416937"/>
          </a:xfrm>
        </p:grpSpPr>
        <p:sp>
          <p:nvSpPr>
            <p:cNvPr id="1286" name="Google Shape;1286;p28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7" name="Google Shape;1287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8" name="Google Shape;1288;p28"/>
          <p:cNvPicPr preferRelativeResize="0"/>
          <p:nvPr/>
        </p:nvPicPr>
        <p:blipFill rotWithShape="1">
          <a:blip r:embed="rId6">
            <a:alphaModFix/>
          </a:blip>
          <a:srcRect b="31723" l="30247" r="32490" t="12257"/>
          <a:stretch/>
        </p:blipFill>
        <p:spPr>
          <a:xfrm>
            <a:off x="9983202" y="6166383"/>
            <a:ext cx="1944495" cy="19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28"/>
          <p:cNvSpPr txBox="1"/>
          <p:nvPr/>
        </p:nvSpPr>
        <p:spPr>
          <a:xfrm>
            <a:off x="1710296" y="1837327"/>
            <a:ext cx="1183788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 Team Member Page </a:t>
            </a:r>
            <a:endParaRPr/>
          </a:p>
        </p:txBody>
      </p:sp>
      <p:grpSp>
        <p:nvGrpSpPr>
          <p:cNvPr id="1290" name="Google Shape;1290;p28"/>
          <p:cNvGrpSpPr/>
          <p:nvPr/>
        </p:nvGrpSpPr>
        <p:grpSpPr>
          <a:xfrm>
            <a:off x="5854656" y="3932506"/>
            <a:ext cx="2991538" cy="937615"/>
            <a:chOff x="0" y="-9525"/>
            <a:chExt cx="3988717" cy="1250153"/>
          </a:xfrm>
        </p:grpSpPr>
        <p:sp>
          <p:nvSpPr>
            <p:cNvPr id="1291" name="Google Shape;1291;p28"/>
            <p:cNvSpPr txBox="1"/>
            <p:nvPr/>
          </p:nvSpPr>
          <p:spPr>
            <a:xfrm>
              <a:off x="0" y="-9525"/>
              <a:ext cx="2366108" cy="65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1292" name="Google Shape;1292;p28"/>
            <p:cNvSpPr txBox="1"/>
            <p:nvPr/>
          </p:nvSpPr>
          <p:spPr>
            <a:xfrm>
              <a:off x="0" y="765758"/>
              <a:ext cx="3988717" cy="47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1293" name="Google Shape;1293;p28"/>
          <p:cNvGrpSpPr/>
          <p:nvPr/>
        </p:nvGrpSpPr>
        <p:grpSpPr>
          <a:xfrm>
            <a:off x="5854656" y="6671757"/>
            <a:ext cx="2991538" cy="937615"/>
            <a:chOff x="0" y="-9525"/>
            <a:chExt cx="3988717" cy="1250153"/>
          </a:xfrm>
        </p:grpSpPr>
        <p:sp>
          <p:nvSpPr>
            <p:cNvPr id="1294" name="Google Shape;1294;p28"/>
            <p:cNvSpPr txBox="1"/>
            <p:nvPr/>
          </p:nvSpPr>
          <p:spPr>
            <a:xfrm>
              <a:off x="0" y="-9525"/>
              <a:ext cx="2366108" cy="65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1295" name="Google Shape;1295;p28"/>
            <p:cNvSpPr txBox="1"/>
            <p:nvPr/>
          </p:nvSpPr>
          <p:spPr>
            <a:xfrm>
              <a:off x="0" y="765758"/>
              <a:ext cx="3988717" cy="47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12336567" y="3932506"/>
            <a:ext cx="2991538" cy="937615"/>
            <a:chOff x="0" y="-9525"/>
            <a:chExt cx="3988717" cy="1250153"/>
          </a:xfrm>
        </p:grpSpPr>
        <p:sp>
          <p:nvSpPr>
            <p:cNvPr id="1297" name="Google Shape;1297;p28"/>
            <p:cNvSpPr txBox="1"/>
            <p:nvPr/>
          </p:nvSpPr>
          <p:spPr>
            <a:xfrm>
              <a:off x="0" y="-9525"/>
              <a:ext cx="2366108" cy="65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1298" name="Google Shape;1298;p28"/>
            <p:cNvSpPr txBox="1"/>
            <p:nvPr/>
          </p:nvSpPr>
          <p:spPr>
            <a:xfrm>
              <a:off x="0" y="765758"/>
              <a:ext cx="3988717" cy="47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1299" name="Google Shape;1299;p28"/>
          <p:cNvGrpSpPr/>
          <p:nvPr/>
        </p:nvGrpSpPr>
        <p:grpSpPr>
          <a:xfrm>
            <a:off x="12336567" y="6671757"/>
            <a:ext cx="2991538" cy="937615"/>
            <a:chOff x="0" y="-9525"/>
            <a:chExt cx="3988717" cy="1250153"/>
          </a:xfrm>
        </p:grpSpPr>
        <p:sp>
          <p:nvSpPr>
            <p:cNvPr id="1300" name="Google Shape;1300;p28"/>
            <p:cNvSpPr txBox="1"/>
            <p:nvPr/>
          </p:nvSpPr>
          <p:spPr>
            <a:xfrm>
              <a:off x="0" y="-9525"/>
              <a:ext cx="2366108" cy="65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1301" name="Google Shape;1301;p28"/>
            <p:cNvSpPr txBox="1"/>
            <p:nvPr/>
          </p:nvSpPr>
          <p:spPr>
            <a:xfrm>
              <a:off x="0" y="765758"/>
              <a:ext cx="3988717" cy="47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9"/>
          <p:cNvGrpSpPr/>
          <p:nvPr/>
        </p:nvGrpSpPr>
        <p:grpSpPr>
          <a:xfrm rot="10786669">
            <a:off x="-3939761" y="-3272842"/>
            <a:ext cx="26199918" cy="16380060"/>
            <a:chOff x="0" y="-148852"/>
            <a:chExt cx="34933224" cy="21840079"/>
          </a:xfrm>
        </p:grpSpPr>
        <p:grpSp>
          <p:nvGrpSpPr>
            <p:cNvPr id="1307" name="Google Shape;1307;p29"/>
            <p:cNvGrpSpPr/>
            <p:nvPr/>
          </p:nvGrpSpPr>
          <p:grpSpPr>
            <a:xfrm rot="10800000">
              <a:off x="24612673" y="4751473"/>
              <a:ext cx="10320551" cy="16939754"/>
              <a:chOff x="0" y="-9525"/>
              <a:chExt cx="660400" cy="1083955"/>
            </a:xfrm>
          </p:grpSpPr>
          <p:sp>
            <p:nvSpPr>
              <p:cNvPr id="1308" name="Google Shape;1308;p2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29"/>
            <p:cNvGrpSpPr/>
            <p:nvPr/>
          </p:nvGrpSpPr>
          <p:grpSpPr>
            <a:xfrm rot="10800000">
              <a:off x="25303557" y="5445253"/>
              <a:ext cx="8938783" cy="15346712"/>
              <a:chOff x="0" y="-9525"/>
              <a:chExt cx="660400" cy="1133820"/>
            </a:xfrm>
          </p:grpSpPr>
          <p:sp>
            <p:nvSpPr>
              <p:cNvPr id="1311" name="Google Shape;1311;p2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29"/>
            <p:cNvGrpSpPr/>
            <p:nvPr/>
          </p:nvGrpSpPr>
          <p:grpSpPr>
            <a:xfrm rot="10800000">
              <a:off x="26074915" y="6304506"/>
              <a:ext cx="7396067" cy="13497427"/>
              <a:chOff x="0" y="-9525"/>
              <a:chExt cx="660400" cy="1205195"/>
            </a:xfrm>
          </p:grpSpPr>
          <p:sp>
            <p:nvSpPr>
              <p:cNvPr id="1314" name="Google Shape;1314;p2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29"/>
            <p:cNvGrpSpPr/>
            <p:nvPr/>
          </p:nvGrpSpPr>
          <p:grpSpPr>
            <a:xfrm rot="10800000">
              <a:off x="26858088" y="7326798"/>
              <a:ext cx="5829722" cy="11662722"/>
              <a:chOff x="0" y="-9525"/>
              <a:chExt cx="660400" cy="1321171"/>
            </a:xfrm>
          </p:grpSpPr>
          <p:sp>
            <p:nvSpPr>
              <p:cNvPr id="1317" name="Google Shape;1317;p2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29"/>
            <p:cNvGrpSpPr/>
            <p:nvPr/>
          </p:nvGrpSpPr>
          <p:grpSpPr>
            <a:xfrm rot="10800000">
              <a:off x="27516241" y="8065137"/>
              <a:ext cx="4513415" cy="10161633"/>
              <a:chOff x="0" y="-9525"/>
              <a:chExt cx="660400" cy="1486844"/>
            </a:xfrm>
          </p:grpSpPr>
          <p:sp>
            <p:nvSpPr>
              <p:cNvPr id="1320" name="Google Shape;1320;p2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29"/>
            <p:cNvGrpSpPr/>
            <p:nvPr/>
          </p:nvGrpSpPr>
          <p:grpSpPr>
            <a:xfrm rot="10800000">
              <a:off x="28087463" y="8808989"/>
              <a:ext cx="3370971" cy="8728138"/>
              <a:chOff x="0" y="-9525"/>
              <a:chExt cx="660400" cy="1709911"/>
            </a:xfrm>
          </p:grpSpPr>
          <p:sp>
            <p:nvSpPr>
              <p:cNvPr id="1323" name="Google Shape;1323;p29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29"/>
            <p:cNvGrpSpPr/>
            <p:nvPr/>
          </p:nvGrpSpPr>
          <p:grpSpPr>
            <a:xfrm rot="13330">
              <a:off x="12589052" y="-128907"/>
              <a:ext cx="10320551" cy="16939754"/>
              <a:chOff x="0" y="-9525"/>
              <a:chExt cx="660400" cy="1083955"/>
            </a:xfrm>
          </p:grpSpPr>
          <p:sp>
            <p:nvSpPr>
              <p:cNvPr id="1326" name="Google Shape;1326;p2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29"/>
            <p:cNvGrpSpPr/>
            <p:nvPr/>
          </p:nvGrpSpPr>
          <p:grpSpPr>
            <a:xfrm rot="13330">
              <a:off x="13279537" y="770355"/>
              <a:ext cx="8938783" cy="15346712"/>
              <a:chOff x="0" y="-9525"/>
              <a:chExt cx="660400" cy="1133820"/>
            </a:xfrm>
          </p:grpSpPr>
          <p:sp>
            <p:nvSpPr>
              <p:cNvPr id="1329" name="Google Shape;1329;p2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29"/>
            <p:cNvGrpSpPr/>
            <p:nvPr/>
          </p:nvGrpSpPr>
          <p:grpSpPr>
            <a:xfrm rot="13330">
              <a:off x="14050642" y="1760385"/>
              <a:ext cx="7396067" cy="13497427"/>
              <a:chOff x="0" y="-9525"/>
              <a:chExt cx="660400" cy="1205195"/>
            </a:xfrm>
          </p:grpSpPr>
          <p:sp>
            <p:nvSpPr>
              <p:cNvPr id="1332" name="Google Shape;1332;p2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29"/>
            <p:cNvGrpSpPr/>
            <p:nvPr/>
          </p:nvGrpSpPr>
          <p:grpSpPr>
            <a:xfrm rot="13330">
              <a:off x="14834221" y="2572800"/>
              <a:ext cx="5829722" cy="11662722"/>
              <a:chOff x="0" y="-9525"/>
              <a:chExt cx="660400" cy="1321171"/>
            </a:xfrm>
          </p:grpSpPr>
          <p:sp>
            <p:nvSpPr>
              <p:cNvPr id="1335" name="Google Shape;1335;p2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29"/>
            <p:cNvGrpSpPr/>
            <p:nvPr/>
          </p:nvGrpSpPr>
          <p:grpSpPr>
            <a:xfrm rot="13330">
              <a:off x="15492327" y="3335550"/>
              <a:ext cx="4513415" cy="10161633"/>
              <a:chOff x="0" y="-9525"/>
              <a:chExt cx="660400" cy="1486844"/>
            </a:xfrm>
          </p:grpSpPr>
          <p:sp>
            <p:nvSpPr>
              <p:cNvPr id="1338" name="Google Shape;1338;p2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0" name="Google Shape;1340;p29"/>
            <p:cNvGrpSpPr/>
            <p:nvPr/>
          </p:nvGrpSpPr>
          <p:grpSpPr>
            <a:xfrm rot="13330">
              <a:off x="16066401" y="2608268"/>
              <a:ext cx="3370971" cy="10145068"/>
              <a:chOff x="0" y="-9525"/>
              <a:chExt cx="660400" cy="1987499"/>
            </a:xfrm>
          </p:grpSpPr>
          <p:sp>
            <p:nvSpPr>
              <p:cNvPr id="1341" name="Google Shape;1341;p29"/>
              <p:cNvSpPr/>
              <p:nvPr/>
            </p:nvSpPr>
            <p:spPr>
              <a:xfrm>
                <a:off x="0" y="0"/>
                <a:ext cx="660400" cy="1977974"/>
              </a:xfrm>
              <a:custGeom>
                <a:rect b="b" l="l" r="r" t="t"/>
                <a:pathLst>
                  <a:path extrusionOk="0" h="1977974" w="660400">
                    <a:moveTo>
                      <a:pt x="220252" y="1958905"/>
                    </a:moveTo>
                    <a:cubicBezTo>
                      <a:pt x="254109" y="1970419"/>
                      <a:pt x="292600" y="1977974"/>
                      <a:pt x="330378" y="1977974"/>
                    </a:cubicBezTo>
                    <a:cubicBezTo>
                      <a:pt x="368157" y="1977974"/>
                      <a:pt x="404509" y="1971497"/>
                      <a:pt x="438009" y="1959983"/>
                    </a:cubicBezTo>
                    <a:cubicBezTo>
                      <a:pt x="438723" y="1959624"/>
                      <a:pt x="439435" y="1959624"/>
                      <a:pt x="440148" y="1959265"/>
                    </a:cubicBezTo>
                    <a:cubicBezTo>
                      <a:pt x="565955" y="1913209"/>
                      <a:pt x="658618" y="1791595"/>
                      <a:pt x="660400" y="1623590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622385"/>
                    </a:lnTo>
                    <a:cubicBezTo>
                      <a:pt x="1782" y="1792314"/>
                      <a:pt x="93019" y="1913929"/>
                      <a:pt x="220252" y="195890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3" name="Google Shape;1343;p29"/>
            <p:cNvGrpSpPr/>
            <p:nvPr/>
          </p:nvGrpSpPr>
          <p:grpSpPr>
            <a:xfrm rot="10800000">
              <a:off x="0" y="4656032"/>
              <a:ext cx="10320551" cy="16939754"/>
              <a:chOff x="0" y="-9525"/>
              <a:chExt cx="660400" cy="1083955"/>
            </a:xfrm>
          </p:grpSpPr>
          <p:sp>
            <p:nvSpPr>
              <p:cNvPr id="1344" name="Google Shape;1344;p2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29"/>
            <p:cNvGrpSpPr/>
            <p:nvPr/>
          </p:nvGrpSpPr>
          <p:grpSpPr>
            <a:xfrm rot="10800000">
              <a:off x="690884" y="5349813"/>
              <a:ext cx="8938783" cy="15346712"/>
              <a:chOff x="0" y="-9525"/>
              <a:chExt cx="660400" cy="1133820"/>
            </a:xfrm>
          </p:grpSpPr>
          <p:sp>
            <p:nvSpPr>
              <p:cNvPr id="1347" name="Google Shape;1347;p2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29"/>
            <p:cNvGrpSpPr/>
            <p:nvPr/>
          </p:nvGrpSpPr>
          <p:grpSpPr>
            <a:xfrm rot="10800000">
              <a:off x="1462242" y="6209066"/>
              <a:ext cx="7396067" cy="13497427"/>
              <a:chOff x="0" y="-9525"/>
              <a:chExt cx="660400" cy="1205195"/>
            </a:xfrm>
          </p:grpSpPr>
          <p:sp>
            <p:nvSpPr>
              <p:cNvPr id="1350" name="Google Shape;1350;p2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9"/>
            <p:cNvGrpSpPr/>
            <p:nvPr/>
          </p:nvGrpSpPr>
          <p:grpSpPr>
            <a:xfrm rot="10800000">
              <a:off x="2245415" y="7231358"/>
              <a:ext cx="5829722" cy="11662722"/>
              <a:chOff x="0" y="-9525"/>
              <a:chExt cx="660400" cy="1321171"/>
            </a:xfrm>
          </p:grpSpPr>
          <p:sp>
            <p:nvSpPr>
              <p:cNvPr id="1353" name="Google Shape;1353;p2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9"/>
            <p:cNvGrpSpPr/>
            <p:nvPr/>
          </p:nvGrpSpPr>
          <p:grpSpPr>
            <a:xfrm rot="10800000">
              <a:off x="2903568" y="7969697"/>
              <a:ext cx="4513415" cy="10161633"/>
              <a:chOff x="0" y="-9525"/>
              <a:chExt cx="660400" cy="1486844"/>
            </a:xfrm>
          </p:grpSpPr>
          <p:sp>
            <p:nvSpPr>
              <p:cNvPr id="1356" name="Google Shape;1356;p2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9"/>
            <p:cNvGrpSpPr/>
            <p:nvPr/>
          </p:nvGrpSpPr>
          <p:grpSpPr>
            <a:xfrm rot="10800000">
              <a:off x="3474790" y="8713549"/>
              <a:ext cx="3370971" cy="8728138"/>
              <a:chOff x="0" y="-9525"/>
              <a:chExt cx="660400" cy="1709911"/>
            </a:xfrm>
          </p:grpSpPr>
          <p:sp>
            <p:nvSpPr>
              <p:cNvPr id="1359" name="Google Shape;1359;p29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9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1" name="Google Shape;1361;p29"/>
          <p:cNvGrpSpPr/>
          <p:nvPr/>
        </p:nvGrpSpPr>
        <p:grpSpPr>
          <a:xfrm>
            <a:off x="3249976" y="2154981"/>
            <a:ext cx="11788047" cy="5977038"/>
            <a:chOff x="0" y="0"/>
            <a:chExt cx="4274726" cy="2167467"/>
          </a:xfrm>
        </p:grpSpPr>
        <p:sp>
          <p:nvSpPr>
            <p:cNvPr id="1362" name="Google Shape;1362;p2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63" name="Google Shape;1363;p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29"/>
          <p:cNvGrpSpPr/>
          <p:nvPr/>
        </p:nvGrpSpPr>
        <p:grpSpPr>
          <a:xfrm>
            <a:off x="3599003" y="2545318"/>
            <a:ext cx="11121388" cy="5256669"/>
            <a:chOff x="0" y="0"/>
            <a:chExt cx="4032974" cy="1906238"/>
          </a:xfrm>
        </p:grpSpPr>
        <p:sp>
          <p:nvSpPr>
            <p:cNvPr id="1365" name="Google Shape;1365;p29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6" name="Google Shape;1366;p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67" name="Google Shape;1367;p29"/>
          <p:cNvCxnSpPr/>
          <p:nvPr/>
        </p:nvCxnSpPr>
        <p:spPr>
          <a:xfrm>
            <a:off x="6792439" y="5828794"/>
            <a:ext cx="5002654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8" name="Google Shape;1368;p29"/>
          <p:cNvSpPr txBox="1"/>
          <p:nvPr/>
        </p:nvSpPr>
        <p:spPr>
          <a:xfrm>
            <a:off x="4382681" y="3780919"/>
            <a:ext cx="9735023" cy="183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191919"/>
                </a:solidFill>
                <a:latin typeface="Alice"/>
                <a:ea typeface="Alice"/>
                <a:cs typeface="Alice"/>
                <a:sym typeface="Alice"/>
              </a:rPr>
              <a:t>7000,000</a:t>
            </a:r>
            <a:endParaRPr/>
          </a:p>
        </p:txBody>
      </p:sp>
      <p:sp>
        <p:nvSpPr>
          <p:cNvPr id="1369" name="Google Shape;1369;p29"/>
          <p:cNvSpPr txBox="1"/>
          <p:nvPr/>
        </p:nvSpPr>
        <p:spPr>
          <a:xfrm>
            <a:off x="4518046" y="6173030"/>
            <a:ext cx="946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statistic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Google Shape;1374;p30"/>
          <p:cNvGrpSpPr/>
          <p:nvPr/>
        </p:nvGrpSpPr>
        <p:grpSpPr>
          <a:xfrm>
            <a:off x="2305450" y="3665487"/>
            <a:ext cx="1940527" cy="1940527"/>
            <a:chOff x="0" y="0"/>
            <a:chExt cx="812800" cy="812800"/>
          </a:xfrm>
        </p:grpSpPr>
        <p:sp>
          <p:nvSpPr>
            <p:cNvPr id="1375" name="Google Shape;1375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7DBFF8"/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6" name="Google Shape;1376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7" name="Google Shape;1377;p30"/>
          <p:cNvSpPr txBox="1"/>
          <p:nvPr/>
        </p:nvSpPr>
        <p:spPr>
          <a:xfrm>
            <a:off x="1028700" y="1019175"/>
            <a:ext cx="8930733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 Timeline Page</a:t>
            </a:r>
            <a:endParaRPr/>
          </a:p>
        </p:txBody>
      </p:sp>
      <p:grpSp>
        <p:nvGrpSpPr>
          <p:cNvPr id="1378" name="Google Shape;1378;p30"/>
          <p:cNvGrpSpPr/>
          <p:nvPr/>
        </p:nvGrpSpPr>
        <p:grpSpPr>
          <a:xfrm>
            <a:off x="1590317" y="7499490"/>
            <a:ext cx="3364875" cy="1382435"/>
            <a:chOff x="0" y="0"/>
            <a:chExt cx="4486500" cy="1843247"/>
          </a:xfrm>
        </p:grpSpPr>
        <p:sp>
          <p:nvSpPr>
            <p:cNvPr id="1379" name="Google Shape;1379;p30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30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81" name="Google Shape;1381;p30"/>
          <p:cNvGrpSpPr/>
          <p:nvPr/>
        </p:nvGrpSpPr>
        <p:grpSpPr>
          <a:xfrm>
            <a:off x="6140147" y="7176683"/>
            <a:ext cx="1940527" cy="1940527"/>
            <a:chOff x="0" y="0"/>
            <a:chExt cx="812800" cy="812800"/>
          </a:xfrm>
        </p:grpSpPr>
        <p:sp>
          <p:nvSpPr>
            <p:cNvPr id="1382" name="Google Shape;1382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7DBFF8"/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3" name="Google Shape;1383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30"/>
          <p:cNvGrpSpPr/>
          <p:nvPr/>
        </p:nvGrpSpPr>
        <p:grpSpPr>
          <a:xfrm>
            <a:off x="13923841" y="7176683"/>
            <a:ext cx="1940527" cy="1940527"/>
            <a:chOff x="0" y="0"/>
            <a:chExt cx="812800" cy="812800"/>
          </a:xfrm>
        </p:grpSpPr>
        <p:sp>
          <p:nvSpPr>
            <p:cNvPr id="1385" name="Google Shape;1385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7DBFF8"/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6" name="Google Shape;1386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87" name="Google Shape;1387;p30"/>
          <p:cNvCxnSpPr/>
          <p:nvPr/>
        </p:nvCxnSpPr>
        <p:spPr>
          <a:xfrm>
            <a:off x="1671022" y="6243700"/>
            <a:ext cx="14932475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88" name="Google Shape;1388;p30"/>
          <p:cNvGrpSpPr/>
          <p:nvPr/>
        </p:nvGrpSpPr>
        <p:grpSpPr>
          <a:xfrm>
            <a:off x="15003928" y="-7302647"/>
            <a:ext cx="6568145" cy="10644284"/>
            <a:chOff x="1" y="1"/>
            <a:chExt cx="8757526" cy="14192379"/>
          </a:xfrm>
        </p:grpSpPr>
        <p:grpSp>
          <p:nvGrpSpPr>
            <p:cNvPr id="1389" name="Google Shape;1389;p30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1390" name="Google Shape;1390;p3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30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1393" name="Google Shape;1393;p3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5" name="Google Shape;1395;p30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1396" name="Google Shape;1396;p3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p30"/>
            <p:cNvGrpSpPr/>
            <p:nvPr/>
          </p:nvGrpSpPr>
          <p:grpSpPr>
            <a:xfrm rot="-13330">
              <a:off x="1920840" y="2214411"/>
              <a:ext cx="4915848" cy="9763559"/>
              <a:chOff x="0" y="0"/>
              <a:chExt cx="660400" cy="1311646"/>
            </a:xfrm>
          </p:grpSpPr>
          <p:sp>
            <p:nvSpPr>
              <p:cNvPr id="1399" name="Google Shape;1399;p3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p30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1402" name="Google Shape;1402;p3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30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1405" name="Google Shape;1405;p3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407" name="Google Shape;1407;p30"/>
          <p:cNvCxnSpPr/>
          <p:nvPr/>
        </p:nvCxnSpPr>
        <p:spPr>
          <a:xfrm rot="5400000">
            <a:off x="2339244" y="6226400"/>
            <a:ext cx="16382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08" name="Google Shape;1408;p30"/>
          <p:cNvGrpSpPr/>
          <p:nvPr/>
        </p:nvGrpSpPr>
        <p:grpSpPr>
          <a:xfrm>
            <a:off x="2932956" y="6716463"/>
            <a:ext cx="507224" cy="507224"/>
            <a:chOff x="0" y="0"/>
            <a:chExt cx="812800" cy="812800"/>
          </a:xfrm>
        </p:grpSpPr>
        <p:sp>
          <p:nvSpPr>
            <p:cNvPr id="1409" name="Google Shape;1409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1410" name="Google Shape;1410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1" name="Google Shape;1411;p30"/>
          <p:cNvCxnSpPr/>
          <p:nvPr/>
        </p:nvCxnSpPr>
        <p:spPr>
          <a:xfrm rot="-5400000">
            <a:off x="6145366" y="6338486"/>
            <a:ext cx="16382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12" name="Google Shape;1412;p30"/>
          <p:cNvGrpSpPr/>
          <p:nvPr/>
        </p:nvGrpSpPr>
        <p:grpSpPr>
          <a:xfrm rot="10800000">
            <a:off x="6673199" y="5379299"/>
            <a:ext cx="507224" cy="507224"/>
            <a:chOff x="0" y="0"/>
            <a:chExt cx="812800" cy="812800"/>
          </a:xfrm>
        </p:grpSpPr>
        <p:sp>
          <p:nvSpPr>
            <p:cNvPr id="1413" name="Google Shape;1413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1414" name="Google Shape;1414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30"/>
          <p:cNvGrpSpPr/>
          <p:nvPr/>
        </p:nvGrpSpPr>
        <p:grpSpPr>
          <a:xfrm>
            <a:off x="5301101" y="3665487"/>
            <a:ext cx="3364875" cy="1382435"/>
            <a:chOff x="0" y="0"/>
            <a:chExt cx="4486500" cy="1843247"/>
          </a:xfrm>
        </p:grpSpPr>
        <p:sp>
          <p:nvSpPr>
            <p:cNvPr id="1416" name="Google Shape;1416;p30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30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418" name="Google Shape;1418;p30"/>
          <p:cNvCxnSpPr/>
          <p:nvPr/>
        </p:nvCxnSpPr>
        <p:spPr>
          <a:xfrm rot="5400000">
            <a:off x="10072862" y="6168607"/>
            <a:ext cx="16382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19" name="Google Shape;1419;p30"/>
          <p:cNvGrpSpPr/>
          <p:nvPr/>
        </p:nvGrpSpPr>
        <p:grpSpPr>
          <a:xfrm>
            <a:off x="10666573" y="6658670"/>
            <a:ext cx="507224" cy="507224"/>
            <a:chOff x="0" y="0"/>
            <a:chExt cx="812800" cy="812800"/>
          </a:xfrm>
        </p:grpSpPr>
        <p:sp>
          <p:nvSpPr>
            <p:cNvPr id="1420" name="Google Shape;1420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1421" name="Google Shape;1421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30"/>
          <p:cNvGrpSpPr/>
          <p:nvPr/>
        </p:nvGrpSpPr>
        <p:grpSpPr>
          <a:xfrm>
            <a:off x="10031994" y="3665487"/>
            <a:ext cx="1940527" cy="1940527"/>
            <a:chOff x="0" y="0"/>
            <a:chExt cx="812800" cy="812800"/>
          </a:xfrm>
        </p:grpSpPr>
        <p:sp>
          <p:nvSpPr>
            <p:cNvPr id="1423" name="Google Shape;1423;p30"/>
            <p:cNvSpPr/>
            <p:nvPr/>
          </p:nvSpPr>
          <p:spPr>
            <a:xfrm>
              <a:off x="0" y="0"/>
              <a:ext cx="722497" cy="737479"/>
            </a:xfrm>
            <a:custGeom>
              <a:rect b="b" l="l" r="r" t="t"/>
              <a:pathLst>
                <a:path extrusionOk="0" h="737479" w="722497">
                  <a:moveTo>
                    <a:pt x="0" y="0"/>
                  </a:moveTo>
                  <a:lnTo>
                    <a:pt x="722497" y="0"/>
                  </a:lnTo>
                  <a:lnTo>
                    <a:pt x="722497" y="737479"/>
                  </a:lnTo>
                  <a:lnTo>
                    <a:pt x="0" y="737479"/>
                  </a:lnTo>
                  <a:close/>
                </a:path>
              </a:pathLst>
            </a:custGeom>
            <a:solidFill>
              <a:srgbClr val="7DBFF8"/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4" name="Google Shape;1424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30"/>
          <p:cNvGrpSpPr/>
          <p:nvPr/>
        </p:nvGrpSpPr>
        <p:grpSpPr>
          <a:xfrm>
            <a:off x="14504518" y="5398234"/>
            <a:ext cx="507224" cy="1778334"/>
            <a:chOff x="-75138" y="-62672"/>
            <a:chExt cx="676299" cy="2371111"/>
          </a:xfrm>
        </p:grpSpPr>
        <p:cxnSp>
          <p:nvCxnSpPr>
            <p:cNvPr id="1426" name="Google Shape;1426;p30"/>
            <p:cNvCxnSpPr/>
            <p:nvPr/>
          </p:nvCxnSpPr>
          <p:spPr>
            <a:xfrm rot="-5400000">
              <a:off x="-778915" y="1216244"/>
              <a:ext cx="2184391" cy="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27" name="Google Shape;1427;p30"/>
            <p:cNvGrpSpPr/>
            <p:nvPr/>
          </p:nvGrpSpPr>
          <p:grpSpPr>
            <a:xfrm rot="10800000">
              <a:off x="-75138" y="-62672"/>
              <a:ext cx="676299" cy="676299"/>
              <a:chOff x="0" y="0"/>
              <a:chExt cx="812800" cy="812800"/>
            </a:xfrm>
          </p:grpSpPr>
          <p:sp>
            <p:nvSpPr>
              <p:cNvPr id="1428" name="Google Shape;1428;p30"/>
              <p:cNvSpPr/>
              <p:nvPr/>
            </p:nvSpPr>
            <p:spPr>
              <a:xfrm>
                <a:off x="0" y="0"/>
                <a:ext cx="722497" cy="737479"/>
              </a:xfrm>
              <a:custGeom>
                <a:rect b="b" l="l" r="r" t="t"/>
                <a:pathLst>
                  <a:path extrusionOk="0" h="737479" w="722497">
                    <a:moveTo>
                      <a:pt x="0" y="0"/>
                    </a:moveTo>
                    <a:lnTo>
                      <a:pt x="722497" y="0"/>
                    </a:lnTo>
                    <a:lnTo>
                      <a:pt x="722497" y="737479"/>
                    </a:lnTo>
                    <a:lnTo>
                      <a:pt x="0" y="737479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1429" name="Google Shape;1429;p3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0" name="Google Shape;1430;p30"/>
          <p:cNvGrpSpPr/>
          <p:nvPr/>
        </p:nvGrpSpPr>
        <p:grpSpPr>
          <a:xfrm>
            <a:off x="9228597" y="7480440"/>
            <a:ext cx="3364875" cy="1382435"/>
            <a:chOff x="0" y="0"/>
            <a:chExt cx="4486500" cy="1843247"/>
          </a:xfrm>
        </p:grpSpPr>
        <p:sp>
          <p:nvSpPr>
            <p:cNvPr id="1431" name="Google Shape;1431;p30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30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33" name="Google Shape;1433;p30"/>
          <p:cNvGrpSpPr/>
          <p:nvPr/>
        </p:nvGrpSpPr>
        <p:grpSpPr>
          <a:xfrm>
            <a:off x="13119001" y="3665487"/>
            <a:ext cx="3364875" cy="1382435"/>
            <a:chOff x="0" y="0"/>
            <a:chExt cx="4486500" cy="1843247"/>
          </a:xfrm>
        </p:grpSpPr>
        <p:sp>
          <p:nvSpPr>
            <p:cNvPr id="1434" name="Google Shape;1434;p30"/>
            <p:cNvSpPr txBox="1"/>
            <p:nvPr/>
          </p:nvSpPr>
          <p:spPr>
            <a:xfrm>
              <a:off x="0" y="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30"/>
            <p:cNvSpPr txBox="1"/>
            <p:nvPr/>
          </p:nvSpPr>
          <p:spPr>
            <a:xfrm>
              <a:off x="0" y="858647"/>
              <a:ext cx="44865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36" name="Google Shape;1436;p30"/>
          <p:cNvSpPr/>
          <p:nvPr/>
        </p:nvSpPr>
        <p:spPr>
          <a:xfrm>
            <a:off x="2728145" y="4021148"/>
            <a:ext cx="859609" cy="1048581"/>
          </a:xfrm>
          <a:custGeom>
            <a:rect b="b" l="l" r="r" t="t"/>
            <a:pathLst>
              <a:path extrusionOk="0" h="1048581" w="859609">
                <a:moveTo>
                  <a:pt x="859610" y="833753"/>
                </a:moveTo>
                <a:lnTo>
                  <a:pt x="859610" y="880849"/>
                </a:lnTo>
                <a:cubicBezTo>
                  <a:pt x="859610" y="900094"/>
                  <a:pt x="846282" y="915730"/>
                  <a:pt x="829891" y="915730"/>
                </a:cubicBezTo>
                <a:lnTo>
                  <a:pt x="602323" y="915730"/>
                </a:lnTo>
                <a:cubicBezTo>
                  <a:pt x="596299" y="929750"/>
                  <a:pt x="589919" y="943791"/>
                  <a:pt x="583161" y="957852"/>
                </a:cubicBezTo>
                <a:cubicBezTo>
                  <a:pt x="580957" y="962428"/>
                  <a:pt x="577809" y="966499"/>
                  <a:pt x="573822" y="969962"/>
                </a:cubicBezTo>
                <a:cubicBezTo>
                  <a:pt x="566623" y="976216"/>
                  <a:pt x="557304" y="979826"/>
                  <a:pt x="547377" y="980372"/>
                </a:cubicBezTo>
                <a:lnTo>
                  <a:pt x="547377" y="1027090"/>
                </a:lnTo>
                <a:cubicBezTo>
                  <a:pt x="547377" y="1038948"/>
                  <a:pt x="537723" y="1048582"/>
                  <a:pt x="525886" y="1048582"/>
                </a:cubicBezTo>
                <a:lnTo>
                  <a:pt x="333724" y="1048582"/>
                </a:lnTo>
                <a:cubicBezTo>
                  <a:pt x="321887" y="1048582"/>
                  <a:pt x="312232" y="1038948"/>
                  <a:pt x="312232" y="1027090"/>
                </a:cubicBezTo>
                <a:lnTo>
                  <a:pt x="312232" y="980393"/>
                </a:lnTo>
                <a:cubicBezTo>
                  <a:pt x="296597" y="979532"/>
                  <a:pt x="282724" y="970885"/>
                  <a:pt x="276428" y="957852"/>
                </a:cubicBezTo>
                <a:cubicBezTo>
                  <a:pt x="269670" y="943791"/>
                  <a:pt x="263310" y="929750"/>
                  <a:pt x="257266" y="915730"/>
                </a:cubicBezTo>
                <a:lnTo>
                  <a:pt x="29718" y="915730"/>
                </a:lnTo>
                <a:cubicBezTo>
                  <a:pt x="13327" y="915730"/>
                  <a:pt x="0" y="900094"/>
                  <a:pt x="0" y="880849"/>
                </a:cubicBezTo>
                <a:lnTo>
                  <a:pt x="0" y="833753"/>
                </a:lnTo>
                <a:cubicBezTo>
                  <a:pt x="0" y="822209"/>
                  <a:pt x="3232" y="810897"/>
                  <a:pt x="9088" y="801893"/>
                </a:cubicBezTo>
                <a:lnTo>
                  <a:pt x="186349" y="528320"/>
                </a:lnTo>
                <a:cubicBezTo>
                  <a:pt x="190546" y="473585"/>
                  <a:pt x="200956" y="417611"/>
                  <a:pt x="217431" y="361280"/>
                </a:cubicBezTo>
                <a:cubicBezTo>
                  <a:pt x="234956" y="301403"/>
                  <a:pt x="259365" y="240937"/>
                  <a:pt x="289985" y="181564"/>
                </a:cubicBezTo>
                <a:cubicBezTo>
                  <a:pt x="341993" y="80781"/>
                  <a:pt x="394168" y="17651"/>
                  <a:pt x="396351" y="15027"/>
                </a:cubicBezTo>
                <a:cubicBezTo>
                  <a:pt x="404221" y="5604"/>
                  <a:pt x="416709" y="0"/>
                  <a:pt x="429805" y="0"/>
                </a:cubicBezTo>
                <a:cubicBezTo>
                  <a:pt x="442901" y="0"/>
                  <a:pt x="455410" y="5604"/>
                  <a:pt x="463238" y="15027"/>
                </a:cubicBezTo>
                <a:cubicBezTo>
                  <a:pt x="465379" y="17588"/>
                  <a:pt x="517029" y="79648"/>
                  <a:pt x="569624" y="181564"/>
                </a:cubicBezTo>
                <a:cubicBezTo>
                  <a:pt x="600245" y="240958"/>
                  <a:pt x="624654" y="301424"/>
                  <a:pt x="642178" y="361301"/>
                </a:cubicBezTo>
                <a:cubicBezTo>
                  <a:pt x="658653" y="417611"/>
                  <a:pt x="669063" y="473585"/>
                  <a:pt x="673261" y="528320"/>
                </a:cubicBezTo>
                <a:lnTo>
                  <a:pt x="850543" y="801893"/>
                </a:lnTo>
                <a:cubicBezTo>
                  <a:pt x="856377" y="810897"/>
                  <a:pt x="859610" y="822209"/>
                  <a:pt x="859610" y="83375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30"/>
          <p:cNvSpPr/>
          <p:nvPr/>
        </p:nvSpPr>
        <p:spPr>
          <a:xfrm>
            <a:off x="2728145" y="4021148"/>
            <a:ext cx="859609" cy="1048581"/>
          </a:xfrm>
          <a:custGeom>
            <a:rect b="b" l="l" r="r" t="t"/>
            <a:pathLst>
              <a:path extrusionOk="0" h="1048581" w="859609">
                <a:moveTo>
                  <a:pt x="850543" y="801893"/>
                </a:moveTo>
                <a:lnTo>
                  <a:pt x="673261" y="528320"/>
                </a:lnTo>
                <a:cubicBezTo>
                  <a:pt x="669063" y="473585"/>
                  <a:pt x="658653" y="417611"/>
                  <a:pt x="642178" y="361301"/>
                </a:cubicBezTo>
                <a:cubicBezTo>
                  <a:pt x="624654" y="301424"/>
                  <a:pt x="600245" y="240958"/>
                  <a:pt x="569624" y="181564"/>
                </a:cubicBezTo>
                <a:cubicBezTo>
                  <a:pt x="517029" y="79648"/>
                  <a:pt x="465379" y="17588"/>
                  <a:pt x="463238" y="15027"/>
                </a:cubicBezTo>
                <a:cubicBezTo>
                  <a:pt x="455410" y="5604"/>
                  <a:pt x="442901" y="0"/>
                  <a:pt x="429805" y="0"/>
                </a:cubicBezTo>
                <a:cubicBezTo>
                  <a:pt x="416709" y="0"/>
                  <a:pt x="404221" y="5604"/>
                  <a:pt x="396351" y="15027"/>
                </a:cubicBezTo>
                <a:cubicBezTo>
                  <a:pt x="394168" y="17651"/>
                  <a:pt x="341993" y="80781"/>
                  <a:pt x="289985" y="181564"/>
                </a:cubicBezTo>
                <a:cubicBezTo>
                  <a:pt x="259365" y="240937"/>
                  <a:pt x="234956" y="301403"/>
                  <a:pt x="217431" y="361280"/>
                </a:cubicBezTo>
                <a:cubicBezTo>
                  <a:pt x="200956" y="417611"/>
                  <a:pt x="190546" y="473585"/>
                  <a:pt x="186349" y="528320"/>
                </a:cubicBezTo>
                <a:lnTo>
                  <a:pt x="9088" y="801893"/>
                </a:lnTo>
                <a:cubicBezTo>
                  <a:pt x="3232" y="810897"/>
                  <a:pt x="0" y="822209"/>
                  <a:pt x="0" y="833753"/>
                </a:cubicBezTo>
                <a:lnTo>
                  <a:pt x="0" y="880849"/>
                </a:lnTo>
                <a:cubicBezTo>
                  <a:pt x="0" y="900094"/>
                  <a:pt x="13327" y="915730"/>
                  <a:pt x="29718" y="915730"/>
                </a:cubicBezTo>
                <a:lnTo>
                  <a:pt x="257266" y="915730"/>
                </a:lnTo>
                <a:cubicBezTo>
                  <a:pt x="263310" y="929750"/>
                  <a:pt x="269670" y="943791"/>
                  <a:pt x="276428" y="957852"/>
                </a:cubicBezTo>
                <a:cubicBezTo>
                  <a:pt x="282724" y="970885"/>
                  <a:pt x="296597" y="979532"/>
                  <a:pt x="312232" y="980393"/>
                </a:cubicBezTo>
                <a:lnTo>
                  <a:pt x="312232" y="1027090"/>
                </a:lnTo>
                <a:cubicBezTo>
                  <a:pt x="312232" y="1038948"/>
                  <a:pt x="321887" y="1048582"/>
                  <a:pt x="333724" y="1048582"/>
                </a:cubicBezTo>
                <a:lnTo>
                  <a:pt x="525886" y="1048582"/>
                </a:lnTo>
                <a:cubicBezTo>
                  <a:pt x="537723" y="1048582"/>
                  <a:pt x="547377" y="1038948"/>
                  <a:pt x="547377" y="1027090"/>
                </a:cubicBezTo>
                <a:lnTo>
                  <a:pt x="547377" y="980372"/>
                </a:lnTo>
                <a:cubicBezTo>
                  <a:pt x="557304" y="979826"/>
                  <a:pt x="566623" y="976216"/>
                  <a:pt x="573822" y="969962"/>
                </a:cubicBezTo>
                <a:cubicBezTo>
                  <a:pt x="577809" y="966499"/>
                  <a:pt x="580957" y="962428"/>
                  <a:pt x="583161" y="957852"/>
                </a:cubicBezTo>
                <a:cubicBezTo>
                  <a:pt x="589919" y="943791"/>
                  <a:pt x="596299" y="929750"/>
                  <a:pt x="602323" y="915730"/>
                </a:cubicBezTo>
                <a:lnTo>
                  <a:pt x="829891" y="915730"/>
                </a:lnTo>
                <a:cubicBezTo>
                  <a:pt x="846282" y="915730"/>
                  <a:pt x="859610" y="900094"/>
                  <a:pt x="859610" y="880849"/>
                </a:cubicBezTo>
                <a:lnTo>
                  <a:pt x="859610" y="833753"/>
                </a:lnTo>
                <a:cubicBezTo>
                  <a:pt x="859610" y="822209"/>
                  <a:pt x="856377" y="810897"/>
                  <a:pt x="850543" y="801893"/>
                </a:cubicBezTo>
                <a:close/>
                <a:moveTo>
                  <a:pt x="675276" y="570002"/>
                </a:moveTo>
                <a:lnTo>
                  <a:pt x="832934" y="813311"/>
                </a:lnTo>
                <a:cubicBezTo>
                  <a:pt x="834844" y="816249"/>
                  <a:pt x="836292" y="819649"/>
                  <a:pt x="837258" y="823259"/>
                </a:cubicBezTo>
                <a:lnTo>
                  <a:pt x="636805" y="823259"/>
                </a:lnTo>
                <a:cubicBezTo>
                  <a:pt x="662431" y="741974"/>
                  <a:pt x="675402" y="661675"/>
                  <a:pt x="675402" y="583308"/>
                </a:cubicBezTo>
                <a:cubicBezTo>
                  <a:pt x="675402" y="578879"/>
                  <a:pt x="675360" y="574451"/>
                  <a:pt x="675276" y="570002"/>
                </a:cubicBezTo>
                <a:close/>
                <a:moveTo>
                  <a:pt x="26696" y="813311"/>
                </a:moveTo>
                <a:lnTo>
                  <a:pt x="184334" y="570002"/>
                </a:lnTo>
                <a:cubicBezTo>
                  <a:pt x="184250" y="574451"/>
                  <a:pt x="184208" y="578879"/>
                  <a:pt x="184208" y="583308"/>
                </a:cubicBezTo>
                <a:cubicBezTo>
                  <a:pt x="184208" y="661675"/>
                  <a:pt x="197157" y="741974"/>
                  <a:pt x="222804" y="823259"/>
                </a:cubicBezTo>
                <a:lnTo>
                  <a:pt x="22352" y="823259"/>
                </a:lnTo>
                <a:cubicBezTo>
                  <a:pt x="23317" y="819649"/>
                  <a:pt x="24786" y="816249"/>
                  <a:pt x="26696" y="813311"/>
                </a:cubicBezTo>
                <a:close/>
                <a:moveTo>
                  <a:pt x="29718" y="894743"/>
                </a:moveTo>
                <a:cubicBezTo>
                  <a:pt x="25584" y="894743"/>
                  <a:pt x="20988" y="889034"/>
                  <a:pt x="20988" y="880849"/>
                </a:cubicBezTo>
                <a:lnTo>
                  <a:pt x="20988" y="844246"/>
                </a:lnTo>
                <a:lnTo>
                  <a:pt x="229709" y="844246"/>
                </a:lnTo>
                <a:cubicBezTo>
                  <a:pt x="235439" y="861057"/>
                  <a:pt x="241714" y="877890"/>
                  <a:pt x="248514" y="894743"/>
                </a:cubicBezTo>
                <a:lnTo>
                  <a:pt x="29718" y="894743"/>
                </a:lnTo>
                <a:close/>
                <a:moveTo>
                  <a:pt x="526390" y="1027090"/>
                </a:moveTo>
                <a:cubicBezTo>
                  <a:pt x="526390" y="1027363"/>
                  <a:pt x="526159" y="1027594"/>
                  <a:pt x="525886" y="1027594"/>
                </a:cubicBezTo>
                <a:lnTo>
                  <a:pt x="333724" y="1027594"/>
                </a:lnTo>
                <a:cubicBezTo>
                  <a:pt x="333451" y="1027594"/>
                  <a:pt x="333220" y="1027363"/>
                  <a:pt x="333220" y="1027090"/>
                </a:cubicBezTo>
                <a:lnTo>
                  <a:pt x="333220" y="980477"/>
                </a:lnTo>
                <a:lnTo>
                  <a:pt x="526390" y="980477"/>
                </a:lnTo>
                <a:lnTo>
                  <a:pt x="526390" y="1027090"/>
                </a:lnTo>
                <a:close/>
                <a:moveTo>
                  <a:pt x="564251" y="948744"/>
                </a:moveTo>
                <a:cubicBezTo>
                  <a:pt x="563286" y="950737"/>
                  <a:pt x="561901" y="952542"/>
                  <a:pt x="560075" y="954095"/>
                </a:cubicBezTo>
                <a:cubicBezTo>
                  <a:pt x="556129" y="957516"/>
                  <a:pt x="550567" y="959489"/>
                  <a:pt x="544817" y="959489"/>
                </a:cubicBezTo>
                <a:lnTo>
                  <a:pt x="536883" y="959489"/>
                </a:lnTo>
                <a:lnTo>
                  <a:pt x="322726" y="959489"/>
                </a:lnTo>
                <a:lnTo>
                  <a:pt x="314793" y="959489"/>
                </a:lnTo>
                <a:cubicBezTo>
                  <a:pt x="306251" y="959489"/>
                  <a:pt x="298443" y="955166"/>
                  <a:pt x="295337" y="948744"/>
                </a:cubicBezTo>
                <a:cubicBezTo>
                  <a:pt x="287698" y="932877"/>
                  <a:pt x="280562" y="917010"/>
                  <a:pt x="273888" y="901186"/>
                </a:cubicBezTo>
                <a:cubicBezTo>
                  <a:pt x="273867" y="901165"/>
                  <a:pt x="273867" y="901144"/>
                  <a:pt x="273846" y="901123"/>
                </a:cubicBezTo>
                <a:cubicBezTo>
                  <a:pt x="228282" y="793079"/>
                  <a:pt x="205196" y="686378"/>
                  <a:pt x="205196" y="583308"/>
                </a:cubicBezTo>
                <a:cubicBezTo>
                  <a:pt x="205196" y="513314"/>
                  <a:pt x="216088" y="440613"/>
                  <a:pt x="237579" y="367178"/>
                </a:cubicBezTo>
                <a:cubicBezTo>
                  <a:pt x="254726" y="308580"/>
                  <a:pt x="278631" y="249374"/>
                  <a:pt x="308643" y="191176"/>
                </a:cubicBezTo>
                <a:cubicBezTo>
                  <a:pt x="359601" y="92408"/>
                  <a:pt x="410349" y="31020"/>
                  <a:pt x="412469" y="28459"/>
                </a:cubicBezTo>
                <a:cubicBezTo>
                  <a:pt x="416394" y="23779"/>
                  <a:pt x="422858" y="20988"/>
                  <a:pt x="429805" y="20988"/>
                </a:cubicBezTo>
                <a:cubicBezTo>
                  <a:pt x="436752" y="20988"/>
                  <a:pt x="443216" y="23779"/>
                  <a:pt x="447120" y="28480"/>
                </a:cubicBezTo>
                <a:cubicBezTo>
                  <a:pt x="447644" y="29089"/>
                  <a:pt x="499442" y="91317"/>
                  <a:pt x="550966" y="191176"/>
                </a:cubicBezTo>
                <a:cubicBezTo>
                  <a:pt x="580978" y="249374"/>
                  <a:pt x="604883" y="308601"/>
                  <a:pt x="622030" y="367178"/>
                </a:cubicBezTo>
                <a:cubicBezTo>
                  <a:pt x="643521" y="440613"/>
                  <a:pt x="654414" y="513314"/>
                  <a:pt x="654414" y="583308"/>
                </a:cubicBezTo>
                <a:cubicBezTo>
                  <a:pt x="654414" y="701510"/>
                  <a:pt x="624066" y="824455"/>
                  <a:pt x="564251" y="948744"/>
                </a:cubicBezTo>
                <a:close/>
                <a:moveTo>
                  <a:pt x="838622" y="880849"/>
                </a:moveTo>
                <a:cubicBezTo>
                  <a:pt x="838622" y="889034"/>
                  <a:pt x="834026" y="894743"/>
                  <a:pt x="829891" y="894743"/>
                </a:cubicBezTo>
                <a:lnTo>
                  <a:pt x="611075" y="894743"/>
                </a:lnTo>
                <a:cubicBezTo>
                  <a:pt x="617896" y="877890"/>
                  <a:pt x="624171" y="861057"/>
                  <a:pt x="629900" y="844246"/>
                </a:cubicBezTo>
                <a:lnTo>
                  <a:pt x="838622" y="844246"/>
                </a:lnTo>
                <a:lnTo>
                  <a:pt x="838622" y="880849"/>
                </a:lnTo>
                <a:close/>
                <a:moveTo>
                  <a:pt x="429805" y="300290"/>
                </a:moveTo>
                <a:cubicBezTo>
                  <a:pt x="350094" y="300290"/>
                  <a:pt x="285221" y="365142"/>
                  <a:pt x="285221" y="444853"/>
                </a:cubicBezTo>
                <a:cubicBezTo>
                  <a:pt x="285221" y="524585"/>
                  <a:pt x="350094" y="589436"/>
                  <a:pt x="429805" y="589436"/>
                </a:cubicBezTo>
                <a:cubicBezTo>
                  <a:pt x="509516" y="589436"/>
                  <a:pt x="574388" y="524585"/>
                  <a:pt x="574388" y="444853"/>
                </a:cubicBezTo>
                <a:cubicBezTo>
                  <a:pt x="574388" y="365142"/>
                  <a:pt x="509516" y="300290"/>
                  <a:pt x="429805" y="300290"/>
                </a:cubicBezTo>
                <a:close/>
                <a:moveTo>
                  <a:pt x="429805" y="568449"/>
                </a:moveTo>
                <a:cubicBezTo>
                  <a:pt x="361658" y="568449"/>
                  <a:pt x="306209" y="512999"/>
                  <a:pt x="306209" y="444853"/>
                </a:cubicBezTo>
                <a:cubicBezTo>
                  <a:pt x="306209" y="376706"/>
                  <a:pt x="361658" y="321278"/>
                  <a:pt x="429805" y="321278"/>
                </a:cubicBezTo>
                <a:cubicBezTo>
                  <a:pt x="497951" y="321278"/>
                  <a:pt x="553401" y="376706"/>
                  <a:pt x="553401" y="444853"/>
                </a:cubicBezTo>
                <a:cubicBezTo>
                  <a:pt x="553401" y="512999"/>
                  <a:pt x="497951" y="568449"/>
                  <a:pt x="429805" y="568449"/>
                </a:cubicBezTo>
                <a:close/>
                <a:moveTo>
                  <a:pt x="429805" y="632104"/>
                </a:moveTo>
                <a:cubicBezTo>
                  <a:pt x="377881" y="632104"/>
                  <a:pt x="335633" y="674331"/>
                  <a:pt x="335633" y="726254"/>
                </a:cubicBezTo>
                <a:cubicBezTo>
                  <a:pt x="335633" y="778178"/>
                  <a:pt x="377881" y="820426"/>
                  <a:pt x="429805" y="820426"/>
                </a:cubicBezTo>
                <a:cubicBezTo>
                  <a:pt x="481728" y="820426"/>
                  <a:pt x="523976" y="778178"/>
                  <a:pt x="523976" y="726254"/>
                </a:cubicBezTo>
                <a:cubicBezTo>
                  <a:pt x="523976" y="674331"/>
                  <a:pt x="481728" y="632104"/>
                  <a:pt x="429805" y="632104"/>
                </a:cubicBezTo>
                <a:close/>
                <a:moveTo>
                  <a:pt x="429805" y="799438"/>
                </a:moveTo>
                <a:cubicBezTo>
                  <a:pt x="389446" y="799438"/>
                  <a:pt x="356621" y="766613"/>
                  <a:pt x="356621" y="726254"/>
                </a:cubicBezTo>
                <a:cubicBezTo>
                  <a:pt x="356621" y="685916"/>
                  <a:pt x="389446" y="653092"/>
                  <a:pt x="429805" y="653092"/>
                </a:cubicBezTo>
                <a:cubicBezTo>
                  <a:pt x="470164" y="653092"/>
                  <a:pt x="502988" y="685916"/>
                  <a:pt x="502988" y="726254"/>
                </a:cubicBezTo>
                <a:cubicBezTo>
                  <a:pt x="502988" y="766613"/>
                  <a:pt x="470164" y="799438"/>
                  <a:pt x="429805" y="79943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30"/>
          <p:cNvSpPr/>
          <p:nvPr/>
        </p:nvSpPr>
        <p:spPr>
          <a:xfrm>
            <a:off x="2749132" y="4042135"/>
            <a:ext cx="817634" cy="1006606"/>
          </a:xfrm>
          <a:custGeom>
            <a:rect b="b" l="l" r="r" t="t"/>
            <a:pathLst>
              <a:path extrusionOk="0" h="1006606" w="817634">
                <a:moveTo>
                  <a:pt x="817634" y="823259"/>
                </a:moveTo>
                <a:lnTo>
                  <a:pt x="817634" y="859861"/>
                </a:lnTo>
                <a:cubicBezTo>
                  <a:pt x="817634" y="868046"/>
                  <a:pt x="813038" y="873755"/>
                  <a:pt x="808904" y="873755"/>
                </a:cubicBezTo>
                <a:lnTo>
                  <a:pt x="590087" y="873755"/>
                </a:lnTo>
                <a:cubicBezTo>
                  <a:pt x="596908" y="856902"/>
                  <a:pt x="603183" y="840070"/>
                  <a:pt x="608913" y="823259"/>
                </a:cubicBezTo>
                <a:lnTo>
                  <a:pt x="817634" y="823259"/>
                </a:lnTo>
                <a:close/>
                <a:moveTo>
                  <a:pt x="615818" y="802271"/>
                </a:moveTo>
                <a:lnTo>
                  <a:pt x="816270" y="802271"/>
                </a:lnTo>
                <a:cubicBezTo>
                  <a:pt x="815305" y="798661"/>
                  <a:pt x="813857" y="795261"/>
                  <a:pt x="811947" y="792323"/>
                </a:cubicBezTo>
                <a:lnTo>
                  <a:pt x="654288" y="549014"/>
                </a:lnTo>
                <a:cubicBezTo>
                  <a:pt x="654372" y="553463"/>
                  <a:pt x="654414" y="557892"/>
                  <a:pt x="654414" y="562320"/>
                </a:cubicBezTo>
                <a:cubicBezTo>
                  <a:pt x="654414" y="640688"/>
                  <a:pt x="641444" y="720986"/>
                  <a:pt x="615818" y="802271"/>
                </a:cubicBezTo>
                <a:close/>
                <a:moveTo>
                  <a:pt x="633426" y="562320"/>
                </a:moveTo>
                <a:cubicBezTo>
                  <a:pt x="633426" y="680522"/>
                  <a:pt x="603078" y="803468"/>
                  <a:pt x="543264" y="927756"/>
                </a:cubicBezTo>
                <a:cubicBezTo>
                  <a:pt x="542298" y="929750"/>
                  <a:pt x="540913" y="931555"/>
                  <a:pt x="539087" y="933108"/>
                </a:cubicBezTo>
                <a:cubicBezTo>
                  <a:pt x="535142" y="936529"/>
                  <a:pt x="529580" y="938502"/>
                  <a:pt x="523829" y="938502"/>
                </a:cubicBezTo>
                <a:lnTo>
                  <a:pt x="515896" y="938502"/>
                </a:lnTo>
                <a:lnTo>
                  <a:pt x="301739" y="938502"/>
                </a:lnTo>
                <a:lnTo>
                  <a:pt x="293805" y="938502"/>
                </a:lnTo>
                <a:cubicBezTo>
                  <a:pt x="285263" y="938502"/>
                  <a:pt x="277456" y="934178"/>
                  <a:pt x="274350" y="927756"/>
                </a:cubicBezTo>
                <a:cubicBezTo>
                  <a:pt x="266710" y="911889"/>
                  <a:pt x="259574" y="896023"/>
                  <a:pt x="252900" y="880198"/>
                </a:cubicBezTo>
                <a:cubicBezTo>
                  <a:pt x="252879" y="880177"/>
                  <a:pt x="252879" y="880156"/>
                  <a:pt x="252858" y="880135"/>
                </a:cubicBezTo>
                <a:cubicBezTo>
                  <a:pt x="207294" y="772091"/>
                  <a:pt x="184208" y="665390"/>
                  <a:pt x="184208" y="562320"/>
                </a:cubicBezTo>
                <a:cubicBezTo>
                  <a:pt x="184208" y="492327"/>
                  <a:pt x="195101" y="419626"/>
                  <a:pt x="216592" y="346190"/>
                </a:cubicBezTo>
                <a:cubicBezTo>
                  <a:pt x="233739" y="287593"/>
                  <a:pt x="257644" y="228387"/>
                  <a:pt x="287656" y="170188"/>
                </a:cubicBezTo>
                <a:cubicBezTo>
                  <a:pt x="338614" y="71421"/>
                  <a:pt x="389362" y="10032"/>
                  <a:pt x="391481" y="7472"/>
                </a:cubicBezTo>
                <a:cubicBezTo>
                  <a:pt x="395406" y="2791"/>
                  <a:pt x="401870" y="0"/>
                  <a:pt x="408817" y="0"/>
                </a:cubicBezTo>
                <a:cubicBezTo>
                  <a:pt x="415764" y="0"/>
                  <a:pt x="422228" y="2791"/>
                  <a:pt x="426132" y="7493"/>
                </a:cubicBezTo>
                <a:cubicBezTo>
                  <a:pt x="426657" y="8101"/>
                  <a:pt x="478454" y="70329"/>
                  <a:pt x="529979" y="170188"/>
                </a:cubicBezTo>
                <a:cubicBezTo>
                  <a:pt x="559991" y="228387"/>
                  <a:pt x="583896" y="287614"/>
                  <a:pt x="601043" y="346190"/>
                </a:cubicBezTo>
                <a:cubicBezTo>
                  <a:pt x="622534" y="419626"/>
                  <a:pt x="633426" y="492327"/>
                  <a:pt x="633426" y="562320"/>
                </a:cubicBezTo>
                <a:close/>
                <a:moveTo>
                  <a:pt x="502988" y="705267"/>
                </a:moveTo>
                <a:cubicBezTo>
                  <a:pt x="502988" y="653343"/>
                  <a:pt x="460740" y="611116"/>
                  <a:pt x="408817" y="611116"/>
                </a:cubicBezTo>
                <a:cubicBezTo>
                  <a:pt x="356894" y="611116"/>
                  <a:pt x="314646" y="653343"/>
                  <a:pt x="314646" y="705267"/>
                </a:cubicBezTo>
                <a:cubicBezTo>
                  <a:pt x="314646" y="757190"/>
                  <a:pt x="356894" y="799438"/>
                  <a:pt x="408817" y="799438"/>
                </a:cubicBezTo>
                <a:cubicBezTo>
                  <a:pt x="460740" y="799438"/>
                  <a:pt x="502988" y="757190"/>
                  <a:pt x="502988" y="705267"/>
                </a:cubicBezTo>
                <a:close/>
                <a:moveTo>
                  <a:pt x="553401" y="423865"/>
                </a:moveTo>
                <a:cubicBezTo>
                  <a:pt x="553401" y="344154"/>
                  <a:pt x="488528" y="279303"/>
                  <a:pt x="408817" y="279303"/>
                </a:cubicBezTo>
                <a:cubicBezTo>
                  <a:pt x="329106" y="279303"/>
                  <a:pt x="264234" y="344154"/>
                  <a:pt x="264234" y="423865"/>
                </a:cubicBezTo>
                <a:cubicBezTo>
                  <a:pt x="264234" y="503597"/>
                  <a:pt x="329106" y="568449"/>
                  <a:pt x="408817" y="568449"/>
                </a:cubicBezTo>
                <a:cubicBezTo>
                  <a:pt x="488528" y="568449"/>
                  <a:pt x="553401" y="503597"/>
                  <a:pt x="553401" y="423865"/>
                </a:cubicBezTo>
                <a:close/>
                <a:moveTo>
                  <a:pt x="312232" y="1006103"/>
                </a:moveTo>
                <a:cubicBezTo>
                  <a:pt x="312232" y="1006376"/>
                  <a:pt x="312463" y="1006606"/>
                  <a:pt x="312736" y="1006606"/>
                </a:cubicBezTo>
                <a:lnTo>
                  <a:pt x="504898" y="1006606"/>
                </a:lnTo>
                <a:cubicBezTo>
                  <a:pt x="505171" y="1006606"/>
                  <a:pt x="505402" y="1006376"/>
                  <a:pt x="505402" y="1006103"/>
                </a:cubicBezTo>
                <a:lnTo>
                  <a:pt x="505402" y="959489"/>
                </a:lnTo>
                <a:lnTo>
                  <a:pt x="312232" y="959489"/>
                </a:lnTo>
                <a:lnTo>
                  <a:pt x="312232" y="1006103"/>
                </a:lnTo>
                <a:close/>
                <a:moveTo>
                  <a:pt x="408817" y="300290"/>
                </a:moveTo>
                <a:cubicBezTo>
                  <a:pt x="340671" y="300290"/>
                  <a:pt x="285221" y="355719"/>
                  <a:pt x="285221" y="423865"/>
                </a:cubicBezTo>
                <a:cubicBezTo>
                  <a:pt x="285221" y="492012"/>
                  <a:pt x="340671" y="547461"/>
                  <a:pt x="408817" y="547461"/>
                </a:cubicBezTo>
                <a:cubicBezTo>
                  <a:pt x="476964" y="547461"/>
                  <a:pt x="532413" y="492012"/>
                  <a:pt x="532413" y="423865"/>
                </a:cubicBezTo>
                <a:cubicBezTo>
                  <a:pt x="532413" y="355719"/>
                  <a:pt x="476964" y="300290"/>
                  <a:pt x="408817" y="300290"/>
                </a:cubicBezTo>
                <a:close/>
                <a:moveTo>
                  <a:pt x="408817" y="632104"/>
                </a:moveTo>
                <a:cubicBezTo>
                  <a:pt x="368458" y="632104"/>
                  <a:pt x="335633" y="664929"/>
                  <a:pt x="335633" y="705267"/>
                </a:cubicBezTo>
                <a:cubicBezTo>
                  <a:pt x="335633" y="745626"/>
                  <a:pt x="368458" y="778450"/>
                  <a:pt x="408817" y="778450"/>
                </a:cubicBezTo>
                <a:cubicBezTo>
                  <a:pt x="449176" y="778450"/>
                  <a:pt x="482001" y="745626"/>
                  <a:pt x="482001" y="705267"/>
                </a:cubicBezTo>
                <a:cubicBezTo>
                  <a:pt x="482001" y="664929"/>
                  <a:pt x="449176" y="632104"/>
                  <a:pt x="408817" y="632104"/>
                </a:cubicBezTo>
                <a:close/>
                <a:moveTo>
                  <a:pt x="0" y="823259"/>
                </a:moveTo>
                <a:lnTo>
                  <a:pt x="0" y="859861"/>
                </a:lnTo>
                <a:cubicBezTo>
                  <a:pt x="0" y="868046"/>
                  <a:pt x="4596" y="873755"/>
                  <a:pt x="8731" y="873755"/>
                </a:cubicBezTo>
                <a:lnTo>
                  <a:pt x="227526" y="873755"/>
                </a:lnTo>
                <a:cubicBezTo>
                  <a:pt x="220726" y="856902"/>
                  <a:pt x="214451" y="840070"/>
                  <a:pt x="208722" y="823259"/>
                </a:cubicBezTo>
                <a:lnTo>
                  <a:pt x="0" y="823259"/>
                </a:lnTo>
                <a:close/>
                <a:moveTo>
                  <a:pt x="163220" y="562320"/>
                </a:moveTo>
                <a:cubicBezTo>
                  <a:pt x="163220" y="557892"/>
                  <a:pt x="163262" y="553463"/>
                  <a:pt x="163346" y="549014"/>
                </a:cubicBezTo>
                <a:lnTo>
                  <a:pt x="5709" y="792323"/>
                </a:lnTo>
                <a:cubicBezTo>
                  <a:pt x="3799" y="795261"/>
                  <a:pt x="2330" y="798661"/>
                  <a:pt x="1364" y="802271"/>
                </a:cubicBezTo>
                <a:lnTo>
                  <a:pt x="201817" y="802271"/>
                </a:lnTo>
                <a:cubicBezTo>
                  <a:pt x="176170" y="720986"/>
                  <a:pt x="163220" y="640688"/>
                  <a:pt x="163220" y="562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30"/>
          <p:cNvSpPr/>
          <p:nvPr/>
        </p:nvSpPr>
        <p:spPr>
          <a:xfrm>
            <a:off x="14444479" y="7649369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30"/>
          <p:cNvSpPr/>
          <p:nvPr/>
        </p:nvSpPr>
        <p:spPr>
          <a:xfrm>
            <a:off x="14436139" y="7641033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30"/>
          <p:cNvSpPr/>
          <p:nvPr/>
        </p:nvSpPr>
        <p:spPr>
          <a:xfrm>
            <a:off x="10440714" y="4075492"/>
            <a:ext cx="940991" cy="940915"/>
          </a:xfrm>
          <a:custGeom>
            <a:rect b="b" l="l" r="r" t="t"/>
            <a:pathLst>
              <a:path extrusionOk="0" h="940915" w="940991">
                <a:moveTo>
                  <a:pt x="920785" y="375467"/>
                </a:moveTo>
                <a:lnTo>
                  <a:pt x="816331" y="375467"/>
                </a:lnTo>
                <a:cubicBezTo>
                  <a:pt x="815729" y="375467"/>
                  <a:pt x="815183" y="375091"/>
                  <a:pt x="815033" y="374526"/>
                </a:cubicBezTo>
                <a:cubicBezTo>
                  <a:pt x="807300" y="346757"/>
                  <a:pt x="796162" y="319910"/>
                  <a:pt x="781939" y="294737"/>
                </a:cubicBezTo>
                <a:cubicBezTo>
                  <a:pt x="781657" y="294229"/>
                  <a:pt x="781751" y="293571"/>
                  <a:pt x="782184" y="293138"/>
                </a:cubicBezTo>
                <a:lnTo>
                  <a:pt x="856066" y="219256"/>
                </a:lnTo>
                <a:cubicBezTo>
                  <a:pt x="859885" y="215437"/>
                  <a:pt x="861992" y="210376"/>
                  <a:pt x="861992" y="204976"/>
                </a:cubicBezTo>
                <a:cubicBezTo>
                  <a:pt x="861992" y="199577"/>
                  <a:pt x="859885" y="194497"/>
                  <a:pt x="856066" y="190678"/>
                </a:cubicBezTo>
                <a:lnTo>
                  <a:pt x="750294" y="84925"/>
                </a:lnTo>
                <a:cubicBezTo>
                  <a:pt x="742411" y="77061"/>
                  <a:pt x="729599" y="77061"/>
                  <a:pt x="721716" y="84925"/>
                </a:cubicBezTo>
                <a:lnTo>
                  <a:pt x="647816" y="158788"/>
                </a:lnTo>
                <a:cubicBezTo>
                  <a:pt x="647383" y="159221"/>
                  <a:pt x="646724" y="159334"/>
                  <a:pt x="646216" y="159052"/>
                </a:cubicBezTo>
                <a:cubicBezTo>
                  <a:pt x="620987" y="144772"/>
                  <a:pt x="594121" y="133634"/>
                  <a:pt x="566427" y="125940"/>
                </a:cubicBezTo>
                <a:cubicBezTo>
                  <a:pt x="565863" y="125789"/>
                  <a:pt x="565486" y="125243"/>
                  <a:pt x="565486" y="124641"/>
                </a:cubicBezTo>
                <a:lnTo>
                  <a:pt x="565486" y="20206"/>
                </a:lnTo>
                <a:cubicBezTo>
                  <a:pt x="565486" y="9049"/>
                  <a:pt x="556418" y="0"/>
                  <a:pt x="545280" y="0"/>
                </a:cubicBezTo>
                <a:lnTo>
                  <a:pt x="395711" y="0"/>
                </a:lnTo>
                <a:cubicBezTo>
                  <a:pt x="384573" y="0"/>
                  <a:pt x="375505" y="9049"/>
                  <a:pt x="375505" y="20206"/>
                </a:cubicBezTo>
                <a:lnTo>
                  <a:pt x="375505" y="124641"/>
                </a:lnTo>
                <a:cubicBezTo>
                  <a:pt x="375505" y="125262"/>
                  <a:pt x="375128" y="125789"/>
                  <a:pt x="374564" y="125940"/>
                </a:cubicBezTo>
                <a:cubicBezTo>
                  <a:pt x="346851" y="133653"/>
                  <a:pt x="319985" y="144791"/>
                  <a:pt x="294756" y="159071"/>
                </a:cubicBezTo>
                <a:cubicBezTo>
                  <a:pt x="294267" y="159353"/>
                  <a:pt x="293608" y="159240"/>
                  <a:pt x="293175" y="158807"/>
                </a:cubicBezTo>
                <a:lnTo>
                  <a:pt x="219275" y="84925"/>
                </a:lnTo>
                <a:cubicBezTo>
                  <a:pt x="211392" y="77061"/>
                  <a:pt x="198580" y="77061"/>
                  <a:pt x="190697" y="84925"/>
                </a:cubicBezTo>
                <a:lnTo>
                  <a:pt x="84907" y="190697"/>
                </a:lnTo>
                <a:cubicBezTo>
                  <a:pt x="81087" y="194516"/>
                  <a:pt x="78980" y="199596"/>
                  <a:pt x="78980" y="204995"/>
                </a:cubicBezTo>
                <a:cubicBezTo>
                  <a:pt x="78980" y="210395"/>
                  <a:pt x="81087" y="215474"/>
                  <a:pt x="84907" y="219294"/>
                </a:cubicBezTo>
                <a:lnTo>
                  <a:pt x="158807" y="293138"/>
                </a:lnTo>
                <a:cubicBezTo>
                  <a:pt x="159240" y="293571"/>
                  <a:pt x="159334" y="294229"/>
                  <a:pt x="159052" y="294737"/>
                </a:cubicBezTo>
                <a:cubicBezTo>
                  <a:pt x="144791" y="320004"/>
                  <a:pt x="133653" y="346851"/>
                  <a:pt x="125958" y="374526"/>
                </a:cubicBezTo>
                <a:cubicBezTo>
                  <a:pt x="125808" y="375091"/>
                  <a:pt x="125262" y="375467"/>
                  <a:pt x="124641" y="375467"/>
                </a:cubicBezTo>
                <a:lnTo>
                  <a:pt x="20206" y="375467"/>
                </a:lnTo>
                <a:cubicBezTo>
                  <a:pt x="9068" y="375467"/>
                  <a:pt x="0" y="384535"/>
                  <a:pt x="0" y="395673"/>
                </a:cubicBezTo>
                <a:lnTo>
                  <a:pt x="0" y="545280"/>
                </a:lnTo>
                <a:cubicBezTo>
                  <a:pt x="0" y="556437"/>
                  <a:pt x="9068" y="565486"/>
                  <a:pt x="20206" y="565486"/>
                </a:cubicBezTo>
                <a:lnTo>
                  <a:pt x="124660" y="565486"/>
                </a:lnTo>
                <a:cubicBezTo>
                  <a:pt x="125262" y="565486"/>
                  <a:pt x="125808" y="565882"/>
                  <a:pt x="125958" y="566427"/>
                </a:cubicBezTo>
                <a:cubicBezTo>
                  <a:pt x="133691" y="594177"/>
                  <a:pt x="144829" y="621025"/>
                  <a:pt x="159052" y="646235"/>
                </a:cubicBezTo>
                <a:cubicBezTo>
                  <a:pt x="159353" y="646743"/>
                  <a:pt x="159240" y="647383"/>
                  <a:pt x="158807" y="647834"/>
                </a:cubicBezTo>
                <a:lnTo>
                  <a:pt x="84925" y="721697"/>
                </a:lnTo>
                <a:cubicBezTo>
                  <a:pt x="81106" y="725517"/>
                  <a:pt x="78999" y="730596"/>
                  <a:pt x="78999" y="735996"/>
                </a:cubicBezTo>
                <a:cubicBezTo>
                  <a:pt x="78999" y="741395"/>
                  <a:pt x="81106" y="746475"/>
                  <a:pt x="84925" y="750276"/>
                </a:cubicBezTo>
                <a:lnTo>
                  <a:pt x="190716" y="856009"/>
                </a:lnTo>
                <a:cubicBezTo>
                  <a:pt x="198598" y="863892"/>
                  <a:pt x="211429" y="863892"/>
                  <a:pt x="219294" y="856009"/>
                </a:cubicBezTo>
                <a:lnTo>
                  <a:pt x="293175" y="782127"/>
                </a:lnTo>
                <a:cubicBezTo>
                  <a:pt x="293608" y="781695"/>
                  <a:pt x="294267" y="781601"/>
                  <a:pt x="294756" y="781883"/>
                </a:cubicBezTo>
                <a:cubicBezTo>
                  <a:pt x="319910" y="796106"/>
                  <a:pt x="346757" y="807244"/>
                  <a:pt x="374564" y="814995"/>
                </a:cubicBezTo>
                <a:cubicBezTo>
                  <a:pt x="375128" y="815146"/>
                  <a:pt x="375505" y="815691"/>
                  <a:pt x="375505" y="816293"/>
                </a:cubicBezTo>
                <a:lnTo>
                  <a:pt x="375505" y="920710"/>
                </a:lnTo>
                <a:cubicBezTo>
                  <a:pt x="375505" y="931848"/>
                  <a:pt x="384573" y="940916"/>
                  <a:pt x="395711" y="940916"/>
                </a:cubicBezTo>
                <a:lnTo>
                  <a:pt x="545299" y="940916"/>
                </a:lnTo>
                <a:cubicBezTo>
                  <a:pt x="556437" y="940916"/>
                  <a:pt x="565505" y="931848"/>
                  <a:pt x="565505" y="920710"/>
                </a:cubicBezTo>
                <a:lnTo>
                  <a:pt x="565505" y="816293"/>
                </a:lnTo>
                <a:cubicBezTo>
                  <a:pt x="565505" y="815691"/>
                  <a:pt x="565900" y="815146"/>
                  <a:pt x="566446" y="814995"/>
                </a:cubicBezTo>
                <a:cubicBezTo>
                  <a:pt x="594253" y="807244"/>
                  <a:pt x="621100" y="796106"/>
                  <a:pt x="646254" y="781883"/>
                </a:cubicBezTo>
                <a:cubicBezTo>
                  <a:pt x="646743" y="781601"/>
                  <a:pt x="647402" y="781695"/>
                  <a:pt x="647853" y="782127"/>
                </a:cubicBezTo>
                <a:lnTo>
                  <a:pt x="721716" y="856009"/>
                </a:lnTo>
                <a:cubicBezTo>
                  <a:pt x="729599" y="863892"/>
                  <a:pt x="742411" y="863892"/>
                  <a:pt x="750294" y="856009"/>
                </a:cubicBezTo>
                <a:lnTo>
                  <a:pt x="856084" y="750294"/>
                </a:lnTo>
                <a:cubicBezTo>
                  <a:pt x="859904" y="746475"/>
                  <a:pt x="862011" y="741395"/>
                  <a:pt x="862011" y="735996"/>
                </a:cubicBezTo>
                <a:cubicBezTo>
                  <a:pt x="862011" y="730596"/>
                  <a:pt x="859904" y="725517"/>
                  <a:pt x="856084" y="721697"/>
                </a:cubicBezTo>
                <a:lnTo>
                  <a:pt x="782221" y="647834"/>
                </a:lnTo>
                <a:cubicBezTo>
                  <a:pt x="781770" y="647383"/>
                  <a:pt x="781676" y="646743"/>
                  <a:pt x="781958" y="646235"/>
                </a:cubicBezTo>
                <a:cubicBezTo>
                  <a:pt x="789088" y="633611"/>
                  <a:pt x="795447" y="620573"/>
                  <a:pt x="800960" y="607234"/>
                </a:cubicBezTo>
                <a:cubicBezTo>
                  <a:pt x="806491" y="593914"/>
                  <a:pt x="811213" y="580274"/>
                  <a:pt x="815051" y="566427"/>
                </a:cubicBezTo>
                <a:cubicBezTo>
                  <a:pt x="815202" y="565882"/>
                  <a:pt x="815748" y="565486"/>
                  <a:pt x="816368" y="565486"/>
                </a:cubicBezTo>
                <a:lnTo>
                  <a:pt x="920785" y="565486"/>
                </a:lnTo>
                <a:cubicBezTo>
                  <a:pt x="931923" y="565486"/>
                  <a:pt x="940991" y="556437"/>
                  <a:pt x="940991" y="545280"/>
                </a:cubicBezTo>
                <a:lnTo>
                  <a:pt x="940991" y="395673"/>
                </a:lnTo>
                <a:cubicBezTo>
                  <a:pt x="940991" y="384535"/>
                  <a:pt x="931923" y="375467"/>
                  <a:pt x="920785" y="375467"/>
                </a:cubicBezTo>
                <a:close/>
                <a:moveTo>
                  <a:pt x="656395" y="470458"/>
                </a:moveTo>
                <a:cubicBezTo>
                  <a:pt x="656395" y="572974"/>
                  <a:pt x="573012" y="656357"/>
                  <a:pt x="470496" y="656357"/>
                </a:cubicBezTo>
                <a:cubicBezTo>
                  <a:pt x="367979" y="656357"/>
                  <a:pt x="284596" y="572974"/>
                  <a:pt x="284596" y="470458"/>
                </a:cubicBezTo>
                <a:cubicBezTo>
                  <a:pt x="284596" y="367942"/>
                  <a:pt x="367979" y="284559"/>
                  <a:pt x="470496" y="284559"/>
                </a:cubicBezTo>
                <a:cubicBezTo>
                  <a:pt x="573012" y="284559"/>
                  <a:pt x="656395" y="367942"/>
                  <a:pt x="656395" y="47045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30"/>
          <p:cNvSpPr/>
          <p:nvPr/>
        </p:nvSpPr>
        <p:spPr>
          <a:xfrm>
            <a:off x="10459527" y="4094305"/>
            <a:ext cx="903363" cy="903288"/>
          </a:xfrm>
          <a:custGeom>
            <a:rect b="b" l="l" r="r" t="t"/>
            <a:pathLst>
              <a:path extrusionOk="0" h="903288" w="903363">
                <a:moveTo>
                  <a:pt x="903363" y="376859"/>
                </a:moveTo>
                <a:lnTo>
                  <a:pt x="903363" y="526467"/>
                </a:lnTo>
                <a:cubicBezTo>
                  <a:pt x="903363" y="527238"/>
                  <a:pt x="902724" y="527859"/>
                  <a:pt x="901971" y="527859"/>
                </a:cubicBezTo>
                <a:lnTo>
                  <a:pt x="797555" y="527859"/>
                </a:lnTo>
                <a:cubicBezTo>
                  <a:pt x="788524" y="527859"/>
                  <a:pt x="780528" y="533917"/>
                  <a:pt x="778120" y="542590"/>
                </a:cubicBezTo>
                <a:cubicBezTo>
                  <a:pt x="770820" y="568798"/>
                  <a:pt x="760284" y="594234"/>
                  <a:pt x="746757" y="618165"/>
                </a:cubicBezTo>
                <a:cubicBezTo>
                  <a:pt x="742336" y="625992"/>
                  <a:pt x="743710" y="635925"/>
                  <a:pt x="750106" y="642322"/>
                </a:cubicBezTo>
                <a:lnTo>
                  <a:pt x="823969" y="716185"/>
                </a:lnTo>
                <a:cubicBezTo>
                  <a:pt x="824308" y="716524"/>
                  <a:pt x="824383" y="716919"/>
                  <a:pt x="824383" y="717182"/>
                </a:cubicBezTo>
                <a:cubicBezTo>
                  <a:pt x="824383" y="717445"/>
                  <a:pt x="824308" y="717822"/>
                  <a:pt x="823969" y="718160"/>
                </a:cubicBezTo>
                <a:lnTo>
                  <a:pt x="718179" y="823894"/>
                </a:lnTo>
                <a:cubicBezTo>
                  <a:pt x="717634" y="824440"/>
                  <a:pt x="716749" y="824440"/>
                  <a:pt x="716204" y="823894"/>
                </a:cubicBezTo>
                <a:lnTo>
                  <a:pt x="642341" y="750012"/>
                </a:lnTo>
                <a:cubicBezTo>
                  <a:pt x="635944" y="743615"/>
                  <a:pt x="626010" y="742261"/>
                  <a:pt x="618165" y="746682"/>
                </a:cubicBezTo>
                <a:cubicBezTo>
                  <a:pt x="594366" y="760172"/>
                  <a:pt x="568929" y="770726"/>
                  <a:pt x="542590" y="778045"/>
                </a:cubicBezTo>
                <a:cubicBezTo>
                  <a:pt x="533936" y="780453"/>
                  <a:pt x="527878" y="788449"/>
                  <a:pt x="527878" y="797479"/>
                </a:cubicBezTo>
                <a:lnTo>
                  <a:pt x="527878" y="901896"/>
                </a:lnTo>
                <a:cubicBezTo>
                  <a:pt x="527878" y="902667"/>
                  <a:pt x="527257" y="903288"/>
                  <a:pt x="526485" y="903288"/>
                </a:cubicBezTo>
                <a:lnTo>
                  <a:pt x="376897" y="903288"/>
                </a:lnTo>
                <a:cubicBezTo>
                  <a:pt x="376126" y="903288"/>
                  <a:pt x="375505" y="902667"/>
                  <a:pt x="375505" y="901896"/>
                </a:cubicBezTo>
                <a:lnTo>
                  <a:pt x="375505" y="797479"/>
                </a:lnTo>
                <a:cubicBezTo>
                  <a:pt x="375505" y="788449"/>
                  <a:pt x="369465" y="780453"/>
                  <a:pt x="360792" y="778045"/>
                </a:cubicBezTo>
                <a:cubicBezTo>
                  <a:pt x="334453" y="770726"/>
                  <a:pt x="309035" y="760172"/>
                  <a:pt x="285217" y="746682"/>
                </a:cubicBezTo>
                <a:cubicBezTo>
                  <a:pt x="282151" y="744951"/>
                  <a:pt x="278745" y="744105"/>
                  <a:pt x="275359" y="744105"/>
                </a:cubicBezTo>
                <a:cubicBezTo>
                  <a:pt x="270129" y="744105"/>
                  <a:pt x="264936" y="746137"/>
                  <a:pt x="261041" y="750012"/>
                </a:cubicBezTo>
                <a:lnTo>
                  <a:pt x="187178" y="823894"/>
                </a:lnTo>
                <a:cubicBezTo>
                  <a:pt x="186633" y="824440"/>
                  <a:pt x="185749" y="824440"/>
                  <a:pt x="185203" y="823894"/>
                </a:cubicBezTo>
                <a:lnTo>
                  <a:pt x="79413" y="718160"/>
                </a:lnTo>
                <a:cubicBezTo>
                  <a:pt x="79074" y="717822"/>
                  <a:pt x="78999" y="717445"/>
                  <a:pt x="78999" y="717182"/>
                </a:cubicBezTo>
                <a:cubicBezTo>
                  <a:pt x="78999" y="716919"/>
                  <a:pt x="79074" y="716524"/>
                  <a:pt x="79413" y="716185"/>
                </a:cubicBezTo>
                <a:lnTo>
                  <a:pt x="153295" y="642322"/>
                </a:lnTo>
                <a:cubicBezTo>
                  <a:pt x="159673" y="635925"/>
                  <a:pt x="161046" y="625992"/>
                  <a:pt x="156625" y="618165"/>
                </a:cubicBezTo>
                <a:cubicBezTo>
                  <a:pt x="143135" y="594272"/>
                  <a:pt x="132600" y="568854"/>
                  <a:pt x="125281" y="542571"/>
                </a:cubicBezTo>
                <a:cubicBezTo>
                  <a:pt x="122873" y="533917"/>
                  <a:pt x="114877" y="527859"/>
                  <a:pt x="105846" y="527859"/>
                </a:cubicBezTo>
                <a:lnTo>
                  <a:pt x="1392" y="527859"/>
                </a:lnTo>
                <a:cubicBezTo>
                  <a:pt x="640" y="527859"/>
                  <a:pt x="0" y="527238"/>
                  <a:pt x="0" y="526467"/>
                </a:cubicBezTo>
                <a:lnTo>
                  <a:pt x="0" y="376859"/>
                </a:lnTo>
                <a:cubicBezTo>
                  <a:pt x="0" y="376088"/>
                  <a:pt x="640" y="375467"/>
                  <a:pt x="1392" y="375467"/>
                </a:cubicBezTo>
                <a:lnTo>
                  <a:pt x="105828" y="375467"/>
                </a:lnTo>
                <a:cubicBezTo>
                  <a:pt x="114877" y="375467"/>
                  <a:pt x="122873" y="369409"/>
                  <a:pt x="125262" y="360755"/>
                </a:cubicBezTo>
                <a:cubicBezTo>
                  <a:pt x="132543" y="334547"/>
                  <a:pt x="143098" y="309130"/>
                  <a:pt x="156625" y="285180"/>
                </a:cubicBezTo>
                <a:cubicBezTo>
                  <a:pt x="161046" y="277334"/>
                  <a:pt x="159673" y="267401"/>
                  <a:pt x="153295" y="261023"/>
                </a:cubicBezTo>
                <a:lnTo>
                  <a:pt x="79394" y="187160"/>
                </a:lnTo>
                <a:cubicBezTo>
                  <a:pt x="79056" y="186821"/>
                  <a:pt x="78980" y="186445"/>
                  <a:pt x="78980" y="186181"/>
                </a:cubicBezTo>
                <a:cubicBezTo>
                  <a:pt x="78980" y="185918"/>
                  <a:pt x="79056" y="185542"/>
                  <a:pt x="79394" y="185203"/>
                </a:cubicBezTo>
                <a:lnTo>
                  <a:pt x="185184" y="79413"/>
                </a:lnTo>
                <a:cubicBezTo>
                  <a:pt x="185730" y="78886"/>
                  <a:pt x="186614" y="78886"/>
                  <a:pt x="187160" y="79413"/>
                </a:cubicBezTo>
                <a:lnTo>
                  <a:pt x="261060" y="153295"/>
                </a:lnTo>
                <a:cubicBezTo>
                  <a:pt x="267457" y="159692"/>
                  <a:pt x="277391" y="161065"/>
                  <a:pt x="285217" y="156625"/>
                </a:cubicBezTo>
                <a:cubicBezTo>
                  <a:pt x="309111" y="143098"/>
                  <a:pt x="334547" y="132543"/>
                  <a:pt x="360792" y="125262"/>
                </a:cubicBezTo>
                <a:cubicBezTo>
                  <a:pt x="369447" y="122854"/>
                  <a:pt x="375505" y="114858"/>
                  <a:pt x="375505" y="105828"/>
                </a:cubicBezTo>
                <a:lnTo>
                  <a:pt x="375505" y="1392"/>
                </a:lnTo>
                <a:cubicBezTo>
                  <a:pt x="375505" y="621"/>
                  <a:pt x="376126" y="0"/>
                  <a:pt x="376897" y="0"/>
                </a:cubicBezTo>
                <a:lnTo>
                  <a:pt x="526467" y="0"/>
                </a:lnTo>
                <a:cubicBezTo>
                  <a:pt x="527238" y="0"/>
                  <a:pt x="527859" y="621"/>
                  <a:pt x="527859" y="1392"/>
                </a:cubicBezTo>
                <a:lnTo>
                  <a:pt x="527859" y="105828"/>
                </a:lnTo>
                <a:cubicBezTo>
                  <a:pt x="527859" y="114858"/>
                  <a:pt x="533917" y="122854"/>
                  <a:pt x="542571" y="125262"/>
                </a:cubicBezTo>
                <a:cubicBezTo>
                  <a:pt x="568816" y="132543"/>
                  <a:pt x="594234" y="143098"/>
                  <a:pt x="618146" y="156606"/>
                </a:cubicBezTo>
                <a:cubicBezTo>
                  <a:pt x="625992" y="161046"/>
                  <a:pt x="635906" y="159673"/>
                  <a:pt x="642303" y="153276"/>
                </a:cubicBezTo>
                <a:lnTo>
                  <a:pt x="716204" y="79413"/>
                </a:lnTo>
                <a:cubicBezTo>
                  <a:pt x="716749" y="78886"/>
                  <a:pt x="717634" y="78886"/>
                  <a:pt x="718179" y="79413"/>
                </a:cubicBezTo>
                <a:lnTo>
                  <a:pt x="823950" y="185165"/>
                </a:lnTo>
                <a:cubicBezTo>
                  <a:pt x="824289" y="185504"/>
                  <a:pt x="824364" y="185899"/>
                  <a:pt x="824364" y="186163"/>
                </a:cubicBezTo>
                <a:cubicBezTo>
                  <a:pt x="824364" y="186426"/>
                  <a:pt x="824289" y="186802"/>
                  <a:pt x="823950" y="187141"/>
                </a:cubicBezTo>
                <a:lnTo>
                  <a:pt x="750069" y="261023"/>
                </a:lnTo>
                <a:cubicBezTo>
                  <a:pt x="743691" y="267401"/>
                  <a:pt x="742317" y="277334"/>
                  <a:pt x="746739" y="285180"/>
                </a:cubicBezTo>
                <a:cubicBezTo>
                  <a:pt x="760228" y="309017"/>
                  <a:pt x="770764" y="334453"/>
                  <a:pt x="778082" y="360755"/>
                </a:cubicBezTo>
                <a:cubicBezTo>
                  <a:pt x="780491" y="369428"/>
                  <a:pt x="788486" y="375467"/>
                  <a:pt x="797517" y="375467"/>
                </a:cubicBezTo>
                <a:lnTo>
                  <a:pt x="901971" y="375467"/>
                </a:lnTo>
                <a:cubicBezTo>
                  <a:pt x="902724" y="375467"/>
                  <a:pt x="903363" y="376088"/>
                  <a:pt x="903363" y="376859"/>
                </a:cubicBezTo>
                <a:close/>
                <a:moveTo>
                  <a:pt x="656395" y="451644"/>
                </a:moveTo>
                <a:cubicBezTo>
                  <a:pt x="656395" y="338761"/>
                  <a:pt x="564565" y="246931"/>
                  <a:pt x="451682" y="246931"/>
                </a:cubicBezTo>
                <a:cubicBezTo>
                  <a:pt x="338799" y="246931"/>
                  <a:pt x="246969" y="338761"/>
                  <a:pt x="246969" y="451644"/>
                </a:cubicBezTo>
                <a:cubicBezTo>
                  <a:pt x="246969" y="564527"/>
                  <a:pt x="338799" y="656357"/>
                  <a:pt x="451682" y="656357"/>
                </a:cubicBezTo>
                <a:cubicBezTo>
                  <a:pt x="564565" y="656357"/>
                  <a:pt x="656395" y="564527"/>
                  <a:pt x="656395" y="451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30"/>
          <p:cNvSpPr/>
          <p:nvPr/>
        </p:nvSpPr>
        <p:spPr>
          <a:xfrm>
            <a:off x="10440714" y="4075492"/>
            <a:ext cx="940991" cy="940915"/>
          </a:xfrm>
          <a:custGeom>
            <a:rect b="b" l="l" r="r" t="t"/>
            <a:pathLst>
              <a:path extrusionOk="0" h="940915" w="940991">
                <a:moveTo>
                  <a:pt x="920785" y="375467"/>
                </a:moveTo>
                <a:lnTo>
                  <a:pt x="816331" y="375467"/>
                </a:lnTo>
                <a:cubicBezTo>
                  <a:pt x="815729" y="375467"/>
                  <a:pt x="815183" y="375091"/>
                  <a:pt x="815033" y="374526"/>
                </a:cubicBezTo>
                <a:cubicBezTo>
                  <a:pt x="807300" y="346757"/>
                  <a:pt x="796162" y="319910"/>
                  <a:pt x="781939" y="294737"/>
                </a:cubicBezTo>
                <a:cubicBezTo>
                  <a:pt x="781657" y="294229"/>
                  <a:pt x="781751" y="293571"/>
                  <a:pt x="782184" y="293138"/>
                </a:cubicBezTo>
                <a:lnTo>
                  <a:pt x="856066" y="219256"/>
                </a:lnTo>
                <a:cubicBezTo>
                  <a:pt x="859885" y="215437"/>
                  <a:pt x="861992" y="210376"/>
                  <a:pt x="861992" y="204976"/>
                </a:cubicBezTo>
                <a:cubicBezTo>
                  <a:pt x="861992" y="199577"/>
                  <a:pt x="859885" y="194497"/>
                  <a:pt x="856066" y="190678"/>
                </a:cubicBezTo>
                <a:lnTo>
                  <a:pt x="750294" y="84925"/>
                </a:lnTo>
                <a:cubicBezTo>
                  <a:pt x="742411" y="77061"/>
                  <a:pt x="729599" y="77061"/>
                  <a:pt x="721716" y="84925"/>
                </a:cubicBezTo>
                <a:lnTo>
                  <a:pt x="647816" y="158788"/>
                </a:lnTo>
                <a:cubicBezTo>
                  <a:pt x="647383" y="159221"/>
                  <a:pt x="646724" y="159334"/>
                  <a:pt x="646216" y="159052"/>
                </a:cubicBezTo>
                <a:cubicBezTo>
                  <a:pt x="620987" y="144772"/>
                  <a:pt x="594121" y="133634"/>
                  <a:pt x="566427" y="125940"/>
                </a:cubicBezTo>
                <a:cubicBezTo>
                  <a:pt x="565863" y="125789"/>
                  <a:pt x="565486" y="125243"/>
                  <a:pt x="565486" y="124641"/>
                </a:cubicBezTo>
                <a:lnTo>
                  <a:pt x="565486" y="20206"/>
                </a:lnTo>
                <a:cubicBezTo>
                  <a:pt x="565486" y="9049"/>
                  <a:pt x="556418" y="0"/>
                  <a:pt x="545280" y="0"/>
                </a:cubicBezTo>
                <a:lnTo>
                  <a:pt x="395711" y="0"/>
                </a:lnTo>
                <a:cubicBezTo>
                  <a:pt x="384573" y="0"/>
                  <a:pt x="375505" y="9049"/>
                  <a:pt x="375505" y="20206"/>
                </a:cubicBezTo>
                <a:lnTo>
                  <a:pt x="375505" y="124641"/>
                </a:lnTo>
                <a:cubicBezTo>
                  <a:pt x="375505" y="125262"/>
                  <a:pt x="375128" y="125789"/>
                  <a:pt x="374564" y="125940"/>
                </a:cubicBezTo>
                <a:cubicBezTo>
                  <a:pt x="346851" y="133653"/>
                  <a:pt x="319985" y="144791"/>
                  <a:pt x="294756" y="159071"/>
                </a:cubicBezTo>
                <a:cubicBezTo>
                  <a:pt x="294267" y="159353"/>
                  <a:pt x="293608" y="159240"/>
                  <a:pt x="293175" y="158807"/>
                </a:cubicBezTo>
                <a:lnTo>
                  <a:pt x="219275" y="84925"/>
                </a:lnTo>
                <a:cubicBezTo>
                  <a:pt x="211392" y="77061"/>
                  <a:pt x="198580" y="77061"/>
                  <a:pt x="190697" y="84925"/>
                </a:cubicBezTo>
                <a:lnTo>
                  <a:pt x="84907" y="190697"/>
                </a:lnTo>
                <a:cubicBezTo>
                  <a:pt x="81087" y="194516"/>
                  <a:pt x="78980" y="199596"/>
                  <a:pt x="78980" y="204995"/>
                </a:cubicBezTo>
                <a:cubicBezTo>
                  <a:pt x="78980" y="210395"/>
                  <a:pt x="81087" y="215474"/>
                  <a:pt x="84907" y="219294"/>
                </a:cubicBezTo>
                <a:lnTo>
                  <a:pt x="158807" y="293138"/>
                </a:lnTo>
                <a:cubicBezTo>
                  <a:pt x="159240" y="293571"/>
                  <a:pt x="159334" y="294229"/>
                  <a:pt x="159052" y="294737"/>
                </a:cubicBezTo>
                <a:cubicBezTo>
                  <a:pt x="144791" y="320004"/>
                  <a:pt x="133653" y="346851"/>
                  <a:pt x="125958" y="374526"/>
                </a:cubicBezTo>
                <a:cubicBezTo>
                  <a:pt x="125808" y="375091"/>
                  <a:pt x="125262" y="375467"/>
                  <a:pt x="124641" y="375467"/>
                </a:cubicBezTo>
                <a:lnTo>
                  <a:pt x="20206" y="375467"/>
                </a:lnTo>
                <a:cubicBezTo>
                  <a:pt x="9068" y="375467"/>
                  <a:pt x="0" y="384535"/>
                  <a:pt x="0" y="395673"/>
                </a:cubicBezTo>
                <a:lnTo>
                  <a:pt x="0" y="545280"/>
                </a:lnTo>
                <a:cubicBezTo>
                  <a:pt x="0" y="556437"/>
                  <a:pt x="9068" y="565486"/>
                  <a:pt x="20206" y="565486"/>
                </a:cubicBezTo>
                <a:lnTo>
                  <a:pt x="124660" y="565486"/>
                </a:lnTo>
                <a:cubicBezTo>
                  <a:pt x="125262" y="565486"/>
                  <a:pt x="125808" y="565882"/>
                  <a:pt x="125958" y="566427"/>
                </a:cubicBezTo>
                <a:cubicBezTo>
                  <a:pt x="133691" y="594177"/>
                  <a:pt x="144829" y="621025"/>
                  <a:pt x="159052" y="646235"/>
                </a:cubicBezTo>
                <a:cubicBezTo>
                  <a:pt x="159353" y="646743"/>
                  <a:pt x="159240" y="647383"/>
                  <a:pt x="158807" y="647834"/>
                </a:cubicBezTo>
                <a:lnTo>
                  <a:pt x="84925" y="721697"/>
                </a:lnTo>
                <a:cubicBezTo>
                  <a:pt x="81106" y="725517"/>
                  <a:pt x="78999" y="730596"/>
                  <a:pt x="78999" y="735996"/>
                </a:cubicBezTo>
                <a:cubicBezTo>
                  <a:pt x="78999" y="741395"/>
                  <a:pt x="81106" y="746475"/>
                  <a:pt x="84925" y="750276"/>
                </a:cubicBezTo>
                <a:lnTo>
                  <a:pt x="190716" y="856009"/>
                </a:lnTo>
                <a:cubicBezTo>
                  <a:pt x="198598" y="863892"/>
                  <a:pt x="211429" y="863892"/>
                  <a:pt x="219294" y="856009"/>
                </a:cubicBezTo>
                <a:lnTo>
                  <a:pt x="293175" y="782127"/>
                </a:lnTo>
                <a:cubicBezTo>
                  <a:pt x="293608" y="781695"/>
                  <a:pt x="294267" y="781601"/>
                  <a:pt x="294756" y="781883"/>
                </a:cubicBezTo>
                <a:cubicBezTo>
                  <a:pt x="319910" y="796106"/>
                  <a:pt x="346757" y="807244"/>
                  <a:pt x="374564" y="814995"/>
                </a:cubicBezTo>
                <a:cubicBezTo>
                  <a:pt x="375128" y="815146"/>
                  <a:pt x="375505" y="815691"/>
                  <a:pt x="375505" y="816293"/>
                </a:cubicBezTo>
                <a:lnTo>
                  <a:pt x="375505" y="920710"/>
                </a:lnTo>
                <a:cubicBezTo>
                  <a:pt x="375505" y="931848"/>
                  <a:pt x="384573" y="940916"/>
                  <a:pt x="395711" y="940916"/>
                </a:cubicBezTo>
                <a:lnTo>
                  <a:pt x="545299" y="940916"/>
                </a:lnTo>
                <a:cubicBezTo>
                  <a:pt x="556437" y="940916"/>
                  <a:pt x="565505" y="931848"/>
                  <a:pt x="565505" y="920710"/>
                </a:cubicBezTo>
                <a:lnTo>
                  <a:pt x="565505" y="816293"/>
                </a:lnTo>
                <a:cubicBezTo>
                  <a:pt x="565505" y="815691"/>
                  <a:pt x="565900" y="815146"/>
                  <a:pt x="566446" y="814995"/>
                </a:cubicBezTo>
                <a:cubicBezTo>
                  <a:pt x="594253" y="807244"/>
                  <a:pt x="621100" y="796106"/>
                  <a:pt x="646254" y="781883"/>
                </a:cubicBezTo>
                <a:cubicBezTo>
                  <a:pt x="646743" y="781601"/>
                  <a:pt x="647402" y="781695"/>
                  <a:pt x="647853" y="782127"/>
                </a:cubicBezTo>
                <a:lnTo>
                  <a:pt x="721716" y="856009"/>
                </a:lnTo>
                <a:cubicBezTo>
                  <a:pt x="729599" y="863892"/>
                  <a:pt x="742411" y="863892"/>
                  <a:pt x="750294" y="856009"/>
                </a:cubicBezTo>
                <a:lnTo>
                  <a:pt x="856084" y="750294"/>
                </a:lnTo>
                <a:cubicBezTo>
                  <a:pt x="859904" y="746475"/>
                  <a:pt x="862011" y="741395"/>
                  <a:pt x="862011" y="735996"/>
                </a:cubicBezTo>
                <a:cubicBezTo>
                  <a:pt x="862011" y="730596"/>
                  <a:pt x="859904" y="725517"/>
                  <a:pt x="856084" y="721697"/>
                </a:cubicBezTo>
                <a:lnTo>
                  <a:pt x="782221" y="647834"/>
                </a:lnTo>
                <a:cubicBezTo>
                  <a:pt x="781770" y="647383"/>
                  <a:pt x="781676" y="646743"/>
                  <a:pt x="781958" y="646235"/>
                </a:cubicBezTo>
                <a:cubicBezTo>
                  <a:pt x="789088" y="633611"/>
                  <a:pt x="795447" y="620573"/>
                  <a:pt x="800960" y="607234"/>
                </a:cubicBezTo>
                <a:cubicBezTo>
                  <a:pt x="806491" y="593914"/>
                  <a:pt x="811213" y="580274"/>
                  <a:pt x="815051" y="566427"/>
                </a:cubicBezTo>
                <a:cubicBezTo>
                  <a:pt x="815202" y="565882"/>
                  <a:pt x="815748" y="565486"/>
                  <a:pt x="816368" y="565486"/>
                </a:cubicBezTo>
                <a:lnTo>
                  <a:pt x="920785" y="565486"/>
                </a:lnTo>
                <a:cubicBezTo>
                  <a:pt x="931923" y="565486"/>
                  <a:pt x="940991" y="556437"/>
                  <a:pt x="940991" y="545280"/>
                </a:cubicBezTo>
                <a:lnTo>
                  <a:pt x="940991" y="395673"/>
                </a:lnTo>
                <a:cubicBezTo>
                  <a:pt x="940991" y="384535"/>
                  <a:pt x="931923" y="375467"/>
                  <a:pt x="920785" y="375467"/>
                </a:cubicBezTo>
                <a:close/>
                <a:moveTo>
                  <a:pt x="922177" y="545280"/>
                </a:moveTo>
                <a:cubicBezTo>
                  <a:pt x="922177" y="546052"/>
                  <a:pt x="921538" y="546673"/>
                  <a:pt x="920785" y="546673"/>
                </a:cubicBezTo>
                <a:lnTo>
                  <a:pt x="816368" y="546673"/>
                </a:lnTo>
                <a:cubicBezTo>
                  <a:pt x="807338" y="546673"/>
                  <a:pt x="799342" y="552731"/>
                  <a:pt x="796934" y="561404"/>
                </a:cubicBezTo>
                <a:cubicBezTo>
                  <a:pt x="789634" y="587611"/>
                  <a:pt x="779098" y="613048"/>
                  <a:pt x="765571" y="636979"/>
                </a:cubicBezTo>
                <a:cubicBezTo>
                  <a:pt x="761150" y="644805"/>
                  <a:pt x="762523" y="654739"/>
                  <a:pt x="768920" y="661136"/>
                </a:cubicBezTo>
                <a:lnTo>
                  <a:pt x="842783" y="734999"/>
                </a:lnTo>
                <a:cubicBezTo>
                  <a:pt x="843122" y="735337"/>
                  <a:pt x="843197" y="735732"/>
                  <a:pt x="843197" y="735996"/>
                </a:cubicBezTo>
                <a:cubicBezTo>
                  <a:pt x="843197" y="736259"/>
                  <a:pt x="843122" y="736636"/>
                  <a:pt x="842783" y="736974"/>
                </a:cubicBezTo>
                <a:lnTo>
                  <a:pt x="736993" y="842708"/>
                </a:lnTo>
                <a:cubicBezTo>
                  <a:pt x="736447" y="843253"/>
                  <a:pt x="735563" y="843253"/>
                  <a:pt x="735018" y="842708"/>
                </a:cubicBezTo>
                <a:lnTo>
                  <a:pt x="661155" y="768826"/>
                </a:lnTo>
                <a:cubicBezTo>
                  <a:pt x="654758" y="762429"/>
                  <a:pt x="644824" y="761075"/>
                  <a:pt x="636979" y="765496"/>
                </a:cubicBezTo>
                <a:cubicBezTo>
                  <a:pt x="613179" y="778985"/>
                  <a:pt x="587743" y="789540"/>
                  <a:pt x="561404" y="796859"/>
                </a:cubicBezTo>
                <a:cubicBezTo>
                  <a:pt x="552749" y="799267"/>
                  <a:pt x="546691" y="807263"/>
                  <a:pt x="546691" y="816293"/>
                </a:cubicBezTo>
                <a:lnTo>
                  <a:pt x="546691" y="920710"/>
                </a:lnTo>
                <a:cubicBezTo>
                  <a:pt x="546691" y="921481"/>
                  <a:pt x="546071" y="922102"/>
                  <a:pt x="545299" y="922102"/>
                </a:cubicBezTo>
                <a:lnTo>
                  <a:pt x="395711" y="922102"/>
                </a:lnTo>
                <a:cubicBezTo>
                  <a:pt x="394939" y="922102"/>
                  <a:pt x="394318" y="921481"/>
                  <a:pt x="394318" y="920710"/>
                </a:cubicBezTo>
                <a:lnTo>
                  <a:pt x="394318" y="816293"/>
                </a:lnTo>
                <a:cubicBezTo>
                  <a:pt x="394318" y="807263"/>
                  <a:pt x="388279" y="799267"/>
                  <a:pt x="379606" y="796859"/>
                </a:cubicBezTo>
                <a:cubicBezTo>
                  <a:pt x="353267" y="789540"/>
                  <a:pt x="327849" y="778985"/>
                  <a:pt x="304031" y="765496"/>
                </a:cubicBezTo>
                <a:cubicBezTo>
                  <a:pt x="300964" y="763765"/>
                  <a:pt x="297559" y="762918"/>
                  <a:pt x="294173" y="762918"/>
                </a:cubicBezTo>
                <a:cubicBezTo>
                  <a:pt x="288942" y="762918"/>
                  <a:pt x="283750" y="764950"/>
                  <a:pt x="279855" y="768826"/>
                </a:cubicBezTo>
                <a:lnTo>
                  <a:pt x="205992" y="842708"/>
                </a:lnTo>
                <a:cubicBezTo>
                  <a:pt x="205447" y="843253"/>
                  <a:pt x="204562" y="843253"/>
                  <a:pt x="204017" y="842708"/>
                </a:cubicBezTo>
                <a:lnTo>
                  <a:pt x="98227" y="736974"/>
                </a:lnTo>
                <a:cubicBezTo>
                  <a:pt x="97888" y="736636"/>
                  <a:pt x="97813" y="736259"/>
                  <a:pt x="97813" y="735996"/>
                </a:cubicBezTo>
                <a:cubicBezTo>
                  <a:pt x="97813" y="735732"/>
                  <a:pt x="97888" y="735337"/>
                  <a:pt x="98227" y="734999"/>
                </a:cubicBezTo>
                <a:lnTo>
                  <a:pt x="172109" y="661136"/>
                </a:lnTo>
                <a:cubicBezTo>
                  <a:pt x="178487" y="654739"/>
                  <a:pt x="179860" y="644805"/>
                  <a:pt x="175439" y="636979"/>
                </a:cubicBezTo>
                <a:cubicBezTo>
                  <a:pt x="161949" y="613085"/>
                  <a:pt x="151413" y="587668"/>
                  <a:pt x="144095" y="561385"/>
                </a:cubicBezTo>
                <a:cubicBezTo>
                  <a:pt x="141687" y="552731"/>
                  <a:pt x="133691" y="546673"/>
                  <a:pt x="124660" y="546673"/>
                </a:cubicBezTo>
                <a:lnTo>
                  <a:pt x="20206" y="546673"/>
                </a:lnTo>
                <a:cubicBezTo>
                  <a:pt x="19453" y="546673"/>
                  <a:pt x="18814" y="546052"/>
                  <a:pt x="18814" y="545280"/>
                </a:cubicBezTo>
                <a:lnTo>
                  <a:pt x="18814" y="395673"/>
                </a:lnTo>
                <a:cubicBezTo>
                  <a:pt x="18814" y="394902"/>
                  <a:pt x="19453" y="394281"/>
                  <a:pt x="20206" y="394281"/>
                </a:cubicBezTo>
                <a:lnTo>
                  <a:pt x="124641" y="394281"/>
                </a:lnTo>
                <a:cubicBezTo>
                  <a:pt x="133691" y="394281"/>
                  <a:pt x="141687" y="388223"/>
                  <a:pt x="144076" y="379568"/>
                </a:cubicBezTo>
                <a:cubicBezTo>
                  <a:pt x="151357" y="353361"/>
                  <a:pt x="161912" y="327943"/>
                  <a:pt x="175439" y="303993"/>
                </a:cubicBezTo>
                <a:cubicBezTo>
                  <a:pt x="179860" y="296148"/>
                  <a:pt x="178487" y="286214"/>
                  <a:pt x="172109" y="279836"/>
                </a:cubicBezTo>
                <a:lnTo>
                  <a:pt x="98208" y="205973"/>
                </a:lnTo>
                <a:cubicBezTo>
                  <a:pt x="97869" y="205635"/>
                  <a:pt x="97794" y="205259"/>
                  <a:pt x="97794" y="204995"/>
                </a:cubicBezTo>
                <a:cubicBezTo>
                  <a:pt x="97794" y="204732"/>
                  <a:pt x="97869" y="204356"/>
                  <a:pt x="98208" y="204017"/>
                </a:cubicBezTo>
                <a:lnTo>
                  <a:pt x="203998" y="98227"/>
                </a:lnTo>
                <a:cubicBezTo>
                  <a:pt x="204544" y="97700"/>
                  <a:pt x="205428" y="97700"/>
                  <a:pt x="205973" y="98227"/>
                </a:cubicBezTo>
                <a:lnTo>
                  <a:pt x="279874" y="172109"/>
                </a:lnTo>
                <a:cubicBezTo>
                  <a:pt x="286271" y="178505"/>
                  <a:pt x="296204" y="179879"/>
                  <a:pt x="304031" y="175439"/>
                </a:cubicBezTo>
                <a:cubicBezTo>
                  <a:pt x="327925" y="161912"/>
                  <a:pt x="353361" y="151357"/>
                  <a:pt x="379606" y="144076"/>
                </a:cubicBezTo>
                <a:cubicBezTo>
                  <a:pt x="388260" y="141668"/>
                  <a:pt x="394318" y="133672"/>
                  <a:pt x="394318" y="124641"/>
                </a:cubicBezTo>
                <a:lnTo>
                  <a:pt x="394318" y="20206"/>
                </a:lnTo>
                <a:cubicBezTo>
                  <a:pt x="394318" y="19435"/>
                  <a:pt x="394939" y="18814"/>
                  <a:pt x="395711" y="18814"/>
                </a:cubicBezTo>
                <a:lnTo>
                  <a:pt x="545280" y="18814"/>
                </a:lnTo>
                <a:cubicBezTo>
                  <a:pt x="546052" y="18814"/>
                  <a:pt x="546673" y="19435"/>
                  <a:pt x="546673" y="20206"/>
                </a:cubicBezTo>
                <a:lnTo>
                  <a:pt x="546673" y="124641"/>
                </a:lnTo>
                <a:cubicBezTo>
                  <a:pt x="546673" y="133672"/>
                  <a:pt x="552731" y="141668"/>
                  <a:pt x="561385" y="144076"/>
                </a:cubicBezTo>
                <a:cubicBezTo>
                  <a:pt x="587630" y="151357"/>
                  <a:pt x="613048" y="161912"/>
                  <a:pt x="636960" y="175420"/>
                </a:cubicBezTo>
                <a:cubicBezTo>
                  <a:pt x="644805" y="179860"/>
                  <a:pt x="654720" y="178487"/>
                  <a:pt x="661117" y="172090"/>
                </a:cubicBezTo>
                <a:lnTo>
                  <a:pt x="735018" y="98227"/>
                </a:lnTo>
                <a:cubicBezTo>
                  <a:pt x="735563" y="97700"/>
                  <a:pt x="736447" y="97700"/>
                  <a:pt x="736993" y="98227"/>
                </a:cubicBezTo>
                <a:lnTo>
                  <a:pt x="842764" y="203979"/>
                </a:lnTo>
                <a:cubicBezTo>
                  <a:pt x="843103" y="204318"/>
                  <a:pt x="843178" y="204713"/>
                  <a:pt x="843178" y="204976"/>
                </a:cubicBezTo>
                <a:cubicBezTo>
                  <a:pt x="843178" y="205240"/>
                  <a:pt x="843103" y="205616"/>
                  <a:pt x="842764" y="205955"/>
                </a:cubicBezTo>
                <a:lnTo>
                  <a:pt x="768882" y="279836"/>
                </a:lnTo>
                <a:cubicBezTo>
                  <a:pt x="762505" y="286214"/>
                  <a:pt x="761131" y="296148"/>
                  <a:pt x="765552" y="303993"/>
                </a:cubicBezTo>
                <a:cubicBezTo>
                  <a:pt x="779042" y="327830"/>
                  <a:pt x="789578" y="353267"/>
                  <a:pt x="796896" y="379568"/>
                </a:cubicBezTo>
                <a:cubicBezTo>
                  <a:pt x="799304" y="388242"/>
                  <a:pt x="807300" y="394281"/>
                  <a:pt x="816331" y="394281"/>
                </a:cubicBezTo>
                <a:lnTo>
                  <a:pt x="920785" y="394281"/>
                </a:lnTo>
                <a:cubicBezTo>
                  <a:pt x="921538" y="394281"/>
                  <a:pt x="922177" y="394902"/>
                  <a:pt x="922177" y="395673"/>
                </a:cubicBezTo>
                <a:lnTo>
                  <a:pt x="922177" y="545280"/>
                </a:lnTo>
                <a:close/>
                <a:moveTo>
                  <a:pt x="470496" y="265745"/>
                </a:moveTo>
                <a:cubicBezTo>
                  <a:pt x="357613" y="265745"/>
                  <a:pt x="265783" y="357575"/>
                  <a:pt x="265783" y="470458"/>
                </a:cubicBezTo>
                <a:cubicBezTo>
                  <a:pt x="265783" y="583341"/>
                  <a:pt x="357613" y="675171"/>
                  <a:pt x="470496" y="675171"/>
                </a:cubicBezTo>
                <a:cubicBezTo>
                  <a:pt x="583378" y="675171"/>
                  <a:pt x="675209" y="583341"/>
                  <a:pt x="675209" y="470458"/>
                </a:cubicBezTo>
                <a:cubicBezTo>
                  <a:pt x="675209" y="357575"/>
                  <a:pt x="583378" y="265745"/>
                  <a:pt x="470496" y="265745"/>
                </a:cubicBezTo>
                <a:close/>
                <a:moveTo>
                  <a:pt x="470496" y="656357"/>
                </a:moveTo>
                <a:cubicBezTo>
                  <a:pt x="367979" y="656357"/>
                  <a:pt x="284596" y="572974"/>
                  <a:pt x="284596" y="470458"/>
                </a:cubicBezTo>
                <a:cubicBezTo>
                  <a:pt x="284596" y="367942"/>
                  <a:pt x="367979" y="284559"/>
                  <a:pt x="470496" y="284559"/>
                </a:cubicBezTo>
                <a:cubicBezTo>
                  <a:pt x="573012" y="284559"/>
                  <a:pt x="656395" y="367942"/>
                  <a:pt x="656395" y="470458"/>
                </a:cubicBezTo>
                <a:cubicBezTo>
                  <a:pt x="656395" y="572974"/>
                  <a:pt x="573012" y="656357"/>
                  <a:pt x="470496" y="656357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30"/>
          <p:cNvSpPr/>
          <p:nvPr/>
        </p:nvSpPr>
        <p:spPr>
          <a:xfrm>
            <a:off x="6592427" y="764103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30"/>
          <p:cNvSpPr/>
          <p:nvPr/>
        </p:nvSpPr>
        <p:spPr>
          <a:xfrm>
            <a:off x="6611656" y="7660248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30"/>
          <p:cNvSpPr/>
          <p:nvPr/>
        </p:nvSpPr>
        <p:spPr>
          <a:xfrm>
            <a:off x="6592427" y="764103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9D40"/>
        </a:solidFill>
      </p:bgPr>
    </p:bg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31"/>
          <p:cNvGrpSpPr/>
          <p:nvPr/>
        </p:nvGrpSpPr>
        <p:grpSpPr>
          <a:xfrm rot="10786669">
            <a:off x="-3939761" y="-3272842"/>
            <a:ext cx="26199918" cy="16380060"/>
            <a:chOff x="0" y="-148852"/>
            <a:chExt cx="34933224" cy="21840079"/>
          </a:xfrm>
        </p:grpSpPr>
        <p:grpSp>
          <p:nvGrpSpPr>
            <p:cNvPr id="1452" name="Google Shape;1452;p31"/>
            <p:cNvGrpSpPr/>
            <p:nvPr/>
          </p:nvGrpSpPr>
          <p:grpSpPr>
            <a:xfrm rot="10800000">
              <a:off x="24612673" y="4751473"/>
              <a:ext cx="10320551" cy="16939754"/>
              <a:chOff x="0" y="-9525"/>
              <a:chExt cx="660400" cy="1083955"/>
            </a:xfrm>
          </p:grpSpPr>
          <p:sp>
            <p:nvSpPr>
              <p:cNvPr id="1453" name="Google Shape;1453;p3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5" name="Google Shape;1455;p31"/>
            <p:cNvGrpSpPr/>
            <p:nvPr/>
          </p:nvGrpSpPr>
          <p:grpSpPr>
            <a:xfrm rot="10800000">
              <a:off x="25303557" y="5445253"/>
              <a:ext cx="8938783" cy="15346712"/>
              <a:chOff x="0" y="-9525"/>
              <a:chExt cx="660400" cy="1133820"/>
            </a:xfrm>
          </p:grpSpPr>
          <p:sp>
            <p:nvSpPr>
              <p:cNvPr id="1456" name="Google Shape;1456;p3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8" name="Google Shape;1458;p31"/>
            <p:cNvGrpSpPr/>
            <p:nvPr/>
          </p:nvGrpSpPr>
          <p:grpSpPr>
            <a:xfrm rot="10800000">
              <a:off x="26074915" y="6304506"/>
              <a:ext cx="7396067" cy="13497427"/>
              <a:chOff x="0" y="-9525"/>
              <a:chExt cx="660400" cy="1205195"/>
            </a:xfrm>
          </p:grpSpPr>
          <p:sp>
            <p:nvSpPr>
              <p:cNvPr id="1459" name="Google Shape;1459;p3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1" name="Google Shape;1461;p31"/>
            <p:cNvGrpSpPr/>
            <p:nvPr/>
          </p:nvGrpSpPr>
          <p:grpSpPr>
            <a:xfrm rot="10800000">
              <a:off x="26858088" y="7326798"/>
              <a:ext cx="5829722" cy="11662722"/>
              <a:chOff x="0" y="-9525"/>
              <a:chExt cx="660400" cy="1321171"/>
            </a:xfrm>
          </p:grpSpPr>
          <p:sp>
            <p:nvSpPr>
              <p:cNvPr id="1462" name="Google Shape;1462;p3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31"/>
            <p:cNvGrpSpPr/>
            <p:nvPr/>
          </p:nvGrpSpPr>
          <p:grpSpPr>
            <a:xfrm rot="10800000">
              <a:off x="27516241" y="8065137"/>
              <a:ext cx="4513415" cy="10161633"/>
              <a:chOff x="0" y="-9525"/>
              <a:chExt cx="660400" cy="1486844"/>
            </a:xfrm>
          </p:grpSpPr>
          <p:sp>
            <p:nvSpPr>
              <p:cNvPr id="1465" name="Google Shape;1465;p3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7" name="Google Shape;1467;p31"/>
            <p:cNvGrpSpPr/>
            <p:nvPr/>
          </p:nvGrpSpPr>
          <p:grpSpPr>
            <a:xfrm rot="10800000">
              <a:off x="28087463" y="8808989"/>
              <a:ext cx="3370971" cy="8728138"/>
              <a:chOff x="0" y="-9525"/>
              <a:chExt cx="660400" cy="1709911"/>
            </a:xfrm>
          </p:grpSpPr>
          <p:sp>
            <p:nvSpPr>
              <p:cNvPr id="1468" name="Google Shape;1468;p3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0" name="Google Shape;1470;p31"/>
            <p:cNvGrpSpPr/>
            <p:nvPr/>
          </p:nvGrpSpPr>
          <p:grpSpPr>
            <a:xfrm rot="13330">
              <a:off x="12589052" y="-128907"/>
              <a:ext cx="10320551" cy="16939754"/>
              <a:chOff x="0" y="-9525"/>
              <a:chExt cx="660400" cy="1083955"/>
            </a:xfrm>
          </p:grpSpPr>
          <p:sp>
            <p:nvSpPr>
              <p:cNvPr id="1471" name="Google Shape;1471;p3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3" name="Google Shape;1473;p31"/>
            <p:cNvGrpSpPr/>
            <p:nvPr/>
          </p:nvGrpSpPr>
          <p:grpSpPr>
            <a:xfrm rot="13330">
              <a:off x="13279537" y="770355"/>
              <a:ext cx="8938783" cy="15346712"/>
              <a:chOff x="0" y="-9525"/>
              <a:chExt cx="660400" cy="1133820"/>
            </a:xfrm>
          </p:grpSpPr>
          <p:sp>
            <p:nvSpPr>
              <p:cNvPr id="1474" name="Google Shape;1474;p3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6" name="Google Shape;1476;p31"/>
            <p:cNvGrpSpPr/>
            <p:nvPr/>
          </p:nvGrpSpPr>
          <p:grpSpPr>
            <a:xfrm rot="13330">
              <a:off x="14050642" y="1760385"/>
              <a:ext cx="7396067" cy="13497427"/>
              <a:chOff x="0" y="-9525"/>
              <a:chExt cx="660400" cy="1205195"/>
            </a:xfrm>
          </p:grpSpPr>
          <p:sp>
            <p:nvSpPr>
              <p:cNvPr id="1477" name="Google Shape;1477;p3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31"/>
            <p:cNvGrpSpPr/>
            <p:nvPr/>
          </p:nvGrpSpPr>
          <p:grpSpPr>
            <a:xfrm rot="13330">
              <a:off x="14834221" y="2572800"/>
              <a:ext cx="5829722" cy="11662722"/>
              <a:chOff x="0" y="-9525"/>
              <a:chExt cx="660400" cy="1321171"/>
            </a:xfrm>
          </p:grpSpPr>
          <p:sp>
            <p:nvSpPr>
              <p:cNvPr id="1480" name="Google Shape;1480;p3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p31"/>
            <p:cNvGrpSpPr/>
            <p:nvPr/>
          </p:nvGrpSpPr>
          <p:grpSpPr>
            <a:xfrm rot="13330">
              <a:off x="15492327" y="3335550"/>
              <a:ext cx="4513415" cy="10161633"/>
              <a:chOff x="0" y="-9525"/>
              <a:chExt cx="660400" cy="1486844"/>
            </a:xfrm>
          </p:grpSpPr>
          <p:sp>
            <p:nvSpPr>
              <p:cNvPr id="1483" name="Google Shape;1483;p3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31"/>
            <p:cNvGrpSpPr/>
            <p:nvPr/>
          </p:nvGrpSpPr>
          <p:grpSpPr>
            <a:xfrm rot="13330">
              <a:off x="16066401" y="2608268"/>
              <a:ext cx="3370971" cy="10145068"/>
              <a:chOff x="0" y="-9525"/>
              <a:chExt cx="660400" cy="1987499"/>
            </a:xfrm>
          </p:grpSpPr>
          <p:sp>
            <p:nvSpPr>
              <p:cNvPr id="1486" name="Google Shape;1486;p31"/>
              <p:cNvSpPr/>
              <p:nvPr/>
            </p:nvSpPr>
            <p:spPr>
              <a:xfrm>
                <a:off x="0" y="0"/>
                <a:ext cx="660400" cy="1977974"/>
              </a:xfrm>
              <a:custGeom>
                <a:rect b="b" l="l" r="r" t="t"/>
                <a:pathLst>
                  <a:path extrusionOk="0" h="1977974" w="660400">
                    <a:moveTo>
                      <a:pt x="220252" y="1958905"/>
                    </a:moveTo>
                    <a:cubicBezTo>
                      <a:pt x="254109" y="1970419"/>
                      <a:pt x="292600" y="1977974"/>
                      <a:pt x="330378" y="1977974"/>
                    </a:cubicBezTo>
                    <a:cubicBezTo>
                      <a:pt x="368157" y="1977974"/>
                      <a:pt x="404509" y="1971497"/>
                      <a:pt x="438009" y="1959983"/>
                    </a:cubicBezTo>
                    <a:cubicBezTo>
                      <a:pt x="438723" y="1959624"/>
                      <a:pt x="439435" y="1959624"/>
                      <a:pt x="440148" y="1959265"/>
                    </a:cubicBezTo>
                    <a:cubicBezTo>
                      <a:pt x="565955" y="1913209"/>
                      <a:pt x="658618" y="1791595"/>
                      <a:pt x="660400" y="1623590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622385"/>
                    </a:lnTo>
                    <a:cubicBezTo>
                      <a:pt x="1782" y="1792314"/>
                      <a:pt x="93019" y="1913929"/>
                      <a:pt x="220252" y="195890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31"/>
            <p:cNvGrpSpPr/>
            <p:nvPr/>
          </p:nvGrpSpPr>
          <p:grpSpPr>
            <a:xfrm rot="10800000">
              <a:off x="0" y="4656032"/>
              <a:ext cx="10320551" cy="16939754"/>
              <a:chOff x="0" y="-9525"/>
              <a:chExt cx="660400" cy="1083955"/>
            </a:xfrm>
          </p:grpSpPr>
          <p:sp>
            <p:nvSpPr>
              <p:cNvPr id="1489" name="Google Shape;1489;p3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31"/>
            <p:cNvGrpSpPr/>
            <p:nvPr/>
          </p:nvGrpSpPr>
          <p:grpSpPr>
            <a:xfrm rot="10800000">
              <a:off x="690884" y="5349813"/>
              <a:ext cx="8938783" cy="15346712"/>
              <a:chOff x="0" y="-9525"/>
              <a:chExt cx="660400" cy="1133820"/>
            </a:xfrm>
          </p:grpSpPr>
          <p:sp>
            <p:nvSpPr>
              <p:cNvPr id="1492" name="Google Shape;1492;p3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31"/>
            <p:cNvGrpSpPr/>
            <p:nvPr/>
          </p:nvGrpSpPr>
          <p:grpSpPr>
            <a:xfrm rot="10800000">
              <a:off x="1462242" y="6209066"/>
              <a:ext cx="7396067" cy="13497427"/>
              <a:chOff x="0" y="-9525"/>
              <a:chExt cx="660400" cy="1205195"/>
            </a:xfrm>
          </p:grpSpPr>
          <p:sp>
            <p:nvSpPr>
              <p:cNvPr id="1495" name="Google Shape;1495;p3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7" name="Google Shape;1497;p31"/>
            <p:cNvGrpSpPr/>
            <p:nvPr/>
          </p:nvGrpSpPr>
          <p:grpSpPr>
            <a:xfrm rot="10800000">
              <a:off x="2245415" y="7231358"/>
              <a:ext cx="5829722" cy="11662722"/>
              <a:chOff x="0" y="-9525"/>
              <a:chExt cx="660400" cy="1321171"/>
            </a:xfrm>
          </p:grpSpPr>
          <p:sp>
            <p:nvSpPr>
              <p:cNvPr id="1498" name="Google Shape;1498;p3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 rot="10800000">
              <a:off x="2903568" y="7969697"/>
              <a:ext cx="4513415" cy="10161633"/>
              <a:chOff x="0" y="-9525"/>
              <a:chExt cx="660400" cy="1486844"/>
            </a:xfrm>
          </p:grpSpPr>
          <p:sp>
            <p:nvSpPr>
              <p:cNvPr id="1501" name="Google Shape;1501;p3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3" name="Google Shape;1503;p31"/>
            <p:cNvGrpSpPr/>
            <p:nvPr/>
          </p:nvGrpSpPr>
          <p:grpSpPr>
            <a:xfrm rot="10800000">
              <a:off x="3474790" y="8713549"/>
              <a:ext cx="3370971" cy="8728138"/>
              <a:chOff x="0" y="-9525"/>
              <a:chExt cx="660400" cy="1709911"/>
            </a:xfrm>
          </p:grpSpPr>
          <p:sp>
            <p:nvSpPr>
              <p:cNvPr id="1504" name="Google Shape;1504;p3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31"/>
              <p:cNvSpPr txBox="1"/>
              <p:nvPr/>
            </p:nvSpPr>
            <p:spPr>
              <a:xfrm>
                <a:off x="0" y="-9525"/>
                <a:ext cx="660400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6" name="Google Shape;1506;p31"/>
          <p:cNvGrpSpPr/>
          <p:nvPr/>
        </p:nvGrpSpPr>
        <p:grpSpPr>
          <a:xfrm>
            <a:off x="2988615" y="2154981"/>
            <a:ext cx="11788047" cy="5977038"/>
            <a:chOff x="0" y="0"/>
            <a:chExt cx="15717397" cy="7969384"/>
          </a:xfrm>
        </p:grpSpPr>
        <p:grpSp>
          <p:nvGrpSpPr>
            <p:cNvPr id="1507" name="Google Shape;1507;p31"/>
            <p:cNvGrpSpPr/>
            <p:nvPr/>
          </p:nvGrpSpPr>
          <p:grpSpPr>
            <a:xfrm>
              <a:off x="0" y="0"/>
              <a:ext cx="15717397" cy="7969384"/>
              <a:chOff x="0" y="0"/>
              <a:chExt cx="4274726" cy="2167467"/>
            </a:xfrm>
          </p:grpSpPr>
          <p:sp>
            <p:nvSpPr>
              <p:cNvPr id="1508" name="Google Shape;1508;p31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rect b="b" l="l" r="r" t="t"/>
                <a:pathLst>
                  <a:path extrusionOk="0" h="2167467" w="427472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09" name="Google Shape;1509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31"/>
            <p:cNvGrpSpPr/>
            <p:nvPr/>
          </p:nvGrpSpPr>
          <p:grpSpPr>
            <a:xfrm>
              <a:off x="465369" y="520450"/>
              <a:ext cx="14828517" cy="7008892"/>
              <a:chOff x="0" y="0"/>
              <a:chExt cx="4032974" cy="1906238"/>
            </a:xfrm>
          </p:grpSpPr>
          <p:sp>
            <p:nvSpPr>
              <p:cNvPr id="1511" name="Google Shape;1511;p31"/>
              <p:cNvSpPr/>
              <p:nvPr/>
            </p:nvSpPr>
            <p:spPr>
              <a:xfrm>
                <a:off x="0" y="0"/>
                <a:ext cx="4032974" cy="1906238"/>
              </a:xfrm>
              <a:custGeom>
                <a:rect b="b" l="l" r="r" t="t"/>
                <a:pathLst>
                  <a:path extrusionOk="0" h="1906238" w="4032974">
                    <a:moveTo>
                      <a:pt x="0" y="0"/>
                    </a:moveTo>
                    <a:lnTo>
                      <a:pt x="4032974" y="0"/>
                    </a:lnTo>
                    <a:lnTo>
                      <a:pt x="4032974" y="1906238"/>
                    </a:lnTo>
                    <a:lnTo>
                      <a:pt x="0" y="1906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512" name="Google Shape;1512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13" name="Google Shape;1513;p31"/>
            <p:cNvCxnSpPr/>
            <p:nvPr/>
          </p:nvCxnSpPr>
          <p:spPr>
            <a:xfrm>
              <a:off x="4824884" y="5444517"/>
              <a:ext cx="6670205" cy="0"/>
            </a:xfrm>
            <a:prstGeom prst="straightConnector1">
              <a:avLst/>
            </a:prstGeom>
            <a:noFill/>
            <a:ln cap="flat" cmpd="sng" w="7620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4" name="Google Shape;1514;p31"/>
            <p:cNvSpPr txBox="1"/>
            <p:nvPr/>
          </p:nvSpPr>
          <p:spPr>
            <a:xfrm>
              <a:off x="1611873" y="1755167"/>
              <a:ext cx="129801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191919"/>
                  </a:solidFill>
                  <a:latin typeface="Alice"/>
                  <a:ea typeface="Alice"/>
                  <a:cs typeface="Alice"/>
                  <a:sym typeface="Alice"/>
                </a:rPr>
                <a:t>It's so lovely to meet all of you</a:t>
              </a:r>
              <a:endParaRPr/>
            </a:p>
          </p:txBody>
        </p:sp>
        <p:sp>
          <p:nvSpPr>
            <p:cNvPr id="1515" name="Google Shape;1515;p31"/>
            <p:cNvSpPr txBox="1"/>
            <p:nvPr/>
          </p:nvSpPr>
          <p:spPr>
            <a:xfrm>
              <a:off x="1792359" y="5913023"/>
              <a:ext cx="12619059" cy="672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Thank you for listening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"/>
          <p:cNvSpPr txBox="1"/>
          <p:nvPr/>
        </p:nvSpPr>
        <p:spPr>
          <a:xfrm>
            <a:off x="1028700" y="1019175"/>
            <a:ext cx="9386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How to Use This Presentation</a:t>
            </a:r>
            <a:endParaRPr/>
          </a:p>
        </p:txBody>
      </p:sp>
      <p:grpSp>
        <p:nvGrpSpPr>
          <p:cNvPr id="481" name="Google Shape;481;p14"/>
          <p:cNvGrpSpPr/>
          <p:nvPr/>
        </p:nvGrpSpPr>
        <p:grpSpPr>
          <a:xfrm>
            <a:off x="0" y="4089761"/>
            <a:ext cx="18287996" cy="6197239"/>
            <a:chOff x="0" y="0"/>
            <a:chExt cx="4816592" cy="1632195"/>
          </a:xfrm>
        </p:grpSpPr>
        <p:sp>
          <p:nvSpPr>
            <p:cNvPr id="482" name="Google Shape;482;p14"/>
            <p:cNvSpPr/>
            <p:nvPr/>
          </p:nvSpPr>
          <p:spPr>
            <a:xfrm>
              <a:off x="0" y="0"/>
              <a:ext cx="4816592" cy="1632195"/>
            </a:xfrm>
            <a:custGeom>
              <a:rect b="b" l="l" r="r" t="t"/>
              <a:pathLst>
                <a:path extrusionOk="0" h="16321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32195"/>
                  </a:lnTo>
                  <a:lnTo>
                    <a:pt x="0" y="1632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83" name="Google Shape;483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14"/>
          <p:cNvSpPr txBox="1"/>
          <p:nvPr/>
        </p:nvSpPr>
        <p:spPr>
          <a:xfrm>
            <a:off x="2080989" y="5768975"/>
            <a:ext cx="46263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Click on the "Google Slides" button below this presentation preview. 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Click on "Make a copy."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Google account.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14"/>
          <p:cNvSpPr txBox="1"/>
          <p:nvPr/>
        </p:nvSpPr>
        <p:spPr>
          <a:xfrm>
            <a:off x="2080989" y="4665721"/>
            <a:ext cx="3432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Google Slides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14"/>
          <p:cNvSpPr txBox="1"/>
          <p:nvPr/>
        </p:nvSpPr>
        <p:spPr>
          <a:xfrm>
            <a:off x="7946534" y="5768975"/>
            <a:ext cx="4449600" cy="3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Click on the "PowerPoint" button below this presentation preview. 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Download and install the fonts used in this presentation as listed on the next page.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14"/>
          <p:cNvSpPr txBox="1"/>
          <p:nvPr/>
        </p:nvSpPr>
        <p:spPr>
          <a:xfrm>
            <a:off x="7946534" y="4665721"/>
            <a:ext cx="284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PowerPoint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14"/>
          <p:cNvSpPr txBox="1"/>
          <p:nvPr/>
        </p:nvSpPr>
        <p:spPr>
          <a:xfrm>
            <a:off x="13325269" y="5768975"/>
            <a:ext cx="41583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Click on the "Canva" button under this presentation preview. 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8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•"/>
            </a:pPr>
            <a:r>
              <a:rPr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Canva account.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14"/>
          <p:cNvSpPr txBox="1"/>
          <p:nvPr/>
        </p:nvSpPr>
        <p:spPr>
          <a:xfrm>
            <a:off x="13325269" y="4665721"/>
            <a:ext cx="158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Canva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0" name="Google Shape;490;p14"/>
          <p:cNvGrpSpPr/>
          <p:nvPr/>
        </p:nvGrpSpPr>
        <p:grpSpPr>
          <a:xfrm>
            <a:off x="15090154" y="-7197119"/>
            <a:ext cx="6395693" cy="10364811"/>
            <a:chOff x="1" y="0"/>
            <a:chExt cx="8527591" cy="13819748"/>
          </a:xfrm>
        </p:grpSpPr>
        <p:grpSp>
          <p:nvGrpSpPr>
            <p:cNvPr id="491" name="Google Shape;491;p14"/>
            <p:cNvGrpSpPr/>
            <p:nvPr/>
          </p:nvGrpSpPr>
          <p:grpSpPr>
            <a:xfrm rot="-13330">
              <a:off x="26699" y="16378"/>
              <a:ext cx="8474195" cy="13786993"/>
              <a:chOff x="0" y="0"/>
              <a:chExt cx="660400" cy="1074430"/>
            </a:xfrm>
          </p:grpSpPr>
          <p:sp>
            <p:nvSpPr>
              <p:cNvPr id="492" name="Google Shape;492;p1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14"/>
            <p:cNvGrpSpPr/>
            <p:nvPr/>
          </p:nvGrpSpPr>
          <p:grpSpPr>
            <a:xfrm rot="-13330">
              <a:off x="593983" y="662219"/>
              <a:ext cx="7339627" cy="12495311"/>
              <a:chOff x="0" y="0"/>
              <a:chExt cx="660400" cy="1124295"/>
            </a:xfrm>
          </p:grpSpPr>
          <p:sp>
            <p:nvSpPr>
              <p:cNvPr id="495" name="Google Shape;495;p1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4"/>
            <p:cNvGrpSpPr/>
            <p:nvPr/>
          </p:nvGrpSpPr>
          <p:grpSpPr>
            <a:xfrm rot="-13330">
              <a:off x="1227344" y="1412307"/>
              <a:ext cx="6072904" cy="10995136"/>
              <a:chOff x="0" y="0"/>
              <a:chExt cx="660400" cy="1195670"/>
            </a:xfrm>
          </p:grpSpPr>
          <p:sp>
            <p:nvSpPr>
              <p:cNvPr id="498" name="Google Shape;498;p1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4"/>
            <p:cNvGrpSpPr/>
            <p:nvPr/>
          </p:nvGrpSpPr>
          <p:grpSpPr>
            <a:xfrm rot="-13330">
              <a:off x="1870407" y="2156270"/>
              <a:ext cx="4786779" cy="9507210"/>
              <a:chOff x="0" y="0"/>
              <a:chExt cx="660400" cy="1311646"/>
            </a:xfrm>
          </p:grpSpPr>
          <p:sp>
            <p:nvSpPr>
              <p:cNvPr id="501" name="Google Shape;501;p1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4"/>
            <p:cNvGrpSpPr/>
            <p:nvPr/>
          </p:nvGrpSpPr>
          <p:grpSpPr>
            <a:xfrm rot="-13330">
              <a:off x="2410816" y="2764747"/>
              <a:ext cx="3705961" cy="8290256"/>
              <a:chOff x="0" y="0"/>
              <a:chExt cx="660400" cy="1477319"/>
            </a:xfrm>
          </p:grpSpPr>
          <p:sp>
            <p:nvSpPr>
              <p:cNvPr id="504" name="Google Shape;504;p1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4"/>
            <p:cNvGrpSpPr/>
            <p:nvPr/>
          </p:nvGrpSpPr>
          <p:grpSpPr>
            <a:xfrm rot="-13330">
              <a:off x="2879846" y="3346503"/>
              <a:ext cx="2767901" cy="7126744"/>
              <a:chOff x="0" y="0"/>
              <a:chExt cx="660400" cy="1700386"/>
            </a:xfrm>
          </p:grpSpPr>
          <p:sp>
            <p:nvSpPr>
              <p:cNvPr id="507" name="Google Shape;507;p14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9" name="Google Shape;509;p14"/>
          <p:cNvSpPr/>
          <p:nvPr/>
        </p:nvSpPr>
        <p:spPr>
          <a:xfrm>
            <a:off x="-5075" y="3997600"/>
            <a:ext cx="18287797" cy="229405"/>
          </a:xfrm>
          <a:custGeom>
            <a:rect b="b" l="l" r="r" t="t"/>
            <a:pathLst>
              <a:path extrusionOk="0" h="45203" w="5151492">
                <a:moveTo>
                  <a:pt x="0" y="0"/>
                </a:moveTo>
                <a:lnTo>
                  <a:pt x="5151492" y="0"/>
                </a:lnTo>
                <a:lnTo>
                  <a:pt x="5151492" y="45203"/>
                </a:lnTo>
                <a:lnTo>
                  <a:pt x="0" y="45203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</p:sp>
      <p:grpSp>
        <p:nvGrpSpPr>
          <p:cNvPr id="510" name="Google Shape;510;p14"/>
          <p:cNvGrpSpPr/>
          <p:nvPr/>
        </p:nvGrpSpPr>
        <p:grpSpPr>
          <a:xfrm>
            <a:off x="1297238" y="4693100"/>
            <a:ext cx="602776" cy="602776"/>
            <a:chOff x="0" y="0"/>
            <a:chExt cx="812800" cy="812800"/>
          </a:xfrm>
        </p:grpSpPr>
        <p:sp>
          <p:nvSpPr>
            <p:cNvPr id="511" name="Google Shape;51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512" name="Google Shape;512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14"/>
          <p:cNvGrpSpPr/>
          <p:nvPr/>
        </p:nvGrpSpPr>
        <p:grpSpPr>
          <a:xfrm>
            <a:off x="7134900" y="4694296"/>
            <a:ext cx="602776" cy="602776"/>
            <a:chOff x="0" y="0"/>
            <a:chExt cx="812800" cy="812800"/>
          </a:xfrm>
        </p:grpSpPr>
        <p:sp>
          <p:nvSpPr>
            <p:cNvPr id="514" name="Google Shape;51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515" name="Google Shape;515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14"/>
          <p:cNvGrpSpPr/>
          <p:nvPr/>
        </p:nvGrpSpPr>
        <p:grpSpPr>
          <a:xfrm>
            <a:off x="12539489" y="4694296"/>
            <a:ext cx="602776" cy="602776"/>
            <a:chOff x="0" y="0"/>
            <a:chExt cx="812800" cy="812800"/>
          </a:xfrm>
        </p:grpSpPr>
        <p:sp>
          <p:nvSpPr>
            <p:cNvPr id="517" name="Google Shape;51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518" name="Google Shape;518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2"/>
          <p:cNvGrpSpPr/>
          <p:nvPr/>
        </p:nvGrpSpPr>
        <p:grpSpPr>
          <a:xfrm>
            <a:off x="-2662339" y="4917212"/>
            <a:ext cx="4713043" cy="7667830"/>
            <a:chOff x="0" y="0"/>
            <a:chExt cx="6284057" cy="10223773"/>
          </a:xfrm>
        </p:grpSpPr>
        <p:grpSp>
          <p:nvGrpSpPr>
            <p:cNvPr id="1521" name="Google Shape;1521;p32"/>
            <p:cNvGrpSpPr/>
            <p:nvPr/>
          </p:nvGrpSpPr>
          <p:grpSpPr>
            <a:xfrm rot="10800000">
              <a:off x="0" y="0"/>
              <a:ext cx="6284057" cy="10223773"/>
              <a:chOff x="0" y="0"/>
              <a:chExt cx="660400" cy="1074430"/>
            </a:xfrm>
          </p:grpSpPr>
          <p:sp>
            <p:nvSpPr>
              <p:cNvPr id="1522" name="Google Shape;1522;p32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4" name="Google Shape;1524;p32"/>
            <p:cNvGrpSpPr/>
            <p:nvPr/>
          </p:nvGrpSpPr>
          <p:grpSpPr>
            <a:xfrm rot="10800000">
              <a:off x="420671" y="478925"/>
              <a:ext cx="5442715" cy="9265924"/>
              <a:chOff x="0" y="0"/>
              <a:chExt cx="660400" cy="1124295"/>
            </a:xfrm>
          </p:grpSpPr>
          <p:sp>
            <p:nvSpPr>
              <p:cNvPr id="1525" name="Google Shape;1525;p32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p32"/>
            <p:cNvGrpSpPr/>
            <p:nvPr/>
          </p:nvGrpSpPr>
          <p:grpSpPr>
            <a:xfrm rot="10800000">
              <a:off x="890341" y="1035154"/>
              <a:ext cx="4503375" cy="8153465"/>
              <a:chOff x="0" y="0"/>
              <a:chExt cx="660400" cy="1195670"/>
            </a:xfrm>
          </p:grpSpPr>
          <p:sp>
            <p:nvSpPr>
              <p:cNvPr id="1528" name="Google Shape;1528;p32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32"/>
            <p:cNvGrpSpPr/>
            <p:nvPr/>
          </p:nvGrpSpPr>
          <p:grpSpPr>
            <a:xfrm rot="10800000">
              <a:off x="1367205" y="1586841"/>
              <a:ext cx="3549646" cy="7050091"/>
              <a:chOff x="0" y="0"/>
              <a:chExt cx="660400" cy="1311646"/>
            </a:xfrm>
          </p:grpSpPr>
          <p:sp>
            <p:nvSpPr>
              <p:cNvPr id="1531" name="Google Shape;1531;p32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32"/>
            <p:cNvGrpSpPr/>
            <p:nvPr/>
          </p:nvGrpSpPr>
          <p:grpSpPr>
            <a:xfrm rot="10800000">
              <a:off x="1767947" y="2038058"/>
              <a:ext cx="2748163" cy="6147657"/>
              <a:chOff x="0" y="0"/>
              <a:chExt cx="660400" cy="1477319"/>
            </a:xfrm>
          </p:grpSpPr>
          <p:sp>
            <p:nvSpPr>
              <p:cNvPr id="1534" name="Google Shape;1534;p32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32"/>
            <p:cNvGrpSpPr/>
            <p:nvPr/>
          </p:nvGrpSpPr>
          <p:grpSpPr>
            <a:xfrm rot="10800000">
              <a:off x="2115757" y="2469461"/>
              <a:ext cx="2052543" cy="5284852"/>
              <a:chOff x="0" y="0"/>
              <a:chExt cx="660400" cy="1700386"/>
            </a:xfrm>
          </p:grpSpPr>
          <p:sp>
            <p:nvSpPr>
              <p:cNvPr id="1537" name="Google Shape;1537;p32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32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100" lIns="69100" spcFirstLastPara="1" rIns="69100" wrap="square" tIns="691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539" name="Google Shape;1539;p32"/>
          <p:cNvGraphicFramePr/>
          <p:nvPr/>
        </p:nvGraphicFramePr>
        <p:xfrm>
          <a:off x="1028700" y="3193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{B5F0D9FC-670A-4234-9623-EA1020B4F34C}</a:tableStyleId>
              </a:tblPr>
              <a:tblGrid>
                <a:gridCol w="1678925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</a:tblGrid>
              <a:tr h="78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FEB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AUG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SEPT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OCT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</a:t>
                      </a:r>
                      <a:endParaRPr sz="11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0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1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540" name="Google Shape;1540;p32"/>
          <p:cNvCxnSpPr/>
          <p:nvPr/>
        </p:nvCxnSpPr>
        <p:spPr>
          <a:xfrm>
            <a:off x="2773511" y="4627653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1" name="Google Shape;1541;p32"/>
          <p:cNvCxnSpPr/>
          <p:nvPr/>
        </p:nvCxnSpPr>
        <p:spPr>
          <a:xfrm>
            <a:off x="6466863" y="5908298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2" name="Google Shape;1542;p32"/>
          <p:cNvCxnSpPr/>
          <p:nvPr/>
        </p:nvCxnSpPr>
        <p:spPr>
          <a:xfrm>
            <a:off x="10073426" y="7327803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3" name="Google Shape;1543;p32"/>
          <p:cNvCxnSpPr/>
          <p:nvPr/>
        </p:nvCxnSpPr>
        <p:spPr>
          <a:xfrm>
            <a:off x="12580177" y="8751126"/>
            <a:ext cx="4171309" cy="0"/>
          </a:xfrm>
          <a:prstGeom prst="straightConnector1">
            <a:avLst/>
          </a:prstGeom>
          <a:noFill/>
          <a:ln cap="flat" cmpd="sng" w="2857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4" name="Google Shape;1544;p32"/>
          <p:cNvSpPr txBox="1"/>
          <p:nvPr/>
        </p:nvSpPr>
        <p:spPr>
          <a:xfrm>
            <a:off x="1102296" y="828675"/>
            <a:ext cx="1075718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 Roadmap Page</a:t>
            </a:r>
            <a:endParaRPr/>
          </a:p>
        </p:txBody>
      </p:sp>
      <p:sp>
        <p:nvSpPr>
          <p:cNvPr id="1545" name="Google Shape;1545;p32"/>
          <p:cNvSpPr txBox="1"/>
          <p:nvPr/>
        </p:nvSpPr>
        <p:spPr>
          <a:xfrm>
            <a:off x="1102296" y="2112726"/>
            <a:ext cx="9705372" cy="519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data you want to discuss </a:t>
            </a:r>
            <a:endParaRPr/>
          </a:p>
        </p:txBody>
      </p:sp>
      <p:grpSp>
        <p:nvGrpSpPr>
          <p:cNvPr id="1546" name="Google Shape;1546;p32"/>
          <p:cNvGrpSpPr/>
          <p:nvPr/>
        </p:nvGrpSpPr>
        <p:grpSpPr>
          <a:xfrm rot="-13330">
            <a:off x="15053066" y="-7366233"/>
            <a:ext cx="6527018" cy="10619055"/>
            <a:chOff x="0" y="0"/>
            <a:chExt cx="660400" cy="1074430"/>
          </a:xfrm>
        </p:grpSpPr>
        <p:sp>
          <p:nvSpPr>
            <p:cNvPr id="1547" name="Google Shape;1547;p32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32"/>
          <p:cNvGrpSpPr/>
          <p:nvPr/>
        </p:nvGrpSpPr>
        <p:grpSpPr>
          <a:xfrm rot="-13330">
            <a:off x="15518804" y="-6849741"/>
            <a:ext cx="5653147" cy="9624172"/>
            <a:chOff x="0" y="0"/>
            <a:chExt cx="660400" cy="1124295"/>
          </a:xfrm>
        </p:grpSpPr>
        <p:sp>
          <p:nvSpPr>
            <p:cNvPr id="1550" name="Google Shape;1550;p32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32"/>
          <p:cNvGrpSpPr/>
          <p:nvPr/>
        </p:nvGrpSpPr>
        <p:grpSpPr>
          <a:xfrm rot="-13330">
            <a:off x="16006766" y="-6233907"/>
            <a:ext cx="4677489" cy="8468703"/>
            <a:chOff x="0" y="0"/>
            <a:chExt cx="660400" cy="1195670"/>
          </a:xfrm>
        </p:grpSpPr>
        <p:sp>
          <p:nvSpPr>
            <p:cNvPr id="1553" name="Google Shape;1553;p32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32"/>
          <p:cNvGrpSpPr/>
          <p:nvPr/>
        </p:nvGrpSpPr>
        <p:grpSpPr>
          <a:xfrm rot="-13330">
            <a:off x="16501783" y="-5622358"/>
            <a:ext cx="3686886" cy="7322669"/>
            <a:chOff x="0" y="0"/>
            <a:chExt cx="660400" cy="1311646"/>
          </a:xfrm>
        </p:grpSpPr>
        <p:sp>
          <p:nvSpPr>
            <p:cNvPr id="1556" name="Google Shape;1556;p32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8" name="Google Shape;1558;p32"/>
          <p:cNvGrpSpPr/>
          <p:nvPr/>
        </p:nvGrpSpPr>
        <p:grpSpPr>
          <a:xfrm rot="-13330">
            <a:off x="16918025" y="-5151980"/>
            <a:ext cx="2854415" cy="6385344"/>
            <a:chOff x="0" y="0"/>
            <a:chExt cx="660400" cy="1477319"/>
          </a:xfrm>
        </p:grpSpPr>
        <p:sp>
          <p:nvSpPr>
            <p:cNvPr id="1559" name="Google Shape;1559;p32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32"/>
          <p:cNvGrpSpPr/>
          <p:nvPr/>
        </p:nvGrpSpPr>
        <p:grpSpPr>
          <a:xfrm rot="-13330">
            <a:off x="17279195" y="-4726250"/>
            <a:ext cx="2131901" cy="5489180"/>
            <a:chOff x="0" y="0"/>
            <a:chExt cx="660400" cy="1700386"/>
          </a:xfrm>
        </p:grpSpPr>
        <p:sp>
          <p:nvSpPr>
            <p:cNvPr id="1562" name="Google Shape;1562;p32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2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33"/>
          <p:cNvGrpSpPr/>
          <p:nvPr/>
        </p:nvGrpSpPr>
        <p:grpSpPr>
          <a:xfrm rot="-13330">
            <a:off x="-1340278" y="-1681029"/>
            <a:ext cx="3686886" cy="7322669"/>
            <a:chOff x="0" y="0"/>
            <a:chExt cx="660400" cy="1311646"/>
          </a:xfrm>
        </p:grpSpPr>
        <p:sp>
          <p:nvSpPr>
            <p:cNvPr id="1569" name="Google Shape;1569;p33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3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33"/>
          <p:cNvGrpSpPr/>
          <p:nvPr/>
        </p:nvGrpSpPr>
        <p:grpSpPr>
          <a:xfrm>
            <a:off x="-2780907" y="-3341836"/>
            <a:ext cx="6568145" cy="10644284"/>
            <a:chOff x="1" y="1"/>
            <a:chExt cx="8757526" cy="14192379"/>
          </a:xfrm>
        </p:grpSpPr>
        <p:grpSp>
          <p:nvGrpSpPr>
            <p:cNvPr id="1572" name="Google Shape;1572;p33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1573" name="Google Shape;1573;p3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33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1576" name="Google Shape;1576;p3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8" name="Google Shape;1578;p33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1579" name="Google Shape;1579;p3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1" name="Google Shape;1581;p33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1582" name="Google Shape;1582;p3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33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1585" name="Google Shape;1585;p3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7" name="Google Shape;1587;p33"/>
          <p:cNvGrpSpPr/>
          <p:nvPr/>
        </p:nvGrpSpPr>
        <p:grpSpPr>
          <a:xfrm>
            <a:off x="15024491" y="6273855"/>
            <a:ext cx="6527018" cy="10619055"/>
            <a:chOff x="0" y="0"/>
            <a:chExt cx="8702690" cy="14158740"/>
          </a:xfrm>
        </p:grpSpPr>
        <p:grpSp>
          <p:nvGrpSpPr>
            <p:cNvPr id="1588" name="Google Shape;1588;p33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589" name="Google Shape;1589;p3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1" name="Google Shape;1591;p33"/>
            <p:cNvGrpSpPr/>
            <p:nvPr/>
          </p:nvGrpSpPr>
          <p:grpSpPr>
            <a:xfrm rot="10800000">
              <a:off x="582580" y="663255"/>
              <a:ext cx="7537530" cy="12832230"/>
              <a:chOff x="0" y="0"/>
              <a:chExt cx="660400" cy="1124295"/>
            </a:xfrm>
          </p:grpSpPr>
          <p:sp>
            <p:nvSpPr>
              <p:cNvPr id="1592" name="Google Shape;1592;p3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4" name="Google Shape;1594;p33"/>
            <p:cNvGrpSpPr/>
            <p:nvPr/>
          </p:nvGrpSpPr>
          <p:grpSpPr>
            <a:xfrm rot="10800000">
              <a:off x="1233019" y="1433568"/>
              <a:ext cx="6236652" cy="11291604"/>
              <a:chOff x="0" y="0"/>
              <a:chExt cx="660400" cy="1195670"/>
            </a:xfrm>
          </p:grpSpPr>
          <p:sp>
            <p:nvSpPr>
              <p:cNvPr id="1595" name="Google Shape;1595;p3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7" name="Google Shape;1597;p33"/>
            <p:cNvGrpSpPr/>
            <p:nvPr/>
          </p:nvGrpSpPr>
          <p:grpSpPr>
            <a:xfrm rot="10800000">
              <a:off x="1893421" y="2197591"/>
              <a:ext cx="4915848" cy="9763559"/>
              <a:chOff x="0" y="0"/>
              <a:chExt cx="660400" cy="1311646"/>
            </a:xfrm>
          </p:grpSpPr>
          <p:sp>
            <p:nvSpPr>
              <p:cNvPr id="1598" name="Google Shape;1598;p3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0" name="Google Shape;1600;p33"/>
            <p:cNvGrpSpPr/>
            <p:nvPr/>
          </p:nvGrpSpPr>
          <p:grpSpPr>
            <a:xfrm rot="10800000">
              <a:off x="2448402" y="2822474"/>
              <a:ext cx="3805887" cy="8513792"/>
              <a:chOff x="0" y="0"/>
              <a:chExt cx="660400" cy="1477319"/>
            </a:xfrm>
          </p:grpSpPr>
          <p:sp>
            <p:nvSpPr>
              <p:cNvPr id="1601" name="Google Shape;1601;p3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3" name="Google Shape;1603;p33"/>
            <p:cNvGrpSpPr/>
            <p:nvPr/>
          </p:nvGrpSpPr>
          <p:grpSpPr>
            <a:xfrm rot="10800000">
              <a:off x="2930078" y="3419917"/>
              <a:ext cx="2842534" cy="7318907"/>
              <a:chOff x="0" y="0"/>
              <a:chExt cx="660400" cy="1700386"/>
            </a:xfrm>
          </p:grpSpPr>
          <p:sp>
            <p:nvSpPr>
              <p:cNvPr id="1604" name="Google Shape;1604;p3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3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6" name="Google Shape;1606;p3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607" name="Google Shape;1607;p3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08" name="Google Shape;1608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33"/>
          <p:cNvGrpSpPr/>
          <p:nvPr/>
        </p:nvGrpSpPr>
        <p:grpSpPr>
          <a:xfrm>
            <a:off x="1478126" y="1547992"/>
            <a:ext cx="15312697" cy="7237746"/>
            <a:chOff x="0" y="0"/>
            <a:chExt cx="4032974" cy="1906238"/>
          </a:xfrm>
        </p:grpSpPr>
        <p:sp>
          <p:nvSpPr>
            <p:cNvPr id="1610" name="Google Shape;1610;p33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1" name="Google Shape;1611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2" name="Google Shape;1612;p33"/>
          <p:cNvSpPr txBox="1"/>
          <p:nvPr/>
        </p:nvSpPr>
        <p:spPr>
          <a:xfrm>
            <a:off x="2792921" y="3051625"/>
            <a:ext cx="22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3" name="Google Shape;1613;p33"/>
          <p:cNvSpPr txBox="1"/>
          <p:nvPr/>
        </p:nvSpPr>
        <p:spPr>
          <a:xfrm>
            <a:off x="2792921" y="3583026"/>
            <a:ext cx="4222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you doing well?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sets you apart?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your good qualities?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4" name="Google Shape;1614;p33"/>
          <p:cNvSpPr txBox="1"/>
          <p:nvPr/>
        </p:nvSpPr>
        <p:spPr>
          <a:xfrm>
            <a:off x="2792921" y="1489525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B89D40"/>
                </a:solidFill>
                <a:latin typeface="Alice"/>
                <a:ea typeface="Alice"/>
                <a:cs typeface="Alice"/>
                <a:sym typeface="Alice"/>
              </a:rPr>
              <a:t>S</a:t>
            </a:r>
            <a:endParaRPr/>
          </a:p>
        </p:txBody>
      </p:sp>
      <p:sp>
        <p:nvSpPr>
          <p:cNvPr id="1615" name="Google Shape;1615;p33"/>
          <p:cNvSpPr txBox="1"/>
          <p:nvPr/>
        </p:nvSpPr>
        <p:spPr>
          <a:xfrm>
            <a:off x="2792921" y="6608724"/>
            <a:ext cx="31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6" name="Google Shape;1616;p33"/>
          <p:cNvSpPr txBox="1"/>
          <p:nvPr/>
        </p:nvSpPr>
        <p:spPr>
          <a:xfrm>
            <a:off x="2792921" y="7130600"/>
            <a:ext cx="340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your goals?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 demands shifting?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it be improved?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7" name="Google Shape;1617;p33"/>
          <p:cNvSpPr txBox="1"/>
          <p:nvPr/>
        </p:nvSpPr>
        <p:spPr>
          <a:xfrm>
            <a:off x="2792921" y="49728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B89D40"/>
                </a:solidFill>
                <a:latin typeface="Alice"/>
                <a:ea typeface="Alice"/>
                <a:cs typeface="Alice"/>
                <a:sym typeface="Alice"/>
              </a:rPr>
              <a:t>O</a:t>
            </a:r>
            <a:endParaRPr/>
          </a:p>
        </p:txBody>
      </p:sp>
      <p:sp>
        <p:nvSpPr>
          <p:cNvPr id="1618" name="Google Shape;1618;p33"/>
          <p:cNvSpPr txBox="1"/>
          <p:nvPr/>
        </p:nvSpPr>
        <p:spPr>
          <a:xfrm>
            <a:off x="10496662" y="3051625"/>
            <a:ext cx="320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WEAKNESSES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9" name="Google Shape;1619;p33"/>
          <p:cNvSpPr txBox="1"/>
          <p:nvPr/>
        </p:nvSpPr>
        <p:spPr>
          <a:xfrm>
            <a:off x="10496662" y="3583026"/>
            <a:ext cx="53976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Where do you need to improve?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 resources adequate? What do others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 better than you?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33"/>
          <p:cNvSpPr txBox="1"/>
          <p:nvPr/>
        </p:nvSpPr>
        <p:spPr>
          <a:xfrm>
            <a:off x="10496662" y="1489525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B89D40"/>
                </a:solidFill>
                <a:latin typeface="Alice"/>
                <a:ea typeface="Alice"/>
                <a:cs typeface="Alice"/>
                <a:sym typeface="Alice"/>
              </a:rPr>
              <a:t>W</a:t>
            </a:r>
            <a:endParaRPr/>
          </a:p>
        </p:txBody>
      </p:sp>
      <p:sp>
        <p:nvSpPr>
          <p:cNvPr id="1621" name="Google Shape;1621;p33"/>
          <p:cNvSpPr txBox="1"/>
          <p:nvPr/>
        </p:nvSpPr>
        <p:spPr>
          <a:xfrm>
            <a:off x="10496662" y="6608724"/>
            <a:ext cx="16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THREATS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33"/>
          <p:cNvSpPr txBox="1"/>
          <p:nvPr/>
        </p:nvSpPr>
        <p:spPr>
          <a:xfrm>
            <a:off x="10496662" y="7130600"/>
            <a:ext cx="485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the blockers you're facing?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factors outside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 your control?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3" name="Google Shape;1623;p33"/>
          <p:cNvSpPr txBox="1"/>
          <p:nvPr/>
        </p:nvSpPr>
        <p:spPr>
          <a:xfrm>
            <a:off x="10496662" y="49728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B89D40"/>
                </a:solidFill>
                <a:latin typeface="Alice"/>
                <a:ea typeface="Alice"/>
                <a:cs typeface="Alice"/>
                <a:sym typeface="Alice"/>
              </a:rPr>
              <a:t>T</a:t>
            </a:r>
            <a:endParaRPr/>
          </a:p>
        </p:txBody>
      </p:sp>
      <p:cxnSp>
        <p:nvCxnSpPr>
          <p:cNvPr id="1624" name="Google Shape;1624;p33"/>
          <p:cNvCxnSpPr/>
          <p:nvPr/>
        </p:nvCxnSpPr>
        <p:spPr>
          <a:xfrm rot="5399999">
            <a:off x="5515602" y="5138290"/>
            <a:ext cx="7237746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5" name="Google Shape;1625;p33"/>
          <p:cNvCxnSpPr/>
          <p:nvPr/>
        </p:nvCxnSpPr>
        <p:spPr>
          <a:xfrm rot="-10798507">
            <a:off x="1478126" y="5134965"/>
            <a:ext cx="15312698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34"/>
          <p:cNvGrpSpPr/>
          <p:nvPr/>
        </p:nvGrpSpPr>
        <p:grpSpPr>
          <a:xfrm>
            <a:off x="0" y="0"/>
            <a:ext cx="8196896" cy="10287000"/>
            <a:chOff x="0" y="0"/>
            <a:chExt cx="2158853" cy="2709333"/>
          </a:xfrm>
        </p:grpSpPr>
        <p:sp>
          <p:nvSpPr>
            <p:cNvPr id="1631" name="Google Shape;1631;p34"/>
            <p:cNvSpPr/>
            <p:nvPr/>
          </p:nvSpPr>
          <p:spPr>
            <a:xfrm>
              <a:off x="0" y="0"/>
              <a:ext cx="2158853" cy="2709333"/>
            </a:xfrm>
            <a:custGeom>
              <a:rect b="b" l="l" r="r" t="t"/>
              <a:pathLst>
                <a:path extrusionOk="0" h="2709333" w="2158853">
                  <a:moveTo>
                    <a:pt x="0" y="0"/>
                  </a:moveTo>
                  <a:lnTo>
                    <a:pt x="2158853" y="0"/>
                  </a:lnTo>
                  <a:lnTo>
                    <a:pt x="215885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632" name="Google Shape;1632;p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3" name="Google Shape;1633;p34"/>
          <p:cNvGrpSpPr/>
          <p:nvPr/>
        </p:nvGrpSpPr>
        <p:grpSpPr>
          <a:xfrm>
            <a:off x="-3855698" y="7451733"/>
            <a:ext cx="9155613" cy="5670535"/>
            <a:chOff x="0" y="0"/>
            <a:chExt cx="12207484" cy="7560712"/>
          </a:xfrm>
        </p:grpSpPr>
        <p:grpSp>
          <p:nvGrpSpPr>
            <p:cNvPr id="1634" name="Google Shape;1634;p34"/>
            <p:cNvGrpSpPr/>
            <p:nvPr/>
          </p:nvGrpSpPr>
          <p:grpSpPr>
            <a:xfrm rot="-5426084">
              <a:off x="2369376" y="-2295226"/>
              <a:ext cx="7468731" cy="12151165"/>
              <a:chOff x="0" y="0"/>
              <a:chExt cx="660400" cy="1074430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7" name="Google Shape;1637;p34"/>
            <p:cNvGrpSpPr/>
            <p:nvPr/>
          </p:nvGrpSpPr>
          <p:grpSpPr>
            <a:xfrm rot="-5426084">
              <a:off x="2869352" y="-1726014"/>
              <a:ext cx="6468779" cy="11012741"/>
              <a:chOff x="0" y="0"/>
              <a:chExt cx="660400" cy="1124295"/>
            </a:xfrm>
          </p:grpSpPr>
          <p:sp>
            <p:nvSpPr>
              <p:cNvPr id="1638" name="Google Shape;1638;p34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0" name="Google Shape;1640;p34"/>
            <p:cNvGrpSpPr/>
            <p:nvPr/>
          </p:nvGrpSpPr>
          <p:grpSpPr>
            <a:xfrm rot="-5426084">
              <a:off x="3427565" y="-1064924"/>
              <a:ext cx="5352353" cy="9690561"/>
              <a:chOff x="0" y="0"/>
              <a:chExt cx="660400" cy="1195670"/>
            </a:xfrm>
          </p:grpSpPr>
          <p:sp>
            <p:nvSpPr>
              <p:cNvPr id="1641" name="Google Shape;1641;p34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3" name="Google Shape;1643;p34"/>
            <p:cNvGrpSpPr/>
            <p:nvPr/>
          </p:nvGrpSpPr>
          <p:grpSpPr>
            <a:xfrm rot="-5426084">
              <a:off x="3994328" y="-409233"/>
              <a:ext cx="4218827" cy="8379178"/>
              <a:chOff x="0" y="0"/>
              <a:chExt cx="660400" cy="1311646"/>
            </a:xfrm>
          </p:grpSpPr>
          <p:sp>
            <p:nvSpPr>
              <p:cNvPr id="1644" name="Google Shape;1644;p34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6" name="Google Shape;1646;p34"/>
            <p:cNvGrpSpPr/>
            <p:nvPr/>
          </p:nvGrpSpPr>
          <p:grpSpPr>
            <a:xfrm rot="-5426084">
              <a:off x="4470618" y="127048"/>
              <a:ext cx="3266248" cy="7306616"/>
              <a:chOff x="0" y="0"/>
              <a:chExt cx="660400" cy="1477319"/>
            </a:xfrm>
          </p:grpSpPr>
          <p:sp>
            <p:nvSpPr>
              <p:cNvPr id="1647" name="Google Shape;1647;p34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9" name="Google Shape;1649;p34"/>
            <p:cNvGrpSpPr/>
            <p:nvPr/>
          </p:nvGrpSpPr>
          <p:grpSpPr>
            <a:xfrm rot="-5426084">
              <a:off x="4883997" y="639779"/>
              <a:ext cx="2439490" cy="6281155"/>
              <a:chOff x="0" y="0"/>
              <a:chExt cx="660400" cy="1700386"/>
            </a:xfrm>
          </p:grpSpPr>
          <p:sp>
            <p:nvSpPr>
              <p:cNvPr id="1650" name="Google Shape;1650;p34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4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150" lIns="82150" spcFirstLastPara="1" rIns="82150" wrap="square" tIns="8215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2" name="Google Shape;1652;p34"/>
          <p:cNvGrpSpPr/>
          <p:nvPr/>
        </p:nvGrpSpPr>
        <p:grpSpPr>
          <a:xfrm>
            <a:off x="7501646" y="770441"/>
            <a:ext cx="11864658" cy="8758942"/>
            <a:chOff x="0" y="0"/>
            <a:chExt cx="3124848" cy="2306882"/>
          </a:xfrm>
        </p:grpSpPr>
        <p:sp>
          <p:nvSpPr>
            <p:cNvPr id="1653" name="Google Shape;1653;p34"/>
            <p:cNvSpPr/>
            <p:nvPr/>
          </p:nvSpPr>
          <p:spPr>
            <a:xfrm>
              <a:off x="0" y="0"/>
              <a:ext cx="3124848" cy="2306882"/>
            </a:xfrm>
            <a:custGeom>
              <a:rect b="b" l="l" r="r" t="t"/>
              <a:pathLst>
                <a:path extrusionOk="0" h="2306882" w="3124848">
                  <a:moveTo>
                    <a:pt x="0" y="0"/>
                  </a:moveTo>
                  <a:lnTo>
                    <a:pt x="3124848" y="0"/>
                  </a:lnTo>
                  <a:lnTo>
                    <a:pt x="3124848" y="2306882"/>
                  </a:lnTo>
                  <a:lnTo>
                    <a:pt x="0" y="2306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4" name="Google Shape;1654;p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5" name="Google Shape;1655;p34"/>
          <p:cNvGrpSpPr/>
          <p:nvPr/>
        </p:nvGrpSpPr>
        <p:grpSpPr>
          <a:xfrm>
            <a:off x="8960694" y="1266991"/>
            <a:ext cx="8455793" cy="7678932"/>
            <a:chOff x="0" y="-47625"/>
            <a:chExt cx="11274391" cy="10238575"/>
          </a:xfrm>
        </p:grpSpPr>
        <p:sp>
          <p:nvSpPr>
            <p:cNvPr id="1656" name="Google Shape;1656;p34"/>
            <p:cNvSpPr txBox="1"/>
            <p:nvPr/>
          </p:nvSpPr>
          <p:spPr>
            <a:xfrm>
              <a:off x="1178857" y="9741158"/>
              <a:ext cx="978098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/>
            </a:p>
          </p:txBody>
        </p:sp>
        <p:sp>
          <p:nvSpPr>
            <p:cNvPr id="1657" name="Google Shape;1657;p34"/>
            <p:cNvSpPr txBox="1"/>
            <p:nvPr/>
          </p:nvSpPr>
          <p:spPr>
            <a:xfrm>
              <a:off x="3306244" y="9741158"/>
              <a:ext cx="1051520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/>
            </a:p>
          </p:txBody>
        </p:sp>
        <p:sp>
          <p:nvSpPr>
            <p:cNvPr id="1658" name="Google Shape;1658;p34"/>
            <p:cNvSpPr txBox="1"/>
            <p:nvPr/>
          </p:nvSpPr>
          <p:spPr>
            <a:xfrm>
              <a:off x="5468160" y="9741158"/>
              <a:ext cx="1055886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/>
            </a:p>
          </p:txBody>
        </p:sp>
        <p:sp>
          <p:nvSpPr>
            <p:cNvPr id="1659" name="Google Shape;1659;p34"/>
            <p:cNvSpPr txBox="1"/>
            <p:nvPr/>
          </p:nvSpPr>
          <p:spPr>
            <a:xfrm>
              <a:off x="7633151" y="9741158"/>
              <a:ext cx="1054100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/>
            </a:p>
          </p:txBody>
        </p:sp>
        <p:sp>
          <p:nvSpPr>
            <p:cNvPr id="1660" name="Google Shape;1660;p34"/>
            <p:cNvSpPr txBox="1"/>
            <p:nvPr/>
          </p:nvSpPr>
          <p:spPr>
            <a:xfrm>
              <a:off x="9797745" y="9741158"/>
              <a:ext cx="1053108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/>
            </a:p>
          </p:txBody>
        </p:sp>
        <p:grpSp>
          <p:nvGrpSpPr>
            <p:cNvPr id="1661" name="Google Shape;1661;p34"/>
            <p:cNvGrpSpPr/>
            <p:nvPr/>
          </p:nvGrpSpPr>
          <p:grpSpPr>
            <a:xfrm>
              <a:off x="717815" y="194733"/>
              <a:ext cx="10556576" cy="9431066"/>
              <a:chOff x="0" y="-6350"/>
              <a:chExt cx="10556576" cy="9431066"/>
            </a:xfrm>
          </p:grpSpPr>
          <p:sp>
            <p:nvSpPr>
              <p:cNvPr id="1662" name="Google Shape;1662;p34"/>
              <p:cNvSpPr/>
              <p:nvPr/>
            </p:nvSpPr>
            <p:spPr>
              <a:xfrm>
                <a:off x="0" y="-6350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63" name="Google Shape;1663;p34"/>
              <p:cNvSpPr/>
              <p:nvPr/>
            </p:nvSpPr>
            <p:spPr>
              <a:xfrm>
                <a:off x="0" y="1877323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64" name="Google Shape;1664;p34"/>
              <p:cNvSpPr/>
              <p:nvPr/>
            </p:nvSpPr>
            <p:spPr>
              <a:xfrm>
                <a:off x="0" y="3760996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65" name="Google Shape;1665;p34"/>
              <p:cNvSpPr/>
              <p:nvPr/>
            </p:nvSpPr>
            <p:spPr>
              <a:xfrm>
                <a:off x="0" y="5644669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66" name="Google Shape;1666;p34"/>
              <p:cNvSpPr/>
              <p:nvPr/>
            </p:nvSpPr>
            <p:spPr>
              <a:xfrm>
                <a:off x="0" y="7528343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67" name="Google Shape;1667;p34"/>
              <p:cNvSpPr/>
              <p:nvPr/>
            </p:nvSpPr>
            <p:spPr>
              <a:xfrm>
                <a:off x="0" y="9412016"/>
                <a:ext cx="10556576" cy="12700"/>
              </a:xfrm>
              <a:custGeom>
                <a:rect b="b" l="l" r="r" t="t"/>
                <a:pathLst>
                  <a:path extrusionOk="0" h="12700" w="10556576">
                    <a:moveTo>
                      <a:pt x="0" y="0"/>
                    </a:moveTo>
                    <a:lnTo>
                      <a:pt x="10556576" y="0"/>
                    </a:lnTo>
                    <a:lnTo>
                      <a:pt x="105565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668" name="Google Shape;1668;p34"/>
            <p:cNvSpPr txBox="1"/>
            <p:nvPr/>
          </p:nvSpPr>
          <p:spPr>
            <a:xfrm>
              <a:off x="2778" y="-47625"/>
              <a:ext cx="545703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</a:t>
              </a:r>
              <a:endParaRPr/>
            </a:p>
          </p:txBody>
        </p:sp>
        <p:sp>
          <p:nvSpPr>
            <p:cNvPr id="1669" name="Google Shape;1669;p34"/>
            <p:cNvSpPr txBox="1"/>
            <p:nvPr/>
          </p:nvSpPr>
          <p:spPr>
            <a:xfrm>
              <a:off x="1786" y="1836048"/>
              <a:ext cx="546695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endParaRPr/>
            </a:p>
          </p:txBody>
        </p:sp>
        <p:sp>
          <p:nvSpPr>
            <p:cNvPr id="1670" name="Google Shape;1670;p34"/>
            <p:cNvSpPr txBox="1"/>
            <p:nvPr/>
          </p:nvSpPr>
          <p:spPr>
            <a:xfrm>
              <a:off x="0" y="3719721"/>
              <a:ext cx="548481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</a:t>
              </a:r>
              <a:endParaRPr/>
            </a:p>
          </p:txBody>
        </p:sp>
        <p:sp>
          <p:nvSpPr>
            <p:cNvPr id="1671" name="Google Shape;1671;p34"/>
            <p:cNvSpPr txBox="1"/>
            <p:nvPr/>
          </p:nvSpPr>
          <p:spPr>
            <a:xfrm>
              <a:off x="4564" y="5603395"/>
              <a:ext cx="543917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</a:t>
              </a:r>
              <a:endParaRPr/>
            </a:p>
          </p:txBody>
        </p:sp>
        <p:sp>
          <p:nvSpPr>
            <p:cNvPr id="1672" name="Google Shape;1672;p34"/>
            <p:cNvSpPr txBox="1"/>
            <p:nvPr/>
          </p:nvSpPr>
          <p:spPr>
            <a:xfrm>
              <a:off x="77986" y="7487068"/>
              <a:ext cx="470495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endParaRPr/>
            </a:p>
          </p:txBody>
        </p:sp>
        <p:sp>
          <p:nvSpPr>
            <p:cNvPr id="1673" name="Google Shape;1673;p34"/>
            <p:cNvSpPr txBox="1"/>
            <p:nvPr/>
          </p:nvSpPr>
          <p:spPr>
            <a:xfrm>
              <a:off x="226020" y="9370741"/>
              <a:ext cx="322461" cy="44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/>
            </a:p>
          </p:txBody>
        </p:sp>
        <p:grpSp>
          <p:nvGrpSpPr>
            <p:cNvPr id="1674" name="Google Shape;1674;p34"/>
            <p:cNvGrpSpPr/>
            <p:nvPr/>
          </p:nvGrpSpPr>
          <p:grpSpPr>
            <a:xfrm>
              <a:off x="716084" y="194733"/>
              <a:ext cx="10558307" cy="9424717"/>
              <a:chOff x="-1731" y="-6350"/>
              <a:chExt cx="10558307" cy="9424717"/>
            </a:xfrm>
          </p:grpSpPr>
          <p:sp>
            <p:nvSpPr>
              <p:cNvPr id="1675" name="Google Shape;1675;p34"/>
              <p:cNvSpPr/>
              <p:nvPr/>
            </p:nvSpPr>
            <p:spPr>
              <a:xfrm>
                <a:off x="-1731" y="7521956"/>
                <a:ext cx="1903646" cy="1896410"/>
              </a:xfrm>
              <a:custGeom>
                <a:rect b="b" l="l" r="r" t="t"/>
                <a:pathLst>
                  <a:path extrusionOk="0" h="1896410" w="1903646">
                    <a:moveTo>
                      <a:pt x="1731" y="1896410"/>
                    </a:moveTo>
                    <a:lnTo>
                      <a:pt x="1731" y="158402"/>
                    </a:lnTo>
                    <a:cubicBezTo>
                      <a:pt x="0" y="116996"/>
                      <a:pt x="15248" y="76679"/>
                      <a:pt x="43946" y="46782"/>
                    </a:cubicBezTo>
                    <a:cubicBezTo>
                      <a:pt x="72644" y="16885"/>
                      <a:pt x="112304" y="0"/>
                      <a:pt x="153746" y="37"/>
                    </a:cubicBezTo>
                    <a:lnTo>
                      <a:pt x="1749900" y="37"/>
                    </a:lnTo>
                    <a:cubicBezTo>
                      <a:pt x="1791342" y="0"/>
                      <a:pt x="1831002" y="16885"/>
                      <a:pt x="1859700" y="46782"/>
                    </a:cubicBezTo>
                    <a:cubicBezTo>
                      <a:pt x="1888398" y="76679"/>
                      <a:pt x="1903646" y="116996"/>
                      <a:pt x="1901915" y="158402"/>
                    </a:cubicBezTo>
                    <a:lnTo>
                      <a:pt x="1901915" y="18964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4"/>
              <p:cNvSpPr/>
              <p:nvPr/>
            </p:nvSpPr>
            <p:spPr>
              <a:xfrm>
                <a:off x="2164098" y="5644669"/>
                <a:ext cx="1900184" cy="3773697"/>
              </a:xfrm>
              <a:custGeom>
                <a:rect b="b" l="l" r="r" t="t"/>
                <a:pathLst>
                  <a:path extrusionOk="0" h="3773697" w="1900184">
                    <a:moveTo>
                      <a:pt x="0" y="3773697"/>
                    </a:moveTo>
                    <a:lnTo>
                      <a:pt x="0" y="152015"/>
                    </a:lnTo>
                    <a:cubicBezTo>
                      <a:pt x="0" y="111698"/>
                      <a:pt x="16016" y="73033"/>
                      <a:pt x="44524" y="44524"/>
                    </a:cubicBezTo>
                    <a:cubicBezTo>
                      <a:pt x="73033" y="16016"/>
                      <a:pt x="111698" y="0"/>
                      <a:pt x="152015" y="0"/>
                    </a:cubicBezTo>
                    <a:lnTo>
                      <a:pt x="1748169" y="0"/>
                    </a:lnTo>
                    <a:cubicBezTo>
                      <a:pt x="1788486" y="0"/>
                      <a:pt x="1827151" y="16016"/>
                      <a:pt x="1855660" y="44524"/>
                    </a:cubicBezTo>
                    <a:cubicBezTo>
                      <a:pt x="1884168" y="73033"/>
                      <a:pt x="1900184" y="111698"/>
                      <a:pt x="1900184" y="152015"/>
                    </a:cubicBezTo>
                    <a:lnTo>
                      <a:pt x="1900184" y="377369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4"/>
              <p:cNvSpPr/>
              <p:nvPr/>
            </p:nvSpPr>
            <p:spPr>
              <a:xfrm>
                <a:off x="4328196" y="3760996"/>
                <a:ext cx="1900184" cy="5657370"/>
              </a:xfrm>
              <a:custGeom>
                <a:rect b="b" l="l" r="r" t="t"/>
                <a:pathLst>
                  <a:path extrusionOk="0" h="5657370" w="1900184">
                    <a:moveTo>
                      <a:pt x="0" y="5657370"/>
                    </a:moveTo>
                    <a:lnTo>
                      <a:pt x="0" y="152015"/>
                    </a:lnTo>
                    <a:cubicBezTo>
                      <a:pt x="0" y="111698"/>
                      <a:pt x="16016" y="73033"/>
                      <a:pt x="44524" y="44524"/>
                    </a:cubicBezTo>
                    <a:cubicBezTo>
                      <a:pt x="73033" y="16016"/>
                      <a:pt x="111698" y="0"/>
                      <a:pt x="152015" y="0"/>
                    </a:cubicBezTo>
                    <a:lnTo>
                      <a:pt x="1748169" y="0"/>
                    </a:lnTo>
                    <a:cubicBezTo>
                      <a:pt x="1788486" y="0"/>
                      <a:pt x="1827152" y="16016"/>
                      <a:pt x="1855660" y="44524"/>
                    </a:cubicBezTo>
                    <a:cubicBezTo>
                      <a:pt x="1884168" y="73033"/>
                      <a:pt x="1900184" y="111698"/>
                      <a:pt x="1900184" y="152015"/>
                    </a:cubicBezTo>
                    <a:lnTo>
                      <a:pt x="1900184" y="565737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4"/>
              <p:cNvSpPr/>
              <p:nvPr/>
            </p:nvSpPr>
            <p:spPr>
              <a:xfrm>
                <a:off x="6492294" y="1877323"/>
                <a:ext cx="1900183" cy="7541043"/>
              </a:xfrm>
              <a:custGeom>
                <a:rect b="b" l="l" r="r" t="t"/>
                <a:pathLst>
                  <a:path extrusionOk="0" h="7541043" w="1900183">
                    <a:moveTo>
                      <a:pt x="0" y="7541043"/>
                    </a:moveTo>
                    <a:lnTo>
                      <a:pt x="0" y="152015"/>
                    </a:lnTo>
                    <a:cubicBezTo>
                      <a:pt x="0" y="111698"/>
                      <a:pt x="16016" y="73033"/>
                      <a:pt x="44525" y="44524"/>
                    </a:cubicBezTo>
                    <a:cubicBezTo>
                      <a:pt x="73033" y="16016"/>
                      <a:pt x="111698" y="0"/>
                      <a:pt x="152015" y="0"/>
                    </a:cubicBezTo>
                    <a:lnTo>
                      <a:pt x="1748170" y="0"/>
                    </a:lnTo>
                    <a:cubicBezTo>
                      <a:pt x="1832125" y="1"/>
                      <a:pt x="1900184" y="68060"/>
                      <a:pt x="1900184" y="152015"/>
                    </a:cubicBezTo>
                    <a:lnTo>
                      <a:pt x="1900184" y="754104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4"/>
              <p:cNvSpPr/>
              <p:nvPr/>
            </p:nvSpPr>
            <p:spPr>
              <a:xfrm>
                <a:off x="8656393" y="-6350"/>
                <a:ext cx="1900183" cy="9424716"/>
              </a:xfrm>
              <a:custGeom>
                <a:rect b="b" l="l" r="r" t="t"/>
                <a:pathLst>
                  <a:path extrusionOk="0" h="9424716" w="1900183">
                    <a:moveTo>
                      <a:pt x="0" y="9424716"/>
                    </a:moveTo>
                    <a:lnTo>
                      <a:pt x="0" y="152015"/>
                    </a:lnTo>
                    <a:cubicBezTo>
                      <a:pt x="0" y="111698"/>
                      <a:pt x="16016" y="73032"/>
                      <a:pt x="44524" y="44524"/>
                    </a:cubicBezTo>
                    <a:cubicBezTo>
                      <a:pt x="73032" y="16016"/>
                      <a:pt x="111697" y="0"/>
                      <a:pt x="152014" y="0"/>
                    </a:cubicBezTo>
                    <a:lnTo>
                      <a:pt x="1748168" y="0"/>
                    </a:lnTo>
                    <a:cubicBezTo>
                      <a:pt x="1788485" y="0"/>
                      <a:pt x="1827150" y="16016"/>
                      <a:pt x="1855658" y="44524"/>
                    </a:cubicBezTo>
                    <a:cubicBezTo>
                      <a:pt x="1884167" y="73032"/>
                      <a:pt x="1900183" y="111698"/>
                      <a:pt x="1900183" y="152015"/>
                    </a:cubicBezTo>
                    <a:lnTo>
                      <a:pt x="1900183" y="942471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34"/>
              <p:cNvSpPr/>
              <p:nvPr/>
            </p:nvSpPr>
            <p:spPr>
              <a:xfrm>
                <a:off x="0" y="8470179"/>
                <a:ext cx="1900184" cy="948187"/>
              </a:xfrm>
              <a:custGeom>
                <a:rect b="b" l="l" r="r" t="t"/>
                <a:pathLst>
                  <a:path extrusionOk="0" h="948187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948187"/>
                    </a:lnTo>
                    <a:lnTo>
                      <a:pt x="0" y="948187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1681" name="Google Shape;1681;p34"/>
              <p:cNvSpPr/>
              <p:nvPr/>
            </p:nvSpPr>
            <p:spPr>
              <a:xfrm>
                <a:off x="2164098" y="6399409"/>
                <a:ext cx="1900184" cy="3018957"/>
              </a:xfrm>
              <a:custGeom>
                <a:rect b="b" l="l" r="r" t="t"/>
                <a:pathLst>
                  <a:path extrusionOk="0" h="3018957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3018957"/>
                    </a:lnTo>
                    <a:lnTo>
                      <a:pt x="0" y="3018957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1682" name="Google Shape;1682;p34"/>
              <p:cNvSpPr/>
              <p:nvPr/>
            </p:nvSpPr>
            <p:spPr>
              <a:xfrm>
                <a:off x="4328196" y="4703891"/>
                <a:ext cx="1900184" cy="4714475"/>
              </a:xfrm>
              <a:custGeom>
                <a:rect b="b" l="l" r="r" t="t"/>
                <a:pathLst>
                  <a:path extrusionOk="0" h="4714475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4714475"/>
                    </a:lnTo>
                    <a:lnTo>
                      <a:pt x="0" y="4714475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1683" name="Google Shape;1683;p34"/>
              <p:cNvSpPr/>
              <p:nvPr/>
            </p:nvSpPr>
            <p:spPr>
              <a:xfrm>
                <a:off x="6492294" y="3385532"/>
                <a:ext cx="1900183" cy="6032834"/>
              </a:xfrm>
              <a:custGeom>
                <a:rect b="b" l="l" r="r" t="t"/>
                <a:pathLst>
                  <a:path extrusionOk="0" h="6032834" w="1900183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6032834"/>
                    </a:lnTo>
                    <a:lnTo>
                      <a:pt x="0" y="6032834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1684" name="Google Shape;1684;p34"/>
              <p:cNvSpPr/>
              <p:nvPr/>
            </p:nvSpPr>
            <p:spPr>
              <a:xfrm>
                <a:off x="8656393" y="1501605"/>
                <a:ext cx="1900183" cy="7916762"/>
              </a:xfrm>
              <a:custGeom>
                <a:rect b="b" l="l" r="r" t="t"/>
                <a:pathLst>
                  <a:path extrusionOk="0" h="7916762" w="1900183">
                    <a:moveTo>
                      <a:pt x="0" y="0"/>
                    </a:moveTo>
                    <a:lnTo>
                      <a:pt x="1900183" y="0"/>
                    </a:lnTo>
                    <a:lnTo>
                      <a:pt x="1900183" y="7916761"/>
                    </a:lnTo>
                    <a:lnTo>
                      <a:pt x="0" y="7916761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1685" name="Google Shape;1685;p34"/>
              <p:cNvSpPr/>
              <p:nvPr/>
            </p:nvSpPr>
            <p:spPr>
              <a:xfrm>
                <a:off x="0" y="9418366"/>
                <a:ext cx="1900184" cy="0"/>
              </a:xfrm>
              <a:custGeom>
                <a:rect b="b" l="l" r="r" t="t"/>
                <a:pathLst>
                  <a:path extrusionOk="0" h="120000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1686" name="Google Shape;1686;p34"/>
              <p:cNvSpPr/>
              <p:nvPr/>
            </p:nvSpPr>
            <p:spPr>
              <a:xfrm>
                <a:off x="2164098" y="7908887"/>
                <a:ext cx="1900184" cy="1509479"/>
              </a:xfrm>
              <a:custGeom>
                <a:rect b="b" l="l" r="r" t="t"/>
                <a:pathLst>
                  <a:path extrusionOk="0" h="1509479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1509479"/>
                    </a:lnTo>
                    <a:lnTo>
                      <a:pt x="0" y="1509479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1687" name="Google Shape;1687;p34"/>
              <p:cNvSpPr/>
              <p:nvPr/>
            </p:nvSpPr>
            <p:spPr>
              <a:xfrm>
                <a:off x="4328196" y="6589681"/>
                <a:ext cx="1900184" cy="2828685"/>
              </a:xfrm>
              <a:custGeom>
                <a:rect b="b" l="l" r="r" t="t"/>
                <a:pathLst>
                  <a:path extrusionOk="0" h="2828685" w="1900184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2828685"/>
                    </a:lnTo>
                    <a:lnTo>
                      <a:pt x="0" y="2828685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1688" name="Google Shape;1688;p34"/>
              <p:cNvSpPr/>
              <p:nvPr/>
            </p:nvSpPr>
            <p:spPr>
              <a:xfrm>
                <a:off x="6492294" y="6024897"/>
                <a:ext cx="1900183" cy="3393470"/>
              </a:xfrm>
              <a:custGeom>
                <a:rect b="b" l="l" r="r" t="t"/>
                <a:pathLst>
                  <a:path extrusionOk="0" h="3393470" w="1900183">
                    <a:moveTo>
                      <a:pt x="0" y="0"/>
                    </a:moveTo>
                    <a:lnTo>
                      <a:pt x="1900184" y="0"/>
                    </a:lnTo>
                    <a:lnTo>
                      <a:pt x="1900184" y="3393469"/>
                    </a:lnTo>
                    <a:lnTo>
                      <a:pt x="0" y="3393469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1689" name="Google Shape;1689;p34"/>
              <p:cNvSpPr/>
              <p:nvPr/>
            </p:nvSpPr>
            <p:spPr>
              <a:xfrm>
                <a:off x="8656393" y="5271491"/>
                <a:ext cx="1900183" cy="4146875"/>
              </a:xfrm>
              <a:custGeom>
                <a:rect b="b" l="l" r="r" t="t"/>
                <a:pathLst>
                  <a:path extrusionOk="0" h="4146875" w="1900183">
                    <a:moveTo>
                      <a:pt x="0" y="0"/>
                    </a:moveTo>
                    <a:lnTo>
                      <a:pt x="1900183" y="0"/>
                    </a:lnTo>
                    <a:lnTo>
                      <a:pt x="1900183" y="4146875"/>
                    </a:lnTo>
                    <a:lnTo>
                      <a:pt x="0" y="4146875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</p:grpSp>
      </p:grpSp>
      <p:sp>
        <p:nvSpPr>
          <p:cNvPr id="1690" name="Google Shape;1690;p34"/>
          <p:cNvSpPr txBox="1"/>
          <p:nvPr/>
        </p:nvSpPr>
        <p:spPr>
          <a:xfrm>
            <a:off x="1028700" y="1081835"/>
            <a:ext cx="7754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Write Your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Topic or Idea</a:t>
            </a:r>
            <a:endParaRPr/>
          </a:p>
        </p:txBody>
      </p:sp>
      <p:sp>
        <p:nvSpPr>
          <p:cNvPr id="1691" name="Google Shape;1691;p34"/>
          <p:cNvSpPr txBox="1"/>
          <p:nvPr/>
        </p:nvSpPr>
        <p:spPr>
          <a:xfrm>
            <a:off x="1028700" y="4316449"/>
            <a:ext cx="588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what 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2" name="Google Shape;1692;p34"/>
          <p:cNvCxnSpPr/>
          <p:nvPr/>
        </p:nvCxnSpPr>
        <p:spPr>
          <a:xfrm>
            <a:off x="1028700" y="3868774"/>
            <a:ext cx="4271215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9D40"/>
        </a:solidFill>
      </p:bgPr>
    </p:bg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35"/>
          <p:cNvGrpSpPr/>
          <p:nvPr/>
        </p:nvGrpSpPr>
        <p:grpSpPr>
          <a:xfrm rot="10786669">
            <a:off x="-2760344" y="-3319697"/>
            <a:ext cx="6527018" cy="10619055"/>
            <a:chOff x="0" y="0"/>
            <a:chExt cx="8702690" cy="14158740"/>
          </a:xfrm>
        </p:grpSpPr>
        <p:grpSp>
          <p:nvGrpSpPr>
            <p:cNvPr id="1698" name="Google Shape;1698;p35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699" name="Google Shape;1699;p3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35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1702" name="Google Shape;1702;p3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4" name="Google Shape;1704;p35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1705" name="Google Shape;1705;p3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7" name="Google Shape;1707;p35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1708" name="Google Shape;1708;p3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0" name="Google Shape;1710;p35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1711" name="Google Shape;1711;p3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35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1714" name="Google Shape;1714;p3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6" name="Google Shape;1716;p35"/>
          <p:cNvGrpSpPr/>
          <p:nvPr/>
        </p:nvGrpSpPr>
        <p:grpSpPr>
          <a:xfrm>
            <a:off x="15024491" y="6273855"/>
            <a:ext cx="6527018" cy="10619055"/>
            <a:chOff x="0" y="0"/>
            <a:chExt cx="8702690" cy="14158740"/>
          </a:xfrm>
        </p:grpSpPr>
        <p:grpSp>
          <p:nvGrpSpPr>
            <p:cNvPr id="1717" name="Google Shape;1717;p35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718" name="Google Shape;1718;p3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0" name="Google Shape;1720;p35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1721" name="Google Shape;1721;p3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35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1724" name="Google Shape;1724;p3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6" name="Google Shape;1726;p35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1727" name="Google Shape;1727;p3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9" name="Google Shape;1729;p35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1730" name="Google Shape;1730;p3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2" name="Google Shape;1732;p35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1733" name="Google Shape;1733;p3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3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5" name="Google Shape;1735;p3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736" name="Google Shape;1736;p35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37" name="Google Shape;1737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35"/>
          <p:cNvGrpSpPr/>
          <p:nvPr/>
        </p:nvGrpSpPr>
        <p:grpSpPr>
          <a:xfrm>
            <a:off x="1509264" y="1566144"/>
            <a:ext cx="15312697" cy="7237746"/>
            <a:chOff x="0" y="0"/>
            <a:chExt cx="4032974" cy="1906238"/>
          </a:xfrm>
        </p:grpSpPr>
        <p:sp>
          <p:nvSpPr>
            <p:cNvPr id="1739" name="Google Shape;1739;p35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0" name="Google Shape;1740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1" name="Google Shape;1741;p35"/>
          <p:cNvPicPr preferRelativeResize="0"/>
          <p:nvPr/>
        </p:nvPicPr>
        <p:blipFill rotWithShape="1">
          <a:blip r:embed="rId3">
            <a:alphaModFix/>
          </a:blip>
          <a:srcRect b="6984" l="0" r="0" t="6984"/>
          <a:stretch/>
        </p:blipFill>
        <p:spPr>
          <a:xfrm>
            <a:off x="13176867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Google Shape;1742;p35"/>
          <p:cNvPicPr preferRelativeResize="0"/>
          <p:nvPr/>
        </p:nvPicPr>
        <p:blipFill rotWithShape="1">
          <a:blip r:embed="rId4">
            <a:alphaModFix/>
          </a:blip>
          <a:srcRect b="0" l="28279" r="19897" t="0"/>
          <a:stretch/>
        </p:blipFill>
        <p:spPr>
          <a:xfrm>
            <a:off x="1931266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3" name="Google Shape;1743;p35"/>
          <p:cNvPicPr preferRelativeResize="0"/>
          <p:nvPr/>
        </p:nvPicPr>
        <p:blipFill rotWithShape="1">
          <a:blip r:embed="rId5">
            <a:alphaModFix/>
          </a:blip>
          <a:srcRect b="0" l="24120" r="24120" t="0"/>
          <a:stretch/>
        </p:blipFill>
        <p:spPr>
          <a:xfrm>
            <a:off x="5755035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p35"/>
          <p:cNvPicPr preferRelativeResize="0"/>
          <p:nvPr/>
        </p:nvPicPr>
        <p:blipFill rotWithShape="1">
          <a:blip r:embed="rId6">
            <a:alphaModFix/>
          </a:blip>
          <a:srcRect b="0" l="24120" r="24120" t="0"/>
          <a:stretch/>
        </p:blipFill>
        <p:spPr>
          <a:xfrm>
            <a:off x="9322351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p35"/>
          <p:cNvPicPr preferRelativeResize="0"/>
          <p:nvPr/>
        </p:nvPicPr>
        <p:blipFill rotWithShape="1">
          <a:blip r:embed="rId7">
            <a:alphaModFix/>
          </a:blip>
          <a:srcRect b="7064" l="0" r="0" t="7065"/>
          <a:stretch/>
        </p:blipFill>
        <p:spPr>
          <a:xfrm>
            <a:off x="3372326" y="5583194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Google Shape;1746;p35"/>
          <p:cNvPicPr preferRelativeResize="0"/>
          <p:nvPr/>
        </p:nvPicPr>
        <p:blipFill rotWithShape="1">
          <a:blip r:embed="rId8">
            <a:alphaModFix/>
          </a:blip>
          <a:srcRect b="8329" l="35589" r="28051" t="21422"/>
          <a:stretch/>
        </p:blipFill>
        <p:spPr>
          <a:xfrm>
            <a:off x="7557699" y="3999547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Google Shape;1747;p35"/>
          <p:cNvPicPr preferRelativeResize="0"/>
          <p:nvPr/>
        </p:nvPicPr>
        <p:blipFill rotWithShape="1">
          <a:blip r:embed="rId9">
            <a:alphaModFix/>
          </a:blip>
          <a:srcRect b="33196" l="38176" r="27954" t="1369"/>
          <a:stretch/>
        </p:blipFill>
        <p:spPr>
          <a:xfrm>
            <a:off x="10750670" y="5583194"/>
            <a:ext cx="706712" cy="910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8" name="Google Shape;1748;p35"/>
          <p:cNvGrpSpPr/>
          <p:nvPr/>
        </p:nvGrpSpPr>
        <p:grpSpPr>
          <a:xfrm>
            <a:off x="8264412" y="3898086"/>
            <a:ext cx="4329012" cy="4430477"/>
            <a:chOff x="0" y="-19050"/>
            <a:chExt cx="812800" cy="831850"/>
          </a:xfrm>
        </p:grpSpPr>
        <p:sp>
          <p:nvSpPr>
            <p:cNvPr id="1749" name="Google Shape;1749;p35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7DBFF8"/>
            </a:solidFill>
            <a:ln cap="flat" cmpd="sng" w="190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0" name="Google Shape;1750;p3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Job Title</a:t>
              </a:r>
              <a:endParaRPr/>
            </a:p>
          </p:txBody>
        </p:sp>
      </p:grpSp>
      <p:sp>
        <p:nvSpPr>
          <p:cNvPr id="1751" name="Google Shape;1751;p35"/>
          <p:cNvSpPr/>
          <p:nvPr/>
        </p:nvSpPr>
        <p:spPr>
          <a:xfrm>
            <a:off x="4080639" y="5576985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2" name="Google Shape;1752;p35"/>
          <p:cNvSpPr/>
          <p:nvPr/>
        </p:nvSpPr>
        <p:spPr>
          <a:xfrm>
            <a:off x="11457382" y="5567401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3" name="Google Shape;1753;p35"/>
          <p:cNvSpPr/>
          <p:nvPr/>
        </p:nvSpPr>
        <p:spPr>
          <a:xfrm>
            <a:off x="2637978" y="7176845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4" name="Google Shape;1754;p35"/>
          <p:cNvSpPr/>
          <p:nvPr/>
        </p:nvSpPr>
        <p:spPr>
          <a:xfrm>
            <a:off x="6461748" y="7176845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5" name="Google Shape;1755;p35"/>
          <p:cNvSpPr txBox="1"/>
          <p:nvPr/>
        </p:nvSpPr>
        <p:spPr>
          <a:xfrm>
            <a:off x="8215695" y="4148447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0029064" y="7176845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7" name="Google Shape;1757;p35"/>
          <p:cNvSpPr/>
          <p:nvPr/>
        </p:nvSpPr>
        <p:spPr>
          <a:xfrm>
            <a:off x="13883580" y="7176845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7DBFF8"/>
          </a:solidFill>
          <a:ln cap="flat" cmpd="sng" w="190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758" name="Google Shape;1758;p35"/>
          <p:cNvCxnSpPr/>
          <p:nvPr/>
        </p:nvCxnSpPr>
        <p:spPr>
          <a:xfrm rot="10800000">
            <a:off x="5305600" y="5214612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9" name="Google Shape;1759;p35"/>
          <p:cNvCxnSpPr/>
          <p:nvPr/>
        </p:nvCxnSpPr>
        <p:spPr>
          <a:xfrm rot="-5399924">
            <a:off x="9055004" y="5052687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0" name="Google Shape;1760;p35"/>
          <p:cNvCxnSpPr/>
          <p:nvPr/>
        </p:nvCxnSpPr>
        <p:spPr>
          <a:xfrm rot="-5400000">
            <a:off x="12524087" y="5400561"/>
            <a:ext cx="35284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1" name="Google Shape;1761;p35"/>
          <p:cNvCxnSpPr/>
          <p:nvPr/>
        </p:nvCxnSpPr>
        <p:spPr>
          <a:xfrm rot="-5468555">
            <a:off x="5142031" y="5400406"/>
            <a:ext cx="3532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2" name="Google Shape;1762;p35"/>
          <p:cNvCxnSpPr/>
          <p:nvPr/>
        </p:nvCxnSpPr>
        <p:spPr>
          <a:xfrm rot="10800000">
            <a:off x="4098088" y="6864776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3" name="Google Shape;1763;p35"/>
          <p:cNvCxnSpPr/>
          <p:nvPr/>
        </p:nvCxnSpPr>
        <p:spPr>
          <a:xfrm rot="-5400000">
            <a:off x="5128642" y="6680775"/>
            <a:ext cx="38705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4" name="Google Shape;1764;p35"/>
          <p:cNvCxnSpPr/>
          <p:nvPr/>
        </p:nvCxnSpPr>
        <p:spPr>
          <a:xfrm rot="-5400000">
            <a:off x="3932529" y="701128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5" name="Google Shape;1765;p35"/>
          <p:cNvCxnSpPr/>
          <p:nvPr/>
        </p:nvCxnSpPr>
        <p:spPr>
          <a:xfrm rot="10800000">
            <a:off x="11476432" y="6861459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6" name="Google Shape;1766;p35"/>
          <p:cNvCxnSpPr/>
          <p:nvPr/>
        </p:nvCxnSpPr>
        <p:spPr>
          <a:xfrm rot="-5400000">
            <a:off x="12508644" y="6679117"/>
            <a:ext cx="3837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7" name="Google Shape;1767;p35"/>
          <p:cNvCxnSpPr/>
          <p:nvPr/>
        </p:nvCxnSpPr>
        <p:spPr>
          <a:xfrm rot="-5512041">
            <a:off x="14064842" y="7017059"/>
            <a:ext cx="29230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8" name="Google Shape;1768;p35"/>
          <p:cNvCxnSpPr/>
          <p:nvPr/>
        </p:nvCxnSpPr>
        <p:spPr>
          <a:xfrm rot="-5400000">
            <a:off x="11310872" y="7007969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9" name="Google Shape;1769;p35"/>
          <p:cNvSpPr txBox="1"/>
          <p:nvPr/>
        </p:nvSpPr>
        <p:spPr>
          <a:xfrm>
            <a:off x="5037452" y="1789747"/>
            <a:ext cx="7477869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 Chart Page</a:t>
            </a:r>
            <a:endParaRPr/>
          </a:p>
        </p:txBody>
      </p:sp>
      <p:cxnSp>
        <p:nvCxnSpPr>
          <p:cNvPr id="1770" name="Google Shape;1770;p35"/>
          <p:cNvCxnSpPr/>
          <p:nvPr/>
        </p:nvCxnSpPr>
        <p:spPr>
          <a:xfrm rot="-5400000">
            <a:off x="6690904" y="701128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1" name="Google Shape;1771;p35"/>
          <p:cNvSpPr txBox="1"/>
          <p:nvPr/>
        </p:nvSpPr>
        <p:spPr>
          <a:xfrm>
            <a:off x="4004817" y="5797654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2" name="Google Shape;1772;p35"/>
          <p:cNvSpPr txBox="1"/>
          <p:nvPr/>
        </p:nvSpPr>
        <p:spPr>
          <a:xfrm>
            <a:off x="11432592" y="5769286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3" name="Google Shape;1773;p35"/>
          <p:cNvSpPr txBox="1"/>
          <p:nvPr/>
        </p:nvSpPr>
        <p:spPr>
          <a:xfrm>
            <a:off x="2606474" y="7365044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4" name="Google Shape;1774;p35"/>
          <p:cNvSpPr txBox="1"/>
          <p:nvPr/>
        </p:nvSpPr>
        <p:spPr>
          <a:xfrm>
            <a:off x="6432518" y="7365044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5" name="Google Shape;1775;p35"/>
          <p:cNvSpPr txBox="1"/>
          <p:nvPr/>
        </p:nvSpPr>
        <p:spPr>
          <a:xfrm>
            <a:off x="10021908" y="7339527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6" name="Google Shape;1776;p35"/>
          <p:cNvSpPr txBox="1"/>
          <p:nvPr/>
        </p:nvSpPr>
        <p:spPr>
          <a:xfrm>
            <a:off x="13889503" y="7351316"/>
            <a:ext cx="1584243" cy="531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6"/>
          <p:cNvSpPr txBox="1"/>
          <p:nvPr/>
        </p:nvSpPr>
        <p:spPr>
          <a:xfrm>
            <a:off x="1028700" y="1019175"/>
            <a:ext cx="317249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Credits</a:t>
            </a:r>
            <a:endParaRPr/>
          </a:p>
        </p:txBody>
      </p:sp>
      <p:sp>
        <p:nvSpPr>
          <p:cNvPr id="1782" name="Google Shape;1782;p36"/>
          <p:cNvSpPr txBox="1"/>
          <p:nvPr/>
        </p:nvSpPr>
        <p:spPr>
          <a:xfrm>
            <a:off x="1028700" y="3207858"/>
            <a:ext cx="8781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 thanks to the following: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3" name="Google Shape;1783;p36"/>
          <p:cNvSpPr txBox="1"/>
          <p:nvPr/>
        </p:nvSpPr>
        <p:spPr>
          <a:xfrm>
            <a:off x="1028700" y="5084968"/>
            <a:ext cx="746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SlidesCarnival for the presentation template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Pexels for the photos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4" name="Google Shape;1784;p36"/>
          <p:cNvSpPr txBox="1"/>
          <p:nvPr/>
        </p:nvSpPr>
        <p:spPr>
          <a:xfrm>
            <a:off x="1028700" y="6634041"/>
            <a:ext cx="3915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5" name="Google Shape;1785;p36"/>
          <p:cNvGrpSpPr/>
          <p:nvPr/>
        </p:nvGrpSpPr>
        <p:grpSpPr>
          <a:xfrm>
            <a:off x="12048932" y="0"/>
            <a:ext cx="6239068" cy="10287000"/>
            <a:chOff x="0" y="0"/>
            <a:chExt cx="1643211" cy="2709333"/>
          </a:xfrm>
        </p:grpSpPr>
        <p:sp>
          <p:nvSpPr>
            <p:cNvPr id="1786" name="Google Shape;1786;p36"/>
            <p:cNvSpPr/>
            <p:nvPr/>
          </p:nvSpPr>
          <p:spPr>
            <a:xfrm>
              <a:off x="0" y="0"/>
              <a:ext cx="1643211" cy="2709333"/>
            </a:xfrm>
            <a:custGeom>
              <a:rect b="b" l="l" r="r" t="t"/>
              <a:pathLst>
                <a:path extrusionOk="0" h="2709333" w="1643211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1787" name="Google Shape;1787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8" name="Google Shape;1788;p36"/>
          <p:cNvGrpSpPr/>
          <p:nvPr/>
        </p:nvGrpSpPr>
        <p:grpSpPr>
          <a:xfrm rot="10786669">
            <a:off x="14650788" y="-4023010"/>
            <a:ext cx="6527018" cy="10619055"/>
            <a:chOff x="0" y="0"/>
            <a:chExt cx="8702690" cy="14158740"/>
          </a:xfrm>
        </p:grpSpPr>
        <p:grpSp>
          <p:nvGrpSpPr>
            <p:cNvPr id="1789" name="Google Shape;1789;p36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1790" name="Google Shape;1790;p3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2" name="Google Shape;1792;p36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1793" name="Google Shape;1793;p3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5" name="Google Shape;1795;p36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1796" name="Google Shape;1796;p3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8" name="Google Shape;1798;p36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1799" name="Google Shape;1799;p3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1" name="Google Shape;1801;p36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1802" name="Google Shape;1802;p3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4" name="Google Shape;1804;p36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1805" name="Google Shape;1805;p3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7" name="Google Shape;1807;p36"/>
          <p:cNvGrpSpPr/>
          <p:nvPr/>
        </p:nvGrpSpPr>
        <p:grpSpPr>
          <a:xfrm>
            <a:off x="10228101" y="790575"/>
            <a:ext cx="8145231" cy="8844950"/>
            <a:chOff x="0" y="0"/>
            <a:chExt cx="2953723" cy="3207464"/>
          </a:xfrm>
        </p:grpSpPr>
        <p:sp>
          <p:nvSpPr>
            <p:cNvPr id="1808" name="Google Shape;1808;p36"/>
            <p:cNvSpPr/>
            <p:nvPr/>
          </p:nvSpPr>
          <p:spPr>
            <a:xfrm>
              <a:off x="0" y="0"/>
              <a:ext cx="2953723" cy="3207464"/>
            </a:xfrm>
            <a:custGeom>
              <a:rect b="b" l="l" r="r" t="t"/>
              <a:pathLst>
                <a:path extrusionOk="0" h="3207464" w="2953723">
                  <a:moveTo>
                    <a:pt x="0" y="0"/>
                  </a:moveTo>
                  <a:lnTo>
                    <a:pt x="2953723" y="0"/>
                  </a:lnTo>
                  <a:lnTo>
                    <a:pt x="2953723" y="3207464"/>
                  </a:lnTo>
                  <a:lnTo>
                    <a:pt x="0" y="3207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9" name="Google Shape;1809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10" name="Google Shape;1810;p36"/>
          <p:cNvPicPr preferRelativeResize="0"/>
          <p:nvPr/>
        </p:nvPicPr>
        <p:blipFill rotWithShape="1">
          <a:blip r:embed="rId3">
            <a:alphaModFix/>
          </a:blip>
          <a:srcRect b="0" l="18857" r="18857" t="0"/>
          <a:stretch/>
        </p:blipFill>
        <p:spPr>
          <a:xfrm>
            <a:off x="10594481" y="1093685"/>
            <a:ext cx="7693519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1" name="Google Shape;1811;p36"/>
          <p:cNvGrpSpPr/>
          <p:nvPr/>
        </p:nvGrpSpPr>
        <p:grpSpPr>
          <a:xfrm>
            <a:off x="-2589074" y="7919988"/>
            <a:ext cx="4713043" cy="7667830"/>
            <a:chOff x="0" y="0"/>
            <a:chExt cx="6284057" cy="10223773"/>
          </a:xfrm>
        </p:grpSpPr>
        <p:grpSp>
          <p:nvGrpSpPr>
            <p:cNvPr id="1812" name="Google Shape;1812;p36"/>
            <p:cNvGrpSpPr/>
            <p:nvPr/>
          </p:nvGrpSpPr>
          <p:grpSpPr>
            <a:xfrm rot="10800000">
              <a:off x="0" y="0"/>
              <a:ext cx="6284057" cy="10223773"/>
              <a:chOff x="0" y="0"/>
              <a:chExt cx="660400" cy="1074430"/>
            </a:xfrm>
          </p:grpSpPr>
          <p:sp>
            <p:nvSpPr>
              <p:cNvPr id="1813" name="Google Shape;1813;p3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5" name="Google Shape;1815;p36"/>
            <p:cNvGrpSpPr/>
            <p:nvPr/>
          </p:nvGrpSpPr>
          <p:grpSpPr>
            <a:xfrm rot="10800000">
              <a:off x="420671" y="422434"/>
              <a:ext cx="5442715" cy="9265924"/>
              <a:chOff x="0" y="0"/>
              <a:chExt cx="660400" cy="1124295"/>
            </a:xfrm>
          </p:grpSpPr>
          <p:sp>
            <p:nvSpPr>
              <p:cNvPr id="1816" name="Google Shape;1816;p3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8" name="Google Shape;1818;p36"/>
            <p:cNvGrpSpPr/>
            <p:nvPr/>
          </p:nvGrpSpPr>
          <p:grpSpPr>
            <a:xfrm rot="10800000">
              <a:off x="890341" y="945623"/>
              <a:ext cx="4503375" cy="8153465"/>
              <a:chOff x="0" y="0"/>
              <a:chExt cx="660400" cy="1195670"/>
            </a:xfrm>
          </p:grpSpPr>
          <p:sp>
            <p:nvSpPr>
              <p:cNvPr id="1819" name="Google Shape;1819;p3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1" name="Google Shape;1821;p36"/>
            <p:cNvGrpSpPr/>
            <p:nvPr/>
          </p:nvGrpSpPr>
          <p:grpSpPr>
            <a:xfrm rot="10800000">
              <a:off x="1367205" y="1568084"/>
              <a:ext cx="3549646" cy="7050091"/>
              <a:chOff x="0" y="0"/>
              <a:chExt cx="660400" cy="1311646"/>
            </a:xfrm>
          </p:grpSpPr>
          <p:sp>
            <p:nvSpPr>
              <p:cNvPr id="1822" name="Google Shape;1822;p3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10800000">
              <a:off x="1767947" y="2017650"/>
              <a:ext cx="2748163" cy="6147657"/>
              <a:chOff x="0" y="0"/>
              <a:chExt cx="660400" cy="1477319"/>
            </a:xfrm>
          </p:grpSpPr>
          <p:sp>
            <p:nvSpPr>
              <p:cNvPr id="1825" name="Google Shape;1825;p3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7" name="Google Shape;1827;p36"/>
            <p:cNvGrpSpPr/>
            <p:nvPr/>
          </p:nvGrpSpPr>
          <p:grpSpPr>
            <a:xfrm rot="10800000">
              <a:off x="2115757" y="2470572"/>
              <a:ext cx="2052543" cy="5284852"/>
              <a:chOff x="0" y="0"/>
              <a:chExt cx="660400" cy="1700386"/>
            </a:xfrm>
          </p:grpSpPr>
          <p:sp>
            <p:nvSpPr>
              <p:cNvPr id="1828" name="Google Shape;1828;p3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37"/>
          <p:cNvGrpSpPr/>
          <p:nvPr/>
        </p:nvGrpSpPr>
        <p:grpSpPr>
          <a:xfrm>
            <a:off x="732343" y="731181"/>
            <a:ext cx="7606684" cy="8764826"/>
            <a:chOff x="0" y="0"/>
            <a:chExt cx="2003407" cy="2308432"/>
          </a:xfrm>
        </p:grpSpPr>
        <p:sp>
          <p:nvSpPr>
            <p:cNvPr id="1835" name="Google Shape;1835;p37"/>
            <p:cNvSpPr/>
            <p:nvPr/>
          </p:nvSpPr>
          <p:spPr>
            <a:xfrm>
              <a:off x="0" y="0"/>
              <a:ext cx="2003407" cy="2308432"/>
            </a:xfrm>
            <a:custGeom>
              <a:rect b="b" l="l" r="r" t="t"/>
              <a:pathLst>
                <a:path extrusionOk="0" h="2308432" w="2003407">
                  <a:moveTo>
                    <a:pt x="0" y="0"/>
                  </a:moveTo>
                  <a:lnTo>
                    <a:pt x="2003407" y="0"/>
                  </a:lnTo>
                  <a:lnTo>
                    <a:pt x="2003407" y="2308432"/>
                  </a:lnTo>
                  <a:lnTo>
                    <a:pt x="0" y="2308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6" name="Google Shape;1836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7" name="Google Shape;1837;p37"/>
          <p:cNvSpPr txBox="1"/>
          <p:nvPr/>
        </p:nvSpPr>
        <p:spPr>
          <a:xfrm>
            <a:off x="1162050" y="1019175"/>
            <a:ext cx="6087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Fonts In this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Presentation</a:t>
            </a:r>
            <a:endParaRPr/>
          </a:p>
        </p:txBody>
      </p:sp>
      <p:sp>
        <p:nvSpPr>
          <p:cNvPr id="1838" name="Google Shape;1838;p37"/>
          <p:cNvSpPr txBox="1"/>
          <p:nvPr/>
        </p:nvSpPr>
        <p:spPr>
          <a:xfrm>
            <a:off x="1162050" y="4016375"/>
            <a:ext cx="6718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the following free fonts: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9" name="Google Shape;1839;p37"/>
          <p:cNvSpPr txBox="1"/>
          <p:nvPr/>
        </p:nvSpPr>
        <p:spPr>
          <a:xfrm>
            <a:off x="1492365" y="5591495"/>
            <a:ext cx="5196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Titles: Alice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Headers: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5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Copy: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0" name="Google Shape;1840;p37"/>
          <p:cNvSpPr txBox="1"/>
          <p:nvPr/>
        </p:nvSpPr>
        <p:spPr>
          <a:xfrm>
            <a:off x="1162050" y="7357125"/>
            <a:ext cx="582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online too.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41" name="Google Shape;1841;p37"/>
          <p:cNvGrpSpPr/>
          <p:nvPr/>
        </p:nvGrpSpPr>
        <p:grpSpPr>
          <a:xfrm>
            <a:off x="8717838" y="731181"/>
            <a:ext cx="8876880" cy="8764826"/>
            <a:chOff x="0" y="0"/>
            <a:chExt cx="2337944" cy="2308432"/>
          </a:xfrm>
        </p:grpSpPr>
        <p:sp>
          <p:nvSpPr>
            <p:cNvPr id="1842" name="Google Shape;1842;p37"/>
            <p:cNvSpPr/>
            <p:nvPr/>
          </p:nvSpPr>
          <p:spPr>
            <a:xfrm>
              <a:off x="0" y="0"/>
              <a:ext cx="2337944" cy="2308432"/>
            </a:xfrm>
            <a:custGeom>
              <a:rect b="b" l="l" r="r" t="t"/>
              <a:pathLst>
                <a:path extrusionOk="0" h="2308432" w="2337944">
                  <a:moveTo>
                    <a:pt x="0" y="0"/>
                  </a:moveTo>
                  <a:lnTo>
                    <a:pt x="2337944" y="0"/>
                  </a:lnTo>
                  <a:lnTo>
                    <a:pt x="2337944" y="2308432"/>
                  </a:lnTo>
                  <a:lnTo>
                    <a:pt x="0" y="2308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3" name="Google Shape;1843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4" name="Google Shape;1844;p37"/>
          <p:cNvPicPr preferRelativeResize="0"/>
          <p:nvPr/>
        </p:nvPicPr>
        <p:blipFill rotWithShape="1">
          <a:blip r:embed="rId3">
            <a:alphaModFix/>
          </a:blip>
          <a:srcRect b="10976" l="0" r="0" t="10348"/>
          <a:stretch/>
        </p:blipFill>
        <p:spPr>
          <a:xfrm>
            <a:off x="8984536" y="998794"/>
            <a:ext cx="8368275" cy="822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5" name="Google Shape;1845;p37"/>
          <p:cNvCxnSpPr/>
          <p:nvPr/>
        </p:nvCxnSpPr>
        <p:spPr>
          <a:xfrm>
            <a:off x="1162050" y="3592549"/>
            <a:ext cx="6247582" cy="0"/>
          </a:xfrm>
          <a:prstGeom prst="straightConnector1">
            <a:avLst/>
          </a:prstGeom>
          <a:noFill/>
          <a:ln cap="flat" cmpd="sng" w="57150">
            <a:solidFill>
              <a:srgbClr val="7DBFF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Google Shape;1850;p38"/>
          <p:cNvGrpSpPr/>
          <p:nvPr/>
        </p:nvGrpSpPr>
        <p:grpSpPr>
          <a:xfrm>
            <a:off x="807173" y="770441"/>
            <a:ext cx="16670072" cy="8758942"/>
            <a:chOff x="0" y="0"/>
            <a:chExt cx="4390472" cy="2306882"/>
          </a:xfrm>
        </p:grpSpPr>
        <p:sp>
          <p:nvSpPr>
            <p:cNvPr id="1851" name="Google Shape;1851;p38"/>
            <p:cNvSpPr/>
            <p:nvPr/>
          </p:nvSpPr>
          <p:spPr>
            <a:xfrm>
              <a:off x="0" y="0"/>
              <a:ext cx="4390472" cy="2306882"/>
            </a:xfrm>
            <a:custGeom>
              <a:rect b="b" l="l" r="r" t="t"/>
              <a:pathLst>
                <a:path extrusionOk="0" h="2306882" w="4390472">
                  <a:moveTo>
                    <a:pt x="0" y="0"/>
                  </a:moveTo>
                  <a:lnTo>
                    <a:pt x="4390472" y="0"/>
                  </a:lnTo>
                  <a:lnTo>
                    <a:pt x="4390472" y="2306882"/>
                  </a:lnTo>
                  <a:lnTo>
                    <a:pt x="0" y="2306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2" name="Google Shape;1852;p3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3" name="Google Shape;1853;p38"/>
          <p:cNvGrpSpPr/>
          <p:nvPr/>
        </p:nvGrpSpPr>
        <p:grpSpPr>
          <a:xfrm>
            <a:off x="0" y="0"/>
            <a:ext cx="6800736" cy="10287000"/>
            <a:chOff x="0" y="0"/>
            <a:chExt cx="1791141" cy="2709333"/>
          </a:xfrm>
        </p:grpSpPr>
        <p:sp>
          <p:nvSpPr>
            <p:cNvPr id="1854" name="Google Shape;1854;p38"/>
            <p:cNvSpPr/>
            <p:nvPr/>
          </p:nvSpPr>
          <p:spPr>
            <a:xfrm>
              <a:off x="0" y="0"/>
              <a:ext cx="1791141" cy="2709333"/>
            </a:xfrm>
            <a:custGeom>
              <a:rect b="b" l="l" r="r" t="t"/>
              <a:pathLst>
                <a:path extrusionOk="0" h="2709333" w="1791141">
                  <a:moveTo>
                    <a:pt x="0" y="0"/>
                  </a:moveTo>
                  <a:lnTo>
                    <a:pt x="1791141" y="0"/>
                  </a:lnTo>
                  <a:lnTo>
                    <a:pt x="17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1855" name="Google Shape;1855;p3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6" name="Google Shape;1856;p38"/>
          <p:cNvSpPr txBox="1"/>
          <p:nvPr/>
        </p:nvSpPr>
        <p:spPr>
          <a:xfrm>
            <a:off x="1400175" y="1019175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Page</a:t>
            </a:r>
            <a:endParaRPr/>
          </a:p>
        </p:txBody>
      </p:sp>
      <p:sp>
        <p:nvSpPr>
          <p:cNvPr id="1857" name="Google Shape;1857;p38"/>
          <p:cNvSpPr txBox="1"/>
          <p:nvPr/>
        </p:nvSpPr>
        <p:spPr>
          <a:xfrm>
            <a:off x="1400175" y="6697980"/>
            <a:ext cx="5059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cxnSp>
        <p:nvCxnSpPr>
          <p:cNvPr id="1858" name="Google Shape;1858;p38"/>
          <p:cNvCxnSpPr/>
          <p:nvPr/>
        </p:nvCxnSpPr>
        <p:spPr>
          <a:xfrm>
            <a:off x="807173" y="760916"/>
            <a:ext cx="59935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9" name="Google Shape;1859;p38"/>
          <p:cNvCxnSpPr/>
          <p:nvPr/>
        </p:nvCxnSpPr>
        <p:spPr>
          <a:xfrm>
            <a:off x="807173" y="9472233"/>
            <a:ext cx="59935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0" name="Google Shape;1860;p38"/>
          <p:cNvCxnSpPr/>
          <p:nvPr/>
        </p:nvCxnSpPr>
        <p:spPr>
          <a:xfrm rot="-5400000">
            <a:off x="-3491336" y="5116574"/>
            <a:ext cx="86541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1" name="Google Shape;1861;p38"/>
          <p:cNvCxnSpPr/>
          <p:nvPr/>
        </p:nvCxnSpPr>
        <p:spPr>
          <a:xfrm>
            <a:off x="1400175" y="3744949"/>
            <a:ext cx="389974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62" name="Google Shape;1862;p38"/>
          <p:cNvGrpSpPr/>
          <p:nvPr/>
        </p:nvGrpSpPr>
        <p:grpSpPr>
          <a:xfrm>
            <a:off x="8002224" y="1287884"/>
            <a:ext cx="1793696" cy="1919815"/>
            <a:chOff x="0" y="-57150"/>
            <a:chExt cx="812800" cy="869950"/>
          </a:xfrm>
        </p:grpSpPr>
        <p:sp>
          <p:nvSpPr>
            <p:cNvPr id="1863" name="Google Shape;1863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64" name="Google Shape;1864;p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5" name="Google Shape;1865;p38"/>
          <p:cNvGrpSpPr/>
          <p:nvPr/>
        </p:nvGrpSpPr>
        <p:grpSpPr>
          <a:xfrm>
            <a:off x="10850177" y="1362091"/>
            <a:ext cx="1883315" cy="1891757"/>
            <a:chOff x="1813" y="0"/>
            <a:chExt cx="809173" cy="812800"/>
          </a:xfrm>
        </p:grpSpPr>
        <p:sp>
          <p:nvSpPr>
            <p:cNvPr id="1866" name="Google Shape;1866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8" name="Google Shape;1868;p38"/>
          <p:cNvGrpSpPr/>
          <p:nvPr/>
        </p:nvGrpSpPr>
        <p:grpSpPr>
          <a:xfrm>
            <a:off x="7954247" y="3882905"/>
            <a:ext cx="1841673" cy="2143038"/>
            <a:chOff x="0" y="0"/>
            <a:chExt cx="698500" cy="812800"/>
          </a:xfrm>
        </p:grpSpPr>
        <p:sp>
          <p:nvSpPr>
            <p:cNvPr id="1869" name="Google Shape;1869;p38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70" name="Google Shape;1870;p3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1" name="Google Shape;1871;p38"/>
          <p:cNvGrpSpPr/>
          <p:nvPr/>
        </p:nvGrpSpPr>
        <p:grpSpPr>
          <a:xfrm>
            <a:off x="10720317" y="3882905"/>
            <a:ext cx="2143038" cy="2143038"/>
            <a:chOff x="0" y="0"/>
            <a:chExt cx="812800" cy="812800"/>
          </a:xfrm>
        </p:grpSpPr>
        <p:sp>
          <p:nvSpPr>
            <p:cNvPr id="1872" name="Google Shape;1872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73" name="Google Shape;1873;p3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4" name="Google Shape;1874;p38"/>
          <p:cNvGrpSpPr/>
          <p:nvPr/>
        </p:nvGrpSpPr>
        <p:grpSpPr>
          <a:xfrm>
            <a:off x="13937864" y="1344734"/>
            <a:ext cx="1530620" cy="1807715"/>
            <a:chOff x="0" y="-57150"/>
            <a:chExt cx="736600" cy="869950"/>
          </a:xfrm>
        </p:grpSpPr>
        <p:sp>
          <p:nvSpPr>
            <p:cNvPr id="1875" name="Google Shape;1875;p3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76" name="Google Shape;1876;p38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7" name="Google Shape;1877;p38"/>
          <p:cNvGrpSpPr/>
          <p:nvPr/>
        </p:nvGrpSpPr>
        <p:grpSpPr>
          <a:xfrm>
            <a:off x="8080329" y="6573982"/>
            <a:ext cx="1589508" cy="2177626"/>
            <a:chOff x="0" y="-57150"/>
            <a:chExt cx="635000" cy="869950"/>
          </a:xfrm>
        </p:grpSpPr>
        <p:sp>
          <p:nvSpPr>
            <p:cNvPr id="1878" name="Google Shape;1878;p38"/>
            <p:cNvSpPr/>
            <p:nvPr/>
          </p:nvSpPr>
          <p:spPr>
            <a:xfrm>
              <a:off x="0" y="0"/>
              <a:ext cx="635000" cy="812800"/>
            </a:xfrm>
            <a:custGeom>
              <a:rect b="b" l="l" r="r" t="t"/>
              <a:pathLst>
                <a:path extrusionOk="0"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79" name="Google Shape;1879;p38"/>
            <p:cNvSpPr txBox="1"/>
            <p:nvPr/>
          </p:nvSpPr>
          <p:spPr>
            <a:xfrm>
              <a:off x="0" y="-57150"/>
              <a:ext cx="6350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0" name="Google Shape;1880;p38"/>
          <p:cNvGrpSpPr/>
          <p:nvPr/>
        </p:nvGrpSpPr>
        <p:grpSpPr>
          <a:xfrm>
            <a:off x="10678375" y="6538541"/>
            <a:ext cx="2143038" cy="2143038"/>
            <a:chOff x="0" y="0"/>
            <a:chExt cx="812800" cy="812800"/>
          </a:xfrm>
        </p:grpSpPr>
        <p:sp>
          <p:nvSpPr>
            <p:cNvPr id="1881" name="Google Shape;1881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882" name="Google Shape;1882;p3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3" name="Google Shape;1883;p38"/>
          <p:cNvGrpSpPr/>
          <p:nvPr/>
        </p:nvGrpSpPr>
        <p:grpSpPr>
          <a:xfrm>
            <a:off x="13493393" y="4057345"/>
            <a:ext cx="2714210" cy="4415852"/>
            <a:chOff x="0" y="0"/>
            <a:chExt cx="3618947" cy="5887803"/>
          </a:xfrm>
        </p:grpSpPr>
        <p:grpSp>
          <p:nvGrpSpPr>
            <p:cNvPr id="1884" name="Google Shape;1884;p38"/>
            <p:cNvGrpSpPr/>
            <p:nvPr/>
          </p:nvGrpSpPr>
          <p:grpSpPr>
            <a:xfrm rot="10800000">
              <a:off x="0" y="0"/>
              <a:ext cx="3618947" cy="5887803"/>
              <a:chOff x="0" y="0"/>
              <a:chExt cx="660400" cy="1074430"/>
            </a:xfrm>
          </p:grpSpPr>
          <p:sp>
            <p:nvSpPr>
              <p:cNvPr id="1885" name="Google Shape;1885;p3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7" name="Google Shape;1887;p38"/>
            <p:cNvGrpSpPr/>
            <p:nvPr/>
          </p:nvGrpSpPr>
          <p:grpSpPr>
            <a:xfrm rot="10800000">
              <a:off x="242262" y="275810"/>
              <a:ext cx="3134424" cy="5336184"/>
              <a:chOff x="0" y="0"/>
              <a:chExt cx="660400" cy="1124295"/>
            </a:xfrm>
          </p:grpSpPr>
          <p:sp>
            <p:nvSpPr>
              <p:cNvPr id="1888" name="Google Shape;1888;p3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0" name="Google Shape;1890;p38"/>
            <p:cNvGrpSpPr/>
            <p:nvPr/>
          </p:nvGrpSpPr>
          <p:grpSpPr>
            <a:xfrm rot="10800000">
              <a:off x="512742" y="596138"/>
              <a:ext cx="2593464" cy="4695527"/>
              <a:chOff x="0" y="0"/>
              <a:chExt cx="660400" cy="1195670"/>
            </a:xfrm>
          </p:grpSpPr>
          <p:sp>
            <p:nvSpPr>
              <p:cNvPr id="1891" name="Google Shape;1891;p3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3" name="Google Shape;1893;p38"/>
            <p:cNvGrpSpPr/>
            <p:nvPr/>
          </p:nvGrpSpPr>
          <p:grpSpPr>
            <a:xfrm rot="10800000">
              <a:off x="787365" y="913851"/>
              <a:ext cx="2044218" cy="4060101"/>
              <a:chOff x="0" y="0"/>
              <a:chExt cx="660400" cy="1311646"/>
            </a:xfrm>
          </p:grpSpPr>
          <p:sp>
            <p:nvSpPr>
              <p:cNvPr id="1894" name="Google Shape;1894;p3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6" name="Google Shape;1896;p38"/>
            <p:cNvGrpSpPr/>
            <p:nvPr/>
          </p:nvGrpSpPr>
          <p:grpSpPr>
            <a:xfrm rot="10800000">
              <a:off x="1018149" y="1173704"/>
              <a:ext cx="1582649" cy="3540395"/>
              <a:chOff x="0" y="0"/>
              <a:chExt cx="660400" cy="1477319"/>
            </a:xfrm>
          </p:grpSpPr>
          <p:sp>
            <p:nvSpPr>
              <p:cNvPr id="1897" name="Google Shape;1897;p3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9" name="Google Shape;1899;p38"/>
            <p:cNvGrpSpPr/>
            <p:nvPr/>
          </p:nvGrpSpPr>
          <p:grpSpPr>
            <a:xfrm rot="10800000">
              <a:off x="1218450" y="1422146"/>
              <a:ext cx="1182046" cy="3043511"/>
              <a:chOff x="0" y="0"/>
              <a:chExt cx="660400" cy="1700386"/>
            </a:xfrm>
          </p:grpSpPr>
          <p:sp>
            <p:nvSpPr>
              <p:cNvPr id="1900" name="Google Shape;1900;p3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3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39"/>
          <p:cNvGrpSpPr/>
          <p:nvPr/>
        </p:nvGrpSpPr>
        <p:grpSpPr>
          <a:xfrm>
            <a:off x="807173" y="770441"/>
            <a:ext cx="16670072" cy="8758942"/>
            <a:chOff x="0" y="0"/>
            <a:chExt cx="4390472" cy="2306882"/>
          </a:xfrm>
        </p:grpSpPr>
        <p:sp>
          <p:nvSpPr>
            <p:cNvPr id="1907" name="Google Shape;1907;p39"/>
            <p:cNvSpPr/>
            <p:nvPr/>
          </p:nvSpPr>
          <p:spPr>
            <a:xfrm>
              <a:off x="0" y="0"/>
              <a:ext cx="4390472" cy="2306882"/>
            </a:xfrm>
            <a:custGeom>
              <a:rect b="b" l="l" r="r" t="t"/>
              <a:pathLst>
                <a:path extrusionOk="0" h="2306882" w="4390472">
                  <a:moveTo>
                    <a:pt x="0" y="0"/>
                  </a:moveTo>
                  <a:lnTo>
                    <a:pt x="4390472" y="0"/>
                  </a:lnTo>
                  <a:lnTo>
                    <a:pt x="4390472" y="2306882"/>
                  </a:lnTo>
                  <a:lnTo>
                    <a:pt x="0" y="2306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8" name="Google Shape;1908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9" name="Google Shape;1909;p39"/>
          <p:cNvGrpSpPr/>
          <p:nvPr/>
        </p:nvGrpSpPr>
        <p:grpSpPr>
          <a:xfrm>
            <a:off x="0" y="0"/>
            <a:ext cx="6800736" cy="10287000"/>
            <a:chOff x="0" y="0"/>
            <a:chExt cx="1791141" cy="2709333"/>
          </a:xfrm>
        </p:grpSpPr>
        <p:sp>
          <p:nvSpPr>
            <p:cNvPr id="1910" name="Google Shape;1910;p39"/>
            <p:cNvSpPr/>
            <p:nvPr/>
          </p:nvSpPr>
          <p:spPr>
            <a:xfrm>
              <a:off x="0" y="0"/>
              <a:ext cx="1791141" cy="2709333"/>
            </a:xfrm>
            <a:custGeom>
              <a:rect b="b" l="l" r="r" t="t"/>
              <a:pathLst>
                <a:path extrusionOk="0" h="2709333" w="1791141">
                  <a:moveTo>
                    <a:pt x="0" y="0"/>
                  </a:moveTo>
                  <a:lnTo>
                    <a:pt x="1791141" y="0"/>
                  </a:lnTo>
                  <a:lnTo>
                    <a:pt x="17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1911" name="Google Shape;1911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2" name="Google Shape;1912;p39"/>
          <p:cNvSpPr txBox="1"/>
          <p:nvPr/>
        </p:nvSpPr>
        <p:spPr>
          <a:xfrm>
            <a:off x="1400175" y="1019175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Page</a:t>
            </a:r>
            <a:endParaRPr/>
          </a:p>
        </p:txBody>
      </p:sp>
      <p:sp>
        <p:nvSpPr>
          <p:cNvPr id="1913" name="Google Shape;1913;p39"/>
          <p:cNvSpPr txBox="1"/>
          <p:nvPr/>
        </p:nvSpPr>
        <p:spPr>
          <a:xfrm>
            <a:off x="1400175" y="6697980"/>
            <a:ext cx="5059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cxnSp>
        <p:nvCxnSpPr>
          <p:cNvPr id="1914" name="Google Shape;1914;p39"/>
          <p:cNvCxnSpPr/>
          <p:nvPr/>
        </p:nvCxnSpPr>
        <p:spPr>
          <a:xfrm>
            <a:off x="807173" y="760916"/>
            <a:ext cx="59935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5" name="Google Shape;1915;p39"/>
          <p:cNvCxnSpPr/>
          <p:nvPr/>
        </p:nvCxnSpPr>
        <p:spPr>
          <a:xfrm>
            <a:off x="807173" y="9472233"/>
            <a:ext cx="59935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6" name="Google Shape;1916;p39"/>
          <p:cNvCxnSpPr/>
          <p:nvPr/>
        </p:nvCxnSpPr>
        <p:spPr>
          <a:xfrm rot="-5400000">
            <a:off x="-3491336" y="5116574"/>
            <a:ext cx="86541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7" name="Google Shape;1917;p39"/>
          <p:cNvCxnSpPr/>
          <p:nvPr/>
        </p:nvCxnSpPr>
        <p:spPr>
          <a:xfrm>
            <a:off x="1400175" y="3744949"/>
            <a:ext cx="3899740" cy="0"/>
          </a:xfrm>
          <a:prstGeom prst="straightConnector1">
            <a:avLst/>
          </a:prstGeom>
          <a:noFill/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8" name="Google Shape;1918;p39"/>
          <p:cNvSpPr/>
          <p:nvPr/>
        </p:nvSpPr>
        <p:spPr>
          <a:xfrm>
            <a:off x="7540280" y="1657630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9"/>
          <p:cNvSpPr/>
          <p:nvPr/>
        </p:nvSpPr>
        <p:spPr>
          <a:xfrm>
            <a:off x="7531810" y="1649160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9"/>
          <p:cNvSpPr/>
          <p:nvPr/>
        </p:nvSpPr>
        <p:spPr>
          <a:xfrm>
            <a:off x="10162947" y="1605731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39"/>
          <p:cNvSpPr/>
          <p:nvPr/>
        </p:nvSpPr>
        <p:spPr>
          <a:xfrm>
            <a:off x="10154619" y="1597411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39"/>
          <p:cNvSpPr/>
          <p:nvPr/>
        </p:nvSpPr>
        <p:spPr>
          <a:xfrm>
            <a:off x="885076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39"/>
          <p:cNvSpPr/>
          <p:nvPr/>
        </p:nvSpPr>
        <p:spPr>
          <a:xfrm>
            <a:off x="8867933" y="1614566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9"/>
          <p:cNvSpPr/>
          <p:nvPr/>
        </p:nvSpPr>
        <p:spPr>
          <a:xfrm>
            <a:off x="885076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39"/>
          <p:cNvSpPr/>
          <p:nvPr/>
        </p:nvSpPr>
        <p:spPr>
          <a:xfrm>
            <a:off x="11216036" y="1711088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39"/>
          <p:cNvSpPr/>
          <p:nvPr/>
        </p:nvSpPr>
        <p:spPr>
          <a:xfrm>
            <a:off x="11205846" y="1700909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39"/>
          <p:cNvSpPr/>
          <p:nvPr/>
        </p:nvSpPr>
        <p:spPr>
          <a:xfrm>
            <a:off x="12702169" y="1649180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39"/>
          <p:cNvSpPr/>
          <p:nvPr/>
        </p:nvSpPr>
        <p:spPr>
          <a:xfrm>
            <a:off x="12694721" y="1641732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39"/>
          <p:cNvSpPr/>
          <p:nvPr/>
        </p:nvSpPr>
        <p:spPr>
          <a:xfrm>
            <a:off x="1390993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39"/>
          <p:cNvSpPr/>
          <p:nvPr/>
        </p:nvSpPr>
        <p:spPr>
          <a:xfrm>
            <a:off x="13926420" y="1658221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39"/>
          <p:cNvSpPr/>
          <p:nvPr/>
        </p:nvSpPr>
        <p:spPr>
          <a:xfrm>
            <a:off x="1390993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39"/>
          <p:cNvSpPr/>
          <p:nvPr/>
        </p:nvSpPr>
        <p:spPr>
          <a:xfrm>
            <a:off x="1520442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9"/>
          <p:cNvSpPr/>
          <p:nvPr/>
        </p:nvSpPr>
        <p:spPr>
          <a:xfrm>
            <a:off x="15219316" y="1656628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9"/>
          <p:cNvSpPr/>
          <p:nvPr/>
        </p:nvSpPr>
        <p:spPr>
          <a:xfrm>
            <a:off x="1520442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9"/>
          <p:cNvSpPr/>
          <p:nvPr/>
        </p:nvSpPr>
        <p:spPr>
          <a:xfrm>
            <a:off x="8718215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9"/>
          <p:cNvSpPr/>
          <p:nvPr/>
        </p:nvSpPr>
        <p:spPr>
          <a:xfrm>
            <a:off x="8710767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39"/>
          <p:cNvSpPr/>
          <p:nvPr/>
        </p:nvSpPr>
        <p:spPr>
          <a:xfrm>
            <a:off x="7558577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39"/>
          <p:cNvSpPr/>
          <p:nvPr/>
        </p:nvSpPr>
        <p:spPr>
          <a:xfrm>
            <a:off x="7551129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9"/>
          <p:cNvSpPr/>
          <p:nvPr/>
        </p:nvSpPr>
        <p:spPr>
          <a:xfrm>
            <a:off x="1617230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39"/>
          <p:cNvSpPr/>
          <p:nvPr/>
        </p:nvSpPr>
        <p:spPr>
          <a:xfrm>
            <a:off x="16188932" y="1614051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39"/>
          <p:cNvSpPr/>
          <p:nvPr/>
        </p:nvSpPr>
        <p:spPr>
          <a:xfrm>
            <a:off x="1617230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39"/>
          <p:cNvSpPr/>
          <p:nvPr/>
        </p:nvSpPr>
        <p:spPr>
          <a:xfrm>
            <a:off x="1464597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39"/>
          <p:cNvSpPr/>
          <p:nvPr/>
        </p:nvSpPr>
        <p:spPr>
          <a:xfrm>
            <a:off x="14662627" y="3143969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39"/>
          <p:cNvSpPr/>
          <p:nvPr/>
        </p:nvSpPr>
        <p:spPr>
          <a:xfrm>
            <a:off x="1464597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39"/>
          <p:cNvSpPr/>
          <p:nvPr/>
        </p:nvSpPr>
        <p:spPr>
          <a:xfrm>
            <a:off x="12219916" y="3136088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39"/>
          <p:cNvSpPr/>
          <p:nvPr/>
        </p:nvSpPr>
        <p:spPr>
          <a:xfrm>
            <a:off x="12211158" y="3127335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9"/>
          <p:cNvSpPr/>
          <p:nvPr/>
        </p:nvSpPr>
        <p:spPr>
          <a:xfrm>
            <a:off x="11112634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39"/>
          <p:cNvSpPr/>
          <p:nvPr/>
        </p:nvSpPr>
        <p:spPr>
          <a:xfrm>
            <a:off x="11112634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39"/>
          <p:cNvSpPr/>
          <p:nvPr/>
        </p:nvSpPr>
        <p:spPr>
          <a:xfrm>
            <a:off x="11129274" y="3143975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39"/>
          <p:cNvSpPr/>
          <p:nvPr/>
        </p:nvSpPr>
        <p:spPr>
          <a:xfrm>
            <a:off x="987040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39"/>
          <p:cNvSpPr/>
          <p:nvPr/>
        </p:nvSpPr>
        <p:spPr>
          <a:xfrm>
            <a:off x="9887158" y="3146402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39"/>
          <p:cNvSpPr/>
          <p:nvPr/>
        </p:nvSpPr>
        <p:spPr>
          <a:xfrm>
            <a:off x="987040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39"/>
          <p:cNvSpPr/>
          <p:nvPr/>
        </p:nvSpPr>
        <p:spPr>
          <a:xfrm>
            <a:off x="13507391" y="3135671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39"/>
          <p:cNvSpPr/>
          <p:nvPr/>
        </p:nvSpPr>
        <p:spPr>
          <a:xfrm>
            <a:off x="13499051" y="3127335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39"/>
          <p:cNvSpPr/>
          <p:nvPr/>
        </p:nvSpPr>
        <p:spPr>
          <a:xfrm>
            <a:off x="15899764" y="3253006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39"/>
          <p:cNvSpPr/>
          <p:nvPr/>
        </p:nvSpPr>
        <p:spPr>
          <a:xfrm>
            <a:off x="15889718" y="3242891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39"/>
          <p:cNvSpPr/>
          <p:nvPr/>
        </p:nvSpPr>
        <p:spPr>
          <a:xfrm>
            <a:off x="905807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39"/>
          <p:cNvSpPr/>
          <p:nvPr/>
        </p:nvSpPr>
        <p:spPr>
          <a:xfrm>
            <a:off x="9074695" y="4713815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39"/>
          <p:cNvSpPr/>
          <p:nvPr/>
        </p:nvSpPr>
        <p:spPr>
          <a:xfrm>
            <a:off x="905807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39"/>
          <p:cNvSpPr/>
          <p:nvPr/>
        </p:nvSpPr>
        <p:spPr>
          <a:xfrm>
            <a:off x="7560803" y="4706962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39"/>
          <p:cNvSpPr/>
          <p:nvPr/>
        </p:nvSpPr>
        <p:spPr>
          <a:xfrm>
            <a:off x="7551129" y="4697288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9"/>
          <p:cNvSpPr/>
          <p:nvPr/>
        </p:nvSpPr>
        <p:spPr>
          <a:xfrm>
            <a:off x="749582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9"/>
          <p:cNvSpPr/>
          <p:nvPr/>
        </p:nvSpPr>
        <p:spPr>
          <a:xfrm>
            <a:off x="7514466" y="6234684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9"/>
          <p:cNvSpPr/>
          <p:nvPr/>
        </p:nvSpPr>
        <p:spPr>
          <a:xfrm>
            <a:off x="749582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9"/>
          <p:cNvSpPr/>
          <p:nvPr/>
        </p:nvSpPr>
        <p:spPr>
          <a:xfrm>
            <a:off x="10438981" y="4705624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39"/>
          <p:cNvSpPr/>
          <p:nvPr/>
        </p:nvSpPr>
        <p:spPr>
          <a:xfrm>
            <a:off x="10430681" y="4697288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39"/>
          <p:cNvSpPr/>
          <p:nvPr/>
        </p:nvSpPr>
        <p:spPr>
          <a:xfrm>
            <a:off x="1180273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39"/>
          <p:cNvSpPr/>
          <p:nvPr/>
        </p:nvSpPr>
        <p:spPr>
          <a:xfrm>
            <a:off x="11856869" y="4713961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39"/>
          <p:cNvSpPr/>
          <p:nvPr/>
        </p:nvSpPr>
        <p:spPr>
          <a:xfrm>
            <a:off x="1180273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9"/>
          <p:cNvSpPr/>
          <p:nvPr/>
        </p:nvSpPr>
        <p:spPr>
          <a:xfrm>
            <a:off x="1317327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9"/>
          <p:cNvSpPr/>
          <p:nvPr/>
        </p:nvSpPr>
        <p:spPr>
          <a:xfrm>
            <a:off x="13195282" y="4716121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39"/>
          <p:cNvSpPr/>
          <p:nvPr/>
        </p:nvSpPr>
        <p:spPr>
          <a:xfrm>
            <a:off x="1317327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9"/>
          <p:cNvSpPr/>
          <p:nvPr/>
        </p:nvSpPr>
        <p:spPr>
          <a:xfrm>
            <a:off x="1461768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39"/>
          <p:cNvSpPr/>
          <p:nvPr/>
        </p:nvSpPr>
        <p:spPr>
          <a:xfrm>
            <a:off x="14634206" y="4717422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9"/>
          <p:cNvSpPr/>
          <p:nvPr/>
        </p:nvSpPr>
        <p:spPr>
          <a:xfrm>
            <a:off x="1461768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39"/>
          <p:cNvSpPr/>
          <p:nvPr/>
        </p:nvSpPr>
        <p:spPr>
          <a:xfrm>
            <a:off x="15899246" y="4849668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9"/>
          <p:cNvSpPr/>
          <p:nvPr/>
        </p:nvSpPr>
        <p:spPr>
          <a:xfrm>
            <a:off x="15889719" y="4840151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39"/>
          <p:cNvSpPr/>
          <p:nvPr/>
        </p:nvSpPr>
        <p:spPr>
          <a:xfrm>
            <a:off x="8894442" y="6218388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9"/>
          <p:cNvSpPr/>
          <p:nvPr/>
        </p:nvSpPr>
        <p:spPr>
          <a:xfrm>
            <a:off x="8886182" y="6210124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39"/>
          <p:cNvSpPr/>
          <p:nvPr/>
        </p:nvSpPr>
        <p:spPr>
          <a:xfrm>
            <a:off x="10098389" y="6227896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39"/>
          <p:cNvSpPr/>
          <p:nvPr/>
        </p:nvSpPr>
        <p:spPr>
          <a:xfrm>
            <a:off x="9945903" y="6219649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39"/>
          <p:cNvSpPr/>
          <p:nvPr/>
        </p:nvSpPr>
        <p:spPr>
          <a:xfrm>
            <a:off x="11185290" y="6279480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39"/>
          <p:cNvSpPr/>
          <p:nvPr/>
        </p:nvSpPr>
        <p:spPr>
          <a:xfrm>
            <a:off x="11178086" y="6272299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39"/>
          <p:cNvSpPr/>
          <p:nvPr/>
        </p:nvSpPr>
        <p:spPr>
          <a:xfrm>
            <a:off x="12162366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39"/>
          <p:cNvSpPr/>
          <p:nvPr/>
        </p:nvSpPr>
        <p:spPr>
          <a:xfrm>
            <a:off x="12181211" y="6367937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39"/>
          <p:cNvSpPr/>
          <p:nvPr/>
        </p:nvSpPr>
        <p:spPr>
          <a:xfrm>
            <a:off x="12162366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39"/>
          <p:cNvSpPr/>
          <p:nvPr/>
        </p:nvSpPr>
        <p:spPr>
          <a:xfrm>
            <a:off x="1356112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39"/>
          <p:cNvSpPr/>
          <p:nvPr/>
        </p:nvSpPr>
        <p:spPr>
          <a:xfrm>
            <a:off x="13579401" y="6295477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39"/>
          <p:cNvSpPr/>
          <p:nvPr/>
        </p:nvSpPr>
        <p:spPr>
          <a:xfrm>
            <a:off x="1356112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39"/>
          <p:cNvSpPr/>
          <p:nvPr/>
        </p:nvSpPr>
        <p:spPr>
          <a:xfrm>
            <a:off x="14218596" y="6697366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39"/>
          <p:cNvSpPr/>
          <p:nvPr/>
        </p:nvSpPr>
        <p:spPr>
          <a:xfrm>
            <a:off x="14209459" y="6688235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39"/>
          <p:cNvSpPr/>
          <p:nvPr/>
        </p:nvSpPr>
        <p:spPr>
          <a:xfrm>
            <a:off x="1493133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39"/>
          <p:cNvSpPr/>
          <p:nvPr/>
        </p:nvSpPr>
        <p:spPr>
          <a:xfrm>
            <a:off x="14945727" y="6286675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39"/>
          <p:cNvSpPr/>
          <p:nvPr/>
        </p:nvSpPr>
        <p:spPr>
          <a:xfrm>
            <a:off x="1493133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39"/>
          <p:cNvSpPr/>
          <p:nvPr/>
        </p:nvSpPr>
        <p:spPr>
          <a:xfrm>
            <a:off x="10013967" y="7810123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39"/>
          <p:cNvSpPr/>
          <p:nvPr/>
        </p:nvSpPr>
        <p:spPr>
          <a:xfrm>
            <a:off x="10005807" y="7801963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39"/>
          <p:cNvSpPr/>
          <p:nvPr/>
        </p:nvSpPr>
        <p:spPr>
          <a:xfrm>
            <a:off x="870767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39"/>
          <p:cNvSpPr/>
          <p:nvPr/>
        </p:nvSpPr>
        <p:spPr>
          <a:xfrm>
            <a:off x="8726908" y="7748018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39"/>
          <p:cNvSpPr/>
          <p:nvPr/>
        </p:nvSpPr>
        <p:spPr>
          <a:xfrm>
            <a:off x="870767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39"/>
          <p:cNvSpPr/>
          <p:nvPr/>
        </p:nvSpPr>
        <p:spPr>
          <a:xfrm>
            <a:off x="16116427" y="6279480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39"/>
          <p:cNvSpPr/>
          <p:nvPr/>
        </p:nvSpPr>
        <p:spPr>
          <a:xfrm>
            <a:off x="16109232" y="6272270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39"/>
          <p:cNvSpPr/>
          <p:nvPr/>
        </p:nvSpPr>
        <p:spPr>
          <a:xfrm>
            <a:off x="7646257" y="7738410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39"/>
          <p:cNvSpPr/>
          <p:nvPr/>
        </p:nvSpPr>
        <p:spPr>
          <a:xfrm>
            <a:off x="7636646" y="7728803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39"/>
          <p:cNvSpPr/>
          <p:nvPr/>
        </p:nvSpPr>
        <p:spPr>
          <a:xfrm>
            <a:off x="11271304" y="7810137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39"/>
          <p:cNvSpPr/>
          <p:nvPr/>
        </p:nvSpPr>
        <p:spPr>
          <a:xfrm>
            <a:off x="11263165" y="7801961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39"/>
          <p:cNvSpPr/>
          <p:nvPr/>
        </p:nvSpPr>
        <p:spPr>
          <a:xfrm>
            <a:off x="12233320" y="7915059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39"/>
          <p:cNvSpPr/>
          <p:nvPr/>
        </p:nvSpPr>
        <p:spPr>
          <a:xfrm>
            <a:off x="12227318" y="7909057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39"/>
          <p:cNvSpPr/>
          <p:nvPr/>
        </p:nvSpPr>
        <p:spPr>
          <a:xfrm>
            <a:off x="13388908" y="7916448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39"/>
          <p:cNvSpPr/>
          <p:nvPr/>
        </p:nvSpPr>
        <p:spPr>
          <a:xfrm>
            <a:off x="13381552" y="7909049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39"/>
          <p:cNvSpPr/>
          <p:nvPr/>
        </p:nvSpPr>
        <p:spPr>
          <a:xfrm>
            <a:off x="14677774" y="7917656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39"/>
          <p:cNvSpPr/>
          <p:nvPr/>
        </p:nvSpPr>
        <p:spPr>
          <a:xfrm>
            <a:off x="14669182" y="7909057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39"/>
          <p:cNvSpPr/>
          <p:nvPr/>
        </p:nvSpPr>
        <p:spPr>
          <a:xfrm>
            <a:off x="16088959" y="7810107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39"/>
          <p:cNvSpPr/>
          <p:nvPr/>
        </p:nvSpPr>
        <p:spPr>
          <a:xfrm>
            <a:off x="16080644" y="7801963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B89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40"/>
          <p:cNvGrpSpPr/>
          <p:nvPr/>
        </p:nvGrpSpPr>
        <p:grpSpPr>
          <a:xfrm>
            <a:off x="-3466525" y="826552"/>
            <a:ext cx="6395696" cy="10364813"/>
            <a:chOff x="-1" y="-1"/>
            <a:chExt cx="8527595" cy="13819751"/>
          </a:xfrm>
        </p:grpSpPr>
        <p:grpSp>
          <p:nvGrpSpPr>
            <p:cNvPr id="2019" name="Google Shape;2019;p40"/>
            <p:cNvGrpSpPr/>
            <p:nvPr/>
          </p:nvGrpSpPr>
          <p:grpSpPr>
            <a:xfrm rot="10786669">
              <a:off x="26699" y="16378"/>
              <a:ext cx="8474195" cy="13786993"/>
              <a:chOff x="0" y="0"/>
              <a:chExt cx="660400" cy="1074430"/>
            </a:xfrm>
          </p:grpSpPr>
          <p:sp>
            <p:nvSpPr>
              <p:cNvPr id="2020" name="Google Shape;2020;p4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2" name="Google Shape;2022;p40"/>
            <p:cNvGrpSpPr/>
            <p:nvPr/>
          </p:nvGrpSpPr>
          <p:grpSpPr>
            <a:xfrm rot="10786669">
              <a:off x="593983" y="662219"/>
              <a:ext cx="7339627" cy="12495311"/>
              <a:chOff x="0" y="0"/>
              <a:chExt cx="660400" cy="1124295"/>
            </a:xfrm>
          </p:grpSpPr>
          <p:sp>
            <p:nvSpPr>
              <p:cNvPr id="2023" name="Google Shape;2023;p4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5" name="Google Shape;2025;p40"/>
            <p:cNvGrpSpPr/>
            <p:nvPr/>
          </p:nvGrpSpPr>
          <p:grpSpPr>
            <a:xfrm rot="10786669">
              <a:off x="1227344" y="1412307"/>
              <a:ext cx="6072904" cy="10995136"/>
              <a:chOff x="0" y="0"/>
              <a:chExt cx="660400" cy="1195670"/>
            </a:xfrm>
          </p:grpSpPr>
          <p:sp>
            <p:nvSpPr>
              <p:cNvPr id="2026" name="Google Shape;2026;p4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8" name="Google Shape;2028;p40"/>
            <p:cNvGrpSpPr/>
            <p:nvPr/>
          </p:nvGrpSpPr>
          <p:grpSpPr>
            <a:xfrm rot="10786669">
              <a:off x="1870407" y="2156270"/>
              <a:ext cx="4786779" cy="9507210"/>
              <a:chOff x="0" y="0"/>
              <a:chExt cx="660400" cy="1311646"/>
            </a:xfrm>
          </p:grpSpPr>
          <p:sp>
            <p:nvSpPr>
              <p:cNvPr id="2029" name="Google Shape;2029;p4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1" name="Google Shape;2031;p40"/>
            <p:cNvGrpSpPr/>
            <p:nvPr/>
          </p:nvGrpSpPr>
          <p:grpSpPr>
            <a:xfrm rot="10786669">
              <a:off x="2410816" y="2764747"/>
              <a:ext cx="3705961" cy="8290256"/>
              <a:chOff x="0" y="0"/>
              <a:chExt cx="660400" cy="1477319"/>
            </a:xfrm>
          </p:grpSpPr>
          <p:sp>
            <p:nvSpPr>
              <p:cNvPr id="2032" name="Google Shape;2032;p4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4" name="Google Shape;2034;p40"/>
            <p:cNvGrpSpPr/>
            <p:nvPr/>
          </p:nvGrpSpPr>
          <p:grpSpPr>
            <a:xfrm rot="10786669">
              <a:off x="2879846" y="3346503"/>
              <a:ext cx="2767901" cy="7126744"/>
              <a:chOff x="0" y="0"/>
              <a:chExt cx="660400" cy="1700386"/>
            </a:xfrm>
          </p:grpSpPr>
          <p:sp>
            <p:nvSpPr>
              <p:cNvPr id="2035" name="Google Shape;2035;p4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7" name="Google Shape;2037;p40"/>
          <p:cNvGrpSpPr/>
          <p:nvPr/>
        </p:nvGrpSpPr>
        <p:grpSpPr>
          <a:xfrm>
            <a:off x="15090154" y="-7197119"/>
            <a:ext cx="6395693" cy="10364811"/>
            <a:chOff x="1" y="0"/>
            <a:chExt cx="8527591" cy="13819748"/>
          </a:xfrm>
        </p:grpSpPr>
        <p:grpSp>
          <p:nvGrpSpPr>
            <p:cNvPr id="2038" name="Google Shape;2038;p40"/>
            <p:cNvGrpSpPr/>
            <p:nvPr/>
          </p:nvGrpSpPr>
          <p:grpSpPr>
            <a:xfrm rot="-13330">
              <a:off x="26699" y="16378"/>
              <a:ext cx="8474195" cy="13786993"/>
              <a:chOff x="0" y="0"/>
              <a:chExt cx="660400" cy="1074430"/>
            </a:xfrm>
          </p:grpSpPr>
          <p:sp>
            <p:nvSpPr>
              <p:cNvPr id="2039" name="Google Shape;2039;p4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1" name="Google Shape;2041;p40"/>
            <p:cNvGrpSpPr/>
            <p:nvPr/>
          </p:nvGrpSpPr>
          <p:grpSpPr>
            <a:xfrm rot="-13330">
              <a:off x="593983" y="662219"/>
              <a:ext cx="7339627" cy="12495311"/>
              <a:chOff x="0" y="0"/>
              <a:chExt cx="660400" cy="1124295"/>
            </a:xfrm>
          </p:grpSpPr>
          <p:sp>
            <p:nvSpPr>
              <p:cNvPr id="2042" name="Google Shape;2042;p4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4" name="Google Shape;2044;p40"/>
            <p:cNvGrpSpPr/>
            <p:nvPr/>
          </p:nvGrpSpPr>
          <p:grpSpPr>
            <a:xfrm rot="-13330">
              <a:off x="1227344" y="1412307"/>
              <a:ext cx="6072904" cy="10995136"/>
              <a:chOff x="0" y="0"/>
              <a:chExt cx="660400" cy="1195670"/>
            </a:xfrm>
          </p:grpSpPr>
          <p:sp>
            <p:nvSpPr>
              <p:cNvPr id="2045" name="Google Shape;2045;p4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7" name="Google Shape;2047;p40"/>
            <p:cNvGrpSpPr/>
            <p:nvPr/>
          </p:nvGrpSpPr>
          <p:grpSpPr>
            <a:xfrm rot="-13330">
              <a:off x="1870407" y="2156270"/>
              <a:ext cx="4786779" cy="9507210"/>
              <a:chOff x="0" y="0"/>
              <a:chExt cx="660400" cy="1311646"/>
            </a:xfrm>
          </p:grpSpPr>
          <p:sp>
            <p:nvSpPr>
              <p:cNvPr id="2048" name="Google Shape;2048;p4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0" name="Google Shape;2050;p40"/>
            <p:cNvGrpSpPr/>
            <p:nvPr/>
          </p:nvGrpSpPr>
          <p:grpSpPr>
            <a:xfrm rot="-13330">
              <a:off x="2410816" y="2764747"/>
              <a:ext cx="3705961" cy="8290256"/>
              <a:chOff x="0" y="0"/>
              <a:chExt cx="660400" cy="1477319"/>
            </a:xfrm>
          </p:grpSpPr>
          <p:sp>
            <p:nvSpPr>
              <p:cNvPr id="2051" name="Google Shape;2051;p4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3" name="Google Shape;2053;p40"/>
            <p:cNvGrpSpPr/>
            <p:nvPr/>
          </p:nvGrpSpPr>
          <p:grpSpPr>
            <a:xfrm rot="-13330">
              <a:off x="2879846" y="3346503"/>
              <a:ext cx="2767901" cy="7126744"/>
              <a:chOff x="0" y="0"/>
              <a:chExt cx="660400" cy="1700386"/>
            </a:xfrm>
          </p:grpSpPr>
          <p:sp>
            <p:nvSpPr>
              <p:cNvPr id="2054" name="Google Shape;2054;p4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4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3200" lIns="93200" spcFirstLastPara="1" rIns="93200" wrap="square" tIns="93200">
                <a:noAutofit/>
              </a:bodyPr>
              <a:lstStyle/>
              <a:p>
                <a:pPr indent="0" lvl="0" marL="0" marR="0" rtl="0" algn="ctr">
                  <a:lnSpc>
                    <a:spcPct val="17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56" name="Google Shape;2056;p40"/>
          <p:cNvPicPr preferRelativeResize="0"/>
          <p:nvPr/>
        </p:nvPicPr>
        <p:blipFill rotWithShape="1">
          <a:blip r:embed="rId3">
            <a:alphaModFix/>
          </a:blip>
          <a:srcRect b="783" l="0" r="0" t="782"/>
          <a:stretch/>
        </p:blipFill>
        <p:spPr>
          <a:xfrm>
            <a:off x="5852203" y="1569374"/>
            <a:ext cx="6488345" cy="1515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7" name="Google Shape;2057;p40"/>
          <p:cNvGrpSpPr/>
          <p:nvPr/>
        </p:nvGrpSpPr>
        <p:grpSpPr>
          <a:xfrm>
            <a:off x="0" y="4089761"/>
            <a:ext cx="18287996" cy="6197239"/>
            <a:chOff x="0" y="0"/>
            <a:chExt cx="4816592" cy="1632195"/>
          </a:xfrm>
        </p:grpSpPr>
        <p:sp>
          <p:nvSpPr>
            <p:cNvPr id="2058" name="Google Shape;2058;p40"/>
            <p:cNvSpPr/>
            <p:nvPr/>
          </p:nvSpPr>
          <p:spPr>
            <a:xfrm>
              <a:off x="0" y="0"/>
              <a:ext cx="4816592" cy="1632195"/>
            </a:xfrm>
            <a:custGeom>
              <a:rect b="b" l="l" r="r" t="t"/>
              <a:pathLst>
                <a:path extrusionOk="0" h="163219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32195"/>
                  </a:lnTo>
                  <a:lnTo>
                    <a:pt x="0" y="1632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59" name="Google Shape;2059;p4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0" name="Google Shape;2060;p40"/>
          <p:cNvSpPr/>
          <p:nvPr/>
        </p:nvSpPr>
        <p:spPr>
          <a:xfrm>
            <a:off x="-4750" y="4073800"/>
            <a:ext cx="18287797" cy="92101"/>
          </a:xfrm>
          <a:custGeom>
            <a:rect b="b" l="l" r="r" t="t"/>
            <a:pathLst>
              <a:path extrusionOk="0" h="45203" w="5151492">
                <a:moveTo>
                  <a:pt x="0" y="0"/>
                </a:moveTo>
                <a:lnTo>
                  <a:pt x="5151492" y="0"/>
                </a:lnTo>
                <a:lnTo>
                  <a:pt x="5151492" y="45203"/>
                </a:lnTo>
                <a:lnTo>
                  <a:pt x="0" y="45203"/>
                </a:lnTo>
                <a:close/>
              </a:path>
            </a:pathLst>
          </a:custGeom>
          <a:solidFill>
            <a:srgbClr val="B89D40"/>
          </a:solidFill>
          <a:ln>
            <a:noFill/>
          </a:ln>
        </p:spPr>
      </p:sp>
      <p:sp>
        <p:nvSpPr>
          <p:cNvPr id="2061" name="Google Shape;2061;p40"/>
          <p:cNvSpPr txBox="1"/>
          <p:nvPr/>
        </p:nvSpPr>
        <p:spPr>
          <a:xfrm>
            <a:off x="3928164" y="4619215"/>
            <a:ext cx="1039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Free templates for all your presentation needs</a:t>
            </a:r>
            <a:endParaRPr/>
          </a:p>
        </p:txBody>
      </p:sp>
      <p:sp>
        <p:nvSpPr>
          <p:cNvPr id="2062" name="Google Shape;2062;p40"/>
          <p:cNvSpPr txBox="1"/>
          <p:nvPr/>
        </p:nvSpPr>
        <p:spPr>
          <a:xfrm>
            <a:off x="981941" y="7820025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PowerPoint, Google Slides, and Canva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3" name="Google Shape;2063;p40"/>
          <p:cNvSpPr txBox="1"/>
          <p:nvPr/>
        </p:nvSpPr>
        <p:spPr>
          <a:xfrm>
            <a:off x="5128047" y="7820025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100% free for personal or commercial use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4" name="Google Shape;2064;p40"/>
          <p:cNvSpPr txBox="1"/>
          <p:nvPr/>
        </p:nvSpPr>
        <p:spPr>
          <a:xfrm>
            <a:off x="9274152" y="7820025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Ready to use, professional, and customizable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5" name="Google Shape;2065;p40"/>
          <p:cNvSpPr txBox="1"/>
          <p:nvPr/>
        </p:nvSpPr>
        <p:spPr>
          <a:xfrm>
            <a:off x="13420258" y="7820025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Blow your audience away with attractive visuals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66" name="Google Shape;2066;p40"/>
          <p:cNvGrpSpPr/>
          <p:nvPr/>
        </p:nvGrpSpPr>
        <p:grpSpPr>
          <a:xfrm>
            <a:off x="2600074" y="7064556"/>
            <a:ext cx="602776" cy="602776"/>
            <a:chOff x="0" y="0"/>
            <a:chExt cx="812800" cy="812800"/>
          </a:xfrm>
        </p:grpSpPr>
        <p:sp>
          <p:nvSpPr>
            <p:cNvPr id="2067" name="Google Shape;2067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2068" name="Google Shape;2068;p4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9" name="Google Shape;2069;p40"/>
          <p:cNvGrpSpPr/>
          <p:nvPr/>
        </p:nvGrpSpPr>
        <p:grpSpPr>
          <a:xfrm>
            <a:off x="6746180" y="7064556"/>
            <a:ext cx="602776" cy="602776"/>
            <a:chOff x="0" y="0"/>
            <a:chExt cx="812800" cy="812800"/>
          </a:xfrm>
        </p:grpSpPr>
        <p:sp>
          <p:nvSpPr>
            <p:cNvPr id="2070" name="Google Shape;2070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2071" name="Google Shape;2071;p4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2" name="Google Shape;2072;p40"/>
          <p:cNvGrpSpPr/>
          <p:nvPr/>
        </p:nvGrpSpPr>
        <p:grpSpPr>
          <a:xfrm>
            <a:off x="15038391" y="7064556"/>
            <a:ext cx="602776" cy="602776"/>
            <a:chOff x="0" y="0"/>
            <a:chExt cx="812800" cy="812800"/>
          </a:xfrm>
        </p:grpSpPr>
        <p:sp>
          <p:nvSpPr>
            <p:cNvPr id="2073" name="Google Shape;2073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2074" name="Google Shape;2074;p4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5" name="Google Shape;2075;p40"/>
          <p:cNvGrpSpPr/>
          <p:nvPr/>
        </p:nvGrpSpPr>
        <p:grpSpPr>
          <a:xfrm>
            <a:off x="10892285" y="7064556"/>
            <a:ext cx="602776" cy="602776"/>
            <a:chOff x="0" y="0"/>
            <a:chExt cx="812800" cy="812800"/>
          </a:xfrm>
        </p:grpSpPr>
        <p:sp>
          <p:nvSpPr>
            <p:cNvPr id="2076" name="Google Shape;2076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2077" name="Google Shape;2077;p4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15"/>
          <p:cNvGrpSpPr/>
          <p:nvPr/>
        </p:nvGrpSpPr>
        <p:grpSpPr>
          <a:xfrm>
            <a:off x="-2780907" y="-3532336"/>
            <a:ext cx="6568145" cy="10644284"/>
            <a:chOff x="1" y="1"/>
            <a:chExt cx="8757526" cy="14192379"/>
          </a:xfrm>
        </p:grpSpPr>
        <p:grpSp>
          <p:nvGrpSpPr>
            <p:cNvPr id="524" name="Google Shape;524;p15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525" name="Google Shape;525;p1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15"/>
            <p:cNvGrpSpPr/>
            <p:nvPr/>
          </p:nvGrpSpPr>
          <p:grpSpPr>
            <a:xfrm rot="-13330">
              <a:off x="610302" y="680075"/>
              <a:ext cx="7537530" cy="12832230"/>
              <a:chOff x="0" y="0"/>
              <a:chExt cx="660400" cy="1124295"/>
            </a:xfrm>
          </p:grpSpPr>
          <p:sp>
            <p:nvSpPr>
              <p:cNvPr id="528" name="Google Shape;528;p1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15"/>
            <p:cNvGrpSpPr/>
            <p:nvPr/>
          </p:nvGrpSpPr>
          <p:grpSpPr>
            <a:xfrm rot="-13330">
              <a:off x="1299019" y="1564688"/>
              <a:ext cx="6236652" cy="11291604"/>
              <a:chOff x="0" y="0"/>
              <a:chExt cx="660400" cy="1195670"/>
            </a:xfrm>
          </p:grpSpPr>
          <p:sp>
            <p:nvSpPr>
              <p:cNvPr id="531" name="Google Shape;531;p1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p15"/>
            <p:cNvGrpSpPr/>
            <p:nvPr/>
          </p:nvGrpSpPr>
          <p:grpSpPr>
            <a:xfrm rot="-13330">
              <a:off x="2035240" y="2507086"/>
              <a:ext cx="4915848" cy="9763559"/>
              <a:chOff x="0" y="0"/>
              <a:chExt cx="660400" cy="1311646"/>
            </a:xfrm>
          </p:grpSpPr>
          <p:sp>
            <p:nvSpPr>
              <p:cNvPr id="534" name="Google Shape;534;p1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5"/>
            <p:cNvGrpSpPr/>
            <p:nvPr/>
          </p:nvGrpSpPr>
          <p:grpSpPr>
            <a:xfrm rot="-13330">
              <a:off x="2564821" y="3134257"/>
              <a:ext cx="3805887" cy="8513792"/>
              <a:chOff x="0" y="0"/>
              <a:chExt cx="660400" cy="1477319"/>
            </a:xfrm>
          </p:grpSpPr>
          <p:sp>
            <p:nvSpPr>
              <p:cNvPr id="537" name="Google Shape;537;p1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5"/>
            <p:cNvGrpSpPr/>
            <p:nvPr/>
          </p:nvGrpSpPr>
          <p:grpSpPr>
            <a:xfrm rot="-13330">
              <a:off x="2957491" y="3701897"/>
              <a:ext cx="2842534" cy="7318907"/>
              <a:chOff x="0" y="0"/>
              <a:chExt cx="660400" cy="1700386"/>
            </a:xfrm>
          </p:grpSpPr>
          <p:sp>
            <p:nvSpPr>
              <p:cNvPr id="540" name="Google Shape;540;p1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15"/>
          <p:cNvGrpSpPr/>
          <p:nvPr/>
        </p:nvGrpSpPr>
        <p:grpSpPr>
          <a:xfrm>
            <a:off x="15024491" y="6196130"/>
            <a:ext cx="6527018" cy="10619055"/>
            <a:chOff x="0" y="0"/>
            <a:chExt cx="8702690" cy="14158740"/>
          </a:xfrm>
        </p:grpSpPr>
        <p:grpSp>
          <p:nvGrpSpPr>
            <p:cNvPr id="543" name="Google Shape;543;p15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544" name="Google Shape;544;p1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15"/>
            <p:cNvGrpSpPr/>
            <p:nvPr/>
          </p:nvGrpSpPr>
          <p:grpSpPr>
            <a:xfrm rot="10800000">
              <a:off x="646080" y="688655"/>
              <a:ext cx="7537530" cy="12832230"/>
              <a:chOff x="0" y="0"/>
              <a:chExt cx="660400" cy="1124295"/>
            </a:xfrm>
          </p:grpSpPr>
          <p:sp>
            <p:nvSpPr>
              <p:cNvPr id="547" name="Google Shape;547;p1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5"/>
            <p:cNvGrpSpPr/>
            <p:nvPr/>
          </p:nvGrpSpPr>
          <p:grpSpPr>
            <a:xfrm rot="10800000">
              <a:off x="1271119" y="1387811"/>
              <a:ext cx="6236652" cy="11291604"/>
              <a:chOff x="0" y="0"/>
              <a:chExt cx="660400" cy="1195670"/>
            </a:xfrm>
          </p:grpSpPr>
          <p:sp>
            <p:nvSpPr>
              <p:cNvPr id="550" name="Google Shape;550;p1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5"/>
            <p:cNvGrpSpPr/>
            <p:nvPr/>
          </p:nvGrpSpPr>
          <p:grpSpPr>
            <a:xfrm rot="10800000">
              <a:off x="1893421" y="2184891"/>
              <a:ext cx="4915848" cy="9763559"/>
              <a:chOff x="0" y="0"/>
              <a:chExt cx="660400" cy="1311646"/>
            </a:xfrm>
          </p:grpSpPr>
          <p:sp>
            <p:nvSpPr>
              <p:cNvPr id="553" name="Google Shape;553;p1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5"/>
            <p:cNvGrpSpPr/>
            <p:nvPr/>
          </p:nvGrpSpPr>
          <p:grpSpPr>
            <a:xfrm rot="10800000">
              <a:off x="2511902" y="2951507"/>
              <a:ext cx="3805887" cy="8513792"/>
              <a:chOff x="0" y="0"/>
              <a:chExt cx="660400" cy="1477319"/>
            </a:xfrm>
          </p:grpSpPr>
          <p:sp>
            <p:nvSpPr>
              <p:cNvPr id="556" name="Google Shape;556;p1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5"/>
            <p:cNvGrpSpPr/>
            <p:nvPr/>
          </p:nvGrpSpPr>
          <p:grpSpPr>
            <a:xfrm rot="10800000">
              <a:off x="3144845" y="3652088"/>
              <a:ext cx="2842534" cy="7318907"/>
              <a:chOff x="0" y="0"/>
              <a:chExt cx="660400" cy="1700386"/>
            </a:xfrm>
          </p:grpSpPr>
          <p:sp>
            <p:nvSpPr>
              <p:cNvPr id="559" name="Google Shape;559;p1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5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1" name="Google Shape;561;p15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562" name="Google Shape;562;p15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563" name="Google Shape;563;p15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rect b="b" l="l" r="r" t="t"/>
                <a:pathLst>
                  <a:path extrusionOk="0" h="2167467" w="427472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64" name="Google Shape;564;p1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15"/>
            <p:cNvGrpSpPr/>
            <p:nvPr/>
          </p:nvGrpSpPr>
          <p:grpSpPr>
            <a:xfrm>
              <a:off x="640752" y="716591"/>
              <a:ext cx="20416929" cy="9650328"/>
              <a:chOff x="0" y="0"/>
              <a:chExt cx="4032974" cy="1906238"/>
            </a:xfrm>
          </p:grpSpPr>
          <p:sp>
            <p:nvSpPr>
              <p:cNvPr id="566" name="Google Shape;566;p15"/>
              <p:cNvSpPr/>
              <p:nvPr/>
            </p:nvSpPr>
            <p:spPr>
              <a:xfrm>
                <a:off x="0" y="0"/>
                <a:ext cx="4032974" cy="1906238"/>
              </a:xfrm>
              <a:custGeom>
                <a:rect b="b" l="l" r="r" t="t"/>
                <a:pathLst>
                  <a:path extrusionOk="0" h="1906238" w="4032974">
                    <a:moveTo>
                      <a:pt x="0" y="0"/>
                    </a:moveTo>
                    <a:lnTo>
                      <a:pt x="4032974" y="0"/>
                    </a:lnTo>
                    <a:lnTo>
                      <a:pt x="4032974" y="1906238"/>
                    </a:lnTo>
                    <a:lnTo>
                      <a:pt x="0" y="1906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567" name="Google Shape;567;p1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8" name="Google Shape;568;p15"/>
          <p:cNvGrpSpPr/>
          <p:nvPr/>
        </p:nvGrpSpPr>
        <p:grpSpPr>
          <a:xfrm>
            <a:off x="7206305" y="2309585"/>
            <a:ext cx="3078610" cy="3088033"/>
            <a:chOff x="0" y="0"/>
            <a:chExt cx="1412613" cy="1416937"/>
          </a:xfrm>
        </p:grpSpPr>
        <p:sp>
          <p:nvSpPr>
            <p:cNvPr id="569" name="Google Shape;569;p15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0" name="Google Shape;570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1" name="Google Shape;571;p15"/>
          <p:cNvPicPr preferRelativeResize="0"/>
          <p:nvPr/>
        </p:nvPicPr>
        <p:blipFill rotWithShape="1">
          <a:blip r:embed="rId3">
            <a:alphaModFix/>
          </a:blip>
          <a:srcRect b="56110" l="31656" r="40390" t="21631"/>
          <a:stretch/>
        </p:blipFill>
        <p:spPr>
          <a:xfrm>
            <a:off x="7383399" y="2499501"/>
            <a:ext cx="2703829" cy="2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5"/>
          <p:cNvSpPr txBox="1"/>
          <p:nvPr/>
        </p:nvSpPr>
        <p:spPr>
          <a:xfrm>
            <a:off x="4976762" y="5578593"/>
            <a:ext cx="8313882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Announcement</a:t>
            </a:r>
            <a:endParaRPr/>
          </a:p>
        </p:txBody>
      </p:sp>
      <p:sp>
        <p:nvSpPr>
          <p:cNvPr id="573" name="Google Shape;573;p15"/>
          <p:cNvSpPr txBox="1"/>
          <p:nvPr/>
        </p:nvSpPr>
        <p:spPr>
          <a:xfrm>
            <a:off x="3781593" y="7112118"/>
            <a:ext cx="10704218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I'm Rain, and I'll be sharing with you my beautiful ideas.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me at @reallygreatsite to learn more.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6"/>
          <p:cNvGrpSpPr/>
          <p:nvPr/>
        </p:nvGrpSpPr>
        <p:grpSpPr>
          <a:xfrm>
            <a:off x="12048932" y="0"/>
            <a:ext cx="6239068" cy="10287000"/>
            <a:chOff x="0" y="0"/>
            <a:chExt cx="1643211" cy="2709333"/>
          </a:xfrm>
        </p:grpSpPr>
        <p:sp>
          <p:nvSpPr>
            <p:cNvPr id="579" name="Google Shape;579;p16"/>
            <p:cNvSpPr/>
            <p:nvPr/>
          </p:nvSpPr>
          <p:spPr>
            <a:xfrm>
              <a:off x="0" y="0"/>
              <a:ext cx="1643211" cy="2709333"/>
            </a:xfrm>
            <a:custGeom>
              <a:rect b="b" l="l" r="r" t="t"/>
              <a:pathLst>
                <a:path extrusionOk="0" h="2709333" w="1643211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580" name="Google Shape;58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16"/>
          <p:cNvGrpSpPr/>
          <p:nvPr/>
        </p:nvGrpSpPr>
        <p:grpSpPr>
          <a:xfrm rot="10786669">
            <a:off x="14650788" y="-4023010"/>
            <a:ext cx="6527018" cy="10619055"/>
            <a:chOff x="0" y="0"/>
            <a:chExt cx="8702690" cy="14158740"/>
          </a:xfrm>
        </p:grpSpPr>
        <p:grpSp>
          <p:nvGrpSpPr>
            <p:cNvPr id="582" name="Google Shape;582;p16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583" name="Google Shape;583;p1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16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586" name="Google Shape;586;p1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16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589" name="Google Shape;589;p1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6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592" name="Google Shape;592;p1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16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595" name="Google Shape;595;p1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16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598" name="Google Shape;598;p1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0" name="Google Shape;600;p16"/>
          <p:cNvGrpSpPr/>
          <p:nvPr/>
        </p:nvGrpSpPr>
        <p:grpSpPr>
          <a:xfrm>
            <a:off x="10228101" y="790575"/>
            <a:ext cx="9680546" cy="8844950"/>
            <a:chOff x="0" y="0"/>
            <a:chExt cx="3510478" cy="3207464"/>
          </a:xfrm>
        </p:grpSpPr>
        <p:sp>
          <p:nvSpPr>
            <p:cNvPr id="601" name="Google Shape;601;p16"/>
            <p:cNvSpPr/>
            <p:nvPr/>
          </p:nvSpPr>
          <p:spPr>
            <a:xfrm>
              <a:off x="0" y="0"/>
              <a:ext cx="3510478" cy="3207464"/>
            </a:xfrm>
            <a:custGeom>
              <a:rect b="b" l="l" r="r" t="t"/>
              <a:pathLst>
                <a:path extrusionOk="0" h="3207464" w="3510478">
                  <a:moveTo>
                    <a:pt x="0" y="0"/>
                  </a:moveTo>
                  <a:lnTo>
                    <a:pt x="3510478" y="0"/>
                  </a:lnTo>
                  <a:lnTo>
                    <a:pt x="3510478" y="3207464"/>
                  </a:lnTo>
                  <a:lnTo>
                    <a:pt x="0" y="3207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2" name="Google Shape;60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16"/>
          <p:cNvSpPr txBox="1"/>
          <p:nvPr/>
        </p:nvSpPr>
        <p:spPr>
          <a:xfrm>
            <a:off x="1028700" y="1019175"/>
            <a:ext cx="8661096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Add an Agenda Page</a:t>
            </a:r>
            <a:endParaRPr/>
          </a:p>
        </p:txBody>
      </p:sp>
      <p:pic>
        <p:nvPicPr>
          <p:cNvPr id="604" name="Google Shape;604;p16"/>
          <p:cNvPicPr preferRelativeResize="0"/>
          <p:nvPr/>
        </p:nvPicPr>
        <p:blipFill rotWithShape="1">
          <a:blip r:embed="rId3">
            <a:alphaModFix/>
          </a:blip>
          <a:srcRect b="7470" l="16690" r="27558" t="3187"/>
          <a:stretch/>
        </p:blipFill>
        <p:spPr>
          <a:xfrm>
            <a:off x="10594481" y="1093685"/>
            <a:ext cx="7693519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5" name="Google Shape;605;p16"/>
          <p:cNvGrpSpPr/>
          <p:nvPr/>
        </p:nvGrpSpPr>
        <p:grpSpPr>
          <a:xfrm>
            <a:off x="-2589074" y="7919988"/>
            <a:ext cx="4713043" cy="7667830"/>
            <a:chOff x="0" y="0"/>
            <a:chExt cx="6284057" cy="10223773"/>
          </a:xfrm>
        </p:grpSpPr>
        <p:grpSp>
          <p:nvGrpSpPr>
            <p:cNvPr id="606" name="Google Shape;606;p16"/>
            <p:cNvGrpSpPr/>
            <p:nvPr/>
          </p:nvGrpSpPr>
          <p:grpSpPr>
            <a:xfrm rot="10800000">
              <a:off x="0" y="0"/>
              <a:ext cx="6284057" cy="10223773"/>
              <a:chOff x="0" y="0"/>
              <a:chExt cx="660400" cy="1074430"/>
            </a:xfrm>
          </p:grpSpPr>
          <p:sp>
            <p:nvSpPr>
              <p:cNvPr id="607" name="Google Shape;607;p1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16"/>
            <p:cNvGrpSpPr/>
            <p:nvPr/>
          </p:nvGrpSpPr>
          <p:grpSpPr>
            <a:xfrm rot="10800000">
              <a:off x="420671" y="422434"/>
              <a:ext cx="5442715" cy="9265924"/>
              <a:chOff x="0" y="0"/>
              <a:chExt cx="660400" cy="1124295"/>
            </a:xfrm>
          </p:grpSpPr>
          <p:sp>
            <p:nvSpPr>
              <p:cNvPr id="610" name="Google Shape;610;p1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6"/>
            <p:cNvGrpSpPr/>
            <p:nvPr/>
          </p:nvGrpSpPr>
          <p:grpSpPr>
            <a:xfrm rot="10800000">
              <a:off x="890341" y="945623"/>
              <a:ext cx="4503375" cy="8153465"/>
              <a:chOff x="0" y="0"/>
              <a:chExt cx="660400" cy="1195670"/>
            </a:xfrm>
          </p:grpSpPr>
          <p:sp>
            <p:nvSpPr>
              <p:cNvPr id="613" name="Google Shape;613;p1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6"/>
            <p:cNvGrpSpPr/>
            <p:nvPr/>
          </p:nvGrpSpPr>
          <p:grpSpPr>
            <a:xfrm rot="10800000">
              <a:off x="1367205" y="1568084"/>
              <a:ext cx="3549646" cy="7050091"/>
              <a:chOff x="0" y="0"/>
              <a:chExt cx="660400" cy="1311646"/>
            </a:xfrm>
          </p:grpSpPr>
          <p:sp>
            <p:nvSpPr>
              <p:cNvPr id="616" name="Google Shape;616;p1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6"/>
            <p:cNvGrpSpPr/>
            <p:nvPr/>
          </p:nvGrpSpPr>
          <p:grpSpPr>
            <a:xfrm rot="10800000">
              <a:off x="1767947" y="2017650"/>
              <a:ext cx="2748163" cy="6147657"/>
              <a:chOff x="0" y="0"/>
              <a:chExt cx="660400" cy="1477319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6"/>
            <p:cNvGrpSpPr/>
            <p:nvPr/>
          </p:nvGrpSpPr>
          <p:grpSpPr>
            <a:xfrm rot="10800000">
              <a:off x="2115757" y="2470572"/>
              <a:ext cx="2052543" cy="5284852"/>
              <a:chOff x="0" y="0"/>
              <a:chExt cx="660400" cy="1700386"/>
            </a:xfrm>
          </p:grpSpPr>
          <p:sp>
            <p:nvSpPr>
              <p:cNvPr id="622" name="Google Shape;622;p1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B89D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6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4" name="Google Shape;624;p16"/>
          <p:cNvGrpSpPr/>
          <p:nvPr/>
        </p:nvGrpSpPr>
        <p:grpSpPr>
          <a:xfrm>
            <a:off x="1028700" y="3462747"/>
            <a:ext cx="6546824" cy="615600"/>
            <a:chOff x="0" y="0"/>
            <a:chExt cx="8729100" cy="820800"/>
          </a:xfrm>
        </p:grpSpPr>
        <p:sp>
          <p:nvSpPr>
            <p:cNvPr id="625" name="Google Shape;625;p16"/>
            <p:cNvSpPr txBox="1"/>
            <p:nvPr/>
          </p:nvSpPr>
          <p:spPr>
            <a:xfrm>
              <a:off x="0" y="0"/>
              <a:ext cx="8729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800" lvl="1" marL="863599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Open Sans"/>
                <a:buChar char="•"/>
              </a:pPr>
              <a:r>
                <a:rPr i="0" lang="en-US" sz="39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26" name="Google Shape;626;p16"/>
            <p:cNvGrpSpPr/>
            <p:nvPr/>
          </p:nvGrpSpPr>
          <p:grpSpPr>
            <a:xfrm>
              <a:off x="281655" y="127444"/>
              <a:ext cx="596012" cy="596012"/>
              <a:chOff x="0" y="0"/>
              <a:chExt cx="812800" cy="812800"/>
            </a:xfrm>
          </p:grpSpPr>
          <p:sp>
            <p:nvSpPr>
              <p:cNvPr id="627" name="Google Shape;6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628" name="Google Shape;628;p1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16"/>
          <p:cNvGrpSpPr/>
          <p:nvPr/>
        </p:nvGrpSpPr>
        <p:grpSpPr>
          <a:xfrm>
            <a:off x="1028700" y="4174216"/>
            <a:ext cx="6546824" cy="615600"/>
            <a:chOff x="0" y="0"/>
            <a:chExt cx="8729100" cy="820800"/>
          </a:xfrm>
        </p:grpSpPr>
        <p:sp>
          <p:nvSpPr>
            <p:cNvPr id="630" name="Google Shape;630;p16"/>
            <p:cNvSpPr txBox="1"/>
            <p:nvPr/>
          </p:nvSpPr>
          <p:spPr>
            <a:xfrm>
              <a:off x="0" y="0"/>
              <a:ext cx="8729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800" lvl="1" marL="863599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Open Sans"/>
                <a:buChar char="•"/>
              </a:pPr>
              <a:r>
                <a:rPr i="0" lang="en-US" sz="39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31" name="Google Shape;631;p16"/>
            <p:cNvGrpSpPr/>
            <p:nvPr/>
          </p:nvGrpSpPr>
          <p:grpSpPr>
            <a:xfrm>
              <a:off x="281655" y="127444"/>
              <a:ext cx="596012" cy="596012"/>
              <a:chOff x="0" y="0"/>
              <a:chExt cx="812800" cy="812800"/>
            </a:xfrm>
          </p:grpSpPr>
          <p:sp>
            <p:nvSpPr>
              <p:cNvPr id="632" name="Google Shape;6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633" name="Google Shape;633;p1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4" name="Google Shape;634;p16"/>
          <p:cNvGrpSpPr/>
          <p:nvPr/>
        </p:nvGrpSpPr>
        <p:grpSpPr>
          <a:xfrm>
            <a:off x="1028700" y="4885685"/>
            <a:ext cx="6546824" cy="615600"/>
            <a:chOff x="0" y="0"/>
            <a:chExt cx="8729100" cy="820800"/>
          </a:xfrm>
        </p:grpSpPr>
        <p:sp>
          <p:nvSpPr>
            <p:cNvPr id="635" name="Google Shape;635;p16"/>
            <p:cNvSpPr txBox="1"/>
            <p:nvPr/>
          </p:nvSpPr>
          <p:spPr>
            <a:xfrm>
              <a:off x="0" y="0"/>
              <a:ext cx="8729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800" lvl="1" marL="863599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Open Sans"/>
                <a:buChar char="•"/>
              </a:pPr>
              <a:r>
                <a:rPr i="0" lang="en-US" sz="39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36" name="Google Shape;636;p16"/>
            <p:cNvGrpSpPr/>
            <p:nvPr/>
          </p:nvGrpSpPr>
          <p:grpSpPr>
            <a:xfrm>
              <a:off x="281655" y="127444"/>
              <a:ext cx="596012" cy="596012"/>
              <a:chOff x="0" y="0"/>
              <a:chExt cx="812800" cy="812800"/>
            </a:xfrm>
          </p:grpSpPr>
          <p:sp>
            <p:nvSpPr>
              <p:cNvPr id="637" name="Google Shape;6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638" name="Google Shape;638;p1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9" name="Google Shape;639;p16"/>
          <p:cNvGrpSpPr/>
          <p:nvPr/>
        </p:nvGrpSpPr>
        <p:grpSpPr>
          <a:xfrm>
            <a:off x="1028700" y="5597154"/>
            <a:ext cx="6546824" cy="615600"/>
            <a:chOff x="0" y="0"/>
            <a:chExt cx="8729100" cy="820800"/>
          </a:xfrm>
        </p:grpSpPr>
        <p:sp>
          <p:nvSpPr>
            <p:cNvPr id="640" name="Google Shape;640;p16"/>
            <p:cNvSpPr txBox="1"/>
            <p:nvPr/>
          </p:nvSpPr>
          <p:spPr>
            <a:xfrm>
              <a:off x="0" y="0"/>
              <a:ext cx="8729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800" lvl="1" marL="863599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Open Sans"/>
                <a:buChar char="•"/>
              </a:pPr>
              <a:r>
                <a:rPr i="0" lang="en-US" sz="39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41" name="Google Shape;641;p16"/>
            <p:cNvGrpSpPr/>
            <p:nvPr/>
          </p:nvGrpSpPr>
          <p:grpSpPr>
            <a:xfrm>
              <a:off x="281655" y="127444"/>
              <a:ext cx="596012" cy="596012"/>
              <a:chOff x="0" y="0"/>
              <a:chExt cx="812800" cy="812800"/>
            </a:xfrm>
          </p:grpSpPr>
          <p:sp>
            <p:nvSpPr>
              <p:cNvPr id="642" name="Google Shape;6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643" name="Google Shape;643;p1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4" name="Google Shape;644;p16"/>
          <p:cNvGrpSpPr/>
          <p:nvPr/>
        </p:nvGrpSpPr>
        <p:grpSpPr>
          <a:xfrm>
            <a:off x="1028700" y="6308622"/>
            <a:ext cx="6546824" cy="615600"/>
            <a:chOff x="0" y="0"/>
            <a:chExt cx="8729100" cy="820800"/>
          </a:xfrm>
        </p:grpSpPr>
        <p:sp>
          <p:nvSpPr>
            <p:cNvPr id="645" name="Google Shape;645;p16"/>
            <p:cNvSpPr txBox="1"/>
            <p:nvPr/>
          </p:nvSpPr>
          <p:spPr>
            <a:xfrm>
              <a:off x="0" y="0"/>
              <a:ext cx="8729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800" lvl="1" marL="863599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Open Sans"/>
                <a:buChar char="•"/>
              </a:pPr>
              <a:r>
                <a:rPr i="0" lang="en-US" sz="39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46" name="Google Shape;646;p16"/>
            <p:cNvGrpSpPr/>
            <p:nvPr/>
          </p:nvGrpSpPr>
          <p:grpSpPr>
            <a:xfrm>
              <a:off x="281655" y="127444"/>
              <a:ext cx="596012" cy="596012"/>
              <a:chOff x="0" y="0"/>
              <a:chExt cx="812800" cy="812800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9D40"/>
              </a:solidFill>
              <a:ln>
                <a:noFill/>
              </a:ln>
            </p:spPr>
          </p:sp>
          <p:sp>
            <p:nvSpPr>
              <p:cNvPr id="648" name="Google Shape;648;p1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7"/>
          <p:cNvSpPr txBox="1"/>
          <p:nvPr/>
        </p:nvSpPr>
        <p:spPr>
          <a:xfrm>
            <a:off x="1028700" y="1019175"/>
            <a:ext cx="9467126" cy="13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Table of contents</a:t>
            </a:r>
            <a:endParaRPr/>
          </a:p>
        </p:txBody>
      </p:sp>
      <p:sp>
        <p:nvSpPr>
          <p:cNvPr id="654" name="Google Shape;654;p17"/>
          <p:cNvSpPr txBox="1"/>
          <p:nvPr/>
        </p:nvSpPr>
        <p:spPr>
          <a:xfrm>
            <a:off x="2350558" y="4394595"/>
            <a:ext cx="41106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55" name="Google Shape;655;p17"/>
          <p:cNvGrpSpPr/>
          <p:nvPr/>
        </p:nvGrpSpPr>
        <p:grpSpPr>
          <a:xfrm>
            <a:off x="2350558" y="3210430"/>
            <a:ext cx="1044319" cy="1044319"/>
            <a:chOff x="0" y="0"/>
            <a:chExt cx="812800" cy="812800"/>
          </a:xfrm>
        </p:grpSpPr>
        <p:sp>
          <p:nvSpPr>
            <p:cNvPr id="656" name="Google Shape;65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57" name="Google Shape;657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17"/>
          <p:cNvSpPr txBox="1"/>
          <p:nvPr/>
        </p:nvSpPr>
        <p:spPr>
          <a:xfrm>
            <a:off x="2475238" y="3143755"/>
            <a:ext cx="794960" cy="976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01</a:t>
            </a:r>
            <a:endParaRPr/>
          </a:p>
        </p:txBody>
      </p:sp>
      <p:sp>
        <p:nvSpPr>
          <p:cNvPr id="659" name="Google Shape;659;p17"/>
          <p:cNvSpPr txBox="1"/>
          <p:nvPr/>
        </p:nvSpPr>
        <p:spPr>
          <a:xfrm>
            <a:off x="7180792" y="4394595"/>
            <a:ext cx="41106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60" name="Google Shape;660;p17"/>
          <p:cNvGrpSpPr/>
          <p:nvPr/>
        </p:nvGrpSpPr>
        <p:grpSpPr>
          <a:xfrm>
            <a:off x="7180792" y="3210430"/>
            <a:ext cx="1044319" cy="1044319"/>
            <a:chOff x="0" y="0"/>
            <a:chExt cx="812800" cy="812800"/>
          </a:xfrm>
        </p:grpSpPr>
        <p:sp>
          <p:nvSpPr>
            <p:cNvPr id="661" name="Google Shape;66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62" name="Google Shape;662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17"/>
          <p:cNvSpPr txBox="1"/>
          <p:nvPr/>
        </p:nvSpPr>
        <p:spPr>
          <a:xfrm>
            <a:off x="7305471" y="3143755"/>
            <a:ext cx="919639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02</a:t>
            </a:r>
            <a:endParaRPr/>
          </a:p>
        </p:txBody>
      </p:sp>
      <p:sp>
        <p:nvSpPr>
          <p:cNvPr id="664" name="Google Shape;664;p17"/>
          <p:cNvSpPr txBox="1"/>
          <p:nvPr/>
        </p:nvSpPr>
        <p:spPr>
          <a:xfrm>
            <a:off x="12011025" y="4394595"/>
            <a:ext cx="41106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65" name="Google Shape;665;p17"/>
          <p:cNvGrpSpPr/>
          <p:nvPr/>
        </p:nvGrpSpPr>
        <p:grpSpPr>
          <a:xfrm>
            <a:off x="12011025" y="3210430"/>
            <a:ext cx="1044319" cy="1044319"/>
            <a:chOff x="0" y="0"/>
            <a:chExt cx="812800" cy="812800"/>
          </a:xfrm>
        </p:grpSpPr>
        <p:sp>
          <p:nvSpPr>
            <p:cNvPr id="666" name="Google Shape;66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67" name="Google Shape;667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8" name="Google Shape;668;p17"/>
          <p:cNvSpPr txBox="1"/>
          <p:nvPr/>
        </p:nvSpPr>
        <p:spPr>
          <a:xfrm>
            <a:off x="12135704" y="3143755"/>
            <a:ext cx="919639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03</a:t>
            </a:r>
            <a:endParaRPr/>
          </a:p>
        </p:txBody>
      </p:sp>
      <p:sp>
        <p:nvSpPr>
          <p:cNvPr id="669" name="Google Shape;669;p17"/>
          <p:cNvSpPr txBox="1"/>
          <p:nvPr/>
        </p:nvSpPr>
        <p:spPr>
          <a:xfrm>
            <a:off x="2350558" y="7181186"/>
            <a:ext cx="41106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0" name="Google Shape;670;p17"/>
          <p:cNvGrpSpPr/>
          <p:nvPr/>
        </p:nvGrpSpPr>
        <p:grpSpPr>
          <a:xfrm>
            <a:off x="2350558" y="5987497"/>
            <a:ext cx="1044319" cy="1044319"/>
            <a:chOff x="0" y="0"/>
            <a:chExt cx="812800" cy="812800"/>
          </a:xfrm>
        </p:grpSpPr>
        <p:sp>
          <p:nvSpPr>
            <p:cNvPr id="671" name="Google Shape;67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72" name="Google Shape;672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17"/>
          <p:cNvSpPr txBox="1"/>
          <p:nvPr/>
        </p:nvSpPr>
        <p:spPr>
          <a:xfrm>
            <a:off x="2475238" y="5920822"/>
            <a:ext cx="1029759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04</a:t>
            </a:r>
            <a:endParaRPr/>
          </a:p>
        </p:txBody>
      </p:sp>
      <p:sp>
        <p:nvSpPr>
          <p:cNvPr id="674" name="Google Shape;674;p17"/>
          <p:cNvSpPr txBox="1"/>
          <p:nvPr/>
        </p:nvSpPr>
        <p:spPr>
          <a:xfrm>
            <a:off x="7180792" y="7171661"/>
            <a:ext cx="41106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5" name="Google Shape;675;p17"/>
          <p:cNvGrpSpPr/>
          <p:nvPr/>
        </p:nvGrpSpPr>
        <p:grpSpPr>
          <a:xfrm>
            <a:off x="7180792" y="5987497"/>
            <a:ext cx="1044319" cy="1044319"/>
            <a:chOff x="0" y="0"/>
            <a:chExt cx="812800" cy="812800"/>
          </a:xfrm>
        </p:grpSpPr>
        <p:sp>
          <p:nvSpPr>
            <p:cNvPr id="676" name="Google Shape;67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77" name="Google Shape;677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8" name="Google Shape;678;p17"/>
          <p:cNvSpPr txBox="1"/>
          <p:nvPr/>
        </p:nvSpPr>
        <p:spPr>
          <a:xfrm>
            <a:off x="7305471" y="5920822"/>
            <a:ext cx="1059108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05</a:t>
            </a:r>
            <a:endParaRPr/>
          </a:p>
        </p:txBody>
      </p:sp>
      <p:sp>
        <p:nvSpPr>
          <p:cNvPr id="679" name="Google Shape;679;p17"/>
          <p:cNvSpPr txBox="1"/>
          <p:nvPr/>
        </p:nvSpPr>
        <p:spPr>
          <a:xfrm>
            <a:off x="12011025" y="7171661"/>
            <a:ext cx="41106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80" name="Google Shape;680;p17"/>
          <p:cNvGrpSpPr/>
          <p:nvPr/>
        </p:nvGrpSpPr>
        <p:grpSpPr>
          <a:xfrm>
            <a:off x="12011025" y="5987497"/>
            <a:ext cx="1044319" cy="1044319"/>
            <a:chOff x="0" y="0"/>
            <a:chExt cx="812800" cy="812800"/>
          </a:xfrm>
        </p:grpSpPr>
        <p:sp>
          <p:nvSpPr>
            <p:cNvPr id="681" name="Google Shape;6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82" name="Google Shape;682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17"/>
          <p:cNvSpPr txBox="1"/>
          <p:nvPr/>
        </p:nvSpPr>
        <p:spPr>
          <a:xfrm>
            <a:off x="12135704" y="5920822"/>
            <a:ext cx="1103133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7DBFF8"/>
                </a:solidFill>
                <a:latin typeface="Alice"/>
                <a:ea typeface="Alice"/>
                <a:cs typeface="Alice"/>
                <a:sym typeface="Alice"/>
              </a:rPr>
              <a:t>06</a:t>
            </a:r>
            <a:endParaRPr/>
          </a:p>
        </p:txBody>
      </p:sp>
      <p:grpSp>
        <p:nvGrpSpPr>
          <p:cNvPr id="684" name="Google Shape;684;p17"/>
          <p:cNvGrpSpPr/>
          <p:nvPr/>
        </p:nvGrpSpPr>
        <p:grpSpPr>
          <a:xfrm rot="10786669">
            <a:off x="15045055" y="-5690364"/>
            <a:ext cx="6527018" cy="10619055"/>
            <a:chOff x="0" y="0"/>
            <a:chExt cx="8702690" cy="14158740"/>
          </a:xfrm>
        </p:grpSpPr>
        <p:grpSp>
          <p:nvGrpSpPr>
            <p:cNvPr id="685" name="Google Shape;685;p17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686" name="Google Shape;686;p17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17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689" name="Google Shape;689;p17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p17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692" name="Google Shape;692;p17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4" name="Google Shape;694;p17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695" name="Google Shape;695;p17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7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698" name="Google Shape;698;p17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p17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701" name="Google Shape;701;p17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17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3" name="Google Shape;703;p17"/>
          <p:cNvGrpSpPr/>
          <p:nvPr/>
        </p:nvGrpSpPr>
        <p:grpSpPr>
          <a:xfrm rot="10800000">
            <a:off x="-3774293" y="7182300"/>
            <a:ext cx="6527018" cy="10619055"/>
            <a:chOff x="0" y="0"/>
            <a:chExt cx="660400" cy="1074430"/>
          </a:xfrm>
        </p:grpSpPr>
        <p:sp>
          <p:nvSpPr>
            <p:cNvPr id="704" name="Google Shape;704;p17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17"/>
          <p:cNvGrpSpPr/>
          <p:nvPr/>
        </p:nvGrpSpPr>
        <p:grpSpPr>
          <a:xfrm rot="10800000">
            <a:off x="-3337357" y="7621067"/>
            <a:ext cx="5653147" cy="9624172"/>
            <a:chOff x="0" y="0"/>
            <a:chExt cx="660400" cy="1124295"/>
          </a:xfrm>
        </p:grpSpPr>
        <p:sp>
          <p:nvSpPr>
            <p:cNvPr id="707" name="Google Shape;707;p17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17"/>
          <p:cNvGrpSpPr/>
          <p:nvPr/>
        </p:nvGrpSpPr>
        <p:grpSpPr>
          <a:xfrm rot="10800000">
            <a:off x="-2849528" y="8164484"/>
            <a:ext cx="4677489" cy="8468703"/>
            <a:chOff x="0" y="0"/>
            <a:chExt cx="660400" cy="1195670"/>
          </a:xfrm>
        </p:grpSpPr>
        <p:sp>
          <p:nvSpPr>
            <p:cNvPr id="710" name="Google Shape;710;p17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17"/>
          <p:cNvGrpSpPr/>
          <p:nvPr/>
        </p:nvGrpSpPr>
        <p:grpSpPr>
          <a:xfrm rot="10800000">
            <a:off x="-2354227" y="8737501"/>
            <a:ext cx="3686886" cy="7322669"/>
            <a:chOff x="0" y="0"/>
            <a:chExt cx="660400" cy="1311646"/>
          </a:xfrm>
        </p:grpSpPr>
        <p:sp>
          <p:nvSpPr>
            <p:cNvPr id="713" name="Google Shape;713;p17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17"/>
          <p:cNvGrpSpPr/>
          <p:nvPr/>
        </p:nvGrpSpPr>
        <p:grpSpPr>
          <a:xfrm rot="10800000">
            <a:off x="-1937991" y="9277958"/>
            <a:ext cx="2854415" cy="6385344"/>
            <a:chOff x="0" y="0"/>
            <a:chExt cx="660400" cy="1477319"/>
          </a:xfrm>
        </p:grpSpPr>
        <p:sp>
          <p:nvSpPr>
            <p:cNvPr id="716" name="Google Shape;716;p17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17"/>
          <p:cNvGrpSpPr/>
          <p:nvPr/>
        </p:nvGrpSpPr>
        <p:grpSpPr>
          <a:xfrm rot="10800000">
            <a:off x="-1576734" y="9748392"/>
            <a:ext cx="2131901" cy="5489180"/>
            <a:chOff x="0" y="0"/>
            <a:chExt cx="660400" cy="1700386"/>
          </a:xfrm>
        </p:grpSpPr>
        <p:sp>
          <p:nvSpPr>
            <p:cNvPr id="719" name="Google Shape;719;p17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7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9D40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18"/>
          <p:cNvGrpSpPr/>
          <p:nvPr/>
        </p:nvGrpSpPr>
        <p:grpSpPr>
          <a:xfrm>
            <a:off x="-2780907" y="-3332311"/>
            <a:ext cx="6568144" cy="10644284"/>
            <a:chOff x="1" y="1"/>
            <a:chExt cx="8757526" cy="14192379"/>
          </a:xfrm>
        </p:grpSpPr>
        <p:grpSp>
          <p:nvGrpSpPr>
            <p:cNvPr id="726" name="Google Shape;726;p18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727" name="Google Shape;727;p1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9" name="Google Shape;729;p18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730" name="Google Shape;730;p1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2" name="Google Shape;732;p18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733" name="Google Shape;733;p1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5" name="Google Shape;735;p18"/>
            <p:cNvGrpSpPr/>
            <p:nvPr/>
          </p:nvGrpSpPr>
          <p:grpSpPr>
            <a:xfrm rot="-13330">
              <a:off x="1920840" y="2214411"/>
              <a:ext cx="4915848" cy="9763559"/>
              <a:chOff x="0" y="0"/>
              <a:chExt cx="660400" cy="1311646"/>
            </a:xfrm>
          </p:grpSpPr>
          <p:sp>
            <p:nvSpPr>
              <p:cNvPr id="736" name="Google Shape;736;p1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p18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739" name="Google Shape;739;p1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18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742" name="Google Shape;742;p1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4" name="Google Shape;744;p18"/>
          <p:cNvGrpSpPr/>
          <p:nvPr/>
        </p:nvGrpSpPr>
        <p:grpSpPr>
          <a:xfrm>
            <a:off x="15024491" y="6273855"/>
            <a:ext cx="6527018" cy="10619055"/>
            <a:chOff x="0" y="0"/>
            <a:chExt cx="8702690" cy="14158740"/>
          </a:xfrm>
        </p:grpSpPr>
        <p:grpSp>
          <p:nvGrpSpPr>
            <p:cNvPr id="745" name="Google Shape;745;p18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746" name="Google Shape;746;p1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18"/>
            <p:cNvGrpSpPr/>
            <p:nvPr/>
          </p:nvGrpSpPr>
          <p:grpSpPr>
            <a:xfrm rot="10800000">
              <a:off x="582580" y="663255"/>
              <a:ext cx="7537530" cy="12832230"/>
              <a:chOff x="0" y="0"/>
              <a:chExt cx="660400" cy="1124295"/>
            </a:xfrm>
          </p:grpSpPr>
          <p:sp>
            <p:nvSpPr>
              <p:cNvPr id="749" name="Google Shape;749;p1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18"/>
            <p:cNvGrpSpPr/>
            <p:nvPr/>
          </p:nvGrpSpPr>
          <p:grpSpPr>
            <a:xfrm rot="10800000">
              <a:off x="1233019" y="1433568"/>
              <a:ext cx="6236652" cy="11291604"/>
              <a:chOff x="0" y="0"/>
              <a:chExt cx="660400" cy="1195670"/>
            </a:xfrm>
          </p:grpSpPr>
          <p:sp>
            <p:nvSpPr>
              <p:cNvPr id="752" name="Google Shape;752;p1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18"/>
            <p:cNvGrpSpPr/>
            <p:nvPr/>
          </p:nvGrpSpPr>
          <p:grpSpPr>
            <a:xfrm rot="10800000">
              <a:off x="1893421" y="2197591"/>
              <a:ext cx="4915848" cy="9763559"/>
              <a:chOff x="0" y="0"/>
              <a:chExt cx="660400" cy="1311646"/>
            </a:xfrm>
          </p:grpSpPr>
          <p:sp>
            <p:nvSpPr>
              <p:cNvPr id="755" name="Google Shape;755;p1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7" name="Google Shape;757;p18"/>
            <p:cNvGrpSpPr/>
            <p:nvPr/>
          </p:nvGrpSpPr>
          <p:grpSpPr>
            <a:xfrm rot="10800000">
              <a:off x="2448402" y="2822474"/>
              <a:ext cx="3805887" cy="8513792"/>
              <a:chOff x="0" y="0"/>
              <a:chExt cx="660400" cy="1477319"/>
            </a:xfrm>
          </p:grpSpPr>
          <p:sp>
            <p:nvSpPr>
              <p:cNvPr id="758" name="Google Shape;758;p1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0" name="Google Shape;760;p18"/>
            <p:cNvGrpSpPr/>
            <p:nvPr/>
          </p:nvGrpSpPr>
          <p:grpSpPr>
            <a:xfrm rot="10800000">
              <a:off x="2930078" y="3419917"/>
              <a:ext cx="2842534" cy="7318907"/>
              <a:chOff x="0" y="0"/>
              <a:chExt cx="660400" cy="1700386"/>
            </a:xfrm>
          </p:grpSpPr>
          <p:sp>
            <p:nvSpPr>
              <p:cNvPr id="761" name="Google Shape;761;p1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18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3" name="Google Shape;763;p1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64" name="Google Shape;764;p1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65" name="Google Shape;765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18"/>
          <p:cNvGrpSpPr/>
          <p:nvPr/>
        </p:nvGrpSpPr>
        <p:grpSpPr>
          <a:xfrm>
            <a:off x="1509264" y="1566144"/>
            <a:ext cx="15312697" cy="7237746"/>
            <a:chOff x="0" y="0"/>
            <a:chExt cx="4032974" cy="1906238"/>
          </a:xfrm>
        </p:grpSpPr>
        <p:sp>
          <p:nvSpPr>
            <p:cNvPr id="767" name="Google Shape;767;p18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68" name="Google Shape;768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18"/>
          <p:cNvSpPr txBox="1"/>
          <p:nvPr/>
        </p:nvSpPr>
        <p:spPr>
          <a:xfrm>
            <a:off x="7214518" y="1907012"/>
            <a:ext cx="3858964" cy="13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In dept</a:t>
            </a:r>
            <a:endParaRPr/>
          </a:p>
        </p:txBody>
      </p:sp>
      <p:grpSp>
        <p:nvGrpSpPr>
          <p:cNvPr id="770" name="Google Shape;770;p18"/>
          <p:cNvGrpSpPr/>
          <p:nvPr/>
        </p:nvGrpSpPr>
        <p:grpSpPr>
          <a:xfrm>
            <a:off x="2366110" y="3901788"/>
            <a:ext cx="4159527" cy="3854341"/>
            <a:chOff x="0" y="0"/>
            <a:chExt cx="5546037" cy="5139121"/>
          </a:xfrm>
        </p:grpSpPr>
        <p:sp>
          <p:nvSpPr>
            <p:cNvPr id="771" name="Google Shape;771;p18"/>
            <p:cNvSpPr/>
            <p:nvPr/>
          </p:nvSpPr>
          <p:spPr>
            <a:xfrm>
              <a:off x="0" y="0"/>
              <a:ext cx="5546037" cy="5139121"/>
            </a:xfrm>
            <a:custGeom>
              <a:rect b="b" l="l" r="r" t="t"/>
              <a:pathLst>
                <a:path extrusionOk="0" h="2459185" w="2653903">
                  <a:moveTo>
                    <a:pt x="0" y="0"/>
                  </a:moveTo>
                  <a:lnTo>
                    <a:pt x="2653903" y="0"/>
                  </a:lnTo>
                  <a:lnTo>
                    <a:pt x="2653903" y="2459185"/>
                  </a:lnTo>
                  <a:lnTo>
                    <a:pt x="0" y="24591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72" name="Google Shape;772;p18"/>
            <p:cNvSpPr txBox="1"/>
            <p:nvPr/>
          </p:nvSpPr>
          <p:spPr>
            <a:xfrm>
              <a:off x="570174" y="152229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8"/>
            <p:cNvSpPr txBox="1"/>
            <p:nvPr/>
          </p:nvSpPr>
          <p:spPr>
            <a:xfrm>
              <a:off x="349201" y="2799455"/>
              <a:ext cx="49284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 you want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share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774" name="Google Shape;774;p18"/>
            <p:cNvCxnSpPr/>
            <p:nvPr/>
          </p:nvCxnSpPr>
          <p:spPr>
            <a:xfrm>
              <a:off x="504335" y="2493361"/>
              <a:ext cx="4486566" cy="0"/>
            </a:xfrm>
            <a:prstGeom prst="straightConnector1">
              <a:avLst/>
            </a:prstGeom>
            <a:noFill/>
            <a:ln cap="flat" cmpd="sng" w="7620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75" name="Google Shape;775;p18"/>
          <p:cNvGrpSpPr/>
          <p:nvPr/>
        </p:nvGrpSpPr>
        <p:grpSpPr>
          <a:xfrm>
            <a:off x="7064236" y="3901788"/>
            <a:ext cx="4159527" cy="3854341"/>
            <a:chOff x="0" y="0"/>
            <a:chExt cx="5546037" cy="5139121"/>
          </a:xfrm>
        </p:grpSpPr>
        <p:sp>
          <p:nvSpPr>
            <p:cNvPr id="776" name="Google Shape;776;p18"/>
            <p:cNvSpPr/>
            <p:nvPr/>
          </p:nvSpPr>
          <p:spPr>
            <a:xfrm>
              <a:off x="0" y="0"/>
              <a:ext cx="5546037" cy="5139121"/>
            </a:xfrm>
            <a:custGeom>
              <a:rect b="b" l="l" r="r" t="t"/>
              <a:pathLst>
                <a:path extrusionOk="0" h="2459185" w="2653903">
                  <a:moveTo>
                    <a:pt x="0" y="0"/>
                  </a:moveTo>
                  <a:lnTo>
                    <a:pt x="2653903" y="0"/>
                  </a:lnTo>
                  <a:lnTo>
                    <a:pt x="2653903" y="2459185"/>
                  </a:lnTo>
                  <a:lnTo>
                    <a:pt x="0" y="24591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77" name="Google Shape;777;p18"/>
            <p:cNvSpPr txBox="1"/>
            <p:nvPr/>
          </p:nvSpPr>
          <p:spPr>
            <a:xfrm>
              <a:off x="570174" y="152229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8"/>
            <p:cNvSpPr txBox="1"/>
            <p:nvPr/>
          </p:nvSpPr>
          <p:spPr>
            <a:xfrm>
              <a:off x="349201" y="2799455"/>
              <a:ext cx="49284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 you want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share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779" name="Google Shape;779;p18"/>
            <p:cNvCxnSpPr/>
            <p:nvPr/>
          </p:nvCxnSpPr>
          <p:spPr>
            <a:xfrm>
              <a:off x="504335" y="2493361"/>
              <a:ext cx="4486566" cy="0"/>
            </a:xfrm>
            <a:prstGeom prst="straightConnector1">
              <a:avLst/>
            </a:prstGeom>
            <a:noFill/>
            <a:ln cap="flat" cmpd="sng" w="7620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80" name="Google Shape;780;p18"/>
          <p:cNvGrpSpPr/>
          <p:nvPr/>
        </p:nvGrpSpPr>
        <p:grpSpPr>
          <a:xfrm>
            <a:off x="11762363" y="3901788"/>
            <a:ext cx="4159527" cy="3854341"/>
            <a:chOff x="0" y="0"/>
            <a:chExt cx="5546037" cy="5139121"/>
          </a:xfrm>
        </p:grpSpPr>
        <p:sp>
          <p:nvSpPr>
            <p:cNvPr id="781" name="Google Shape;781;p18"/>
            <p:cNvSpPr/>
            <p:nvPr/>
          </p:nvSpPr>
          <p:spPr>
            <a:xfrm>
              <a:off x="0" y="0"/>
              <a:ext cx="5546037" cy="5139121"/>
            </a:xfrm>
            <a:custGeom>
              <a:rect b="b" l="l" r="r" t="t"/>
              <a:pathLst>
                <a:path extrusionOk="0" h="2459185" w="2653903">
                  <a:moveTo>
                    <a:pt x="0" y="0"/>
                  </a:moveTo>
                  <a:lnTo>
                    <a:pt x="2653903" y="0"/>
                  </a:lnTo>
                  <a:lnTo>
                    <a:pt x="2653903" y="2459185"/>
                  </a:lnTo>
                  <a:lnTo>
                    <a:pt x="0" y="24591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82" name="Google Shape;782;p18"/>
            <p:cNvSpPr txBox="1"/>
            <p:nvPr/>
          </p:nvSpPr>
          <p:spPr>
            <a:xfrm>
              <a:off x="570174" y="152229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8"/>
            <p:cNvSpPr txBox="1"/>
            <p:nvPr/>
          </p:nvSpPr>
          <p:spPr>
            <a:xfrm>
              <a:off x="349201" y="2799455"/>
              <a:ext cx="49284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 you want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3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share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784" name="Google Shape;784;p18"/>
            <p:cNvCxnSpPr/>
            <p:nvPr/>
          </p:nvCxnSpPr>
          <p:spPr>
            <a:xfrm>
              <a:off x="504335" y="2493361"/>
              <a:ext cx="4486566" cy="0"/>
            </a:xfrm>
            <a:prstGeom prst="straightConnector1">
              <a:avLst/>
            </a:prstGeom>
            <a:noFill/>
            <a:ln cap="flat" cmpd="sng" w="7620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9"/>
          <p:cNvSpPr txBox="1"/>
          <p:nvPr/>
        </p:nvSpPr>
        <p:spPr>
          <a:xfrm>
            <a:off x="1973716" y="7172111"/>
            <a:ext cx="446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90" name="Google Shape;790;p19"/>
          <p:cNvGrpSpPr/>
          <p:nvPr/>
        </p:nvGrpSpPr>
        <p:grpSpPr>
          <a:xfrm>
            <a:off x="1750043" y="2938206"/>
            <a:ext cx="3557192" cy="3568079"/>
            <a:chOff x="0" y="0"/>
            <a:chExt cx="1412613" cy="1416937"/>
          </a:xfrm>
        </p:grpSpPr>
        <p:sp>
          <p:nvSpPr>
            <p:cNvPr id="791" name="Google Shape;791;p19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92" name="Google Shape;792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3" name="Google Shape;793;p19"/>
          <p:cNvPicPr preferRelativeResize="0"/>
          <p:nvPr/>
        </p:nvPicPr>
        <p:blipFill rotWithShape="1">
          <a:blip r:embed="rId3">
            <a:alphaModFix/>
          </a:blip>
          <a:srcRect b="47399" l="11981" r="14479" t="393"/>
          <a:stretch/>
        </p:blipFill>
        <p:spPr>
          <a:xfrm>
            <a:off x="1954666" y="3157644"/>
            <a:ext cx="3124150" cy="3129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4" name="Google Shape;794;p19"/>
          <p:cNvGrpSpPr/>
          <p:nvPr/>
        </p:nvGrpSpPr>
        <p:grpSpPr>
          <a:xfrm>
            <a:off x="6918257" y="2938206"/>
            <a:ext cx="3557192" cy="3568079"/>
            <a:chOff x="0" y="0"/>
            <a:chExt cx="1412613" cy="1416937"/>
          </a:xfrm>
        </p:grpSpPr>
        <p:sp>
          <p:nvSpPr>
            <p:cNvPr id="795" name="Google Shape;795;p19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96" name="Google Shape;796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7" name="Google Shape;797;p19"/>
          <p:cNvPicPr preferRelativeResize="0"/>
          <p:nvPr/>
        </p:nvPicPr>
        <p:blipFill rotWithShape="1">
          <a:blip r:embed="rId4">
            <a:alphaModFix/>
          </a:blip>
          <a:srcRect b="38159" l="27121" r="35992" t="6491"/>
          <a:stretch/>
        </p:blipFill>
        <p:spPr>
          <a:xfrm>
            <a:off x="7122880" y="3157644"/>
            <a:ext cx="3124150" cy="3129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8" name="Google Shape;798;p19"/>
          <p:cNvGrpSpPr/>
          <p:nvPr/>
        </p:nvGrpSpPr>
        <p:grpSpPr>
          <a:xfrm>
            <a:off x="11881847" y="2938206"/>
            <a:ext cx="3557192" cy="3568079"/>
            <a:chOff x="0" y="0"/>
            <a:chExt cx="1412613" cy="1416937"/>
          </a:xfrm>
        </p:grpSpPr>
        <p:sp>
          <p:nvSpPr>
            <p:cNvPr id="799" name="Google Shape;799;p19"/>
            <p:cNvSpPr/>
            <p:nvPr/>
          </p:nvSpPr>
          <p:spPr>
            <a:xfrm>
              <a:off x="0" y="0"/>
              <a:ext cx="1412613" cy="1416937"/>
            </a:xfrm>
            <a:custGeom>
              <a:rect b="b" l="l" r="r" t="t"/>
              <a:pathLst>
                <a:path extrusionOk="0" h="1416937" w="1412613">
                  <a:moveTo>
                    <a:pt x="0" y="0"/>
                  </a:moveTo>
                  <a:lnTo>
                    <a:pt x="1412613" y="0"/>
                  </a:lnTo>
                  <a:lnTo>
                    <a:pt x="1412613" y="1416937"/>
                  </a:lnTo>
                  <a:lnTo>
                    <a:pt x="0" y="141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00" name="Google Shape;800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1" name="Google Shape;801;p19"/>
          <p:cNvPicPr preferRelativeResize="0"/>
          <p:nvPr/>
        </p:nvPicPr>
        <p:blipFill rotWithShape="1">
          <a:blip r:embed="rId5">
            <a:alphaModFix/>
          </a:blip>
          <a:srcRect b="16570" l="0" r="0" t="16571"/>
          <a:stretch/>
        </p:blipFill>
        <p:spPr>
          <a:xfrm>
            <a:off x="12086470" y="3157644"/>
            <a:ext cx="3124150" cy="3129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2" name="Google Shape;802;p19"/>
          <p:cNvGrpSpPr/>
          <p:nvPr/>
        </p:nvGrpSpPr>
        <p:grpSpPr>
          <a:xfrm rot="10786669">
            <a:off x="15095518" y="-7266357"/>
            <a:ext cx="6527018" cy="10619055"/>
            <a:chOff x="0" y="0"/>
            <a:chExt cx="8702690" cy="14158740"/>
          </a:xfrm>
        </p:grpSpPr>
        <p:grpSp>
          <p:nvGrpSpPr>
            <p:cNvPr id="803" name="Google Shape;803;p19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804" name="Google Shape;804;p1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9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807" name="Google Shape;807;p1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9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810" name="Google Shape;810;p1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9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813" name="Google Shape;813;p1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9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816" name="Google Shape;816;p1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9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819" name="Google Shape;819;p19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7DBF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9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1" name="Google Shape;821;p19"/>
          <p:cNvGrpSpPr/>
          <p:nvPr/>
        </p:nvGrpSpPr>
        <p:grpSpPr>
          <a:xfrm>
            <a:off x="1954666" y="5934120"/>
            <a:ext cx="1044319" cy="1094325"/>
            <a:chOff x="0" y="-66675"/>
            <a:chExt cx="1392425" cy="1459100"/>
          </a:xfrm>
        </p:grpSpPr>
        <p:grpSp>
          <p:nvGrpSpPr>
            <p:cNvPr id="822" name="Google Shape;822;p19"/>
            <p:cNvGrpSpPr/>
            <p:nvPr/>
          </p:nvGrpSpPr>
          <p:grpSpPr>
            <a:xfrm>
              <a:off x="0" y="0"/>
              <a:ext cx="1392425" cy="1392425"/>
              <a:chOff x="0" y="0"/>
              <a:chExt cx="812800" cy="812800"/>
            </a:xfrm>
          </p:grpSpPr>
          <p:sp>
            <p:nvSpPr>
              <p:cNvPr id="823" name="Google Shape;82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BFF8"/>
              </a:solidFill>
              <a:ln>
                <a:noFill/>
              </a:ln>
            </p:spPr>
          </p:sp>
          <p:sp>
            <p:nvSpPr>
              <p:cNvPr id="824" name="Google Shape;824;p19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5" name="Google Shape;825;p19"/>
            <p:cNvSpPr txBox="1"/>
            <p:nvPr/>
          </p:nvSpPr>
          <p:spPr>
            <a:xfrm>
              <a:off x="166239" y="-66675"/>
              <a:ext cx="1059947" cy="128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01</a:t>
              </a:r>
              <a:endParaRPr/>
            </a:p>
          </p:txBody>
        </p:sp>
      </p:grpSp>
      <p:grpSp>
        <p:nvGrpSpPr>
          <p:cNvPr id="826" name="Google Shape;826;p19"/>
          <p:cNvGrpSpPr/>
          <p:nvPr/>
        </p:nvGrpSpPr>
        <p:grpSpPr>
          <a:xfrm>
            <a:off x="7122880" y="5939152"/>
            <a:ext cx="1044319" cy="1044319"/>
            <a:chOff x="0" y="0"/>
            <a:chExt cx="812800" cy="812800"/>
          </a:xfrm>
        </p:grpSpPr>
        <p:sp>
          <p:nvSpPr>
            <p:cNvPr id="827" name="Google Shape;82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828" name="Google Shape;828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9"/>
          <p:cNvGrpSpPr/>
          <p:nvPr/>
        </p:nvGrpSpPr>
        <p:grpSpPr>
          <a:xfrm>
            <a:off x="12089313" y="5894178"/>
            <a:ext cx="1044319" cy="1044319"/>
            <a:chOff x="0" y="0"/>
            <a:chExt cx="812800" cy="812800"/>
          </a:xfrm>
        </p:grpSpPr>
        <p:sp>
          <p:nvSpPr>
            <p:cNvPr id="830" name="Google Shape;830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831" name="Google Shape;831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19"/>
          <p:cNvGrpSpPr/>
          <p:nvPr/>
        </p:nvGrpSpPr>
        <p:grpSpPr>
          <a:xfrm rot="10800000">
            <a:off x="-3774293" y="7182300"/>
            <a:ext cx="6527018" cy="10619055"/>
            <a:chOff x="0" y="0"/>
            <a:chExt cx="660400" cy="1074430"/>
          </a:xfrm>
        </p:grpSpPr>
        <p:sp>
          <p:nvSpPr>
            <p:cNvPr id="833" name="Google Shape;833;p19"/>
            <p:cNvSpPr/>
            <p:nvPr/>
          </p:nvSpPr>
          <p:spPr>
            <a:xfrm>
              <a:off x="0" y="0"/>
              <a:ext cx="660400" cy="1074430"/>
            </a:xfrm>
            <a:custGeom>
              <a:rect b="b" l="l" r="r" t="t"/>
              <a:pathLst>
                <a:path extrusionOk="0" h="1074430" w="66040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19"/>
          <p:cNvGrpSpPr/>
          <p:nvPr/>
        </p:nvGrpSpPr>
        <p:grpSpPr>
          <a:xfrm rot="10800000">
            <a:off x="-3337357" y="7621067"/>
            <a:ext cx="5653147" cy="9624172"/>
            <a:chOff x="0" y="0"/>
            <a:chExt cx="660400" cy="1124295"/>
          </a:xfrm>
        </p:grpSpPr>
        <p:sp>
          <p:nvSpPr>
            <p:cNvPr id="836" name="Google Shape;836;p19"/>
            <p:cNvSpPr/>
            <p:nvPr/>
          </p:nvSpPr>
          <p:spPr>
            <a:xfrm>
              <a:off x="0" y="0"/>
              <a:ext cx="660400" cy="1124295"/>
            </a:xfrm>
            <a:custGeom>
              <a:rect b="b" l="l" r="r" t="t"/>
              <a:pathLst>
                <a:path extrusionOk="0" h="1124295" w="66040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19"/>
          <p:cNvGrpSpPr/>
          <p:nvPr/>
        </p:nvGrpSpPr>
        <p:grpSpPr>
          <a:xfrm rot="10800000">
            <a:off x="-2849528" y="8164484"/>
            <a:ext cx="4677489" cy="8468703"/>
            <a:chOff x="0" y="0"/>
            <a:chExt cx="660400" cy="1195670"/>
          </a:xfrm>
        </p:grpSpPr>
        <p:sp>
          <p:nvSpPr>
            <p:cNvPr id="839" name="Google Shape;839;p19"/>
            <p:cNvSpPr/>
            <p:nvPr/>
          </p:nvSpPr>
          <p:spPr>
            <a:xfrm>
              <a:off x="0" y="0"/>
              <a:ext cx="660400" cy="1195670"/>
            </a:xfrm>
            <a:custGeom>
              <a:rect b="b" l="l" r="r" t="t"/>
              <a:pathLst>
                <a:path extrusionOk="0" h="1195670" w="66040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19"/>
          <p:cNvGrpSpPr/>
          <p:nvPr/>
        </p:nvGrpSpPr>
        <p:grpSpPr>
          <a:xfrm rot="10800000">
            <a:off x="-2354227" y="8737501"/>
            <a:ext cx="3686886" cy="7322669"/>
            <a:chOff x="0" y="0"/>
            <a:chExt cx="660400" cy="1311646"/>
          </a:xfrm>
        </p:grpSpPr>
        <p:sp>
          <p:nvSpPr>
            <p:cNvPr id="842" name="Google Shape;842;p19"/>
            <p:cNvSpPr/>
            <p:nvPr/>
          </p:nvSpPr>
          <p:spPr>
            <a:xfrm>
              <a:off x="0" y="0"/>
              <a:ext cx="660400" cy="1311646"/>
            </a:xfrm>
            <a:custGeom>
              <a:rect b="b" l="l" r="r" t="t"/>
              <a:pathLst>
                <a:path extrusionOk="0" h="1311646" w="66040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19"/>
          <p:cNvGrpSpPr/>
          <p:nvPr/>
        </p:nvGrpSpPr>
        <p:grpSpPr>
          <a:xfrm rot="10800000">
            <a:off x="-1937991" y="9277958"/>
            <a:ext cx="2854415" cy="6385344"/>
            <a:chOff x="0" y="0"/>
            <a:chExt cx="660400" cy="1477319"/>
          </a:xfrm>
        </p:grpSpPr>
        <p:sp>
          <p:nvSpPr>
            <p:cNvPr id="845" name="Google Shape;845;p19"/>
            <p:cNvSpPr/>
            <p:nvPr/>
          </p:nvSpPr>
          <p:spPr>
            <a:xfrm>
              <a:off x="0" y="0"/>
              <a:ext cx="660400" cy="1477319"/>
            </a:xfrm>
            <a:custGeom>
              <a:rect b="b" l="l" r="r" t="t"/>
              <a:pathLst>
                <a:path extrusionOk="0" h="1477319" w="66040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19"/>
          <p:cNvGrpSpPr/>
          <p:nvPr/>
        </p:nvGrpSpPr>
        <p:grpSpPr>
          <a:xfrm rot="10800000">
            <a:off x="-1576734" y="9748392"/>
            <a:ext cx="2131901" cy="5489180"/>
            <a:chOff x="0" y="0"/>
            <a:chExt cx="660400" cy="1700386"/>
          </a:xfrm>
        </p:grpSpPr>
        <p:sp>
          <p:nvSpPr>
            <p:cNvPr id="848" name="Google Shape;848;p19"/>
            <p:cNvSpPr/>
            <p:nvPr/>
          </p:nvSpPr>
          <p:spPr>
            <a:xfrm>
              <a:off x="0" y="0"/>
              <a:ext cx="660400" cy="1700386"/>
            </a:xfrm>
            <a:custGeom>
              <a:rect b="b" l="l" r="r" t="t"/>
              <a:pathLst>
                <a:path extrusionOk="0" h="1700386" w="66040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7DBF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9"/>
            <p:cNvSpPr txBox="1"/>
            <p:nvPr/>
          </p:nvSpPr>
          <p:spPr>
            <a:xfrm>
              <a:off x="0" y="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725" lIns="95725" spcFirstLastPara="1" rIns="95725" wrap="square" tIns="95725">
              <a:noAutofit/>
            </a:bodyPr>
            <a:lstStyle/>
            <a:p>
              <a:pPr indent="0" lvl="0" marL="0" marR="0" rtl="0" algn="ctr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19"/>
          <p:cNvSpPr txBox="1"/>
          <p:nvPr/>
        </p:nvSpPr>
        <p:spPr>
          <a:xfrm>
            <a:off x="1028700" y="1019175"/>
            <a:ext cx="735052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Announcements</a:t>
            </a:r>
            <a:endParaRPr/>
          </a:p>
        </p:txBody>
      </p:sp>
      <p:sp>
        <p:nvSpPr>
          <p:cNvPr id="851" name="Google Shape;851;p19"/>
          <p:cNvSpPr txBox="1"/>
          <p:nvPr/>
        </p:nvSpPr>
        <p:spPr>
          <a:xfrm>
            <a:off x="7141930" y="7127137"/>
            <a:ext cx="446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19"/>
          <p:cNvSpPr txBox="1"/>
          <p:nvPr/>
        </p:nvSpPr>
        <p:spPr>
          <a:xfrm>
            <a:off x="7247559" y="5872477"/>
            <a:ext cx="1131668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02</a:t>
            </a:r>
            <a:endParaRPr/>
          </a:p>
        </p:txBody>
      </p:sp>
      <p:sp>
        <p:nvSpPr>
          <p:cNvPr id="853" name="Google Shape;853;p19"/>
          <p:cNvSpPr txBox="1"/>
          <p:nvPr/>
        </p:nvSpPr>
        <p:spPr>
          <a:xfrm>
            <a:off x="12108363" y="7082163"/>
            <a:ext cx="446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19"/>
          <p:cNvSpPr txBox="1"/>
          <p:nvPr/>
        </p:nvSpPr>
        <p:spPr>
          <a:xfrm>
            <a:off x="12213992" y="5827503"/>
            <a:ext cx="1131668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20"/>
          <p:cNvGrpSpPr/>
          <p:nvPr/>
        </p:nvGrpSpPr>
        <p:grpSpPr>
          <a:xfrm>
            <a:off x="15384711" y="-7367874"/>
            <a:ext cx="6568145" cy="10644284"/>
            <a:chOff x="1" y="1"/>
            <a:chExt cx="8757526" cy="14192379"/>
          </a:xfrm>
        </p:grpSpPr>
        <p:grpSp>
          <p:nvGrpSpPr>
            <p:cNvPr id="860" name="Google Shape;860;p20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861" name="Google Shape;861;p2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3" name="Google Shape;863;p20"/>
            <p:cNvGrpSpPr/>
            <p:nvPr/>
          </p:nvGrpSpPr>
          <p:grpSpPr>
            <a:xfrm rot="-13330">
              <a:off x="648402" y="705475"/>
              <a:ext cx="7537530" cy="12832230"/>
              <a:chOff x="0" y="0"/>
              <a:chExt cx="660400" cy="1124295"/>
            </a:xfrm>
          </p:grpSpPr>
          <p:sp>
            <p:nvSpPr>
              <p:cNvPr id="864" name="Google Shape;864;p2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6" name="Google Shape;866;p20"/>
            <p:cNvGrpSpPr/>
            <p:nvPr/>
          </p:nvGrpSpPr>
          <p:grpSpPr>
            <a:xfrm rot="-13330">
              <a:off x="1299019" y="1526588"/>
              <a:ext cx="6236652" cy="11291604"/>
              <a:chOff x="0" y="0"/>
              <a:chExt cx="660400" cy="1195670"/>
            </a:xfrm>
          </p:grpSpPr>
          <p:sp>
            <p:nvSpPr>
              <p:cNvPr id="867" name="Google Shape;867;p2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9" name="Google Shape;869;p20"/>
            <p:cNvGrpSpPr/>
            <p:nvPr/>
          </p:nvGrpSpPr>
          <p:grpSpPr>
            <a:xfrm rot="-13330">
              <a:off x="1959040" y="2341986"/>
              <a:ext cx="4915848" cy="9763559"/>
              <a:chOff x="0" y="0"/>
              <a:chExt cx="660400" cy="1311646"/>
            </a:xfrm>
          </p:grpSpPr>
          <p:sp>
            <p:nvSpPr>
              <p:cNvPr id="870" name="Google Shape;870;p2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2" name="Google Shape;872;p20"/>
            <p:cNvGrpSpPr/>
            <p:nvPr/>
          </p:nvGrpSpPr>
          <p:grpSpPr>
            <a:xfrm rot="-13330">
              <a:off x="2514030" y="2969157"/>
              <a:ext cx="3805887" cy="8513792"/>
              <a:chOff x="0" y="0"/>
              <a:chExt cx="660400" cy="1477319"/>
            </a:xfrm>
          </p:grpSpPr>
          <p:sp>
            <p:nvSpPr>
              <p:cNvPr id="873" name="Google Shape;873;p2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5" name="Google Shape;875;p20"/>
            <p:cNvGrpSpPr/>
            <p:nvPr/>
          </p:nvGrpSpPr>
          <p:grpSpPr>
            <a:xfrm rot="-13330">
              <a:off x="2995591" y="3536797"/>
              <a:ext cx="2842534" cy="7318907"/>
              <a:chOff x="0" y="0"/>
              <a:chExt cx="660400" cy="1700386"/>
            </a:xfrm>
          </p:grpSpPr>
          <p:sp>
            <p:nvSpPr>
              <p:cNvPr id="876" name="Google Shape;876;p2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8" name="Google Shape;878;p20"/>
          <p:cNvGrpSpPr/>
          <p:nvPr/>
        </p:nvGrpSpPr>
        <p:grpSpPr>
          <a:xfrm>
            <a:off x="-3263509" y="6649625"/>
            <a:ext cx="6527018" cy="10619055"/>
            <a:chOff x="0" y="0"/>
            <a:chExt cx="8702690" cy="14158740"/>
          </a:xfrm>
        </p:grpSpPr>
        <p:grpSp>
          <p:nvGrpSpPr>
            <p:cNvPr id="879" name="Google Shape;879;p20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880" name="Google Shape;880;p2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20"/>
            <p:cNvGrpSpPr/>
            <p:nvPr/>
          </p:nvGrpSpPr>
          <p:grpSpPr>
            <a:xfrm rot="10800000">
              <a:off x="582580" y="585023"/>
              <a:ext cx="7537530" cy="12832230"/>
              <a:chOff x="0" y="0"/>
              <a:chExt cx="660400" cy="1124295"/>
            </a:xfrm>
          </p:grpSpPr>
          <p:sp>
            <p:nvSpPr>
              <p:cNvPr id="883" name="Google Shape;883;p2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20"/>
            <p:cNvGrpSpPr/>
            <p:nvPr/>
          </p:nvGrpSpPr>
          <p:grpSpPr>
            <a:xfrm rot="10800000">
              <a:off x="1233019" y="1309578"/>
              <a:ext cx="6236652" cy="11291604"/>
              <a:chOff x="0" y="0"/>
              <a:chExt cx="660400" cy="1195670"/>
            </a:xfrm>
          </p:grpSpPr>
          <p:sp>
            <p:nvSpPr>
              <p:cNvPr id="886" name="Google Shape;886;p2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8" name="Google Shape;888;p20"/>
            <p:cNvGrpSpPr/>
            <p:nvPr/>
          </p:nvGrpSpPr>
          <p:grpSpPr>
            <a:xfrm rot="10800000">
              <a:off x="1893421" y="2171615"/>
              <a:ext cx="4915848" cy="9763559"/>
              <a:chOff x="0" y="0"/>
              <a:chExt cx="660400" cy="1311646"/>
            </a:xfrm>
          </p:grpSpPr>
          <p:sp>
            <p:nvSpPr>
              <p:cNvPr id="889" name="Google Shape;889;p2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20"/>
            <p:cNvGrpSpPr/>
            <p:nvPr/>
          </p:nvGrpSpPr>
          <p:grpSpPr>
            <a:xfrm rot="10800000">
              <a:off x="2448402" y="2794211"/>
              <a:ext cx="3805887" cy="8513792"/>
              <a:chOff x="0" y="0"/>
              <a:chExt cx="660400" cy="1477319"/>
            </a:xfrm>
          </p:grpSpPr>
          <p:sp>
            <p:nvSpPr>
              <p:cNvPr id="892" name="Google Shape;892;p2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4" name="Google Shape;894;p20"/>
            <p:cNvGrpSpPr/>
            <p:nvPr/>
          </p:nvGrpSpPr>
          <p:grpSpPr>
            <a:xfrm rot="10800000">
              <a:off x="2930078" y="3421456"/>
              <a:ext cx="2842534" cy="7318907"/>
              <a:chOff x="0" y="0"/>
              <a:chExt cx="660400" cy="1700386"/>
            </a:xfrm>
          </p:grpSpPr>
          <p:sp>
            <p:nvSpPr>
              <p:cNvPr id="895" name="Google Shape;895;p2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0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7" name="Google Shape;897;p20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98" name="Google Shape;898;p20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9" name="Google Shape;899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20"/>
          <p:cNvGrpSpPr/>
          <p:nvPr/>
        </p:nvGrpSpPr>
        <p:grpSpPr>
          <a:xfrm>
            <a:off x="1509264" y="1566144"/>
            <a:ext cx="15312697" cy="7237746"/>
            <a:chOff x="0" y="0"/>
            <a:chExt cx="4032974" cy="1906238"/>
          </a:xfrm>
        </p:grpSpPr>
        <p:sp>
          <p:nvSpPr>
            <p:cNvPr id="901" name="Google Shape;901;p20"/>
            <p:cNvSpPr/>
            <p:nvPr/>
          </p:nvSpPr>
          <p:spPr>
            <a:xfrm>
              <a:off x="0" y="0"/>
              <a:ext cx="4032974" cy="1906238"/>
            </a:xfrm>
            <a:custGeom>
              <a:rect b="b" l="l" r="r" t="t"/>
              <a:pathLst>
                <a:path extrusionOk="0" h="1906238" w="4032974">
                  <a:moveTo>
                    <a:pt x="0" y="0"/>
                  </a:moveTo>
                  <a:lnTo>
                    <a:pt x="4032974" y="0"/>
                  </a:lnTo>
                  <a:lnTo>
                    <a:pt x="4032974" y="1906238"/>
                  </a:lnTo>
                  <a:lnTo>
                    <a:pt x="0" y="19062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B89D4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02" name="Google Shape;902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3" name="Google Shape;903;p20"/>
          <p:cNvPicPr preferRelativeResize="0"/>
          <p:nvPr/>
        </p:nvPicPr>
        <p:blipFill rotWithShape="1">
          <a:blip r:embed="rId3">
            <a:alphaModFix/>
          </a:blip>
          <a:srcRect b="34620" l="0" r="1780" t="18825"/>
          <a:stretch/>
        </p:blipFill>
        <p:spPr>
          <a:xfrm>
            <a:off x="1775674" y="3865033"/>
            <a:ext cx="14774137" cy="47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20"/>
          <p:cNvSpPr txBox="1"/>
          <p:nvPr/>
        </p:nvSpPr>
        <p:spPr>
          <a:xfrm>
            <a:off x="6616700" y="1895285"/>
            <a:ext cx="5962679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Big news!</a:t>
            </a:r>
            <a:endParaRPr/>
          </a:p>
        </p:txBody>
      </p:sp>
      <p:grpSp>
        <p:nvGrpSpPr>
          <p:cNvPr id="905" name="Google Shape;905;p20"/>
          <p:cNvGrpSpPr/>
          <p:nvPr/>
        </p:nvGrpSpPr>
        <p:grpSpPr>
          <a:xfrm>
            <a:off x="6193367" y="3792056"/>
            <a:ext cx="5901267" cy="3086086"/>
            <a:chOff x="0" y="0"/>
            <a:chExt cx="1554243" cy="812800"/>
          </a:xfrm>
        </p:grpSpPr>
        <p:sp>
          <p:nvSpPr>
            <p:cNvPr id="906" name="Google Shape;906;p20"/>
            <p:cNvSpPr/>
            <p:nvPr/>
          </p:nvSpPr>
          <p:spPr>
            <a:xfrm>
              <a:off x="0" y="0"/>
              <a:ext cx="1554243" cy="38441"/>
            </a:xfrm>
            <a:custGeom>
              <a:rect b="b" l="l" r="r" t="t"/>
              <a:pathLst>
                <a:path extrusionOk="0" h="38441" w="1554243">
                  <a:moveTo>
                    <a:pt x="0" y="0"/>
                  </a:moveTo>
                  <a:lnTo>
                    <a:pt x="1554243" y="0"/>
                  </a:lnTo>
                  <a:lnTo>
                    <a:pt x="1554243" y="38441"/>
                  </a:lnTo>
                  <a:lnTo>
                    <a:pt x="0" y="38441"/>
                  </a:lnTo>
                  <a:close/>
                </a:path>
              </a:pathLst>
            </a:custGeom>
            <a:solidFill>
              <a:srgbClr val="B89D40"/>
            </a:solidFill>
            <a:ln>
              <a:noFill/>
            </a:ln>
          </p:spPr>
        </p:sp>
        <p:sp>
          <p:nvSpPr>
            <p:cNvPr id="907" name="Google Shape;907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FF8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1"/>
          <p:cNvSpPr txBox="1"/>
          <p:nvPr/>
        </p:nvSpPr>
        <p:spPr>
          <a:xfrm>
            <a:off x="1028700" y="1019175"/>
            <a:ext cx="5709153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Key features</a:t>
            </a:r>
            <a:endParaRPr/>
          </a:p>
        </p:txBody>
      </p:sp>
      <p:grpSp>
        <p:nvGrpSpPr>
          <p:cNvPr id="913" name="Google Shape;913;p21"/>
          <p:cNvGrpSpPr/>
          <p:nvPr/>
        </p:nvGrpSpPr>
        <p:grpSpPr>
          <a:xfrm>
            <a:off x="-3263509" y="6649625"/>
            <a:ext cx="6527018" cy="10619055"/>
            <a:chOff x="0" y="0"/>
            <a:chExt cx="8702690" cy="14158740"/>
          </a:xfrm>
        </p:grpSpPr>
        <p:grpSp>
          <p:nvGrpSpPr>
            <p:cNvPr id="914" name="Google Shape;914;p21"/>
            <p:cNvGrpSpPr/>
            <p:nvPr/>
          </p:nvGrpSpPr>
          <p:grpSpPr>
            <a:xfrm rot="10800000">
              <a:off x="0" y="0"/>
              <a:ext cx="8702690" cy="14158740"/>
              <a:chOff x="0" y="0"/>
              <a:chExt cx="660400" cy="1074430"/>
            </a:xfrm>
          </p:grpSpPr>
          <p:sp>
            <p:nvSpPr>
              <p:cNvPr id="915" name="Google Shape;915;p2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21"/>
            <p:cNvGrpSpPr/>
            <p:nvPr/>
          </p:nvGrpSpPr>
          <p:grpSpPr>
            <a:xfrm rot="10800000">
              <a:off x="582580" y="663255"/>
              <a:ext cx="7537530" cy="12832230"/>
              <a:chOff x="0" y="0"/>
              <a:chExt cx="660400" cy="1124295"/>
            </a:xfrm>
          </p:grpSpPr>
          <p:sp>
            <p:nvSpPr>
              <p:cNvPr id="918" name="Google Shape;918;p2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21"/>
            <p:cNvGrpSpPr/>
            <p:nvPr/>
          </p:nvGrpSpPr>
          <p:grpSpPr>
            <a:xfrm rot="10800000">
              <a:off x="1233019" y="1433568"/>
              <a:ext cx="6236652" cy="11291604"/>
              <a:chOff x="0" y="0"/>
              <a:chExt cx="660400" cy="1195670"/>
            </a:xfrm>
          </p:grpSpPr>
          <p:sp>
            <p:nvSpPr>
              <p:cNvPr id="921" name="Google Shape;921;p2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21"/>
            <p:cNvGrpSpPr/>
            <p:nvPr/>
          </p:nvGrpSpPr>
          <p:grpSpPr>
            <a:xfrm rot="10800000">
              <a:off x="1893421" y="2197591"/>
              <a:ext cx="4915848" cy="9763559"/>
              <a:chOff x="0" y="0"/>
              <a:chExt cx="660400" cy="1311646"/>
            </a:xfrm>
          </p:grpSpPr>
          <p:sp>
            <p:nvSpPr>
              <p:cNvPr id="924" name="Google Shape;924;p2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21"/>
            <p:cNvGrpSpPr/>
            <p:nvPr/>
          </p:nvGrpSpPr>
          <p:grpSpPr>
            <a:xfrm rot="10800000">
              <a:off x="2448402" y="2822474"/>
              <a:ext cx="3805887" cy="8513792"/>
              <a:chOff x="0" y="0"/>
              <a:chExt cx="660400" cy="1477319"/>
            </a:xfrm>
          </p:grpSpPr>
          <p:sp>
            <p:nvSpPr>
              <p:cNvPr id="927" name="Google Shape;927;p2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21"/>
            <p:cNvGrpSpPr/>
            <p:nvPr/>
          </p:nvGrpSpPr>
          <p:grpSpPr>
            <a:xfrm rot="10800000">
              <a:off x="2930078" y="3419917"/>
              <a:ext cx="2842534" cy="7318907"/>
              <a:chOff x="0" y="0"/>
              <a:chExt cx="660400" cy="1700386"/>
            </a:xfrm>
          </p:grpSpPr>
          <p:sp>
            <p:nvSpPr>
              <p:cNvPr id="930" name="Google Shape;930;p2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2" name="Google Shape;932;p21"/>
          <p:cNvGrpSpPr/>
          <p:nvPr/>
        </p:nvGrpSpPr>
        <p:grpSpPr>
          <a:xfrm>
            <a:off x="13975228" y="-5665768"/>
            <a:ext cx="6568145" cy="10644284"/>
            <a:chOff x="1" y="1"/>
            <a:chExt cx="8757526" cy="14192379"/>
          </a:xfrm>
        </p:grpSpPr>
        <p:grpSp>
          <p:nvGrpSpPr>
            <p:cNvPr id="933" name="Google Shape;933;p21"/>
            <p:cNvGrpSpPr/>
            <p:nvPr/>
          </p:nvGrpSpPr>
          <p:grpSpPr>
            <a:xfrm rot="-13330">
              <a:off x="27419" y="16820"/>
              <a:ext cx="8702690" cy="14158740"/>
              <a:chOff x="0" y="0"/>
              <a:chExt cx="660400" cy="1074430"/>
            </a:xfrm>
          </p:grpSpPr>
          <p:sp>
            <p:nvSpPr>
              <p:cNvPr id="934" name="Google Shape;934;p2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rect b="b" l="l" r="r" t="t"/>
                <a:pathLst>
                  <a:path extrusionOk="0" h="1074430" w="66040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21"/>
            <p:cNvGrpSpPr/>
            <p:nvPr/>
          </p:nvGrpSpPr>
          <p:grpSpPr>
            <a:xfrm rot="-13330">
              <a:off x="609999" y="680075"/>
              <a:ext cx="7537530" cy="12832230"/>
              <a:chOff x="0" y="0"/>
              <a:chExt cx="660400" cy="1124295"/>
            </a:xfrm>
          </p:grpSpPr>
          <p:sp>
            <p:nvSpPr>
              <p:cNvPr id="937" name="Google Shape;937;p2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rect b="b" l="l" r="r" t="t"/>
                <a:pathLst>
                  <a:path extrusionOk="0" h="1124295" w="66040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21"/>
            <p:cNvGrpSpPr/>
            <p:nvPr/>
          </p:nvGrpSpPr>
          <p:grpSpPr>
            <a:xfrm rot="-13330">
              <a:off x="1260438" y="1450388"/>
              <a:ext cx="6236652" cy="11291604"/>
              <a:chOff x="0" y="0"/>
              <a:chExt cx="660400" cy="1195670"/>
            </a:xfrm>
          </p:grpSpPr>
          <p:sp>
            <p:nvSpPr>
              <p:cNvPr id="940" name="Google Shape;940;p2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rect b="b" l="l" r="r" t="t"/>
                <a:pathLst>
                  <a:path extrusionOk="0" h="1195670" w="66040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21"/>
            <p:cNvGrpSpPr/>
            <p:nvPr/>
          </p:nvGrpSpPr>
          <p:grpSpPr>
            <a:xfrm rot="-13330">
              <a:off x="1920840" y="2214411"/>
              <a:ext cx="4915848" cy="9763559"/>
              <a:chOff x="0" y="0"/>
              <a:chExt cx="660400" cy="1311646"/>
            </a:xfrm>
          </p:grpSpPr>
          <p:sp>
            <p:nvSpPr>
              <p:cNvPr id="943" name="Google Shape;943;p2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rect b="b" l="l" r="r" t="t"/>
                <a:pathLst>
                  <a:path extrusionOk="0" h="1311646" w="66040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21"/>
            <p:cNvGrpSpPr/>
            <p:nvPr/>
          </p:nvGrpSpPr>
          <p:grpSpPr>
            <a:xfrm rot="-13330">
              <a:off x="2475820" y="2839294"/>
              <a:ext cx="3805887" cy="8513792"/>
              <a:chOff x="0" y="0"/>
              <a:chExt cx="660400" cy="1477319"/>
            </a:xfrm>
          </p:grpSpPr>
          <p:sp>
            <p:nvSpPr>
              <p:cNvPr id="946" name="Google Shape;946;p2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rect b="b" l="l" r="r" t="t"/>
                <a:pathLst>
                  <a:path extrusionOk="0" h="1477319" w="66040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21"/>
            <p:cNvGrpSpPr/>
            <p:nvPr/>
          </p:nvGrpSpPr>
          <p:grpSpPr>
            <a:xfrm rot="-13330">
              <a:off x="2957497" y="3436736"/>
              <a:ext cx="2842534" cy="7318907"/>
              <a:chOff x="0" y="0"/>
              <a:chExt cx="660400" cy="1700386"/>
            </a:xfrm>
          </p:grpSpPr>
          <p:sp>
            <p:nvSpPr>
              <p:cNvPr id="949" name="Google Shape;949;p2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rect b="b" l="l" r="r" t="t"/>
                <a:pathLst>
                  <a:path extrusionOk="0" h="1700386" w="66040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57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1"/>
              <p:cNvSpPr txBox="1"/>
              <p:nvPr/>
            </p:nvSpPr>
            <p:spPr>
              <a:xfrm>
                <a:off x="0" y="0"/>
                <a:ext cx="6604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5725" lIns="95725" spcFirstLastPara="1" rIns="95725" wrap="square" tIns="95725">
                <a:noAutofit/>
              </a:bodyPr>
              <a:lstStyle/>
              <a:p>
                <a:pPr indent="0" lvl="0" marL="0" marR="0" rtl="0" algn="ctr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951" name="Google Shape;951;p21"/>
          <p:cNvGraphicFramePr/>
          <p:nvPr/>
        </p:nvGraphicFramePr>
        <p:xfrm>
          <a:off x="983855" y="2922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{B5F0D9FC-670A-4234-9623-EA1020B4F34C}</a:tableStyleId>
              </a:tblPr>
              <a:tblGrid>
                <a:gridCol w="5425150"/>
                <a:gridCol w="5425150"/>
                <a:gridCol w="5425150"/>
              </a:tblGrid>
              <a:tr h="300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0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DBF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52" name="Google Shape;952;p21"/>
          <p:cNvSpPr/>
          <p:nvPr/>
        </p:nvSpPr>
        <p:spPr>
          <a:xfrm>
            <a:off x="1277065" y="3227256"/>
            <a:ext cx="4698592" cy="2364995"/>
          </a:xfrm>
          <a:custGeom>
            <a:rect b="b" l="l" r="r" t="t"/>
            <a:pathLst>
              <a:path extrusionOk="0" h="857659" w="1703932">
                <a:moveTo>
                  <a:pt x="0" y="0"/>
                </a:moveTo>
                <a:lnTo>
                  <a:pt x="1703932" y="0"/>
                </a:lnTo>
                <a:lnTo>
                  <a:pt x="1703932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21"/>
          <p:cNvSpPr/>
          <p:nvPr/>
        </p:nvSpPr>
        <p:spPr>
          <a:xfrm>
            <a:off x="6737853" y="3227256"/>
            <a:ext cx="4741521" cy="2365093"/>
          </a:xfrm>
          <a:custGeom>
            <a:rect b="b" l="l" r="r" t="t"/>
            <a:pathLst>
              <a:path extrusionOk="0" h="857659" w="1719428">
                <a:moveTo>
                  <a:pt x="0" y="0"/>
                </a:moveTo>
                <a:lnTo>
                  <a:pt x="1719428" y="0"/>
                </a:lnTo>
                <a:lnTo>
                  <a:pt x="1719428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21"/>
          <p:cNvSpPr/>
          <p:nvPr/>
        </p:nvSpPr>
        <p:spPr>
          <a:xfrm>
            <a:off x="12245049" y="3227256"/>
            <a:ext cx="4778304" cy="2365093"/>
          </a:xfrm>
          <a:custGeom>
            <a:rect b="b" l="l" r="r" t="t"/>
            <a:pathLst>
              <a:path extrusionOk="0" h="857659" w="1732767">
                <a:moveTo>
                  <a:pt x="0" y="0"/>
                </a:moveTo>
                <a:lnTo>
                  <a:pt x="1732767" y="0"/>
                </a:lnTo>
                <a:lnTo>
                  <a:pt x="1732767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21"/>
          <p:cNvSpPr/>
          <p:nvPr/>
        </p:nvSpPr>
        <p:spPr>
          <a:xfrm>
            <a:off x="1270856" y="6295103"/>
            <a:ext cx="4698788" cy="2365093"/>
          </a:xfrm>
          <a:custGeom>
            <a:rect b="b" l="l" r="r" t="t"/>
            <a:pathLst>
              <a:path extrusionOk="0" h="857659" w="1703932">
                <a:moveTo>
                  <a:pt x="0" y="0"/>
                </a:moveTo>
                <a:lnTo>
                  <a:pt x="1703932" y="0"/>
                </a:lnTo>
                <a:lnTo>
                  <a:pt x="1703932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6" name="Google Shape;956;p21"/>
          <p:cNvSpPr/>
          <p:nvPr/>
        </p:nvSpPr>
        <p:spPr>
          <a:xfrm>
            <a:off x="6731644" y="6295103"/>
            <a:ext cx="4741521" cy="2365093"/>
          </a:xfrm>
          <a:custGeom>
            <a:rect b="b" l="l" r="r" t="t"/>
            <a:pathLst>
              <a:path extrusionOk="0" h="857659" w="1719428">
                <a:moveTo>
                  <a:pt x="0" y="0"/>
                </a:moveTo>
                <a:lnTo>
                  <a:pt x="1719428" y="0"/>
                </a:lnTo>
                <a:lnTo>
                  <a:pt x="1719428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p21"/>
          <p:cNvSpPr/>
          <p:nvPr/>
        </p:nvSpPr>
        <p:spPr>
          <a:xfrm>
            <a:off x="12238840" y="6295103"/>
            <a:ext cx="4778304" cy="2365093"/>
          </a:xfrm>
          <a:custGeom>
            <a:rect b="b" l="l" r="r" t="t"/>
            <a:pathLst>
              <a:path extrusionOk="0" h="857659" w="1732767">
                <a:moveTo>
                  <a:pt x="0" y="0"/>
                </a:moveTo>
                <a:lnTo>
                  <a:pt x="1732767" y="0"/>
                </a:lnTo>
                <a:lnTo>
                  <a:pt x="1732767" y="857659"/>
                </a:lnTo>
                <a:lnTo>
                  <a:pt x="0" y="8576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57150">
            <a:solidFill>
              <a:srgbClr val="B89D4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p21"/>
          <p:cNvSpPr txBox="1"/>
          <p:nvPr/>
        </p:nvSpPr>
        <p:spPr>
          <a:xfrm>
            <a:off x="1545263" y="681583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1"/>
          <p:cNvSpPr txBox="1"/>
          <p:nvPr/>
        </p:nvSpPr>
        <p:spPr>
          <a:xfrm>
            <a:off x="1539125" y="357158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21"/>
          <p:cNvSpPr txBox="1"/>
          <p:nvPr/>
        </p:nvSpPr>
        <p:spPr>
          <a:xfrm>
            <a:off x="7029250" y="357158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1"/>
          <p:cNvSpPr txBox="1"/>
          <p:nvPr/>
        </p:nvSpPr>
        <p:spPr>
          <a:xfrm>
            <a:off x="12553088" y="357158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1"/>
          <p:cNvSpPr txBox="1"/>
          <p:nvPr/>
        </p:nvSpPr>
        <p:spPr>
          <a:xfrm>
            <a:off x="7023125" y="681583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1"/>
          <p:cNvSpPr txBox="1"/>
          <p:nvPr/>
        </p:nvSpPr>
        <p:spPr>
          <a:xfrm>
            <a:off x="12553100" y="6815838"/>
            <a:ext cx="416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do during your free time? Write them here!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and Gold Minimalistic Newsletter Presentation ">
  <a:themeElements>
    <a:clrScheme name="Office">
      <a:dk1>
        <a:srgbClr val="191919"/>
      </a:dk1>
      <a:lt1>
        <a:srgbClr val="FFFFFF"/>
      </a:lt1>
      <a:dk2>
        <a:srgbClr val="7DBFF8"/>
      </a:dk2>
      <a:lt2>
        <a:srgbClr val="EEECE1"/>
      </a:lt2>
      <a:accent1>
        <a:srgbClr val="7DBFF8"/>
      </a:accent1>
      <a:accent2>
        <a:srgbClr val="B89D40"/>
      </a:accent2>
      <a:accent3>
        <a:srgbClr val="666666"/>
      </a:accent3>
      <a:accent4>
        <a:srgbClr val="C0C0C0"/>
      </a:accent4>
      <a:accent5>
        <a:srgbClr val="EDECED"/>
      </a:accent5>
      <a:accent6>
        <a:srgbClr val="F4F4F4"/>
      </a:accent6>
      <a:hlink>
        <a:srgbClr val="8888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