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10287000" cx="18288000"/>
  <p:notesSz cx="6858000" cy="9144000"/>
  <p:embeddedFontLst>
    <p:embeddedFont>
      <p:font typeface="Montserrat Black"/>
      <p:bold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ontserratBlack-boldItalic.fntdata"/><Relationship Id="rId21" Type="http://schemas.openxmlformats.org/officeDocument/2006/relationships/font" Target="fonts/MontserratBlack-bold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9">
  <p:cSld name="CUSTOM_8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"/>
          <p:cNvSpPr txBox="1"/>
          <p:nvPr>
            <p:ph type="title"/>
          </p:nvPr>
        </p:nvSpPr>
        <p:spPr>
          <a:xfrm>
            <a:off x="793800" y="7228000"/>
            <a:ext cx="7651800" cy="242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0" name="Google Shape;15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9225" y="-64351"/>
            <a:ext cx="8267275" cy="6847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Google Shape;151;p11"/>
          <p:cNvGrpSpPr/>
          <p:nvPr/>
        </p:nvGrpSpPr>
        <p:grpSpPr>
          <a:xfrm>
            <a:off x="9674366" y="1289245"/>
            <a:ext cx="9732805" cy="2066698"/>
            <a:chOff x="0" y="-38100"/>
            <a:chExt cx="2934396" cy="623100"/>
          </a:xfrm>
        </p:grpSpPr>
        <p:sp>
          <p:nvSpPr>
            <p:cNvPr id="152" name="Google Shape;152;p11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3" name="Google Shape;153;p11"/>
            <p:cNvSpPr txBox="1"/>
            <p:nvPr/>
          </p:nvSpPr>
          <p:spPr>
            <a:xfrm>
              <a:off x="0" y="-38100"/>
              <a:ext cx="29343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1"/>
          <p:cNvGrpSpPr/>
          <p:nvPr/>
        </p:nvGrpSpPr>
        <p:grpSpPr>
          <a:xfrm>
            <a:off x="9674366" y="4047126"/>
            <a:ext cx="9732805" cy="2066698"/>
            <a:chOff x="0" y="-38100"/>
            <a:chExt cx="2934396" cy="623100"/>
          </a:xfrm>
        </p:grpSpPr>
        <p:sp>
          <p:nvSpPr>
            <p:cNvPr id="155" name="Google Shape;155;p11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6" name="Google Shape;156;p11"/>
            <p:cNvSpPr txBox="1"/>
            <p:nvPr/>
          </p:nvSpPr>
          <p:spPr>
            <a:xfrm>
              <a:off x="0" y="-38100"/>
              <a:ext cx="29343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1"/>
          <p:cNvGrpSpPr/>
          <p:nvPr/>
        </p:nvGrpSpPr>
        <p:grpSpPr>
          <a:xfrm>
            <a:off x="9674366" y="6806284"/>
            <a:ext cx="9732805" cy="2066698"/>
            <a:chOff x="0" y="-38100"/>
            <a:chExt cx="2934396" cy="623100"/>
          </a:xfrm>
        </p:grpSpPr>
        <p:sp>
          <p:nvSpPr>
            <p:cNvPr id="158" name="Google Shape;158;p11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59" name="Google Shape;159;p11"/>
            <p:cNvSpPr txBox="1"/>
            <p:nvPr/>
          </p:nvSpPr>
          <p:spPr>
            <a:xfrm>
              <a:off x="0" y="-38100"/>
              <a:ext cx="2934300" cy="6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0" name="Google Shape;160;p11"/>
          <p:cNvSpPr txBox="1"/>
          <p:nvPr>
            <p:ph idx="1" type="body"/>
          </p:nvPr>
        </p:nvSpPr>
        <p:spPr>
          <a:xfrm>
            <a:off x="10217450" y="1738350"/>
            <a:ext cx="7651800" cy="11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61" name="Google Shape;161;p11"/>
          <p:cNvSpPr txBox="1"/>
          <p:nvPr>
            <p:ph idx="2" type="body"/>
          </p:nvPr>
        </p:nvSpPr>
        <p:spPr>
          <a:xfrm>
            <a:off x="10217450" y="4559250"/>
            <a:ext cx="7651800" cy="11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62" name="Google Shape;162;p11"/>
          <p:cNvSpPr txBox="1"/>
          <p:nvPr>
            <p:ph idx="3" type="body"/>
          </p:nvPr>
        </p:nvSpPr>
        <p:spPr>
          <a:xfrm>
            <a:off x="10217450" y="7254100"/>
            <a:ext cx="7651800" cy="116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0">
  <p:cSld name="CUSTOM_9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588525" y="2115875"/>
            <a:ext cx="5888400" cy="246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5" name="Google Shape;165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84850" y="1731875"/>
            <a:ext cx="5219026" cy="70983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" name="Google Shape;166;p12"/>
          <p:cNvGrpSpPr/>
          <p:nvPr/>
        </p:nvGrpSpPr>
        <p:grpSpPr>
          <a:xfrm>
            <a:off x="12827754" y="2562873"/>
            <a:ext cx="6856038" cy="1586094"/>
            <a:chOff x="0" y="-38100"/>
            <a:chExt cx="2067064" cy="478200"/>
          </a:xfrm>
        </p:grpSpPr>
        <p:sp>
          <p:nvSpPr>
            <p:cNvPr id="167" name="Google Shape;167;p12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8" name="Google Shape;168;p12"/>
            <p:cNvSpPr txBox="1"/>
            <p:nvPr/>
          </p:nvSpPr>
          <p:spPr>
            <a:xfrm>
              <a:off x="0" y="-38100"/>
              <a:ext cx="20670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p12"/>
          <p:cNvSpPr txBox="1"/>
          <p:nvPr/>
        </p:nvSpPr>
        <p:spPr>
          <a:xfrm>
            <a:off x="13118885" y="2916270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/>
          </a:p>
        </p:txBody>
      </p:sp>
      <p:grpSp>
        <p:nvGrpSpPr>
          <p:cNvPr id="170" name="Google Shape;170;p12"/>
          <p:cNvGrpSpPr/>
          <p:nvPr/>
        </p:nvGrpSpPr>
        <p:grpSpPr>
          <a:xfrm>
            <a:off x="12827754" y="4715729"/>
            <a:ext cx="6856038" cy="1586094"/>
            <a:chOff x="0" y="-38100"/>
            <a:chExt cx="2067064" cy="478200"/>
          </a:xfrm>
        </p:grpSpPr>
        <p:sp>
          <p:nvSpPr>
            <p:cNvPr id="171" name="Google Shape;171;p12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2" name="Google Shape;172;p12"/>
            <p:cNvSpPr txBox="1"/>
            <p:nvPr/>
          </p:nvSpPr>
          <p:spPr>
            <a:xfrm>
              <a:off x="0" y="-38100"/>
              <a:ext cx="20670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3" name="Google Shape;173;p12"/>
          <p:cNvSpPr txBox="1"/>
          <p:nvPr/>
        </p:nvSpPr>
        <p:spPr>
          <a:xfrm>
            <a:off x="13118885" y="5069126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/>
          </a:p>
        </p:txBody>
      </p:sp>
      <p:grpSp>
        <p:nvGrpSpPr>
          <p:cNvPr id="174" name="Google Shape;174;p12"/>
          <p:cNvGrpSpPr/>
          <p:nvPr/>
        </p:nvGrpSpPr>
        <p:grpSpPr>
          <a:xfrm>
            <a:off x="12827754" y="6868585"/>
            <a:ext cx="6856038" cy="1586094"/>
            <a:chOff x="0" y="-38100"/>
            <a:chExt cx="2067064" cy="478200"/>
          </a:xfrm>
        </p:grpSpPr>
        <p:sp>
          <p:nvSpPr>
            <p:cNvPr id="175" name="Google Shape;175;p12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6" name="Google Shape;176;p12"/>
            <p:cNvSpPr txBox="1"/>
            <p:nvPr/>
          </p:nvSpPr>
          <p:spPr>
            <a:xfrm>
              <a:off x="0" y="-38100"/>
              <a:ext cx="2067000" cy="47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Google Shape;177;p12"/>
          <p:cNvSpPr txBox="1"/>
          <p:nvPr/>
        </p:nvSpPr>
        <p:spPr>
          <a:xfrm>
            <a:off x="13118885" y="7221982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/>
          </a:p>
        </p:txBody>
      </p:sp>
      <p:sp>
        <p:nvSpPr>
          <p:cNvPr id="178" name="Google Shape;178;p12"/>
          <p:cNvSpPr txBox="1"/>
          <p:nvPr>
            <p:ph idx="1" type="body"/>
          </p:nvPr>
        </p:nvSpPr>
        <p:spPr>
          <a:xfrm>
            <a:off x="588650" y="5173850"/>
            <a:ext cx="5281200" cy="12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79" name="Google Shape;179;p12"/>
          <p:cNvSpPr txBox="1"/>
          <p:nvPr>
            <p:ph idx="2" type="body"/>
          </p:nvPr>
        </p:nvSpPr>
        <p:spPr>
          <a:xfrm>
            <a:off x="588650" y="7017726"/>
            <a:ext cx="5281200" cy="124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80" name="Google Shape;180;p12"/>
          <p:cNvSpPr txBox="1"/>
          <p:nvPr>
            <p:ph idx="3" type="body"/>
          </p:nvPr>
        </p:nvSpPr>
        <p:spPr>
          <a:xfrm>
            <a:off x="14455925" y="2933675"/>
            <a:ext cx="35997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81" name="Google Shape;181;p12"/>
          <p:cNvSpPr txBox="1"/>
          <p:nvPr>
            <p:ph idx="4" type="body"/>
          </p:nvPr>
        </p:nvSpPr>
        <p:spPr>
          <a:xfrm>
            <a:off x="14455925" y="5077825"/>
            <a:ext cx="35997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82" name="Google Shape;182;p12"/>
          <p:cNvSpPr txBox="1"/>
          <p:nvPr>
            <p:ph idx="5" type="body"/>
          </p:nvPr>
        </p:nvSpPr>
        <p:spPr>
          <a:xfrm>
            <a:off x="14455925" y="7221975"/>
            <a:ext cx="3599700" cy="86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3">
  <p:cSld name="CUSTOM_12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13"/>
          <p:cNvGrpSpPr/>
          <p:nvPr/>
        </p:nvGrpSpPr>
        <p:grpSpPr>
          <a:xfrm>
            <a:off x="779851" y="902330"/>
            <a:ext cx="16728612" cy="8356346"/>
            <a:chOff x="0" y="-38100"/>
            <a:chExt cx="5043600" cy="2519400"/>
          </a:xfrm>
        </p:grpSpPr>
        <p:sp>
          <p:nvSpPr>
            <p:cNvPr id="185" name="Google Shape;185;p13"/>
            <p:cNvSpPr/>
            <p:nvPr/>
          </p:nvSpPr>
          <p:spPr>
            <a:xfrm>
              <a:off x="0" y="0"/>
              <a:ext cx="5043496" cy="2481182"/>
            </a:xfrm>
            <a:custGeom>
              <a:rect b="b" l="l" r="r" t="t"/>
              <a:pathLst>
                <a:path extrusionOk="0" h="2481182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481182"/>
                  </a:lnTo>
                  <a:lnTo>
                    <a:pt x="0" y="2481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6" name="Google Shape;186;p13"/>
            <p:cNvSpPr txBox="1"/>
            <p:nvPr/>
          </p:nvSpPr>
          <p:spPr>
            <a:xfrm>
              <a:off x="0" y="-38100"/>
              <a:ext cx="5043600" cy="25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7" name="Google Shape;187;p13"/>
          <p:cNvSpPr txBox="1"/>
          <p:nvPr>
            <p:ph type="title"/>
          </p:nvPr>
        </p:nvSpPr>
        <p:spPr>
          <a:xfrm>
            <a:off x="1839650" y="2473325"/>
            <a:ext cx="10574700" cy="409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3"/>
          <p:cNvSpPr/>
          <p:nvPr/>
        </p:nvSpPr>
        <p:spPr>
          <a:xfrm>
            <a:off x="12668731" y="5355229"/>
            <a:ext cx="5369203" cy="4617515"/>
          </a:xfrm>
          <a:custGeom>
            <a:rect b="b" l="l" r="r" t="t"/>
            <a:pathLst>
              <a:path extrusionOk="0" h="4617515" w="5369203">
                <a:moveTo>
                  <a:pt x="0" y="0"/>
                </a:moveTo>
                <a:lnTo>
                  <a:pt x="5369203" y="0"/>
                </a:lnTo>
                <a:lnTo>
                  <a:pt x="5369203" y="4617514"/>
                </a:lnTo>
                <a:lnTo>
                  <a:pt x="0" y="461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3"/>
          <p:cNvSpPr/>
          <p:nvPr/>
        </p:nvSpPr>
        <p:spPr>
          <a:xfrm flipH="1" rot="2845683">
            <a:off x="632683" y="-307587"/>
            <a:ext cx="2407931" cy="3430989"/>
          </a:xfrm>
          <a:custGeom>
            <a:rect b="b" l="l" r="r" t="t"/>
            <a:pathLst>
              <a:path extrusionOk="0" h="3426004" w="2404432">
                <a:moveTo>
                  <a:pt x="2404432" y="0"/>
                </a:moveTo>
                <a:lnTo>
                  <a:pt x="0" y="0"/>
                </a:lnTo>
                <a:lnTo>
                  <a:pt x="0" y="3426003"/>
                </a:lnTo>
                <a:lnTo>
                  <a:pt x="2404432" y="3426003"/>
                </a:lnTo>
                <a:lnTo>
                  <a:pt x="240443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3"/>
          <p:cNvSpPr txBox="1"/>
          <p:nvPr>
            <p:ph idx="2" type="title"/>
          </p:nvPr>
        </p:nvSpPr>
        <p:spPr>
          <a:xfrm>
            <a:off x="1839650" y="7134225"/>
            <a:ext cx="6986700" cy="6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600"/>
              <a:buFont typeface="Montserrat"/>
              <a:buNone/>
              <a:defRPr b="1" sz="3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b="1" sz="3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4">
  <p:cSld name="CUSTOM_15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/>
          <p:nvPr>
            <p:ph type="title"/>
          </p:nvPr>
        </p:nvSpPr>
        <p:spPr>
          <a:xfrm>
            <a:off x="1003625" y="2634525"/>
            <a:ext cx="7000800" cy="243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4"/>
          <p:cNvSpPr/>
          <p:nvPr/>
        </p:nvSpPr>
        <p:spPr>
          <a:xfrm flipH="1">
            <a:off x="12235673" y="-298136"/>
            <a:ext cx="6386558" cy="6516896"/>
          </a:xfrm>
          <a:custGeom>
            <a:rect b="b" l="l" r="r" t="t"/>
            <a:pathLst>
              <a:path extrusionOk="0" h="6516896" w="6386558">
                <a:moveTo>
                  <a:pt x="6386558" y="0"/>
                </a:moveTo>
                <a:lnTo>
                  <a:pt x="0" y="0"/>
                </a:lnTo>
                <a:lnTo>
                  <a:pt x="0" y="6516896"/>
                </a:lnTo>
                <a:lnTo>
                  <a:pt x="6386558" y="6516896"/>
                </a:lnTo>
                <a:lnTo>
                  <a:pt x="6386558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4" name="Google Shape;194;p14"/>
          <p:cNvSpPr/>
          <p:nvPr/>
        </p:nvSpPr>
        <p:spPr>
          <a:xfrm>
            <a:off x="828195" y="5450688"/>
            <a:ext cx="7351633" cy="7391953"/>
          </a:xfrm>
          <a:custGeom>
            <a:rect b="b" l="l" r="r" t="t"/>
            <a:pathLst>
              <a:path extrusionOk="0" h="7391953" w="7351633">
                <a:moveTo>
                  <a:pt x="0" y="0"/>
                </a:moveTo>
                <a:lnTo>
                  <a:pt x="7351633" y="0"/>
                </a:lnTo>
                <a:lnTo>
                  <a:pt x="7351633" y="7391952"/>
                </a:lnTo>
                <a:lnTo>
                  <a:pt x="0" y="7391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5" name="Google Shape;195;p14"/>
          <p:cNvGrpSpPr/>
          <p:nvPr/>
        </p:nvGrpSpPr>
        <p:grpSpPr>
          <a:xfrm>
            <a:off x="8943495" y="2404868"/>
            <a:ext cx="7548373" cy="2431878"/>
            <a:chOff x="0" y="-38100"/>
            <a:chExt cx="2275800" cy="733200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0"/>
              <a:ext cx="2275786" cy="694968"/>
            </a:xfrm>
            <a:custGeom>
              <a:rect b="b" l="l" r="r" t="t"/>
              <a:pathLst>
                <a:path extrusionOk="0" h="694968" w="2275786">
                  <a:moveTo>
                    <a:pt x="0" y="0"/>
                  </a:moveTo>
                  <a:lnTo>
                    <a:pt x="2275786" y="0"/>
                  </a:lnTo>
                  <a:lnTo>
                    <a:pt x="2275786" y="694968"/>
                  </a:lnTo>
                  <a:lnTo>
                    <a:pt x="0" y="694968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7" name="Google Shape;197;p14"/>
            <p:cNvSpPr txBox="1"/>
            <p:nvPr/>
          </p:nvSpPr>
          <p:spPr>
            <a:xfrm>
              <a:off x="0" y="-38100"/>
              <a:ext cx="22758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14"/>
          <p:cNvGrpSpPr/>
          <p:nvPr/>
        </p:nvGrpSpPr>
        <p:grpSpPr>
          <a:xfrm>
            <a:off x="8943495" y="5324318"/>
            <a:ext cx="7548373" cy="2431878"/>
            <a:chOff x="0" y="-38100"/>
            <a:chExt cx="2275800" cy="733200"/>
          </a:xfrm>
        </p:grpSpPr>
        <p:sp>
          <p:nvSpPr>
            <p:cNvPr id="199" name="Google Shape;199;p14"/>
            <p:cNvSpPr/>
            <p:nvPr/>
          </p:nvSpPr>
          <p:spPr>
            <a:xfrm>
              <a:off x="0" y="0"/>
              <a:ext cx="2275786" cy="694968"/>
            </a:xfrm>
            <a:custGeom>
              <a:rect b="b" l="l" r="r" t="t"/>
              <a:pathLst>
                <a:path extrusionOk="0" h="694968" w="2275786">
                  <a:moveTo>
                    <a:pt x="0" y="0"/>
                  </a:moveTo>
                  <a:lnTo>
                    <a:pt x="2275786" y="0"/>
                  </a:lnTo>
                  <a:lnTo>
                    <a:pt x="2275786" y="694968"/>
                  </a:lnTo>
                  <a:lnTo>
                    <a:pt x="0" y="694968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0" name="Google Shape;200;p14"/>
            <p:cNvSpPr txBox="1"/>
            <p:nvPr/>
          </p:nvSpPr>
          <p:spPr>
            <a:xfrm>
              <a:off x="0" y="-38100"/>
              <a:ext cx="2275800" cy="73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Google Shape;201;p14"/>
          <p:cNvSpPr txBox="1"/>
          <p:nvPr>
            <p:ph idx="2" type="title"/>
          </p:nvPr>
        </p:nvSpPr>
        <p:spPr>
          <a:xfrm>
            <a:off x="9217275" y="2830650"/>
            <a:ext cx="7000800" cy="9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2" name="Google Shape;202;p14"/>
          <p:cNvSpPr txBox="1"/>
          <p:nvPr>
            <p:ph idx="3" type="title"/>
          </p:nvPr>
        </p:nvSpPr>
        <p:spPr>
          <a:xfrm>
            <a:off x="9224375" y="3937813"/>
            <a:ext cx="6986700" cy="6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Font typeface="Montserrat"/>
              <a:buNone/>
              <a:defRPr b="1" sz="3600">
                <a:solidFill>
                  <a:srgbClr val="2E2E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9pPr>
          </a:lstStyle>
          <a:p/>
        </p:txBody>
      </p:sp>
      <p:sp>
        <p:nvSpPr>
          <p:cNvPr id="203" name="Google Shape;203;p14"/>
          <p:cNvSpPr txBox="1"/>
          <p:nvPr>
            <p:ph idx="4" type="title"/>
          </p:nvPr>
        </p:nvSpPr>
        <p:spPr>
          <a:xfrm>
            <a:off x="9217275" y="5648575"/>
            <a:ext cx="7000800" cy="95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4" name="Google Shape;204;p14"/>
          <p:cNvSpPr txBox="1"/>
          <p:nvPr>
            <p:ph idx="5" type="title"/>
          </p:nvPr>
        </p:nvSpPr>
        <p:spPr>
          <a:xfrm>
            <a:off x="9224375" y="6755738"/>
            <a:ext cx="6986700" cy="67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Font typeface="Montserrat"/>
              <a:buNone/>
              <a:defRPr b="1" sz="3600">
                <a:solidFill>
                  <a:srgbClr val="2E2E3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E2E30"/>
              </a:buClr>
              <a:buSzPts val="3600"/>
              <a:buNone/>
              <a:defRPr b="1" sz="3600">
                <a:solidFill>
                  <a:srgbClr val="2E2E3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1">
  <p:cSld name="CUSTOM_16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5"/>
          <p:cNvGrpSpPr/>
          <p:nvPr/>
        </p:nvGrpSpPr>
        <p:grpSpPr>
          <a:xfrm>
            <a:off x="779851" y="902330"/>
            <a:ext cx="16728612" cy="8356346"/>
            <a:chOff x="0" y="-38100"/>
            <a:chExt cx="5043600" cy="2519400"/>
          </a:xfrm>
        </p:grpSpPr>
        <p:sp>
          <p:nvSpPr>
            <p:cNvPr id="207" name="Google Shape;207;p15"/>
            <p:cNvSpPr/>
            <p:nvPr/>
          </p:nvSpPr>
          <p:spPr>
            <a:xfrm>
              <a:off x="0" y="0"/>
              <a:ext cx="5043496" cy="2481182"/>
            </a:xfrm>
            <a:custGeom>
              <a:rect b="b" l="l" r="r" t="t"/>
              <a:pathLst>
                <a:path extrusionOk="0" h="2481182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481182"/>
                  </a:lnTo>
                  <a:lnTo>
                    <a:pt x="0" y="2481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8" name="Google Shape;208;p15"/>
            <p:cNvSpPr txBox="1"/>
            <p:nvPr/>
          </p:nvSpPr>
          <p:spPr>
            <a:xfrm>
              <a:off x="0" y="-38100"/>
              <a:ext cx="5043600" cy="251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" name="Google Shape;209;p15"/>
          <p:cNvSpPr/>
          <p:nvPr/>
        </p:nvSpPr>
        <p:spPr>
          <a:xfrm rot="-779677">
            <a:off x="14044253" y="11885"/>
            <a:ext cx="3584699" cy="6239193"/>
          </a:xfrm>
          <a:custGeom>
            <a:rect b="b" l="l" r="r" t="t"/>
            <a:pathLst>
              <a:path extrusionOk="0" h="6235297" w="3582461">
                <a:moveTo>
                  <a:pt x="0" y="0"/>
                </a:moveTo>
                <a:lnTo>
                  <a:pt x="3582461" y="0"/>
                </a:lnTo>
                <a:lnTo>
                  <a:pt x="3582461" y="6235297"/>
                </a:lnTo>
                <a:lnTo>
                  <a:pt x="0" y="6235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 rot="508449">
            <a:off x="152025" y="4113633"/>
            <a:ext cx="3807322" cy="5705795"/>
          </a:xfrm>
          <a:custGeom>
            <a:rect b="b" l="l" r="r" t="t"/>
            <a:pathLst>
              <a:path extrusionOk="0" h="5700507" w="3803793">
                <a:moveTo>
                  <a:pt x="0" y="0"/>
                </a:moveTo>
                <a:lnTo>
                  <a:pt x="3803793" y="0"/>
                </a:lnTo>
                <a:lnTo>
                  <a:pt x="3803793" y="5700507"/>
                </a:lnTo>
                <a:lnTo>
                  <a:pt x="0" y="570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5"/>
          <p:cNvSpPr/>
          <p:nvPr/>
        </p:nvSpPr>
        <p:spPr>
          <a:xfrm rot="327235">
            <a:off x="13389729" y="7762452"/>
            <a:ext cx="2439954" cy="2522509"/>
          </a:xfrm>
          <a:custGeom>
            <a:rect b="b" l="l" r="r" t="t"/>
            <a:pathLst>
              <a:path extrusionOk="0" h="2523708" w="2441114">
                <a:moveTo>
                  <a:pt x="0" y="0"/>
                </a:moveTo>
                <a:lnTo>
                  <a:pt x="2441114" y="0"/>
                </a:lnTo>
                <a:lnTo>
                  <a:pt x="2441114" y="2523708"/>
                </a:lnTo>
                <a:lnTo>
                  <a:pt x="0" y="2523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5"/>
          <p:cNvSpPr/>
          <p:nvPr/>
        </p:nvSpPr>
        <p:spPr>
          <a:xfrm rot="4217883">
            <a:off x="1769736" y="-337136"/>
            <a:ext cx="2826283" cy="2883963"/>
          </a:xfrm>
          <a:custGeom>
            <a:rect b="b" l="l" r="r" t="t"/>
            <a:pathLst>
              <a:path extrusionOk="0" h="2880778" w="2823162">
                <a:moveTo>
                  <a:pt x="0" y="0"/>
                </a:moveTo>
                <a:lnTo>
                  <a:pt x="2823162" y="0"/>
                </a:lnTo>
                <a:lnTo>
                  <a:pt x="2823162" y="2880778"/>
                </a:lnTo>
                <a:lnTo>
                  <a:pt x="0" y="2880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5"/>
          <p:cNvSpPr txBox="1"/>
          <p:nvPr>
            <p:ph type="title"/>
          </p:nvPr>
        </p:nvSpPr>
        <p:spPr>
          <a:xfrm>
            <a:off x="4654675" y="2921400"/>
            <a:ext cx="8979000" cy="292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5"/>
          <p:cNvSpPr txBox="1"/>
          <p:nvPr>
            <p:ph idx="1" type="body"/>
          </p:nvPr>
        </p:nvSpPr>
        <p:spPr>
          <a:xfrm>
            <a:off x="5739028" y="6006225"/>
            <a:ext cx="6810300" cy="19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81000" lvl="1" marL="914400" rtl="0" algn="ctr"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ctr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81000" lvl="3" marL="1828800" rtl="0" algn="ctr">
              <a:spcBef>
                <a:spcPts val="4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ctr">
              <a:spcBef>
                <a:spcPts val="400"/>
              </a:spcBef>
              <a:spcAft>
                <a:spcPts val="0"/>
              </a:spcAft>
              <a:buSzPts val="2400"/>
              <a:buChar char="»"/>
              <a:defRPr sz="2400"/>
            </a:lvl5pPr>
            <a:lvl6pPr indent="-381000" lvl="5" marL="27432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6pPr>
            <a:lvl7pPr indent="-381000" lvl="6" marL="32004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7pPr>
            <a:lvl8pPr indent="-381000" lvl="7" marL="36576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8pPr>
            <a:lvl9pPr indent="-381000" lvl="8" marL="41148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1212875" y="2533525"/>
            <a:ext cx="12820500" cy="19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/>
          <p:nvPr/>
        </p:nvSpPr>
        <p:spPr>
          <a:xfrm rot="508449">
            <a:off x="14054754" y="1444159"/>
            <a:ext cx="4006450" cy="3321712"/>
          </a:xfrm>
          <a:custGeom>
            <a:rect b="b" l="l" r="r" t="t"/>
            <a:pathLst>
              <a:path extrusionOk="0" h="3318633" w="4002737">
                <a:moveTo>
                  <a:pt x="0" y="0"/>
                </a:moveTo>
                <a:lnTo>
                  <a:pt x="4002737" y="0"/>
                </a:lnTo>
                <a:lnTo>
                  <a:pt x="4002737" y="3318633"/>
                </a:lnTo>
                <a:lnTo>
                  <a:pt x="0" y="331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" name="Google Shape;21;p3"/>
          <p:cNvSpPr/>
          <p:nvPr/>
        </p:nvSpPr>
        <p:spPr>
          <a:xfrm rot="-631368">
            <a:off x="742818" y="5358061"/>
            <a:ext cx="4007612" cy="5442436"/>
          </a:xfrm>
          <a:custGeom>
            <a:rect b="b" l="l" r="r" t="t"/>
            <a:pathLst>
              <a:path extrusionOk="0" h="5446216" w="4010395">
                <a:moveTo>
                  <a:pt x="0" y="0"/>
                </a:moveTo>
                <a:lnTo>
                  <a:pt x="4010395" y="0"/>
                </a:lnTo>
                <a:lnTo>
                  <a:pt x="4010395" y="5446216"/>
                </a:lnTo>
                <a:lnTo>
                  <a:pt x="0" y="5446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" name="Google Shape;22;p3"/>
          <p:cNvSpPr/>
          <p:nvPr/>
        </p:nvSpPr>
        <p:spPr>
          <a:xfrm>
            <a:off x="5214708" y="7196816"/>
            <a:ext cx="3275336" cy="3386156"/>
          </a:xfrm>
          <a:custGeom>
            <a:rect b="b" l="l" r="r" t="t"/>
            <a:pathLst>
              <a:path extrusionOk="0" h="3386156" w="3275336">
                <a:moveTo>
                  <a:pt x="0" y="0"/>
                </a:moveTo>
                <a:lnTo>
                  <a:pt x="3275336" y="0"/>
                </a:lnTo>
                <a:lnTo>
                  <a:pt x="3275336" y="3386155"/>
                </a:lnTo>
                <a:lnTo>
                  <a:pt x="0" y="3386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" name="Google Shape;23;p3"/>
          <p:cNvSpPr/>
          <p:nvPr/>
        </p:nvSpPr>
        <p:spPr>
          <a:xfrm rot="552203">
            <a:off x="12015076" y="627250"/>
            <a:ext cx="1458196" cy="2358847"/>
          </a:xfrm>
          <a:custGeom>
            <a:rect b="b" l="l" r="r" t="t"/>
            <a:pathLst>
              <a:path extrusionOk="0" h="2357956" w="1457645">
                <a:moveTo>
                  <a:pt x="0" y="0"/>
                </a:moveTo>
                <a:lnTo>
                  <a:pt x="1457646" y="0"/>
                </a:lnTo>
                <a:lnTo>
                  <a:pt x="1457646" y="2357956"/>
                </a:lnTo>
                <a:lnTo>
                  <a:pt x="0" y="2357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" name="Google Shape;24;p3"/>
          <p:cNvGrpSpPr/>
          <p:nvPr/>
        </p:nvGrpSpPr>
        <p:grpSpPr>
          <a:xfrm>
            <a:off x="9581801" y="6627913"/>
            <a:ext cx="7052427" cy="2830589"/>
            <a:chOff x="0" y="-38100"/>
            <a:chExt cx="1857417" cy="7455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1857417" cy="707384"/>
            </a:xfrm>
            <a:custGeom>
              <a:rect b="b" l="l" r="r" t="t"/>
              <a:pathLst>
                <a:path extrusionOk="0" h="707384" w="1857417">
                  <a:moveTo>
                    <a:pt x="0" y="0"/>
                  </a:moveTo>
                  <a:lnTo>
                    <a:pt x="1857417" y="0"/>
                  </a:lnTo>
                  <a:lnTo>
                    <a:pt x="1857417" y="707384"/>
                  </a:lnTo>
                  <a:lnTo>
                    <a:pt x="0" y="7073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" name="Google Shape;26;p3"/>
            <p:cNvSpPr txBox="1"/>
            <p:nvPr/>
          </p:nvSpPr>
          <p:spPr>
            <a:xfrm>
              <a:off x="0" y="-38100"/>
              <a:ext cx="1857300" cy="74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3"/>
          <p:cNvSpPr txBox="1"/>
          <p:nvPr>
            <p:ph idx="2" type="title"/>
          </p:nvPr>
        </p:nvSpPr>
        <p:spPr>
          <a:xfrm>
            <a:off x="4794275" y="4454125"/>
            <a:ext cx="12820500" cy="19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" type="subTitle"/>
          </p:nvPr>
        </p:nvSpPr>
        <p:spPr>
          <a:xfrm>
            <a:off x="1212875" y="1332825"/>
            <a:ext cx="5841900" cy="947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640"/>
              </a:spcBef>
              <a:spcAft>
                <a:spcPts val="0"/>
              </a:spcAft>
              <a:buClr>
                <a:srgbClr val="FF8681"/>
              </a:buClr>
              <a:buSzPts val="6000"/>
              <a:buNone/>
              <a:defRPr b="1" sz="6000">
                <a:solidFill>
                  <a:srgbClr val="FF8681"/>
                </a:solidFill>
              </a:defRPr>
            </a:lvl1pPr>
            <a:lvl2pPr lvl="1">
              <a:spcBef>
                <a:spcPts val="560"/>
              </a:spcBef>
              <a:spcAft>
                <a:spcPts val="0"/>
              </a:spcAft>
              <a:buSzPts val="1550"/>
              <a:buNone/>
              <a:defRPr/>
            </a:lvl2pPr>
            <a:lvl3pPr lvl="2">
              <a:spcBef>
                <a:spcPts val="480"/>
              </a:spcBef>
              <a:spcAft>
                <a:spcPts val="0"/>
              </a:spcAft>
              <a:buSzPts val="1550"/>
              <a:buNone/>
              <a:defRPr/>
            </a:lvl3pPr>
            <a:lvl4pPr lvl="3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4pPr>
            <a:lvl5pPr lvl="4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5pPr>
            <a:lvl6pPr lvl="5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6pPr>
            <a:lvl7pPr lvl="6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7pPr>
            <a:lvl8pPr lvl="7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8pPr>
            <a:lvl9pPr lvl="8">
              <a:spcBef>
                <a:spcPts val="400"/>
              </a:spcBef>
              <a:spcAft>
                <a:spcPts val="0"/>
              </a:spcAft>
              <a:buSzPts val="155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3" type="body"/>
          </p:nvPr>
        </p:nvSpPr>
        <p:spPr>
          <a:xfrm>
            <a:off x="10298063" y="7118975"/>
            <a:ext cx="5619900" cy="19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ctr"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81000" lvl="1" marL="914400" algn="ctr"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algn="ctr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81000" lvl="3" marL="1828800" algn="ctr">
              <a:spcBef>
                <a:spcPts val="4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algn="ctr">
              <a:spcBef>
                <a:spcPts val="400"/>
              </a:spcBef>
              <a:spcAft>
                <a:spcPts val="0"/>
              </a:spcAft>
              <a:buSzPts val="2400"/>
              <a:buChar char="»"/>
              <a:defRPr sz="2400"/>
            </a:lvl5pPr>
            <a:lvl6pPr indent="-381000" lvl="5" marL="274320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6pPr>
            <a:lvl7pPr indent="-381000" lvl="6" marL="320040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7pPr>
            <a:lvl8pPr indent="-381000" lvl="7" marL="365760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8pPr>
            <a:lvl9pPr indent="-381000" lvl="8" marL="411480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1028700" y="708725"/>
            <a:ext cx="81471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2" name="Google Shape;3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167200" y="-153875"/>
            <a:ext cx="6619835" cy="10114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4"/>
          <p:cNvGrpSpPr/>
          <p:nvPr/>
        </p:nvGrpSpPr>
        <p:grpSpPr>
          <a:xfrm>
            <a:off x="1028700" y="2475711"/>
            <a:ext cx="7789173" cy="1606426"/>
            <a:chOff x="0" y="-38100"/>
            <a:chExt cx="2348400" cy="484330"/>
          </a:xfrm>
        </p:grpSpPr>
        <p:sp>
          <p:nvSpPr>
            <p:cNvPr id="34" name="Google Shape;34;p4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" name="Google Shape;35;p4"/>
            <p:cNvSpPr txBox="1"/>
            <p:nvPr/>
          </p:nvSpPr>
          <p:spPr>
            <a:xfrm>
              <a:off x="0" y="-38100"/>
              <a:ext cx="2348400" cy="4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" name="Google Shape;36;p4"/>
          <p:cNvSpPr txBox="1"/>
          <p:nvPr/>
        </p:nvSpPr>
        <p:spPr>
          <a:xfrm>
            <a:off x="1467548" y="2813257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>
            <a:off x="1028700" y="4232915"/>
            <a:ext cx="7789173" cy="1606426"/>
            <a:chOff x="0" y="-38100"/>
            <a:chExt cx="2348400" cy="484330"/>
          </a:xfrm>
        </p:grpSpPr>
        <p:sp>
          <p:nvSpPr>
            <p:cNvPr id="38" name="Google Shape;38;p4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" name="Google Shape;39;p4"/>
            <p:cNvSpPr txBox="1"/>
            <p:nvPr/>
          </p:nvSpPr>
          <p:spPr>
            <a:xfrm>
              <a:off x="0" y="-38100"/>
              <a:ext cx="2348400" cy="4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4"/>
          <p:cNvSpPr txBox="1"/>
          <p:nvPr/>
        </p:nvSpPr>
        <p:spPr>
          <a:xfrm>
            <a:off x="1467548" y="4570461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/>
          </a:p>
        </p:txBody>
      </p:sp>
      <p:grpSp>
        <p:nvGrpSpPr>
          <p:cNvPr id="41" name="Google Shape;41;p4"/>
          <p:cNvGrpSpPr/>
          <p:nvPr/>
        </p:nvGrpSpPr>
        <p:grpSpPr>
          <a:xfrm>
            <a:off x="1028700" y="5990119"/>
            <a:ext cx="7789173" cy="1606426"/>
            <a:chOff x="0" y="-38100"/>
            <a:chExt cx="2348400" cy="484330"/>
          </a:xfrm>
        </p:grpSpPr>
        <p:sp>
          <p:nvSpPr>
            <p:cNvPr id="42" name="Google Shape;42;p4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" name="Google Shape;43;p4"/>
            <p:cNvSpPr txBox="1"/>
            <p:nvPr/>
          </p:nvSpPr>
          <p:spPr>
            <a:xfrm>
              <a:off x="0" y="-38100"/>
              <a:ext cx="2348400" cy="4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Google Shape;44;p4"/>
          <p:cNvSpPr txBox="1"/>
          <p:nvPr/>
        </p:nvSpPr>
        <p:spPr>
          <a:xfrm>
            <a:off x="1467548" y="6327666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1028700" y="7747323"/>
            <a:ext cx="7789173" cy="1606426"/>
            <a:chOff x="0" y="-38100"/>
            <a:chExt cx="2348400" cy="484330"/>
          </a:xfrm>
        </p:grpSpPr>
        <p:sp>
          <p:nvSpPr>
            <p:cNvPr id="46" name="Google Shape;46;p4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" name="Google Shape;47;p4"/>
            <p:cNvSpPr txBox="1"/>
            <p:nvPr/>
          </p:nvSpPr>
          <p:spPr>
            <a:xfrm>
              <a:off x="0" y="-38100"/>
              <a:ext cx="2348400" cy="48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48;p4"/>
          <p:cNvSpPr txBox="1"/>
          <p:nvPr/>
        </p:nvSpPr>
        <p:spPr>
          <a:xfrm>
            <a:off x="1467548" y="8084870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04</a:t>
            </a:r>
            <a:endParaRPr/>
          </a:p>
        </p:txBody>
      </p:sp>
      <p:sp>
        <p:nvSpPr>
          <p:cNvPr id="49" name="Google Shape;49;p4"/>
          <p:cNvSpPr/>
          <p:nvPr/>
        </p:nvSpPr>
        <p:spPr>
          <a:xfrm rot="-2584438">
            <a:off x="9661723" y="2755446"/>
            <a:ext cx="2793536" cy="1716754"/>
          </a:xfrm>
          <a:custGeom>
            <a:rect b="b" l="l" r="r" t="t"/>
            <a:pathLst>
              <a:path extrusionOk="0" h="1717866" w="2795345">
                <a:moveTo>
                  <a:pt x="0" y="0"/>
                </a:moveTo>
                <a:lnTo>
                  <a:pt x="2795345" y="0"/>
                </a:lnTo>
                <a:lnTo>
                  <a:pt x="2795345" y="1717866"/>
                </a:lnTo>
                <a:lnTo>
                  <a:pt x="0" y="171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" name="Google Shape;50;p4"/>
          <p:cNvSpPr txBox="1"/>
          <p:nvPr>
            <p:ph idx="1" type="subTitle"/>
          </p:nvPr>
        </p:nvSpPr>
        <p:spPr>
          <a:xfrm>
            <a:off x="2698775" y="2983200"/>
            <a:ext cx="5841900" cy="6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56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48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4"/>
          <p:cNvSpPr txBox="1"/>
          <p:nvPr>
            <p:ph idx="2" type="subTitle"/>
          </p:nvPr>
        </p:nvSpPr>
        <p:spPr>
          <a:xfrm>
            <a:off x="2698775" y="4737483"/>
            <a:ext cx="5841900" cy="6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56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48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2" name="Google Shape;52;p4"/>
          <p:cNvSpPr txBox="1"/>
          <p:nvPr>
            <p:ph idx="3" type="subTitle"/>
          </p:nvPr>
        </p:nvSpPr>
        <p:spPr>
          <a:xfrm>
            <a:off x="2698775" y="6491767"/>
            <a:ext cx="5841900" cy="6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56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48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3" name="Google Shape;53;p4"/>
          <p:cNvSpPr txBox="1"/>
          <p:nvPr>
            <p:ph idx="4" type="subTitle"/>
          </p:nvPr>
        </p:nvSpPr>
        <p:spPr>
          <a:xfrm>
            <a:off x="2698775" y="8246050"/>
            <a:ext cx="5841900" cy="60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640"/>
              </a:spcBef>
              <a:spcAft>
                <a:spcPts val="0"/>
              </a:spcAft>
              <a:buSzPts val="4200"/>
              <a:buNone/>
              <a:defRPr b="1" sz="4200"/>
            </a:lvl1pPr>
            <a:lvl2pPr lvl="1" rtl="0">
              <a:spcBef>
                <a:spcPts val="56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48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40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221425">
            <a:off x="-376389" y="41494"/>
            <a:ext cx="4803810" cy="6844807"/>
          </a:xfrm>
          <a:custGeom>
            <a:rect b="b" l="l" r="r" t="t"/>
            <a:pathLst>
              <a:path extrusionOk="0" h="6836736" w="4798146">
                <a:moveTo>
                  <a:pt x="0" y="0"/>
                </a:moveTo>
                <a:lnTo>
                  <a:pt x="4798146" y="0"/>
                </a:lnTo>
                <a:lnTo>
                  <a:pt x="4798146" y="6836737"/>
                </a:lnTo>
                <a:lnTo>
                  <a:pt x="0" y="6836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" name="Google Shape;56;p5"/>
          <p:cNvGrpSpPr/>
          <p:nvPr/>
        </p:nvGrpSpPr>
        <p:grpSpPr>
          <a:xfrm>
            <a:off x="0" y="1883990"/>
            <a:ext cx="8226377" cy="1867690"/>
            <a:chOff x="0" y="-38100"/>
            <a:chExt cx="2480215" cy="563100"/>
          </a:xfrm>
        </p:grpSpPr>
        <p:sp>
          <p:nvSpPr>
            <p:cNvPr id="57" name="Google Shape;57;p5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58" name="Google Shape;58;p5"/>
            <p:cNvSpPr txBox="1"/>
            <p:nvPr/>
          </p:nvSpPr>
          <p:spPr>
            <a:xfrm>
              <a:off x="0" y="-38100"/>
              <a:ext cx="2480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5"/>
          <p:cNvGrpSpPr/>
          <p:nvPr/>
        </p:nvGrpSpPr>
        <p:grpSpPr>
          <a:xfrm>
            <a:off x="2026851" y="4519239"/>
            <a:ext cx="8226377" cy="1867690"/>
            <a:chOff x="0" y="-38100"/>
            <a:chExt cx="2480215" cy="563100"/>
          </a:xfrm>
        </p:grpSpPr>
        <p:sp>
          <p:nvSpPr>
            <p:cNvPr id="60" name="Google Shape;60;p5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1" name="Google Shape;61;p5"/>
            <p:cNvSpPr txBox="1"/>
            <p:nvPr/>
          </p:nvSpPr>
          <p:spPr>
            <a:xfrm>
              <a:off x="0" y="-38100"/>
              <a:ext cx="2480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5"/>
          <p:cNvGrpSpPr/>
          <p:nvPr/>
        </p:nvGrpSpPr>
        <p:grpSpPr>
          <a:xfrm>
            <a:off x="5483088" y="7124616"/>
            <a:ext cx="8226377" cy="1867690"/>
            <a:chOff x="0" y="-38100"/>
            <a:chExt cx="2480215" cy="563100"/>
          </a:xfrm>
        </p:grpSpPr>
        <p:sp>
          <p:nvSpPr>
            <p:cNvPr id="63" name="Google Shape;63;p5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64" name="Google Shape;64;p5"/>
            <p:cNvSpPr txBox="1"/>
            <p:nvPr/>
          </p:nvSpPr>
          <p:spPr>
            <a:xfrm>
              <a:off x="0" y="-38100"/>
              <a:ext cx="24801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" name="Google Shape;65;p5"/>
          <p:cNvSpPr/>
          <p:nvPr/>
        </p:nvSpPr>
        <p:spPr>
          <a:xfrm rot="-894226">
            <a:off x="12493164" y="4397392"/>
            <a:ext cx="5329345" cy="7593626"/>
          </a:xfrm>
          <a:custGeom>
            <a:rect b="b" l="l" r="r" t="t"/>
            <a:pathLst>
              <a:path extrusionOk="0" h="7584672" w="5323061">
                <a:moveTo>
                  <a:pt x="0" y="0"/>
                </a:moveTo>
                <a:lnTo>
                  <a:pt x="5323061" y="0"/>
                </a:lnTo>
                <a:lnTo>
                  <a:pt x="5323061" y="7584672"/>
                </a:lnTo>
                <a:lnTo>
                  <a:pt x="0" y="758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5"/>
          <p:cNvSpPr txBox="1"/>
          <p:nvPr/>
        </p:nvSpPr>
        <p:spPr>
          <a:xfrm>
            <a:off x="752427" y="2378132"/>
            <a:ext cx="2080575" cy="8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/>
          </a:p>
        </p:txBody>
      </p:sp>
      <p:sp>
        <p:nvSpPr>
          <p:cNvPr id="67" name="Google Shape;67;p5"/>
          <p:cNvSpPr txBox="1"/>
          <p:nvPr/>
        </p:nvSpPr>
        <p:spPr>
          <a:xfrm>
            <a:off x="2752037" y="5013382"/>
            <a:ext cx="2080575" cy="8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/>
          </a:p>
        </p:txBody>
      </p:sp>
      <p:sp>
        <p:nvSpPr>
          <p:cNvPr id="68" name="Google Shape;68;p5"/>
          <p:cNvSpPr txBox="1"/>
          <p:nvPr/>
        </p:nvSpPr>
        <p:spPr>
          <a:xfrm>
            <a:off x="6235515" y="7690628"/>
            <a:ext cx="2080575" cy="861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/>
          </a:p>
        </p:txBody>
      </p:sp>
      <p:sp>
        <p:nvSpPr>
          <p:cNvPr id="69" name="Google Shape;69;p5"/>
          <p:cNvSpPr txBox="1"/>
          <p:nvPr>
            <p:ph type="title"/>
          </p:nvPr>
        </p:nvSpPr>
        <p:spPr>
          <a:xfrm>
            <a:off x="8743950" y="1884000"/>
            <a:ext cx="8147100" cy="227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" type="body"/>
          </p:nvPr>
        </p:nvSpPr>
        <p:spPr>
          <a:xfrm>
            <a:off x="2349500" y="2246338"/>
            <a:ext cx="5111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71" name="Google Shape;71;p5"/>
          <p:cNvSpPr txBox="1"/>
          <p:nvPr>
            <p:ph idx="2" type="body"/>
          </p:nvPr>
        </p:nvSpPr>
        <p:spPr>
          <a:xfrm>
            <a:off x="4343400" y="4866638"/>
            <a:ext cx="5111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72" name="Google Shape;72;p5"/>
          <p:cNvSpPr txBox="1"/>
          <p:nvPr>
            <p:ph idx="3" type="body"/>
          </p:nvPr>
        </p:nvSpPr>
        <p:spPr>
          <a:xfrm>
            <a:off x="7734300" y="7550100"/>
            <a:ext cx="5111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>
            <p:ph type="title"/>
          </p:nvPr>
        </p:nvSpPr>
        <p:spPr>
          <a:xfrm>
            <a:off x="2616975" y="1012825"/>
            <a:ext cx="126657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5" name="Google Shape;75;p6"/>
          <p:cNvGrpSpPr/>
          <p:nvPr/>
        </p:nvGrpSpPr>
        <p:grpSpPr>
          <a:xfrm>
            <a:off x="1697979" y="7189650"/>
            <a:ext cx="4051212" cy="3097560"/>
            <a:chOff x="0" y="-38100"/>
            <a:chExt cx="1221422" cy="933900"/>
          </a:xfrm>
        </p:grpSpPr>
        <p:sp>
          <p:nvSpPr>
            <p:cNvPr id="76" name="Google Shape;76;p6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77" name="Google Shape;77;p6"/>
            <p:cNvSpPr txBox="1"/>
            <p:nvPr/>
          </p:nvSpPr>
          <p:spPr>
            <a:xfrm>
              <a:off x="0" y="-38100"/>
              <a:ext cx="12213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6"/>
          <p:cNvGrpSpPr/>
          <p:nvPr/>
        </p:nvGrpSpPr>
        <p:grpSpPr>
          <a:xfrm>
            <a:off x="6924277" y="7189650"/>
            <a:ext cx="4051212" cy="3097560"/>
            <a:chOff x="0" y="-38100"/>
            <a:chExt cx="1221422" cy="933900"/>
          </a:xfrm>
        </p:grpSpPr>
        <p:sp>
          <p:nvSpPr>
            <p:cNvPr id="79" name="Google Shape;79;p6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0" name="Google Shape;80;p6"/>
            <p:cNvSpPr txBox="1"/>
            <p:nvPr/>
          </p:nvSpPr>
          <p:spPr>
            <a:xfrm>
              <a:off x="0" y="-38100"/>
              <a:ext cx="12213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6"/>
          <p:cNvGrpSpPr/>
          <p:nvPr/>
        </p:nvGrpSpPr>
        <p:grpSpPr>
          <a:xfrm>
            <a:off x="12147070" y="7189650"/>
            <a:ext cx="4051212" cy="3097560"/>
            <a:chOff x="0" y="-38100"/>
            <a:chExt cx="1221422" cy="933900"/>
          </a:xfrm>
        </p:grpSpPr>
        <p:sp>
          <p:nvSpPr>
            <p:cNvPr id="82" name="Google Shape;82;p6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83" name="Google Shape;83;p6"/>
            <p:cNvSpPr txBox="1"/>
            <p:nvPr/>
          </p:nvSpPr>
          <p:spPr>
            <a:xfrm>
              <a:off x="0" y="-38100"/>
              <a:ext cx="1221300" cy="93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6"/>
          <p:cNvSpPr txBox="1"/>
          <p:nvPr>
            <p:ph idx="1" type="body"/>
          </p:nvPr>
        </p:nvSpPr>
        <p:spPr>
          <a:xfrm>
            <a:off x="2183688" y="7738375"/>
            <a:ext cx="30798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85" name="Google Shape;85;p6"/>
          <p:cNvSpPr txBox="1"/>
          <p:nvPr>
            <p:ph idx="2" type="body"/>
          </p:nvPr>
        </p:nvSpPr>
        <p:spPr>
          <a:xfrm>
            <a:off x="7408225" y="7738375"/>
            <a:ext cx="30798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86" name="Google Shape;86;p6"/>
          <p:cNvSpPr txBox="1"/>
          <p:nvPr>
            <p:ph idx="3" type="body"/>
          </p:nvPr>
        </p:nvSpPr>
        <p:spPr>
          <a:xfrm>
            <a:off x="12636263" y="7738375"/>
            <a:ext cx="3079800" cy="200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5">
  <p:cSld name="CUSTOM_4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"/>
          <p:cNvSpPr txBox="1"/>
          <p:nvPr>
            <p:ph type="title"/>
          </p:nvPr>
        </p:nvSpPr>
        <p:spPr>
          <a:xfrm>
            <a:off x="793800" y="839075"/>
            <a:ext cx="169545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9" name="Google Shape;8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076" y="2939707"/>
            <a:ext cx="7348176" cy="6318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" name="Google Shape;90;p7"/>
          <p:cNvGrpSpPr/>
          <p:nvPr/>
        </p:nvGrpSpPr>
        <p:grpSpPr>
          <a:xfrm>
            <a:off x="5047941" y="3208419"/>
            <a:ext cx="12211304" cy="233294"/>
            <a:chOff x="0" y="0"/>
            <a:chExt cx="16281739" cy="311059"/>
          </a:xfrm>
        </p:grpSpPr>
        <p:cxnSp>
          <p:nvCxnSpPr>
            <p:cNvPr id="91" name="Google Shape;91;p7"/>
            <p:cNvCxnSpPr/>
            <p:nvPr/>
          </p:nvCxnSpPr>
          <p:spPr>
            <a:xfrm>
              <a:off x="155539" y="155539"/>
              <a:ext cx="16126200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92" name="Google Shape;92;p7"/>
            <p:cNvGrpSpPr/>
            <p:nvPr/>
          </p:nvGrpSpPr>
          <p:grpSpPr>
            <a:xfrm>
              <a:off x="0" y="0"/>
              <a:ext cx="311059" cy="311059"/>
              <a:chOff x="0" y="0"/>
              <a:chExt cx="812800" cy="812800"/>
            </a:xfrm>
          </p:grpSpPr>
          <p:sp>
            <p:nvSpPr>
              <p:cNvPr id="93" name="Google Shape;93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cxnSp>
        <p:nvCxnSpPr>
          <p:cNvPr id="95" name="Google Shape;95;p7"/>
          <p:cNvCxnSpPr/>
          <p:nvPr/>
        </p:nvCxnSpPr>
        <p:spPr>
          <a:xfrm>
            <a:off x="3503196" y="4836586"/>
            <a:ext cx="1375620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96" name="Google Shape;96;p7"/>
          <p:cNvGrpSpPr/>
          <p:nvPr/>
        </p:nvGrpSpPr>
        <p:grpSpPr>
          <a:xfrm>
            <a:off x="3386541" y="4719931"/>
            <a:ext cx="233274" cy="233274"/>
            <a:chOff x="0" y="0"/>
            <a:chExt cx="812800" cy="812800"/>
          </a:xfrm>
        </p:grpSpPr>
        <p:sp>
          <p:nvSpPr>
            <p:cNvPr id="97" name="Google Shape;97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99" name="Google Shape;99;p7"/>
          <p:cNvCxnSpPr/>
          <p:nvPr/>
        </p:nvCxnSpPr>
        <p:spPr>
          <a:xfrm>
            <a:off x="2551807" y="6348098"/>
            <a:ext cx="14707500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0" name="Google Shape;100;p7"/>
          <p:cNvGrpSpPr/>
          <p:nvPr/>
        </p:nvGrpSpPr>
        <p:grpSpPr>
          <a:xfrm>
            <a:off x="2435153" y="6231444"/>
            <a:ext cx="233274" cy="233274"/>
            <a:chOff x="0" y="0"/>
            <a:chExt cx="812800" cy="812800"/>
          </a:xfrm>
        </p:grpSpPr>
        <p:sp>
          <p:nvSpPr>
            <p:cNvPr id="101" name="Google Shape;101;p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 txBox="1"/>
            <p:nvPr/>
          </p:nvSpPr>
          <p:spPr>
            <a:xfrm>
              <a:off x="76200" y="38100"/>
              <a:ext cx="660300" cy="69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7"/>
          <p:cNvGrpSpPr/>
          <p:nvPr/>
        </p:nvGrpSpPr>
        <p:grpSpPr>
          <a:xfrm>
            <a:off x="5047941" y="7742956"/>
            <a:ext cx="12211304" cy="233294"/>
            <a:chOff x="0" y="0"/>
            <a:chExt cx="16281739" cy="311059"/>
          </a:xfrm>
        </p:grpSpPr>
        <p:cxnSp>
          <p:nvCxnSpPr>
            <p:cNvPr id="104" name="Google Shape;104;p7"/>
            <p:cNvCxnSpPr/>
            <p:nvPr/>
          </p:nvCxnSpPr>
          <p:spPr>
            <a:xfrm>
              <a:off x="155539" y="155539"/>
              <a:ext cx="16126200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105" name="Google Shape;105;p7"/>
            <p:cNvGrpSpPr/>
            <p:nvPr/>
          </p:nvGrpSpPr>
          <p:grpSpPr>
            <a:xfrm>
              <a:off x="0" y="0"/>
              <a:ext cx="311059" cy="311059"/>
              <a:chOff x="0" y="0"/>
              <a:chExt cx="812800" cy="812800"/>
            </a:xfrm>
          </p:grpSpPr>
          <p:sp>
            <p:nvSpPr>
              <p:cNvPr id="106" name="Google Shape;106;p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7"/>
              <p:cNvSpPr txBox="1"/>
              <p:nvPr/>
            </p:nvSpPr>
            <p:spPr>
              <a:xfrm>
                <a:off x="76200" y="38100"/>
                <a:ext cx="660300" cy="698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8" name="Google Shape;108;p7"/>
          <p:cNvSpPr txBox="1"/>
          <p:nvPr>
            <p:ph idx="1" type="body"/>
          </p:nvPr>
        </p:nvSpPr>
        <p:spPr>
          <a:xfrm>
            <a:off x="10540750" y="3592325"/>
            <a:ext cx="6718500" cy="8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09" name="Google Shape;109;p7"/>
          <p:cNvSpPr txBox="1"/>
          <p:nvPr>
            <p:ph idx="2" type="body"/>
          </p:nvPr>
        </p:nvSpPr>
        <p:spPr>
          <a:xfrm>
            <a:off x="10540750" y="4976813"/>
            <a:ext cx="6718500" cy="8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3" type="body"/>
          </p:nvPr>
        </p:nvSpPr>
        <p:spPr>
          <a:xfrm>
            <a:off x="10540750" y="6641725"/>
            <a:ext cx="6718500" cy="8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4" type="body"/>
          </p:nvPr>
        </p:nvSpPr>
        <p:spPr>
          <a:xfrm>
            <a:off x="10540750" y="8269875"/>
            <a:ext cx="6718500" cy="834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6">
  <p:cSld name="CUSTOM_5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396900" y="7694225"/>
            <a:ext cx="174942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4" name="Google Shape;114;p8"/>
          <p:cNvGrpSpPr/>
          <p:nvPr/>
        </p:nvGrpSpPr>
        <p:grpSpPr>
          <a:xfrm>
            <a:off x="1224524" y="1405363"/>
            <a:ext cx="3437863" cy="5619986"/>
            <a:chOff x="0" y="-38100"/>
            <a:chExt cx="1036500" cy="1694400"/>
          </a:xfrm>
        </p:grpSpPr>
        <p:sp>
          <p:nvSpPr>
            <p:cNvPr id="115" name="Google Shape;115;p8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6" name="Google Shape;116;p8"/>
            <p:cNvSpPr txBox="1"/>
            <p:nvPr/>
          </p:nvSpPr>
          <p:spPr>
            <a:xfrm>
              <a:off x="0" y="-38100"/>
              <a:ext cx="10365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8"/>
          <p:cNvGrpSpPr/>
          <p:nvPr/>
        </p:nvGrpSpPr>
        <p:grpSpPr>
          <a:xfrm>
            <a:off x="5358275" y="1405363"/>
            <a:ext cx="3437863" cy="5619986"/>
            <a:chOff x="0" y="-38100"/>
            <a:chExt cx="1036500" cy="1694400"/>
          </a:xfrm>
        </p:grpSpPr>
        <p:sp>
          <p:nvSpPr>
            <p:cNvPr id="118" name="Google Shape;118;p8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9" name="Google Shape;119;p8"/>
            <p:cNvSpPr txBox="1"/>
            <p:nvPr/>
          </p:nvSpPr>
          <p:spPr>
            <a:xfrm>
              <a:off x="0" y="-38100"/>
              <a:ext cx="10365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8"/>
          <p:cNvGrpSpPr/>
          <p:nvPr/>
        </p:nvGrpSpPr>
        <p:grpSpPr>
          <a:xfrm>
            <a:off x="9492026" y="1405363"/>
            <a:ext cx="3437863" cy="5619986"/>
            <a:chOff x="0" y="-38100"/>
            <a:chExt cx="1036500" cy="1694400"/>
          </a:xfrm>
        </p:grpSpPr>
        <p:sp>
          <p:nvSpPr>
            <p:cNvPr id="121" name="Google Shape;121;p8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2" name="Google Shape;122;p8"/>
            <p:cNvSpPr txBox="1"/>
            <p:nvPr/>
          </p:nvSpPr>
          <p:spPr>
            <a:xfrm>
              <a:off x="0" y="-38100"/>
              <a:ext cx="10365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" name="Google Shape;123;p8"/>
          <p:cNvGrpSpPr/>
          <p:nvPr/>
        </p:nvGrpSpPr>
        <p:grpSpPr>
          <a:xfrm>
            <a:off x="13625777" y="1405363"/>
            <a:ext cx="3437863" cy="5619986"/>
            <a:chOff x="0" y="-38100"/>
            <a:chExt cx="1036500" cy="1694400"/>
          </a:xfrm>
        </p:grpSpPr>
        <p:sp>
          <p:nvSpPr>
            <p:cNvPr id="124" name="Google Shape;124;p8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5" name="Google Shape;125;p8"/>
            <p:cNvSpPr txBox="1"/>
            <p:nvPr/>
          </p:nvSpPr>
          <p:spPr>
            <a:xfrm>
              <a:off x="0" y="-38100"/>
              <a:ext cx="1036500" cy="169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1581450" y="4895850"/>
            <a:ext cx="2724000" cy="17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27" name="Google Shape;127;p8"/>
          <p:cNvSpPr txBox="1"/>
          <p:nvPr>
            <p:ph idx="2" type="body"/>
          </p:nvPr>
        </p:nvSpPr>
        <p:spPr>
          <a:xfrm>
            <a:off x="5715200" y="4895850"/>
            <a:ext cx="2724000" cy="17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28" name="Google Shape;128;p8"/>
          <p:cNvSpPr txBox="1"/>
          <p:nvPr>
            <p:ph idx="3" type="body"/>
          </p:nvPr>
        </p:nvSpPr>
        <p:spPr>
          <a:xfrm>
            <a:off x="9848963" y="4895850"/>
            <a:ext cx="2724000" cy="17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29" name="Google Shape;129;p8"/>
          <p:cNvSpPr txBox="1"/>
          <p:nvPr>
            <p:ph idx="4" type="body"/>
          </p:nvPr>
        </p:nvSpPr>
        <p:spPr>
          <a:xfrm>
            <a:off x="13982725" y="4895850"/>
            <a:ext cx="2724000" cy="170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7">
  <p:cSld name="CUSTOM_6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"/>
          <p:cNvSpPr txBox="1"/>
          <p:nvPr>
            <p:ph type="title"/>
          </p:nvPr>
        </p:nvSpPr>
        <p:spPr>
          <a:xfrm>
            <a:off x="795500" y="2952275"/>
            <a:ext cx="101583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9"/>
          <p:cNvSpPr/>
          <p:nvPr/>
        </p:nvSpPr>
        <p:spPr>
          <a:xfrm>
            <a:off x="1917046" y="5809504"/>
            <a:ext cx="4330960" cy="4477496"/>
          </a:xfrm>
          <a:custGeom>
            <a:rect b="b" l="l" r="r" t="t"/>
            <a:pathLst>
              <a:path extrusionOk="0" h="4477496" w="4330960">
                <a:moveTo>
                  <a:pt x="0" y="0"/>
                </a:moveTo>
                <a:lnTo>
                  <a:pt x="4330960" y="0"/>
                </a:lnTo>
                <a:lnTo>
                  <a:pt x="4330960" y="4477496"/>
                </a:lnTo>
                <a:lnTo>
                  <a:pt x="0" y="4477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9"/>
          <p:cNvSpPr/>
          <p:nvPr/>
        </p:nvSpPr>
        <p:spPr>
          <a:xfrm flipH="1">
            <a:off x="-2413914" y="5809504"/>
            <a:ext cx="4330960" cy="4477496"/>
          </a:xfrm>
          <a:custGeom>
            <a:rect b="b" l="l" r="r" t="t"/>
            <a:pathLst>
              <a:path extrusionOk="0" h="4477496" w="4330960">
                <a:moveTo>
                  <a:pt x="4330960" y="0"/>
                </a:moveTo>
                <a:lnTo>
                  <a:pt x="0" y="0"/>
                </a:lnTo>
                <a:lnTo>
                  <a:pt x="0" y="4477496"/>
                </a:lnTo>
                <a:lnTo>
                  <a:pt x="4330960" y="4477496"/>
                </a:lnTo>
                <a:lnTo>
                  <a:pt x="43309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9"/>
          <p:cNvSpPr/>
          <p:nvPr/>
        </p:nvSpPr>
        <p:spPr>
          <a:xfrm rot="1574698">
            <a:off x="13080977" y="677298"/>
            <a:ext cx="4803620" cy="2952043"/>
          </a:xfrm>
          <a:custGeom>
            <a:rect b="b" l="l" r="r" t="t"/>
            <a:pathLst>
              <a:path extrusionOk="0" h="2950108" w="4800471">
                <a:moveTo>
                  <a:pt x="0" y="0"/>
                </a:moveTo>
                <a:lnTo>
                  <a:pt x="4800471" y="0"/>
                </a:lnTo>
                <a:lnTo>
                  <a:pt x="4800471" y="2950108"/>
                </a:lnTo>
                <a:lnTo>
                  <a:pt x="0" y="295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9"/>
          <p:cNvSpPr/>
          <p:nvPr/>
        </p:nvSpPr>
        <p:spPr>
          <a:xfrm flipH="1">
            <a:off x="8250808" y="-800512"/>
            <a:ext cx="4080696" cy="4163976"/>
          </a:xfrm>
          <a:custGeom>
            <a:rect b="b" l="l" r="r" t="t"/>
            <a:pathLst>
              <a:path extrusionOk="0" h="4163976" w="4080696">
                <a:moveTo>
                  <a:pt x="4080696" y="0"/>
                </a:moveTo>
                <a:lnTo>
                  <a:pt x="0" y="0"/>
                </a:lnTo>
                <a:lnTo>
                  <a:pt x="0" y="4163976"/>
                </a:lnTo>
                <a:lnTo>
                  <a:pt x="4080696" y="4163976"/>
                </a:lnTo>
                <a:lnTo>
                  <a:pt x="408069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9"/>
          <p:cNvSpPr txBox="1"/>
          <p:nvPr>
            <p:ph idx="2" type="title"/>
          </p:nvPr>
        </p:nvSpPr>
        <p:spPr>
          <a:xfrm>
            <a:off x="6248000" y="5039950"/>
            <a:ext cx="40806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9"/>
          <p:cNvSpPr txBox="1"/>
          <p:nvPr>
            <p:ph idx="1" type="body"/>
          </p:nvPr>
        </p:nvSpPr>
        <p:spPr>
          <a:xfrm>
            <a:off x="6926300" y="6326025"/>
            <a:ext cx="2724000" cy="23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38" name="Google Shape;138;p9"/>
          <p:cNvSpPr txBox="1"/>
          <p:nvPr>
            <p:ph idx="3" type="title"/>
          </p:nvPr>
        </p:nvSpPr>
        <p:spPr>
          <a:xfrm>
            <a:off x="10133300" y="5039950"/>
            <a:ext cx="40806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9"/>
          <p:cNvSpPr txBox="1"/>
          <p:nvPr>
            <p:ph idx="4" type="body"/>
          </p:nvPr>
        </p:nvSpPr>
        <p:spPr>
          <a:xfrm>
            <a:off x="10811600" y="6326025"/>
            <a:ext cx="2724000" cy="23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  <p:sp>
        <p:nvSpPr>
          <p:cNvPr id="140" name="Google Shape;140;p9"/>
          <p:cNvSpPr txBox="1"/>
          <p:nvPr>
            <p:ph idx="5" type="title"/>
          </p:nvPr>
        </p:nvSpPr>
        <p:spPr>
          <a:xfrm>
            <a:off x="14018600" y="5039950"/>
            <a:ext cx="4080600" cy="114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"/>
          <p:cNvSpPr txBox="1"/>
          <p:nvPr>
            <p:ph idx="6" type="body"/>
          </p:nvPr>
        </p:nvSpPr>
        <p:spPr>
          <a:xfrm>
            <a:off x="14696900" y="6326025"/>
            <a:ext cx="2724000" cy="234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rtl="0" algn="ctr">
              <a:spcBef>
                <a:spcPts val="640"/>
              </a:spcBef>
              <a:spcAft>
                <a:spcPts val="0"/>
              </a:spcAft>
              <a:buSzPts val="1550"/>
              <a:buChar char="•"/>
              <a:defRPr/>
            </a:lvl1pPr>
            <a:lvl2pPr indent="-327025" lvl="1" marL="914400" rtl="0" algn="ctr">
              <a:spcBef>
                <a:spcPts val="560"/>
              </a:spcBef>
              <a:spcAft>
                <a:spcPts val="0"/>
              </a:spcAft>
              <a:buSzPts val="1550"/>
              <a:buChar char="–"/>
              <a:defRPr/>
            </a:lvl2pPr>
            <a:lvl3pPr indent="-327025" lvl="2" marL="1371600" rtl="0" algn="ctr">
              <a:spcBef>
                <a:spcPts val="480"/>
              </a:spcBef>
              <a:spcAft>
                <a:spcPts val="0"/>
              </a:spcAft>
              <a:buSzPts val="1550"/>
              <a:buChar char="•"/>
              <a:defRPr/>
            </a:lvl3pPr>
            <a:lvl4pPr indent="-327025" lvl="3" marL="1828800" rtl="0" algn="ctr">
              <a:spcBef>
                <a:spcPts val="400"/>
              </a:spcBef>
              <a:spcAft>
                <a:spcPts val="0"/>
              </a:spcAft>
              <a:buSzPts val="1550"/>
              <a:buChar char="–"/>
              <a:defRPr/>
            </a:lvl4pPr>
            <a:lvl5pPr indent="-327025" lvl="4" marL="2286000" rtl="0" algn="ctr">
              <a:spcBef>
                <a:spcPts val="400"/>
              </a:spcBef>
              <a:spcAft>
                <a:spcPts val="0"/>
              </a:spcAft>
              <a:buSzPts val="1550"/>
              <a:buChar char="»"/>
              <a:defRPr/>
            </a:lvl5pPr>
            <a:lvl6pPr indent="-327025" lvl="5" marL="27432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6pPr>
            <a:lvl7pPr indent="-327025" lvl="6" marL="32004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7pPr>
            <a:lvl8pPr indent="-327025" lvl="7" marL="36576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8pPr>
            <a:lvl9pPr indent="-327025" lvl="8" marL="4114800" rtl="0" algn="ctr">
              <a:spcBef>
                <a:spcPts val="400"/>
              </a:spcBef>
              <a:spcAft>
                <a:spcPts val="0"/>
              </a:spcAft>
              <a:buSzPts val="155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8">
  <p:cSld name="CUSTOM_7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"/>
          <p:cNvSpPr txBox="1"/>
          <p:nvPr>
            <p:ph type="title"/>
          </p:nvPr>
        </p:nvSpPr>
        <p:spPr>
          <a:xfrm>
            <a:off x="779850" y="976625"/>
            <a:ext cx="8967300" cy="230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8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44" name="Google Shape;144;p10"/>
          <p:cNvGrpSpPr/>
          <p:nvPr/>
        </p:nvGrpSpPr>
        <p:grpSpPr>
          <a:xfrm>
            <a:off x="779851" y="3696846"/>
            <a:ext cx="16728612" cy="7481706"/>
            <a:chOff x="0" y="-38100"/>
            <a:chExt cx="5043600" cy="2255700"/>
          </a:xfrm>
        </p:grpSpPr>
        <p:sp>
          <p:nvSpPr>
            <p:cNvPr id="145" name="Google Shape;145;p10"/>
            <p:cNvSpPr/>
            <p:nvPr/>
          </p:nvSpPr>
          <p:spPr>
            <a:xfrm>
              <a:off x="0" y="0"/>
              <a:ext cx="5043496" cy="2217488"/>
            </a:xfrm>
            <a:custGeom>
              <a:rect b="b" l="l" r="r" t="t"/>
              <a:pathLst>
                <a:path extrusionOk="0" h="2217488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217488"/>
                  </a:lnTo>
                  <a:lnTo>
                    <a:pt x="0" y="2217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46" name="Google Shape;146;p10"/>
            <p:cNvSpPr txBox="1"/>
            <p:nvPr/>
          </p:nvSpPr>
          <p:spPr>
            <a:xfrm>
              <a:off x="0" y="-38100"/>
              <a:ext cx="5043600" cy="225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0"/>
          <p:cNvSpPr txBox="1"/>
          <p:nvPr>
            <p:ph idx="1" type="body"/>
          </p:nvPr>
        </p:nvSpPr>
        <p:spPr>
          <a:xfrm>
            <a:off x="10541000" y="1168925"/>
            <a:ext cx="6808800" cy="192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4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81000" lvl="1" marL="914400" rtl="0" algn="ctr">
              <a:spcBef>
                <a:spcPts val="56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 algn="ctr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81000" lvl="3" marL="1828800" rtl="0" algn="ctr">
              <a:spcBef>
                <a:spcPts val="4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 algn="ctr">
              <a:spcBef>
                <a:spcPts val="400"/>
              </a:spcBef>
              <a:spcAft>
                <a:spcPts val="0"/>
              </a:spcAft>
              <a:buSzPts val="2400"/>
              <a:buChar char="»"/>
              <a:defRPr sz="2400"/>
            </a:lvl5pPr>
            <a:lvl6pPr indent="-381000" lvl="5" marL="27432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6pPr>
            <a:lvl7pPr indent="-381000" lvl="6" marL="32004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7pPr>
            <a:lvl8pPr indent="-381000" lvl="7" marL="36576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8pPr>
            <a:lvl9pPr indent="-381000" lvl="8" marL="4114800" rtl="0" algn="ctr">
              <a:spcBef>
                <a:spcPts val="400"/>
              </a:spcBef>
              <a:spcAft>
                <a:spcPts val="0"/>
              </a:spcAft>
              <a:buSzPts val="2400"/>
              <a:buChar char="•"/>
              <a:defRPr sz="2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119188" y="0"/>
            <a:ext cx="20526375" cy="10287000"/>
            <a:chOff x="0" y="0"/>
            <a:chExt cx="27368500" cy="13716000"/>
          </a:xfrm>
        </p:grpSpPr>
        <p:sp>
          <p:nvSpPr>
            <p:cNvPr id="7" name="Google Shape;7;p1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8" name="Google Shape;8;p1"/>
            <p:cNvSpPr/>
            <p:nvPr/>
          </p:nvSpPr>
          <p:spPr>
            <a:xfrm>
              <a:off x="136525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9" name="Google Shape;9;p1"/>
          <p:cNvSpPr txBox="1"/>
          <p:nvPr>
            <p:ph type="title"/>
          </p:nvPr>
        </p:nvSpPr>
        <p:spPr>
          <a:xfrm>
            <a:off x="396900" y="504825"/>
            <a:ext cx="1749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8000"/>
              <a:buFont typeface="Montserrat Black"/>
              <a:buNone/>
              <a:defRPr i="0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8681"/>
              </a:buClr>
              <a:buSzPts val="1400"/>
              <a:buFont typeface="Montserrat"/>
              <a:buNone/>
              <a:defRPr sz="1800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" type="body"/>
          </p:nvPr>
        </p:nvSpPr>
        <p:spPr>
          <a:xfrm>
            <a:off x="396900" y="18303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7025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7025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–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7025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27025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–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27025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»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7025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7025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7025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7025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50"/>
              <a:buFont typeface="Montserrat"/>
              <a:buChar char="•"/>
              <a:defRPr i="0" sz="155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4.png"/><Relationship Id="rId6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15.png"/><Relationship Id="rId13" Type="http://schemas.openxmlformats.org/officeDocument/2006/relationships/image" Target="../media/image10.png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5" Type="http://schemas.openxmlformats.org/officeDocument/2006/relationships/image" Target="../media/image26.png"/><Relationship Id="rId14" Type="http://schemas.openxmlformats.org/officeDocument/2006/relationships/image" Target="../media/image27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2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"/>
          <p:cNvSpPr/>
          <p:nvPr/>
        </p:nvSpPr>
        <p:spPr>
          <a:xfrm rot="508531">
            <a:off x="14054955" y="1443943"/>
            <a:ext cx="4002737" cy="3318633"/>
          </a:xfrm>
          <a:custGeom>
            <a:rect b="b" l="l" r="r" t="t"/>
            <a:pathLst>
              <a:path extrusionOk="0" h="3318633" w="4002737">
                <a:moveTo>
                  <a:pt x="0" y="0"/>
                </a:moveTo>
                <a:lnTo>
                  <a:pt x="4002737" y="0"/>
                </a:lnTo>
                <a:lnTo>
                  <a:pt x="4002737" y="3318633"/>
                </a:lnTo>
                <a:lnTo>
                  <a:pt x="0" y="33186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6"/>
          <p:cNvSpPr/>
          <p:nvPr/>
        </p:nvSpPr>
        <p:spPr>
          <a:xfrm rot="-629570">
            <a:off x="741931" y="5359066"/>
            <a:ext cx="4010395" cy="5446216"/>
          </a:xfrm>
          <a:custGeom>
            <a:rect b="b" l="l" r="r" t="t"/>
            <a:pathLst>
              <a:path extrusionOk="0" h="5446216" w="4010395">
                <a:moveTo>
                  <a:pt x="0" y="0"/>
                </a:moveTo>
                <a:lnTo>
                  <a:pt x="4010395" y="0"/>
                </a:lnTo>
                <a:lnTo>
                  <a:pt x="4010395" y="5446216"/>
                </a:lnTo>
                <a:lnTo>
                  <a:pt x="0" y="5446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6"/>
          <p:cNvSpPr/>
          <p:nvPr/>
        </p:nvSpPr>
        <p:spPr>
          <a:xfrm>
            <a:off x="5214708" y="7196816"/>
            <a:ext cx="3275336" cy="3386156"/>
          </a:xfrm>
          <a:custGeom>
            <a:rect b="b" l="l" r="r" t="t"/>
            <a:pathLst>
              <a:path extrusionOk="0" h="3386156" w="3275336">
                <a:moveTo>
                  <a:pt x="0" y="0"/>
                </a:moveTo>
                <a:lnTo>
                  <a:pt x="3275336" y="0"/>
                </a:lnTo>
                <a:lnTo>
                  <a:pt x="3275336" y="3386155"/>
                </a:lnTo>
                <a:lnTo>
                  <a:pt x="0" y="33861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6"/>
          <p:cNvSpPr/>
          <p:nvPr/>
        </p:nvSpPr>
        <p:spPr>
          <a:xfrm rot="555885">
            <a:off x="12013779" y="627779"/>
            <a:ext cx="1457645" cy="2357956"/>
          </a:xfrm>
          <a:custGeom>
            <a:rect b="b" l="l" r="r" t="t"/>
            <a:pathLst>
              <a:path extrusionOk="0" h="2357956" w="1457645">
                <a:moveTo>
                  <a:pt x="0" y="0"/>
                </a:moveTo>
                <a:lnTo>
                  <a:pt x="1457646" y="0"/>
                </a:lnTo>
                <a:lnTo>
                  <a:pt x="1457646" y="2357956"/>
                </a:lnTo>
                <a:lnTo>
                  <a:pt x="0" y="23579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23" name="Google Shape;223;p16"/>
          <p:cNvGrpSpPr/>
          <p:nvPr/>
        </p:nvGrpSpPr>
        <p:grpSpPr>
          <a:xfrm>
            <a:off x="9581801" y="6627914"/>
            <a:ext cx="7052381" cy="2830511"/>
            <a:chOff x="0" y="-38100"/>
            <a:chExt cx="1857417" cy="745484"/>
          </a:xfrm>
        </p:grpSpPr>
        <p:sp>
          <p:nvSpPr>
            <p:cNvPr id="224" name="Google Shape;224;p16"/>
            <p:cNvSpPr/>
            <p:nvPr/>
          </p:nvSpPr>
          <p:spPr>
            <a:xfrm>
              <a:off x="0" y="0"/>
              <a:ext cx="1857417" cy="707384"/>
            </a:xfrm>
            <a:custGeom>
              <a:rect b="b" l="l" r="r" t="t"/>
              <a:pathLst>
                <a:path extrusionOk="0" h="707384" w="1857417">
                  <a:moveTo>
                    <a:pt x="0" y="0"/>
                  </a:moveTo>
                  <a:lnTo>
                    <a:pt x="1857417" y="0"/>
                  </a:lnTo>
                  <a:lnTo>
                    <a:pt x="1857417" y="707384"/>
                  </a:lnTo>
                  <a:lnTo>
                    <a:pt x="0" y="70738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25" name="Google Shape;225;p16"/>
            <p:cNvSpPr txBox="1"/>
            <p:nvPr/>
          </p:nvSpPr>
          <p:spPr>
            <a:xfrm>
              <a:off x="0" y="-38100"/>
              <a:ext cx="1857417" cy="745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6" name="Google Shape;226;p16"/>
          <p:cNvSpPr txBox="1"/>
          <p:nvPr/>
        </p:nvSpPr>
        <p:spPr>
          <a:xfrm>
            <a:off x="1028700" y="1902990"/>
            <a:ext cx="13114761" cy="28327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509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TEST WEEK</a:t>
            </a:r>
            <a:endParaRPr/>
          </a:p>
        </p:txBody>
      </p:sp>
      <p:sp>
        <p:nvSpPr>
          <p:cNvPr id="227" name="Google Shape;227;p16"/>
          <p:cNvSpPr txBox="1"/>
          <p:nvPr/>
        </p:nvSpPr>
        <p:spPr>
          <a:xfrm>
            <a:off x="4804922" y="4323041"/>
            <a:ext cx="12127407" cy="2222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87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NEWSLETTER</a:t>
            </a:r>
            <a:endParaRPr/>
          </a:p>
        </p:txBody>
      </p:sp>
      <p:sp>
        <p:nvSpPr>
          <p:cNvPr id="228" name="Google Shape;228;p16"/>
          <p:cNvSpPr txBox="1"/>
          <p:nvPr/>
        </p:nvSpPr>
        <p:spPr>
          <a:xfrm>
            <a:off x="10360438" y="7236354"/>
            <a:ext cx="5695885" cy="1653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29" name="Google Shape;229;p16"/>
          <p:cNvSpPr txBox="1"/>
          <p:nvPr/>
        </p:nvSpPr>
        <p:spPr>
          <a:xfrm>
            <a:off x="1028700" y="1165891"/>
            <a:ext cx="4409477" cy="10609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157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JUNE 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4850" y="1731875"/>
            <a:ext cx="5219026" cy="7098358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25"/>
          <p:cNvSpPr txBox="1"/>
          <p:nvPr/>
        </p:nvSpPr>
        <p:spPr>
          <a:xfrm>
            <a:off x="779555" y="2199098"/>
            <a:ext cx="6105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REVIEWER SAMPLE</a:t>
            </a:r>
            <a:endParaRPr/>
          </a:p>
        </p:txBody>
      </p:sp>
      <p:grpSp>
        <p:nvGrpSpPr>
          <p:cNvPr id="424" name="Google Shape;424;p25"/>
          <p:cNvGrpSpPr/>
          <p:nvPr/>
        </p:nvGrpSpPr>
        <p:grpSpPr>
          <a:xfrm>
            <a:off x="779555" y="5247098"/>
            <a:ext cx="4553528" cy="1298832"/>
            <a:chOff x="0" y="-38100"/>
            <a:chExt cx="6071370" cy="1731777"/>
          </a:xfrm>
        </p:grpSpPr>
        <p:sp>
          <p:nvSpPr>
            <p:cNvPr id="425" name="Google Shape;425;p25"/>
            <p:cNvSpPr txBox="1"/>
            <p:nvPr/>
          </p:nvSpPr>
          <p:spPr>
            <a:xfrm>
              <a:off x="0" y="-38100"/>
              <a:ext cx="607137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86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Point 01</a:t>
              </a:r>
              <a:endParaRPr/>
            </a:p>
          </p:txBody>
        </p:sp>
        <p:sp>
          <p:nvSpPr>
            <p:cNvPr id="426" name="Google Shape;426;p25"/>
            <p:cNvSpPr txBox="1"/>
            <p:nvPr/>
          </p:nvSpPr>
          <p:spPr>
            <a:xfrm>
              <a:off x="0" y="614389"/>
              <a:ext cx="6071370" cy="107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  <p:grpSp>
        <p:nvGrpSpPr>
          <p:cNvPr id="427" name="Google Shape;427;p25"/>
          <p:cNvGrpSpPr/>
          <p:nvPr/>
        </p:nvGrpSpPr>
        <p:grpSpPr>
          <a:xfrm>
            <a:off x="779555" y="7155697"/>
            <a:ext cx="4553528" cy="1298832"/>
            <a:chOff x="0" y="-38100"/>
            <a:chExt cx="6071370" cy="1731777"/>
          </a:xfrm>
        </p:grpSpPr>
        <p:sp>
          <p:nvSpPr>
            <p:cNvPr id="428" name="Google Shape;428;p25"/>
            <p:cNvSpPr txBox="1"/>
            <p:nvPr/>
          </p:nvSpPr>
          <p:spPr>
            <a:xfrm>
              <a:off x="0" y="-38100"/>
              <a:ext cx="607137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868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Point 02</a:t>
              </a:r>
              <a:endParaRPr/>
            </a:p>
          </p:txBody>
        </p:sp>
        <p:sp>
          <p:nvSpPr>
            <p:cNvPr id="429" name="Google Shape;429;p25"/>
            <p:cNvSpPr txBox="1"/>
            <p:nvPr/>
          </p:nvSpPr>
          <p:spPr>
            <a:xfrm>
              <a:off x="0" y="614389"/>
              <a:ext cx="6071370" cy="107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  <p:grpSp>
        <p:nvGrpSpPr>
          <p:cNvPr id="430" name="Google Shape;430;p25"/>
          <p:cNvGrpSpPr/>
          <p:nvPr/>
        </p:nvGrpSpPr>
        <p:grpSpPr>
          <a:xfrm>
            <a:off x="12827754" y="2562873"/>
            <a:ext cx="6856051" cy="1585946"/>
            <a:chOff x="0" y="-38100"/>
            <a:chExt cx="2067064" cy="478155"/>
          </a:xfrm>
        </p:grpSpPr>
        <p:sp>
          <p:nvSpPr>
            <p:cNvPr id="431" name="Google Shape;431;p25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2" name="Google Shape;432;p25"/>
            <p:cNvSpPr txBox="1"/>
            <p:nvPr/>
          </p:nvSpPr>
          <p:spPr>
            <a:xfrm>
              <a:off x="0" y="-38100"/>
              <a:ext cx="2067064" cy="47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25"/>
          <p:cNvSpPr txBox="1"/>
          <p:nvPr/>
        </p:nvSpPr>
        <p:spPr>
          <a:xfrm>
            <a:off x="13118885" y="2916270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/>
          </a:p>
        </p:txBody>
      </p:sp>
      <p:sp>
        <p:nvSpPr>
          <p:cNvPr id="434" name="Google Shape;434;p25"/>
          <p:cNvSpPr txBox="1"/>
          <p:nvPr/>
        </p:nvSpPr>
        <p:spPr>
          <a:xfrm>
            <a:off x="14431706" y="2865470"/>
            <a:ext cx="36480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>
            <a:off x="12827754" y="4715729"/>
            <a:ext cx="6856051" cy="1585946"/>
            <a:chOff x="0" y="-38100"/>
            <a:chExt cx="2067064" cy="478155"/>
          </a:xfrm>
        </p:grpSpPr>
        <p:sp>
          <p:nvSpPr>
            <p:cNvPr id="436" name="Google Shape;436;p25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37" name="Google Shape;437;p25"/>
            <p:cNvSpPr txBox="1"/>
            <p:nvPr/>
          </p:nvSpPr>
          <p:spPr>
            <a:xfrm>
              <a:off x="0" y="-38100"/>
              <a:ext cx="2067064" cy="47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8" name="Google Shape;438;p25"/>
          <p:cNvSpPr txBox="1"/>
          <p:nvPr/>
        </p:nvSpPr>
        <p:spPr>
          <a:xfrm>
            <a:off x="13118885" y="5069126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/>
          </a:p>
        </p:txBody>
      </p:sp>
      <p:sp>
        <p:nvSpPr>
          <p:cNvPr id="439" name="Google Shape;439;p25"/>
          <p:cNvSpPr txBox="1"/>
          <p:nvPr/>
        </p:nvSpPr>
        <p:spPr>
          <a:xfrm>
            <a:off x="14431706" y="5018326"/>
            <a:ext cx="36480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grpSp>
        <p:nvGrpSpPr>
          <p:cNvPr id="440" name="Google Shape;440;p25"/>
          <p:cNvGrpSpPr/>
          <p:nvPr/>
        </p:nvGrpSpPr>
        <p:grpSpPr>
          <a:xfrm>
            <a:off x="12827754" y="6868585"/>
            <a:ext cx="6856051" cy="1585946"/>
            <a:chOff x="0" y="-38100"/>
            <a:chExt cx="2067064" cy="478155"/>
          </a:xfrm>
        </p:grpSpPr>
        <p:sp>
          <p:nvSpPr>
            <p:cNvPr id="441" name="Google Shape;441;p25"/>
            <p:cNvSpPr/>
            <p:nvPr/>
          </p:nvSpPr>
          <p:spPr>
            <a:xfrm>
              <a:off x="0" y="0"/>
              <a:ext cx="2067064" cy="440055"/>
            </a:xfrm>
            <a:custGeom>
              <a:rect b="b" l="l" r="r" t="t"/>
              <a:pathLst>
                <a:path extrusionOk="0" h="440055" w="2067064">
                  <a:moveTo>
                    <a:pt x="0" y="0"/>
                  </a:moveTo>
                  <a:lnTo>
                    <a:pt x="2067064" y="0"/>
                  </a:lnTo>
                  <a:lnTo>
                    <a:pt x="2067064" y="440055"/>
                  </a:lnTo>
                  <a:lnTo>
                    <a:pt x="0" y="44005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42" name="Google Shape;442;p25"/>
            <p:cNvSpPr txBox="1"/>
            <p:nvPr/>
          </p:nvSpPr>
          <p:spPr>
            <a:xfrm>
              <a:off x="0" y="-38100"/>
              <a:ext cx="2067064" cy="478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25"/>
          <p:cNvSpPr txBox="1"/>
          <p:nvPr/>
        </p:nvSpPr>
        <p:spPr>
          <a:xfrm>
            <a:off x="13118885" y="7221982"/>
            <a:ext cx="2080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/>
          </a:p>
        </p:txBody>
      </p:sp>
      <p:sp>
        <p:nvSpPr>
          <p:cNvPr id="444" name="Google Shape;444;p25"/>
          <p:cNvSpPr txBox="1"/>
          <p:nvPr/>
        </p:nvSpPr>
        <p:spPr>
          <a:xfrm>
            <a:off x="14431706" y="7171182"/>
            <a:ext cx="36480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26"/>
          <p:cNvGrpSpPr/>
          <p:nvPr/>
        </p:nvGrpSpPr>
        <p:grpSpPr>
          <a:xfrm>
            <a:off x="779851" y="902330"/>
            <a:ext cx="16728298" cy="8355970"/>
            <a:chOff x="0" y="-38100"/>
            <a:chExt cx="5043497" cy="2519282"/>
          </a:xfrm>
        </p:grpSpPr>
        <p:sp>
          <p:nvSpPr>
            <p:cNvPr id="450" name="Google Shape;450;p26"/>
            <p:cNvSpPr/>
            <p:nvPr/>
          </p:nvSpPr>
          <p:spPr>
            <a:xfrm>
              <a:off x="0" y="0"/>
              <a:ext cx="5043496" cy="2481182"/>
            </a:xfrm>
            <a:custGeom>
              <a:rect b="b" l="l" r="r" t="t"/>
              <a:pathLst>
                <a:path extrusionOk="0" h="2481182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481182"/>
                  </a:lnTo>
                  <a:lnTo>
                    <a:pt x="0" y="2481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51" name="Google Shape;451;p26"/>
            <p:cNvSpPr txBox="1"/>
            <p:nvPr/>
          </p:nvSpPr>
          <p:spPr>
            <a:xfrm>
              <a:off x="0" y="-38100"/>
              <a:ext cx="5043497" cy="2519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26"/>
          <p:cNvSpPr/>
          <p:nvPr/>
        </p:nvSpPr>
        <p:spPr>
          <a:xfrm>
            <a:off x="12668731" y="5355229"/>
            <a:ext cx="5369203" cy="4617515"/>
          </a:xfrm>
          <a:custGeom>
            <a:rect b="b" l="l" r="r" t="t"/>
            <a:pathLst>
              <a:path extrusionOk="0" h="4617515" w="5369203">
                <a:moveTo>
                  <a:pt x="0" y="0"/>
                </a:moveTo>
                <a:lnTo>
                  <a:pt x="5369203" y="0"/>
                </a:lnTo>
                <a:lnTo>
                  <a:pt x="5369203" y="4617514"/>
                </a:lnTo>
                <a:lnTo>
                  <a:pt x="0" y="46175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3" name="Google Shape;453;p26"/>
          <p:cNvSpPr txBox="1"/>
          <p:nvPr/>
        </p:nvSpPr>
        <p:spPr>
          <a:xfrm>
            <a:off x="1839662" y="2722544"/>
            <a:ext cx="11832600" cy="3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34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PUSH BOUNDARIES, NOT LIMITS. PAST PERFORMANCE DOESN'T DETERMINE POTENTIAL. BELIEVE IN SELF AND AIM FOR EXCELLENCE IN THE EXAM.</a:t>
            </a:r>
            <a:endParaRPr/>
          </a:p>
        </p:txBody>
      </p:sp>
      <p:sp>
        <p:nvSpPr>
          <p:cNvPr id="454" name="Google Shape;454;p26"/>
          <p:cNvSpPr txBox="1"/>
          <p:nvPr/>
        </p:nvSpPr>
        <p:spPr>
          <a:xfrm>
            <a:off x="1839662" y="7392524"/>
            <a:ext cx="873907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ADD QUOTE HERE</a:t>
            </a:r>
            <a:endParaRPr/>
          </a:p>
        </p:txBody>
      </p:sp>
      <p:sp>
        <p:nvSpPr>
          <p:cNvPr id="455" name="Google Shape;455;p26"/>
          <p:cNvSpPr/>
          <p:nvPr/>
        </p:nvSpPr>
        <p:spPr>
          <a:xfrm flipH="1" rot="2845756">
            <a:off x="637446" y="-305536"/>
            <a:ext cx="2404432" cy="3426004"/>
          </a:xfrm>
          <a:custGeom>
            <a:rect b="b" l="l" r="r" t="t"/>
            <a:pathLst>
              <a:path extrusionOk="0" h="3426004" w="2404432">
                <a:moveTo>
                  <a:pt x="2404432" y="0"/>
                </a:moveTo>
                <a:lnTo>
                  <a:pt x="0" y="0"/>
                </a:lnTo>
                <a:lnTo>
                  <a:pt x="0" y="3426003"/>
                </a:lnTo>
                <a:lnTo>
                  <a:pt x="2404432" y="3426003"/>
                </a:lnTo>
                <a:lnTo>
                  <a:pt x="240443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7"/>
          <p:cNvSpPr/>
          <p:nvPr/>
        </p:nvSpPr>
        <p:spPr>
          <a:xfrm flipH="1">
            <a:off x="12235673" y="-298136"/>
            <a:ext cx="6386558" cy="6516896"/>
          </a:xfrm>
          <a:custGeom>
            <a:rect b="b" l="l" r="r" t="t"/>
            <a:pathLst>
              <a:path extrusionOk="0" h="6516896" w="6386558">
                <a:moveTo>
                  <a:pt x="6386558" y="0"/>
                </a:moveTo>
                <a:lnTo>
                  <a:pt x="0" y="0"/>
                </a:lnTo>
                <a:lnTo>
                  <a:pt x="0" y="6516896"/>
                </a:lnTo>
                <a:lnTo>
                  <a:pt x="6386558" y="6516896"/>
                </a:lnTo>
                <a:lnTo>
                  <a:pt x="6386558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1" name="Google Shape;461;p27"/>
          <p:cNvSpPr/>
          <p:nvPr/>
        </p:nvSpPr>
        <p:spPr>
          <a:xfrm>
            <a:off x="828195" y="5450688"/>
            <a:ext cx="7351633" cy="7391953"/>
          </a:xfrm>
          <a:custGeom>
            <a:rect b="b" l="l" r="r" t="t"/>
            <a:pathLst>
              <a:path extrusionOk="0" h="7391953" w="7351633">
                <a:moveTo>
                  <a:pt x="0" y="0"/>
                </a:moveTo>
                <a:lnTo>
                  <a:pt x="7351633" y="0"/>
                </a:lnTo>
                <a:lnTo>
                  <a:pt x="7351633" y="7391952"/>
                </a:lnTo>
                <a:lnTo>
                  <a:pt x="0" y="73919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2" name="Google Shape;462;p27"/>
          <p:cNvSpPr txBox="1"/>
          <p:nvPr/>
        </p:nvSpPr>
        <p:spPr>
          <a:xfrm>
            <a:off x="1417286" y="2531238"/>
            <a:ext cx="61734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EXAM DETAILS</a:t>
            </a:r>
            <a:endParaRPr/>
          </a:p>
        </p:txBody>
      </p:sp>
      <p:grpSp>
        <p:nvGrpSpPr>
          <p:cNvPr id="463" name="Google Shape;463;p27"/>
          <p:cNvGrpSpPr/>
          <p:nvPr/>
        </p:nvGrpSpPr>
        <p:grpSpPr>
          <a:xfrm>
            <a:off x="8943495" y="2404868"/>
            <a:ext cx="7548340" cy="2431444"/>
            <a:chOff x="0" y="-38100"/>
            <a:chExt cx="2275786" cy="733068"/>
          </a:xfrm>
        </p:grpSpPr>
        <p:sp>
          <p:nvSpPr>
            <p:cNvPr id="464" name="Google Shape;464;p27"/>
            <p:cNvSpPr/>
            <p:nvPr/>
          </p:nvSpPr>
          <p:spPr>
            <a:xfrm>
              <a:off x="0" y="0"/>
              <a:ext cx="2275786" cy="694968"/>
            </a:xfrm>
            <a:custGeom>
              <a:rect b="b" l="l" r="r" t="t"/>
              <a:pathLst>
                <a:path extrusionOk="0" h="694968" w="2275786">
                  <a:moveTo>
                    <a:pt x="0" y="0"/>
                  </a:moveTo>
                  <a:lnTo>
                    <a:pt x="2275786" y="0"/>
                  </a:lnTo>
                  <a:lnTo>
                    <a:pt x="2275786" y="694968"/>
                  </a:lnTo>
                  <a:lnTo>
                    <a:pt x="0" y="694968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65" name="Google Shape;465;p27"/>
            <p:cNvSpPr txBox="1"/>
            <p:nvPr/>
          </p:nvSpPr>
          <p:spPr>
            <a:xfrm>
              <a:off x="0" y="-38100"/>
              <a:ext cx="2275786" cy="733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27"/>
          <p:cNvSpPr txBox="1"/>
          <p:nvPr/>
        </p:nvSpPr>
        <p:spPr>
          <a:xfrm>
            <a:off x="9537666" y="2827119"/>
            <a:ext cx="6359998" cy="1062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1PM-4PM</a:t>
            </a:r>
            <a:endParaRPr/>
          </a:p>
        </p:txBody>
      </p:sp>
      <p:sp>
        <p:nvSpPr>
          <p:cNvPr id="467" name="Google Shape;467;p27"/>
          <p:cNvSpPr txBox="1"/>
          <p:nvPr/>
        </p:nvSpPr>
        <p:spPr>
          <a:xfrm>
            <a:off x="10206884" y="3819828"/>
            <a:ext cx="5021563" cy="596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28" u="none" cap="none" strike="noStrike">
                <a:solidFill>
                  <a:srgbClr val="393838"/>
                </a:solidFill>
                <a:latin typeface="Montserrat"/>
                <a:ea typeface="Montserrat"/>
                <a:cs typeface="Montserrat"/>
                <a:sym typeface="Montserrat"/>
              </a:rPr>
              <a:t>Monday</a:t>
            </a:r>
            <a:endParaRPr/>
          </a:p>
        </p:txBody>
      </p:sp>
      <p:grpSp>
        <p:nvGrpSpPr>
          <p:cNvPr id="468" name="Google Shape;468;p27"/>
          <p:cNvGrpSpPr/>
          <p:nvPr/>
        </p:nvGrpSpPr>
        <p:grpSpPr>
          <a:xfrm>
            <a:off x="8943495" y="5324318"/>
            <a:ext cx="7548340" cy="2431444"/>
            <a:chOff x="0" y="-38100"/>
            <a:chExt cx="2275786" cy="733068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2275786" cy="694968"/>
            </a:xfrm>
            <a:custGeom>
              <a:rect b="b" l="l" r="r" t="t"/>
              <a:pathLst>
                <a:path extrusionOk="0" h="694968" w="2275786">
                  <a:moveTo>
                    <a:pt x="0" y="0"/>
                  </a:moveTo>
                  <a:lnTo>
                    <a:pt x="2275786" y="0"/>
                  </a:lnTo>
                  <a:lnTo>
                    <a:pt x="2275786" y="694968"/>
                  </a:lnTo>
                  <a:lnTo>
                    <a:pt x="0" y="694968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38100"/>
              <a:ext cx="2275786" cy="7330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1" name="Google Shape;471;p27"/>
          <p:cNvSpPr txBox="1"/>
          <p:nvPr/>
        </p:nvSpPr>
        <p:spPr>
          <a:xfrm>
            <a:off x="9537666" y="5746569"/>
            <a:ext cx="6359998" cy="10623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175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BUILDING A</a:t>
            </a:r>
            <a:endParaRPr/>
          </a:p>
        </p:txBody>
      </p:sp>
      <p:sp>
        <p:nvSpPr>
          <p:cNvPr id="472" name="Google Shape;472;p27"/>
          <p:cNvSpPr txBox="1"/>
          <p:nvPr/>
        </p:nvSpPr>
        <p:spPr>
          <a:xfrm>
            <a:off x="10206884" y="6739278"/>
            <a:ext cx="5021563" cy="596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28" u="none" cap="none" strike="noStrike">
                <a:solidFill>
                  <a:srgbClr val="393838"/>
                </a:solidFill>
                <a:latin typeface="Montserrat"/>
                <a:ea typeface="Montserrat"/>
                <a:cs typeface="Montserrat"/>
                <a:sym typeface="Montserrat"/>
              </a:rPr>
              <a:t>Room 101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8"/>
          <p:cNvGrpSpPr/>
          <p:nvPr/>
        </p:nvGrpSpPr>
        <p:grpSpPr>
          <a:xfrm>
            <a:off x="779851" y="902330"/>
            <a:ext cx="16728298" cy="8355970"/>
            <a:chOff x="0" y="-38100"/>
            <a:chExt cx="5043497" cy="2519282"/>
          </a:xfrm>
        </p:grpSpPr>
        <p:sp>
          <p:nvSpPr>
            <p:cNvPr id="478" name="Google Shape;478;p28"/>
            <p:cNvSpPr/>
            <p:nvPr/>
          </p:nvSpPr>
          <p:spPr>
            <a:xfrm>
              <a:off x="0" y="0"/>
              <a:ext cx="5043496" cy="2481182"/>
            </a:xfrm>
            <a:custGeom>
              <a:rect b="b" l="l" r="r" t="t"/>
              <a:pathLst>
                <a:path extrusionOk="0" h="2481182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481182"/>
                  </a:lnTo>
                  <a:lnTo>
                    <a:pt x="0" y="248118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79" name="Google Shape;479;p28"/>
            <p:cNvSpPr txBox="1"/>
            <p:nvPr/>
          </p:nvSpPr>
          <p:spPr>
            <a:xfrm>
              <a:off x="0" y="-38100"/>
              <a:ext cx="5043497" cy="2519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0" name="Google Shape;480;p28"/>
          <p:cNvSpPr/>
          <p:nvPr/>
        </p:nvSpPr>
        <p:spPr>
          <a:xfrm rot="-783941">
            <a:off x="14047110" y="9150"/>
            <a:ext cx="3582461" cy="6235297"/>
          </a:xfrm>
          <a:custGeom>
            <a:rect b="b" l="l" r="r" t="t"/>
            <a:pathLst>
              <a:path extrusionOk="0" h="6235297" w="3582461">
                <a:moveTo>
                  <a:pt x="0" y="0"/>
                </a:moveTo>
                <a:lnTo>
                  <a:pt x="3582461" y="0"/>
                </a:lnTo>
                <a:lnTo>
                  <a:pt x="3582461" y="6235297"/>
                </a:lnTo>
                <a:lnTo>
                  <a:pt x="0" y="62352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28"/>
          <p:cNvSpPr/>
          <p:nvPr/>
        </p:nvSpPr>
        <p:spPr>
          <a:xfrm rot="510886">
            <a:off x="150237" y="4114437"/>
            <a:ext cx="3803793" cy="5700507"/>
          </a:xfrm>
          <a:custGeom>
            <a:rect b="b" l="l" r="r" t="t"/>
            <a:pathLst>
              <a:path extrusionOk="0" h="5700507" w="3803793">
                <a:moveTo>
                  <a:pt x="0" y="0"/>
                </a:moveTo>
                <a:lnTo>
                  <a:pt x="3803793" y="0"/>
                </a:lnTo>
                <a:lnTo>
                  <a:pt x="3803793" y="5700507"/>
                </a:lnTo>
                <a:lnTo>
                  <a:pt x="0" y="57005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2" name="Google Shape;482;p28"/>
          <p:cNvSpPr txBox="1"/>
          <p:nvPr/>
        </p:nvSpPr>
        <p:spPr>
          <a:xfrm>
            <a:off x="4659888" y="2733664"/>
            <a:ext cx="8968200" cy="32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99" u="none" cap="none" strike="noStrik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GOODLUCK STUDENTS!</a:t>
            </a:r>
            <a:endParaRPr/>
          </a:p>
        </p:txBody>
      </p:sp>
      <p:sp>
        <p:nvSpPr>
          <p:cNvPr id="483" name="Google Shape;483;p28"/>
          <p:cNvSpPr txBox="1"/>
          <p:nvPr/>
        </p:nvSpPr>
        <p:spPr>
          <a:xfrm>
            <a:off x="5207603" y="6328421"/>
            <a:ext cx="7872794" cy="12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84" name="Google Shape;484;p28"/>
          <p:cNvSpPr/>
          <p:nvPr/>
        </p:nvSpPr>
        <p:spPr>
          <a:xfrm rot="329708">
            <a:off x="13388682" y="7763292"/>
            <a:ext cx="2441114" cy="2523708"/>
          </a:xfrm>
          <a:custGeom>
            <a:rect b="b" l="l" r="r" t="t"/>
            <a:pathLst>
              <a:path extrusionOk="0" h="2523708" w="2441114">
                <a:moveTo>
                  <a:pt x="0" y="0"/>
                </a:moveTo>
                <a:lnTo>
                  <a:pt x="2441114" y="0"/>
                </a:lnTo>
                <a:lnTo>
                  <a:pt x="2441114" y="2523708"/>
                </a:lnTo>
                <a:lnTo>
                  <a:pt x="0" y="2523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5" name="Google Shape;485;p28"/>
          <p:cNvSpPr/>
          <p:nvPr/>
        </p:nvSpPr>
        <p:spPr>
          <a:xfrm rot="4218327">
            <a:off x="1772036" y="-337663"/>
            <a:ext cx="2823162" cy="2880778"/>
          </a:xfrm>
          <a:custGeom>
            <a:rect b="b" l="l" r="r" t="t"/>
            <a:pathLst>
              <a:path extrusionOk="0" h="2880778" w="2823162">
                <a:moveTo>
                  <a:pt x="0" y="0"/>
                </a:moveTo>
                <a:lnTo>
                  <a:pt x="2823162" y="0"/>
                </a:lnTo>
                <a:lnTo>
                  <a:pt x="2823162" y="2880778"/>
                </a:lnTo>
                <a:lnTo>
                  <a:pt x="0" y="2880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" name="Google Shape;490;p29"/>
          <p:cNvGrpSpPr/>
          <p:nvPr/>
        </p:nvGrpSpPr>
        <p:grpSpPr>
          <a:xfrm>
            <a:off x="-1119188" y="0"/>
            <a:ext cx="20526375" cy="10287000"/>
            <a:chOff x="0" y="0"/>
            <a:chExt cx="27368500" cy="13716000"/>
          </a:xfrm>
        </p:grpSpPr>
        <p:sp>
          <p:nvSpPr>
            <p:cNvPr id="491" name="Google Shape;491;p29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492" name="Google Shape;492;p29"/>
            <p:cNvSpPr/>
            <p:nvPr/>
          </p:nvSpPr>
          <p:spPr>
            <a:xfrm>
              <a:off x="136525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grpSp>
        <p:nvGrpSpPr>
          <p:cNvPr id="493" name="Google Shape;493;p29"/>
          <p:cNvGrpSpPr/>
          <p:nvPr/>
        </p:nvGrpSpPr>
        <p:grpSpPr>
          <a:xfrm>
            <a:off x="719627" y="2075021"/>
            <a:ext cx="5097641" cy="7472652"/>
            <a:chOff x="0" y="-19050"/>
            <a:chExt cx="1342589" cy="1968106"/>
          </a:xfrm>
        </p:grpSpPr>
        <p:sp>
          <p:nvSpPr>
            <p:cNvPr id="494" name="Google Shape;494;p29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9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29"/>
          <p:cNvGrpSpPr/>
          <p:nvPr/>
        </p:nvGrpSpPr>
        <p:grpSpPr>
          <a:xfrm>
            <a:off x="6055393" y="2075021"/>
            <a:ext cx="11512980" cy="7472652"/>
            <a:chOff x="0" y="-19050"/>
            <a:chExt cx="3032225" cy="1968106"/>
          </a:xfrm>
        </p:grpSpPr>
        <p:sp>
          <p:nvSpPr>
            <p:cNvPr id="497" name="Google Shape;497;p29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9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29"/>
          <p:cNvGrpSpPr/>
          <p:nvPr/>
        </p:nvGrpSpPr>
        <p:grpSpPr>
          <a:xfrm>
            <a:off x="1084414" y="2355739"/>
            <a:ext cx="4368067" cy="719567"/>
            <a:chOff x="0" y="-19050"/>
            <a:chExt cx="1150437" cy="189516"/>
          </a:xfrm>
        </p:grpSpPr>
        <p:sp>
          <p:nvSpPr>
            <p:cNvPr id="500" name="Google Shape;500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" name="Google Shape;502;p29"/>
          <p:cNvGrpSpPr/>
          <p:nvPr/>
        </p:nvGrpSpPr>
        <p:grpSpPr>
          <a:xfrm>
            <a:off x="9627850" y="2355739"/>
            <a:ext cx="4368067" cy="719567"/>
            <a:chOff x="0" y="-19050"/>
            <a:chExt cx="1150437" cy="189516"/>
          </a:xfrm>
        </p:grpSpPr>
        <p:sp>
          <p:nvSpPr>
            <p:cNvPr id="503" name="Google Shape;503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" name="Google Shape;505;p29"/>
          <p:cNvGrpSpPr/>
          <p:nvPr/>
        </p:nvGrpSpPr>
        <p:grpSpPr>
          <a:xfrm>
            <a:off x="1084414" y="6990138"/>
            <a:ext cx="4368067" cy="719567"/>
            <a:chOff x="0" y="-19050"/>
            <a:chExt cx="1150437" cy="189516"/>
          </a:xfrm>
        </p:grpSpPr>
        <p:sp>
          <p:nvSpPr>
            <p:cNvPr id="506" name="Google Shape;506;p2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" name="Google Shape;508;p29"/>
          <p:cNvGrpSpPr/>
          <p:nvPr/>
        </p:nvGrpSpPr>
        <p:grpSpPr>
          <a:xfrm>
            <a:off x="1496965" y="7956990"/>
            <a:ext cx="828368" cy="847783"/>
            <a:chOff x="0" y="-19050"/>
            <a:chExt cx="812800" cy="831850"/>
          </a:xfrm>
        </p:grpSpPr>
        <p:sp>
          <p:nvSpPr>
            <p:cNvPr id="509" name="Google Shape;509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868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" name="Google Shape;511;p29"/>
          <p:cNvGrpSpPr/>
          <p:nvPr/>
        </p:nvGrpSpPr>
        <p:grpSpPr>
          <a:xfrm>
            <a:off x="2890713" y="7976040"/>
            <a:ext cx="828368" cy="847783"/>
            <a:chOff x="0" y="-19050"/>
            <a:chExt cx="812800" cy="831850"/>
          </a:xfrm>
        </p:grpSpPr>
        <p:sp>
          <p:nvSpPr>
            <p:cNvPr id="512" name="Google Shape;512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2E2E3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4" name="Google Shape;514;p29"/>
          <p:cNvGrpSpPr/>
          <p:nvPr/>
        </p:nvGrpSpPr>
        <p:grpSpPr>
          <a:xfrm>
            <a:off x="4284462" y="7956990"/>
            <a:ext cx="828368" cy="847783"/>
            <a:chOff x="0" y="-19050"/>
            <a:chExt cx="812800" cy="831850"/>
          </a:xfrm>
        </p:grpSpPr>
        <p:sp>
          <p:nvSpPr>
            <p:cNvPr id="515" name="Google Shape;515;p29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7" name="Google Shape;517;p29"/>
          <p:cNvSpPr txBox="1"/>
          <p:nvPr/>
        </p:nvSpPr>
        <p:spPr>
          <a:xfrm>
            <a:off x="1177805" y="3323100"/>
            <a:ext cx="4181285" cy="503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518" name="Google Shape;518;p29"/>
          <p:cNvSpPr txBox="1"/>
          <p:nvPr/>
        </p:nvSpPr>
        <p:spPr>
          <a:xfrm>
            <a:off x="1120864" y="6412736"/>
            <a:ext cx="4368067" cy="2496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519" name="Google Shape;519;p29"/>
          <p:cNvSpPr txBox="1"/>
          <p:nvPr/>
        </p:nvSpPr>
        <p:spPr>
          <a:xfrm>
            <a:off x="1693180" y="3995288"/>
            <a:ext cx="3150600" cy="23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1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1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MONTSERRAT</a:t>
            </a:r>
            <a:endParaRPr/>
          </a:p>
        </p:txBody>
      </p:sp>
      <p:sp>
        <p:nvSpPr>
          <p:cNvPr id="520" name="Google Shape;520;p29"/>
          <p:cNvSpPr txBox="1"/>
          <p:nvPr/>
        </p:nvSpPr>
        <p:spPr>
          <a:xfrm>
            <a:off x="1240411" y="894801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#FF8681</a:t>
            </a:r>
            <a:endParaRPr/>
          </a:p>
        </p:txBody>
      </p:sp>
      <p:sp>
        <p:nvSpPr>
          <p:cNvPr id="521" name="Google Shape;521;p29"/>
          <p:cNvSpPr txBox="1"/>
          <p:nvPr/>
        </p:nvSpPr>
        <p:spPr>
          <a:xfrm>
            <a:off x="2634159" y="896706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#2E2E30</a:t>
            </a:r>
            <a:endParaRPr/>
          </a:p>
        </p:txBody>
      </p:sp>
      <p:sp>
        <p:nvSpPr>
          <p:cNvPr id="522" name="Google Shape;522;p29"/>
          <p:cNvSpPr txBox="1"/>
          <p:nvPr/>
        </p:nvSpPr>
        <p:spPr>
          <a:xfrm>
            <a:off x="4027908" y="8948011"/>
            <a:ext cx="1341476" cy="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2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#FFFFFF</a:t>
            </a:r>
            <a:endParaRPr/>
          </a:p>
        </p:txBody>
      </p:sp>
      <p:sp>
        <p:nvSpPr>
          <p:cNvPr id="523" name="Google Shape;523;p29"/>
          <p:cNvSpPr txBox="1"/>
          <p:nvPr/>
        </p:nvSpPr>
        <p:spPr>
          <a:xfrm>
            <a:off x="4210005" y="1446041"/>
            <a:ext cx="9867990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524" name="Google Shape;524;p29"/>
          <p:cNvSpPr txBox="1"/>
          <p:nvPr/>
        </p:nvSpPr>
        <p:spPr>
          <a:xfrm>
            <a:off x="11651615" y="9777291"/>
            <a:ext cx="5916900" cy="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9" u="none" cap="none" strike="noStrike">
                <a:solidFill>
                  <a:srgbClr val="FF8681"/>
                </a:solidFill>
              </a:rPr>
              <a:t>DON'T FORGET TO DELETE THIS PAGE BEFORE PRESENTING. </a:t>
            </a:r>
            <a:endParaRPr b="1"/>
          </a:p>
        </p:txBody>
      </p:sp>
      <p:sp>
        <p:nvSpPr>
          <p:cNvPr id="525" name="Google Shape;525;p29"/>
          <p:cNvSpPr txBox="1"/>
          <p:nvPr/>
        </p:nvSpPr>
        <p:spPr>
          <a:xfrm>
            <a:off x="5469973" y="543899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8681"/>
                </a:solidFill>
              </a:rPr>
              <a:t>RESOURCE PAGE</a:t>
            </a:r>
            <a:endParaRPr b="1"/>
          </a:p>
        </p:txBody>
      </p:sp>
      <p:sp>
        <p:nvSpPr>
          <p:cNvPr id="526" name="Google Shape;526;p29"/>
          <p:cNvSpPr txBox="1"/>
          <p:nvPr/>
        </p:nvSpPr>
        <p:spPr>
          <a:xfrm>
            <a:off x="1693180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527" name="Google Shape;527;p29"/>
          <p:cNvSpPr txBox="1"/>
          <p:nvPr/>
        </p:nvSpPr>
        <p:spPr>
          <a:xfrm>
            <a:off x="10236615" y="255483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528" name="Google Shape;528;p29"/>
          <p:cNvSpPr txBox="1"/>
          <p:nvPr/>
        </p:nvSpPr>
        <p:spPr>
          <a:xfrm>
            <a:off x="1693180" y="7157977"/>
            <a:ext cx="3150536" cy="38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529" name="Google Shape;529;p29"/>
          <p:cNvSpPr/>
          <p:nvPr/>
        </p:nvSpPr>
        <p:spPr>
          <a:xfrm>
            <a:off x="7351587" y="3680988"/>
            <a:ext cx="2390932" cy="1982300"/>
          </a:xfrm>
          <a:custGeom>
            <a:rect b="b" l="l" r="r" t="t"/>
            <a:pathLst>
              <a:path extrusionOk="0" h="1982300" w="2390932">
                <a:moveTo>
                  <a:pt x="0" y="0"/>
                </a:moveTo>
                <a:lnTo>
                  <a:pt x="2390932" y="0"/>
                </a:lnTo>
                <a:lnTo>
                  <a:pt x="2390932" y="1982299"/>
                </a:lnTo>
                <a:lnTo>
                  <a:pt x="0" y="19822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29"/>
          <p:cNvSpPr/>
          <p:nvPr/>
        </p:nvSpPr>
        <p:spPr>
          <a:xfrm>
            <a:off x="15051970" y="3952281"/>
            <a:ext cx="1738942" cy="1797778"/>
          </a:xfrm>
          <a:custGeom>
            <a:rect b="b" l="l" r="r" t="t"/>
            <a:pathLst>
              <a:path extrusionOk="0" h="1797778" w="1738942">
                <a:moveTo>
                  <a:pt x="0" y="0"/>
                </a:moveTo>
                <a:lnTo>
                  <a:pt x="1738942" y="0"/>
                </a:lnTo>
                <a:lnTo>
                  <a:pt x="1738942" y="1797778"/>
                </a:lnTo>
                <a:lnTo>
                  <a:pt x="0" y="1797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1" name="Google Shape;531;p29"/>
          <p:cNvSpPr/>
          <p:nvPr/>
        </p:nvSpPr>
        <p:spPr>
          <a:xfrm>
            <a:off x="13400099" y="3966090"/>
            <a:ext cx="1249754" cy="1697197"/>
          </a:xfrm>
          <a:custGeom>
            <a:rect b="b" l="l" r="r" t="t"/>
            <a:pathLst>
              <a:path extrusionOk="0" h="1697197" w="1249754">
                <a:moveTo>
                  <a:pt x="0" y="0"/>
                </a:moveTo>
                <a:lnTo>
                  <a:pt x="1249754" y="0"/>
                </a:lnTo>
                <a:lnTo>
                  <a:pt x="1249754" y="1697197"/>
                </a:lnTo>
                <a:lnTo>
                  <a:pt x="0" y="169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2" name="Google Shape;532;p29"/>
          <p:cNvSpPr/>
          <p:nvPr/>
        </p:nvSpPr>
        <p:spPr>
          <a:xfrm>
            <a:off x="12028678" y="3966090"/>
            <a:ext cx="1094280" cy="1770159"/>
          </a:xfrm>
          <a:custGeom>
            <a:rect b="b" l="l" r="r" t="t"/>
            <a:pathLst>
              <a:path extrusionOk="0" h="1770159" w="1094280">
                <a:moveTo>
                  <a:pt x="0" y="0"/>
                </a:moveTo>
                <a:lnTo>
                  <a:pt x="1094280" y="0"/>
                </a:lnTo>
                <a:lnTo>
                  <a:pt x="1094280" y="1770160"/>
                </a:lnTo>
                <a:lnTo>
                  <a:pt x="0" y="1770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3" name="Google Shape;533;p29"/>
          <p:cNvSpPr/>
          <p:nvPr/>
        </p:nvSpPr>
        <p:spPr>
          <a:xfrm>
            <a:off x="8578527" y="6433921"/>
            <a:ext cx="1163992" cy="2025936"/>
          </a:xfrm>
          <a:custGeom>
            <a:rect b="b" l="l" r="r" t="t"/>
            <a:pathLst>
              <a:path extrusionOk="0" h="2025936" w="1163992">
                <a:moveTo>
                  <a:pt x="0" y="0"/>
                </a:moveTo>
                <a:lnTo>
                  <a:pt x="1163992" y="0"/>
                </a:lnTo>
                <a:lnTo>
                  <a:pt x="1163992" y="2025936"/>
                </a:lnTo>
                <a:lnTo>
                  <a:pt x="0" y="2025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4" name="Google Shape;534;p29"/>
          <p:cNvSpPr/>
          <p:nvPr/>
        </p:nvSpPr>
        <p:spPr>
          <a:xfrm>
            <a:off x="15336741" y="7718079"/>
            <a:ext cx="1263597" cy="1086694"/>
          </a:xfrm>
          <a:custGeom>
            <a:rect b="b" l="l" r="r" t="t"/>
            <a:pathLst>
              <a:path extrusionOk="0" h="1086694" w="1263597">
                <a:moveTo>
                  <a:pt x="0" y="0"/>
                </a:moveTo>
                <a:lnTo>
                  <a:pt x="1263597" y="0"/>
                </a:lnTo>
                <a:lnTo>
                  <a:pt x="1263597" y="1086694"/>
                </a:lnTo>
                <a:lnTo>
                  <a:pt x="0" y="10866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5" name="Google Shape;535;p29"/>
          <p:cNvSpPr/>
          <p:nvPr/>
        </p:nvSpPr>
        <p:spPr>
          <a:xfrm>
            <a:off x="15146166" y="6211968"/>
            <a:ext cx="1644746" cy="1010771"/>
          </a:xfrm>
          <a:custGeom>
            <a:rect b="b" l="l" r="r" t="t"/>
            <a:pathLst>
              <a:path extrusionOk="0" h="1010771" w="1644746">
                <a:moveTo>
                  <a:pt x="0" y="0"/>
                </a:moveTo>
                <a:lnTo>
                  <a:pt x="1644746" y="0"/>
                </a:lnTo>
                <a:lnTo>
                  <a:pt x="1644746" y="1010771"/>
                </a:lnTo>
                <a:lnTo>
                  <a:pt x="0" y="10107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6" name="Google Shape;536;p29"/>
          <p:cNvSpPr/>
          <p:nvPr/>
        </p:nvSpPr>
        <p:spPr>
          <a:xfrm>
            <a:off x="13649928" y="6969673"/>
            <a:ext cx="966685" cy="1377401"/>
          </a:xfrm>
          <a:custGeom>
            <a:rect b="b" l="l" r="r" t="t"/>
            <a:pathLst>
              <a:path extrusionOk="0" h="1377401" w="966685">
                <a:moveTo>
                  <a:pt x="0" y="0"/>
                </a:moveTo>
                <a:lnTo>
                  <a:pt x="966685" y="0"/>
                </a:lnTo>
                <a:lnTo>
                  <a:pt x="966685" y="1377401"/>
                </a:lnTo>
                <a:lnTo>
                  <a:pt x="0" y="1377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7" name="Google Shape;537;p29"/>
          <p:cNvSpPr/>
          <p:nvPr/>
        </p:nvSpPr>
        <p:spPr>
          <a:xfrm>
            <a:off x="10400615" y="6433921"/>
            <a:ext cx="1337114" cy="2003849"/>
          </a:xfrm>
          <a:custGeom>
            <a:rect b="b" l="l" r="r" t="t"/>
            <a:pathLst>
              <a:path extrusionOk="0" h="2003849" w="1337114">
                <a:moveTo>
                  <a:pt x="0" y="0"/>
                </a:moveTo>
                <a:lnTo>
                  <a:pt x="1337114" y="0"/>
                </a:lnTo>
                <a:lnTo>
                  <a:pt x="1337114" y="2003849"/>
                </a:lnTo>
                <a:lnTo>
                  <a:pt x="0" y="20038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8" name="Google Shape;538;p29"/>
          <p:cNvSpPr/>
          <p:nvPr/>
        </p:nvSpPr>
        <p:spPr>
          <a:xfrm>
            <a:off x="12248527" y="7059791"/>
            <a:ext cx="1173222" cy="1197165"/>
          </a:xfrm>
          <a:custGeom>
            <a:rect b="b" l="l" r="r" t="t"/>
            <a:pathLst>
              <a:path extrusionOk="0" h="1197165" w="1173222">
                <a:moveTo>
                  <a:pt x="0" y="0"/>
                </a:moveTo>
                <a:lnTo>
                  <a:pt x="1173222" y="0"/>
                </a:lnTo>
                <a:lnTo>
                  <a:pt x="1173222" y="1197165"/>
                </a:lnTo>
                <a:lnTo>
                  <a:pt x="0" y="11971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29"/>
          <p:cNvSpPr/>
          <p:nvPr/>
        </p:nvSpPr>
        <p:spPr>
          <a:xfrm>
            <a:off x="7292475" y="6856890"/>
            <a:ext cx="775253" cy="1602967"/>
          </a:xfrm>
          <a:custGeom>
            <a:rect b="b" l="l" r="r" t="t"/>
            <a:pathLst>
              <a:path extrusionOk="0" h="1602967" w="775253">
                <a:moveTo>
                  <a:pt x="0" y="0"/>
                </a:moveTo>
                <a:lnTo>
                  <a:pt x="775253" y="0"/>
                </a:lnTo>
                <a:lnTo>
                  <a:pt x="775253" y="1602967"/>
                </a:lnTo>
                <a:lnTo>
                  <a:pt x="0" y="1602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0" name="Google Shape;540;p29"/>
          <p:cNvSpPr/>
          <p:nvPr/>
        </p:nvSpPr>
        <p:spPr>
          <a:xfrm>
            <a:off x="10147037" y="4320436"/>
            <a:ext cx="1408091" cy="1415814"/>
          </a:xfrm>
          <a:custGeom>
            <a:rect b="b" l="l" r="r" t="t"/>
            <a:pathLst>
              <a:path extrusionOk="0" h="1415814" w="1408091">
                <a:moveTo>
                  <a:pt x="0" y="0"/>
                </a:moveTo>
                <a:lnTo>
                  <a:pt x="1408091" y="0"/>
                </a:lnTo>
                <a:lnTo>
                  <a:pt x="1408091" y="1415814"/>
                </a:lnTo>
                <a:lnTo>
                  <a:pt x="0" y="14158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30"/>
          <p:cNvGrpSpPr/>
          <p:nvPr/>
        </p:nvGrpSpPr>
        <p:grpSpPr>
          <a:xfrm>
            <a:off x="-1119188" y="0"/>
            <a:ext cx="20526375" cy="10287000"/>
            <a:chOff x="0" y="0"/>
            <a:chExt cx="27368500" cy="13716000"/>
          </a:xfrm>
        </p:grpSpPr>
        <p:sp>
          <p:nvSpPr>
            <p:cNvPr id="546" name="Google Shape;546;p30"/>
            <p:cNvSpPr/>
            <p:nvPr/>
          </p:nvSpPr>
          <p:spPr>
            <a:xfrm>
              <a:off x="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547" name="Google Shape;547;p30"/>
            <p:cNvSpPr/>
            <p:nvPr/>
          </p:nvSpPr>
          <p:spPr>
            <a:xfrm>
              <a:off x="13652500" y="0"/>
              <a:ext cx="13716000" cy="13716000"/>
            </a:xfrm>
            <a:custGeom>
              <a:rect b="b" l="l" r="r" t="t"/>
              <a:pathLst>
                <a:path extrusionOk="0"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548" name="Google Shape;548;p30"/>
          <p:cNvSpPr txBox="1"/>
          <p:nvPr/>
        </p:nvSpPr>
        <p:spPr>
          <a:xfrm>
            <a:off x="5469973" y="1703314"/>
            <a:ext cx="7348200" cy="8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706" u="none" cap="none" strike="noStrike">
                <a:solidFill>
                  <a:srgbClr val="FF8681"/>
                </a:solidFill>
              </a:rPr>
              <a:t>CREDITS</a:t>
            </a:r>
            <a:endParaRPr b="1"/>
          </a:p>
        </p:txBody>
      </p:sp>
      <p:sp>
        <p:nvSpPr>
          <p:cNvPr id="549" name="Google Shape;549;p30"/>
          <p:cNvSpPr txBox="1"/>
          <p:nvPr/>
        </p:nvSpPr>
        <p:spPr>
          <a:xfrm>
            <a:off x="3377480" y="2605456"/>
            <a:ext cx="11533039" cy="3246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550" name="Google Shape;550;p30"/>
          <p:cNvSpPr txBox="1"/>
          <p:nvPr/>
        </p:nvSpPr>
        <p:spPr>
          <a:xfrm>
            <a:off x="7108732" y="8097956"/>
            <a:ext cx="4070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FF8681"/>
                </a:solidFill>
              </a:rPr>
              <a:t>Happy designing!</a:t>
            </a:r>
            <a:endParaRPr b="1"/>
          </a:p>
        </p:txBody>
      </p:sp>
      <p:sp>
        <p:nvSpPr>
          <p:cNvPr id="551" name="Google Shape;551;p30"/>
          <p:cNvSpPr txBox="1"/>
          <p:nvPr/>
        </p:nvSpPr>
        <p:spPr>
          <a:xfrm>
            <a:off x="4210005" y="5120045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552" name="Google Shape;552;p30"/>
          <p:cNvSpPr txBox="1"/>
          <p:nvPr/>
        </p:nvSpPr>
        <p:spPr>
          <a:xfrm>
            <a:off x="4210005" y="6855261"/>
            <a:ext cx="9867990" cy="309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553" name="Google Shape;553;p30"/>
          <p:cNvSpPr txBox="1"/>
          <p:nvPr/>
        </p:nvSpPr>
        <p:spPr>
          <a:xfrm>
            <a:off x="6110027" y="6122794"/>
            <a:ext cx="6067945" cy="618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712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554" name="Google Shape;554;p30"/>
          <p:cNvSpPr/>
          <p:nvPr/>
        </p:nvSpPr>
        <p:spPr>
          <a:xfrm>
            <a:off x="6731779" y="3713372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0"/>
                </a:lnTo>
                <a:lnTo>
                  <a:pt x="0" y="120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7200" y="-153875"/>
            <a:ext cx="6619835" cy="101146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7"/>
          <p:cNvSpPr txBox="1"/>
          <p:nvPr/>
        </p:nvSpPr>
        <p:spPr>
          <a:xfrm>
            <a:off x="1028700" y="765476"/>
            <a:ext cx="8916293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TEST CONTENTS</a:t>
            </a:r>
            <a:endParaRPr/>
          </a:p>
        </p:txBody>
      </p:sp>
      <p:grpSp>
        <p:nvGrpSpPr>
          <p:cNvPr id="236" name="Google Shape;236;p17"/>
          <p:cNvGrpSpPr/>
          <p:nvPr/>
        </p:nvGrpSpPr>
        <p:grpSpPr>
          <a:xfrm>
            <a:off x="1028700" y="2475711"/>
            <a:ext cx="7788935" cy="1606428"/>
            <a:chOff x="0" y="-38100"/>
            <a:chExt cx="2348324" cy="484330"/>
          </a:xfrm>
        </p:grpSpPr>
        <p:sp>
          <p:nvSpPr>
            <p:cNvPr id="237" name="Google Shape;237;p17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8" name="Google Shape;238;p17"/>
            <p:cNvSpPr txBox="1"/>
            <p:nvPr/>
          </p:nvSpPr>
          <p:spPr>
            <a:xfrm>
              <a:off x="0" y="-38100"/>
              <a:ext cx="2348324" cy="484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7"/>
          <p:cNvSpPr txBox="1"/>
          <p:nvPr/>
        </p:nvSpPr>
        <p:spPr>
          <a:xfrm>
            <a:off x="1467548" y="2813257"/>
            <a:ext cx="2080641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01</a:t>
            </a:r>
            <a:endParaRPr/>
          </a:p>
        </p:txBody>
      </p:sp>
      <p:sp>
        <p:nvSpPr>
          <p:cNvPr id="240" name="Google Shape;240;p17"/>
          <p:cNvSpPr txBox="1"/>
          <p:nvPr/>
        </p:nvSpPr>
        <p:spPr>
          <a:xfrm>
            <a:off x="2849023" y="2948892"/>
            <a:ext cx="5749245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 subject here</a:t>
            </a: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1028700" y="4232915"/>
            <a:ext cx="7788935" cy="1606428"/>
            <a:chOff x="0" y="-38100"/>
            <a:chExt cx="2348324" cy="484330"/>
          </a:xfrm>
        </p:grpSpPr>
        <p:sp>
          <p:nvSpPr>
            <p:cNvPr id="242" name="Google Shape;242;p17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17"/>
            <p:cNvSpPr txBox="1"/>
            <p:nvPr/>
          </p:nvSpPr>
          <p:spPr>
            <a:xfrm>
              <a:off x="0" y="-38100"/>
              <a:ext cx="2348324" cy="484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7"/>
          <p:cNvSpPr txBox="1"/>
          <p:nvPr/>
        </p:nvSpPr>
        <p:spPr>
          <a:xfrm>
            <a:off x="1467548" y="4570461"/>
            <a:ext cx="2080641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02</a:t>
            </a:r>
            <a:endParaRPr/>
          </a:p>
        </p:txBody>
      </p:sp>
      <p:sp>
        <p:nvSpPr>
          <p:cNvPr id="245" name="Google Shape;245;p17"/>
          <p:cNvSpPr txBox="1"/>
          <p:nvPr/>
        </p:nvSpPr>
        <p:spPr>
          <a:xfrm>
            <a:off x="2849023" y="4706096"/>
            <a:ext cx="5749245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 subject here</a:t>
            </a:r>
            <a:endParaRPr/>
          </a:p>
        </p:txBody>
      </p:sp>
      <p:grpSp>
        <p:nvGrpSpPr>
          <p:cNvPr id="246" name="Google Shape;246;p17"/>
          <p:cNvGrpSpPr/>
          <p:nvPr/>
        </p:nvGrpSpPr>
        <p:grpSpPr>
          <a:xfrm>
            <a:off x="1028700" y="5990119"/>
            <a:ext cx="7788935" cy="1606428"/>
            <a:chOff x="0" y="-38100"/>
            <a:chExt cx="2348324" cy="484330"/>
          </a:xfrm>
        </p:grpSpPr>
        <p:sp>
          <p:nvSpPr>
            <p:cNvPr id="247" name="Google Shape;247;p17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8" name="Google Shape;248;p17"/>
            <p:cNvSpPr txBox="1"/>
            <p:nvPr/>
          </p:nvSpPr>
          <p:spPr>
            <a:xfrm>
              <a:off x="0" y="-38100"/>
              <a:ext cx="2348324" cy="484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7"/>
          <p:cNvSpPr txBox="1"/>
          <p:nvPr/>
        </p:nvSpPr>
        <p:spPr>
          <a:xfrm>
            <a:off x="1467548" y="6327666"/>
            <a:ext cx="2080641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03</a:t>
            </a:r>
            <a:endParaRPr/>
          </a:p>
        </p:txBody>
      </p:sp>
      <p:sp>
        <p:nvSpPr>
          <p:cNvPr id="250" name="Google Shape;250;p17"/>
          <p:cNvSpPr txBox="1"/>
          <p:nvPr/>
        </p:nvSpPr>
        <p:spPr>
          <a:xfrm>
            <a:off x="2849023" y="6463300"/>
            <a:ext cx="5749245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 subject here</a:t>
            </a:r>
            <a:endParaRPr/>
          </a:p>
        </p:txBody>
      </p:sp>
      <p:grpSp>
        <p:nvGrpSpPr>
          <p:cNvPr id="251" name="Google Shape;251;p17"/>
          <p:cNvGrpSpPr/>
          <p:nvPr/>
        </p:nvGrpSpPr>
        <p:grpSpPr>
          <a:xfrm>
            <a:off x="1028700" y="7747323"/>
            <a:ext cx="7788935" cy="1606428"/>
            <a:chOff x="0" y="-38100"/>
            <a:chExt cx="2348324" cy="484330"/>
          </a:xfrm>
        </p:grpSpPr>
        <p:sp>
          <p:nvSpPr>
            <p:cNvPr id="252" name="Google Shape;252;p17"/>
            <p:cNvSpPr/>
            <p:nvPr/>
          </p:nvSpPr>
          <p:spPr>
            <a:xfrm>
              <a:off x="0" y="0"/>
              <a:ext cx="2348324" cy="446230"/>
            </a:xfrm>
            <a:custGeom>
              <a:rect b="b" l="l" r="r" t="t"/>
              <a:pathLst>
                <a:path extrusionOk="0" h="446230" w="2348324">
                  <a:moveTo>
                    <a:pt x="0" y="0"/>
                  </a:moveTo>
                  <a:lnTo>
                    <a:pt x="2348324" y="0"/>
                  </a:lnTo>
                  <a:lnTo>
                    <a:pt x="2348324" y="446230"/>
                  </a:lnTo>
                  <a:lnTo>
                    <a:pt x="0" y="44623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3" name="Google Shape;253;p17"/>
            <p:cNvSpPr txBox="1"/>
            <p:nvPr/>
          </p:nvSpPr>
          <p:spPr>
            <a:xfrm>
              <a:off x="0" y="-38100"/>
              <a:ext cx="2348324" cy="4843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4" name="Google Shape;254;p17"/>
          <p:cNvSpPr txBox="1"/>
          <p:nvPr/>
        </p:nvSpPr>
        <p:spPr>
          <a:xfrm>
            <a:off x="1467548" y="8084870"/>
            <a:ext cx="2080641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6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04</a:t>
            </a:r>
            <a:endParaRPr/>
          </a:p>
        </p:txBody>
      </p:sp>
      <p:sp>
        <p:nvSpPr>
          <p:cNvPr id="255" name="Google Shape;255;p17"/>
          <p:cNvSpPr txBox="1"/>
          <p:nvPr/>
        </p:nvSpPr>
        <p:spPr>
          <a:xfrm>
            <a:off x="2849023" y="8220504"/>
            <a:ext cx="5749245" cy="7124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 subject here</a:t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 rot="-2580598">
            <a:off x="9662223" y="2756474"/>
            <a:ext cx="2795345" cy="1717866"/>
          </a:xfrm>
          <a:custGeom>
            <a:rect b="b" l="l" r="r" t="t"/>
            <a:pathLst>
              <a:path extrusionOk="0" h="1717866" w="2795345">
                <a:moveTo>
                  <a:pt x="0" y="0"/>
                </a:moveTo>
                <a:lnTo>
                  <a:pt x="2795345" y="0"/>
                </a:lnTo>
                <a:lnTo>
                  <a:pt x="2795345" y="1717866"/>
                </a:lnTo>
                <a:lnTo>
                  <a:pt x="0" y="17178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 txBox="1"/>
          <p:nvPr/>
        </p:nvSpPr>
        <p:spPr>
          <a:xfrm>
            <a:off x="3026496" y="876300"/>
            <a:ext cx="1223500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EXAM TOPICS</a:t>
            </a:r>
            <a:endParaRPr/>
          </a:p>
        </p:txBody>
      </p:sp>
      <p:sp>
        <p:nvSpPr>
          <p:cNvPr id="262" name="Google Shape;262;p18"/>
          <p:cNvSpPr/>
          <p:nvPr/>
        </p:nvSpPr>
        <p:spPr>
          <a:xfrm>
            <a:off x="7674703" y="3150194"/>
            <a:ext cx="2550366" cy="3463460"/>
          </a:xfrm>
          <a:custGeom>
            <a:rect b="b" l="l" r="r" t="t"/>
            <a:pathLst>
              <a:path extrusionOk="0" h="3463460" w="2550366">
                <a:moveTo>
                  <a:pt x="0" y="0"/>
                </a:moveTo>
                <a:lnTo>
                  <a:pt x="2550366" y="0"/>
                </a:lnTo>
                <a:lnTo>
                  <a:pt x="2550366" y="3463460"/>
                </a:lnTo>
                <a:lnTo>
                  <a:pt x="0" y="34634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18"/>
          <p:cNvSpPr/>
          <p:nvPr/>
        </p:nvSpPr>
        <p:spPr>
          <a:xfrm>
            <a:off x="13062534" y="3086100"/>
            <a:ext cx="2220292" cy="3591648"/>
          </a:xfrm>
          <a:custGeom>
            <a:rect b="b" l="l" r="r" t="t"/>
            <a:pathLst>
              <a:path extrusionOk="0" h="3591648" w="2220292">
                <a:moveTo>
                  <a:pt x="0" y="0"/>
                </a:moveTo>
                <a:lnTo>
                  <a:pt x="2220291" y="0"/>
                </a:lnTo>
                <a:lnTo>
                  <a:pt x="2220291" y="3591648"/>
                </a:lnTo>
                <a:lnTo>
                  <a:pt x="0" y="35916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4" name="Google Shape;264;p18"/>
          <p:cNvSpPr/>
          <p:nvPr/>
        </p:nvSpPr>
        <p:spPr>
          <a:xfrm>
            <a:off x="2694374" y="3090570"/>
            <a:ext cx="2058429" cy="3582708"/>
          </a:xfrm>
          <a:custGeom>
            <a:rect b="b" l="l" r="r" t="t"/>
            <a:pathLst>
              <a:path extrusionOk="0" h="3582708" w="2058429">
                <a:moveTo>
                  <a:pt x="0" y="0"/>
                </a:moveTo>
                <a:lnTo>
                  <a:pt x="2058428" y="0"/>
                </a:lnTo>
                <a:lnTo>
                  <a:pt x="2058428" y="3582708"/>
                </a:lnTo>
                <a:lnTo>
                  <a:pt x="0" y="3582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5" name="Google Shape;265;p18"/>
          <p:cNvGrpSpPr/>
          <p:nvPr/>
        </p:nvGrpSpPr>
        <p:grpSpPr>
          <a:xfrm>
            <a:off x="1697979" y="7189650"/>
            <a:ext cx="4051218" cy="3097350"/>
            <a:chOff x="0" y="-38100"/>
            <a:chExt cx="1221422" cy="933835"/>
          </a:xfrm>
        </p:grpSpPr>
        <p:sp>
          <p:nvSpPr>
            <p:cNvPr id="266" name="Google Shape;266;p18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7" name="Google Shape;267;p18"/>
            <p:cNvSpPr txBox="1"/>
            <p:nvPr/>
          </p:nvSpPr>
          <p:spPr>
            <a:xfrm>
              <a:off x="0" y="-38100"/>
              <a:ext cx="1221422" cy="933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18"/>
          <p:cNvGrpSpPr/>
          <p:nvPr/>
        </p:nvGrpSpPr>
        <p:grpSpPr>
          <a:xfrm>
            <a:off x="6924277" y="7189650"/>
            <a:ext cx="4051218" cy="3097350"/>
            <a:chOff x="0" y="-38100"/>
            <a:chExt cx="1221422" cy="933835"/>
          </a:xfrm>
        </p:grpSpPr>
        <p:sp>
          <p:nvSpPr>
            <p:cNvPr id="269" name="Google Shape;269;p18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0" name="Google Shape;270;p18"/>
            <p:cNvSpPr txBox="1"/>
            <p:nvPr/>
          </p:nvSpPr>
          <p:spPr>
            <a:xfrm>
              <a:off x="0" y="-38100"/>
              <a:ext cx="1221422" cy="933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8"/>
          <p:cNvGrpSpPr/>
          <p:nvPr/>
        </p:nvGrpSpPr>
        <p:grpSpPr>
          <a:xfrm>
            <a:off x="12147070" y="7189650"/>
            <a:ext cx="4051218" cy="3097350"/>
            <a:chOff x="0" y="-38100"/>
            <a:chExt cx="1221422" cy="933835"/>
          </a:xfrm>
        </p:grpSpPr>
        <p:sp>
          <p:nvSpPr>
            <p:cNvPr id="272" name="Google Shape;272;p18"/>
            <p:cNvSpPr/>
            <p:nvPr/>
          </p:nvSpPr>
          <p:spPr>
            <a:xfrm>
              <a:off x="0" y="0"/>
              <a:ext cx="1221422" cy="895735"/>
            </a:xfrm>
            <a:custGeom>
              <a:rect b="b" l="l" r="r" t="t"/>
              <a:pathLst>
                <a:path extrusionOk="0" h="895735" w="1221422">
                  <a:moveTo>
                    <a:pt x="0" y="0"/>
                  </a:moveTo>
                  <a:lnTo>
                    <a:pt x="1221422" y="0"/>
                  </a:lnTo>
                  <a:lnTo>
                    <a:pt x="1221422" y="895735"/>
                  </a:lnTo>
                  <a:lnTo>
                    <a:pt x="0" y="895735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3" name="Google Shape;273;p18"/>
            <p:cNvSpPr txBox="1"/>
            <p:nvPr/>
          </p:nvSpPr>
          <p:spPr>
            <a:xfrm>
              <a:off x="0" y="-38100"/>
              <a:ext cx="1221422" cy="9338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8"/>
          <p:cNvSpPr txBox="1"/>
          <p:nvPr/>
        </p:nvSpPr>
        <p:spPr>
          <a:xfrm>
            <a:off x="1446824" y="7927325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/>
          </a:p>
        </p:txBody>
      </p:sp>
      <p:sp>
        <p:nvSpPr>
          <p:cNvPr id="275" name="Google Shape;275;p18"/>
          <p:cNvSpPr txBox="1"/>
          <p:nvPr/>
        </p:nvSpPr>
        <p:spPr>
          <a:xfrm>
            <a:off x="1998755" y="8544761"/>
            <a:ext cx="3449666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76" name="Google Shape;276;p18"/>
          <p:cNvSpPr txBox="1"/>
          <p:nvPr/>
        </p:nvSpPr>
        <p:spPr>
          <a:xfrm>
            <a:off x="6673122" y="7927325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endParaRPr/>
          </a:p>
        </p:txBody>
      </p:sp>
      <p:sp>
        <p:nvSpPr>
          <p:cNvPr id="277" name="Google Shape;277;p18"/>
          <p:cNvSpPr txBox="1"/>
          <p:nvPr/>
        </p:nvSpPr>
        <p:spPr>
          <a:xfrm>
            <a:off x="7225053" y="8544761"/>
            <a:ext cx="3449666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78" name="Google Shape;278;p18"/>
          <p:cNvSpPr txBox="1"/>
          <p:nvPr/>
        </p:nvSpPr>
        <p:spPr>
          <a:xfrm>
            <a:off x="11895916" y="7927325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/>
          </a:p>
        </p:txBody>
      </p:sp>
      <p:sp>
        <p:nvSpPr>
          <p:cNvPr id="279" name="Google Shape;279;p18"/>
          <p:cNvSpPr txBox="1"/>
          <p:nvPr/>
        </p:nvSpPr>
        <p:spPr>
          <a:xfrm>
            <a:off x="12447846" y="8544761"/>
            <a:ext cx="3449666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/>
          <p:nvPr/>
        </p:nvSpPr>
        <p:spPr>
          <a:xfrm rot="-8219751">
            <a:off x="-372222" y="50693"/>
            <a:ext cx="4798146" cy="6836736"/>
          </a:xfrm>
          <a:custGeom>
            <a:rect b="b" l="l" r="r" t="t"/>
            <a:pathLst>
              <a:path extrusionOk="0" h="6836736" w="4798146">
                <a:moveTo>
                  <a:pt x="0" y="0"/>
                </a:moveTo>
                <a:lnTo>
                  <a:pt x="4798146" y="0"/>
                </a:lnTo>
                <a:lnTo>
                  <a:pt x="4798146" y="6836737"/>
                </a:lnTo>
                <a:lnTo>
                  <a:pt x="0" y="6836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85" name="Google Shape;285;p19"/>
          <p:cNvGrpSpPr/>
          <p:nvPr/>
        </p:nvGrpSpPr>
        <p:grpSpPr>
          <a:xfrm>
            <a:off x="0" y="1883990"/>
            <a:ext cx="8226392" cy="1867436"/>
            <a:chOff x="0" y="-38100"/>
            <a:chExt cx="2480215" cy="563023"/>
          </a:xfrm>
        </p:grpSpPr>
        <p:sp>
          <p:nvSpPr>
            <p:cNvPr id="286" name="Google Shape;286;p19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87" name="Google Shape;287;p19"/>
            <p:cNvSpPr txBox="1"/>
            <p:nvPr/>
          </p:nvSpPr>
          <p:spPr>
            <a:xfrm>
              <a:off x="0" y="-38100"/>
              <a:ext cx="2480215" cy="563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Google Shape;288;p19"/>
          <p:cNvGrpSpPr/>
          <p:nvPr/>
        </p:nvGrpSpPr>
        <p:grpSpPr>
          <a:xfrm>
            <a:off x="2026851" y="4519239"/>
            <a:ext cx="8226392" cy="1867436"/>
            <a:chOff x="0" y="-38100"/>
            <a:chExt cx="2480215" cy="563023"/>
          </a:xfrm>
        </p:grpSpPr>
        <p:sp>
          <p:nvSpPr>
            <p:cNvPr id="289" name="Google Shape;289;p19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0" name="Google Shape;290;p19"/>
            <p:cNvSpPr txBox="1"/>
            <p:nvPr/>
          </p:nvSpPr>
          <p:spPr>
            <a:xfrm>
              <a:off x="0" y="-38100"/>
              <a:ext cx="2480215" cy="563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1" name="Google Shape;291;p19"/>
          <p:cNvGrpSpPr/>
          <p:nvPr/>
        </p:nvGrpSpPr>
        <p:grpSpPr>
          <a:xfrm>
            <a:off x="5483088" y="7124616"/>
            <a:ext cx="8226392" cy="1867436"/>
            <a:chOff x="0" y="-38100"/>
            <a:chExt cx="2480215" cy="563023"/>
          </a:xfrm>
        </p:grpSpPr>
        <p:sp>
          <p:nvSpPr>
            <p:cNvPr id="292" name="Google Shape;292;p19"/>
            <p:cNvSpPr/>
            <p:nvPr/>
          </p:nvSpPr>
          <p:spPr>
            <a:xfrm>
              <a:off x="0" y="0"/>
              <a:ext cx="2480215" cy="524923"/>
            </a:xfrm>
            <a:custGeom>
              <a:rect b="b" l="l" r="r" t="t"/>
              <a:pathLst>
                <a:path extrusionOk="0" h="524923" w="2480215">
                  <a:moveTo>
                    <a:pt x="0" y="0"/>
                  </a:moveTo>
                  <a:lnTo>
                    <a:pt x="2480215" y="0"/>
                  </a:lnTo>
                  <a:lnTo>
                    <a:pt x="2480215" y="524923"/>
                  </a:lnTo>
                  <a:lnTo>
                    <a:pt x="0" y="524923"/>
                  </a:lnTo>
                  <a:close/>
                </a:path>
              </a:pathLst>
            </a:custGeom>
            <a:solidFill>
              <a:srgbClr val="FF8681"/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93" name="Google Shape;293;p19"/>
            <p:cNvSpPr txBox="1"/>
            <p:nvPr/>
          </p:nvSpPr>
          <p:spPr>
            <a:xfrm>
              <a:off x="0" y="-38100"/>
              <a:ext cx="2480215" cy="563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4" name="Google Shape;294;p19"/>
          <p:cNvSpPr txBox="1"/>
          <p:nvPr/>
        </p:nvSpPr>
        <p:spPr>
          <a:xfrm>
            <a:off x="8226392" y="1857960"/>
            <a:ext cx="9085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SUMMARY OF TOPICS</a:t>
            </a:r>
            <a:endParaRPr/>
          </a:p>
        </p:txBody>
      </p:sp>
      <p:sp>
        <p:nvSpPr>
          <p:cNvPr id="295" name="Google Shape;295;p19"/>
          <p:cNvSpPr/>
          <p:nvPr/>
        </p:nvSpPr>
        <p:spPr>
          <a:xfrm rot="-891607">
            <a:off x="12489847" y="4401053"/>
            <a:ext cx="5323061" cy="7584672"/>
          </a:xfrm>
          <a:custGeom>
            <a:rect b="b" l="l" r="r" t="t"/>
            <a:pathLst>
              <a:path extrusionOk="0" h="7584672" w="5323061">
                <a:moveTo>
                  <a:pt x="0" y="0"/>
                </a:moveTo>
                <a:lnTo>
                  <a:pt x="5323061" y="0"/>
                </a:lnTo>
                <a:lnTo>
                  <a:pt x="5323061" y="7584672"/>
                </a:lnTo>
                <a:lnTo>
                  <a:pt x="0" y="75846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96" name="Google Shape;296;p19"/>
          <p:cNvGrpSpPr/>
          <p:nvPr/>
        </p:nvGrpSpPr>
        <p:grpSpPr>
          <a:xfrm>
            <a:off x="752427" y="2264149"/>
            <a:ext cx="6721538" cy="1204913"/>
            <a:chOff x="0" y="-38100"/>
            <a:chExt cx="8962051" cy="1606550"/>
          </a:xfrm>
        </p:grpSpPr>
        <p:sp>
          <p:nvSpPr>
            <p:cNvPr id="297" name="Google Shape;297;p19"/>
            <p:cNvSpPr txBox="1"/>
            <p:nvPr/>
          </p:nvSpPr>
          <p:spPr>
            <a:xfrm>
              <a:off x="0" y="113877"/>
              <a:ext cx="2774188" cy="123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01</a:t>
              </a:r>
              <a:endParaRPr/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2417435" y="-38100"/>
              <a:ext cx="607137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Point 01</a:t>
              </a:r>
              <a:endParaRPr/>
            </a:p>
          </p:txBody>
        </p:sp>
        <p:sp>
          <p:nvSpPr>
            <p:cNvPr id="299" name="Google Shape;299;p19"/>
            <p:cNvSpPr txBox="1"/>
            <p:nvPr/>
          </p:nvSpPr>
          <p:spPr>
            <a:xfrm>
              <a:off x="2417435" y="489162"/>
              <a:ext cx="6544616" cy="107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  <p:grpSp>
        <p:nvGrpSpPr>
          <p:cNvPr id="300" name="Google Shape;300;p19"/>
          <p:cNvGrpSpPr/>
          <p:nvPr/>
        </p:nvGrpSpPr>
        <p:grpSpPr>
          <a:xfrm>
            <a:off x="2752037" y="4899399"/>
            <a:ext cx="6721538" cy="1204913"/>
            <a:chOff x="0" y="-38100"/>
            <a:chExt cx="8962051" cy="1606550"/>
          </a:xfrm>
        </p:grpSpPr>
        <p:sp>
          <p:nvSpPr>
            <p:cNvPr id="301" name="Google Shape;301;p19"/>
            <p:cNvSpPr txBox="1"/>
            <p:nvPr/>
          </p:nvSpPr>
          <p:spPr>
            <a:xfrm>
              <a:off x="0" y="113877"/>
              <a:ext cx="2774188" cy="123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02</a:t>
              </a:r>
              <a:endParaRPr/>
            </a:p>
          </p:txBody>
        </p:sp>
        <p:sp>
          <p:nvSpPr>
            <p:cNvPr id="302" name="Google Shape;302;p19"/>
            <p:cNvSpPr txBox="1"/>
            <p:nvPr/>
          </p:nvSpPr>
          <p:spPr>
            <a:xfrm>
              <a:off x="2417435" y="-38100"/>
              <a:ext cx="607137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Point 02</a:t>
              </a:r>
              <a:endParaRPr/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2417435" y="489162"/>
              <a:ext cx="6544616" cy="107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  <p:grpSp>
        <p:nvGrpSpPr>
          <p:cNvPr id="304" name="Google Shape;304;p19"/>
          <p:cNvGrpSpPr/>
          <p:nvPr/>
        </p:nvGrpSpPr>
        <p:grpSpPr>
          <a:xfrm>
            <a:off x="6235515" y="7576645"/>
            <a:ext cx="6721538" cy="1204913"/>
            <a:chOff x="0" y="-38100"/>
            <a:chExt cx="8962051" cy="1606550"/>
          </a:xfrm>
        </p:grpSpPr>
        <p:sp>
          <p:nvSpPr>
            <p:cNvPr id="305" name="Google Shape;305;p19"/>
            <p:cNvSpPr txBox="1"/>
            <p:nvPr/>
          </p:nvSpPr>
          <p:spPr>
            <a:xfrm>
              <a:off x="0" y="113877"/>
              <a:ext cx="2774188" cy="1235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00" u="none" cap="none" strike="noStrike">
                  <a:solidFill>
                    <a:srgbClr val="FFFFFF"/>
                  </a:solidFill>
                  <a:latin typeface="Montserrat Black"/>
                  <a:ea typeface="Montserrat Black"/>
                  <a:cs typeface="Montserrat Black"/>
                  <a:sym typeface="Montserrat Black"/>
                </a:rPr>
                <a:t>03</a:t>
              </a:r>
              <a:endParaRPr/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2417435" y="-38100"/>
              <a:ext cx="6071370" cy="5156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Point 03</a:t>
              </a:r>
              <a:endParaRPr/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2417435" y="489162"/>
              <a:ext cx="6544616" cy="1079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599" u="none" cap="none" strike="noStrik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amet, consectetur adipiscing elit, sed do eiusmod tempor incididunt ut labore et dolore magna aliqua.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76" y="2939707"/>
            <a:ext cx="7348176" cy="63185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" name="Google Shape;313;p20"/>
          <p:cNvGrpSpPr/>
          <p:nvPr/>
        </p:nvGrpSpPr>
        <p:grpSpPr>
          <a:xfrm>
            <a:off x="5047941" y="3208419"/>
            <a:ext cx="12211359" cy="233308"/>
            <a:chOff x="0" y="0"/>
            <a:chExt cx="16281813" cy="311078"/>
          </a:xfrm>
        </p:grpSpPr>
        <p:cxnSp>
          <p:nvCxnSpPr>
            <p:cNvPr id="314" name="Google Shape;314;p20"/>
            <p:cNvCxnSpPr/>
            <p:nvPr/>
          </p:nvCxnSpPr>
          <p:spPr>
            <a:xfrm>
              <a:off x="155539" y="155539"/>
              <a:ext cx="16126274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15" name="Google Shape;315;p20"/>
            <p:cNvGrpSpPr/>
            <p:nvPr/>
          </p:nvGrpSpPr>
          <p:grpSpPr>
            <a:xfrm>
              <a:off x="0" y="0"/>
              <a:ext cx="311078" cy="311078"/>
              <a:chOff x="0" y="0"/>
              <a:chExt cx="812800" cy="812800"/>
            </a:xfrm>
          </p:grpSpPr>
          <p:sp>
            <p:nvSpPr>
              <p:cNvPr id="316" name="Google Shape;316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18" name="Google Shape;318;p20"/>
          <p:cNvSpPr txBox="1"/>
          <p:nvPr/>
        </p:nvSpPr>
        <p:spPr>
          <a:xfrm>
            <a:off x="1028700" y="852203"/>
            <a:ext cx="1223500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MEMORIZATION TIPS</a:t>
            </a:r>
            <a:endParaRPr/>
          </a:p>
        </p:txBody>
      </p:sp>
      <p:cxnSp>
        <p:nvCxnSpPr>
          <p:cNvPr id="319" name="Google Shape;319;p20"/>
          <p:cNvCxnSpPr/>
          <p:nvPr/>
        </p:nvCxnSpPr>
        <p:spPr>
          <a:xfrm>
            <a:off x="3503196" y="4836586"/>
            <a:ext cx="13756104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0" name="Google Shape;320;p20"/>
          <p:cNvGrpSpPr/>
          <p:nvPr/>
        </p:nvGrpSpPr>
        <p:grpSpPr>
          <a:xfrm>
            <a:off x="3386541" y="4719931"/>
            <a:ext cx="233308" cy="233308"/>
            <a:chOff x="0" y="0"/>
            <a:chExt cx="812800" cy="812800"/>
          </a:xfrm>
        </p:grpSpPr>
        <p:sp>
          <p:nvSpPr>
            <p:cNvPr id="321" name="Google Shape;321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3" name="Google Shape;323;p20"/>
          <p:cNvCxnSpPr/>
          <p:nvPr/>
        </p:nvCxnSpPr>
        <p:spPr>
          <a:xfrm>
            <a:off x="2551807" y="6348098"/>
            <a:ext cx="14707493" cy="0"/>
          </a:xfrm>
          <a:prstGeom prst="straightConnector1">
            <a:avLst/>
          </a:prstGeom>
          <a:noFill/>
          <a:ln cap="flat" cmpd="sng" w="571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4" name="Google Shape;324;p20"/>
          <p:cNvGrpSpPr/>
          <p:nvPr/>
        </p:nvGrpSpPr>
        <p:grpSpPr>
          <a:xfrm>
            <a:off x="2435153" y="6231444"/>
            <a:ext cx="233308" cy="233308"/>
            <a:chOff x="0" y="0"/>
            <a:chExt cx="812800" cy="812800"/>
          </a:xfrm>
        </p:grpSpPr>
        <p:sp>
          <p:nvSpPr>
            <p:cNvPr id="325" name="Google Shape;325;p20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20"/>
          <p:cNvGrpSpPr/>
          <p:nvPr/>
        </p:nvGrpSpPr>
        <p:grpSpPr>
          <a:xfrm>
            <a:off x="5047941" y="7742956"/>
            <a:ext cx="12211359" cy="233308"/>
            <a:chOff x="0" y="0"/>
            <a:chExt cx="16281813" cy="311078"/>
          </a:xfrm>
        </p:grpSpPr>
        <p:cxnSp>
          <p:nvCxnSpPr>
            <p:cNvPr id="328" name="Google Shape;328;p20"/>
            <p:cNvCxnSpPr/>
            <p:nvPr/>
          </p:nvCxnSpPr>
          <p:spPr>
            <a:xfrm>
              <a:off x="155539" y="155539"/>
              <a:ext cx="16126274" cy="0"/>
            </a:xfrm>
            <a:prstGeom prst="straightConnector1">
              <a:avLst/>
            </a:prstGeom>
            <a:noFill/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grpSp>
          <p:nvGrpSpPr>
            <p:cNvPr id="329" name="Google Shape;329;p20"/>
            <p:cNvGrpSpPr/>
            <p:nvPr/>
          </p:nvGrpSpPr>
          <p:grpSpPr>
            <a:xfrm>
              <a:off x="0" y="0"/>
              <a:ext cx="311078" cy="311078"/>
              <a:chOff x="0" y="0"/>
              <a:chExt cx="812800" cy="812800"/>
            </a:xfrm>
          </p:grpSpPr>
          <p:sp>
            <p:nvSpPr>
              <p:cNvPr id="330" name="Google Shape;330;p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20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77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32" name="Google Shape;332;p20"/>
          <p:cNvSpPr txBox="1"/>
          <p:nvPr/>
        </p:nvSpPr>
        <p:spPr>
          <a:xfrm>
            <a:off x="12705772" y="3527711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01</a:t>
            </a:r>
            <a:endParaRPr/>
          </a:p>
        </p:txBody>
      </p:sp>
      <p:sp>
        <p:nvSpPr>
          <p:cNvPr id="333" name="Google Shape;333;p20"/>
          <p:cNvSpPr txBox="1"/>
          <p:nvPr/>
        </p:nvSpPr>
        <p:spPr>
          <a:xfrm>
            <a:off x="9911128" y="4019459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34" name="Google Shape;334;p20"/>
          <p:cNvSpPr txBox="1"/>
          <p:nvPr/>
        </p:nvSpPr>
        <p:spPr>
          <a:xfrm>
            <a:off x="12705772" y="4950886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02</a:t>
            </a:r>
            <a:endParaRPr/>
          </a:p>
        </p:txBody>
      </p:sp>
      <p:sp>
        <p:nvSpPr>
          <p:cNvPr id="335" name="Google Shape;335;p20"/>
          <p:cNvSpPr txBox="1"/>
          <p:nvPr/>
        </p:nvSpPr>
        <p:spPr>
          <a:xfrm>
            <a:off x="9911128" y="5442634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36" name="Google Shape;336;p20"/>
          <p:cNvSpPr txBox="1"/>
          <p:nvPr/>
        </p:nvSpPr>
        <p:spPr>
          <a:xfrm>
            <a:off x="12705772" y="6462398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03</a:t>
            </a:r>
            <a:endParaRPr/>
          </a:p>
        </p:txBody>
      </p:sp>
      <p:sp>
        <p:nvSpPr>
          <p:cNvPr id="337" name="Google Shape;337;p20"/>
          <p:cNvSpPr txBox="1"/>
          <p:nvPr/>
        </p:nvSpPr>
        <p:spPr>
          <a:xfrm>
            <a:off x="9911128" y="6954146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338" name="Google Shape;338;p20"/>
          <p:cNvSpPr txBox="1"/>
          <p:nvPr/>
        </p:nvSpPr>
        <p:spPr>
          <a:xfrm>
            <a:off x="12705772" y="8061990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04</a:t>
            </a:r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9911128" y="8553738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1"/>
          <p:cNvGrpSpPr/>
          <p:nvPr/>
        </p:nvGrpSpPr>
        <p:grpSpPr>
          <a:xfrm>
            <a:off x="1224524" y="1405363"/>
            <a:ext cx="3437699" cy="5619519"/>
            <a:chOff x="0" y="-38100"/>
            <a:chExt cx="1036449" cy="1694256"/>
          </a:xfrm>
        </p:grpSpPr>
        <p:sp>
          <p:nvSpPr>
            <p:cNvPr id="345" name="Google Shape;345;p21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46" name="Google Shape;346;p21"/>
            <p:cNvSpPr txBox="1"/>
            <p:nvPr/>
          </p:nvSpPr>
          <p:spPr>
            <a:xfrm>
              <a:off x="0" y="-38100"/>
              <a:ext cx="1036449" cy="169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1"/>
          <p:cNvSpPr/>
          <p:nvPr/>
        </p:nvSpPr>
        <p:spPr>
          <a:xfrm>
            <a:off x="2086140" y="2050609"/>
            <a:ext cx="1714468" cy="2569366"/>
          </a:xfrm>
          <a:custGeom>
            <a:rect b="b" l="l" r="r" t="t"/>
            <a:pathLst>
              <a:path extrusionOk="0" h="2569366" w="1714468">
                <a:moveTo>
                  <a:pt x="0" y="0"/>
                </a:moveTo>
                <a:lnTo>
                  <a:pt x="1714467" y="0"/>
                </a:lnTo>
                <a:lnTo>
                  <a:pt x="1714467" y="2569365"/>
                </a:lnTo>
                <a:lnTo>
                  <a:pt x="0" y="2569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8" name="Google Shape;348;p21"/>
          <p:cNvGrpSpPr/>
          <p:nvPr/>
        </p:nvGrpSpPr>
        <p:grpSpPr>
          <a:xfrm>
            <a:off x="5358275" y="1405363"/>
            <a:ext cx="3437699" cy="5619519"/>
            <a:chOff x="0" y="-38100"/>
            <a:chExt cx="1036449" cy="1694256"/>
          </a:xfrm>
        </p:grpSpPr>
        <p:sp>
          <p:nvSpPr>
            <p:cNvPr id="349" name="Google Shape;349;p21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0" name="Google Shape;350;p21"/>
            <p:cNvSpPr txBox="1"/>
            <p:nvPr/>
          </p:nvSpPr>
          <p:spPr>
            <a:xfrm>
              <a:off x="0" y="-38100"/>
              <a:ext cx="1036449" cy="169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21"/>
          <p:cNvGrpSpPr/>
          <p:nvPr/>
        </p:nvGrpSpPr>
        <p:grpSpPr>
          <a:xfrm>
            <a:off x="9492026" y="1405363"/>
            <a:ext cx="3437699" cy="5619519"/>
            <a:chOff x="0" y="-38100"/>
            <a:chExt cx="1036449" cy="1694256"/>
          </a:xfrm>
        </p:grpSpPr>
        <p:sp>
          <p:nvSpPr>
            <p:cNvPr id="352" name="Google Shape;352;p21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3" name="Google Shape;353;p21"/>
            <p:cNvSpPr txBox="1"/>
            <p:nvPr/>
          </p:nvSpPr>
          <p:spPr>
            <a:xfrm>
              <a:off x="0" y="-38100"/>
              <a:ext cx="1036449" cy="169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21"/>
          <p:cNvGrpSpPr/>
          <p:nvPr/>
        </p:nvGrpSpPr>
        <p:grpSpPr>
          <a:xfrm>
            <a:off x="13625777" y="1405363"/>
            <a:ext cx="3437699" cy="5619519"/>
            <a:chOff x="0" y="-38100"/>
            <a:chExt cx="1036449" cy="1694256"/>
          </a:xfrm>
        </p:grpSpPr>
        <p:sp>
          <p:nvSpPr>
            <p:cNvPr id="355" name="Google Shape;355;p21"/>
            <p:cNvSpPr/>
            <p:nvPr/>
          </p:nvSpPr>
          <p:spPr>
            <a:xfrm>
              <a:off x="0" y="0"/>
              <a:ext cx="1036449" cy="1656156"/>
            </a:xfrm>
            <a:custGeom>
              <a:rect b="b" l="l" r="r" t="t"/>
              <a:pathLst>
                <a:path extrusionOk="0" h="1656156" w="1036449">
                  <a:moveTo>
                    <a:pt x="0" y="0"/>
                  </a:moveTo>
                  <a:lnTo>
                    <a:pt x="1036449" y="0"/>
                  </a:lnTo>
                  <a:lnTo>
                    <a:pt x="1036449" y="1656156"/>
                  </a:lnTo>
                  <a:lnTo>
                    <a:pt x="0" y="165615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56" name="Google Shape;356;p21"/>
            <p:cNvSpPr txBox="1"/>
            <p:nvPr/>
          </p:nvSpPr>
          <p:spPr>
            <a:xfrm>
              <a:off x="0" y="-38100"/>
              <a:ext cx="1036449" cy="16942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21"/>
          <p:cNvSpPr/>
          <p:nvPr/>
        </p:nvSpPr>
        <p:spPr>
          <a:xfrm>
            <a:off x="6023771" y="2245656"/>
            <a:ext cx="2135685" cy="2179271"/>
          </a:xfrm>
          <a:custGeom>
            <a:rect b="b" l="l" r="r" t="t"/>
            <a:pathLst>
              <a:path extrusionOk="0" h="2179271" w="2135685">
                <a:moveTo>
                  <a:pt x="0" y="0"/>
                </a:moveTo>
                <a:lnTo>
                  <a:pt x="2135685" y="0"/>
                </a:lnTo>
                <a:lnTo>
                  <a:pt x="2135685" y="2179271"/>
                </a:lnTo>
                <a:lnTo>
                  <a:pt x="0" y="21792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1"/>
          <p:cNvSpPr txBox="1"/>
          <p:nvPr/>
        </p:nvSpPr>
        <p:spPr>
          <a:xfrm>
            <a:off x="2209067" y="7692154"/>
            <a:ext cx="13869865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BRING THE FOLLOWING</a:t>
            </a:r>
            <a:endParaRPr/>
          </a:p>
        </p:txBody>
      </p:sp>
      <p:sp>
        <p:nvSpPr>
          <p:cNvPr id="359" name="Google Shape;359;p21"/>
          <p:cNvSpPr txBox="1"/>
          <p:nvPr/>
        </p:nvSpPr>
        <p:spPr>
          <a:xfrm>
            <a:off x="666610" y="4901178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Backpack</a:t>
            </a:r>
            <a:endParaRPr/>
          </a:p>
        </p:txBody>
      </p:sp>
      <p:sp>
        <p:nvSpPr>
          <p:cNvPr id="360" name="Google Shape;360;p21"/>
          <p:cNvSpPr txBox="1"/>
          <p:nvPr/>
        </p:nvSpPr>
        <p:spPr>
          <a:xfrm>
            <a:off x="1802104" y="5689396"/>
            <a:ext cx="2192084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sed.</a:t>
            </a:r>
            <a:endParaRPr/>
          </a:p>
        </p:txBody>
      </p:sp>
      <p:sp>
        <p:nvSpPr>
          <p:cNvPr id="361" name="Google Shape;361;p21"/>
          <p:cNvSpPr txBox="1"/>
          <p:nvPr/>
        </p:nvSpPr>
        <p:spPr>
          <a:xfrm>
            <a:off x="4800361" y="4901178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Ballpen</a:t>
            </a:r>
            <a:endParaRPr/>
          </a:p>
        </p:txBody>
      </p:sp>
      <p:sp>
        <p:nvSpPr>
          <p:cNvPr id="362" name="Google Shape;362;p21"/>
          <p:cNvSpPr txBox="1"/>
          <p:nvPr/>
        </p:nvSpPr>
        <p:spPr>
          <a:xfrm>
            <a:off x="5935855" y="5689396"/>
            <a:ext cx="2192084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sed.</a:t>
            </a:r>
            <a:endParaRPr/>
          </a:p>
        </p:txBody>
      </p:sp>
      <p:sp>
        <p:nvSpPr>
          <p:cNvPr id="363" name="Google Shape;363;p21"/>
          <p:cNvSpPr txBox="1"/>
          <p:nvPr/>
        </p:nvSpPr>
        <p:spPr>
          <a:xfrm>
            <a:off x="8934112" y="4901178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Calculator</a:t>
            </a:r>
            <a:endParaRPr/>
          </a:p>
        </p:txBody>
      </p:sp>
      <p:sp>
        <p:nvSpPr>
          <p:cNvPr id="364" name="Google Shape;364;p21"/>
          <p:cNvSpPr txBox="1"/>
          <p:nvPr/>
        </p:nvSpPr>
        <p:spPr>
          <a:xfrm>
            <a:off x="10069606" y="5689396"/>
            <a:ext cx="2192084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sed.</a:t>
            </a:r>
            <a:endParaRPr/>
          </a:p>
        </p:txBody>
      </p:sp>
      <p:sp>
        <p:nvSpPr>
          <p:cNvPr id="365" name="Google Shape;365;p21"/>
          <p:cNvSpPr txBox="1"/>
          <p:nvPr/>
        </p:nvSpPr>
        <p:spPr>
          <a:xfrm>
            <a:off x="13067863" y="4901178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Water Bottle</a:t>
            </a:r>
            <a:endParaRPr/>
          </a:p>
        </p:txBody>
      </p:sp>
      <p:sp>
        <p:nvSpPr>
          <p:cNvPr id="366" name="Google Shape;366;p21"/>
          <p:cNvSpPr txBox="1"/>
          <p:nvPr/>
        </p:nvSpPr>
        <p:spPr>
          <a:xfrm>
            <a:off x="14203357" y="5689396"/>
            <a:ext cx="2192084" cy="8166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sed.</a:t>
            </a: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10460484" y="2121422"/>
            <a:ext cx="1500784" cy="2427738"/>
          </a:xfrm>
          <a:custGeom>
            <a:rect b="b" l="l" r="r" t="t"/>
            <a:pathLst>
              <a:path extrusionOk="0" h="2427738" w="1500784">
                <a:moveTo>
                  <a:pt x="0" y="0"/>
                </a:moveTo>
                <a:lnTo>
                  <a:pt x="1500783" y="0"/>
                </a:lnTo>
                <a:lnTo>
                  <a:pt x="1500783" y="2427739"/>
                </a:lnTo>
                <a:lnTo>
                  <a:pt x="0" y="2427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1"/>
          <p:cNvSpPr/>
          <p:nvPr/>
        </p:nvSpPr>
        <p:spPr>
          <a:xfrm>
            <a:off x="14739823" y="2084757"/>
            <a:ext cx="1209607" cy="2501068"/>
          </a:xfrm>
          <a:custGeom>
            <a:rect b="b" l="l" r="r" t="t"/>
            <a:pathLst>
              <a:path extrusionOk="0" h="2501068" w="1209607">
                <a:moveTo>
                  <a:pt x="0" y="0"/>
                </a:moveTo>
                <a:lnTo>
                  <a:pt x="1209607" y="0"/>
                </a:lnTo>
                <a:lnTo>
                  <a:pt x="1209607" y="2501068"/>
                </a:lnTo>
                <a:lnTo>
                  <a:pt x="0" y="25010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2"/>
          <p:cNvSpPr txBox="1"/>
          <p:nvPr/>
        </p:nvSpPr>
        <p:spPr>
          <a:xfrm>
            <a:off x="1028700" y="2803556"/>
            <a:ext cx="1223500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PASSING RATES</a:t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1917046" y="5809504"/>
            <a:ext cx="4330960" cy="4477496"/>
          </a:xfrm>
          <a:custGeom>
            <a:rect b="b" l="l" r="r" t="t"/>
            <a:pathLst>
              <a:path extrusionOk="0" h="4477496" w="4330960">
                <a:moveTo>
                  <a:pt x="0" y="0"/>
                </a:moveTo>
                <a:lnTo>
                  <a:pt x="4330960" y="0"/>
                </a:lnTo>
                <a:lnTo>
                  <a:pt x="4330960" y="4477496"/>
                </a:lnTo>
                <a:lnTo>
                  <a:pt x="0" y="4477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5" name="Google Shape;375;p22"/>
          <p:cNvSpPr/>
          <p:nvPr/>
        </p:nvSpPr>
        <p:spPr>
          <a:xfrm flipH="1">
            <a:off x="-2413914" y="5809504"/>
            <a:ext cx="4330960" cy="4477496"/>
          </a:xfrm>
          <a:custGeom>
            <a:rect b="b" l="l" r="r" t="t"/>
            <a:pathLst>
              <a:path extrusionOk="0" h="4477496" w="4330960">
                <a:moveTo>
                  <a:pt x="4330960" y="0"/>
                </a:moveTo>
                <a:lnTo>
                  <a:pt x="0" y="0"/>
                </a:lnTo>
                <a:lnTo>
                  <a:pt x="0" y="4477496"/>
                </a:lnTo>
                <a:lnTo>
                  <a:pt x="4330960" y="4477496"/>
                </a:lnTo>
                <a:lnTo>
                  <a:pt x="433096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6" name="Google Shape;376;p22"/>
          <p:cNvSpPr/>
          <p:nvPr/>
        </p:nvSpPr>
        <p:spPr>
          <a:xfrm rot="1572892">
            <a:off x="13082820" y="675913"/>
            <a:ext cx="4800471" cy="2950108"/>
          </a:xfrm>
          <a:custGeom>
            <a:rect b="b" l="l" r="r" t="t"/>
            <a:pathLst>
              <a:path extrusionOk="0" h="2950108" w="4800471">
                <a:moveTo>
                  <a:pt x="0" y="0"/>
                </a:moveTo>
                <a:lnTo>
                  <a:pt x="4800471" y="0"/>
                </a:lnTo>
                <a:lnTo>
                  <a:pt x="4800471" y="2950108"/>
                </a:lnTo>
                <a:lnTo>
                  <a:pt x="0" y="29501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7" name="Google Shape;377;p22"/>
          <p:cNvSpPr txBox="1"/>
          <p:nvPr/>
        </p:nvSpPr>
        <p:spPr>
          <a:xfrm>
            <a:off x="6763410" y="4995691"/>
            <a:ext cx="277798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85%</a:t>
            </a:r>
            <a:endParaRPr/>
          </a:p>
        </p:txBody>
      </p:sp>
      <p:sp>
        <p:nvSpPr>
          <p:cNvPr id="378" name="Google Shape;378;p22"/>
          <p:cNvSpPr txBox="1"/>
          <p:nvPr/>
        </p:nvSpPr>
        <p:spPr>
          <a:xfrm>
            <a:off x="5875640" y="6326016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/>
          </a:p>
        </p:txBody>
      </p:sp>
      <p:sp>
        <p:nvSpPr>
          <p:cNvPr id="379" name="Google Shape;379;p22"/>
          <p:cNvSpPr txBox="1"/>
          <p:nvPr/>
        </p:nvSpPr>
        <p:spPr>
          <a:xfrm>
            <a:off x="7016023" y="7127627"/>
            <a:ext cx="2272761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0" name="Google Shape;380;p22"/>
          <p:cNvSpPr txBox="1"/>
          <p:nvPr/>
        </p:nvSpPr>
        <p:spPr>
          <a:xfrm>
            <a:off x="10291156" y="4995691"/>
            <a:ext cx="277798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63%</a:t>
            </a:r>
            <a:endParaRPr/>
          </a:p>
        </p:txBody>
      </p:sp>
      <p:sp>
        <p:nvSpPr>
          <p:cNvPr id="381" name="Google Shape;381;p22"/>
          <p:cNvSpPr txBox="1"/>
          <p:nvPr/>
        </p:nvSpPr>
        <p:spPr>
          <a:xfrm>
            <a:off x="9403386" y="6326016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English</a:t>
            </a:r>
            <a:endParaRPr/>
          </a:p>
        </p:txBody>
      </p:sp>
      <p:sp>
        <p:nvSpPr>
          <p:cNvPr id="382" name="Google Shape;382;p22"/>
          <p:cNvSpPr txBox="1"/>
          <p:nvPr/>
        </p:nvSpPr>
        <p:spPr>
          <a:xfrm>
            <a:off x="10543769" y="7127627"/>
            <a:ext cx="2272761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13818901" y="4995691"/>
            <a:ext cx="2777988" cy="13684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52%</a:t>
            </a:r>
            <a:endParaRPr/>
          </a:p>
        </p:txBody>
      </p:sp>
      <p:sp>
        <p:nvSpPr>
          <p:cNvPr id="384" name="Google Shape;384;p22"/>
          <p:cNvSpPr txBox="1"/>
          <p:nvPr/>
        </p:nvSpPr>
        <p:spPr>
          <a:xfrm>
            <a:off x="12931131" y="6326016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Mathematics</a:t>
            </a:r>
            <a:endParaRPr/>
          </a:p>
        </p:txBody>
      </p:sp>
      <p:sp>
        <p:nvSpPr>
          <p:cNvPr id="385" name="Google Shape;385;p22"/>
          <p:cNvSpPr txBox="1"/>
          <p:nvPr/>
        </p:nvSpPr>
        <p:spPr>
          <a:xfrm>
            <a:off x="14071514" y="7127627"/>
            <a:ext cx="2272761" cy="1092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tempor.</a:t>
            </a:r>
            <a:endParaRPr/>
          </a:p>
        </p:txBody>
      </p:sp>
      <p:sp>
        <p:nvSpPr>
          <p:cNvPr id="386" name="Google Shape;386;p22"/>
          <p:cNvSpPr/>
          <p:nvPr/>
        </p:nvSpPr>
        <p:spPr>
          <a:xfrm flipH="1">
            <a:off x="8250808" y="-800512"/>
            <a:ext cx="4080696" cy="4163976"/>
          </a:xfrm>
          <a:custGeom>
            <a:rect b="b" l="l" r="r" t="t"/>
            <a:pathLst>
              <a:path extrusionOk="0" h="4163976" w="4080696">
                <a:moveTo>
                  <a:pt x="4080696" y="0"/>
                </a:moveTo>
                <a:lnTo>
                  <a:pt x="0" y="0"/>
                </a:lnTo>
                <a:lnTo>
                  <a:pt x="0" y="4163976"/>
                </a:lnTo>
                <a:lnTo>
                  <a:pt x="4080696" y="4163976"/>
                </a:lnTo>
                <a:lnTo>
                  <a:pt x="4080696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3"/>
          <p:cNvSpPr txBox="1"/>
          <p:nvPr/>
        </p:nvSpPr>
        <p:spPr>
          <a:xfrm>
            <a:off x="779851" y="1028700"/>
            <a:ext cx="10459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PERFORMANCE LAST QUARTER </a:t>
            </a:r>
            <a:endParaRPr/>
          </a:p>
        </p:txBody>
      </p:sp>
      <p:grpSp>
        <p:nvGrpSpPr>
          <p:cNvPr id="392" name="Google Shape;392;p23"/>
          <p:cNvGrpSpPr/>
          <p:nvPr/>
        </p:nvGrpSpPr>
        <p:grpSpPr>
          <a:xfrm>
            <a:off x="779851" y="3696846"/>
            <a:ext cx="16728298" cy="7481348"/>
            <a:chOff x="0" y="-38100"/>
            <a:chExt cx="5043497" cy="2255588"/>
          </a:xfrm>
        </p:grpSpPr>
        <p:sp>
          <p:nvSpPr>
            <p:cNvPr id="393" name="Google Shape;393;p23"/>
            <p:cNvSpPr/>
            <p:nvPr/>
          </p:nvSpPr>
          <p:spPr>
            <a:xfrm>
              <a:off x="0" y="0"/>
              <a:ext cx="5043496" cy="2217488"/>
            </a:xfrm>
            <a:custGeom>
              <a:rect b="b" l="l" r="r" t="t"/>
              <a:pathLst>
                <a:path extrusionOk="0" h="2217488" w="5043496">
                  <a:moveTo>
                    <a:pt x="0" y="0"/>
                  </a:moveTo>
                  <a:lnTo>
                    <a:pt x="5043496" y="0"/>
                  </a:lnTo>
                  <a:lnTo>
                    <a:pt x="5043496" y="2217488"/>
                  </a:lnTo>
                  <a:lnTo>
                    <a:pt x="0" y="221748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394" name="Google Shape;394;p23"/>
            <p:cNvSpPr txBox="1"/>
            <p:nvPr/>
          </p:nvSpPr>
          <p:spPr>
            <a:xfrm>
              <a:off x="0" y="-38100"/>
              <a:ext cx="5043497" cy="2255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23"/>
          <p:cNvSpPr txBox="1"/>
          <p:nvPr/>
        </p:nvSpPr>
        <p:spPr>
          <a:xfrm>
            <a:off x="10551948" y="1611630"/>
            <a:ext cx="6956201" cy="12344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pic>
        <p:nvPicPr>
          <p:cNvPr id="396" name="Google Shape;39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675" y="2940367"/>
            <a:ext cx="17910650" cy="8230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2E30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5" y="-64351"/>
            <a:ext cx="8267275" cy="6847124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4"/>
          <p:cNvSpPr txBox="1"/>
          <p:nvPr/>
        </p:nvSpPr>
        <p:spPr>
          <a:xfrm>
            <a:off x="1610218" y="7155162"/>
            <a:ext cx="61053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0" u="none" cap="none" strike="noStrike">
                <a:solidFill>
                  <a:srgbClr val="FF868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REVIEWER POINTS</a:t>
            </a:r>
            <a:endParaRPr/>
          </a:p>
        </p:txBody>
      </p:sp>
      <p:grpSp>
        <p:nvGrpSpPr>
          <p:cNvPr id="403" name="Google Shape;403;p24"/>
          <p:cNvGrpSpPr/>
          <p:nvPr/>
        </p:nvGrpSpPr>
        <p:grpSpPr>
          <a:xfrm>
            <a:off x="9674366" y="1289245"/>
            <a:ext cx="9732822" cy="2066377"/>
            <a:chOff x="0" y="-38100"/>
            <a:chExt cx="2934396" cy="623002"/>
          </a:xfrm>
        </p:grpSpPr>
        <p:sp>
          <p:nvSpPr>
            <p:cNvPr id="404" name="Google Shape;404;p24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5" name="Google Shape;405;p24"/>
            <p:cNvSpPr txBox="1"/>
            <p:nvPr/>
          </p:nvSpPr>
          <p:spPr>
            <a:xfrm>
              <a:off x="0" y="-38100"/>
              <a:ext cx="2934396" cy="62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6" name="Google Shape;406;p24"/>
          <p:cNvGrpSpPr/>
          <p:nvPr/>
        </p:nvGrpSpPr>
        <p:grpSpPr>
          <a:xfrm>
            <a:off x="9674366" y="4047126"/>
            <a:ext cx="9732822" cy="2066377"/>
            <a:chOff x="0" y="-38100"/>
            <a:chExt cx="2934396" cy="623002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2934396" cy="62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9" name="Google Shape;409;p24"/>
          <p:cNvGrpSpPr/>
          <p:nvPr/>
        </p:nvGrpSpPr>
        <p:grpSpPr>
          <a:xfrm>
            <a:off x="9674366" y="6806284"/>
            <a:ext cx="9732822" cy="2066377"/>
            <a:chOff x="0" y="-38100"/>
            <a:chExt cx="2934396" cy="623002"/>
          </a:xfrm>
        </p:grpSpPr>
        <p:sp>
          <p:nvSpPr>
            <p:cNvPr id="410" name="Google Shape;410;p24"/>
            <p:cNvSpPr/>
            <p:nvPr/>
          </p:nvSpPr>
          <p:spPr>
            <a:xfrm>
              <a:off x="0" y="0"/>
              <a:ext cx="2934396" cy="584902"/>
            </a:xfrm>
            <a:custGeom>
              <a:rect b="b" l="l" r="r" t="t"/>
              <a:pathLst>
                <a:path extrusionOk="0" h="584902" w="2934396">
                  <a:moveTo>
                    <a:pt x="0" y="0"/>
                  </a:moveTo>
                  <a:lnTo>
                    <a:pt x="2934396" y="0"/>
                  </a:lnTo>
                  <a:lnTo>
                    <a:pt x="2934396" y="584902"/>
                  </a:lnTo>
                  <a:lnTo>
                    <a:pt x="0" y="5849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38100">
              <a:solidFill>
                <a:srgbClr val="FF8681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411" name="Google Shape;411;p24"/>
            <p:cNvSpPr txBox="1"/>
            <p:nvPr/>
          </p:nvSpPr>
          <p:spPr>
            <a:xfrm>
              <a:off x="0" y="-38100"/>
              <a:ext cx="2934396" cy="6230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375" lIns="44375" spcFirstLastPara="1" rIns="44375" wrap="square" tIns="44375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2" name="Google Shape;412;p24"/>
          <p:cNvSpPr txBox="1"/>
          <p:nvPr/>
        </p:nvSpPr>
        <p:spPr>
          <a:xfrm>
            <a:off x="10369425" y="1850502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01</a:t>
            </a:r>
            <a:endParaRPr/>
          </a:p>
        </p:txBody>
      </p:sp>
      <p:sp>
        <p:nvSpPr>
          <p:cNvPr id="413" name="Google Shape;413;p24"/>
          <p:cNvSpPr txBox="1"/>
          <p:nvPr/>
        </p:nvSpPr>
        <p:spPr>
          <a:xfrm>
            <a:off x="10369425" y="2342250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4" name="Google Shape;414;p24"/>
          <p:cNvSpPr txBox="1"/>
          <p:nvPr/>
        </p:nvSpPr>
        <p:spPr>
          <a:xfrm>
            <a:off x="10435894" y="4580820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02</a:t>
            </a:r>
            <a:endParaRPr/>
          </a:p>
        </p:txBody>
      </p:sp>
      <p:sp>
        <p:nvSpPr>
          <p:cNvPr id="415" name="Google Shape;415;p24"/>
          <p:cNvSpPr txBox="1"/>
          <p:nvPr/>
        </p:nvSpPr>
        <p:spPr>
          <a:xfrm>
            <a:off x="10435894" y="5072568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416" name="Google Shape;416;p24"/>
          <p:cNvSpPr txBox="1"/>
          <p:nvPr/>
        </p:nvSpPr>
        <p:spPr>
          <a:xfrm>
            <a:off x="10369425" y="7342229"/>
            <a:ext cx="4553528" cy="396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8681"/>
                </a:solidFill>
                <a:latin typeface="Montserrat"/>
                <a:ea typeface="Montserrat"/>
                <a:cs typeface="Montserrat"/>
                <a:sym typeface="Montserrat"/>
              </a:rPr>
              <a:t>Point 03</a:t>
            </a:r>
            <a:endParaRPr/>
          </a:p>
        </p:txBody>
      </p:sp>
      <p:sp>
        <p:nvSpPr>
          <p:cNvPr id="417" name="Google Shape;417;p24"/>
          <p:cNvSpPr txBox="1"/>
          <p:nvPr/>
        </p:nvSpPr>
        <p:spPr>
          <a:xfrm>
            <a:off x="10369425" y="7833977"/>
            <a:ext cx="7348172" cy="540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Lorem ipsum dolor sit amet, consectetur adipiscing elit, sed do eiusmod tempor incididunt ut labore et dolore magna aliqua.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