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10287000" cx="18288000"/>
  <p:notesSz cx="6858000" cy="9144000"/>
  <p:embeddedFontLst>
    <p:embeddedFont>
      <p:font typeface="Ubuntu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E37496-C9FA-413F-99DE-381D7B96B936}">
  <a:tblStyle styleId="{FEE37496-C9FA-413F-99DE-381D7B96B93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4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Ubuntu-bold.fntdata"/><Relationship Id="rId10" Type="http://schemas.openxmlformats.org/officeDocument/2006/relationships/slide" Target="slides/slide4.xml"/><Relationship Id="rId32" Type="http://schemas.openxmlformats.org/officeDocument/2006/relationships/font" Target="fonts/Ubuntu-regular.fntdata"/><Relationship Id="rId13" Type="http://schemas.openxmlformats.org/officeDocument/2006/relationships/slide" Target="slides/slide7.xml"/><Relationship Id="rId35" Type="http://schemas.openxmlformats.org/officeDocument/2006/relationships/font" Target="fonts/Ubuntu-boldItalic.fntdata"/><Relationship Id="rId12" Type="http://schemas.openxmlformats.org/officeDocument/2006/relationships/slide" Target="slides/slide6.xml"/><Relationship Id="rId34" Type="http://schemas.openxmlformats.org/officeDocument/2006/relationships/font" Target="fonts/Ubuntu-italic.fntdata"/><Relationship Id="rId15" Type="http://schemas.openxmlformats.org/officeDocument/2006/relationships/slide" Target="slides/slide9.xml"/><Relationship Id="rId37" Type="http://schemas.openxmlformats.org/officeDocument/2006/relationships/font" Target="fonts/Roboto-bold.fntdata"/><Relationship Id="rId14" Type="http://schemas.openxmlformats.org/officeDocument/2006/relationships/slide" Target="slides/slide8.xml"/><Relationship Id="rId36" Type="http://schemas.openxmlformats.org/officeDocument/2006/relationships/font" Target="fonts/Roboto-regular.fntdata"/><Relationship Id="rId17" Type="http://schemas.openxmlformats.org/officeDocument/2006/relationships/slide" Target="slides/slide11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2070600" y="1723900"/>
            <a:ext cx="1338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 rot="5400000">
            <a:off x="5505125" y="2131238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 rot="5400000">
            <a:off x="7970850" y="378033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 rot="5400000">
            <a:off x="3250675" y="2133576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3"/>
          <p:cNvGrpSpPr/>
          <p:nvPr/>
        </p:nvGrpSpPr>
        <p:grpSpPr>
          <a:xfrm>
            <a:off x="7930030" y="0"/>
            <a:ext cx="10358038" cy="10397985"/>
            <a:chOff x="0" y="0"/>
            <a:chExt cx="2728025" cy="2738546"/>
          </a:xfrm>
        </p:grpSpPr>
        <p:sp>
          <p:nvSpPr>
            <p:cNvPr id="12" name="Google Shape;12;p3"/>
            <p:cNvSpPr/>
            <p:nvPr/>
          </p:nvSpPr>
          <p:spPr>
            <a:xfrm>
              <a:off x="0" y="0"/>
              <a:ext cx="2728025" cy="2738546"/>
            </a:xfrm>
            <a:custGeom>
              <a:rect b="b" l="l" r="r" t="t"/>
              <a:pathLst>
                <a:path extrusionOk="0" h="2738546" w="2728025">
                  <a:moveTo>
                    <a:pt x="0" y="0"/>
                  </a:moveTo>
                  <a:lnTo>
                    <a:pt x="2728025" y="0"/>
                  </a:lnTo>
                  <a:lnTo>
                    <a:pt x="2728025" y="2738546"/>
                  </a:lnTo>
                  <a:lnTo>
                    <a:pt x="0" y="2738546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" name="Google Shape;13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3"/>
          <p:cNvGrpSpPr/>
          <p:nvPr/>
        </p:nvGrpSpPr>
        <p:grpSpPr>
          <a:xfrm>
            <a:off x="8512944" y="575323"/>
            <a:ext cx="9131806" cy="8885760"/>
            <a:chOff x="0" y="0"/>
            <a:chExt cx="2405069" cy="2340267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2405069" cy="2340267"/>
            </a:xfrm>
            <a:custGeom>
              <a:rect b="b" l="l" r="r" t="t"/>
              <a:pathLst>
                <a:path extrusionOk="0" h="2340267" w="2405069">
                  <a:moveTo>
                    <a:pt x="0" y="0"/>
                  </a:moveTo>
                  <a:lnTo>
                    <a:pt x="2405069" y="0"/>
                  </a:lnTo>
                  <a:lnTo>
                    <a:pt x="2405069" y="2340267"/>
                  </a:lnTo>
                  <a:lnTo>
                    <a:pt x="0" y="2340267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/>
          <p:nvPr>
            <p:ph type="ctrTitle"/>
          </p:nvPr>
        </p:nvSpPr>
        <p:spPr>
          <a:xfrm>
            <a:off x="9364150" y="30829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0049950" y="4965700"/>
            <a:ext cx="64008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779224" y="941275"/>
            <a:ext cx="16771772" cy="8510642"/>
            <a:chOff x="0" y="0"/>
            <a:chExt cx="4316614" cy="2190416"/>
          </a:xfrm>
        </p:grpSpPr>
        <p:sp>
          <p:nvSpPr>
            <p:cNvPr id="21" name="Google Shape;21;p4"/>
            <p:cNvSpPr/>
            <p:nvPr/>
          </p:nvSpPr>
          <p:spPr>
            <a:xfrm>
              <a:off x="0" y="0"/>
              <a:ext cx="4316614" cy="2190416"/>
            </a:xfrm>
            <a:custGeom>
              <a:rect b="b" l="l" r="r" t="t"/>
              <a:pathLst>
                <a:path extrusionOk="0" h="2190416" w="4316614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" name="Google Shape;22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4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24" name="Google Shape;24;p4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" name="Google Shape;25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4"/>
          <p:cNvSpPr txBox="1"/>
          <p:nvPr>
            <p:ph type="title"/>
          </p:nvPr>
        </p:nvSpPr>
        <p:spPr>
          <a:xfrm>
            <a:off x="1318800" y="1804950"/>
            <a:ext cx="1501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893363" y="37911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047312" y="1731450"/>
            <a:ext cx="154671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257788" y="6883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32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3200"/>
              <a:buNone/>
              <a:defRPr sz="32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3200"/>
              <a:buNone/>
              <a:defRPr sz="32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209800" y="1775775"/>
            <a:ext cx="13258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737375" y="37402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8928375" y="37402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443325" y="1808200"/>
            <a:ext cx="1461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029138" y="38119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55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9216963" y="38119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55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indent="-355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indent="-355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indent="-355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indent="-355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indent="-355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42" name="Google Shape;42;p8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" name="Google Shape;43;p8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8"/>
          <p:cNvSpPr txBox="1"/>
          <p:nvPr>
            <p:ph type="title"/>
          </p:nvPr>
        </p:nvSpPr>
        <p:spPr>
          <a:xfrm>
            <a:off x="757125" y="1766050"/>
            <a:ext cx="16083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2530550" y="2491425"/>
            <a:ext cx="148302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5984000" y="40033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accent6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0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50" name="Google Shape;50;p10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" name="Google Shape;51;p1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10"/>
          <p:cNvSpPr txBox="1"/>
          <p:nvPr>
            <p:ph type="title"/>
          </p:nvPr>
        </p:nvSpPr>
        <p:spPr>
          <a:xfrm>
            <a:off x="2416843" y="2443275"/>
            <a:ext cx="13565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/>
          <p:nvPr>
            <p:ph idx="2" type="pic"/>
          </p:nvPr>
        </p:nvSpPr>
        <p:spPr>
          <a:xfrm>
            <a:off x="10867388" y="37460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2311088" y="3746063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03875" y="994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4400"/>
              <a:buFont typeface="Ubuntu"/>
              <a:buNone/>
              <a:defRPr i="0" sz="4400" u="none" cap="none" strike="noStrike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648200" y="32723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545454"/>
              </a:buClr>
              <a:buSzPts val="3200"/>
              <a:buFont typeface="Open Sans"/>
              <a:buChar char="•"/>
              <a:defRPr i="0" sz="32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545454"/>
              </a:buClr>
              <a:buSzPts val="2800"/>
              <a:buFont typeface="Open Sans"/>
              <a:buChar char="–"/>
              <a:defRPr i="0" sz="28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545454"/>
              </a:buClr>
              <a:buSzPts val="2400"/>
              <a:buFont typeface="Open Sans"/>
              <a:buChar char="•"/>
              <a:defRPr i="0" sz="24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–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»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12.jpg"/><Relationship Id="rId7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10" Type="http://schemas.openxmlformats.org/officeDocument/2006/relationships/image" Target="../media/image33.jpg"/><Relationship Id="rId9" Type="http://schemas.openxmlformats.org/officeDocument/2006/relationships/image" Target="../media/image31.jpg"/><Relationship Id="rId5" Type="http://schemas.openxmlformats.org/officeDocument/2006/relationships/image" Target="../media/image22.jpg"/><Relationship Id="rId6" Type="http://schemas.openxmlformats.org/officeDocument/2006/relationships/image" Target="../media/image15.jpg"/><Relationship Id="rId7" Type="http://schemas.openxmlformats.org/officeDocument/2006/relationships/image" Target="../media/image28.jpg"/><Relationship Id="rId8" Type="http://schemas.openxmlformats.org/officeDocument/2006/relationships/image" Target="../media/image3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15623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3"/>
          <p:cNvGrpSpPr/>
          <p:nvPr/>
        </p:nvGrpSpPr>
        <p:grpSpPr>
          <a:xfrm>
            <a:off x="7930030" y="0"/>
            <a:ext cx="10357970" cy="10397918"/>
            <a:chOff x="0" y="0"/>
            <a:chExt cx="2728025" cy="2738546"/>
          </a:xfrm>
        </p:grpSpPr>
        <p:sp>
          <p:nvSpPr>
            <p:cNvPr id="67" name="Google Shape;67;p13"/>
            <p:cNvSpPr/>
            <p:nvPr/>
          </p:nvSpPr>
          <p:spPr>
            <a:xfrm>
              <a:off x="0" y="0"/>
              <a:ext cx="2728025" cy="2738546"/>
            </a:xfrm>
            <a:custGeom>
              <a:rect b="b" l="l" r="r" t="t"/>
              <a:pathLst>
                <a:path extrusionOk="0" h="2738546" w="2728025">
                  <a:moveTo>
                    <a:pt x="0" y="0"/>
                  </a:moveTo>
                  <a:lnTo>
                    <a:pt x="2728025" y="0"/>
                  </a:lnTo>
                  <a:lnTo>
                    <a:pt x="2728025" y="2738546"/>
                  </a:lnTo>
                  <a:lnTo>
                    <a:pt x="0" y="2738546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8" name="Google Shape;68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8512944" y="575323"/>
            <a:ext cx="9131747" cy="8885702"/>
            <a:chOff x="0" y="0"/>
            <a:chExt cx="2405069" cy="2340267"/>
          </a:xfrm>
        </p:grpSpPr>
        <p:sp>
          <p:nvSpPr>
            <p:cNvPr id="70" name="Google Shape;70;p13"/>
            <p:cNvSpPr/>
            <p:nvPr/>
          </p:nvSpPr>
          <p:spPr>
            <a:xfrm>
              <a:off x="0" y="0"/>
              <a:ext cx="2405069" cy="2340267"/>
            </a:xfrm>
            <a:custGeom>
              <a:rect b="b" l="l" r="r" t="t"/>
              <a:pathLst>
                <a:path extrusionOk="0" h="2340267" w="2405069">
                  <a:moveTo>
                    <a:pt x="0" y="0"/>
                  </a:moveTo>
                  <a:lnTo>
                    <a:pt x="2405069" y="0"/>
                  </a:lnTo>
                  <a:lnTo>
                    <a:pt x="2405069" y="2340267"/>
                  </a:lnTo>
                  <a:lnTo>
                    <a:pt x="0" y="2340267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1" name="Google Shape;71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2" name="Google Shape;72;p13"/>
          <p:cNvCxnSpPr/>
          <p:nvPr/>
        </p:nvCxnSpPr>
        <p:spPr>
          <a:xfrm>
            <a:off x="9388113" y="2644480"/>
            <a:ext cx="7182180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13"/>
          <p:cNvCxnSpPr/>
          <p:nvPr/>
        </p:nvCxnSpPr>
        <p:spPr>
          <a:xfrm>
            <a:off x="3319283" y="6640359"/>
            <a:ext cx="1440782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13"/>
          <p:cNvCxnSpPr/>
          <p:nvPr/>
        </p:nvCxnSpPr>
        <p:spPr>
          <a:xfrm>
            <a:off x="9473041" y="5844316"/>
            <a:ext cx="7182180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" name="Google Shape;75;p13"/>
          <p:cNvPicPr preferRelativeResize="0"/>
          <p:nvPr/>
        </p:nvPicPr>
        <p:blipFill rotWithShape="1">
          <a:blip r:embed="rId4">
            <a:alphaModFix/>
          </a:blip>
          <a:srcRect b="8345" l="13062" r="3582" t="16738"/>
          <a:stretch/>
        </p:blipFill>
        <p:spPr>
          <a:xfrm>
            <a:off x="1028700" y="825976"/>
            <a:ext cx="6405247" cy="863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11595966" y="6237166"/>
            <a:ext cx="27666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28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Here is the start of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28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the presentation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9455520" y="3026136"/>
            <a:ext cx="7047300" cy="25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81" u="none" cap="none" strike="noStrike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TEACHER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81" u="none" cap="none" strike="noStrike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NEWSLETTER</a:t>
            </a:r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028700" y="575323"/>
            <a:ext cx="640524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13"/>
          <p:cNvCxnSpPr/>
          <p:nvPr/>
        </p:nvCxnSpPr>
        <p:spPr>
          <a:xfrm>
            <a:off x="1028700" y="9653352"/>
            <a:ext cx="640524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2"/>
          <p:cNvPicPr preferRelativeResize="0"/>
          <p:nvPr/>
        </p:nvPicPr>
        <p:blipFill rotWithShape="1">
          <a:blip r:embed="rId3">
            <a:alphaModFix/>
          </a:blip>
          <a:srcRect b="10112" l="2082" r="3370" t="1011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72;p22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373" name="Google Shape;373;p22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4" name="Google Shape;374;p2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22"/>
          <p:cNvSpPr txBox="1"/>
          <p:nvPr/>
        </p:nvSpPr>
        <p:spPr>
          <a:xfrm>
            <a:off x="2749863" y="2525272"/>
            <a:ext cx="12804764" cy="4137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Write an original statement or inspiring quote</a:t>
            </a:r>
            <a:endParaRPr/>
          </a:p>
        </p:txBody>
      </p:sp>
      <p:grpSp>
        <p:nvGrpSpPr>
          <p:cNvPr id="376" name="Google Shape;376;p22"/>
          <p:cNvGrpSpPr/>
          <p:nvPr/>
        </p:nvGrpSpPr>
        <p:grpSpPr>
          <a:xfrm>
            <a:off x="2742093" y="2014253"/>
            <a:ext cx="1631345" cy="1098239"/>
            <a:chOff x="-21353" y="-21353"/>
            <a:chExt cx="2175126" cy="1464319"/>
          </a:xfrm>
        </p:grpSpPr>
        <p:sp>
          <p:nvSpPr>
            <p:cNvPr id="377" name="Google Shape;377;p22"/>
            <p:cNvSpPr/>
            <p:nvPr/>
          </p:nvSpPr>
          <p:spPr>
            <a:xfrm>
              <a:off x="-21353" y="-21353"/>
              <a:ext cx="1464319" cy="1464319"/>
            </a:xfrm>
            <a:custGeom>
              <a:rect b="b" l="l" r="r" t="t"/>
              <a:pathLst>
                <a:path extrusionOk="0" h="6540754" w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78" name="Google Shape;378;p22"/>
            <p:cNvSpPr/>
            <p:nvPr/>
          </p:nvSpPr>
          <p:spPr>
            <a:xfrm>
              <a:off x="689454" y="-21353"/>
              <a:ext cx="1464319" cy="1464319"/>
            </a:xfrm>
            <a:custGeom>
              <a:rect b="b" l="l" r="r" t="t"/>
              <a:pathLst>
                <a:path extrusionOk="0" h="6540754" w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79" name="Google Shape;379;p22"/>
          <p:cNvGrpSpPr/>
          <p:nvPr/>
        </p:nvGrpSpPr>
        <p:grpSpPr>
          <a:xfrm>
            <a:off x="11052566" y="5973196"/>
            <a:ext cx="1040209" cy="700280"/>
            <a:chOff x="-13615" y="-13615"/>
            <a:chExt cx="1386945" cy="933707"/>
          </a:xfrm>
        </p:grpSpPr>
        <p:sp>
          <p:nvSpPr>
            <p:cNvPr id="380" name="Google Shape;380;p22"/>
            <p:cNvSpPr/>
            <p:nvPr/>
          </p:nvSpPr>
          <p:spPr>
            <a:xfrm>
              <a:off x="-13615" y="-13615"/>
              <a:ext cx="933707" cy="933707"/>
            </a:xfrm>
            <a:custGeom>
              <a:rect b="b" l="l" r="r" t="t"/>
              <a:pathLst>
                <a:path extrusionOk="0" h="6540754" w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81" name="Google Shape;381;p22"/>
            <p:cNvSpPr/>
            <p:nvPr/>
          </p:nvSpPr>
          <p:spPr>
            <a:xfrm>
              <a:off x="439623" y="-13615"/>
              <a:ext cx="933707" cy="933707"/>
            </a:xfrm>
            <a:custGeom>
              <a:rect b="b" l="l" r="r" t="t"/>
              <a:pathLst>
                <a:path extrusionOk="0" h="6540754" w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cxnSp>
        <p:nvCxnSpPr>
          <p:cNvPr id="382" name="Google Shape;382;p22"/>
          <p:cNvCxnSpPr/>
          <p:nvPr/>
        </p:nvCxnSpPr>
        <p:spPr>
          <a:xfrm>
            <a:off x="5090467" y="7380995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22"/>
          <p:cNvSpPr txBox="1"/>
          <p:nvPr/>
        </p:nvSpPr>
        <p:spPr>
          <a:xfrm>
            <a:off x="2280966" y="7683195"/>
            <a:ext cx="1280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— Include a credit, citation, or supporting message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3"/>
          <p:cNvPicPr preferRelativeResize="0"/>
          <p:nvPr/>
        </p:nvPicPr>
        <p:blipFill rotWithShape="1">
          <a:blip r:embed="rId3">
            <a:alphaModFix/>
          </a:blip>
          <a:srcRect b="11415" l="0" r="0" t="420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23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390" name="Google Shape;390;p23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1" name="Google Shape;391;p2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23"/>
          <p:cNvSpPr/>
          <p:nvPr/>
        </p:nvSpPr>
        <p:spPr>
          <a:xfrm>
            <a:off x="2824905" y="4087816"/>
            <a:ext cx="1849925" cy="1849925"/>
          </a:xfrm>
          <a:custGeom>
            <a:rect b="b" l="l" r="r" t="t"/>
            <a:pathLst>
              <a:path extrusionOk="0" h="1849925" w="1849925">
                <a:moveTo>
                  <a:pt x="1849925" y="924963"/>
                </a:moveTo>
                <a:cubicBezTo>
                  <a:pt x="1849925" y="1435807"/>
                  <a:pt x="1435807" y="1849925"/>
                  <a:pt x="924963" y="1849925"/>
                </a:cubicBezTo>
                <a:cubicBezTo>
                  <a:pt x="414118" y="1849925"/>
                  <a:pt x="0" y="1435807"/>
                  <a:pt x="0" y="924963"/>
                </a:cubicBezTo>
                <a:cubicBezTo>
                  <a:pt x="0" y="414118"/>
                  <a:pt x="414118" y="0"/>
                  <a:pt x="924963" y="0"/>
                </a:cubicBezTo>
                <a:cubicBezTo>
                  <a:pt x="1435807" y="0"/>
                  <a:pt x="1849925" y="414118"/>
                  <a:pt x="1849925" y="924963"/>
                </a:cubicBezTo>
                <a:close/>
              </a:path>
            </a:pathLst>
          </a:custGeom>
          <a:solidFill>
            <a:srgbClr val="F8E1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2806006" y="4068917"/>
            <a:ext cx="1887723" cy="1887723"/>
          </a:xfrm>
          <a:custGeom>
            <a:rect b="b" l="l" r="r" t="t"/>
            <a:pathLst>
              <a:path extrusionOk="0" h="1887723" w="1887723">
                <a:moveTo>
                  <a:pt x="1611267" y="276457"/>
                </a:moveTo>
                <a:cubicBezTo>
                  <a:pt x="1433010" y="98162"/>
                  <a:pt x="1195977" y="0"/>
                  <a:pt x="943862" y="0"/>
                </a:cubicBezTo>
                <a:cubicBezTo>
                  <a:pt x="691747" y="0"/>
                  <a:pt x="454714" y="98162"/>
                  <a:pt x="276457" y="276457"/>
                </a:cubicBezTo>
                <a:cubicBezTo>
                  <a:pt x="98200" y="454752"/>
                  <a:pt x="0" y="691747"/>
                  <a:pt x="0" y="943862"/>
                </a:cubicBezTo>
                <a:cubicBezTo>
                  <a:pt x="0" y="1195977"/>
                  <a:pt x="98162" y="1433010"/>
                  <a:pt x="276457" y="1611267"/>
                </a:cubicBezTo>
                <a:cubicBezTo>
                  <a:pt x="454752" y="1789524"/>
                  <a:pt x="691747" y="1887724"/>
                  <a:pt x="943862" y="1887724"/>
                </a:cubicBezTo>
                <a:cubicBezTo>
                  <a:pt x="1195977" y="1887724"/>
                  <a:pt x="1433010" y="1789561"/>
                  <a:pt x="1611267" y="1611267"/>
                </a:cubicBezTo>
                <a:cubicBezTo>
                  <a:pt x="1789524" y="1432972"/>
                  <a:pt x="1887724" y="1195977"/>
                  <a:pt x="1887724" y="943862"/>
                </a:cubicBezTo>
                <a:cubicBezTo>
                  <a:pt x="1887724" y="691747"/>
                  <a:pt x="1789561" y="454714"/>
                  <a:pt x="1611267" y="276457"/>
                </a:cubicBezTo>
                <a:close/>
                <a:moveTo>
                  <a:pt x="1584543" y="1584543"/>
                </a:moveTo>
                <a:cubicBezTo>
                  <a:pt x="1413392" y="1755694"/>
                  <a:pt x="1185884" y="1849925"/>
                  <a:pt x="943862" y="1849925"/>
                </a:cubicBezTo>
                <a:cubicBezTo>
                  <a:pt x="701839" y="1849925"/>
                  <a:pt x="474293" y="1755694"/>
                  <a:pt x="303180" y="1584543"/>
                </a:cubicBezTo>
                <a:cubicBezTo>
                  <a:pt x="132030" y="1413430"/>
                  <a:pt x="37798" y="1185884"/>
                  <a:pt x="37798" y="943862"/>
                </a:cubicBezTo>
                <a:cubicBezTo>
                  <a:pt x="37798" y="701839"/>
                  <a:pt x="132030" y="474293"/>
                  <a:pt x="303180" y="303180"/>
                </a:cubicBezTo>
                <a:cubicBezTo>
                  <a:pt x="474331" y="132030"/>
                  <a:pt x="701839" y="37798"/>
                  <a:pt x="943862" y="37798"/>
                </a:cubicBezTo>
                <a:cubicBezTo>
                  <a:pt x="1185884" y="37798"/>
                  <a:pt x="1413430" y="132030"/>
                  <a:pt x="1584543" y="303180"/>
                </a:cubicBezTo>
                <a:cubicBezTo>
                  <a:pt x="1755694" y="474331"/>
                  <a:pt x="1849925" y="701839"/>
                  <a:pt x="1849925" y="943862"/>
                </a:cubicBezTo>
                <a:cubicBezTo>
                  <a:pt x="1849925" y="1185884"/>
                  <a:pt x="1755694" y="1413430"/>
                  <a:pt x="1584543" y="1584543"/>
                </a:cubicBezTo>
                <a:close/>
                <a:moveTo>
                  <a:pt x="962761" y="1685276"/>
                </a:moveTo>
                <a:lnTo>
                  <a:pt x="962761" y="1791187"/>
                </a:lnTo>
                <a:cubicBezTo>
                  <a:pt x="962761" y="1801619"/>
                  <a:pt x="954294" y="1810086"/>
                  <a:pt x="943862" y="1810086"/>
                </a:cubicBezTo>
                <a:cubicBezTo>
                  <a:pt x="933429" y="1810086"/>
                  <a:pt x="924963" y="1801619"/>
                  <a:pt x="924963" y="1791187"/>
                </a:cubicBezTo>
                <a:lnTo>
                  <a:pt x="924963" y="1685276"/>
                </a:lnTo>
                <a:cubicBezTo>
                  <a:pt x="924963" y="1674843"/>
                  <a:pt x="933429" y="1666377"/>
                  <a:pt x="943862" y="1666377"/>
                </a:cubicBezTo>
                <a:cubicBezTo>
                  <a:pt x="954294" y="1666377"/>
                  <a:pt x="962761" y="1674843"/>
                  <a:pt x="962761" y="1685276"/>
                </a:cubicBezTo>
                <a:close/>
                <a:moveTo>
                  <a:pt x="1383910" y="1668267"/>
                </a:moveTo>
                <a:cubicBezTo>
                  <a:pt x="1389126" y="1677300"/>
                  <a:pt x="1386027" y="1688867"/>
                  <a:pt x="1376993" y="1694083"/>
                </a:cubicBezTo>
                <a:cubicBezTo>
                  <a:pt x="1374007" y="1695822"/>
                  <a:pt x="1370756" y="1696615"/>
                  <a:pt x="1367543" y="1696615"/>
                </a:cubicBezTo>
                <a:cubicBezTo>
                  <a:pt x="1361004" y="1696615"/>
                  <a:pt x="1354654" y="1693213"/>
                  <a:pt x="1351176" y="1687166"/>
                </a:cubicBezTo>
                <a:lnTo>
                  <a:pt x="1298259" y="1595543"/>
                </a:lnTo>
                <a:cubicBezTo>
                  <a:pt x="1293043" y="1586509"/>
                  <a:pt x="1296142" y="1574943"/>
                  <a:pt x="1305176" y="1569726"/>
                </a:cubicBezTo>
                <a:cubicBezTo>
                  <a:pt x="1314210" y="1564510"/>
                  <a:pt x="1325776" y="1567610"/>
                  <a:pt x="1330992" y="1576643"/>
                </a:cubicBezTo>
                <a:lnTo>
                  <a:pt x="1383910" y="1668267"/>
                </a:lnTo>
                <a:close/>
                <a:moveTo>
                  <a:pt x="1694083" y="1376993"/>
                </a:moveTo>
                <a:cubicBezTo>
                  <a:pt x="1690568" y="1383040"/>
                  <a:pt x="1684217" y="1386442"/>
                  <a:pt x="1677716" y="1386442"/>
                </a:cubicBezTo>
                <a:cubicBezTo>
                  <a:pt x="1674503" y="1386442"/>
                  <a:pt x="1671253" y="1385611"/>
                  <a:pt x="1668267" y="1383910"/>
                </a:cubicBezTo>
                <a:lnTo>
                  <a:pt x="1576643" y="1330992"/>
                </a:lnTo>
                <a:cubicBezTo>
                  <a:pt x="1567610" y="1325776"/>
                  <a:pt x="1564510" y="1314210"/>
                  <a:pt x="1569726" y="1305176"/>
                </a:cubicBezTo>
                <a:cubicBezTo>
                  <a:pt x="1574943" y="1296142"/>
                  <a:pt x="1586509" y="1293043"/>
                  <a:pt x="1595543" y="1298259"/>
                </a:cubicBezTo>
                <a:lnTo>
                  <a:pt x="1687166" y="1351176"/>
                </a:lnTo>
                <a:cubicBezTo>
                  <a:pt x="1696200" y="1356393"/>
                  <a:pt x="1699299" y="1367959"/>
                  <a:pt x="1694083" y="1376993"/>
                </a:cubicBezTo>
                <a:close/>
                <a:moveTo>
                  <a:pt x="1810124" y="943862"/>
                </a:moveTo>
                <a:cubicBezTo>
                  <a:pt x="1810124" y="954294"/>
                  <a:pt x="1801657" y="962761"/>
                  <a:pt x="1791225" y="962761"/>
                </a:cubicBezTo>
                <a:lnTo>
                  <a:pt x="1685314" y="962761"/>
                </a:lnTo>
                <a:cubicBezTo>
                  <a:pt x="1674881" y="962761"/>
                  <a:pt x="1666414" y="954294"/>
                  <a:pt x="1666414" y="943862"/>
                </a:cubicBezTo>
                <a:cubicBezTo>
                  <a:pt x="1666414" y="933429"/>
                  <a:pt x="1674881" y="924963"/>
                  <a:pt x="1685314" y="924963"/>
                </a:cubicBezTo>
                <a:lnTo>
                  <a:pt x="1791225" y="924963"/>
                </a:lnTo>
                <a:cubicBezTo>
                  <a:pt x="1801657" y="924963"/>
                  <a:pt x="1810124" y="933429"/>
                  <a:pt x="1810124" y="943862"/>
                </a:cubicBezTo>
                <a:close/>
                <a:moveTo>
                  <a:pt x="1569689" y="582548"/>
                </a:moveTo>
                <a:cubicBezTo>
                  <a:pt x="1564472" y="573514"/>
                  <a:pt x="1567572" y="561948"/>
                  <a:pt x="1576606" y="556731"/>
                </a:cubicBezTo>
                <a:lnTo>
                  <a:pt x="1668229" y="503814"/>
                </a:lnTo>
                <a:cubicBezTo>
                  <a:pt x="1677263" y="498598"/>
                  <a:pt x="1688829" y="501697"/>
                  <a:pt x="1694045" y="510731"/>
                </a:cubicBezTo>
                <a:cubicBezTo>
                  <a:pt x="1699261" y="519765"/>
                  <a:pt x="1696162" y="531331"/>
                  <a:pt x="1687128" y="536547"/>
                </a:cubicBezTo>
                <a:lnTo>
                  <a:pt x="1595505" y="589465"/>
                </a:lnTo>
                <a:cubicBezTo>
                  <a:pt x="1592519" y="591166"/>
                  <a:pt x="1589268" y="591997"/>
                  <a:pt x="1586055" y="591997"/>
                </a:cubicBezTo>
                <a:cubicBezTo>
                  <a:pt x="1579554" y="591997"/>
                  <a:pt x="1573204" y="588595"/>
                  <a:pt x="1569689" y="582548"/>
                </a:cubicBezTo>
                <a:close/>
                <a:moveTo>
                  <a:pt x="1383910" y="219457"/>
                </a:moveTo>
                <a:lnTo>
                  <a:pt x="1330992" y="311080"/>
                </a:lnTo>
                <a:cubicBezTo>
                  <a:pt x="1327477" y="317128"/>
                  <a:pt x="1321127" y="320530"/>
                  <a:pt x="1314625" y="320530"/>
                </a:cubicBezTo>
                <a:cubicBezTo>
                  <a:pt x="1311413" y="320530"/>
                  <a:pt x="1308162" y="319698"/>
                  <a:pt x="1305176" y="317997"/>
                </a:cubicBezTo>
                <a:cubicBezTo>
                  <a:pt x="1296142" y="312781"/>
                  <a:pt x="1293043" y="301215"/>
                  <a:pt x="1298259" y="292181"/>
                </a:cubicBezTo>
                <a:lnTo>
                  <a:pt x="1351176" y="200558"/>
                </a:lnTo>
                <a:cubicBezTo>
                  <a:pt x="1356393" y="191524"/>
                  <a:pt x="1367959" y="188425"/>
                  <a:pt x="1376993" y="193641"/>
                </a:cubicBezTo>
                <a:cubicBezTo>
                  <a:pt x="1386027" y="198857"/>
                  <a:pt x="1389126" y="210423"/>
                  <a:pt x="1383910" y="219457"/>
                </a:cubicBezTo>
                <a:close/>
                <a:moveTo>
                  <a:pt x="924963" y="202448"/>
                </a:moveTo>
                <a:lnTo>
                  <a:pt x="924963" y="96537"/>
                </a:lnTo>
                <a:cubicBezTo>
                  <a:pt x="924963" y="86105"/>
                  <a:pt x="933429" y="77638"/>
                  <a:pt x="943862" y="77638"/>
                </a:cubicBezTo>
                <a:cubicBezTo>
                  <a:pt x="954294" y="77638"/>
                  <a:pt x="962761" y="86105"/>
                  <a:pt x="962761" y="96537"/>
                </a:cubicBezTo>
                <a:lnTo>
                  <a:pt x="962761" y="202448"/>
                </a:lnTo>
                <a:cubicBezTo>
                  <a:pt x="962761" y="212880"/>
                  <a:pt x="954294" y="221347"/>
                  <a:pt x="943862" y="221347"/>
                </a:cubicBezTo>
                <a:cubicBezTo>
                  <a:pt x="933429" y="221347"/>
                  <a:pt x="924963" y="212880"/>
                  <a:pt x="924963" y="202448"/>
                </a:cubicBezTo>
                <a:close/>
                <a:moveTo>
                  <a:pt x="589465" y="292219"/>
                </a:moveTo>
                <a:cubicBezTo>
                  <a:pt x="594681" y="301253"/>
                  <a:pt x="591581" y="312819"/>
                  <a:pt x="582548" y="318035"/>
                </a:cubicBezTo>
                <a:cubicBezTo>
                  <a:pt x="579562" y="319736"/>
                  <a:pt x="576311" y="320568"/>
                  <a:pt x="573098" y="320568"/>
                </a:cubicBezTo>
                <a:cubicBezTo>
                  <a:pt x="566559" y="320568"/>
                  <a:pt x="560209" y="317166"/>
                  <a:pt x="556731" y="311118"/>
                </a:cubicBezTo>
                <a:lnTo>
                  <a:pt x="503814" y="219495"/>
                </a:lnTo>
                <a:cubicBezTo>
                  <a:pt x="498598" y="210461"/>
                  <a:pt x="501697" y="198895"/>
                  <a:pt x="510731" y="193679"/>
                </a:cubicBezTo>
                <a:cubicBezTo>
                  <a:pt x="519765" y="188462"/>
                  <a:pt x="531331" y="191562"/>
                  <a:pt x="536547" y="200596"/>
                </a:cubicBezTo>
                <a:lnTo>
                  <a:pt x="589465" y="292219"/>
                </a:lnTo>
                <a:close/>
                <a:moveTo>
                  <a:pt x="318035" y="582548"/>
                </a:moveTo>
                <a:cubicBezTo>
                  <a:pt x="314520" y="588595"/>
                  <a:pt x="308170" y="591997"/>
                  <a:pt x="301668" y="591997"/>
                </a:cubicBezTo>
                <a:cubicBezTo>
                  <a:pt x="298456" y="591997"/>
                  <a:pt x="295205" y="591166"/>
                  <a:pt x="292219" y="589465"/>
                </a:cubicBezTo>
                <a:lnTo>
                  <a:pt x="200596" y="536547"/>
                </a:lnTo>
                <a:cubicBezTo>
                  <a:pt x="191562" y="531331"/>
                  <a:pt x="188462" y="519765"/>
                  <a:pt x="193679" y="510731"/>
                </a:cubicBezTo>
                <a:cubicBezTo>
                  <a:pt x="198895" y="501697"/>
                  <a:pt x="210461" y="498598"/>
                  <a:pt x="219495" y="503814"/>
                </a:cubicBezTo>
                <a:lnTo>
                  <a:pt x="311118" y="556731"/>
                </a:lnTo>
                <a:cubicBezTo>
                  <a:pt x="320152" y="561948"/>
                  <a:pt x="323251" y="573514"/>
                  <a:pt x="318035" y="582548"/>
                </a:cubicBezTo>
                <a:close/>
                <a:moveTo>
                  <a:pt x="202448" y="962761"/>
                </a:moveTo>
                <a:lnTo>
                  <a:pt x="96537" y="962761"/>
                </a:lnTo>
                <a:cubicBezTo>
                  <a:pt x="86105" y="962761"/>
                  <a:pt x="77638" y="954294"/>
                  <a:pt x="77638" y="943862"/>
                </a:cubicBezTo>
                <a:cubicBezTo>
                  <a:pt x="77638" y="933429"/>
                  <a:pt x="86105" y="924963"/>
                  <a:pt x="96537" y="924963"/>
                </a:cubicBezTo>
                <a:lnTo>
                  <a:pt x="202448" y="924963"/>
                </a:lnTo>
                <a:cubicBezTo>
                  <a:pt x="212880" y="924963"/>
                  <a:pt x="221347" y="933429"/>
                  <a:pt x="221347" y="943862"/>
                </a:cubicBezTo>
                <a:cubicBezTo>
                  <a:pt x="221347" y="954294"/>
                  <a:pt x="212880" y="962761"/>
                  <a:pt x="202448" y="962761"/>
                </a:cubicBezTo>
                <a:close/>
                <a:moveTo>
                  <a:pt x="318035" y="1305176"/>
                </a:moveTo>
                <a:cubicBezTo>
                  <a:pt x="323251" y="1314210"/>
                  <a:pt x="320152" y="1325776"/>
                  <a:pt x="311118" y="1330992"/>
                </a:cubicBezTo>
                <a:lnTo>
                  <a:pt x="219495" y="1383910"/>
                </a:lnTo>
                <a:cubicBezTo>
                  <a:pt x="216509" y="1385649"/>
                  <a:pt x="213258" y="1386442"/>
                  <a:pt x="210045" y="1386442"/>
                </a:cubicBezTo>
                <a:cubicBezTo>
                  <a:pt x="203506" y="1386442"/>
                  <a:pt x="197156" y="1383040"/>
                  <a:pt x="193679" y="1376993"/>
                </a:cubicBezTo>
                <a:cubicBezTo>
                  <a:pt x="188462" y="1367959"/>
                  <a:pt x="191562" y="1356393"/>
                  <a:pt x="200596" y="1351176"/>
                </a:cubicBezTo>
                <a:lnTo>
                  <a:pt x="292219" y="1298259"/>
                </a:lnTo>
                <a:cubicBezTo>
                  <a:pt x="301253" y="1293043"/>
                  <a:pt x="312819" y="1296142"/>
                  <a:pt x="318035" y="1305176"/>
                </a:cubicBezTo>
                <a:close/>
                <a:moveTo>
                  <a:pt x="589465" y="1595505"/>
                </a:moveTo>
                <a:lnTo>
                  <a:pt x="536547" y="1687128"/>
                </a:lnTo>
                <a:cubicBezTo>
                  <a:pt x="533032" y="1693176"/>
                  <a:pt x="526682" y="1696578"/>
                  <a:pt x="520180" y="1696578"/>
                </a:cubicBezTo>
                <a:cubicBezTo>
                  <a:pt x="516968" y="1696578"/>
                  <a:pt x="513717" y="1695746"/>
                  <a:pt x="510731" y="1694045"/>
                </a:cubicBezTo>
                <a:cubicBezTo>
                  <a:pt x="501697" y="1688829"/>
                  <a:pt x="498598" y="1677263"/>
                  <a:pt x="503814" y="1668229"/>
                </a:cubicBezTo>
                <a:lnTo>
                  <a:pt x="556731" y="1576606"/>
                </a:lnTo>
                <a:cubicBezTo>
                  <a:pt x="561948" y="1567572"/>
                  <a:pt x="573514" y="1564472"/>
                  <a:pt x="582548" y="1569689"/>
                </a:cubicBezTo>
                <a:cubicBezTo>
                  <a:pt x="591581" y="1574943"/>
                  <a:pt x="594681" y="1586471"/>
                  <a:pt x="589465" y="1595505"/>
                </a:cubicBezTo>
                <a:close/>
                <a:moveTo>
                  <a:pt x="1275958" y="943862"/>
                </a:moveTo>
                <a:cubicBezTo>
                  <a:pt x="1275958" y="954294"/>
                  <a:pt x="1267491" y="962761"/>
                  <a:pt x="1257059" y="962761"/>
                </a:cubicBezTo>
                <a:lnTo>
                  <a:pt x="943862" y="962761"/>
                </a:lnTo>
                <a:cubicBezTo>
                  <a:pt x="933429" y="962761"/>
                  <a:pt x="924963" y="954294"/>
                  <a:pt x="924963" y="943862"/>
                </a:cubicBezTo>
                <a:lnTo>
                  <a:pt x="924963" y="410150"/>
                </a:lnTo>
                <a:cubicBezTo>
                  <a:pt x="924963" y="399717"/>
                  <a:pt x="933429" y="391250"/>
                  <a:pt x="943862" y="391250"/>
                </a:cubicBezTo>
                <a:cubicBezTo>
                  <a:pt x="954294" y="391250"/>
                  <a:pt x="962761" y="399717"/>
                  <a:pt x="962761" y="410150"/>
                </a:cubicBezTo>
                <a:lnTo>
                  <a:pt x="962761" y="924963"/>
                </a:lnTo>
                <a:lnTo>
                  <a:pt x="1257059" y="924963"/>
                </a:lnTo>
                <a:cubicBezTo>
                  <a:pt x="1267529" y="924963"/>
                  <a:pt x="1275958" y="933429"/>
                  <a:pt x="1275958" y="943862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7768717" y="4129413"/>
            <a:ext cx="1826223" cy="1826077"/>
          </a:xfrm>
          <a:custGeom>
            <a:rect b="b" l="l" r="r" t="t"/>
            <a:pathLst>
              <a:path extrusionOk="0" h="1826077" w="1826223">
                <a:moveTo>
                  <a:pt x="1787009" y="728686"/>
                </a:moveTo>
                <a:lnTo>
                  <a:pt x="1584290" y="728686"/>
                </a:lnTo>
                <a:cubicBezTo>
                  <a:pt x="1583121" y="728686"/>
                  <a:pt x="1582062" y="727955"/>
                  <a:pt x="1581770" y="726860"/>
                </a:cubicBezTo>
                <a:cubicBezTo>
                  <a:pt x="1566763" y="672967"/>
                  <a:pt x="1545148" y="620863"/>
                  <a:pt x="1517544" y="572009"/>
                </a:cubicBezTo>
                <a:cubicBezTo>
                  <a:pt x="1516997" y="571023"/>
                  <a:pt x="1517179" y="569745"/>
                  <a:pt x="1518019" y="568906"/>
                </a:cubicBezTo>
                <a:lnTo>
                  <a:pt x="1661405" y="425520"/>
                </a:lnTo>
                <a:cubicBezTo>
                  <a:pt x="1668817" y="418108"/>
                  <a:pt x="1672906" y="408286"/>
                  <a:pt x="1672906" y="397807"/>
                </a:cubicBezTo>
                <a:cubicBezTo>
                  <a:pt x="1672906" y="387328"/>
                  <a:pt x="1668817" y="377469"/>
                  <a:pt x="1661405" y="370057"/>
                </a:cubicBezTo>
                <a:lnTo>
                  <a:pt x="1456130" y="164819"/>
                </a:lnTo>
                <a:cubicBezTo>
                  <a:pt x="1440831" y="149556"/>
                  <a:pt x="1415966" y="149556"/>
                  <a:pt x="1400667" y="164819"/>
                </a:cubicBezTo>
                <a:lnTo>
                  <a:pt x="1257245" y="308168"/>
                </a:lnTo>
                <a:cubicBezTo>
                  <a:pt x="1256405" y="309008"/>
                  <a:pt x="1255127" y="309227"/>
                  <a:pt x="1254141" y="308679"/>
                </a:cubicBezTo>
                <a:cubicBezTo>
                  <a:pt x="1205177" y="280966"/>
                  <a:pt x="1153037" y="259350"/>
                  <a:pt x="1099290" y="244417"/>
                </a:cubicBezTo>
                <a:cubicBezTo>
                  <a:pt x="1098195" y="244124"/>
                  <a:pt x="1097465" y="243066"/>
                  <a:pt x="1097465" y="241897"/>
                </a:cubicBezTo>
                <a:lnTo>
                  <a:pt x="1097465" y="39215"/>
                </a:lnTo>
                <a:cubicBezTo>
                  <a:pt x="1097465" y="17563"/>
                  <a:pt x="1079866" y="0"/>
                  <a:pt x="1058250" y="0"/>
                </a:cubicBezTo>
                <a:lnTo>
                  <a:pt x="767973" y="0"/>
                </a:lnTo>
                <a:cubicBezTo>
                  <a:pt x="746358" y="0"/>
                  <a:pt x="728759" y="17563"/>
                  <a:pt x="728759" y="39215"/>
                </a:cubicBezTo>
                <a:lnTo>
                  <a:pt x="728759" y="241897"/>
                </a:lnTo>
                <a:cubicBezTo>
                  <a:pt x="728759" y="243102"/>
                  <a:pt x="728028" y="244124"/>
                  <a:pt x="726933" y="244417"/>
                </a:cubicBezTo>
                <a:cubicBezTo>
                  <a:pt x="673150" y="259387"/>
                  <a:pt x="621009" y="281002"/>
                  <a:pt x="572046" y="308716"/>
                </a:cubicBezTo>
                <a:cubicBezTo>
                  <a:pt x="571096" y="309263"/>
                  <a:pt x="569818" y="309044"/>
                  <a:pt x="568979" y="308204"/>
                </a:cubicBezTo>
                <a:lnTo>
                  <a:pt x="425556" y="164819"/>
                </a:lnTo>
                <a:cubicBezTo>
                  <a:pt x="410258" y="149556"/>
                  <a:pt x="385392" y="149556"/>
                  <a:pt x="370094" y="164819"/>
                </a:cubicBezTo>
                <a:lnTo>
                  <a:pt x="164782" y="370094"/>
                </a:lnTo>
                <a:cubicBezTo>
                  <a:pt x="157370" y="377506"/>
                  <a:pt x="153281" y="387364"/>
                  <a:pt x="153281" y="397843"/>
                </a:cubicBezTo>
                <a:cubicBezTo>
                  <a:pt x="153281" y="408322"/>
                  <a:pt x="157370" y="418181"/>
                  <a:pt x="164782" y="425593"/>
                </a:cubicBezTo>
                <a:lnTo>
                  <a:pt x="308204" y="568906"/>
                </a:lnTo>
                <a:cubicBezTo>
                  <a:pt x="309044" y="569745"/>
                  <a:pt x="309227" y="571023"/>
                  <a:pt x="308679" y="572009"/>
                </a:cubicBezTo>
                <a:cubicBezTo>
                  <a:pt x="281002" y="621046"/>
                  <a:pt x="259387" y="673150"/>
                  <a:pt x="244453" y="726860"/>
                </a:cubicBezTo>
                <a:cubicBezTo>
                  <a:pt x="244161" y="727955"/>
                  <a:pt x="243102" y="728686"/>
                  <a:pt x="241897" y="728686"/>
                </a:cubicBezTo>
                <a:lnTo>
                  <a:pt x="39215" y="728686"/>
                </a:lnTo>
                <a:cubicBezTo>
                  <a:pt x="17599" y="728686"/>
                  <a:pt x="0" y="746285"/>
                  <a:pt x="0" y="767900"/>
                </a:cubicBezTo>
                <a:lnTo>
                  <a:pt x="0" y="1058250"/>
                </a:lnTo>
                <a:cubicBezTo>
                  <a:pt x="0" y="1079902"/>
                  <a:pt x="17599" y="1097465"/>
                  <a:pt x="39215" y="1097465"/>
                </a:cubicBezTo>
                <a:lnTo>
                  <a:pt x="241934" y="1097465"/>
                </a:lnTo>
                <a:cubicBezTo>
                  <a:pt x="243102" y="1097465"/>
                  <a:pt x="244161" y="1098231"/>
                  <a:pt x="244453" y="1099290"/>
                </a:cubicBezTo>
                <a:cubicBezTo>
                  <a:pt x="259460" y="1153147"/>
                  <a:pt x="281075" y="1205250"/>
                  <a:pt x="308679" y="1254178"/>
                </a:cubicBezTo>
                <a:cubicBezTo>
                  <a:pt x="309263" y="1255163"/>
                  <a:pt x="309044" y="1256405"/>
                  <a:pt x="308204" y="1257281"/>
                </a:cubicBezTo>
                <a:lnTo>
                  <a:pt x="164819" y="1400630"/>
                </a:lnTo>
                <a:cubicBezTo>
                  <a:pt x="157407" y="1408042"/>
                  <a:pt x="153317" y="1417901"/>
                  <a:pt x="153317" y="1428380"/>
                </a:cubicBezTo>
                <a:cubicBezTo>
                  <a:pt x="153317" y="1438859"/>
                  <a:pt x="157407" y="1448718"/>
                  <a:pt x="164819" y="1456093"/>
                </a:cubicBezTo>
                <a:lnTo>
                  <a:pt x="370130" y="1661295"/>
                </a:lnTo>
                <a:cubicBezTo>
                  <a:pt x="385429" y="1676594"/>
                  <a:pt x="410331" y="1676594"/>
                  <a:pt x="425593" y="1661295"/>
                </a:cubicBezTo>
                <a:lnTo>
                  <a:pt x="568979" y="1517909"/>
                </a:lnTo>
                <a:cubicBezTo>
                  <a:pt x="569818" y="1517070"/>
                  <a:pt x="571096" y="1516887"/>
                  <a:pt x="572046" y="1517435"/>
                </a:cubicBezTo>
                <a:cubicBezTo>
                  <a:pt x="620863" y="1545038"/>
                  <a:pt x="672967" y="1566654"/>
                  <a:pt x="726933" y="1581697"/>
                </a:cubicBezTo>
                <a:cubicBezTo>
                  <a:pt x="728028" y="1581989"/>
                  <a:pt x="728759" y="1583048"/>
                  <a:pt x="728759" y="1584217"/>
                </a:cubicBezTo>
                <a:lnTo>
                  <a:pt x="728759" y="1786863"/>
                </a:lnTo>
                <a:cubicBezTo>
                  <a:pt x="728759" y="1808478"/>
                  <a:pt x="746358" y="1826077"/>
                  <a:pt x="767973" y="1826077"/>
                </a:cubicBezTo>
                <a:lnTo>
                  <a:pt x="1058286" y="1826077"/>
                </a:lnTo>
                <a:cubicBezTo>
                  <a:pt x="1079902" y="1826077"/>
                  <a:pt x="1097501" y="1808478"/>
                  <a:pt x="1097501" y="1786863"/>
                </a:cubicBezTo>
                <a:lnTo>
                  <a:pt x="1097501" y="1584217"/>
                </a:lnTo>
                <a:cubicBezTo>
                  <a:pt x="1097501" y="1583048"/>
                  <a:pt x="1098268" y="1581989"/>
                  <a:pt x="1099327" y="1581697"/>
                </a:cubicBezTo>
                <a:cubicBezTo>
                  <a:pt x="1153293" y="1566654"/>
                  <a:pt x="1205396" y="1545038"/>
                  <a:pt x="1254214" y="1517435"/>
                </a:cubicBezTo>
                <a:cubicBezTo>
                  <a:pt x="1255163" y="1516887"/>
                  <a:pt x="1256441" y="1517070"/>
                  <a:pt x="1257318" y="1517909"/>
                </a:cubicBezTo>
                <a:lnTo>
                  <a:pt x="1400667" y="1661295"/>
                </a:lnTo>
                <a:cubicBezTo>
                  <a:pt x="1415966" y="1676594"/>
                  <a:pt x="1440831" y="1676594"/>
                  <a:pt x="1456130" y="1661295"/>
                </a:cubicBezTo>
                <a:lnTo>
                  <a:pt x="1661441" y="1456130"/>
                </a:lnTo>
                <a:cubicBezTo>
                  <a:pt x="1668853" y="1448718"/>
                  <a:pt x="1672943" y="1438859"/>
                  <a:pt x="1672943" y="1428380"/>
                </a:cubicBezTo>
                <a:cubicBezTo>
                  <a:pt x="1672943" y="1417901"/>
                  <a:pt x="1668853" y="1408042"/>
                  <a:pt x="1661441" y="1400630"/>
                </a:cubicBezTo>
                <a:lnTo>
                  <a:pt x="1518092" y="1257281"/>
                </a:lnTo>
                <a:cubicBezTo>
                  <a:pt x="1517216" y="1256405"/>
                  <a:pt x="1517033" y="1255163"/>
                  <a:pt x="1517581" y="1254178"/>
                </a:cubicBezTo>
                <a:cubicBezTo>
                  <a:pt x="1531419" y="1229677"/>
                  <a:pt x="1543760" y="1204374"/>
                  <a:pt x="1554459" y="1178487"/>
                </a:cubicBezTo>
                <a:cubicBezTo>
                  <a:pt x="1565193" y="1152635"/>
                  <a:pt x="1574358" y="1126164"/>
                  <a:pt x="1581807" y="1099290"/>
                </a:cubicBezTo>
                <a:cubicBezTo>
                  <a:pt x="1582099" y="1098231"/>
                  <a:pt x="1583158" y="1097465"/>
                  <a:pt x="1584363" y="1097465"/>
                </a:cubicBezTo>
                <a:lnTo>
                  <a:pt x="1787009" y="1097465"/>
                </a:lnTo>
                <a:cubicBezTo>
                  <a:pt x="1808624" y="1097465"/>
                  <a:pt x="1826223" y="1079902"/>
                  <a:pt x="1826223" y="1058250"/>
                </a:cubicBezTo>
                <a:lnTo>
                  <a:pt x="1826223" y="767900"/>
                </a:lnTo>
                <a:cubicBezTo>
                  <a:pt x="1826223" y="746285"/>
                  <a:pt x="1808624" y="728686"/>
                  <a:pt x="1787009" y="728686"/>
                </a:cubicBezTo>
                <a:close/>
                <a:moveTo>
                  <a:pt x="1273894" y="913039"/>
                </a:moveTo>
                <a:cubicBezTo>
                  <a:pt x="1273894" y="1111997"/>
                  <a:pt x="1112070" y="1273821"/>
                  <a:pt x="913112" y="1273821"/>
                </a:cubicBezTo>
                <a:cubicBezTo>
                  <a:pt x="714153" y="1273821"/>
                  <a:pt x="552329" y="1111997"/>
                  <a:pt x="552329" y="913039"/>
                </a:cubicBezTo>
                <a:cubicBezTo>
                  <a:pt x="552329" y="714080"/>
                  <a:pt x="714153" y="552256"/>
                  <a:pt x="913112" y="552256"/>
                </a:cubicBezTo>
                <a:cubicBezTo>
                  <a:pt x="1112070" y="552256"/>
                  <a:pt x="1273894" y="714080"/>
                  <a:pt x="1273894" y="913039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7805229" y="4165925"/>
            <a:ext cx="1753197" cy="1753051"/>
          </a:xfrm>
          <a:custGeom>
            <a:rect b="b" l="l" r="r" t="t"/>
            <a:pathLst>
              <a:path extrusionOk="0" h="1753051" w="1753197">
                <a:moveTo>
                  <a:pt x="1753198" y="731388"/>
                </a:moveTo>
                <a:lnTo>
                  <a:pt x="1753198" y="1021737"/>
                </a:lnTo>
                <a:cubicBezTo>
                  <a:pt x="1753198" y="1023234"/>
                  <a:pt x="1751956" y="1024439"/>
                  <a:pt x="1750496" y="1024439"/>
                </a:cubicBezTo>
                <a:lnTo>
                  <a:pt x="1547850" y="1024439"/>
                </a:lnTo>
                <a:cubicBezTo>
                  <a:pt x="1530324" y="1024439"/>
                  <a:pt x="1514806" y="1036196"/>
                  <a:pt x="1510132" y="1053029"/>
                </a:cubicBezTo>
                <a:cubicBezTo>
                  <a:pt x="1495965" y="1103891"/>
                  <a:pt x="1475518" y="1153256"/>
                  <a:pt x="1449265" y="1199701"/>
                </a:cubicBezTo>
                <a:cubicBezTo>
                  <a:pt x="1440685" y="1214890"/>
                  <a:pt x="1443350" y="1234169"/>
                  <a:pt x="1455765" y="1246583"/>
                </a:cubicBezTo>
                <a:lnTo>
                  <a:pt x="1599114" y="1389932"/>
                </a:lnTo>
                <a:cubicBezTo>
                  <a:pt x="1599771" y="1390589"/>
                  <a:pt x="1599917" y="1391356"/>
                  <a:pt x="1599917" y="1391867"/>
                </a:cubicBezTo>
                <a:cubicBezTo>
                  <a:pt x="1599917" y="1392378"/>
                  <a:pt x="1599771" y="1393109"/>
                  <a:pt x="1599114" y="1393766"/>
                </a:cubicBezTo>
                <a:lnTo>
                  <a:pt x="1393802" y="1598968"/>
                </a:lnTo>
                <a:cubicBezTo>
                  <a:pt x="1392744" y="1600027"/>
                  <a:pt x="1391027" y="1600027"/>
                  <a:pt x="1389969" y="1598968"/>
                </a:cubicBezTo>
                <a:lnTo>
                  <a:pt x="1246619" y="1455582"/>
                </a:lnTo>
                <a:cubicBezTo>
                  <a:pt x="1234205" y="1443168"/>
                  <a:pt x="1214926" y="1440539"/>
                  <a:pt x="1199701" y="1449119"/>
                </a:cubicBezTo>
                <a:cubicBezTo>
                  <a:pt x="1153512" y="1475299"/>
                  <a:pt x="1104147" y="1495783"/>
                  <a:pt x="1053029" y="1509986"/>
                </a:cubicBezTo>
                <a:cubicBezTo>
                  <a:pt x="1036233" y="1514660"/>
                  <a:pt x="1024476" y="1530178"/>
                  <a:pt x="1024476" y="1547704"/>
                </a:cubicBezTo>
                <a:lnTo>
                  <a:pt x="1024476" y="1750350"/>
                </a:lnTo>
                <a:cubicBezTo>
                  <a:pt x="1024476" y="1751847"/>
                  <a:pt x="1023271" y="1753052"/>
                  <a:pt x="1021774" y="1753052"/>
                </a:cubicBezTo>
                <a:lnTo>
                  <a:pt x="731461" y="1753052"/>
                </a:lnTo>
                <a:cubicBezTo>
                  <a:pt x="729964" y="1753052"/>
                  <a:pt x="728759" y="1751847"/>
                  <a:pt x="728759" y="1750350"/>
                </a:cubicBezTo>
                <a:lnTo>
                  <a:pt x="728759" y="1547704"/>
                </a:lnTo>
                <a:cubicBezTo>
                  <a:pt x="728759" y="1530178"/>
                  <a:pt x="717038" y="1514660"/>
                  <a:pt x="700206" y="1509986"/>
                </a:cubicBezTo>
                <a:cubicBezTo>
                  <a:pt x="649088" y="1495783"/>
                  <a:pt x="599759" y="1475299"/>
                  <a:pt x="553534" y="1449119"/>
                </a:cubicBezTo>
                <a:cubicBezTo>
                  <a:pt x="547582" y="1445760"/>
                  <a:pt x="540973" y="1444117"/>
                  <a:pt x="534401" y="1444117"/>
                </a:cubicBezTo>
                <a:cubicBezTo>
                  <a:pt x="524251" y="1444117"/>
                  <a:pt x="514173" y="1448060"/>
                  <a:pt x="506615" y="1455582"/>
                </a:cubicBezTo>
                <a:lnTo>
                  <a:pt x="363266" y="1598968"/>
                </a:lnTo>
                <a:cubicBezTo>
                  <a:pt x="362207" y="1600027"/>
                  <a:pt x="360491" y="1600027"/>
                  <a:pt x="359432" y="1598968"/>
                </a:cubicBezTo>
                <a:lnTo>
                  <a:pt x="154120" y="1393766"/>
                </a:lnTo>
                <a:cubicBezTo>
                  <a:pt x="153463" y="1393109"/>
                  <a:pt x="153317" y="1392378"/>
                  <a:pt x="153317" y="1391867"/>
                </a:cubicBezTo>
                <a:cubicBezTo>
                  <a:pt x="153317" y="1391356"/>
                  <a:pt x="153463" y="1390589"/>
                  <a:pt x="154120" y="1389932"/>
                </a:cubicBezTo>
                <a:lnTo>
                  <a:pt x="297506" y="1246583"/>
                </a:lnTo>
                <a:cubicBezTo>
                  <a:pt x="309884" y="1234169"/>
                  <a:pt x="312549" y="1214890"/>
                  <a:pt x="303969" y="1199701"/>
                </a:cubicBezTo>
                <a:cubicBezTo>
                  <a:pt x="277789" y="1153329"/>
                  <a:pt x="257342" y="1104000"/>
                  <a:pt x="243139" y="1052992"/>
                </a:cubicBezTo>
                <a:cubicBezTo>
                  <a:pt x="238465" y="1036196"/>
                  <a:pt x="222947" y="1024439"/>
                  <a:pt x="205421" y="1024439"/>
                </a:cubicBezTo>
                <a:lnTo>
                  <a:pt x="2702" y="1024439"/>
                </a:lnTo>
                <a:cubicBezTo>
                  <a:pt x="1241" y="1024439"/>
                  <a:pt x="0" y="1023234"/>
                  <a:pt x="0" y="1021737"/>
                </a:cubicBezTo>
                <a:lnTo>
                  <a:pt x="0" y="731388"/>
                </a:lnTo>
                <a:cubicBezTo>
                  <a:pt x="0" y="729890"/>
                  <a:pt x="1241" y="728686"/>
                  <a:pt x="2702" y="728686"/>
                </a:cubicBezTo>
                <a:lnTo>
                  <a:pt x="205384" y="728686"/>
                </a:lnTo>
                <a:cubicBezTo>
                  <a:pt x="222947" y="728686"/>
                  <a:pt x="238465" y="716928"/>
                  <a:pt x="243102" y="700133"/>
                </a:cubicBezTo>
                <a:cubicBezTo>
                  <a:pt x="257233" y="649270"/>
                  <a:pt x="277716" y="599942"/>
                  <a:pt x="303969" y="553461"/>
                </a:cubicBezTo>
                <a:cubicBezTo>
                  <a:pt x="312549" y="538235"/>
                  <a:pt x="309884" y="518956"/>
                  <a:pt x="297506" y="506578"/>
                </a:cubicBezTo>
                <a:lnTo>
                  <a:pt x="154084" y="363229"/>
                </a:lnTo>
                <a:cubicBezTo>
                  <a:pt x="153427" y="362572"/>
                  <a:pt x="153281" y="361842"/>
                  <a:pt x="153281" y="361330"/>
                </a:cubicBezTo>
                <a:cubicBezTo>
                  <a:pt x="153281" y="360819"/>
                  <a:pt x="153427" y="360089"/>
                  <a:pt x="154084" y="359432"/>
                </a:cubicBezTo>
                <a:lnTo>
                  <a:pt x="359395" y="154120"/>
                </a:lnTo>
                <a:cubicBezTo>
                  <a:pt x="360454" y="153098"/>
                  <a:pt x="362170" y="153098"/>
                  <a:pt x="363229" y="154120"/>
                </a:cubicBezTo>
                <a:lnTo>
                  <a:pt x="506651" y="297506"/>
                </a:lnTo>
                <a:cubicBezTo>
                  <a:pt x="519066" y="309920"/>
                  <a:pt x="538344" y="312586"/>
                  <a:pt x="553534" y="303969"/>
                </a:cubicBezTo>
                <a:cubicBezTo>
                  <a:pt x="599905" y="277716"/>
                  <a:pt x="649270" y="257233"/>
                  <a:pt x="700206" y="243102"/>
                </a:cubicBezTo>
                <a:cubicBezTo>
                  <a:pt x="717001" y="238428"/>
                  <a:pt x="728759" y="222911"/>
                  <a:pt x="728759" y="205384"/>
                </a:cubicBezTo>
                <a:lnTo>
                  <a:pt x="728759" y="2702"/>
                </a:lnTo>
                <a:cubicBezTo>
                  <a:pt x="728759" y="1205"/>
                  <a:pt x="729964" y="0"/>
                  <a:pt x="731461" y="0"/>
                </a:cubicBezTo>
                <a:lnTo>
                  <a:pt x="1021737" y="0"/>
                </a:lnTo>
                <a:cubicBezTo>
                  <a:pt x="1023234" y="0"/>
                  <a:pt x="1024439" y="1205"/>
                  <a:pt x="1024439" y="2702"/>
                </a:cubicBezTo>
                <a:lnTo>
                  <a:pt x="1024439" y="205384"/>
                </a:lnTo>
                <a:cubicBezTo>
                  <a:pt x="1024439" y="222911"/>
                  <a:pt x="1036196" y="238428"/>
                  <a:pt x="1052992" y="243102"/>
                </a:cubicBezTo>
                <a:cubicBezTo>
                  <a:pt x="1103927" y="257233"/>
                  <a:pt x="1153256" y="277716"/>
                  <a:pt x="1199664" y="303932"/>
                </a:cubicBezTo>
                <a:cubicBezTo>
                  <a:pt x="1214890" y="312549"/>
                  <a:pt x="1234132" y="309884"/>
                  <a:pt x="1246546" y="297470"/>
                </a:cubicBezTo>
                <a:lnTo>
                  <a:pt x="1389969" y="154120"/>
                </a:lnTo>
                <a:cubicBezTo>
                  <a:pt x="1391027" y="153098"/>
                  <a:pt x="1392744" y="153098"/>
                  <a:pt x="1393802" y="154120"/>
                </a:cubicBezTo>
                <a:lnTo>
                  <a:pt x="1599077" y="359359"/>
                </a:lnTo>
                <a:cubicBezTo>
                  <a:pt x="1599735" y="360016"/>
                  <a:pt x="1599881" y="360783"/>
                  <a:pt x="1599881" y="361294"/>
                </a:cubicBezTo>
                <a:cubicBezTo>
                  <a:pt x="1599881" y="361805"/>
                  <a:pt x="1599735" y="362535"/>
                  <a:pt x="1599077" y="363193"/>
                </a:cubicBezTo>
                <a:lnTo>
                  <a:pt x="1455692" y="506578"/>
                </a:lnTo>
                <a:cubicBezTo>
                  <a:pt x="1443314" y="518956"/>
                  <a:pt x="1440648" y="538235"/>
                  <a:pt x="1449229" y="553461"/>
                </a:cubicBezTo>
                <a:cubicBezTo>
                  <a:pt x="1475408" y="599722"/>
                  <a:pt x="1495856" y="649088"/>
                  <a:pt x="1510059" y="700133"/>
                </a:cubicBezTo>
                <a:cubicBezTo>
                  <a:pt x="1514733" y="716965"/>
                  <a:pt x="1530251" y="728686"/>
                  <a:pt x="1547777" y="728686"/>
                </a:cubicBezTo>
                <a:lnTo>
                  <a:pt x="1750496" y="728686"/>
                </a:lnTo>
                <a:cubicBezTo>
                  <a:pt x="1751956" y="728686"/>
                  <a:pt x="1753198" y="729890"/>
                  <a:pt x="1753198" y="731388"/>
                </a:cubicBezTo>
                <a:close/>
                <a:moveTo>
                  <a:pt x="1273894" y="876526"/>
                </a:moveTo>
                <a:cubicBezTo>
                  <a:pt x="1273894" y="657449"/>
                  <a:pt x="1095676" y="479230"/>
                  <a:pt x="876599" y="479230"/>
                </a:cubicBezTo>
                <a:cubicBezTo>
                  <a:pt x="657522" y="479230"/>
                  <a:pt x="479303" y="657449"/>
                  <a:pt x="479303" y="876526"/>
                </a:cubicBezTo>
                <a:cubicBezTo>
                  <a:pt x="479303" y="1095603"/>
                  <a:pt x="657522" y="1273821"/>
                  <a:pt x="876599" y="1273821"/>
                </a:cubicBezTo>
                <a:cubicBezTo>
                  <a:pt x="1095676" y="1273821"/>
                  <a:pt x="1273894" y="1095603"/>
                  <a:pt x="1273894" y="876526"/>
                </a:cubicBezTo>
                <a:close/>
              </a:path>
            </a:pathLst>
          </a:custGeom>
          <a:solidFill>
            <a:srgbClr val="F8E1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7768717" y="4129413"/>
            <a:ext cx="1826223" cy="1826077"/>
          </a:xfrm>
          <a:custGeom>
            <a:rect b="b" l="l" r="r" t="t"/>
            <a:pathLst>
              <a:path extrusionOk="0" h="1826077" w="1826223">
                <a:moveTo>
                  <a:pt x="1787009" y="728686"/>
                </a:moveTo>
                <a:lnTo>
                  <a:pt x="1584290" y="728686"/>
                </a:lnTo>
                <a:cubicBezTo>
                  <a:pt x="1583121" y="728686"/>
                  <a:pt x="1582062" y="727955"/>
                  <a:pt x="1581770" y="726860"/>
                </a:cubicBezTo>
                <a:cubicBezTo>
                  <a:pt x="1566763" y="672967"/>
                  <a:pt x="1545148" y="620863"/>
                  <a:pt x="1517544" y="572009"/>
                </a:cubicBezTo>
                <a:cubicBezTo>
                  <a:pt x="1516997" y="571023"/>
                  <a:pt x="1517179" y="569745"/>
                  <a:pt x="1518019" y="568906"/>
                </a:cubicBezTo>
                <a:lnTo>
                  <a:pt x="1661405" y="425520"/>
                </a:lnTo>
                <a:cubicBezTo>
                  <a:pt x="1668817" y="418108"/>
                  <a:pt x="1672906" y="408286"/>
                  <a:pt x="1672906" y="397807"/>
                </a:cubicBezTo>
                <a:cubicBezTo>
                  <a:pt x="1672906" y="387328"/>
                  <a:pt x="1668817" y="377469"/>
                  <a:pt x="1661405" y="370057"/>
                </a:cubicBezTo>
                <a:lnTo>
                  <a:pt x="1456130" y="164819"/>
                </a:lnTo>
                <a:cubicBezTo>
                  <a:pt x="1440831" y="149556"/>
                  <a:pt x="1415966" y="149556"/>
                  <a:pt x="1400667" y="164819"/>
                </a:cubicBezTo>
                <a:lnTo>
                  <a:pt x="1257245" y="308168"/>
                </a:lnTo>
                <a:cubicBezTo>
                  <a:pt x="1256405" y="309008"/>
                  <a:pt x="1255127" y="309227"/>
                  <a:pt x="1254141" y="308679"/>
                </a:cubicBezTo>
                <a:cubicBezTo>
                  <a:pt x="1205177" y="280966"/>
                  <a:pt x="1153037" y="259350"/>
                  <a:pt x="1099290" y="244417"/>
                </a:cubicBezTo>
                <a:cubicBezTo>
                  <a:pt x="1098195" y="244124"/>
                  <a:pt x="1097465" y="243066"/>
                  <a:pt x="1097465" y="241897"/>
                </a:cubicBezTo>
                <a:lnTo>
                  <a:pt x="1097465" y="39215"/>
                </a:lnTo>
                <a:cubicBezTo>
                  <a:pt x="1097465" y="17563"/>
                  <a:pt x="1079866" y="0"/>
                  <a:pt x="1058250" y="0"/>
                </a:cubicBezTo>
                <a:lnTo>
                  <a:pt x="767973" y="0"/>
                </a:lnTo>
                <a:cubicBezTo>
                  <a:pt x="746358" y="0"/>
                  <a:pt x="728759" y="17563"/>
                  <a:pt x="728759" y="39215"/>
                </a:cubicBezTo>
                <a:lnTo>
                  <a:pt x="728759" y="241897"/>
                </a:lnTo>
                <a:cubicBezTo>
                  <a:pt x="728759" y="243102"/>
                  <a:pt x="728028" y="244124"/>
                  <a:pt x="726933" y="244417"/>
                </a:cubicBezTo>
                <a:cubicBezTo>
                  <a:pt x="673150" y="259387"/>
                  <a:pt x="621009" y="281002"/>
                  <a:pt x="572046" y="308716"/>
                </a:cubicBezTo>
                <a:cubicBezTo>
                  <a:pt x="571096" y="309263"/>
                  <a:pt x="569818" y="309044"/>
                  <a:pt x="568979" y="308204"/>
                </a:cubicBezTo>
                <a:lnTo>
                  <a:pt x="425556" y="164819"/>
                </a:lnTo>
                <a:cubicBezTo>
                  <a:pt x="410258" y="149556"/>
                  <a:pt x="385392" y="149556"/>
                  <a:pt x="370094" y="164819"/>
                </a:cubicBezTo>
                <a:lnTo>
                  <a:pt x="164782" y="370094"/>
                </a:lnTo>
                <a:cubicBezTo>
                  <a:pt x="157370" y="377506"/>
                  <a:pt x="153281" y="387364"/>
                  <a:pt x="153281" y="397843"/>
                </a:cubicBezTo>
                <a:cubicBezTo>
                  <a:pt x="153281" y="408322"/>
                  <a:pt x="157370" y="418181"/>
                  <a:pt x="164782" y="425593"/>
                </a:cubicBezTo>
                <a:lnTo>
                  <a:pt x="308204" y="568906"/>
                </a:lnTo>
                <a:cubicBezTo>
                  <a:pt x="309044" y="569745"/>
                  <a:pt x="309227" y="571023"/>
                  <a:pt x="308679" y="572009"/>
                </a:cubicBezTo>
                <a:cubicBezTo>
                  <a:pt x="281002" y="621046"/>
                  <a:pt x="259387" y="673150"/>
                  <a:pt x="244453" y="726860"/>
                </a:cubicBezTo>
                <a:cubicBezTo>
                  <a:pt x="244161" y="727955"/>
                  <a:pt x="243102" y="728686"/>
                  <a:pt x="241897" y="728686"/>
                </a:cubicBezTo>
                <a:lnTo>
                  <a:pt x="39215" y="728686"/>
                </a:lnTo>
                <a:cubicBezTo>
                  <a:pt x="17599" y="728686"/>
                  <a:pt x="0" y="746285"/>
                  <a:pt x="0" y="767900"/>
                </a:cubicBezTo>
                <a:lnTo>
                  <a:pt x="0" y="1058250"/>
                </a:lnTo>
                <a:cubicBezTo>
                  <a:pt x="0" y="1079902"/>
                  <a:pt x="17599" y="1097465"/>
                  <a:pt x="39215" y="1097465"/>
                </a:cubicBezTo>
                <a:lnTo>
                  <a:pt x="241934" y="1097465"/>
                </a:lnTo>
                <a:cubicBezTo>
                  <a:pt x="243102" y="1097465"/>
                  <a:pt x="244161" y="1098231"/>
                  <a:pt x="244453" y="1099290"/>
                </a:cubicBezTo>
                <a:cubicBezTo>
                  <a:pt x="259460" y="1153147"/>
                  <a:pt x="281075" y="1205250"/>
                  <a:pt x="308679" y="1254178"/>
                </a:cubicBezTo>
                <a:cubicBezTo>
                  <a:pt x="309263" y="1255163"/>
                  <a:pt x="309044" y="1256405"/>
                  <a:pt x="308204" y="1257281"/>
                </a:cubicBezTo>
                <a:lnTo>
                  <a:pt x="164819" y="1400630"/>
                </a:lnTo>
                <a:cubicBezTo>
                  <a:pt x="157407" y="1408042"/>
                  <a:pt x="153317" y="1417901"/>
                  <a:pt x="153317" y="1428380"/>
                </a:cubicBezTo>
                <a:cubicBezTo>
                  <a:pt x="153317" y="1438859"/>
                  <a:pt x="157407" y="1448718"/>
                  <a:pt x="164819" y="1456093"/>
                </a:cubicBezTo>
                <a:lnTo>
                  <a:pt x="370130" y="1661295"/>
                </a:lnTo>
                <a:cubicBezTo>
                  <a:pt x="385429" y="1676594"/>
                  <a:pt x="410331" y="1676594"/>
                  <a:pt x="425593" y="1661295"/>
                </a:cubicBezTo>
                <a:lnTo>
                  <a:pt x="568979" y="1517909"/>
                </a:lnTo>
                <a:cubicBezTo>
                  <a:pt x="569818" y="1517070"/>
                  <a:pt x="571096" y="1516887"/>
                  <a:pt x="572046" y="1517435"/>
                </a:cubicBezTo>
                <a:cubicBezTo>
                  <a:pt x="620863" y="1545038"/>
                  <a:pt x="672967" y="1566654"/>
                  <a:pt x="726933" y="1581697"/>
                </a:cubicBezTo>
                <a:cubicBezTo>
                  <a:pt x="728028" y="1581989"/>
                  <a:pt x="728759" y="1583048"/>
                  <a:pt x="728759" y="1584217"/>
                </a:cubicBezTo>
                <a:lnTo>
                  <a:pt x="728759" y="1786863"/>
                </a:lnTo>
                <a:cubicBezTo>
                  <a:pt x="728759" y="1808478"/>
                  <a:pt x="746358" y="1826077"/>
                  <a:pt x="767973" y="1826077"/>
                </a:cubicBezTo>
                <a:lnTo>
                  <a:pt x="1058286" y="1826077"/>
                </a:lnTo>
                <a:cubicBezTo>
                  <a:pt x="1079902" y="1826077"/>
                  <a:pt x="1097501" y="1808478"/>
                  <a:pt x="1097501" y="1786863"/>
                </a:cubicBezTo>
                <a:lnTo>
                  <a:pt x="1097501" y="1584217"/>
                </a:lnTo>
                <a:cubicBezTo>
                  <a:pt x="1097501" y="1583048"/>
                  <a:pt x="1098268" y="1581989"/>
                  <a:pt x="1099327" y="1581697"/>
                </a:cubicBezTo>
                <a:cubicBezTo>
                  <a:pt x="1153293" y="1566654"/>
                  <a:pt x="1205396" y="1545038"/>
                  <a:pt x="1254214" y="1517435"/>
                </a:cubicBezTo>
                <a:cubicBezTo>
                  <a:pt x="1255163" y="1516887"/>
                  <a:pt x="1256441" y="1517070"/>
                  <a:pt x="1257318" y="1517909"/>
                </a:cubicBezTo>
                <a:lnTo>
                  <a:pt x="1400667" y="1661295"/>
                </a:lnTo>
                <a:cubicBezTo>
                  <a:pt x="1415966" y="1676594"/>
                  <a:pt x="1440831" y="1676594"/>
                  <a:pt x="1456130" y="1661295"/>
                </a:cubicBezTo>
                <a:lnTo>
                  <a:pt x="1661441" y="1456130"/>
                </a:lnTo>
                <a:cubicBezTo>
                  <a:pt x="1668853" y="1448718"/>
                  <a:pt x="1672943" y="1438859"/>
                  <a:pt x="1672943" y="1428380"/>
                </a:cubicBezTo>
                <a:cubicBezTo>
                  <a:pt x="1672943" y="1417901"/>
                  <a:pt x="1668853" y="1408042"/>
                  <a:pt x="1661441" y="1400630"/>
                </a:cubicBezTo>
                <a:lnTo>
                  <a:pt x="1518092" y="1257281"/>
                </a:lnTo>
                <a:cubicBezTo>
                  <a:pt x="1517216" y="1256405"/>
                  <a:pt x="1517033" y="1255163"/>
                  <a:pt x="1517581" y="1254178"/>
                </a:cubicBezTo>
                <a:cubicBezTo>
                  <a:pt x="1531419" y="1229677"/>
                  <a:pt x="1543760" y="1204374"/>
                  <a:pt x="1554459" y="1178487"/>
                </a:cubicBezTo>
                <a:cubicBezTo>
                  <a:pt x="1565193" y="1152635"/>
                  <a:pt x="1574358" y="1126164"/>
                  <a:pt x="1581807" y="1099290"/>
                </a:cubicBezTo>
                <a:cubicBezTo>
                  <a:pt x="1582099" y="1098231"/>
                  <a:pt x="1583158" y="1097465"/>
                  <a:pt x="1584363" y="1097465"/>
                </a:cubicBezTo>
                <a:lnTo>
                  <a:pt x="1787009" y="1097465"/>
                </a:lnTo>
                <a:cubicBezTo>
                  <a:pt x="1808624" y="1097465"/>
                  <a:pt x="1826223" y="1079902"/>
                  <a:pt x="1826223" y="1058250"/>
                </a:cubicBezTo>
                <a:lnTo>
                  <a:pt x="1826223" y="767900"/>
                </a:lnTo>
                <a:cubicBezTo>
                  <a:pt x="1826223" y="746285"/>
                  <a:pt x="1808624" y="728686"/>
                  <a:pt x="1787009" y="728686"/>
                </a:cubicBezTo>
                <a:close/>
                <a:moveTo>
                  <a:pt x="1789711" y="1058250"/>
                </a:moveTo>
                <a:cubicBezTo>
                  <a:pt x="1789711" y="1059747"/>
                  <a:pt x="1788469" y="1060952"/>
                  <a:pt x="1787009" y="1060952"/>
                </a:cubicBezTo>
                <a:lnTo>
                  <a:pt x="1584363" y="1060952"/>
                </a:lnTo>
                <a:cubicBezTo>
                  <a:pt x="1566836" y="1060952"/>
                  <a:pt x="1551319" y="1072709"/>
                  <a:pt x="1546645" y="1089541"/>
                </a:cubicBezTo>
                <a:cubicBezTo>
                  <a:pt x="1532478" y="1140404"/>
                  <a:pt x="1512031" y="1189769"/>
                  <a:pt x="1485778" y="1236213"/>
                </a:cubicBezTo>
                <a:cubicBezTo>
                  <a:pt x="1477198" y="1251403"/>
                  <a:pt x="1479863" y="1270681"/>
                  <a:pt x="1492277" y="1283096"/>
                </a:cubicBezTo>
                <a:lnTo>
                  <a:pt x="1635627" y="1426445"/>
                </a:lnTo>
                <a:cubicBezTo>
                  <a:pt x="1636284" y="1427102"/>
                  <a:pt x="1636430" y="1427869"/>
                  <a:pt x="1636430" y="1428380"/>
                </a:cubicBezTo>
                <a:cubicBezTo>
                  <a:pt x="1636430" y="1428891"/>
                  <a:pt x="1636284" y="1429621"/>
                  <a:pt x="1635627" y="1430279"/>
                </a:cubicBezTo>
                <a:lnTo>
                  <a:pt x="1430315" y="1635481"/>
                </a:lnTo>
                <a:cubicBezTo>
                  <a:pt x="1429256" y="1636539"/>
                  <a:pt x="1427540" y="1636539"/>
                  <a:pt x="1426481" y="1635481"/>
                </a:cubicBezTo>
                <a:lnTo>
                  <a:pt x="1283132" y="1492095"/>
                </a:lnTo>
                <a:cubicBezTo>
                  <a:pt x="1270718" y="1479680"/>
                  <a:pt x="1251439" y="1477052"/>
                  <a:pt x="1236213" y="1485632"/>
                </a:cubicBezTo>
                <a:cubicBezTo>
                  <a:pt x="1190025" y="1511812"/>
                  <a:pt x="1140659" y="1532295"/>
                  <a:pt x="1089541" y="1546499"/>
                </a:cubicBezTo>
                <a:cubicBezTo>
                  <a:pt x="1072745" y="1551172"/>
                  <a:pt x="1060988" y="1566690"/>
                  <a:pt x="1060988" y="1584217"/>
                </a:cubicBezTo>
                <a:lnTo>
                  <a:pt x="1060988" y="1786863"/>
                </a:lnTo>
                <a:cubicBezTo>
                  <a:pt x="1060988" y="1788360"/>
                  <a:pt x="1059784" y="1789564"/>
                  <a:pt x="1058286" y="1789564"/>
                </a:cubicBezTo>
                <a:lnTo>
                  <a:pt x="767973" y="1789564"/>
                </a:lnTo>
                <a:cubicBezTo>
                  <a:pt x="766476" y="1789564"/>
                  <a:pt x="765271" y="1788360"/>
                  <a:pt x="765271" y="1786863"/>
                </a:cubicBezTo>
                <a:lnTo>
                  <a:pt x="765271" y="1584217"/>
                </a:lnTo>
                <a:cubicBezTo>
                  <a:pt x="765271" y="1566690"/>
                  <a:pt x="753551" y="1551172"/>
                  <a:pt x="736718" y="1546499"/>
                </a:cubicBezTo>
                <a:cubicBezTo>
                  <a:pt x="685601" y="1532295"/>
                  <a:pt x="636272" y="1511812"/>
                  <a:pt x="590047" y="1485632"/>
                </a:cubicBezTo>
                <a:cubicBezTo>
                  <a:pt x="584095" y="1482273"/>
                  <a:pt x="577486" y="1480630"/>
                  <a:pt x="570914" y="1480630"/>
                </a:cubicBezTo>
                <a:cubicBezTo>
                  <a:pt x="560763" y="1480630"/>
                  <a:pt x="550686" y="1484573"/>
                  <a:pt x="543128" y="1492095"/>
                </a:cubicBezTo>
                <a:lnTo>
                  <a:pt x="399778" y="1635481"/>
                </a:lnTo>
                <a:cubicBezTo>
                  <a:pt x="398720" y="1636539"/>
                  <a:pt x="397003" y="1636539"/>
                  <a:pt x="395945" y="1635481"/>
                </a:cubicBezTo>
                <a:lnTo>
                  <a:pt x="190633" y="1430279"/>
                </a:lnTo>
                <a:cubicBezTo>
                  <a:pt x="189976" y="1429621"/>
                  <a:pt x="189830" y="1428891"/>
                  <a:pt x="189830" y="1428380"/>
                </a:cubicBezTo>
                <a:cubicBezTo>
                  <a:pt x="189830" y="1427869"/>
                  <a:pt x="189976" y="1427102"/>
                  <a:pt x="190633" y="1426445"/>
                </a:cubicBezTo>
                <a:lnTo>
                  <a:pt x="334019" y="1283096"/>
                </a:lnTo>
                <a:cubicBezTo>
                  <a:pt x="346397" y="1270681"/>
                  <a:pt x="349062" y="1251403"/>
                  <a:pt x="340482" y="1236213"/>
                </a:cubicBezTo>
                <a:cubicBezTo>
                  <a:pt x="314302" y="1189842"/>
                  <a:pt x="293855" y="1140513"/>
                  <a:pt x="279651" y="1089505"/>
                </a:cubicBezTo>
                <a:cubicBezTo>
                  <a:pt x="274978" y="1072709"/>
                  <a:pt x="259460" y="1060952"/>
                  <a:pt x="241934" y="1060952"/>
                </a:cubicBezTo>
                <a:lnTo>
                  <a:pt x="39215" y="1060952"/>
                </a:lnTo>
                <a:cubicBezTo>
                  <a:pt x="37754" y="1060952"/>
                  <a:pt x="36513" y="1059747"/>
                  <a:pt x="36513" y="1058250"/>
                </a:cubicBezTo>
                <a:lnTo>
                  <a:pt x="36513" y="767900"/>
                </a:lnTo>
                <a:cubicBezTo>
                  <a:pt x="36513" y="766403"/>
                  <a:pt x="37754" y="765198"/>
                  <a:pt x="39215" y="765198"/>
                </a:cubicBezTo>
                <a:lnTo>
                  <a:pt x="241897" y="765198"/>
                </a:lnTo>
                <a:cubicBezTo>
                  <a:pt x="259460" y="765198"/>
                  <a:pt x="274978" y="753441"/>
                  <a:pt x="279615" y="736645"/>
                </a:cubicBezTo>
                <a:cubicBezTo>
                  <a:pt x="293745" y="685783"/>
                  <a:pt x="314229" y="636454"/>
                  <a:pt x="340482" y="589974"/>
                </a:cubicBezTo>
                <a:cubicBezTo>
                  <a:pt x="349062" y="574748"/>
                  <a:pt x="346397" y="555469"/>
                  <a:pt x="334019" y="543091"/>
                </a:cubicBezTo>
                <a:lnTo>
                  <a:pt x="190597" y="399742"/>
                </a:lnTo>
                <a:cubicBezTo>
                  <a:pt x="189939" y="399085"/>
                  <a:pt x="189793" y="398354"/>
                  <a:pt x="189793" y="397843"/>
                </a:cubicBezTo>
                <a:cubicBezTo>
                  <a:pt x="189793" y="397332"/>
                  <a:pt x="189939" y="396602"/>
                  <a:pt x="190597" y="395945"/>
                </a:cubicBezTo>
                <a:lnTo>
                  <a:pt x="395908" y="190633"/>
                </a:lnTo>
                <a:cubicBezTo>
                  <a:pt x="396967" y="189611"/>
                  <a:pt x="398683" y="189611"/>
                  <a:pt x="399742" y="190633"/>
                </a:cubicBezTo>
                <a:lnTo>
                  <a:pt x="543164" y="334019"/>
                </a:lnTo>
                <a:cubicBezTo>
                  <a:pt x="555579" y="346433"/>
                  <a:pt x="574857" y="349099"/>
                  <a:pt x="590047" y="340482"/>
                </a:cubicBezTo>
                <a:cubicBezTo>
                  <a:pt x="636418" y="314229"/>
                  <a:pt x="685783" y="293745"/>
                  <a:pt x="736718" y="279615"/>
                </a:cubicBezTo>
                <a:cubicBezTo>
                  <a:pt x="753514" y="274941"/>
                  <a:pt x="765271" y="259423"/>
                  <a:pt x="765271" y="241897"/>
                </a:cubicBezTo>
                <a:lnTo>
                  <a:pt x="765271" y="39215"/>
                </a:lnTo>
                <a:cubicBezTo>
                  <a:pt x="765271" y="37718"/>
                  <a:pt x="766476" y="36513"/>
                  <a:pt x="767973" y="36513"/>
                </a:cubicBezTo>
                <a:lnTo>
                  <a:pt x="1058250" y="36513"/>
                </a:lnTo>
                <a:cubicBezTo>
                  <a:pt x="1059747" y="36513"/>
                  <a:pt x="1060952" y="37718"/>
                  <a:pt x="1060952" y="39215"/>
                </a:cubicBezTo>
                <a:lnTo>
                  <a:pt x="1060952" y="241897"/>
                </a:lnTo>
                <a:cubicBezTo>
                  <a:pt x="1060952" y="259423"/>
                  <a:pt x="1072709" y="274941"/>
                  <a:pt x="1089505" y="279615"/>
                </a:cubicBezTo>
                <a:cubicBezTo>
                  <a:pt x="1140440" y="293745"/>
                  <a:pt x="1189769" y="314229"/>
                  <a:pt x="1236177" y="340445"/>
                </a:cubicBezTo>
                <a:cubicBezTo>
                  <a:pt x="1251403" y="349062"/>
                  <a:pt x="1270645" y="346397"/>
                  <a:pt x="1283059" y="333982"/>
                </a:cubicBezTo>
                <a:lnTo>
                  <a:pt x="1426481" y="190633"/>
                </a:lnTo>
                <a:cubicBezTo>
                  <a:pt x="1427540" y="189611"/>
                  <a:pt x="1429256" y="189611"/>
                  <a:pt x="1430315" y="190633"/>
                </a:cubicBezTo>
                <a:lnTo>
                  <a:pt x="1635590" y="395872"/>
                </a:lnTo>
                <a:cubicBezTo>
                  <a:pt x="1636247" y="396529"/>
                  <a:pt x="1636393" y="397296"/>
                  <a:pt x="1636393" y="397807"/>
                </a:cubicBezTo>
                <a:cubicBezTo>
                  <a:pt x="1636393" y="398318"/>
                  <a:pt x="1636247" y="399048"/>
                  <a:pt x="1635590" y="399705"/>
                </a:cubicBezTo>
                <a:lnTo>
                  <a:pt x="1492204" y="543091"/>
                </a:lnTo>
                <a:cubicBezTo>
                  <a:pt x="1479827" y="555469"/>
                  <a:pt x="1477161" y="574748"/>
                  <a:pt x="1485742" y="589974"/>
                </a:cubicBezTo>
                <a:cubicBezTo>
                  <a:pt x="1511921" y="636235"/>
                  <a:pt x="1532368" y="685601"/>
                  <a:pt x="1546572" y="736645"/>
                </a:cubicBezTo>
                <a:cubicBezTo>
                  <a:pt x="1551246" y="753478"/>
                  <a:pt x="1566763" y="765198"/>
                  <a:pt x="1584290" y="765198"/>
                </a:cubicBezTo>
                <a:lnTo>
                  <a:pt x="1787009" y="765198"/>
                </a:lnTo>
                <a:cubicBezTo>
                  <a:pt x="1788469" y="765198"/>
                  <a:pt x="1789711" y="766403"/>
                  <a:pt x="1789711" y="767900"/>
                </a:cubicBezTo>
                <a:lnTo>
                  <a:pt x="1789711" y="1058250"/>
                </a:lnTo>
                <a:close/>
                <a:moveTo>
                  <a:pt x="913112" y="515743"/>
                </a:moveTo>
                <a:cubicBezTo>
                  <a:pt x="694035" y="515743"/>
                  <a:pt x="515816" y="693962"/>
                  <a:pt x="515816" y="913039"/>
                </a:cubicBezTo>
                <a:cubicBezTo>
                  <a:pt x="515816" y="1132115"/>
                  <a:pt x="694035" y="1310334"/>
                  <a:pt x="913112" y="1310334"/>
                </a:cubicBezTo>
                <a:cubicBezTo>
                  <a:pt x="1132188" y="1310334"/>
                  <a:pt x="1310407" y="1132115"/>
                  <a:pt x="1310407" y="913039"/>
                </a:cubicBezTo>
                <a:cubicBezTo>
                  <a:pt x="1310407" y="693962"/>
                  <a:pt x="1132188" y="515743"/>
                  <a:pt x="913112" y="515743"/>
                </a:cubicBezTo>
                <a:close/>
                <a:moveTo>
                  <a:pt x="913112" y="1273821"/>
                </a:moveTo>
                <a:cubicBezTo>
                  <a:pt x="714153" y="1273821"/>
                  <a:pt x="552329" y="1111997"/>
                  <a:pt x="552329" y="913039"/>
                </a:cubicBezTo>
                <a:cubicBezTo>
                  <a:pt x="552329" y="714080"/>
                  <a:pt x="714153" y="552256"/>
                  <a:pt x="913112" y="552256"/>
                </a:cubicBezTo>
                <a:cubicBezTo>
                  <a:pt x="1112070" y="552256"/>
                  <a:pt x="1273894" y="714080"/>
                  <a:pt x="1273894" y="913039"/>
                </a:cubicBezTo>
                <a:cubicBezTo>
                  <a:pt x="1273894" y="1111997"/>
                  <a:pt x="1112070" y="1273821"/>
                  <a:pt x="913112" y="1273821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12693431" y="4147669"/>
            <a:ext cx="1789272" cy="1789272"/>
          </a:xfrm>
          <a:custGeom>
            <a:rect b="b" l="l" r="r" t="t"/>
            <a:pathLst>
              <a:path extrusionOk="0" h="1789272" w="1789272">
                <a:moveTo>
                  <a:pt x="1789272" y="894636"/>
                </a:moveTo>
                <a:cubicBezTo>
                  <a:pt x="1789272" y="1136862"/>
                  <a:pt x="1693025" y="1356596"/>
                  <a:pt x="1536640" y="1517690"/>
                </a:cubicBezTo>
                <a:cubicBezTo>
                  <a:pt x="1374122" y="1685138"/>
                  <a:pt x="1146647" y="1789199"/>
                  <a:pt x="894855" y="1789272"/>
                </a:cubicBezTo>
                <a:lnTo>
                  <a:pt x="894636" y="1789272"/>
                </a:lnTo>
                <a:cubicBezTo>
                  <a:pt x="642808" y="1789272"/>
                  <a:pt x="415296" y="1685247"/>
                  <a:pt x="252705" y="1517800"/>
                </a:cubicBezTo>
                <a:cubicBezTo>
                  <a:pt x="96321" y="1356705"/>
                  <a:pt x="0" y="1136898"/>
                  <a:pt x="0" y="894636"/>
                </a:cubicBezTo>
                <a:cubicBezTo>
                  <a:pt x="0" y="889415"/>
                  <a:pt x="37" y="884194"/>
                  <a:pt x="146" y="879009"/>
                </a:cubicBezTo>
                <a:cubicBezTo>
                  <a:pt x="4162" y="642954"/>
                  <a:pt x="99680" y="429171"/>
                  <a:pt x="252668" y="271546"/>
                </a:cubicBezTo>
                <a:cubicBezTo>
                  <a:pt x="415187" y="104098"/>
                  <a:pt x="642698" y="37"/>
                  <a:pt x="894527" y="0"/>
                </a:cubicBezTo>
                <a:lnTo>
                  <a:pt x="894673" y="0"/>
                </a:lnTo>
                <a:cubicBezTo>
                  <a:pt x="894709" y="0"/>
                  <a:pt x="894709" y="0"/>
                  <a:pt x="894746" y="0"/>
                </a:cubicBezTo>
                <a:lnTo>
                  <a:pt x="894855" y="0"/>
                </a:lnTo>
                <a:cubicBezTo>
                  <a:pt x="1146611" y="73"/>
                  <a:pt x="1374085" y="104134"/>
                  <a:pt x="1536604" y="271546"/>
                </a:cubicBezTo>
                <a:cubicBezTo>
                  <a:pt x="1689592" y="429171"/>
                  <a:pt x="1785110" y="642954"/>
                  <a:pt x="1789126" y="879009"/>
                </a:cubicBezTo>
                <a:cubicBezTo>
                  <a:pt x="1789236" y="884194"/>
                  <a:pt x="1789272" y="889415"/>
                  <a:pt x="1789272" y="894636"/>
                </a:cubicBezTo>
                <a:close/>
              </a:path>
            </a:pathLst>
          </a:custGeom>
          <a:solidFill>
            <a:srgbClr val="F8E1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12675175" y="4129376"/>
            <a:ext cx="1825821" cy="1825821"/>
          </a:xfrm>
          <a:custGeom>
            <a:rect b="b" l="l" r="r" t="t"/>
            <a:pathLst>
              <a:path extrusionOk="0" h="1825821" w="1825821">
                <a:moveTo>
                  <a:pt x="1825822" y="897302"/>
                </a:moveTo>
                <a:cubicBezTo>
                  <a:pt x="1825822" y="896389"/>
                  <a:pt x="1825676" y="895476"/>
                  <a:pt x="1825566" y="894600"/>
                </a:cubicBezTo>
                <a:cubicBezTo>
                  <a:pt x="1821038" y="662890"/>
                  <a:pt x="1729610" y="443667"/>
                  <a:pt x="1567968" y="277132"/>
                </a:cubicBezTo>
                <a:cubicBezTo>
                  <a:pt x="1483806" y="190451"/>
                  <a:pt x="1385149" y="122281"/>
                  <a:pt x="1274698" y="74559"/>
                </a:cubicBezTo>
                <a:cubicBezTo>
                  <a:pt x="1267541" y="71456"/>
                  <a:pt x="1260385" y="68461"/>
                  <a:pt x="1253155" y="65577"/>
                </a:cubicBezTo>
                <a:cubicBezTo>
                  <a:pt x="1145187" y="22127"/>
                  <a:pt x="1030975" y="110"/>
                  <a:pt x="913112" y="37"/>
                </a:cubicBezTo>
                <a:cubicBezTo>
                  <a:pt x="913039" y="37"/>
                  <a:pt x="913002" y="0"/>
                  <a:pt x="912929" y="0"/>
                </a:cubicBezTo>
                <a:cubicBezTo>
                  <a:pt x="912893" y="0"/>
                  <a:pt x="912820" y="0"/>
                  <a:pt x="912783" y="0"/>
                </a:cubicBezTo>
                <a:cubicBezTo>
                  <a:pt x="912783" y="0"/>
                  <a:pt x="912783" y="0"/>
                  <a:pt x="912783" y="0"/>
                </a:cubicBezTo>
                <a:cubicBezTo>
                  <a:pt x="912783" y="0"/>
                  <a:pt x="912746" y="0"/>
                  <a:pt x="912746" y="0"/>
                </a:cubicBezTo>
                <a:cubicBezTo>
                  <a:pt x="909278" y="0"/>
                  <a:pt x="905846" y="110"/>
                  <a:pt x="902377" y="146"/>
                </a:cubicBezTo>
                <a:cubicBezTo>
                  <a:pt x="898032" y="183"/>
                  <a:pt x="893687" y="219"/>
                  <a:pt x="889342" y="329"/>
                </a:cubicBezTo>
                <a:cubicBezTo>
                  <a:pt x="887151" y="402"/>
                  <a:pt x="884960" y="511"/>
                  <a:pt x="882733" y="584"/>
                </a:cubicBezTo>
                <a:cubicBezTo>
                  <a:pt x="877110" y="767"/>
                  <a:pt x="871487" y="949"/>
                  <a:pt x="865901" y="1205"/>
                </a:cubicBezTo>
                <a:cubicBezTo>
                  <a:pt x="865462" y="1241"/>
                  <a:pt x="865024" y="1278"/>
                  <a:pt x="864586" y="1278"/>
                </a:cubicBezTo>
                <a:cubicBezTo>
                  <a:pt x="756070" y="6901"/>
                  <a:pt x="650840" y="31438"/>
                  <a:pt x="551197" y="74486"/>
                </a:cubicBezTo>
                <a:cubicBezTo>
                  <a:pt x="440709" y="122245"/>
                  <a:pt x="342015" y="190414"/>
                  <a:pt x="257817" y="277132"/>
                </a:cubicBezTo>
                <a:cubicBezTo>
                  <a:pt x="95627" y="444251"/>
                  <a:pt x="4089" y="664387"/>
                  <a:pt x="146" y="896936"/>
                </a:cubicBezTo>
                <a:cubicBezTo>
                  <a:pt x="37" y="902231"/>
                  <a:pt x="0" y="907598"/>
                  <a:pt x="0" y="912929"/>
                </a:cubicBezTo>
                <a:cubicBezTo>
                  <a:pt x="0" y="1151686"/>
                  <a:pt x="91574" y="1377518"/>
                  <a:pt x="257853" y="1548799"/>
                </a:cubicBezTo>
                <a:cubicBezTo>
                  <a:pt x="342052" y="1635517"/>
                  <a:pt x="440746" y="1703650"/>
                  <a:pt x="551197" y="1751372"/>
                </a:cubicBezTo>
                <a:cubicBezTo>
                  <a:pt x="665555" y="1800774"/>
                  <a:pt x="787252" y="1825822"/>
                  <a:pt x="913075" y="1825822"/>
                </a:cubicBezTo>
                <a:cubicBezTo>
                  <a:pt x="913075" y="1825822"/>
                  <a:pt x="913075" y="1825822"/>
                  <a:pt x="913075" y="1825822"/>
                </a:cubicBezTo>
                <a:cubicBezTo>
                  <a:pt x="913075" y="1825822"/>
                  <a:pt x="913075" y="1825822"/>
                  <a:pt x="913075" y="1825822"/>
                </a:cubicBezTo>
                <a:cubicBezTo>
                  <a:pt x="913075" y="1825822"/>
                  <a:pt x="913075" y="1825822"/>
                  <a:pt x="913075" y="1825822"/>
                </a:cubicBezTo>
                <a:cubicBezTo>
                  <a:pt x="1038679" y="1825785"/>
                  <a:pt x="1160340" y="1800701"/>
                  <a:pt x="1274661" y="1751299"/>
                </a:cubicBezTo>
                <a:cubicBezTo>
                  <a:pt x="1385112" y="1703577"/>
                  <a:pt x="1483770" y="1635408"/>
                  <a:pt x="1567932" y="1548690"/>
                </a:cubicBezTo>
                <a:cubicBezTo>
                  <a:pt x="1734175" y="1377445"/>
                  <a:pt x="1825712" y="1151650"/>
                  <a:pt x="1825712" y="912929"/>
                </a:cubicBezTo>
                <a:cubicBezTo>
                  <a:pt x="1825712" y="908292"/>
                  <a:pt x="1825676" y="903691"/>
                  <a:pt x="1825566" y="899127"/>
                </a:cubicBezTo>
                <a:cubicBezTo>
                  <a:pt x="1825712" y="898507"/>
                  <a:pt x="1825822" y="897922"/>
                  <a:pt x="1825822" y="897302"/>
                </a:cubicBezTo>
                <a:close/>
                <a:moveTo>
                  <a:pt x="1320375" y="1342064"/>
                </a:moveTo>
                <a:cubicBezTo>
                  <a:pt x="1355208" y="1211640"/>
                  <a:pt x="1373684" y="1064640"/>
                  <a:pt x="1373903" y="915595"/>
                </a:cubicBezTo>
                <a:lnTo>
                  <a:pt x="1789236" y="915595"/>
                </a:lnTo>
                <a:cubicBezTo>
                  <a:pt x="1788579" y="1137592"/>
                  <a:pt x="1705475" y="1347796"/>
                  <a:pt x="1554605" y="1509803"/>
                </a:cubicBezTo>
                <a:cubicBezTo>
                  <a:pt x="1485596" y="1441561"/>
                  <a:pt x="1406947" y="1385258"/>
                  <a:pt x="1320375" y="1342064"/>
                </a:cubicBezTo>
                <a:close/>
                <a:moveTo>
                  <a:pt x="751141" y="1774521"/>
                </a:moveTo>
                <a:cubicBezTo>
                  <a:pt x="747161" y="1773791"/>
                  <a:pt x="743218" y="1773061"/>
                  <a:pt x="739238" y="1772257"/>
                </a:cubicBezTo>
                <a:cubicBezTo>
                  <a:pt x="736098" y="1771637"/>
                  <a:pt x="732994" y="1770943"/>
                  <a:pt x="729890" y="1770286"/>
                </a:cubicBezTo>
                <a:cubicBezTo>
                  <a:pt x="725984" y="1769446"/>
                  <a:pt x="722040" y="1768643"/>
                  <a:pt x="718133" y="1767766"/>
                </a:cubicBezTo>
                <a:cubicBezTo>
                  <a:pt x="715030" y="1767073"/>
                  <a:pt x="711926" y="1766306"/>
                  <a:pt x="708823" y="1765576"/>
                </a:cubicBezTo>
                <a:cubicBezTo>
                  <a:pt x="704916" y="1764663"/>
                  <a:pt x="701045" y="1763750"/>
                  <a:pt x="697139" y="1762764"/>
                </a:cubicBezTo>
                <a:cubicBezTo>
                  <a:pt x="694071" y="1761997"/>
                  <a:pt x="691004" y="1761157"/>
                  <a:pt x="687937" y="1760354"/>
                </a:cubicBezTo>
                <a:cubicBezTo>
                  <a:pt x="684067" y="1759332"/>
                  <a:pt x="680197" y="1758309"/>
                  <a:pt x="676326" y="1757251"/>
                </a:cubicBezTo>
                <a:cubicBezTo>
                  <a:pt x="673259" y="1756411"/>
                  <a:pt x="670229" y="1755498"/>
                  <a:pt x="667162" y="1754622"/>
                </a:cubicBezTo>
                <a:cubicBezTo>
                  <a:pt x="663328" y="1753526"/>
                  <a:pt x="659494" y="1752394"/>
                  <a:pt x="655660" y="1751226"/>
                </a:cubicBezTo>
                <a:cubicBezTo>
                  <a:pt x="652629" y="1750313"/>
                  <a:pt x="649599" y="1749327"/>
                  <a:pt x="646568" y="1748378"/>
                </a:cubicBezTo>
                <a:cubicBezTo>
                  <a:pt x="642771" y="1747173"/>
                  <a:pt x="638974" y="1745968"/>
                  <a:pt x="635176" y="1744690"/>
                </a:cubicBezTo>
                <a:cubicBezTo>
                  <a:pt x="632182" y="1743704"/>
                  <a:pt x="629188" y="1742646"/>
                  <a:pt x="626194" y="1741623"/>
                </a:cubicBezTo>
                <a:cubicBezTo>
                  <a:pt x="622433" y="1740309"/>
                  <a:pt x="618636" y="1739031"/>
                  <a:pt x="614912" y="1737680"/>
                </a:cubicBezTo>
                <a:cubicBezTo>
                  <a:pt x="611918" y="1736621"/>
                  <a:pt x="608960" y="1735489"/>
                  <a:pt x="606003" y="1734394"/>
                </a:cubicBezTo>
                <a:cubicBezTo>
                  <a:pt x="602278" y="1733006"/>
                  <a:pt x="598554" y="1731582"/>
                  <a:pt x="594830" y="1730158"/>
                </a:cubicBezTo>
                <a:cubicBezTo>
                  <a:pt x="591872" y="1729026"/>
                  <a:pt x="588951" y="1727821"/>
                  <a:pt x="585994" y="1726653"/>
                </a:cubicBezTo>
                <a:cubicBezTo>
                  <a:pt x="582306" y="1725156"/>
                  <a:pt x="578618" y="1723659"/>
                  <a:pt x="574930" y="1722125"/>
                </a:cubicBezTo>
                <a:cubicBezTo>
                  <a:pt x="572009" y="1720920"/>
                  <a:pt x="569088" y="1719679"/>
                  <a:pt x="566204" y="1718401"/>
                </a:cubicBezTo>
                <a:cubicBezTo>
                  <a:pt x="562552" y="1716831"/>
                  <a:pt x="558901" y="1715224"/>
                  <a:pt x="555250" y="1713618"/>
                </a:cubicBezTo>
                <a:cubicBezTo>
                  <a:pt x="552365" y="1712340"/>
                  <a:pt x="549481" y="1711025"/>
                  <a:pt x="546596" y="1709675"/>
                </a:cubicBezTo>
                <a:cubicBezTo>
                  <a:pt x="542982" y="1707995"/>
                  <a:pt x="539367" y="1706315"/>
                  <a:pt x="535752" y="1704599"/>
                </a:cubicBezTo>
                <a:cubicBezTo>
                  <a:pt x="532904" y="1703248"/>
                  <a:pt x="530056" y="1701861"/>
                  <a:pt x="527208" y="1700473"/>
                </a:cubicBezTo>
                <a:cubicBezTo>
                  <a:pt x="523630" y="1698721"/>
                  <a:pt x="520052" y="1696931"/>
                  <a:pt x="516510" y="1695142"/>
                </a:cubicBezTo>
                <a:cubicBezTo>
                  <a:pt x="513698" y="1693718"/>
                  <a:pt x="510850" y="1692258"/>
                  <a:pt x="508039" y="1690797"/>
                </a:cubicBezTo>
                <a:cubicBezTo>
                  <a:pt x="504497" y="1688935"/>
                  <a:pt x="500992" y="1687073"/>
                  <a:pt x="497487" y="1685174"/>
                </a:cubicBezTo>
                <a:cubicBezTo>
                  <a:pt x="494675" y="1683677"/>
                  <a:pt x="491900" y="1682144"/>
                  <a:pt x="489125" y="1680610"/>
                </a:cubicBezTo>
                <a:cubicBezTo>
                  <a:pt x="485656" y="1678675"/>
                  <a:pt x="482188" y="1676740"/>
                  <a:pt x="478719" y="1674732"/>
                </a:cubicBezTo>
                <a:cubicBezTo>
                  <a:pt x="475944" y="1673162"/>
                  <a:pt x="473169" y="1671555"/>
                  <a:pt x="470431" y="1669949"/>
                </a:cubicBezTo>
                <a:cubicBezTo>
                  <a:pt x="466998" y="1667940"/>
                  <a:pt x="463603" y="1665896"/>
                  <a:pt x="460207" y="1663851"/>
                </a:cubicBezTo>
                <a:cubicBezTo>
                  <a:pt x="457469" y="1662171"/>
                  <a:pt x="454730" y="1660528"/>
                  <a:pt x="451992" y="1658812"/>
                </a:cubicBezTo>
                <a:cubicBezTo>
                  <a:pt x="448633" y="1656731"/>
                  <a:pt x="445273" y="1654577"/>
                  <a:pt x="441914" y="1652459"/>
                </a:cubicBezTo>
                <a:cubicBezTo>
                  <a:pt x="439212" y="1650706"/>
                  <a:pt x="436510" y="1648990"/>
                  <a:pt x="433808" y="1647201"/>
                </a:cubicBezTo>
                <a:cubicBezTo>
                  <a:pt x="430486" y="1645010"/>
                  <a:pt x="427200" y="1642820"/>
                  <a:pt x="423913" y="1640592"/>
                </a:cubicBezTo>
                <a:cubicBezTo>
                  <a:pt x="421211" y="1638767"/>
                  <a:pt x="418546" y="1636978"/>
                  <a:pt x="415881" y="1635115"/>
                </a:cubicBezTo>
                <a:cubicBezTo>
                  <a:pt x="412631" y="1632852"/>
                  <a:pt x="409418" y="1630588"/>
                  <a:pt x="406168" y="1628287"/>
                </a:cubicBezTo>
                <a:cubicBezTo>
                  <a:pt x="403503" y="1626389"/>
                  <a:pt x="400837" y="1624490"/>
                  <a:pt x="398208" y="1622555"/>
                </a:cubicBezTo>
                <a:cubicBezTo>
                  <a:pt x="395032" y="1620218"/>
                  <a:pt x="391855" y="1617881"/>
                  <a:pt x="388679" y="1615508"/>
                </a:cubicBezTo>
                <a:cubicBezTo>
                  <a:pt x="386050" y="1613536"/>
                  <a:pt x="383421" y="1611565"/>
                  <a:pt x="380792" y="1609556"/>
                </a:cubicBezTo>
                <a:cubicBezTo>
                  <a:pt x="377652" y="1607147"/>
                  <a:pt x="374585" y="1604700"/>
                  <a:pt x="371481" y="1602290"/>
                </a:cubicBezTo>
                <a:cubicBezTo>
                  <a:pt x="368889" y="1600246"/>
                  <a:pt x="366260" y="1598201"/>
                  <a:pt x="363704" y="1596083"/>
                </a:cubicBezTo>
                <a:cubicBezTo>
                  <a:pt x="360637" y="1593600"/>
                  <a:pt x="357643" y="1591118"/>
                  <a:pt x="354612" y="1588598"/>
                </a:cubicBezTo>
                <a:cubicBezTo>
                  <a:pt x="352020" y="1586444"/>
                  <a:pt x="349464" y="1584326"/>
                  <a:pt x="346908" y="1582172"/>
                </a:cubicBezTo>
                <a:cubicBezTo>
                  <a:pt x="343914" y="1579652"/>
                  <a:pt x="340993" y="1577060"/>
                  <a:pt x="338035" y="1574504"/>
                </a:cubicBezTo>
                <a:cubicBezTo>
                  <a:pt x="335479" y="1572277"/>
                  <a:pt x="332924" y="1570050"/>
                  <a:pt x="330404" y="1567822"/>
                </a:cubicBezTo>
                <a:cubicBezTo>
                  <a:pt x="327520" y="1565230"/>
                  <a:pt x="324635" y="1562601"/>
                  <a:pt x="321751" y="1559972"/>
                </a:cubicBezTo>
                <a:cubicBezTo>
                  <a:pt x="319231" y="1557672"/>
                  <a:pt x="316675" y="1555335"/>
                  <a:pt x="314192" y="1552998"/>
                </a:cubicBezTo>
                <a:cubicBezTo>
                  <a:pt x="311381" y="1550333"/>
                  <a:pt x="308570" y="1547667"/>
                  <a:pt x="305795" y="1544965"/>
                </a:cubicBezTo>
                <a:cubicBezTo>
                  <a:pt x="303275" y="1542555"/>
                  <a:pt x="300792" y="1540146"/>
                  <a:pt x="298309" y="1537736"/>
                </a:cubicBezTo>
                <a:cubicBezTo>
                  <a:pt x="297762" y="1537225"/>
                  <a:pt x="297251" y="1536677"/>
                  <a:pt x="296739" y="1536166"/>
                </a:cubicBezTo>
                <a:cubicBezTo>
                  <a:pt x="361404" y="1472159"/>
                  <a:pt x="434940" y="1419033"/>
                  <a:pt x="515780" y="1377846"/>
                </a:cubicBezTo>
                <a:cubicBezTo>
                  <a:pt x="554081" y="1506846"/>
                  <a:pt x="608011" y="1615654"/>
                  <a:pt x="672419" y="1693353"/>
                </a:cubicBezTo>
                <a:cubicBezTo>
                  <a:pt x="700790" y="1727566"/>
                  <a:pt x="730913" y="1755388"/>
                  <a:pt x="762241" y="1776566"/>
                </a:cubicBezTo>
                <a:cubicBezTo>
                  <a:pt x="761693" y="1776456"/>
                  <a:pt x="761109" y="1776383"/>
                  <a:pt x="760561" y="1776310"/>
                </a:cubicBezTo>
                <a:cubicBezTo>
                  <a:pt x="757385" y="1775690"/>
                  <a:pt x="754245" y="1775105"/>
                  <a:pt x="751141" y="1774521"/>
                </a:cubicBezTo>
                <a:close/>
                <a:moveTo>
                  <a:pt x="271253" y="1509877"/>
                </a:moveTo>
                <a:cubicBezTo>
                  <a:pt x="120346" y="1347796"/>
                  <a:pt x="37207" y="1137592"/>
                  <a:pt x="36549" y="915558"/>
                </a:cubicBezTo>
                <a:lnTo>
                  <a:pt x="452138" y="915558"/>
                </a:lnTo>
                <a:cubicBezTo>
                  <a:pt x="452357" y="1064603"/>
                  <a:pt x="470832" y="1211567"/>
                  <a:pt x="505666" y="1341954"/>
                </a:cubicBezTo>
                <a:cubicBezTo>
                  <a:pt x="418984" y="1385222"/>
                  <a:pt x="340263" y="1441598"/>
                  <a:pt x="271253" y="1509877"/>
                </a:cubicBezTo>
                <a:close/>
                <a:moveTo>
                  <a:pt x="271217" y="316091"/>
                </a:moveTo>
                <a:cubicBezTo>
                  <a:pt x="340263" y="384370"/>
                  <a:pt x="418984" y="440709"/>
                  <a:pt x="505629" y="483940"/>
                </a:cubicBezTo>
                <a:cubicBezTo>
                  <a:pt x="473279" y="605199"/>
                  <a:pt x="454986" y="741063"/>
                  <a:pt x="452466" y="879082"/>
                </a:cubicBezTo>
                <a:lnTo>
                  <a:pt x="37207" y="879082"/>
                </a:lnTo>
                <a:cubicBezTo>
                  <a:pt x="45166" y="668841"/>
                  <a:pt x="127722" y="470248"/>
                  <a:pt x="271217" y="316091"/>
                </a:cubicBezTo>
                <a:close/>
                <a:moveTo>
                  <a:pt x="313280" y="273809"/>
                </a:moveTo>
                <a:cubicBezTo>
                  <a:pt x="315507" y="271692"/>
                  <a:pt x="317771" y="269647"/>
                  <a:pt x="320035" y="267566"/>
                </a:cubicBezTo>
                <a:cubicBezTo>
                  <a:pt x="322956" y="264900"/>
                  <a:pt x="325877" y="262198"/>
                  <a:pt x="328798" y="259569"/>
                </a:cubicBezTo>
                <a:cubicBezTo>
                  <a:pt x="331098" y="257488"/>
                  <a:pt x="333471" y="255443"/>
                  <a:pt x="335808" y="253399"/>
                </a:cubicBezTo>
                <a:cubicBezTo>
                  <a:pt x="338729" y="250806"/>
                  <a:pt x="341687" y="248250"/>
                  <a:pt x="344644" y="245694"/>
                </a:cubicBezTo>
                <a:cubicBezTo>
                  <a:pt x="347017" y="243650"/>
                  <a:pt x="349427" y="241678"/>
                  <a:pt x="351837" y="239670"/>
                </a:cubicBezTo>
                <a:cubicBezTo>
                  <a:pt x="354831" y="237187"/>
                  <a:pt x="357825" y="234704"/>
                  <a:pt x="360819" y="232258"/>
                </a:cubicBezTo>
                <a:cubicBezTo>
                  <a:pt x="363229" y="230286"/>
                  <a:pt x="365676" y="228351"/>
                  <a:pt x="368122" y="226379"/>
                </a:cubicBezTo>
                <a:cubicBezTo>
                  <a:pt x="371152" y="223969"/>
                  <a:pt x="374219" y="221560"/>
                  <a:pt x="377287" y="219186"/>
                </a:cubicBezTo>
                <a:cubicBezTo>
                  <a:pt x="379733" y="217288"/>
                  <a:pt x="382216" y="215389"/>
                  <a:pt x="384699" y="213527"/>
                </a:cubicBezTo>
                <a:cubicBezTo>
                  <a:pt x="387802" y="211190"/>
                  <a:pt x="390906" y="208853"/>
                  <a:pt x="394046" y="206553"/>
                </a:cubicBezTo>
                <a:cubicBezTo>
                  <a:pt x="396529" y="204727"/>
                  <a:pt x="399048" y="202902"/>
                  <a:pt x="401568" y="201076"/>
                </a:cubicBezTo>
                <a:cubicBezTo>
                  <a:pt x="404744" y="198776"/>
                  <a:pt x="407921" y="196548"/>
                  <a:pt x="411134" y="194285"/>
                </a:cubicBezTo>
                <a:cubicBezTo>
                  <a:pt x="413653" y="192532"/>
                  <a:pt x="416173" y="190779"/>
                  <a:pt x="418692" y="189027"/>
                </a:cubicBezTo>
                <a:cubicBezTo>
                  <a:pt x="421942" y="186799"/>
                  <a:pt x="425228" y="184609"/>
                  <a:pt x="428477" y="182418"/>
                </a:cubicBezTo>
                <a:cubicBezTo>
                  <a:pt x="430997" y="180738"/>
                  <a:pt x="433553" y="179059"/>
                  <a:pt x="436109" y="177416"/>
                </a:cubicBezTo>
                <a:cubicBezTo>
                  <a:pt x="439468" y="175261"/>
                  <a:pt x="442827" y="173107"/>
                  <a:pt x="446186" y="170989"/>
                </a:cubicBezTo>
                <a:cubicBezTo>
                  <a:pt x="448706" y="169383"/>
                  <a:pt x="451225" y="167813"/>
                  <a:pt x="453781" y="166243"/>
                </a:cubicBezTo>
                <a:cubicBezTo>
                  <a:pt x="457250" y="164125"/>
                  <a:pt x="460755" y="162007"/>
                  <a:pt x="464223" y="159926"/>
                </a:cubicBezTo>
                <a:cubicBezTo>
                  <a:pt x="466706" y="158429"/>
                  <a:pt x="469189" y="156932"/>
                  <a:pt x="471709" y="155471"/>
                </a:cubicBezTo>
                <a:cubicBezTo>
                  <a:pt x="475323" y="153354"/>
                  <a:pt x="478975" y="151309"/>
                  <a:pt x="482626" y="149228"/>
                </a:cubicBezTo>
                <a:cubicBezTo>
                  <a:pt x="485072" y="147840"/>
                  <a:pt x="487482" y="146453"/>
                  <a:pt x="489928" y="145138"/>
                </a:cubicBezTo>
                <a:cubicBezTo>
                  <a:pt x="493762" y="143021"/>
                  <a:pt x="497633" y="140976"/>
                  <a:pt x="501503" y="138895"/>
                </a:cubicBezTo>
                <a:cubicBezTo>
                  <a:pt x="503803" y="137690"/>
                  <a:pt x="506104" y="136412"/>
                  <a:pt x="508404" y="135207"/>
                </a:cubicBezTo>
                <a:cubicBezTo>
                  <a:pt x="512603" y="133016"/>
                  <a:pt x="516802" y="130935"/>
                  <a:pt x="521037" y="128817"/>
                </a:cubicBezTo>
                <a:cubicBezTo>
                  <a:pt x="523082" y="127795"/>
                  <a:pt x="525090" y="126736"/>
                  <a:pt x="527172" y="125750"/>
                </a:cubicBezTo>
                <a:cubicBezTo>
                  <a:pt x="532101" y="123340"/>
                  <a:pt x="537103" y="120967"/>
                  <a:pt x="542069" y="118667"/>
                </a:cubicBezTo>
                <a:cubicBezTo>
                  <a:pt x="543420" y="118046"/>
                  <a:pt x="544771" y="117352"/>
                  <a:pt x="546158" y="116731"/>
                </a:cubicBezTo>
                <a:cubicBezTo>
                  <a:pt x="552584" y="113774"/>
                  <a:pt x="559047" y="110889"/>
                  <a:pt x="565583" y="108041"/>
                </a:cubicBezTo>
                <a:cubicBezTo>
                  <a:pt x="628896" y="80693"/>
                  <a:pt x="694546" y="61159"/>
                  <a:pt x="761949" y="49475"/>
                </a:cubicBezTo>
                <a:cubicBezTo>
                  <a:pt x="730657" y="70652"/>
                  <a:pt x="700571" y="98438"/>
                  <a:pt x="672273" y="132614"/>
                </a:cubicBezTo>
                <a:cubicBezTo>
                  <a:pt x="607901" y="210350"/>
                  <a:pt x="553972" y="319085"/>
                  <a:pt x="515670" y="448085"/>
                </a:cubicBezTo>
                <a:cubicBezTo>
                  <a:pt x="434831" y="406971"/>
                  <a:pt x="361294" y="353845"/>
                  <a:pt x="296593" y="289838"/>
                </a:cubicBezTo>
                <a:cubicBezTo>
                  <a:pt x="297068" y="289364"/>
                  <a:pt x="297543" y="288889"/>
                  <a:pt x="298017" y="288414"/>
                </a:cubicBezTo>
                <a:cubicBezTo>
                  <a:pt x="300172" y="286297"/>
                  <a:pt x="302326" y="284252"/>
                  <a:pt x="304480" y="282171"/>
                </a:cubicBezTo>
                <a:cubicBezTo>
                  <a:pt x="307438" y="279396"/>
                  <a:pt x="310359" y="276584"/>
                  <a:pt x="313280" y="273809"/>
                </a:cubicBezTo>
                <a:close/>
                <a:moveTo>
                  <a:pt x="931185" y="1246473"/>
                </a:moveTo>
                <a:lnTo>
                  <a:pt x="931185" y="915558"/>
                </a:lnTo>
                <a:lnTo>
                  <a:pt x="1337390" y="915558"/>
                </a:lnTo>
                <a:cubicBezTo>
                  <a:pt x="1337171" y="1059017"/>
                  <a:pt x="1319755" y="1200358"/>
                  <a:pt x="1286856" y="1326144"/>
                </a:cubicBezTo>
                <a:cubicBezTo>
                  <a:pt x="1174653" y="1275611"/>
                  <a:pt x="1055183" y="1248883"/>
                  <a:pt x="931185" y="1246473"/>
                </a:cubicBezTo>
                <a:close/>
                <a:moveTo>
                  <a:pt x="894673" y="542909"/>
                </a:moveTo>
                <a:cubicBezTo>
                  <a:pt x="774034" y="540499"/>
                  <a:pt x="657924" y="514027"/>
                  <a:pt x="549006" y="464187"/>
                </a:cubicBezTo>
                <a:cubicBezTo>
                  <a:pt x="622835" y="211080"/>
                  <a:pt x="753259" y="50497"/>
                  <a:pt x="894673" y="37462"/>
                </a:cubicBezTo>
                <a:lnTo>
                  <a:pt x="894673" y="542909"/>
                </a:lnTo>
                <a:close/>
                <a:moveTo>
                  <a:pt x="539184" y="499823"/>
                </a:moveTo>
                <a:cubicBezTo>
                  <a:pt x="651315" y="550321"/>
                  <a:pt x="770712" y="577012"/>
                  <a:pt x="894673" y="579385"/>
                </a:cubicBezTo>
                <a:lnTo>
                  <a:pt x="894673" y="879045"/>
                </a:lnTo>
                <a:lnTo>
                  <a:pt x="488979" y="879045"/>
                </a:lnTo>
                <a:cubicBezTo>
                  <a:pt x="491462" y="746686"/>
                  <a:pt x="508696" y="616445"/>
                  <a:pt x="539184" y="499823"/>
                </a:cubicBezTo>
                <a:close/>
                <a:moveTo>
                  <a:pt x="894673" y="915558"/>
                </a:moveTo>
                <a:lnTo>
                  <a:pt x="894673" y="1246473"/>
                </a:lnTo>
                <a:cubicBezTo>
                  <a:pt x="770785" y="1248847"/>
                  <a:pt x="651388" y="1275574"/>
                  <a:pt x="539184" y="1326071"/>
                </a:cubicBezTo>
                <a:cubicBezTo>
                  <a:pt x="506286" y="1200358"/>
                  <a:pt x="488833" y="1059017"/>
                  <a:pt x="488651" y="915558"/>
                </a:cubicBezTo>
                <a:lnTo>
                  <a:pt x="894673" y="915558"/>
                </a:lnTo>
                <a:close/>
                <a:moveTo>
                  <a:pt x="894673" y="1282986"/>
                </a:moveTo>
                <a:lnTo>
                  <a:pt x="894673" y="1788469"/>
                </a:lnTo>
                <a:cubicBezTo>
                  <a:pt x="753405" y="1775617"/>
                  <a:pt x="622872" y="1614997"/>
                  <a:pt x="549006" y="1361744"/>
                </a:cubicBezTo>
                <a:cubicBezTo>
                  <a:pt x="657997" y="1311868"/>
                  <a:pt x="774107" y="1285433"/>
                  <a:pt x="894673" y="1282986"/>
                </a:cubicBezTo>
                <a:close/>
                <a:moveTo>
                  <a:pt x="931185" y="879045"/>
                </a:moveTo>
                <a:lnTo>
                  <a:pt x="931185" y="579385"/>
                </a:lnTo>
                <a:cubicBezTo>
                  <a:pt x="1055183" y="576975"/>
                  <a:pt x="1174653" y="550248"/>
                  <a:pt x="1286820" y="499714"/>
                </a:cubicBezTo>
                <a:cubicBezTo>
                  <a:pt x="1317308" y="616299"/>
                  <a:pt x="1334579" y="746613"/>
                  <a:pt x="1337062" y="879045"/>
                </a:cubicBezTo>
                <a:lnTo>
                  <a:pt x="931185" y="879045"/>
                </a:lnTo>
                <a:close/>
                <a:moveTo>
                  <a:pt x="931185" y="542909"/>
                </a:moveTo>
                <a:lnTo>
                  <a:pt x="931185" y="37426"/>
                </a:lnTo>
                <a:cubicBezTo>
                  <a:pt x="1072490" y="50169"/>
                  <a:pt x="1203060" y="210788"/>
                  <a:pt x="1276998" y="464077"/>
                </a:cubicBezTo>
                <a:cubicBezTo>
                  <a:pt x="1168044" y="513990"/>
                  <a:pt x="1051897" y="540462"/>
                  <a:pt x="931185" y="542909"/>
                </a:cubicBezTo>
                <a:close/>
                <a:moveTo>
                  <a:pt x="931185" y="1282986"/>
                </a:moveTo>
                <a:cubicBezTo>
                  <a:pt x="1051860" y="1285396"/>
                  <a:pt x="1168044" y="1311904"/>
                  <a:pt x="1277035" y="1361781"/>
                </a:cubicBezTo>
                <a:cubicBezTo>
                  <a:pt x="1203133" y="1614997"/>
                  <a:pt x="1072636" y="1775580"/>
                  <a:pt x="931185" y="1788432"/>
                </a:cubicBezTo>
                <a:lnTo>
                  <a:pt x="931185" y="1282986"/>
                </a:lnTo>
                <a:close/>
                <a:moveTo>
                  <a:pt x="1373574" y="879045"/>
                </a:moveTo>
                <a:cubicBezTo>
                  <a:pt x="1371055" y="740954"/>
                  <a:pt x="1352726" y="605053"/>
                  <a:pt x="1320375" y="483794"/>
                </a:cubicBezTo>
                <a:cubicBezTo>
                  <a:pt x="1406947" y="440600"/>
                  <a:pt x="1485596" y="384297"/>
                  <a:pt x="1554568" y="316055"/>
                </a:cubicBezTo>
                <a:cubicBezTo>
                  <a:pt x="1698063" y="470212"/>
                  <a:pt x="1780582" y="668768"/>
                  <a:pt x="1788615" y="879045"/>
                </a:cubicBezTo>
                <a:lnTo>
                  <a:pt x="1373574" y="879045"/>
                </a:lnTo>
                <a:close/>
                <a:moveTo>
                  <a:pt x="1260202" y="108078"/>
                </a:moveTo>
                <a:cubicBezTo>
                  <a:pt x="1266665" y="110853"/>
                  <a:pt x="1273091" y="113737"/>
                  <a:pt x="1279444" y="116695"/>
                </a:cubicBezTo>
                <a:cubicBezTo>
                  <a:pt x="1281562" y="117681"/>
                  <a:pt x="1283680" y="118703"/>
                  <a:pt x="1285798" y="119725"/>
                </a:cubicBezTo>
                <a:cubicBezTo>
                  <a:pt x="1290033" y="121697"/>
                  <a:pt x="1294232" y="123705"/>
                  <a:pt x="1298431" y="125750"/>
                </a:cubicBezTo>
                <a:cubicBezTo>
                  <a:pt x="1300987" y="126991"/>
                  <a:pt x="1303470" y="128306"/>
                  <a:pt x="1305989" y="129547"/>
                </a:cubicBezTo>
                <a:cubicBezTo>
                  <a:pt x="1309714" y="131410"/>
                  <a:pt x="1313438" y="133272"/>
                  <a:pt x="1317162" y="135207"/>
                </a:cubicBezTo>
                <a:cubicBezTo>
                  <a:pt x="1319828" y="136594"/>
                  <a:pt x="1322493" y="138055"/>
                  <a:pt x="1325158" y="139442"/>
                </a:cubicBezTo>
                <a:cubicBezTo>
                  <a:pt x="1328664" y="141304"/>
                  <a:pt x="1332169" y="143167"/>
                  <a:pt x="1335638" y="145065"/>
                </a:cubicBezTo>
                <a:cubicBezTo>
                  <a:pt x="1338376" y="146562"/>
                  <a:pt x="1341078" y="148096"/>
                  <a:pt x="1343780" y="149629"/>
                </a:cubicBezTo>
                <a:cubicBezTo>
                  <a:pt x="1347139" y="151528"/>
                  <a:pt x="1350535" y="153427"/>
                  <a:pt x="1353857" y="155398"/>
                </a:cubicBezTo>
                <a:cubicBezTo>
                  <a:pt x="1356596" y="157005"/>
                  <a:pt x="1359298" y="158612"/>
                  <a:pt x="1362000" y="160255"/>
                </a:cubicBezTo>
                <a:cubicBezTo>
                  <a:pt x="1365286" y="162190"/>
                  <a:pt x="1368536" y="164161"/>
                  <a:pt x="1371785" y="166170"/>
                </a:cubicBezTo>
                <a:cubicBezTo>
                  <a:pt x="1374524" y="167849"/>
                  <a:pt x="1377226" y="169565"/>
                  <a:pt x="1379928" y="171281"/>
                </a:cubicBezTo>
                <a:cubicBezTo>
                  <a:pt x="1383104" y="173290"/>
                  <a:pt x="1386281" y="175298"/>
                  <a:pt x="1389457" y="177343"/>
                </a:cubicBezTo>
                <a:cubicBezTo>
                  <a:pt x="1392159" y="179095"/>
                  <a:pt x="1394861" y="180884"/>
                  <a:pt x="1397563" y="182673"/>
                </a:cubicBezTo>
                <a:cubicBezTo>
                  <a:pt x="1400667" y="184755"/>
                  <a:pt x="1403770" y="186836"/>
                  <a:pt x="1406874" y="188917"/>
                </a:cubicBezTo>
                <a:cubicBezTo>
                  <a:pt x="1409539" y="190743"/>
                  <a:pt x="1412205" y="192605"/>
                  <a:pt x="1414870" y="194467"/>
                </a:cubicBezTo>
                <a:cubicBezTo>
                  <a:pt x="1417937" y="196621"/>
                  <a:pt x="1420968" y="198776"/>
                  <a:pt x="1423998" y="200930"/>
                </a:cubicBezTo>
                <a:cubicBezTo>
                  <a:pt x="1426627" y="202829"/>
                  <a:pt x="1429256" y="204727"/>
                  <a:pt x="1431885" y="206662"/>
                </a:cubicBezTo>
                <a:cubicBezTo>
                  <a:pt x="1434879" y="208890"/>
                  <a:pt x="1437873" y="211117"/>
                  <a:pt x="1440867" y="213381"/>
                </a:cubicBezTo>
                <a:cubicBezTo>
                  <a:pt x="1443460" y="215352"/>
                  <a:pt x="1446052" y="217324"/>
                  <a:pt x="1448608" y="219296"/>
                </a:cubicBezTo>
                <a:cubicBezTo>
                  <a:pt x="1451566" y="221596"/>
                  <a:pt x="1454523" y="223896"/>
                  <a:pt x="1457444" y="226233"/>
                </a:cubicBezTo>
                <a:cubicBezTo>
                  <a:pt x="1459964" y="228241"/>
                  <a:pt x="1462519" y="230250"/>
                  <a:pt x="1465002" y="232294"/>
                </a:cubicBezTo>
                <a:cubicBezTo>
                  <a:pt x="1467923" y="234668"/>
                  <a:pt x="1470844" y="237114"/>
                  <a:pt x="1473765" y="239524"/>
                </a:cubicBezTo>
                <a:cubicBezTo>
                  <a:pt x="1476212" y="241569"/>
                  <a:pt x="1478695" y="243650"/>
                  <a:pt x="1481141" y="245731"/>
                </a:cubicBezTo>
                <a:cubicBezTo>
                  <a:pt x="1484062" y="248214"/>
                  <a:pt x="1486946" y="250733"/>
                  <a:pt x="1489831" y="253289"/>
                </a:cubicBezTo>
                <a:cubicBezTo>
                  <a:pt x="1492204" y="255370"/>
                  <a:pt x="1494614" y="257452"/>
                  <a:pt x="1496987" y="259569"/>
                </a:cubicBezTo>
                <a:cubicBezTo>
                  <a:pt x="1499909" y="262162"/>
                  <a:pt x="1502757" y="264827"/>
                  <a:pt x="1505641" y="267456"/>
                </a:cubicBezTo>
                <a:cubicBezTo>
                  <a:pt x="1507941" y="269574"/>
                  <a:pt x="1510242" y="271655"/>
                  <a:pt x="1512505" y="273773"/>
                </a:cubicBezTo>
                <a:cubicBezTo>
                  <a:pt x="1515427" y="276548"/>
                  <a:pt x="1518347" y="279359"/>
                  <a:pt x="1521232" y="282134"/>
                </a:cubicBezTo>
                <a:cubicBezTo>
                  <a:pt x="1523386" y="284216"/>
                  <a:pt x="1525577" y="286297"/>
                  <a:pt x="1527695" y="288378"/>
                </a:cubicBezTo>
                <a:cubicBezTo>
                  <a:pt x="1528169" y="288853"/>
                  <a:pt x="1528644" y="289327"/>
                  <a:pt x="1529119" y="289802"/>
                </a:cubicBezTo>
                <a:cubicBezTo>
                  <a:pt x="1464491" y="353772"/>
                  <a:pt x="1390991" y="406825"/>
                  <a:pt x="1310261" y="447939"/>
                </a:cubicBezTo>
                <a:cubicBezTo>
                  <a:pt x="1271959" y="318939"/>
                  <a:pt x="1217993" y="210204"/>
                  <a:pt x="1153585" y="132505"/>
                </a:cubicBezTo>
                <a:cubicBezTo>
                  <a:pt x="1125324" y="98402"/>
                  <a:pt x="1095274" y="70652"/>
                  <a:pt x="1064019" y="49475"/>
                </a:cubicBezTo>
                <a:cubicBezTo>
                  <a:pt x="1131349" y="61232"/>
                  <a:pt x="1196962" y="80766"/>
                  <a:pt x="1260202" y="108078"/>
                </a:cubicBezTo>
                <a:close/>
                <a:moveTo>
                  <a:pt x="1064129" y="1776310"/>
                </a:moveTo>
                <a:cubicBezTo>
                  <a:pt x="1095383" y="1755169"/>
                  <a:pt x="1125397" y="1727420"/>
                  <a:pt x="1153658" y="1693317"/>
                </a:cubicBezTo>
                <a:cubicBezTo>
                  <a:pt x="1218066" y="1615618"/>
                  <a:pt x="1271996" y="1506846"/>
                  <a:pt x="1310334" y="1377846"/>
                </a:cubicBezTo>
                <a:cubicBezTo>
                  <a:pt x="1391064" y="1418960"/>
                  <a:pt x="1464528" y="1472013"/>
                  <a:pt x="1529192" y="1535983"/>
                </a:cubicBezTo>
                <a:cubicBezTo>
                  <a:pt x="1528754" y="1536421"/>
                  <a:pt x="1528279" y="1536896"/>
                  <a:pt x="1527841" y="1537334"/>
                </a:cubicBezTo>
                <a:cubicBezTo>
                  <a:pt x="1525614" y="1539525"/>
                  <a:pt x="1523350" y="1541679"/>
                  <a:pt x="1521086" y="1543870"/>
                </a:cubicBezTo>
                <a:cubicBezTo>
                  <a:pt x="1518275" y="1546572"/>
                  <a:pt x="1515463" y="1549310"/>
                  <a:pt x="1512615" y="1551976"/>
                </a:cubicBezTo>
                <a:cubicBezTo>
                  <a:pt x="1510278" y="1554167"/>
                  <a:pt x="1507941" y="1556321"/>
                  <a:pt x="1505605" y="1558475"/>
                </a:cubicBezTo>
                <a:cubicBezTo>
                  <a:pt x="1502793" y="1561067"/>
                  <a:pt x="1499945" y="1563660"/>
                  <a:pt x="1497097" y="1566216"/>
                </a:cubicBezTo>
                <a:cubicBezTo>
                  <a:pt x="1494687" y="1568370"/>
                  <a:pt x="1492277" y="1570488"/>
                  <a:pt x="1489868" y="1572606"/>
                </a:cubicBezTo>
                <a:cubicBezTo>
                  <a:pt x="1487020" y="1575125"/>
                  <a:pt x="1484172" y="1577608"/>
                  <a:pt x="1481287" y="1580054"/>
                </a:cubicBezTo>
                <a:cubicBezTo>
                  <a:pt x="1478841" y="1582172"/>
                  <a:pt x="1476321" y="1584217"/>
                  <a:pt x="1473838" y="1586298"/>
                </a:cubicBezTo>
                <a:cubicBezTo>
                  <a:pt x="1470954" y="1588708"/>
                  <a:pt x="1468069" y="1591118"/>
                  <a:pt x="1465148" y="1593491"/>
                </a:cubicBezTo>
                <a:cubicBezTo>
                  <a:pt x="1462629" y="1595536"/>
                  <a:pt x="1460073" y="1597580"/>
                  <a:pt x="1457554" y="1599588"/>
                </a:cubicBezTo>
                <a:cubicBezTo>
                  <a:pt x="1454633" y="1601925"/>
                  <a:pt x="1451675" y="1604226"/>
                  <a:pt x="1448718" y="1606526"/>
                </a:cubicBezTo>
                <a:cubicBezTo>
                  <a:pt x="1446162" y="1608534"/>
                  <a:pt x="1443569" y="1610506"/>
                  <a:pt x="1440977" y="1612441"/>
                </a:cubicBezTo>
                <a:cubicBezTo>
                  <a:pt x="1438019" y="1614705"/>
                  <a:pt x="1435025" y="1616932"/>
                  <a:pt x="1432031" y="1619123"/>
                </a:cubicBezTo>
                <a:cubicBezTo>
                  <a:pt x="1429402" y="1621058"/>
                  <a:pt x="1426773" y="1622957"/>
                  <a:pt x="1424145" y="1624892"/>
                </a:cubicBezTo>
                <a:cubicBezTo>
                  <a:pt x="1421114" y="1627083"/>
                  <a:pt x="1418083" y="1629237"/>
                  <a:pt x="1415016" y="1631355"/>
                </a:cubicBezTo>
                <a:cubicBezTo>
                  <a:pt x="1412351" y="1633217"/>
                  <a:pt x="1409685" y="1635079"/>
                  <a:pt x="1407020" y="1636904"/>
                </a:cubicBezTo>
                <a:cubicBezTo>
                  <a:pt x="1403916" y="1639022"/>
                  <a:pt x="1400813" y="1641104"/>
                  <a:pt x="1397709" y="1643185"/>
                </a:cubicBezTo>
                <a:cubicBezTo>
                  <a:pt x="1395007" y="1644974"/>
                  <a:pt x="1392342" y="1646763"/>
                  <a:pt x="1389640" y="1648516"/>
                </a:cubicBezTo>
                <a:cubicBezTo>
                  <a:pt x="1386463" y="1650560"/>
                  <a:pt x="1383287" y="1652605"/>
                  <a:pt x="1380110" y="1654613"/>
                </a:cubicBezTo>
                <a:cubicBezTo>
                  <a:pt x="1377408" y="1656329"/>
                  <a:pt x="1374706" y="1658045"/>
                  <a:pt x="1371968" y="1659689"/>
                </a:cubicBezTo>
                <a:cubicBezTo>
                  <a:pt x="1368718" y="1661697"/>
                  <a:pt x="1365469" y="1663632"/>
                  <a:pt x="1362182" y="1665604"/>
                </a:cubicBezTo>
                <a:cubicBezTo>
                  <a:pt x="1359444" y="1667247"/>
                  <a:pt x="1356742" y="1668853"/>
                  <a:pt x="1354003" y="1670460"/>
                </a:cubicBezTo>
                <a:cubicBezTo>
                  <a:pt x="1350681" y="1672395"/>
                  <a:pt x="1347285" y="1674294"/>
                  <a:pt x="1343926" y="1676192"/>
                </a:cubicBezTo>
                <a:cubicBezTo>
                  <a:pt x="1341224" y="1677726"/>
                  <a:pt x="1338522" y="1679259"/>
                  <a:pt x="1335784" y="1680756"/>
                </a:cubicBezTo>
                <a:cubicBezTo>
                  <a:pt x="1332278" y="1682692"/>
                  <a:pt x="1328773" y="1684554"/>
                  <a:pt x="1325231" y="1686416"/>
                </a:cubicBezTo>
                <a:cubicBezTo>
                  <a:pt x="1322603" y="1687840"/>
                  <a:pt x="1319937" y="1689264"/>
                  <a:pt x="1317308" y="1690651"/>
                </a:cubicBezTo>
                <a:cubicBezTo>
                  <a:pt x="1313584" y="1692586"/>
                  <a:pt x="1309859" y="1694449"/>
                  <a:pt x="1306099" y="1696347"/>
                </a:cubicBezTo>
                <a:cubicBezTo>
                  <a:pt x="1303579" y="1697625"/>
                  <a:pt x="1301096" y="1698903"/>
                  <a:pt x="1298577" y="1700145"/>
                </a:cubicBezTo>
                <a:cubicBezTo>
                  <a:pt x="1294378" y="1702189"/>
                  <a:pt x="1290143" y="1704198"/>
                  <a:pt x="1285907" y="1706169"/>
                </a:cubicBezTo>
                <a:cubicBezTo>
                  <a:pt x="1283789" y="1707155"/>
                  <a:pt x="1281708" y="1708177"/>
                  <a:pt x="1279554" y="1709163"/>
                </a:cubicBezTo>
                <a:cubicBezTo>
                  <a:pt x="1273164" y="1712084"/>
                  <a:pt x="1266774" y="1714969"/>
                  <a:pt x="1260312" y="1717780"/>
                </a:cubicBezTo>
                <a:cubicBezTo>
                  <a:pt x="1196998" y="1745128"/>
                  <a:pt x="1131458" y="1764626"/>
                  <a:pt x="1064129" y="1776310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23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0" name="Google Shape;400;p23"/>
          <p:cNvSpPr txBox="1"/>
          <p:nvPr/>
        </p:nvSpPr>
        <p:spPr>
          <a:xfrm>
            <a:off x="3377680" y="1600001"/>
            <a:ext cx="11683514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Write your topic or idea </a:t>
            </a:r>
            <a:endParaRPr/>
          </a:p>
        </p:txBody>
      </p:sp>
      <p:sp>
        <p:nvSpPr>
          <p:cNvPr id="401" name="Google Shape;401;p23"/>
          <p:cNvSpPr txBox="1"/>
          <p:nvPr/>
        </p:nvSpPr>
        <p:spPr>
          <a:xfrm>
            <a:off x="7045047" y="6292631"/>
            <a:ext cx="345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23"/>
          <p:cNvSpPr txBox="1"/>
          <p:nvPr/>
        </p:nvSpPr>
        <p:spPr>
          <a:xfrm>
            <a:off x="6680983" y="6943716"/>
            <a:ext cx="418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Briefly elaborate on what </a:t>
            </a:r>
            <a:endParaRPr sz="2400" u="none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you want to discuss.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23"/>
          <p:cNvSpPr txBox="1"/>
          <p:nvPr/>
        </p:nvSpPr>
        <p:spPr>
          <a:xfrm>
            <a:off x="12109434" y="6292631"/>
            <a:ext cx="345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11745370" y="6943716"/>
            <a:ext cx="418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Briefly elaborate on what </a:t>
            </a:r>
            <a:endParaRPr sz="2400" u="none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you want to discuss.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1976311" y="6292631"/>
            <a:ext cx="345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23"/>
          <p:cNvSpPr txBox="1"/>
          <p:nvPr/>
        </p:nvSpPr>
        <p:spPr>
          <a:xfrm>
            <a:off x="1612247" y="6943716"/>
            <a:ext cx="41829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Briefly elaborate on what you want to discuss.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24"/>
          <p:cNvGrpSpPr/>
          <p:nvPr/>
        </p:nvGrpSpPr>
        <p:grpSpPr>
          <a:xfrm>
            <a:off x="779224" y="941275"/>
            <a:ext cx="16771760" cy="8510634"/>
            <a:chOff x="0" y="0"/>
            <a:chExt cx="4316614" cy="2190416"/>
          </a:xfrm>
        </p:grpSpPr>
        <p:sp>
          <p:nvSpPr>
            <p:cNvPr id="412" name="Google Shape;412;p24"/>
            <p:cNvSpPr/>
            <p:nvPr/>
          </p:nvSpPr>
          <p:spPr>
            <a:xfrm>
              <a:off x="0" y="0"/>
              <a:ext cx="4316614" cy="2190416"/>
            </a:xfrm>
            <a:custGeom>
              <a:rect b="b" l="l" r="r" t="t"/>
              <a:pathLst>
                <a:path extrusionOk="0" h="2190416" w="4316614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3" name="Google Shape;413;p2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24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415" name="Google Shape;415;p24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6" name="Google Shape;416;p2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7" name="Google Shape;417;p24"/>
          <p:cNvCxnSpPr/>
          <p:nvPr/>
        </p:nvCxnSpPr>
        <p:spPr>
          <a:xfrm>
            <a:off x="4900624" y="3370611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24"/>
          <p:cNvCxnSpPr/>
          <p:nvPr/>
        </p:nvCxnSpPr>
        <p:spPr>
          <a:xfrm>
            <a:off x="4900624" y="6807532"/>
            <a:ext cx="8107200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9" name="Google Shape;419;p24"/>
          <p:cNvSpPr txBox="1"/>
          <p:nvPr/>
        </p:nvSpPr>
        <p:spPr>
          <a:xfrm>
            <a:off x="5140919" y="3801843"/>
            <a:ext cx="7626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Add a Section Header</a:t>
            </a:r>
            <a:endParaRPr/>
          </a:p>
        </p:txBody>
      </p:sp>
      <p:grpSp>
        <p:nvGrpSpPr>
          <p:cNvPr id="420" name="Google Shape;420;p24"/>
          <p:cNvGrpSpPr/>
          <p:nvPr/>
        </p:nvGrpSpPr>
        <p:grpSpPr>
          <a:xfrm>
            <a:off x="9254265" y="1469568"/>
            <a:ext cx="1373169" cy="2430982"/>
            <a:chOff x="9254265" y="1469568"/>
            <a:chExt cx="1373169" cy="2430982"/>
          </a:xfrm>
        </p:grpSpPr>
        <p:grpSp>
          <p:nvGrpSpPr>
            <p:cNvPr id="421" name="Google Shape;421;p24"/>
            <p:cNvGrpSpPr/>
            <p:nvPr/>
          </p:nvGrpSpPr>
          <p:grpSpPr>
            <a:xfrm>
              <a:off x="9254265" y="1469568"/>
              <a:ext cx="1373169" cy="2430982"/>
              <a:chOff x="9254265" y="1469568"/>
              <a:chExt cx="1373169" cy="2430982"/>
            </a:xfrm>
          </p:grpSpPr>
          <p:sp>
            <p:nvSpPr>
              <p:cNvPr id="422" name="Google Shape;422;p24"/>
              <p:cNvSpPr/>
              <p:nvPr/>
            </p:nvSpPr>
            <p:spPr>
              <a:xfrm>
                <a:off x="9380642" y="2774341"/>
                <a:ext cx="516214" cy="1126209"/>
              </a:xfrm>
              <a:custGeom>
                <a:rect b="b" l="l" r="r" t="t"/>
                <a:pathLst>
                  <a:path extrusionOk="0" h="1126209" w="516214">
                    <a:moveTo>
                      <a:pt x="474221" y="300987"/>
                    </a:moveTo>
                    <a:cubicBezTo>
                      <a:pt x="339922" y="581255"/>
                      <a:pt x="203529" y="835531"/>
                      <a:pt x="41627" y="1114962"/>
                    </a:cubicBezTo>
                    <a:cubicBezTo>
                      <a:pt x="29644" y="1135650"/>
                      <a:pt x="-5149" y="1125955"/>
                      <a:pt x="646" y="1100882"/>
                    </a:cubicBezTo>
                    <a:cubicBezTo>
                      <a:pt x="154184" y="436990"/>
                      <a:pt x="249450" y="-7807"/>
                      <a:pt x="290484" y="104"/>
                    </a:cubicBezTo>
                    <a:cubicBezTo>
                      <a:pt x="379902" y="17374"/>
                      <a:pt x="492547" y="48519"/>
                      <a:pt x="513793" y="152337"/>
                    </a:cubicBezTo>
                    <a:cubicBezTo>
                      <a:pt x="524712" y="205765"/>
                      <a:pt x="496433" y="254477"/>
                      <a:pt x="474221" y="300987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>
                <a:off x="9584007" y="2773541"/>
                <a:ext cx="310021" cy="452157"/>
              </a:xfrm>
              <a:custGeom>
                <a:rect b="b" l="l" r="r" t="t"/>
                <a:pathLst>
                  <a:path extrusionOk="0" h="452157" w="310021">
                    <a:moveTo>
                      <a:pt x="197395" y="452158"/>
                    </a:moveTo>
                    <a:cubicBezTo>
                      <a:pt x="21867" y="270233"/>
                      <a:pt x="31281" y="280433"/>
                      <a:pt x="0" y="246628"/>
                    </a:cubicBezTo>
                    <a:cubicBezTo>
                      <a:pt x="64228" y="-1254"/>
                      <a:pt x="64063" y="-3539"/>
                      <a:pt x="87120" y="904"/>
                    </a:cubicBezTo>
                    <a:cubicBezTo>
                      <a:pt x="427620" y="66667"/>
                      <a:pt x="304168" y="237609"/>
                      <a:pt x="197395" y="452158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4"/>
              <p:cNvSpPr/>
              <p:nvPr/>
            </p:nvSpPr>
            <p:spPr>
              <a:xfrm>
                <a:off x="9254265" y="1469568"/>
                <a:ext cx="1373169" cy="1620971"/>
              </a:xfrm>
              <a:custGeom>
                <a:rect b="b" l="l" r="r" t="t"/>
                <a:pathLst>
                  <a:path extrusionOk="0" h="1620971" w="1373169">
                    <a:moveTo>
                      <a:pt x="851778" y="4379"/>
                    </a:moveTo>
                    <a:cubicBezTo>
                      <a:pt x="445495" y="-32640"/>
                      <a:pt x="757833" y="159126"/>
                      <a:pt x="431467" y="805651"/>
                    </a:cubicBezTo>
                    <a:cubicBezTo>
                      <a:pt x="278968" y="805651"/>
                      <a:pt x="88058" y="917000"/>
                      <a:pt x="13411" y="1015780"/>
                    </a:cubicBezTo>
                    <a:cubicBezTo>
                      <a:pt x="-55995" y="1107623"/>
                      <a:pt x="150877" y="1442053"/>
                      <a:pt x="474731" y="1565975"/>
                    </a:cubicBezTo>
                    <a:cubicBezTo>
                      <a:pt x="791882" y="1688793"/>
                      <a:pt x="1175340" y="1583775"/>
                      <a:pt x="1185482" y="1466961"/>
                    </a:cubicBezTo>
                    <a:cubicBezTo>
                      <a:pt x="1196251" y="1342908"/>
                      <a:pt x="1128594" y="1132492"/>
                      <a:pt x="1015813" y="1030590"/>
                    </a:cubicBezTo>
                    <a:cubicBezTo>
                      <a:pt x="1208666" y="323213"/>
                      <a:pt x="1568756" y="400562"/>
                      <a:pt x="1240185" y="153895"/>
                    </a:cubicBezTo>
                    <a:cubicBezTo>
                      <a:pt x="1171027" y="101974"/>
                      <a:pt x="1021248" y="19816"/>
                      <a:pt x="851778" y="4379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4"/>
              <p:cNvSpPr/>
              <p:nvPr/>
            </p:nvSpPr>
            <p:spPr>
              <a:xfrm>
                <a:off x="9680303" y="2326299"/>
                <a:ext cx="571851" cy="245166"/>
              </a:xfrm>
              <a:custGeom>
                <a:rect b="b" l="l" r="r" t="t"/>
                <a:pathLst>
                  <a:path extrusionOk="0" h="245166" w="571851">
                    <a:moveTo>
                      <a:pt x="560700" y="211748"/>
                    </a:moveTo>
                    <a:cubicBezTo>
                      <a:pt x="335900" y="198456"/>
                      <a:pt x="255658" y="196802"/>
                      <a:pt x="26209" y="3573"/>
                    </a:cubicBezTo>
                    <a:cubicBezTo>
                      <a:pt x="14129" y="-6603"/>
                      <a:pt x="-7607" y="6685"/>
                      <a:pt x="2690" y="21738"/>
                    </a:cubicBezTo>
                    <a:cubicBezTo>
                      <a:pt x="111581" y="180904"/>
                      <a:pt x="397636" y="279402"/>
                      <a:pt x="563731" y="234123"/>
                    </a:cubicBezTo>
                    <a:cubicBezTo>
                      <a:pt x="576486" y="230647"/>
                      <a:pt x="573261" y="212492"/>
                      <a:pt x="560700" y="211748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6" name="Google Shape;426;p24"/>
            <p:cNvSpPr/>
            <p:nvPr/>
          </p:nvSpPr>
          <p:spPr>
            <a:xfrm>
              <a:off x="9916613" y="1509852"/>
              <a:ext cx="648839" cy="336305"/>
            </a:xfrm>
            <a:custGeom>
              <a:rect b="b" l="l" r="r" t="t"/>
              <a:pathLst>
                <a:path extrusionOk="0" h="336305" w="648839">
                  <a:moveTo>
                    <a:pt x="628581" y="217948"/>
                  </a:moveTo>
                  <a:cubicBezTo>
                    <a:pt x="622349" y="209318"/>
                    <a:pt x="604819" y="214224"/>
                    <a:pt x="609696" y="225917"/>
                  </a:cubicBezTo>
                  <a:cubicBezTo>
                    <a:pt x="708085" y="461921"/>
                    <a:pt x="-138282" y="112142"/>
                    <a:pt x="46907" y="23411"/>
                  </a:cubicBezTo>
                  <a:cubicBezTo>
                    <a:pt x="59507" y="17372"/>
                    <a:pt x="50633" y="-4040"/>
                    <a:pt x="37329" y="672"/>
                  </a:cubicBezTo>
                  <a:cubicBezTo>
                    <a:pt x="-36147" y="26678"/>
                    <a:pt x="15068" y="114544"/>
                    <a:pt x="53158" y="147751"/>
                  </a:cubicBezTo>
                  <a:cubicBezTo>
                    <a:pt x="116240" y="202749"/>
                    <a:pt x="202020" y="236715"/>
                    <a:pt x="278765" y="267715"/>
                  </a:cubicBezTo>
                  <a:cubicBezTo>
                    <a:pt x="630592" y="409821"/>
                    <a:pt x="687738" y="299877"/>
                    <a:pt x="628581" y="21794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5"/>
          <p:cNvPicPr preferRelativeResize="0"/>
          <p:nvPr/>
        </p:nvPicPr>
        <p:blipFill rotWithShape="1">
          <a:blip r:embed="rId3">
            <a:alphaModFix/>
          </a:blip>
          <a:srcRect b="17338" l="0" r="203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2" name="Google Shape;432;p25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433" name="Google Shape;433;p25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4" name="Google Shape;434;p2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b="27442" l="40024" r="32145" t="25623"/>
          <a:stretch/>
        </p:blipFill>
        <p:spPr>
          <a:xfrm>
            <a:off x="2971410" y="4447098"/>
            <a:ext cx="2429727" cy="273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5"/>
          <p:cNvPicPr preferRelativeResize="0"/>
          <p:nvPr/>
        </p:nvPicPr>
        <p:blipFill rotWithShape="1">
          <a:blip r:embed="rId5">
            <a:alphaModFix/>
          </a:blip>
          <a:srcRect b="0" l="23607" r="17097" t="0"/>
          <a:stretch/>
        </p:blipFill>
        <p:spPr>
          <a:xfrm>
            <a:off x="6300373" y="4447098"/>
            <a:ext cx="2429727" cy="273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6">
            <a:alphaModFix/>
          </a:blip>
          <a:srcRect b="0" l="23573" r="17055" t="0"/>
          <a:stretch/>
        </p:blipFill>
        <p:spPr>
          <a:xfrm>
            <a:off x="9563896" y="4447098"/>
            <a:ext cx="2429727" cy="273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5"/>
          <p:cNvPicPr preferRelativeResize="0"/>
          <p:nvPr/>
        </p:nvPicPr>
        <p:blipFill rotWithShape="1">
          <a:blip r:embed="rId7">
            <a:alphaModFix/>
          </a:blip>
          <a:srcRect b="28566" l="34571" r="23377" t="517"/>
          <a:stretch/>
        </p:blipFill>
        <p:spPr>
          <a:xfrm>
            <a:off x="12958301" y="4447098"/>
            <a:ext cx="2429727" cy="2731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25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0" name="Google Shape;440;p25"/>
          <p:cNvGrpSpPr/>
          <p:nvPr/>
        </p:nvGrpSpPr>
        <p:grpSpPr>
          <a:xfrm>
            <a:off x="2961885" y="7483725"/>
            <a:ext cx="2439300" cy="845710"/>
            <a:chOff x="0" y="0"/>
            <a:chExt cx="3252400" cy="1127613"/>
          </a:xfrm>
        </p:grpSpPr>
        <p:sp>
          <p:nvSpPr>
            <p:cNvPr id="441" name="Google Shape;441;p25"/>
            <p:cNvSpPr txBox="1"/>
            <p:nvPr/>
          </p:nvSpPr>
          <p:spPr>
            <a:xfrm>
              <a:off x="0" y="0"/>
              <a:ext cx="32397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545454"/>
                  </a:solidFill>
                  <a:latin typeface="Open Sans"/>
                  <a:ea typeface="Open Sans"/>
                  <a:cs typeface="Open Sans"/>
                  <a:sym typeface="Open Sans"/>
                </a:rPr>
                <a:t> Name</a:t>
              </a:r>
              <a:endParaRPr sz="25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25"/>
            <p:cNvSpPr txBox="1"/>
            <p:nvPr/>
          </p:nvSpPr>
          <p:spPr>
            <a:xfrm>
              <a:off x="12700" y="676413"/>
              <a:ext cx="32397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545454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443" name="Google Shape;443;p25"/>
            <p:cNvCxnSpPr/>
            <p:nvPr/>
          </p:nvCxnSpPr>
          <p:spPr>
            <a:xfrm>
              <a:off x="1058977" y="536713"/>
              <a:ext cx="1286783" cy="0"/>
            </a:xfrm>
            <a:prstGeom prst="straightConnector1">
              <a:avLst/>
            </a:prstGeom>
            <a:noFill/>
            <a:ln cap="flat" cmpd="sng" w="762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44" name="Google Shape;444;p25"/>
          <p:cNvGrpSpPr/>
          <p:nvPr/>
        </p:nvGrpSpPr>
        <p:grpSpPr>
          <a:xfrm>
            <a:off x="6290848" y="7483725"/>
            <a:ext cx="2439300" cy="845710"/>
            <a:chOff x="0" y="0"/>
            <a:chExt cx="3252400" cy="1127613"/>
          </a:xfrm>
        </p:grpSpPr>
        <p:sp>
          <p:nvSpPr>
            <p:cNvPr id="445" name="Google Shape;445;p25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545454"/>
                  </a:solidFill>
                  <a:latin typeface="Open Sans"/>
                  <a:ea typeface="Open Sans"/>
                  <a:cs typeface="Open Sans"/>
                  <a:sym typeface="Open Sans"/>
                </a:rPr>
                <a:t> Name</a:t>
              </a: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25"/>
            <p:cNvSpPr txBox="1"/>
            <p:nvPr/>
          </p:nvSpPr>
          <p:spPr>
            <a:xfrm>
              <a:off x="12700" y="676413"/>
              <a:ext cx="32397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545454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447" name="Google Shape;447;p25"/>
            <p:cNvCxnSpPr/>
            <p:nvPr/>
          </p:nvCxnSpPr>
          <p:spPr>
            <a:xfrm>
              <a:off x="1058977" y="536713"/>
              <a:ext cx="1286783" cy="0"/>
            </a:xfrm>
            <a:prstGeom prst="straightConnector1">
              <a:avLst/>
            </a:prstGeom>
            <a:noFill/>
            <a:ln cap="flat" cmpd="sng" w="762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48" name="Google Shape;448;p25"/>
          <p:cNvGrpSpPr/>
          <p:nvPr/>
        </p:nvGrpSpPr>
        <p:grpSpPr>
          <a:xfrm>
            <a:off x="9563896" y="7445564"/>
            <a:ext cx="2439300" cy="845710"/>
            <a:chOff x="0" y="0"/>
            <a:chExt cx="3252400" cy="1127613"/>
          </a:xfrm>
        </p:grpSpPr>
        <p:sp>
          <p:nvSpPr>
            <p:cNvPr id="449" name="Google Shape;449;p25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545454"/>
                  </a:solidFill>
                  <a:latin typeface="Open Sans"/>
                  <a:ea typeface="Open Sans"/>
                  <a:cs typeface="Open Sans"/>
                  <a:sym typeface="Open Sans"/>
                </a:rPr>
                <a:t> Name</a:t>
              </a: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25"/>
            <p:cNvSpPr txBox="1"/>
            <p:nvPr/>
          </p:nvSpPr>
          <p:spPr>
            <a:xfrm>
              <a:off x="12700" y="676413"/>
              <a:ext cx="32397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545454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451" name="Google Shape;451;p25"/>
            <p:cNvCxnSpPr/>
            <p:nvPr/>
          </p:nvCxnSpPr>
          <p:spPr>
            <a:xfrm>
              <a:off x="1058977" y="536713"/>
              <a:ext cx="1286783" cy="0"/>
            </a:xfrm>
            <a:prstGeom prst="straightConnector1">
              <a:avLst/>
            </a:prstGeom>
            <a:noFill/>
            <a:ln cap="flat" cmpd="sng" w="762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52" name="Google Shape;452;p25"/>
          <p:cNvGrpSpPr/>
          <p:nvPr/>
        </p:nvGrpSpPr>
        <p:grpSpPr>
          <a:xfrm>
            <a:off x="12958301" y="7445564"/>
            <a:ext cx="2439300" cy="845710"/>
            <a:chOff x="0" y="0"/>
            <a:chExt cx="3252400" cy="1127613"/>
          </a:xfrm>
        </p:grpSpPr>
        <p:sp>
          <p:nvSpPr>
            <p:cNvPr id="453" name="Google Shape;453;p25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545454"/>
                  </a:solidFill>
                  <a:latin typeface="Open Sans"/>
                  <a:ea typeface="Open Sans"/>
                  <a:cs typeface="Open Sans"/>
                  <a:sym typeface="Open Sans"/>
                </a:rPr>
                <a:t> Name</a:t>
              </a: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25"/>
            <p:cNvSpPr txBox="1"/>
            <p:nvPr/>
          </p:nvSpPr>
          <p:spPr>
            <a:xfrm>
              <a:off x="12700" y="676413"/>
              <a:ext cx="32397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545454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455" name="Google Shape;455;p25"/>
            <p:cNvCxnSpPr/>
            <p:nvPr/>
          </p:nvCxnSpPr>
          <p:spPr>
            <a:xfrm>
              <a:off x="1058977" y="536713"/>
              <a:ext cx="1286783" cy="0"/>
            </a:xfrm>
            <a:prstGeom prst="straightConnector1">
              <a:avLst/>
            </a:prstGeom>
            <a:noFill/>
            <a:ln cap="flat" cmpd="sng" w="762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56" name="Google Shape;456;p25"/>
          <p:cNvSpPr txBox="1"/>
          <p:nvPr/>
        </p:nvSpPr>
        <p:spPr>
          <a:xfrm>
            <a:off x="3377680" y="1600001"/>
            <a:ext cx="11778765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Add a Team Members Page</a:t>
            </a:r>
            <a:endParaRPr/>
          </a:p>
        </p:txBody>
      </p:sp>
      <p:sp>
        <p:nvSpPr>
          <p:cNvPr id="457" name="Google Shape;457;p25"/>
          <p:cNvSpPr txBox="1"/>
          <p:nvPr/>
        </p:nvSpPr>
        <p:spPr>
          <a:xfrm>
            <a:off x="5760739" y="3026417"/>
            <a:ext cx="6633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Elaborate on what you want to discuss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6"/>
          <p:cNvPicPr preferRelativeResize="0"/>
          <p:nvPr/>
        </p:nvPicPr>
        <p:blipFill rotWithShape="1">
          <a:blip r:embed="rId3">
            <a:alphaModFix/>
          </a:blip>
          <a:srcRect b="18775" l="3668" r="35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p26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464" name="Google Shape;464;p26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5" name="Google Shape;465;p2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6" name="Google Shape;466;p26"/>
          <p:cNvCxnSpPr/>
          <p:nvPr/>
        </p:nvCxnSpPr>
        <p:spPr>
          <a:xfrm>
            <a:off x="3290708" y="3762066"/>
            <a:ext cx="11857472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26"/>
          <p:cNvCxnSpPr/>
          <p:nvPr/>
        </p:nvCxnSpPr>
        <p:spPr>
          <a:xfrm>
            <a:off x="3402578" y="6904006"/>
            <a:ext cx="11857472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8" name="Google Shape;468;p26"/>
          <p:cNvSpPr txBox="1"/>
          <p:nvPr/>
        </p:nvSpPr>
        <p:spPr>
          <a:xfrm>
            <a:off x="5003803" y="7257817"/>
            <a:ext cx="842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Elaborate on the featured statistic.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26"/>
          <p:cNvSpPr txBox="1"/>
          <p:nvPr/>
        </p:nvSpPr>
        <p:spPr>
          <a:xfrm>
            <a:off x="4210255" y="4362144"/>
            <a:ext cx="10242118" cy="2176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123,456,789</a:t>
            </a:r>
            <a:endParaRPr/>
          </a:p>
        </p:txBody>
      </p:sp>
      <p:grpSp>
        <p:nvGrpSpPr>
          <p:cNvPr id="470" name="Google Shape;470;p26"/>
          <p:cNvGrpSpPr/>
          <p:nvPr/>
        </p:nvGrpSpPr>
        <p:grpSpPr>
          <a:xfrm>
            <a:off x="8547125" y="2717429"/>
            <a:ext cx="1346258" cy="1692492"/>
            <a:chOff x="8547125" y="2717429"/>
            <a:chExt cx="1346258" cy="1692492"/>
          </a:xfrm>
        </p:grpSpPr>
        <p:sp>
          <p:nvSpPr>
            <p:cNvPr id="471" name="Google Shape;471;p26"/>
            <p:cNvSpPr/>
            <p:nvPr/>
          </p:nvSpPr>
          <p:spPr>
            <a:xfrm>
              <a:off x="8547125" y="2717429"/>
              <a:ext cx="1346258" cy="1692492"/>
            </a:xfrm>
            <a:custGeom>
              <a:rect b="b" l="l" r="r" t="t"/>
              <a:pathLst>
                <a:path extrusionOk="0" h="1692492" w="1346258">
                  <a:moveTo>
                    <a:pt x="0" y="845598"/>
                  </a:moveTo>
                  <a:cubicBezTo>
                    <a:pt x="287" y="797587"/>
                    <a:pt x="2237" y="745665"/>
                    <a:pt x="2642" y="689474"/>
                  </a:cubicBezTo>
                  <a:cubicBezTo>
                    <a:pt x="2993" y="640727"/>
                    <a:pt x="6017" y="588785"/>
                    <a:pt x="6466" y="533377"/>
                  </a:cubicBezTo>
                  <a:cubicBezTo>
                    <a:pt x="6868" y="484117"/>
                    <a:pt x="5446" y="432114"/>
                    <a:pt x="5933" y="377239"/>
                  </a:cubicBezTo>
                  <a:cubicBezTo>
                    <a:pt x="6375" y="327601"/>
                    <a:pt x="7591" y="275605"/>
                    <a:pt x="8112" y="221115"/>
                  </a:cubicBezTo>
                  <a:cubicBezTo>
                    <a:pt x="8639" y="167663"/>
                    <a:pt x="6581" y="127767"/>
                    <a:pt x="6841" y="97963"/>
                  </a:cubicBezTo>
                  <a:cubicBezTo>
                    <a:pt x="6841" y="97832"/>
                    <a:pt x="6639" y="97838"/>
                    <a:pt x="6639" y="97707"/>
                  </a:cubicBezTo>
                  <a:cubicBezTo>
                    <a:pt x="6770" y="48838"/>
                    <a:pt x="46464" y="9465"/>
                    <a:pt x="94817" y="7020"/>
                  </a:cubicBezTo>
                  <a:cubicBezTo>
                    <a:pt x="138812" y="5344"/>
                    <a:pt x="187631" y="4351"/>
                    <a:pt x="239646" y="3486"/>
                  </a:cubicBezTo>
                  <a:cubicBezTo>
                    <a:pt x="285810" y="2720"/>
                    <a:pt x="334474" y="1429"/>
                    <a:pt x="384512" y="1203"/>
                  </a:cubicBezTo>
                  <a:cubicBezTo>
                    <a:pt x="431913" y="990"/>
                    <a:pt x="480539" y="71"/>
                    <a:pt x="529406" y="267"/>
                  </a:cubicBezTo>
                  <a:cubicBezTo>
                    <a:pt x="577775" y="463"/>
                    <a:pt x="626382" y="186"/>
                    <a:pt x="674289" y="710"/>
                  </a:cubicBezTo>
                  <a:cubicBezTo>
                    <a:pt x="722199" y="190"/>
                    <a:pt x="770815" y="2020"/>
                    <a:pt x="819185" y="1824"/>
                  </a:cubicBezTo>
                  <a:cubicBezTo>
                    <a:pt x="868055" y="1629"/>
                    <a:pt x="916682" y="-196"/>
                    <a:pt x="964082" y="17"/>
                  </a:cubicBezTo>
                  <a:cubicBezTo>
                    <a:pt x="1014121" y="240"/>
                    <a:pt x="1062791" y="1885"/>
                    <a:pt x="1108955" y="2652"/>
                  </a:cubicBezTo>
                  <a:cubicBezTo>
                    <a:pt x="1160967" y="3517"/>
                    <a:pt x="1209836" y="3841"/>
                    <a:pt x="1253828" y="5516"/>
                  </a:cubicBezTo>
                  <a:cubicBezTo>
                    <a:pt x="1302181" y="7959"/>
                    <a:pt x="1341202" y="48838"/>
                    <a:pt x="1341334" y="97707"/>
                  </a:cubicBezTo>
                  <a:cubicBezTo>
                    <a:pt x="1341334" y="97838"/>
                    <a:pt x="1341949" y="97828"/>
                    <a:pt x="1341949" y="97960"/>
                  </a:cubicBezTo>
                  <a:cubicBezTo>
                    <a:pt x="1342212" y="127760"/>
                    <a:pt x="1338482" y="167677"/>
                    <a:pt x="1339006" y="221125"/>
                  </a:cubicBezTo>
                  <a:cubicBezTo>
                    <a:pt x="1339523" y="275615"/>
                    <a:pt x="1342510" y="327594"/>
                    <a:pt x="1342952" y="377233"/>
                  </a:cubicBezTo>
                  <a:cubicBezTo>
                    <a:pt x="1343442" y="432114"/>
                    <a:pt x="1345814" y="484090"/>
                    <a:pt x="1346216" y="533356"/>
                  </a:cubicBezTo>
                  <a:cubicBezTo>
                    <a:pt x="1346669" y="588764"/>
                    <a:pt x="1343344" y="640754"/>
                    <a:pt x="1343695" y="689501"/>
                  </a:cubicBezTo>
                  <a:cubicBezTo>
                    <a:pt x="1344101" y="745686"/>
                    <a:pt x="1343560" y="797591"/>
                    <a:pt x="1343847" y="845594"/>
                  </a:cubicBezTo>
                  <a:cubicBezTo>
                    <a:pt x="1343560" y="893604"/>
                    <a:pt x="1344486" y="945513"/>
                    <a:pt x="1344081" y="1001705"/>
                  </a:cubicBezTo>
                  <a:cubicBezTo>
                    <a:pt x="1343729" y="1050451"/>
                    <a:pt x="1345043" y="1102427"/>
                    <a:pt x="1344594" y="1157835"/>
                  </a:cubicBezTo>
                  <a:cubicBezTo>
                    <a:pt x="1344192" y="1207095"/>
                    <a:pt x="1345439" y="1259098"/>
                    <a:pt x="1344949" y="1313973"/>
                  </a:cubicBezTo>
                  <a:cubicBezTo>
                    <a:pt x="1344506" y="1363611"/>
                    <a:pt x="1344081" y="1415618"/>
                    <a:pt x="1343560" y="1470107"/>
                  </a:cubicBezTo>
                  <a:cubicBezTo>
                    <a:pt x="1342587" y="1569421"/>
                    <a:pt x="1358919" y="1681281"/>
                    <a:pt x="1253862" y="1686591"/>
                  </a:cubicBezTo>
                  <a:cubicBezTo>
                    <a:pt x="1209867" y="1688266"/>
                    <a:pt x="1160977" y="1689127"/>
                    <a:pt x="1108962" y="1689992"/>
                  </a:cubicBezTo>
                  <a:cubicBezTo>
                    <a:pt x="1062798" y="1690759"/>
                    <a:pt x="1014107" y="1692262"/>
                    <a:pt x="964068" y="1692485"/>
                  </a:cubicBezTo>
                  <a:cubicBezTo>
                    <a:pt x="916668" y="1692698"/>
                    <a:pt x="868042" y="1688283"/>
                    <a:pt x="819175" y="1688087"/>
                  </a:cubicBezTo>
                  <a:cubicBezTo>
                    <a:pt x="770805" y="1687891"/>
                    <a:pt x="722185" y="1690114"/>
                    <a:pt x="674279" y="1689590"/>
                  </a:cubicBezTo>
                  <a:cubicBezTo>
                    <a:pt x="626368" y="1690110"/>
                    <a:pt x="577752" y="1688925"/>
                    <a:pt x="529379" y="1689121"/>
                  </a:cubicBezTo>
                  <a:cubicBezTo>
                    <a:pt x="480509" y="1689317"/>
                    <a:pt x="431896" y="1689188"/>
                    <a:pt x="384496" y="1688975"/>
                  </a:cubicBezTo>
                  <a:cubicBezTo>
                    <a:pt x="334457" y="1688752"/>
                    <a:pt x="285810" y="1687337"/>
                    <a:pt x="239643" y="1686567"/>
                  </a:cubicBezTo>
                  <a:cubicBezTo>
                    <a:pt x="187631" y="1685702"/>
                    <a:pt x="138809" y="1685550"/>
                    <a:pt x="94817" y="1683875"/>
                  </a:cubicBezTo>
                  <a:cubicBezTo>
                    <a:pt x="46478" y="1681436"/>
                    <a:pt x="10436" y="1642347"/>
                    <a:pt x="10304" y="1593478"/>
                  </a:cubicBezTo>
                  <a:cubicBezTo>
                    <a:pt x="10304" y="1593347"/>
                    <a:pt x="7757" y="1593353"/>
                    <a:pt x="7754" y="1593225"/>
                  </a:cubicBezTo>
                  <a:cubicBezTo>
                    <a:pt x="7493" y="1563425"/>
                    <a:pt x="5159" y="1523566"/>
                    <a:pt x="4635" y="1470117"/>
                  </a:cubicBezTo>
                  <a:cubicBezTo>
                    <a:pt x="4118" y="1415628"/>
                    <a:pt x="6818" y="1363594"/>
                    <a:pt x="6375" y="1313956"/>
                  </a:cubicBezTo>
                  <a:cubicBezTo>
                    <a:pt x="5889" y="1259075"/>
                    <a:pt x="4504" y="1207089"/>
                    <a:pt x="4101" y="1157822"/>
                  </a:cubicBezTo>
                  <a:cubicBezTo>
                    <a:pt x="3649" y="1102414"/>
                    <a:pt x="2301" y="1050461"/>
                    <a:pt x="1949" y="1001715"/>
                  </a:cubicBezTo>
                  <a:cubicBezTo>
                    <a:pt x="1547" y="945526"/>
                    <a:pt x="287" y="893601"/>
                    <a:pt x="0" y="84559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26"/>
            <p:cNvGrpSpPr/>
            <p:nvPr/>
          </p:nvGrpSpPr>
          <p:grpSpPr>
            <a:xfrm>
              <a:off x="8655125" y="2842380"/>
              <a:ext cx="1155636" cy="1486206"/>
              <a:chOff x="8655125" y="2842380"/>
              <a:chExt cx="1155636" cy="1486206"/>
            </a:xfrm>
          </p:grpSpPr>
          <p:sp>
            <p:nvSpPr>
              <p:cNvPr id="473" name="Google Shape;473;p26"/>
              <p:cNvSpPr/>
              <p:nvPr/>
            </p:nvSpPr>
            <p:spPr>
              <a:xfrm>
                <a:off x="8655125" y="2842380"/>
                <a:ext cx="1145732" cy="245967"/>
              </a:xfrm>
              <a:custGeom>
                <a:rect b="b" l="l" r="r" t="t"/>
                <a:pathLst>
                  <a:path extrusionOk="0" h="245967" w="1145732">
                    <a:moveTo>
                      <a:pt x="1060561" y="245698"/>
                    </a:moveTo>
                    <a:cubicBezTo>
                      <a:pt x="1077190" y="245215"/>
                      <a:pt x="1094444" y="242992"/>
                      <a:pt x="1109370" y="235213"/>
                    </a:cubicBezTo>
                    <a:cubicBezTo>
                      <a:pt x="1126131" y="226495"/>
                      <a:pt x="1135263" y="210919"/>
                      <a:pt x="1137959" y="192503"/>
                    </a:cubicBezTo>
                    <a:cubicBezTo>
                      <a:pt x="1141381" y="168965"/>
                      <a:pt x="1143273" y="145131"/>
                      <a:pt x="1144385" y="121350"/>
                    </a:cubicBezTo>
                    <a:cubicBezTo>
                      <a:pt x="1145436" y="98809"/>
                      <a:pt x="1146561" y="75772"/>
                      <a:pt x="1144854" y="53278"/>
                    </a:cubicBezTo>
                    <a:cubicBezTo>
                      <a:pt x="1140898" y="1100"/>
                      <a:pt x="1092353" y="1998"/>
                      <a:pt x="1051497" y="1454"/>
                    </a:cubicBezTo>
                    <a:cubicBezTo>
                      <a:pt x="901664" y="-535"/>
                      <a:pt x="236342" y="-434"/>
                      <a:pt x="94236" y="1454"/>
                    </a:cubicBezTo>
                    <a:cubicBezTo>
                      <a:pt x="53380" y="1998"/>
                      <a:pt x="4834" y="1096"/>
                      <a:pt x="878" y="53278"/>
                    </a:cubicBezTo>
                    <a:cubicBezTo>
                      <a:pt x="-828" y="75769"/>
                      <a:pt x="297" y="98806"/>
                      <a:pt x="1348" y="121350"/>
                    </a:cubicBezTo>
                    <a:cubicBezTo>
                      <a:pt x="2459" y="145131"/>
                      <a:pt x="4351" y="168965"/>
                      <a:pt x="7774" y="192503"/>
                    </a:cubicBezTo>
                    <a:cubicBezTo>
                      <a:pt x="10470" y="210919"/>
                      <a:pt x="19602" y="226495"/>
                      <a:pt x="36363" y="235213"/>
                    </a:cubicBezTo>
                    <a:cubicBezTo>
                      <a:pt x="51289" y="242992"/>
                      <a:pt x="68543" y="245215"/>
                      <a:pt x="85172" y="245698"/>
                    </a:cubicBezTo>
                    <a:cubicBezTo>
                      <a:pt x="133649" y="246624"/>
                      <a:pt x="182225" y="244904"/>
                      <a:pt x="230713" y="244425"/>
                    </a:cubicBezTo>
                    <a:cubicBezTo>
                      <a:pt x="231183" y="244421"/>
                      <a:pt x="914573" y="244421"/>
                      <a:pt x="915019" y="244425"/>
                    </a:cubicBezTo>
                    <a:cubicBezTo>
                      <a:pt x="963504" y="244904"/>
                      <a:pt x="1012083" y="246624"/>
                      <a:pt x="1060561" y="245698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8669673" y="3487897"/>
                <a:ext cx="227109" cy="231644"/>
              </a:xfrm>
              <a:custGeom>
                <a:rect b="b" l="l" r="r" t="t"/>
                <a:pathLst>
                  <a:path extrusionOk="0" h="231644" w="227109">
                    <a:moveTo>
                      <a:pt x="137605" y="511"/>
                    </a:moveTo>
                    <a:cubicBezTo>
                      <a:pt x="59822" y="-813"/>
                      <a:pt x="12605" y="-3181"/>
                      <a:pt x="2270" y="45758"/>
                    </a:cubicBezTo>
                    <a:cubicBezTo>
                      <a:pt x="-3420" y="73079"/>
                      <a:pt x="3118" y="168130"/>
                      <a:pt x="5280" y="182415"/>
                    </a:cubicBezTo>
                    <a:cubicBezTo>
                      <a:pt x="7459" y="196822"/>
                      <a:pt x="10736" y="211327"/>
                      <a:pt x="23747" y="219556"/>
                    </a:cubicBezTo>
                    <a:cubicBezTo>
                      <a:pt x="48667" y="235310"/>
                      <a:pt x="178499" y="235158"/>
                      <a:pt x="204651" y="222052"/>
                    </a:cubicBezTo>
                    <a:cubicBezTo>
                      <a:pt x="233200" y="207746"/>
                      <a:pt x="224834" y="161658"/>
                      <a:pt x="226476" y="112702"/>
                    </a:cubicBezTo>
                    <a:cubicBezTo>
                      <a:pt x="229166" y="32689"/>
                      <a:pt x="227257" y="1758"/>
                      <a:pt x="137605" y="51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8669350" y="3792028"/>
                <a:ext cx="227288" cy="231805"/>
              </a:xfrm>
              <a:custGeom>
                <a:rect b="b" l="l" r="r" t="t"/>
                <a:pathLst>
                  <a:path extrusionOk="0" h="231805" w="227288">
                    <a:moveTo>
                      <a:pt x="153942" y="1453"/>
                    </a:moveTo>
                    <a:cubicBezTo>
                      <a:pt x="68980" y="-1567"/>
                      <a:pt x="13826" y="-4800"/>
                      <a:pt x="2751" y="46612"/>
                    </a:cubicBezTo>
                    <a:cubicBezTo>
                      <a:pt x="-2208" y="69947"/>
                      <a:pt x="853" y="175037"/>
                      <a:pt x="1856" y="184137"/>
                    </a:cubicBezTo>
                    <a:cubicBezTo>
                      <a:pt x="3586" y="199824"/>
                      <a:pt x="7258" y="214643"/>
                      <a:pt x="22363" y="222213"/>
                    </a:cubicBezTo>
                    <a:cubicBezTo>
                      <a:pt x="48733" y="235428"/>
                      <a:pt x="178537" y="235353"/>
                      <a:pt x="203268" y="219717"/>
                    </a:cubicBezTo>
                    <a:cubicBezTo>
                      <a:pt x="225481" y="205671"/>
                      <a:pt x="223539" y="164167"/>
                      <a:pt x="225593" y="123054"/>
                    </a:cubicBezTo>
                    <a:cubicBezTo>
                      <a:pt x="229522" y="44362"/>
                      <a:pt x="233360" y="4007"/>
                      <a:pt x="153942" y="1453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26"/>
              <p:cNvSpPr/>
              <p:nvPr/>
            </p:nvSpPr>
            <p:spPr>
              <a:xfrm>
                <a:off x="8668183" y="3183537"/>
                <a:ext cx="229535" cy="232167"/>
              </a:xfrm>
              <a:custGeom>
                <a:rect b="b" l="l" r="r" t="t"/>
                <a:pathLst>
                  <a:path extrusionOk="0" h="232167" w="229535">
                    <a:moveTo>
                      <a:pt x="122057" y="1"/>
                    </a:moveTo>
                    <a:cubicBezTo>
                      <a:pt x="47251" y="112"/>
                      <a:pt x="12203" y="-1560"/>
                      <a:pt x="2581" y="45339"/>
                    </a:cubicBezTo>
                    <a:cubicBezTo>
                      <a:pt x="-4048" y="77656"/>
                      <a:pt x="3493" y="151953"/>
                      <a:pt x="9496" y="181128"/>
                    </a:cubicBezTo>
                    <a:cubicBezTo>
                      <a:pt x="16794" y="216275"/>
                      <a:pt x="24426" y="224200"/>
                      <a:pt x="64127" y="228399"/>
                    </a:cubicBezTo>
                    <a:cubicBezTo>
                      <a:pt x="106121" y="232793"/>
                      <a:pt x="137288" y="232874"/>
                      <a:pt x="163038" y="231030"/>
                    </a:cubicBezTo>
                    <a:cubicBezTo>
                      <a:pt x="248457" y="225065"/>
                      <a:pt x="226520" y="204246"/>
                      <a:pt x="228152" y="102777"/>
                    </a:cubicBezTo>
                    <a:cubicBezTo>
                      <a:pt x="229490" y="19664"/>
                      <a:pt x="216003" y="-138"/>
                      <a:pt x="122057" y="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8668316" y="4096419"/>
                <a:ext cx="229537" cy="232167"/>
              </a:xfrm>
              <a:custGeom>
                <a:rect b="b" l="l" r="r" t="t"/>
                <a:pathLst>
                  <a:path extrusionOk="0" h="232167" w="229537">
                    <a:moveTo>
                      <a:pt x="107482" y="1"/>
                    </a:moveTo>
                    <a:cubicBezTo>
                      <a:pt x="13536" y="-138"/>
                      <a:pt x="49" y="19667"/>
                      <a:pt x="1384" y="102777"/>
                    </a:cubicBezTo>
                    <a:cubicBezTo>
                      <a:pt x="3015" y="204246"/>
                      <a:pt x="-18921" y="225065"/>
                      <a:pt x="66497" y="231030"/>
                    </a:cubicBezTo>
                    <a:cubicBezTo>
                      <a:pt x="92248" y="232874"/>
                      <a:pt x="123415" y="232793"/>
                      <a:pt x="165409" y="228399"/>
                    </a:cubicBezTo>
                    <a:cubicBezTo>
                      <a:pt x="205106" y="224200"/>
                      <a:pt x="212742" y="216275"/>
                      <a:pt x="220039" y="181128"/>
                    </a:cubicBezTo>
                    <a:cubicBezTo>
                      <a:pt x="226046" y="151953"/>
                      <a:pt x="233587" y="77652"/>
                      <a:pt x="226955" y="45339"/>
                    </a:cubicBezTo>
                    <a:cubicBezTo>
                      <a:pt x="217337" y="-1560"/>
                      <a:pt x="182288" y="112"/>
                      <a:pt x="107482" y="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26"/>
              <p:cNvSpPr/>
              <p:nvPr/>
            </p:nvSpPr>
            <p:spPr>
              <a:xfrm>
                <a:off x="9581224" y="3183537"/>
                <a:ext cx="229537" cy="232167"/>
              </a:xfrm>
              <a:custGeom>
                <a:rect b="b" l="l" r="r" t="t"/>
                <a:pathLst>
                  <a:path extrusionOk="0" h="232167" w="229537">
                    <a:moveTo>
                      <a:pt x="107482" y="1"/>
                    </a:moveTo>
                    <a:cubicBezTo>
                      <a:pt x="13536" y="-138"/>
                      <a:pt x="49" y="19667"/>
                      <a:pt x="1384" y="102777"/>
                    </a:cubicBezTo>
                    <a:cubicBezTo>
                      <a:pt x="3015" y="204246"/>
                      <a:pt x="-18921" y="225065"/>
                      <a:pt x="66497" y="231030"/>
                    </a:cubicBezTo>
                    <a:cubicBezTo>
                      <a:pt x="92248" y="232874"/>
                      <a:pt x="123418" y="232793"/>
                      <a:pt x="165409" y="228399"/>
                    </a:cubicBezTo>
                    <a:cubicBezTo>
                      <a:pt x="205106" y="224200"/>
                      <a:pt x="212742" y="216275"/>
                      <a:pt x="220039" y="181128"/>
                    </a:cubicBezTo>
                    <a:cubicBezTo>
                      <a:pt x="226046" y="151953"/>
                      <a:pt x="233587" y="77656"/>
                      <a:pt x="226955" y="45339"/>
                    </a:cubicBezTo>
                    <a:cubicBezTo>
                      <a:pt x="217337" y="-1563"/>
                      <a:pt x="182288" y="109"/>
                      <a:pt x="107482" y="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26"/>
              <p:cNvSpPr/>
              <p:nvPr/>
            </p:nvSpPr>
            <p:spPr>
              <a:xfrm>
                <a:off x="9582581" y="3792190"/>
                <a:ext cx="227108" cy="231653"/>
              </a:xfrm>
              <a:custGeom>
                <a:rect b="b" l="l" r="r" t="t"/>
                <a:pathLst>
                  <a:path extrusionOk="0" h="231653" w="227108">
                    <a:moveTo>
                      <a:pt x="63812" y="229007"/>
                    </a:moveTo>
                    <a:cubicBezTo>
                      <a:pt x="97077" y="232121"/>
                      <a:pt x="130075" y="232581"/>
                      <a:pt x="162724" y="229885"/>
                    </a:cubicBezTo>
                    <a:cubicBezTo>
                      <a:pt x="237990" y="223771"/>
                      <a:pt x="223470" y="202217"/>
                      <a:pt x="226476" y="112702"/>
                    </a:cubicBezTo>
                    <a:cubicBezTo>
                      <a:pt x="229162" y="32693"/>
                      <a:pt x="227257" y="1761"/>
                      <a:pt x="137605" y="511"/>
                    </a:cubicBezTo>
                    <a:cubicBezTo>
                      <a:pt x="59822" y="-813"/>
                      <a:pt x="12605" y="-3181"/>
                      <a:pt x="2270" y="45758"/>
                    </a:cubicBezTo>
                    <a:cubicBezTo>
                      <a:pt x="-3420" y="73079"/>
                      <a:pt x="3118" y="168130"/>
                      <a:pt x="5280" y="182415"/>
                    </a:cubicBezTo>
                    <a:cubicBezTo>
                      <a:pt x="11071" y="220674"/>
                      <a:pt x="25602" y="225447"/>
                      <a:pt x="63812" y="229007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6"/>
              <p:cNvSpPr/>
              <p:nvPr/>
            </p:nvSpPr>
            <p:spPr>
              <a:xfrm>
                <a:off x="8973635" y="3183803"/>
                <a:ext cx="227108" cy="231644"/>
              </a:xfrm>
              <a:custGeom>
                <a:rect b="b" l="l" r="r" t="t"/>
                <a:pathLst>
                  <a:path extrusionOk="0" h="231644" w="227108">
                    <a:moveTo>
                      <a:pt x="137605" y="511"/>
                    </a:moveTo>
                    <a:cubicBezTo>
                      <a:pt x="59822" y="-813"/>
                      <a:pt x="12605" y="-3181"/>
                      <a:pt x="2270" y="45758"/>
                    </a:cubicBezTo>
                    <a:cubicBezTo>
                      <a:pt x="-3420" y="73079"/>
                      <a:pt x="3118" y="168130"/>
                      <a:pt x="5280" y="182415"/>
                    </a:cubicBezTo>
                    <a:cubicBezTo>
                      <a:pt x="7459" y="196822"/>
                      <a:pt x="10736" y="211327"/>
                      <a:pt x="23747" y="219556"/>
                    </a:cubicBezTo>
                    <a:cubicBezTo>
                      <a:pt x="48667" y="235310"/>
                      <a:pt x="178499" y="235158"/>
                      <a:pt x="204651" y="222052"/>
                    </a:cubicBezTo>
                    <a:cubicBezTo>
                      <a:pt x="233200" y="207743"/>
                      <a:pt x="224834" y="161658"/>
                      <a:pt x="226476" y="112702"/>
                    </a:cubicBezTo>
                    <a:cubicBezTo>
                      <a:pt x="229162" y="32693"/>
                      <a:pt x="227257" y="1761"/>
                      <a:pt x="137605" y="51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26"/>
              <p:cNvSpPr/>
              <p:nvPr/>
            </p:nvSpPr>
            <p:spPr>
              <a:xfrm>
                <a:off x="9582258" y="3487732"/>
                <a:ext cx="227286" cy="231817"/>
              </a:xfrm>
              <a:custGeom>
                <a:rect b="b" l="l" r="r" t="t"/>
                <a:pathLst>
                  <a:path extrusionOk="0" h="231817" w="227286">
                    <a:moveTo>
                      <a:pt x="64287" y="230047"/>
                    </a:moveTo>
                    <a:cubicBezTo>
                      <a:pt x="96933" y="232745"/>
                      <a:pt x="129928" y="232286"/>
                      <a:pt x="163199" y="229168"/>
                    </a:cubicBezTo>
                    <a:cubicBezTo>
                      <a:pt x="224235" y="223480"/>
                      <a:pt x="221380" y="207229"/>
                      <a:pt x="225590" y="123054"/>
                    </a:cubicBezTo>
                    <a:cubicBezTo>
                      <a:pt x="229522" y="44362"/>
                      <a:pt x="233360" y="4006"/>
                      <a:pt x="153942" y="1453"/>
                    </a:cubicBezTo>
                    <a:cubicBezTo>
                      <a:pt x="68980" y="-1567"/>
                      <a:pt x="13826" y="-4800"/>
                      <a:pt x="2751" y="46612"/>
                    </a:cubicBezTo>
                    <a:cubicBezTo>
                      <a:pt x="-2208" y="69947"/>
                      <a:pt x="853" y="175037"/>
                      <a:pt x="1856" y="184137"/>
                    </a:cubicBezTo>
                    <a:cubicBezTo>
                      <a:pt x="6265" y="224111"/>
                      <a:pt x="24762" y="226834"/>
                      <a:pt x="64287" y="230047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26"/>
              <p:cNvSpPr/>
              <p:nvPr/>
            </p:nvSpPr>
            <p:spPr>
              <a:xfrm>
                <a:off x="9278129" y="3487860"/>
                <a:ext cx="227137" cy="231649"/>
              </a:xfrm>
              <a:custGeom>
                <a:rect b="b" l="l" r="r" t="t"/>
                <a:pathLst>
                  <a:path extrusionOk="0" h="231649" w="227137">
                    <a:moveTo>
                      <a:pt x="22759" y="221254"/>
                    </a:moveTo>
                    <a:cubicBezTo>
                      <a:pt x="48517" y="235236"/>
                      <a:pt x="178355" y="235266"/>
                      <a:pt x="203664" y="220423"/>
                    </a:cubicBezTo>
                    <a:cubicBezTo>
                      <a:pt x="228077" y="206162"/>
                      <a:pt x="223874" y="164032"/>
                      <a:pt x="225823" y="119532"/>
                    </a:cubicBezTo>
                    <a:cubicBezTo>
                      <a:pt x="229388" y="40472"/>
                      <a:pt x="231665" y="3206"/>
                      <a:pt x="148432" y="1068"/>
                    </a:cubicBezTo>
                    <a:cubicBezTo>
                      <a:pt x="65213" y="-1374"/>
                      <a:pt x="13276" y="-3951"/>
                      <a:pt x="2525" y="46258"/>
                    </a:cubicBezTo>
                    <a:cubicBezTo>
                      <a:pt x="-2623" y="70667"/>
                      <a:pt x="1454" y="171423"/>
                      <a:pt x="2931" y="183493"/>
                    </a:cubicBezTo>
                    <a:cubicBezTo>
                      <a:pt x="4813" y="198751"/>
                      <a:pt x="8350" y="213465"/>
                      <a:pt x="22759" y="221254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6"/>
              <p:cNvSpPr/>
              <p:nvPr/>
            </p:nvSpPr>
            <p:spPr>
              <a:xfrm>
                <a:off x="9278296" y="3183642"/>
                <a:ext cx="227289" cy="231805"/>
              </a:xfrm>
              <a:custGeom>
                <a:rect b="b" l="l" r="r" t="t"/>
                <a:pathLst>
                  <a:path extrusionOk="0" h="231805" w="227289">
                    <a:moveTo>
                      <a:pt x="153942" y="1453"/>
                    </a:moveTo>
                    <a:cubicBezTo>
                      <a:pt x="68980" y="-1567"/>
                      <a:pt x="13826" y="-4800"/>
                      <a:pt x="2751" y="46612"/>
                    </a:cubicBezTo>
                    <a:cubicBezTo>
                      <a:pt x="-2208" y="69947"/>
                      <a:pt x="853" y="175037"/>
                      <a:pt x="1856" y="184137"/>
                    </a:cubicBezTo>
                    <a:cubicBezTo>
                      <a:pt x="3586" y="199824"/>
                      <a:pt x="7258" y="214643"/>
                      <a:pt x="22363" y="222213"/>
                    </a:cubicBezTo>
                    <a:cubicBezTo>
                      <a:pt x="48733" y="235428"/>
                      <a:pt x="178537" y="235353"/>
                      <a:pt x="203268" y="219717"/>
                    </a:cubicBezTo>
                    <a:cubicBezTo>
                      <a:pt x="225482" y="205672"/>
                      <a:pt x="223539" y="164167"/>
                      <a:pt x="225593" y="123054"/>
                    </a:cubicBezTo>
                    <a:cubicBezTo>
                      <a:pt x="229526" y="44362"/>
                      <a:pt x="233364" y="4007"/>
                      <a:pt x="153942" y="1453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26"/>
              <p:cNvSpPr/>
              <p:nvPr/>
            </p:nvSpPr>
            <p:spPr>
              <a:xfrm>
                <a:off x="9278269" y="3792203"/>
                <a:ext cx="227015" cy="231601"/>
              </a:xfrm>
              <a:custGeom>
                <a:rect b="b" l="l" r="r" t="t"/>
                <a:pathLst>
                  <a:path extrusionOk="0" h="231601" w="227015">
                    <a:moveTo>
                      <a:pt x="142952" y="758"/>
                    </a:moveTo>
                    <a:cubicBezTo>
                      <a:pt x="62300" y="-1113"/>
                      <a:pt x="12839" y="-3423"/>
                      <a:pt x="2332" y="45979"/>
                    </a:cubicBezTo>
                    <a:cubicBezTo>
                      <a:pt x="-2955" y="71208"/>
                      <a:pt x="2136" y="168921"/>
                      <a:pt x="4042" y="182923"/>
                    </a:cubicBezTo>
                    <a:cubicBezTo>
                      <a:pt x="6072" y="197755"/>
                      <a:pt x="9481" y="212368"/>
                      <a:pt x="23187" y="220374"/>
                    </a:cubicBezTo>
                    <a:cubicBezTo>
                      <a:pt x="48540" y="235243"/>
                      <a:pt x="178382" y="235162"/>
                      <a:pt x="204092" y="221205"/>
                    </a:cubicBezTo>
                    <a:cubicBezTo>
                      <a:pt x="230657" y="206842"/>
                      <a:pt x="224326" y="161882"/>
                      <a:pt x="226086" y="116084"/>
                    </a:cubicBezTo>
                    <a:cubicBezTo>
                      <a:pt x="229275" y="35558"/>
                      <a:pt x="229032" y="2451"/>
                      <a:pt x="142952" y="758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26"/>
              <p:cNvSpPr/>
              <p:nvPr/>
            </p:nvSpPr>
            <p:spPr>
              <a:xfrm>
                <a:off x="8973968" y="3487906"/>
                <a:ext cx="227017" cy="231601"/>
              </a:xfrm>
              <a:custGeom>
                <a:rect b="b" l="l" r="r" t="t"/>
                <a:pathLst>
                  <a:path extrusionOk="0" h="231601" w="227017">
                    <a:moveTo>
                      <a:pt x="142952" y="758"/>
                    </a:moveTo>
                    <a:cubicBezTo>
                      <a:pt x="62300" y="-1113"/>
                      <a:pt x="12839" y="-3423"/>
                      <a:pt x="2332" y="45979"/>
                    </a:cubicBezTo>
                    <a:cubicBezTo>
                      <a:pt x="-2955" y="71208"/>
                      <a:pt x="2136" y="168921"/>
                      <a:pt x="4042" y="182923"/>
                    </a:cubicBezTo>
                    <a:cubicBezTo>
                      <a:pt x="6072" y="197755"/>
                      <a:pt x="9481" y="212368"/>
                      <a:pt x="23191" y="220374"/>
                    </a:cubicBezTo>
                    <a:cubicBezTo>
                      <a:pt x="48543" y="235243"/>
                      <a:pt x="178385" y="235162"/>
                      <a:pt x="204095" y="221205"/>
                    </a:cubicBezTo>
                    <a:cubicBezTo>
                      <a:pt x="230660" y="206842"/>
                      <a:pt x="224329" y="161882"/>
                      <a:pt x="226089" y="116084"/>
                    </a:cubicBezTo>
                    <a:cubicBezTo>
                      <a:pt x="229275" y="35558"/>
                      <a:pt x="229029" y="2451"/>
                      <a:pt x="142952" y="758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6"/>
              <p:cNvSpPr/>
              <p:nvPr/>
            </p:nvSpPr>
            <p:spPr>
              <a:xfrm>
                <a:off x="9581091" y="4096419"/>
                <a:ext cx="229536" cy="232167"/>
              </a:xfrm>
              <a:custGeom>
                <a:rect b="b" l="l" r="r" t="t"/>
                <a:pathLst>
                  <a:path extrusionOk="0" h="232167" w="229536">
                    <a:moveTo>
                      <a:pt x="228155" y="102777"/>
                    </a:moveTo>
                    <a:cubicBezTo>
                      <a:pt x="229493" y="19667"/>
                      <a:pt x="216006" y="-138"/>
                      <a:pt x="122057" y="1"/>
                    </a:cubicBezTo>
                    <a:cubicBezTo>
                      <a:pt x="47251" y="112"/>
                      <a:pt x="12203" y="-1560"/>
                      <a:pt x="2581" y="45339"/>
                    </a:cubicBezTo>
                    <a:cubicBezTo>
                      <a:pt x="-4048" y="77656"/>
                      <a:pt x="3493" y="151953"/>
                      <a:pt x="9496" y="181128"/>
                    </a:cubicBezTo>
                    <a:cubicBezTo>
                      <a:pt x="16794" y="216275"/>
                      <a:pt x="24426" y="224200"/>
                      <a:pt x="64126" y="228399"/>
                    </a:cubicBezTo>
                    <a:cubicBezTo>
                      <a:pt x="106121" y="232793"/>
                      <a:pt x="137288" y="232874"/>
                      <a:pt x="163038" y="231030"/>
                    </a:cubicBezTo>
                    <a:cubicBezTo>
                      <a:pt x="248457" y="225065"/>
                      <a:pt x="226520" y="204246"/>
                      <a:pt x="228155" y="102777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26"/>
              <p:cNvSpPr/>
              <p:nvPr/>
            </p:nvSpPr>
            <p:spPr>
              <a:xfrm>
                <a:off x="8973826" y="3792156"/>
                <a:ext cx="227137" cy="231649"/>
              </a:xfrm>
              <a:custGeom>
                <a:rect b="b" l="l" r="r" t="t"/>
                <a:pathLst>
                  <a:path extrusionOk="0" h="231649" w="227137">
                    <a:moveTo>
                      <a:pt x="22759" y="221254"/>
                    </a:moveTo>
                    <a:cubicBezTo>
                      <a:pt x="48517" y="235235"/>
                      <a:pt x="178355" y="235266"/>
                      <a:pt x="203664" y="220423"/>
                    </a:cubicBezTo>
                    <a:cubicBezTo>
                      <a:pt x="228077" y="206162"/>
                      <a:pt x="223874" y="164036"/>
                      <a:pt x="225823" y="119532"/>
                    </a:cubicBezTo>
                    <a:cubicBezTo>
                      <a:pt x="229388" y="40472"/>
                      <a:pt x="231665" y="3210"/>
                      <a:pt x="148432" y="1068"/>
                    </a:cubicBezTo>
                    <a:cubicBezTo>
                      <a:pt x="65213" y="-1374"/>
                      <a:pt x="13276" y="-3951"/>
                      <a:pt x="2525" y="46258"/>
                    </a:cubicBezTo>
                    <a:cubicBezTo>
                      <a:pt x="-2623" y="70667"/>
                      <a:pt x="1455" y="171423"/>
                      <a:pt x="2931" y="183493"/>
                    </a:cubicBezTo>
                    <a:cubicBezTo>
                      <a:pt x="4813" y="198751"/>
                      <a:pt x="8353" y="213465"/>
                      <a:pt x="22759" y="221254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26"/>
              <p:cNvSpPr/>
              <p:nvPr/>
            </p:nvSpPr>
            <p:spPr>
              <a:xfrm>
                <a:off x="8973995" y="4096524"/>
                <a:ext cx="227288" cy="231817"/>
              </a:xfrm>
              <a:custGeom>
                <a:rect b="b" l="l" r="r" t="t"/>
                <a:pathLst>
                  <a:path extrusionOk="0" h="231817" w="227288">
                    <a:moveTo>
                      <a:pt x="153942" y="1453"/>
                    </a:moveTo>
                    <a:cubicBezTo>
                      <a:pt x="68980" y="-1567"/>
                      <a:pt x="13826" y="-4800"/>
                      <a:pt x="2751" y="46612"/>
                    </a:cubicBezTo>
                    <a:cubicBezTo>
                      <a:pt x="-2208" y="69947"/>
                      <a:pt x="853" y="175037"/>
                      <a:pt x="1856" y="184137"/>
                    </a:cubicBezTo>
                    <a:cubicBezTo>
                      <a:pt x="6268" y="224108"/>
                      <a:pt x="24762" y="226838"/>
                      <a:pt x="64290" y="230047"/>
                    </a:cubicBezTo>
                    <a:cubicBezTo>
                      <a:pt x="96937" y="232746"/>
                      <a:pt x="129931" y="232286"/>
                      <a:pt x="163202" y="229168"/>
                    </a:cubicBezTo>
                    <a:cubicBezTo>
                      <a:pt x="224238" y="223480"/>
                      <a:pt x="221383" y="207225"/>
                      <a:pt x="225593" y="123054"/>
                    </a:cubicBezTo>
                    <a:cubicBezTo>
                      <a:pt x="229522" y="44366"/>
                      <a:pt x="233360" y="4007"/>
                      <a:pt x="153942" y="1453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6"/>
              <p:cNvSpPr/>
              <p:nvPr/>
            </p:nvSpPr>
            <p:spPr>
              <a:xfrm>
                <a:off x="9277936" y="4096689"/>
                <a:ext cx="227109" cy="231653"/>
              </a:xfrm>
              <a:custGeom>
                <a:rect b="b" l="l" r="r" t="t"/>
                <a:pathLst>
                  <a:path extrusionOk="0" h="231653" w="227109">
                    <a:moveTo>
                      <a:pt x="137605" y="511"/>
                    </a:moveTo>
                    <a:cubicBezTo>
                      <a:pt x="59822" y="-813"/>
                      <a:pt x="12605" y="-3181"/>
                      <a:pt x="2270" y="45758"/>
                    </a:cubicBezTo>
                    <a:cubicBezTo>
                      <a:pt x="-3420" y="73079"/>
                      <a:pt x="3118" y="168130"/>
                      <a:pt x="5280" y="182415"/>
                    </a:cubicBezTo>
                    <a:cubicBezTo>
                      <a:pt x="11071" y="220674"/>
                      <a:pt x="25598" y="225443"/>
                      <a:pt x="63812" y="229007"/>
                    </a:cubicBezTo>
                    <a:cubicBezTo>
                      <a:pt x="97077" y="232121"/>
                      <a:pt x="130075" y="232581"/>
                      <a:pt x="162724" y="229885"/>
                    </a:cubicBezTo>
                    <a:cubicBezTo>
                      <a:pt x="237990" y="223771"/>
                      <a:pt x="223470" y="202217"/>
                      <a:pt x="226476" y="112702"/>
                    </a:cubicBezTo>
                    <a:cubicBezTo>
                      <a:pt x="229166" y="32693"/>
                      <a:pt x="227260" y="1758"/>
                      <a:pt x="137605" y="51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0" name="Google Shape;490;p26"/>
            <p:cNvSpPr/>
            <p:nvPr/>
          </p:nvSpPr>
          <p:spPr>
            <a:xfrm>
              <a:off x="8648946" y="2825392"/>
              <a:ext cx="1145732" cy="245967"/>
            </a:xfrm>
            <a:custGeom>
              <a:rect b="b" l="l" r="r" t="t"/>
              <a:pathLst>
                <a:path extrusionOk="0" h="245967" w="1145732">
                  <a:moveTo>
                    <a:pt x="230713" y="244425"/>
                  </a:moveTo>
                  <a:cubicBezTo>
                    <a:pt x="182225" y="244904"/>
                    <a:pt x="133649" y="246624"/>
                    <a:pt x="85172" y="245698"/>
                  </a:cubicBezTo>
                  <a:cubicBezTo>
                    <a:pt x="68543" y="245215"/>
                    <a:pt x="51289" y="242992"/>
                    <a:pt x="36363" y="235213"/>
                  </a:cubicBezTo>
                  <a:cubicBezTo>
                    <a:pt x="19602" y="226495"/>
                    <a:pt x="10470" y="210919"/>
                    <a:pt x="7774" y="192503"/>
                  </a:cubicBezTo>
                  <a:cubicBezTo>
                    <a:pt x="4351" y="168965"/>
                    <a:pt x="2459" y="145131"/>
                    <a:pt x="1348" y="121350"/>
                  </a:cubicBezTo>
                  <a:cubicBezTo>
                    <a:pt x="297" y="98809"/>
                    <a:pt x="-828" y="75772"/>
                    <a:pt x="878" y="53278"/>
                  </a:cubicBezTo>
                  <a:cubicBezTo>
                    <a:pt x="4834" y="1100"/>
                    <a:pt x="53380" y="1998"/>
                    <a:pt x="94236" y="1454"/>
                  </a:cubicBezTo>
                  <a:cubicBezTo>
                    <a:pt x="236342" y="-434"/>
                    <a:pt x="901664" y="-535"/>
                    <a:pt x="1051497" y="1454"/>
                  </a:cubicBezTo>
                  <a:cubicBezTo>
                    <a:pt x="1092353" y="1998"/>
                    <a:pt x="1140898" y="1096"/>
                    <a:pt x="1144854" y="53278"/>
                  </a:cubicBezTo>
                  <a:cubicBezTo>
                    <a:pt x="1146561" y="75769"/>
                    <a:pt x="1145436" y="98806"/>
                    <a:pt x="1144385" y="121350"/>
                  </a:cubicBezTo>
                  <a:cubicBezTo>
                    <a:pt x="1143273" y="145131"/>
                    <a:pt x="1141381" y="168965"/>
                    <a:pt x="1137959" y="192503"/>
                  </a:cubicBezTo>
                  <a:cubicBezTo>
                    <a:pt x="1135263" y="210919"/>
                    <a:pt x="1126131" y="226495"/>
                    <a:pt x="1109370" y="235213"/>
                  </a:cubicBezTo>
                  <a:cubicBezTo>
                    <a:pt x="1094444" y="242992"/>
                    <a:pt x="1077190" y="245215"/>
                    <a:pt x="1060561" y="245698"/>
                  </a:cubicBezTo>
                  <a:cubicBezTo>
                    <a:pt x="1012083" y="246624"/>
                    <a:pt x="963507" y="244904"/>
                    <a:pt x="915019" y="244425"/>
                  </a:cubicBezTo>
                  <a:cubicBezTo>
                    <a:pt x="914570" y="244421"/>
                    <a:pt x="231183" y="244421"/>
                    <a:pt x="230713" y="244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8655150" y="3165678"/>
              <a:ext cx="229536" cy="232167"/>
            </a:xfrm>
            <a:custGeom>
              <a:rect b="b" l="l" r="r" t="t"/>
              <a:pathLst>
                <a:path extrusionOk="0" h="232167" w="229536">
                  <a:moveTo>
                    <a:pt x="163041" y="231030"/>
                  </a:moveTo>
                  <a:cubicBezTo>
                    <a:pt x="137290" y="232874"/>
                    <a:pt x="106123" y="232793"/>
                    <a:pt x="64129" y="228398"/>
                  </a:cubicBezTo>
                  <a:cubicBezTo>
                    <a:pt x="24431" y="224200"/>
                    <a:pt x="16796" y="216275"/>
                    <a:pt x="9498" y="181128"/>
                  </a:cubicBezTo>
                  <a:cubicBezTo>
                    <a:pt x="3491" y="151953"/>
                    <a:pt x="-4049" y="77656"/>
                    <a:pt x="2583" y="45339"/>
                  </a:cubicBezTo>
                  <a:cubicBezTo>
                    <a:pt x="12205" y="-1560"/>
                    <a:pt x="47253" y="112"/>
                    <a:pt x="122059" y="1"/>
                  </a:cubicBezTo>
                  <a:cubicBezTo>
                    <a:pt x="216005" y="-138"/>
                    <a:pt x="229492" y="19667"/>
                    <a:pt x="228158" y="102777"/>
                  </a:cubicBezTo>
                  <a:cubicBezTo>
                    <a:pt x="226519" y="204246"/>
                    <a:pt x="248455" y="225064"/>
                    <a:pt x="163041" y="23103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8656641" y="3470041"/>
              <a:ext cx="227111" cy="231642"/>
            </a:xfrm>
            <a:custGeom>
              <a:rect b="b" l="l" r="r" t="t"/>
              <a:pathLst>
                <a:path extrusionOk="0" h="231642" w="227111">
                  <a:moveTo>
                    <a:pt x="5282" y="182416"/>
                  </a:moveTo>
                  <a:cubicBezTo>
                    <a:pt x="3119" y="168134"/>
                    <a:pt x="-3421" y="73079"/>
                    <a:pt x="2271" y="45759"/>
                  </a:cubicBezTo>
                  <a:cubicBezTo>
                    <a:pt x="12603" y="-3184"/>
                    <a:pt x="59820" y="-813"/>
                    <a:pt x="137607" y="511"/>
                  </a:cubicBezTo>
                  <a:cubicBezTo>
                    <a:pt x="227258" y="1761"/>
                    <a:pt x="229167" y="32693"/>
                    <a:pt x="226478" y="112699"/>
                  </a:cubicBezTo>
                  <a:cubicBezTo>
                    <a:pt x="224833" y="161655"/>
                    <a:pt x="233198" y="207743"/>
                    <a:pt x="204653" y="222049"/>
                  </a:cubicBezTo>
                  <a:cubicBezTo>
                    <a:pt x="178503" y="235155"/>
                    <a:pt x="48668" y="235310"/>
                    <a:pt x="23748" y="219552"/>
                  </a:cubicBezTo>
                  <a:cubicBezTo>
                    <a:pt x="10738" y="211327"/>
                    <a:pt x="7461" y="196822"/>
                    <a:pt x="5282" y="182416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8656316" y="3774169"/>
              <a:ext cx="227286" cy="231805"/>
            </a:xfrm>
            <a:custGeom>
              <a:rect b="b" l="l" r="r" t="t"/>
              <a:pathLst>
                <a:path extrusionOk="0" h="231805" w="227286">
                  <a:moveTo>
                    <a:pt x="1856" y="184138"/>
                  </a:moveTo>
                  <a:cubicBezTo>
                    <a:pt x="853" y="175041"/>
                    <a:pt x="-2208" y="69951"/>
                    <a:pt x="2751" y="46613"/>
                  </a:cubicBezTo>
                  <a:cubicBezTo>
                    <a:pt x="13826" y="-4803"/>
                    <a:pt x="68980" y="-1567"/>
                    <a:pt x="153942" y="1453"/>
                  </a:cubicBezTo>
                  <a:cubicBezTo>
                    <a:pt x="233360" y="4007"/>
                    <a:pt x="229522" y="44366"/>
                    <a:pt x="225590" y="123055"/>
                  </a:cubicBezTo>
                  <a:cubicBezTo>
                    <a:pt x="223535" y="164168"/>
                    <a:pt x="225478" y="205672"/>
                    <a:pt x="203265" y="219717"/>
                  </a:cubicBezTo>
                  <a:cubicBezTo>
                    <a:pt x="178537" y="235354"/>
                    <a:pt x="48729" y="235428"/>
                    <a:pt x="22360" y="222214"/>
                  </a:cubicBezTo>
                  <a:cubicBezTo>
                    <a:pt x="7258" y="214644"/>
                    <a:pt x="3586" y="199825"/>
                    <a:pt x="1856" y="184138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8655284" y="4078563"/>
              <a:ext cx="229538" cy="232167"/>
            </a:xfrm>
            <a:custGeom>
              <a:rect b="b" l="l" r="r" t="t"/>
              <a:pathLst>
                <a:path extrusionOk="0" h="232167" w="229538">
                  <a:moveTo>
                    <a:pt x="66498" y="231030"/>
                  </a:moveTo>
                  <a:cubicBezTo>
                    <a:pt x="92249" y="232874"/>
                    <a:pt x="123416" y="232793"/>
                    <a:pt x="165410" y="228398"/>
                  </a:cubicBezTo>
                  <a:cubicBezTo>
                    <a:pt x="205107" y="224200"/>
                    <a:pt x="212743" y="216275"/>
                    <a:pt x="220040" y="181128"/>
                  </a:cubicBezTo>
                  <a:cubicBezTo>
                    <a:pt x="226047" y="151953"/>
                    <a:pt x="233588" y="77656"/>
                    <a:pt x="226956" y="45339"/>
                  </a:cubicBezTo>
                  <a:cubicBezTo>
                    <a:pt x="217334" y="-1560"/>
                    <a:pt x="182286" y="112"/>
                    <a:pt x="107479" y="1"/>
                  </a:cubicBezTo>
                  <a:cubicBezTo>
                    <a:pt x="13534" y="-138"/>
                    <a:pt x="47" y="19667"/>
                    <a:pt x="1381" y="102777"/>
                  </a:cubicBezTo>
                  <a:cubicBezTo>
                    <a:pt x="3017" y="204246"/>
                    <a:pt x="-18920" y="225064"/>
                    <a:pt x="66498" y="23103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8960600" y="3165947"/>
              <a:ext cx="227111" cy="231645"/>
            </a:xfrm>
            <a:custGeom>
              <a:rect b="b" l="l" r="r" t="t"/>
              <a:pathLst>
                <a:path extrusionOk="0" h="231645" w="227111">
                  <a:moveTo>
                    <a:pt x="5282" y="182416"/>
                  </a:moveTo>
                  <a:cubicBezTo>
                    <a:pt x="3119" y="168134"/>
                    <a:pt x="-3421" y="73079"/>
                    <a:pt x="2271" y="45759"/>
                  </a:cubicBezTo>
                  <a:cubicBezTo>
                    <a:pt x="12603" y="-3184"/>
                    <a:pt x="59821" y="-813"/>
                    <a:pt x="137607" y="511"/>
                  </a:cubicBezTo>
                  <a:cubicBezTo>
                    <a:pt x="227258" y="1761"/>
                    <a:pt x="229167" y="32693"/>
                    <a:pt x="226478" y="112702"/>
                  </a:cubicBezTo>
                  <a:cubicBezTo>
                    <a:pt x="224833" y="161658"/>
                    <a:pt x="233198" y="207747"/>
                    <a:pt x="204653" y="222052"/>
                  </a:cubicBezTo>
                  <a:cubicBezTo>
                    <a:pt x="178503" y="235158"/>
                    <a:pt x="48668" y="235314"/>
                    <a:pt x="23748" y="219556"/>
                  </a:cubicBezTo>
                  <a:cubicBezTo>
                    <a:pt x="10738" y="211327"/>
                    <a:pt x="7464" y="196822"/>
                    <a:pt x="5282" y="182416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8960935" y="3470052"/>
              <a:ext cx="227012" cy="231599"/>
            </a:xfrm>
            <a:custGeom>
              <a:rect b="b" l="l" r="r" t="t"/>
              <a:pathLst>
                <a:path extrusionOk="0" h="231599" w="227012">
                  <a:moveTo>
                    <a:pt x="4041" y="182921"/>
                  </a:moveTo>
                  <a:cubicBezTo>
                    <a:pt x="2139" y="168920"/>
                    <a:pt x="-2956" y="71203"/>
                    <a:pt x="2331" y="45977"/>
                  </a:cubicBezTo>
                  <a:cubicBezTo>
                    <a:pt x="12838" y="-3422"/>
                    <a:pt x="62300" y="-1111"/>
                    <a:pt x="142951" y="757"/>
                  </a:cubicBezTo>
                  <a:cubicBezTo>
                    <a:pt x="229028" y="2449"/>
                    <a:pt x="229275" y="35556"/>
                    <a:pt x="226082" y="116082"/>
                  </a:cubicBezTo>
                  <a:cubicBezTo>
                    <a:pt x="224322" y="161883"/>
                    <a:pt x="230656" y="206840"/>
                    <a:pt x="204088" y="221203"/>
                  </a:cubicBezTo>
                  <a:cubicBezTo>
                    <a:pt x="178378" y="235161"/>
                    <a:pt x="48539" y="235242"/>
                    <a:pt x="23183" y="220372"/>
                  </a:cubicBezTo>
                  <a:cubicBezTo>
                    <a:pt x="9477" y="212366"/>
                    <a:pt x="6071" y="197757"/>
                    <a:pt x="4041" y="182921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8960790" y="3774297"/>
              <a:ext cx="227137" cy="231651"/>
            </a:xfrm>
            <a:custGeom>
              <a:rect b="b" l="l" r="r" t="t"/>
              <a:pathLst>
                <a:path extrusionOk="0" h="231651" w="227137">
                  <a:moveTo>
                    <a:pt x="2932" y="183493"/>
                  </a:moveTo>
                  <a:cubicBezTo>
                    <a:pt x="1456" y="171423"/>
                    <a:pt x="-2625" y="70667"/>
                    <a:pt x="2527" y="46258"/>
                  </a:cubicBezTo>
                  <a:cubicBezTo>
                    <a:pt x="13277" y="-3951"/>
                    <a:pt x="65215" y="-1374"/>
                    <a:pt x="148434" y="1068"/>
                  </a:cubicBezTo>
                  <a:cubicBezTo>
                    <a:pt x="231663" y="3210"/>
                    <a:pt x="229386" y="40475"/>
                    <a:pt x="225825" y="119532"/>
                  </a:cubicBezTo>
                  <a:cubicBezTo>
                    <a:pt x="223875" y="164036"/>
                    <a:pt x="228082" y="206162"/>
                    <a:pt x="203665" y="220423"/>
                  </a:cubicBezTo>
                  <a:cubicBezTo>
                    <a:pt x="178357" y="235266"/>
                    <a:pt x="48518" y="235239"/>
                    <a:pt x="22761" y="221254"/>
                  </a:cubicBezTo>
                  <a:cubicBezTo>
                    <a:pt x="8355" y="213465"/>
                    <a:pt x="4814" y="198751"/>
                    <a:pt x="2932" y="183493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960961" y="4078668"/>
              <a:ext cx="227286" cy="231815"/>
            </a:xfrm>
            <a:custGeom>
              <a:rect b="b" l="l" r="r" t="t"/>
              <a:pathLst>
                <a:path extrusionOk="0" h="231815" w="227286">
                  <a:moveTo>
                    <a:pt x="163202" y="229169"/>
                  </a:moveTo>
                  <a:cubicBezTo>
                    <a:pt x="129931" y="232283"/>
                    <a:pt x="96933" y="232743"/>
                    <a:pt x="64290" y="230047"/>
                  </a:cubicBezTo>
                  <a:cubicBezTo>
                    <a:pt x="24762" y="226835"/>
                    <a:pt x="6268" y="224109"/>
                    <a:pt x="1856" y="184138"/>
                  </a:cubicBezTo>
                  <a:cubicBezTo>
                    <a:pt x="853" y="175041"/>
                    <a:pt x="-2208" y="69951"/>
                    <a:pt x="2751" y="46613"/>
                  </a:cubicBezTo>
                  <a:cubicBezTo>
                    <a:pt x="13826" y="-4803"/>
                    <a:pt x="68980" y="-1567"/>
                    <a:pt x="153942" y="1453"/>
                  </a:cubicBezTo>
                  <a:cubicBezTo>
                    <a:pt x="233360" y="4007"/>
                    <a:pt x="229522" y="44366"/>
                    <a:pt x="225590" y="123055"/>
                  </a:cubicBezTo>
                  <a:cubicBezTo>
                    <a:pt x="221383" y="207229"/>
                    <a:pt x="224235" y="223480"/>
                    <a:pt x="163202" y="229169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9265261" y="3165783"/>
              <a:ext cx="227286" cy="231805"/>
            </a:xfrm>
            <a:custGeom>
              <a:rect b="b" l="l" r="r" t="t"/>
              <a:pathLst>
                <a:path extrusionOk="0" h="231805" w="227286">
                  <a:moveTo>
                    <a:pt x="1856" y="184138"/>
                  </a:moveTo>
                  <a:cubicBezTo>
                    <a:pt x="853" y="175041"/>
                    <a:pt x="-2208" y="69951"/>
                    <a:pt x="2751" y="46613"/>
                  </a:cubicBezTo>
                  <a:cubicBezTo>
                    <a:pt x="13826" y="-4803"/>
                    <a:pt x="68980" y="-1567"/>
                    <a:pt x="153942" y="1453"/>
                  </a:cubicBezTo>
                  <a:cubicBezTo>
                    <a:pt x="233360" y="4007"/>
                    <a:pt x="229522" y="44366"/>
                    <a:pt x="225590" y="123055"/>
                  </a:cubicBezTo>
                  <a:cubicBezTo>
                    <a:pt x="223536" y="164167"/>
                    <a:pt x="225478" y="205672"/>
                    <a:pt x="203265" y="219717"/>
                  </a:cubicBezTo>
                  <a:cubicBezTo>
                    <a:pt x="178537" y="235354"/>
                    <a:pt x="48729" y="235428"/>
                    <a:pt x="22360" y="222214"/>
                  </a:cubicBezTo>
                  <a:cubicBezTo>
                    <a:pt x="7262" y="214644"/>
                    <a:pt x="3589" y="199825"/>
                    <a:pt x="1856" y="184138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9265094" y="3470001"/>
              <a:ext cx="227137" cy="231651"/>
            </a:xfrm>
            <a:custGeom>
              <a:rect b="b" l="l" r="r" t="t"/>
              <a:pathLst>
                <a:path extrusionOk="0" h="231651" w="227137">
                  <a:moveTo>
                    <a:pt x="2932" y="183493"/>
                  </a:moveTo>
                  <a:cubicBezTo>
                    <a:pt x="1456" y="171423"/>
                    <a:pt x="-2625" y="70667"/>
                    <a:pt x="2527" y="46258"/>
                  </a:cubicBezTo>
                  <a:cubicBezTo>
                    <a:pt x="13277" y="-3951"/>
                    <a:pt x="65215" y="-1374"/>
                    <a:pt x="148434" y="1068"/>
                  </a:cubicBezTo>
                  <a:cubicBezTo>
                    <a:pt x="231663" y="3210"/>
                    <a:pt x="229386" y="40475"/>
                    <a:pt x="225825" y="119532"/>
                  </a:cubicBezTo>
                  <a:cubicBezTo>
                    <a:pt x="223875" y="164036"/>
                    <a:pt x="228082" y="206162"/>
                    <a:pt x="203665" y="220423"/>
                  </a:cubicBezTo>
                  <a:cubicBezTo>
                    <a:pt x="178357" y="235266"/>
                    <a:pt x="48518" y="235239"/>
                    <a:pt x="22761" y="221254"/>
                  </a:cubicBezTo>
                  <a:cubicBezTo>
                    <a:pt x="8355" y="213468"/>
                    <a:pt x="4814" y="198754"/>
                    <a:pt x="2932" y="183493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9265235" y="3774349"/>
              <a:ext cx="227012" cy="231599"/>
            </a:xfrm>
            <a:custGeom>
              <a:rect b="b" l="l" r="r" t="t"/>
              <a:pathLst>
                <a:path extrusionOk="0" h="231599" w="227012">
                  <a:moveTo>
                    <a:pt x="4041" y="182921"/>
                  </a:moveTo>
                  <a:cubicBezTo>
                    <a:pt x="2139" y="168920"/>
                    <a:pt x="-2956" y="71203"/>
                    <a:pt x="2331" y="45977"/>
                  </a:cubicBezTo>
                  <a:cubicBezTo>
                    <a:pt x="12839" y="-3422"/>
                    <a:pt x="62300" y="-1111"/>
                    <a:pt x="142951" y="757"/>
                  </a:cubicBezTo>
                  <a:cubicBezTo>
                    <a:pt x="229028" y="2449"/>
                    <a:pt x="229275" y="35556"/>
                    <a:pt x="226082" y="116082"/>
                  </a:cubicBezTo>
                  <a:cubicBezTo>
                    <a:pt x="224322" y="161883"/>
                    <a:pt x="230656" y="206840"/>
                    <a:pt x="204088" y="221203"/>
                  </a:cubicBezTo>
                  <a:cubicBezTo>
                    <a:pt x="178378" y="235160"/>
                    <a:pt x="48539" y="235242"/>
                    <a:pt x="23183" y="220372"/>
                  </a:cubicBezTo>
                  <a:cubicBezTo>
                    <a:pt x="9480" y="212366"/>
                    <a:pt x="6071" y="197754"/>
                    <a:pt x="4041" y="182921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9264903" y="4078829"/>
              <a:ext cx="227111" cy="231656"/>
            </a:xfrm>
            <a:custGeom>
              <a:rect b="b" l="l" r="r" t="t"/>
              <a:pathLst>
                <a:path extrusionOk="0" h="231656" w="227111">
                  <a:moveTo>
                    <a:pt x="162726" y="229886"/>
                  </a:moveTo>
                  <a:cubicBezTo>
                    <a:pt x="130076" y="232584"/>
                    <a:pt x="97078" y="232125"/>
                    <a:pt x="63814" y="229007"/>
                  </a:cubicBezTo>
                  <a:cubicBezTo>
                    <a:pt x="25600" y="225444"/>
                    <a:pt x="11072" y="220674"/>
                    <a:pt x="5282" y="182416"/>
                  </a:cubicBezTo>
                  <a:cubicBezTo>
                    <a:pt x="3119" y="168134"/>
                    <a:pt x="-3421" y="73079"/>
                    <a:pt x="2271" y="45759"/>
                  </a:cubicBezTo>
                  <a:cubicBezTo>
                    <a:pt x="12603" y="-3184"/>
                    <a:pt x="59821" y="-813"/>
                    <a:pt x="137607" y="511"/>
                  </a:cubicBezTo>
                  <a:cubicBezTo>
                    <a:pt x="227258" y="1761"/>
                    <a:pt x="229167" y="32693"/>
                    <a:pt x="226478" y="112699"/>
                  </a:cubicBezTo>
                  <a:cubicBezTo>
                    <a:pt x="223471" y="202217"/>
                    <a:pt x="237995" y="223771"/>
                    <a:pt x="162726" y="229886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9568192" y="3165678"/>
              <a:ext cx="229538" cy="232167"/>
            </a:xfrm>
            <a:custGeom>
              <a:rect b="b" l="l" r="r" t="t"/>
              <a:pathLst>
                <a:path extrusionOk="0" h="232167" w="229538">
                  <a:moveTo>
                    <a:pt x="66498" y="231030"/>
                  </a:moveTo>
                  <a:cubicBezTo>
                    <a:pt x="92248" y="232874"/>
                    <a:pt x="123418" y="232793"/>
                    <a:pt x="165410" y="228398"/>
                  </a:cubicBezTo>
                  <a:cubicBezTo>
                    <a:pt x="205107" y="224200"/>
                    <a:pt x="212742" y="216275"/>
                    <a:pt x="220040" y="181128"/>
                  </a:cubicBezTo>
                  <a:cubicBezTo>
                    <a:pt x="226047" y="151953"/>
                    <a:pt x="233587" y="77656"/>
                    <a:pt x="226956" y="45339"/>
                  </a:cubicBezTo>
                  <a:cubicBezTo>
                    <a:pt x="217334" y="-1560"/>
                    <a:pt x="182285" y="112"/>
                    <a:pt x="107479" y="1"/>
                  </a:cubicBezTo>
                  <a:cubicBezTo>
                    <a:pt x="13533" y="-138"/>
                    <a:pt x="46" y="19667"/>
                    <a:pt x="1381" y="102777"/>
                  </a:cubicBezTo>
                  <a:cubicBezTo>
                    <a:pt x="3016" y="204246"/>
                    <a:pt x="-18917" y="225064"/>
                    <a:pt x="66498" y="23103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9569224" y="3469876"/>
              <a:ext cx="227286" cy="231815"/>
            </a:xfrm>
            <a:custGeom>
              <a:rect b="b" l="l" r="r" t="t"/>
              <a:pathLst>
                <a:path extrusionOk="0" h="231815" w="227286">
                  <a:moveTo>
                    <a:pt x="163203" y="229169"/>
                  </a:moveTo>
                  <a:cubicBezTo>
                    <a:pt x="129931" y="232283"/>
                    <a:pt x="96933" y="232743"/>
                    <a:pt x="64290" y="230047"/>
                  </a:cubicBezTo>
                  <a:cubicBezTo>
                    <a:pt x="24762" y="226835"/>
                    <a:pt x="6268" y="224109"/>
                    <a:pt x="1856" y="184138"/>
                  </a:cubicBezTo>
                  <a:cubicBezTo>
                    <a:pt x="853" y="175041"/>
                    <a:pt x="-2208" y="69951"/>
                    <a:pt x="2751" y="46613"/>
                  </a:cubicBezTo>
                  <a:cubicBezTo>
                    <a:pt x="13826" y="-4803"/>
                    <a:pt x="68980" y="-1567"/>
                    <a:pt x="153942" y="1453"/>
                  </a:cubicBezTo>
                  <a:cubicBezTo>
                    <a:pt x="233360" y="4007"/>
                    <a:pt x="229522" y="44366"/>
                    <a:pt x="225590" y="123055"/>
                  </a:cubicBezTo>
                  <a:cubicBezTo>
                    <a:pt x="221387" y="207229"/>
                    <a:pt x="224238" y="223480"/>
                    <a:pt x="163203" y="229169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9569548" y="3774330"/>
              <a:ext cx="227111" cy="231656"/>
            </a:xfrm>
            <a:custGeom>
              <a:rect b="b" l="l" r="r" t="t"/>
              <a:pathLst>
                <a:path extrusionOk="0" h="231656" w="227111">
                  <a:moveTo>
                    <a:pt x="162726" y="229885"/>
                  </a:moveTo>
                  <a:cubicBezTo>
                    <a:pt x="130076" y="232584"/>
                    <a:pt x="97078" y="232125"/>
                    <a:pt x="63814" y="229007"/>
                  </a:cubicBezTo>
                  <a:cubicBezTo>
                    <a:pt x="25600" y="225443"/>
                    <a:pt x="11072" y="220674"/>
                    <a:pt x="5282" y="182416"/>
                  </a:cubicBezTo>
                  <a:cubicBezTo>
                    <a:pt x="3119" y="168134"/>
                    <a:pt x="-3421" y="73079"/>
                    <a:pt x="2271" y="45759"/>
                  </a:cubicBezTo>
                  <a:cubicBezTo>
                    <a:pt x="12603" y="-3184"/>
                    <a:pt x="59821" y="-813"/>
                    <a:pt x="137607" y="511"/>
                  </a:cubicBezTo>
                  <a:cubicBezTo>
                    <a:pt x="227258" y="1761"/>
                    <a:pt x="229167" y="32693"/>
                    <a:pt x="226478" y="112702"/>
                  </a:cubicBezTo>
                  <a:cubicBezTo>
                    <a:pt x="223471" y="202220"/>
                    <a:pt x="237995" y="223771"/>
                    <a:pt x="162726" y="229885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9568058" y="4078563"/>
              <a:ext cx="229538" cy="232167"/>
            </a:xfrm>
            <a:custGeom>
              <a:rect b="b" l="l" r="r" t="t"/>
              <a:pathLst>
                <a:path extrusionOk="0" h="232167" w="229538">
                  <a:moveTo>
                    <a:pt x="163041" y="231030"/>
                  </a:moveTo>
                  <a:cubicBezTo>
                    <a:pt x="137290" y="232874"/>
                    <a:pt x="106120" y="232793"/>
                    <a:pt x="64129" y="228398"/>
                  </a:cubicBezTo>
                  <a:cubicBezTo>
                    <a:pt x="24431" y="224200"/>
                    <a:pt x="16796" y="216275"/>
                    <a:pt x="9498" y="181128"/>
                  </a:cubicBezTo>
                  <a:cubicBezTo>
                    <a:pt x="3491" y="151953"/>
                    <a:pt x="-4049" y="77656"/>
                    <a:pt x="2583" y="45339"/>
                  </a:cubicBezTo>
                  <a:cubicBezTo>
                    <a:pt x="12205" y="-1560"/>
                    <a:pt x="47253" y="112"/>
                    <a:pt x="122059" y="1"/>
                  </a:cubicBezTo>
                  <a:cubicBezTo>
                    <a:pt x="216005" y="-138"/>
                    <a:pt x="229492" y="19667"/>
                    <a:pt x="228157" y="102777"/>
                  </a:cubicBezTo>
                  <a:cubicBezTo>
                    <a:pt x="226522" y="204246"/>
                    <a:pt x="248459" y="225064"/>
                    <a:pt x="163041" y="23103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8729447" y="3231609"/>
              <a:ext cx="70966" cy="107969"/>
            </a:xfrm>
            <a:custGeom>
              <a:rect b="b" l="l" r="r" t="t"/>
              <a:pathLst>
                <a:path extrusionOk="0" h="107969" w="70966">
                  <a:moveTo>
                    <a:pt x="13988" y="105242"/>
                  </a:moveTo>
                  <a:cubicBezTo>
                    <a:pt x="13988" y="101979"/>
                    <a:pt x="14620" y="97922"/>
                    <a:pt x="15883" y="93075"/>
                  </a:cubicBezTo>
                  <a:cubicBezTo>
                    <a:pt x="17147" y="88231"/>
                    <a:pt x="18833" y="82989"/>
                    <a:pt x="20941" y="77351"/>
                  </a:cubicBezTo>
                  <a:cubicBezTo>
                    <a:pt x="23049" y="71717"/>
                    <a:pt x="25417" y="65869"/>
                    <a:pt x="28052" y="59809"/>
                  </a:cubicBezTo>
                  <a:cubicBezTo>
                    <a:pt x="30684" y="53753"/>
                    <a:pt x="33319" y="47933"/>
                    <a:pt x="35955" y="42349"/>
                  </a:cubicBezTo>
                  <a:cubicBezTo>
                    <a:pt x="38587" y="36765"/>
                    <a:pt x="41117" y="31604"/>
                    <a:pt x="43539" y="26865"/>
                  </a:cubicBezTo>
                  <a:cubicBezTo>
                    <a:pt x="45962" y="22125"/>
                    <a:pt x="48070" y="18173"/>
                    <a:pt x="49864" y="15011"/>
                  </a:cubicBezTo>
                  <a:cubicBezTo>
                    <a:pt x="49759" y="14697"/>
                    <a:pt x="49205" y="14434"/>
                    <a:pt x="48205" y="14224"/>
                  </a:cubicBezTo>
                  <a:cubicBezTo>
                    <a:pt x="47202" y="14015"/>
                    <a:pt x="46070" y="13856"/>
                    <a:pt x="44806" y="13751"/>
                  </a:cubicBezTo>
                  <a:cubicBezTo>
                    <a:pt x="43543" y="13647"/>
                    <a:pt x="42357" y="13569"/>
                    <a:pt x="41252" y="13515"/>
                  </a:cubicBezTo>
                  <a:cubicBezTo>
                    <a:pt x="40147" y="13461"/>
                    <a:pt x="39485" y="13434"/>
                    <a:pt x="39276" y="13434"/>
                  </a:cubicBezTo>
                  <a:cubicBezTo>
                    <a:pt x="34850" y="13751"/>
                    <a:pt x="30583" y="13934"/>
                    <a:pt x="26475" y="13988"/>
                  </a:cubicBezTo>
                  <a:cubicBezTo>
                    <a:pt x="22366" y="14042"/>
                    <a:pt x="18099" y="14333"/>
                    <a:pt x="13670" y="14856"/>
                  </a:cubicBezTo>
                  <a:cubicBezTo>
                    <a:pt x="11562" y="15069"/>
                    <a:pt x="9798" y="15305"/>
                    <a:pt x="8376" y="15565"/>
                  </a:cubicBezTo>
                  <a:cubicBezTo>
                    <a:pt x="6954" y="15829"/>
                    <a:pt x="5187" y="15910"/>
                    <a:pt x="3082" y="15802"/>
                  </a:cubicBezTo>
                  <a:cubicBezTo>
                    <a:pt x="2133" y="15802"/>
                    <a:pt x="1423" y="15484"/>
                    <a:pt x="947" y="14853"/>
                  </a:cubicBezTo>
                  <a:cubicBezTo>
                    <a:pt x="474" y="14221"/>
                    <a:pt x="183" y="13458"/>
                    <a:pt x="79" y="12563"/>
                  </a:cubicBezTo>
                  <a:cubicBezTo>
                    <a:pt x="-26" y="11667"/>
                    <a:pt x="-26" y="10745"/>
                    <a:pt x="79" y="9796"/>
                  </a:cubicBezTo>
                  <a:cubicBezTo>
                    <a:pt x="183" y="8847"/>
                    <a:pt x="288" y="7955"/>
                    <a:pt x="396" y="7111"/>
                  </a:cubicBezTo>
                  <a:cubicBezTo>
                    <a:pt x="606" y="5320"/>
                    <a:pt x="791" y="4006"/>
                    <a:pt x="947" y="3162"/>
                  </a:cubicBezTo>
                  <a:cubicBezTo>
                    <a:pt x="1106" y="2321"/>
                    <a:pt x="1288" y="1740"/>
                    <a:pt x="1501" y="1422"/>
                  </a:cubicBezTo>
                  <a:cubicBezTo>
                    <a:pt x="1710" y="1003"/>
                    <a:pt x="1869" y="899"/>
                    <a:pt x="1974" y="1108"/>
                  </a:cubicBezTo>
                  <a:lnTo>
                    <a:pt x="29316" y="159"/>
                  </a:lnTo>
                  <a:cubicBezTo>
                    <a:pt x="32580" y="54"/>
                    <a:pt x="35796" y="0"/>
                    <a:pt x="38958" y="0"/>
                  </a:cubicBezTo>
                  <a:cubicBezTo>
                    <a:pt x="42117" y="0"/>
                    <a:pt x="45333" y="0"/>
                    <a:pt x="48597" y="0"/>
                  </a:cubicBezTo>
                  <a:lnTo>
                    <a:pt x="68669" y="159"/>
                  </a:lnTo>
                  <a:cubicBezTo>
                    <a:pt x="69405" y="686"/>
                    <a:pt x="69986" y="1371"/>
                    <a:pt x="70409" y="2213"/>
                  </a:cubicBezTo>
                  <a:cubicBezTo>
                    <a:pt x="70726" y="3057"/>
                    <a:pt x="70909" y="4084"/>
                    <a:pt x="70963" y="5293"/>
                  </a:cubicBezTo>
                  <a:cubicBezTo>
                    <a:pt x="71013" y="6506"/>
                    <a:pt x="70618" y="8114"/>
                    <a:pt x="69777" y="10113"/>
                  </a:cubicBezTo>
                  <a:cubicBezTo>
                    <a:pt x="69354" y="10958"/>
                    <a:pt x="68959" y="11772"/>
                    <a:pt x="68591" y="12563"/>
                  </a:cubicBezTo>
                  <a:cubicBezTo>
                    <a:pt x="68219" y="13350"/>
                    <a:pt x="67773" y="14116"/>
                    <a:pt x="67246" y="14853"/>
                  </a:cubicBezTo>
                  <a:cubicBezTo>
                    <a:pt x="63138" y="21176"/>
                    <a:pt x="59526" y="27550"/>
                    <a:pt x="56422" y="33975"/>
                  </a:cubicBezTo>
                  <a:cubicBezTo>
                    <a:pt x="53310" y="40403"/>
                    <a:pt x="50124" y="47041"/>
                    <a:pt x="46860" y="53888"/>
                  </a:cubicBezTo>
                  <a:cubicBezTo>
                    <a:pt x="43803" y="60421"/>
                    <a:pt x="41222" y="66717"/>
                    <a:pt x="39114" y="72770"/>
                  </a:cubicBezTo>
                  <a:cubicBezTo>
                    <a:pt x="37005" y="78830"/>
                    <a:pt x="34793" y="85282"/>
                    <a:pt x="32475" y="92129"/>
                  </a:cubicBezTo>
                  <a:cubicBezTo>
                    <a:pt x="32262" y="92552"/>
                    <a:pt x="31944" y="93470"/>
                    <a:pt x="31526" y="94896"/>
                  </a:cubicBezTo>
                  <a:cubicBezTo>
                    <a:pt x="31103" y="96318"/>
                    <a:pt x="30627" y="97818"/>
                    <a:pt x="30103" y="99399"/>
                  </a:cubicBezTo>
                  <a:cubicBezTo>
                    <a:pt x="29573" y="100979"/>
                    <a:pt x="29076" y="102456"/>
                    <a:pt x="28600" y="103824"/>
                  </a:cubicBezTo>
                  <a:cubicBezTo>
                    <a:pt x="28127" y="105195"/>
                    <a:pt x="27782" y="106090"/>
                    <a:pt x="27573" y="106509"/>
                  </a:cubicBezTo>
                  <a:cubicBezTo>
                    <a:pt x="26623" y="107245"/>
                    <a:pt x="25387" y="107695"/>
                    <a:pt x="23860" y="107850"/>
                  </a:cubicBezTo>
                  <a:cubicBezTo>
                    <a:pt x="22333" y="108009"/>
                    <a:pt x="20829" y="108009"/>
                    <a:pt x="19353" y="107850"/>
                  </a:cubicBezTo>
                  <a:cubicBezTo>
                    <a:pt x="17876" y="107691"/>
                    <a:pt x="16613" y="107377"/>
                    <a:pt x="15559" y="106901"/>
                  </a:cubicBezTo>
                  <a:cubicBezTo>
                    <a:pt x="14515" y="106428"/>
                    <a:pt x="13988" y="105874"/>
                    <a:pt x="13988" y="105242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8723433" y="3525097"/>
              <a:ext cx="80125" cy="113262"/>
            </a:xfrm>
            <a:custGeom>
              <a:rect b="b" l="l" r="r" t="t"/>
              <a:pathLst>
                <a:path extrusionOk="0" h="113262" w="80125">
                  <a:moveTo>
                    <a:pt x="68365" y="1046"/>
                  </a:moveTo>
                  <a:cubicBezTo>
                    <a:pt x="67943" y="12953"/>
                    <a:pt x="67730" y="24776"/>
                    <a:pt x="67730" y="36521"/>
                  </a:cubicBezTo>
                  <a:cubicBezTo>
                    <a:pt x="67730" y="48269"/>
                    <a:pt x="67625" y="60095"/>
                    <a:pt x="67416" y="71999"/>
                  </a:cubicBezTo>
                  <a:cubicBezTo>
                    <a:pt x="68784" y="71790"/>
                    <a:pt x="70284" y="71604"/>
                    <a:pt x="71919" y="71445"/>
                  </a:cubicBezTo>
                  <a:cubicBezTo>
                    <a:pt x="73551" y="71286"/>
                    <a:pt x="75210" y="71263"/>
                    <a:pt x="76899" y="71364"/>
                  </a:cubicBezTo>
                  <a:cubicBezTo>
                    <a:pt x="77849" y="71364"/>
                    <a:pt x="78558" y="71681"/>
                    <a:pt x="79034" y="72313"/>
                  </a:cubicBezTo>
                  <a:cubicBezTo>
                    <a:pt x="79507" y="72948"/>
                    <a:pt x="79825" y="73712"/>
                    <a:pt x="79984" y="74607"/>
                  </a:cubicBezTo>
                  <a:cubicBezTo>
                    <a:pt x="80143" y="75502"/>
                    <a:pt x="80166" y="76451"/>
                    <a:pt x="80065" y="77451"/>
                  </a:cubicBezTo>
                  <a:cubicBezTo>
                    <a:pt x="79960" y="78451"/>
                    <a:pt x="79801" y="79319"/>
                    <a:pt x="79592" y="80055"/>
                  </a:cubicBezTo>
                  <a:lnTo>
                    <a:pt x="78011" y="86061"/>
                  </a:lnTo>
                  <a:lnTo>
                    <a:pt x="67105" y="86534"/>
                  </a:lnTo>
                  <a:lnTo>
                    <a:pt x="66943" y="90010"/>
                  </a:lnTo>
                  <a:lnTo>
                    <a:pt x="66152" y="111659"/>
                  </a:lnTo>
                  <a:cubicBezTo>
                    <a:pt x="65835" y="111973"/>
                    <a:pt x="65466" y="112294"/>
                    <a:pt x="65048" y="112608"/>
                  </a:cubicBezTo>
                  <a:cubicBezTo>
                    <a:pt x="64625" y="112818"/>
                    <a:pt x="64098" y="113003"/>
                    <a:pt x="63466" y="113162"/>
                  </a:cubicBezTo>
                  <a:cubicBezTo>
                    <a:pt x="62835" y="113321"/>
                    <a:pt x="61939" y="113291"/>
                    <a:pt x="60780" y="113081"/>
                  </a:cubicBezTo>
                  <a:cubicBezTo>
                    <a:pt x="60466" y="113186"/>
                    <a:pt x="59831" y="113135"/>
                    <a:pt x="58885" y="112922"/>
                  </a:cubicBezTo>
                  <a:cubicBezTo>
                    <a:pt x="57936" y="112713"/>
                    <a:pt x="56936" y="112476"/>
                    <a:pt x="55882" y="112213"/>
                  </a:cubicBezTo>
                  <a:cubicBezTo>
                    <a:pt x="54828" y="111946"/>
                    <a:pt x="53828" y="111713"/>
                    <a:pt x="52878" y="111500"/>
                  </a:cubicBezTo>
                  <a:cubicBezTo>
                    <a:pt x="51929" y="111291"/>
                    <a:pt x="51297" y="111186"/>
                    <a:pt x="50980" y="111186"/>
                  </a:cubicBezTo>
                  <a:cubicBezTo>
                    <a:pt x="50452" y="108555"/>
                    <a:pt x="50216" y="105076"/>
                    <a:pt x="50267" y="100758"/>
                  </a:cubicBezTo>
                  <a:cubicBezTo>
                    <a:pt x="50321" y="96438"/>
                    <a:pt x="50449" y="91966"/>
                    <a:pt x="50662" y="87325"/>
                  </a:cubicBezTo>
                  <a:lnTo>
                    <a:pt x="41651" y="87639"/>
                  </a:lnTo>
                  <a:cubicBezTo>
                    <a:pt x="38280" y="87743"/>
                    <a:pt x="35040" y="87797"/>
                    <a:pt x="31932" y="87797"/>
                  </a:cubicBezTo>
                  <a:cubicBezTo>
                    <a:pt x="28823" y="87797"/>
                    <a:pt x="25634" y="87797"/>
                    <a:pt x="22370" y="87797"/>
                  </a:cubicBezTo>
                  <a:lnTo>
                    <a:pt x="2299" y="87639"/>
                  </a:lnTo>
                  <a:cubicBezTo>
                    <a:pt x="1562" y="87223"/>
                    <a:pt x="981" y="86534"/>
                    <a:pt x="559" y="85588"/>
                  </a:cubicBezTo>
                  <a:cubicBezTo>
                    <a:pt x="241" y="84849"/>
                    <a:pt x="59" y="83849"/>
                    <a:pt x="5" y="82585"/>
                  </a:cubicBezTo>
                  <a:cubicBezTo>
                    <a:pt x="-49" y="81319"/>
                    <a:pt x="346" y="79687"/>
                    <a:pt x="1191" y="77684"/>
                  </a:cubicBezTo>
                  <a:cubicBezTo>
                    <a:pt x="1610" y="76843"/>
                    <a:pt x="2005" y="76025"/>
                    <a:pt x="2377" y="75235"/>
                  </a:cubicBezTo>
                  <a:cubicBezTo>
                    <a:pt x="2745" y="74448"/>
                    <a:pt x="3191" y="73685"/>
                    <a:pt x="3718" y="72945"/>
                  </a:cubicBezTo>
                  <a:cubicBezTo>
                    <a:pt x="5718" y="69786"/>
                    <a:pt x="7958" y="66493"/>
                    <a:pt x="10434" y="63071"/>
                  </a:cubicBezTo>
                  <a:cubicBezTo>
                    <a:pt x="12907" y="59646"/>
                    <a:pt x="15414" y="56197"/>
                    <a:pt x="17941" y="52718"/>
                  </a:cubicBezTo>
                  <a:cubicBezTo>
                    <a:pt x="20468" y="49245"/>
                    <a:pt x="22995" y="45793"/>
                    <a:pt x="25526" y="42368"/>
                  </a:cubicBezTo>
                  <a:cubicBezTo>
                    <a:pt x="28053" y="38943"/>
                    <a:pt x="30479" y="35703"/>
                    <a:pt x="32796" y="32650"/>
                  </a:cubicBezTo>
                  <a:cubicBezTo>
                    <a:pt x="35009" y="29805"/>
                    <a:pt x="36959" y="27174"/>
                    <a:pt x="38645" y="24752"/>
                  </a:cubicBezTo>
                  <a:cubicBezTo>
                    <a:pt x="40327" y="22330"/>
                    <a:pt x="41989" y="19932"/>
                    <a:pt x="43625" y="17560"/>
                  </a:cubicBezTo>
                  <a:cubicBezTo>
                    <a:pt x="45256" y="15189"/>
                    <a:pt x="46969" y="12659"/>
                    <a:pt x="48763" y="9977"/>
                  </a:cubicBezTo>
                  <a:cubicBezTo>
                    <a:pt x="50554" y="7292"/>
                    <a:pt x="52659" y="4208"/>
                    <a:pt x="55084" y="732"/>
                  </a:cubicBezTo>
                  <a:cubicBezTo>
                    <a:pt x="56453" y="313"/>
                    <a:pt x="57875" y="76"/>
                    <a:pt x="59351" y="19"/>
                  </a:cubicBezTo>
                  <a:cubicBezTo>
                    <a:pt x="60828" y="-32"/>
                    <a:pt x="62199" y="19"/>
                    <a:pt x="63460" y="178"/>
                  </a:cubicBezTo>
                  <a:cubicBezTo>
                    <a:pt x="64723" y="336"/>
                    <a:pt x="65804" y="522"/>
                    <a:pt x="66700" y="728"/>
                  </a:cubicBezTo>
                  <a:cubicBezTo>
                    <a:pt x="67602" y="941"/>
                    <a:pt x="68152" y="1046"/>
                    <a:pt x="68365" y="1046"/>
                  </a:cubicBezTo>
                  <a:close/>
                  <a:moveTo>
                    <a:pt x="51297" y="73418"/>
                  </a:moveTo>
                  <a:cubicBezTo>
                    <a:pt x="51402" y="72154"/>
                    <a:pt x="51456" y="70945"/>
                    <a:pt x="51456" y="69786"/>
                  </a:cubicBezTo>
                  <a:cubicBezTo>
                    <a:pt x="51456" y="68624"/>
                    <a:pt x="51456" y="67625"/>
                    <a:pt x="51456" y="66783"/>
                  </a:cubicBezTo>
                  <a:lnTo>
                    <a:pt x="51615" y="66783"/>
                  </a:lnTo>
                  <a:cubicBezTo>
                    <a:pt x="52246" y="57616"/>
                    <a:pt x="52564" y="48350"/>
                    <a:pt x="52564" y="38970"/>
                  </a:cubicBezTo>
                  <a:cubicBezTo>
                    <a:pt x="52564" y="36760"/>
                    <a:pt x="52645" y="34521"/>
                    <a:pt x="52801" y="32254"/>
                  </a:cubicBezTo>
                  <a:cubicBezTo>
                    <a:pt x="52959" y="29991"/>
                    <a:pt x="53088" y="27701"/>
                    <a:pt x="53196" y="25380"/>
                  </a:cubicBezTo>
                  <a:cubicBezTo>
                    <a:pt x="50456" y="29599"/>
                    <a:pt x="47557" y="33839"/>
                    <a:pt x="44503" y="38105"/>
                  </a:cubicBezTo>
                  <a:cubicBezTo>
                    <a:pt x="41445" y="42371"/>
                    <a:pt x="38469" y="46556"/>
                    <a:pt x="35574" y="50667"/>
                  </a:cubicBezTo>
                  <a:cubicBezTo>
                    <a:pt x="32675" y="54775"/>
                    <a:pt x="29962" y="58700"/>
                    <a:pt x="27435" y="62439"/>
                  </a:cubicBezTo>
                  <a:cubicBezTo>
                    <a:pt x="24904" y="66179"/>
                    <a:pt x="22796" y="69631"/>
                    <a:pt x="21110" y="72789"/>
                  </a:cubicBezTo>
                  <a:cubicBezTo>
                    <a:pt x="21215" y="73107"/>
                    <a:pt x="21769" y="73370"/>
                    <a:pt x="22769" y="73583"/>
                  </a:cubicBezTo>
                  <a:cubicBezTo>
                    <a:pt x="23769" y="73796"/>
                    <a:pt x="24904" y="73978"/>
                    <a:pt x="26168" y="74137"/>
                  </a:cubicBezTo>
                  <a:cubicBezTo>
                    <a:pt x="27431" y="74293"/>
                    <a:pt x="28617" y="74374"/>
                    <a:pt x="29722" y="74374"/>
                  </a:cubicBezTo>
                  <a:cubicBezTo>
                    <a:pt x="30830" y="74374"/>
                    <a:pt x="31486" y="74374"/>
                    <a:pt x="31698" y="74374"/>
                  </a:cubicBezTo>
                  <a:cubicBezTo>
                    <a:pt x="34121" y="74164"/>
                    <a:pt x="37074" y="74005"/>
                    <a:pt x="40550" y="73901"/>
                  </a:cubicBezTo>
                  <a:cubicBezTo>
                    <a:pt x="44027" y="73789"/>
                    <a:pt x="47608" y="73630"/>
                    <a:pt x="51297" y="73418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9038772" y="3528024"/>
              <a:ext cx="74873" cy="111031"/>
            </a:xfrm>
            <a:custGeom>
              <a:rect b="b" l="l" r="r" t="t"/>
              <a:pathLst>
                <a:path extrusionOk="0" h="111031" w="74873">
                  <a:moveTo>
                    <a:pt x="70536" y="91822"/>
                  </a:moveTo>
                  <a:cubicBezTo>
                    <a:pt x="69485" y="93930"/>
                    <a:pt x="68137" y="95828"/>
                    <a:pt x="66505" y="97514"/>
                  </a:cubicBezTo>
                  <a:cubicBezTo>
                    <a:pt x="64870" y="99196"/>
                    <a:pt x="63110" y="100726"/>
                    <a:pt x="61211" y="102094"/>
                  </a:cubicBezTo>
                  <a:cubicBezTo>
                    <a:pt x="58789" y="103888"/>
                    <a:pt x="55968" y="105597"/>
                    <a:pt x="52758" y="107229"/>
                  </a:cubicBezTo>
                  <a:cubicBezTo>
                    <a:pt x="49542" y="108864"/>
                    <a:pt x="46410" y="109941"/>
                    <a:pt x="43352" y="110468"/>
                  </a:cubicBezTo>
                  <a:cubicBezTo>
                    <a:pt x="41139" y="110890"/>
                    <a:pt x="38477" y="111076"/>
                    <a:pt x="35369" y="111022"/>
                  </a:cubicBezTo>
                  <a:cubicBezTo>
                    <a:pt x="32261" y="110968"/>
                    <a:pt x="29099" y="110681"/>
                    <a:pt x="25886" y="110154"/>
                  </a:cubicBezTo>
                  <a:cubicBezTo>
                    <a:pt x="22669" y="109627"/>
                    <a:pt x="19564" y="108864"/>
                    <a:pt x="16561" y="107864"/>
                  </a:cubicBezTo>
                  <a:cubicBezTo>
                    <a:pt x="13558" y="106864"/>
                    <a:pt x="11108" y="105573"/>
                    <a:pt x="9213" y="103993"/>
                  </a:cubicBezTo>
                  <a:cubicBezTo>
                    <a:pt x="7632" y="102624"/>
                    <a:pt x="6024" y="101202"/>
                    <a:pt x="4392" y="99726"/>
                  </a:cubicBezTo>
                  <a:cubicBezTo>
                    <a:pt x="2757" y="98250"/>
                    <a:pt x="1361" y="96622"/>
                    <a:pt x="202" y="94825"/>
                  </a:cubicBezTo>
                  <a:cubicBezTo>
                    <a:pt x="-112" y="94403"/>
                    <a:pt x="-61" y="93825"/>
                    <a:pt x="361" y="93089"/>
                  </a:cubicBezTo>
                  <a:cubicBezTo>
                    <a:pt x="780" y="92352"/>
                    <a:pt x="1311" y="91639"/>
                    <a:pt x="1942" y="90954"/>
                  </a:cubicBezTo>
                  <a:cubicBezTo>
                    <a:pt x="2577" y="90271"/>
                    <a:pt x="3206" y="89663"/>
                    <a:pt x="3838" y="89136"/>
                  </a:cubicBezTo>
                  <a:cubicBezTo>
                    <a:pt x="4473" y="88610"/>
                    <a:pt x="4888" y="88349"/>
                    <a:pt x="5101" y="88349"/>
                  </a:cubicBezTo>
                  <a:cubicBezTo>
                    <a:pt x="5625" y="87714"/>
                    <a:pt x="6051" y="87160"/>
                    <a:pt x="6365" y="86687"/>
                  </a:cubicBezTo>
                  <a:cubicBezTo>
                    <a:pt x="6679" y="86215"/>
                    <a:pt x="6996" y="85873"/>
                    <a:pt x="7314" y="85661"/>
                  </a:cubicBezTo>
                  <a:cubicBezTo>
                    <a:pt x="7628" y="85451"/>
                    <a:pt x="8051" y="85292"/>
                    <a:pt x="8578" y="85188"/>
                  </a:cubicBezTo>
                  <a:cubicBezTo>
                    <a:pt x="9105" y="85086"/>
                    <a:pt x="9841" y="85086"/>
                    <a:pt x="10791" y="85188"/>
                  </a:cubicBezTo>
                  <a:cubicBezTo>
                    <a:pt x="12473" y="86981"/>
                    <a:pt x="14270" y="88403"/>
                    <a:pt x="16166" y="89454"/>
                  </a:cubicBezTo>
                  <a:cubicBezTo>
                    <a:pt x="18061" y="90508"/>
                    <a:pt x="19879" y="91329"/>
                    <a:pt x="21619" y="91903"/>
                  </a:cubicBezTo>
                  <a:cubicBezTo>
                    <a:pt x="23359" y="92484"/>
                    <a:pt x="24909" y="92879"/>
                    <a:pt x="26281" y="93089"/>
                  </a:cubicBezTo>
                  <a:cubicBezTo>
                    <a:pt x="27653" y="93298"/>
                    <a:pt x="28653" y="93403"/>
                    <a:pt x="29284" y="93403"/>
                  </a:cubicBezTo>
                  <a:lnTo>
                    <a:pt x="34183" y="93403"/>
                  </a:lnTo>
                  <a:cubicBezTo>
                    <a:pt x="36606" y="93403"/>
                    <a:pt x="39109" y="93116"/>
                    <a:pt x="41690" y="92535"/>
                  </a:cubicBezTo>
                  <a:cubicBezTo>
                    <a:pt x="44271" y="91957"/>
                    <a:pt x="46616" y="91031"/>
                    <a:pt x="48724" y="89772"/>
                  </a:cubicBezTo>
                  <a:cubicBezTo>
                    <a:pt x="51778" y="87981"/>
                    <a:pt x="54464" y="85400"/>
                    <a:pt x="56785" y="82026"/>
                  </a:cubicBezTo>
                  <a:cubicBezTo>
                    <a:pt x="59103" y="78655"/>
                    <a:pt x="60262" y="75128"/>
                    <a:pt x="60262" y="71436"/>
                  </a:cubicBezTo>
                  <a:cubicBezTo>
                    <a:pt x="60262" y="69541"/>
                    <a:pt x="59998" y="67697"/>
                    <a:pt x="59475" y="65907"/>
                  </a:cubicBezTo>
                  <a:cubicBezTo>
                    <a:pt x="58944" y="64116"/>
                    <a:pt x="57947" y="62427"/>
                    <a:pt x="56471" y="60846"/>
                  </a:cubicBezTo>
                  <a:cubicBezTo>
                    <a:pt x="54677" y="58951"/>
                    <a:pt x="52177" y="57580"/>
                    <a:pt x="48964" y="56739"/>
                  </a:cubicBezTo>
                  <a:cubicBezTo>
                    <a:pt x="45748" y="55898"/>
                    <a:pt x="42981" y="55371"/>
                    <a:pt x="40667" y="55158"/>
                  </a:cubicBezTo>
                  <a:lnTo>
                    <a:pt x="40667" y="55317"/>
                  </a:lnTo>
                  <a:cubicBezTo>
                    <a:pt x="36872" y="55104"/>
                    <a:pt x="32818" y="55502"/>
                    <a:pt x="28497" y="56499"/>
                  </a:cubicBezTo>
                  <a:cubicBezTo>
                    <a:pt x="24176" y="57506"/>
                    <a:pt x="20331" y="58688"/>
                    <a:pt x="16960" y="60056"/>
                  </a:cubicBezTo>
                  <a:cubicBezTo>
                    <a:pt x="16750" y="60161"/>
                    <a:pt x="16223" y="60211"/>
                    <a:pt x="15379" y="60211"/>
                  </a:cubicBezTo>
                  <a:cubicBezTo>
                    <a:pt x="14534" y="60211"/>
                    <a:pt x="13851" y="60316"/>
                    <a:pt x="13324" y="60529"/>
                  </a:cubicBezTo>
                  <a:cubicBezTo>
                    <a:pt x="12061" y="60843"/>
                    <a:pt x="10875" y="60002"/>
                    <a:pt x="9767" y="57999"/>
                  </a:cubicBezTo>
                  <a:cubicBezTo>
                    <a:pt x="8662" y="56002"/>
                    <a:pt x="8213" y="53787"/>
                    <a:pt x="8426" y="51361"/>
                  </a:cubicBezTo>
                  <a:cubicBezTo>
                    <a:pt x="8953" y="42302"/>
                    <a:pt x="9267" y="34637"/>
                    <a:pt x="9375" y="28368"/>
                  </a:cubicBezTo>
                  <a:cubicBezTo>
                    <a:pt x="9480" y="22098"/>
                    <a:pt x="9611" y="16964"/>
                    <a:pt x="9770" y="12961"/>
                  </a:cubicBezTo>
                  <a:cubicBezTo>
                    <a:pt x="9929" y="8958"/>
                    <a:pt x="10243" y="5982"/>
                    <a:pt x="10720" y="4033"/>
                  </a:cubicBezTo>
                  <a:cubicBezTo>
                    <a:pt x="11193" y="2088"/>
                    <a:pt x="12061" y="953"/>
                    <a:pt x="13328" y="635"/>
                  </a:cubicBezTo>
                  <a:cubicBezTo>
                    <a:pt x="17646" y="1057"/>
                    <a:pt x="22416" y="1108"/>
                    <a:pt x="27632" y="794"/>
                  </a:cubicBezTo>
                  <a:cubicBezTo>
                    <a:pt x="32849" y="476"/>
                    <a:pt x="37562" y="267"/>
                    <a:pt x="41778" y="159"/>
                  </a:cubicBezTo>
                  <a:cubicBezTo>
                    <a:pt x="43359" y="159"/>
                    <a:pt x="45146" y="135"/>
                    <a:pt x="47150" y="81"/>
                  </a:cubicBezTo>
                  <a:cubicBezTo>
                    <a:pt x="49150" y="27"/>
                    <a:pt x="51207" y="0"/>
                    <a:pt x="53312" y="0"/>
                  </a:cubicBezTo>
                  <a:cubicBezTo>
                    <a:pt x="55420" y="0"/>
                    <a:pt x="57475" y="54"/>
                    <a:pt x="59478" y="159"/>
                  </a:cubicBezTo>
                  <a:cubicBezTo>
                    <a:pt x="61478" y="263"/>
                    <a:pt x="63272" y="372"/>
                    <a:pt x="64850" y="476"/>
                  </a:cubicBezTo>
                  <a:cubicBezTo>
                    <a:pt x="66113" y="1213"/>
                    <a:pt x="66985" y="1925"/>
                    <a:pt x="67458" y="2611"/>
                  </a:cubicBezTo>
                  <a:cubicBezTo>
                    <a:pt x="67931" y="3297"/>
                    <a:pt x="68221" y="4010"/>
                    <a:pt x="68330" y="4746"/>
                  </a:cubicBezTo>
                  <a:cubicBezTo>
                    <a:pt x="68434" y="5486"/>
                    <a:pt x="68434" y="6198"/>
                    <a:pt x="68330" y="6881"/>
                  </a:cubicBezTo>
                  <a:cubicBezTo>
                    <a:pt x="68225" y="7566"/>
                    <a:pt x="68171" y="8279"/>
                    <a:pt x="68171" y="9012"/>
                  </a:cubicBezTo>
                  <a:cubicBezTo>
                    <a:pt x="68276" y="11225"/>
                    <a:pt x="68171" y="12883"/>
                    <a:pt x="67857" y="13991"/>
                  </a:cubicBezTo>
                  <a:cubicBezTo>
                    <a:pt x="67539" y="15096"/>
                    <a:pt x="67221" y="15863"/>
                    <a:pt x="66907" y="16282"/>
                  </a:cubicBezTo>
                  <a:cubicBezTo>
                    <a:pt x="66485" y="16704"/>
                    <a:pt x="66009" y="16859"/>
                    <a:pt x="65485" y="16754"/>
                  </a:cubicBezTo>
                  <a:cubicBezTo>
                    <a:pt x="64745" y="16754"/>
                    <a:pt x="63350" y="16754"/>
                    <a:pt x="61296" y="16754"/>
                  </a:cubicBezTo>
                  <a:cubicBezTo>
                    <a:pt x="59241" y="16754"/>
                    <a:pt x="56816" y="16731"/>
                    <a:pt x="54025" y="16673"/>
                  </a:cubicBezTo>
                  <a:cubicBezTo>
                    <a:pt x="51231" y="16623"/>
                    <a:pt x="48305" y="16596"/>
                    <a:pt x="45251" y="16596"/>
                  </a:cubicBezTo>
                  <a:cubicBezTo>
                    <a:pt x="42194" y="16596"/>
                    <a:pt x="39325" y="16623"/>
                    <a:pt x="36636" y="16673"/>
                  </a:cubicBezTo>
                  <a:cubicBezTo>
                    <a:pt x="33950" y="16727"/>
                    <a:pt x="31632" y="16809"/>
                    <a:pt x="29683" y="16910"/>
                  </a:cubicBezTo>
                  <a:cubicBezTo>
                    <a:pt x="27734" y="17015"/>
                    <a:pt x="26494" y="17177"/>
                    <a:pt x="25970" y="17383"/>
                  </a:cubicBezTo>
                  <a:cubicBezTo>
                    <a:pt x="25548" y="17596"/>
                    <a:pt x="25335" y="17991"/>
                    <a:pt x="25335" y="18568"/>
                  </a:cubicBezTo>
                  <a:cubicBezTo>
                    <a:pt x="25335" y="19146"/>
                    <a:pt x="25281" y="19697"/>
                    <a:pt x="25176" y="20227"/>
                  </a:cubicBezTo>
                  <a:cubicBezTo>
                    <a:pt x="24649" y="23598"/>
                    <a:pt x="24332" y="27337"/>
                    <a:pt x="24227" y="31448"/>
                  </a:cubicBezTo>
                  <a:cubicBezTo>
                    <a:pt x="24122" y="35556"/>
                    <a:pt x="24014" y="39295"/>
                    <a:pt x="23909" y="42666"/>
                  </a:cubicBezTo>
                  <a:lnTo>
                    <a:pt x="24700" y="43774"/>
                  </a:lnTo>
                  <a:cubicBezTo>
                    <a:pt x="28281" y="42721"/>
                    <a:pt x="31916" y="41957"/>
                    <a:pt x="35606" y="41484"/>
                  </a:cubicBezTo>
                  <a:cubicBezTo>
                    <a:pt x="39295" y="41011"/>
                    <a:pt x="42927" y="41038"/>
                    <a:pt x="46511" y="41558"/>
                  </a:cubicBezTo>
                  <a:cubicBezTo>
                    <a:pt x="50093" y="42089"/>
                    <a:pt x="53569" y="43193"/>
                    <a:pt x="56941" y="44882"/>
                  </a:cubicBezTo>
                  <a:cubicBezTo>
                    <a:pt x="60312" y="46565"/>
                    <a:pt x="63421" y="49044"/>
                    <a:pt x="66265" y="52307"/>
                  </a:cubicBezTo>
                  <a:cubicBezTo>
                    <a:pt x="68901" y="55256"/>
                    <a:pt x="70928" y="58418"/>
                    <a:pt x="72350" y="61789"/>
                  </a:cubicBezTo>
                  <a:cubicBezTo>
                    <a:pt x="73772" y="65160"/>
                    <a:pt x="74485" y="68798"/>
                    <a:pt x="74485" y="72693"/>
                  </a:cubicBezTo>
                  <a:cubicBezTo>
                    <a:pt x="74904" y="74274"/>
                    <a:pt x="74985" y="76091"/>
                    <a:pt x="74722" y="78148"/>
                  </a:cubicBezTo>
                  <a:cubicBezTo>
                    <a:pt x="74458" y="80205"/>
                    <a:pt x="74036" y="82154"/>
                    <a:pt x="73458" y="83995"/>
                  </a:cubicBezTo>
                  <a:cubicBezTo>
                    <a:pt x="72877" y="85840"/>
                    <a:pt x="72296" y="87498"/>
                    <a:pt x="71722" y="88971"/>
                  </a:cubicBezTo>
                  <a:cubicBezTo>
                    <a:pt x="71144" y="90457"/>
                    <a:pt x="70745" y="91406"/>
                    <a:pt x="70536" y="91822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9343272" y="3524282"/>
              <a:ext cx="77166" cy="115560"/>
            </a:xfrm>
            <a:custGeom>
              <a:rect b="b" l="l" r="r" t="t"/>
              <a:pathLst>
                <a:path extrusionOk="0" h="115560" w="77166">
                  <a:moveTo>
                    <a:pt x="35089" y="20507"/>
                  </a:moveTo>
                  <a:cubicBezTo>
                    <a:pt x="33086" y="22402"/>
                    <a:pt x="31346" y="24115"/>
                    <a:pt x="29873" y="25645"/>
                  </a:cubicBezTo>
                  <a:cubicBezTo>
                    <a:pt x="28393" y="27172"/>
                    <a:pt x="27129" y="28749"/>
                    <a:pt x="26079" y="30384"/>
                  </a:cubicBezTo>
                  <a:cubicBezTo>
                    <a:pt x="25025" y="32019"/>
                    <a:pt x="24126" y="33810"/>
                    <a:pt x="23389" y="35755"/>
                  </a:cubicBezTo>
                  <a:cubicBezTo>
                    <a:pt x="22653" y="37708"/>
                    <a:pt x="21967" y="40052"/>
                    <a:pt x="21332" y="42791"/>
                  </a:cubicBezTo>
                  <a:cubicBezTo>
                    <a:pt x="21437" y="42791"/>
                    <a:pt x="21464" y="43052"/>
                    <a:pt x="21413" y="43579"/>
                  </a:cubicBezTo>
                  <a:cubicBezTo>
                    <a:pt x="21359" y="44105"/>
                    <a:pt x="21332" y="44659"/>
                    <a:pt x="21332" y="45240"/>
                  </a:cubicBezTo>
                  <a:cubicBezTo>
                    <a:pt x="21332" y="45821"/>
                    <a:pt x="21305" y="46345"/>
                    <a:pt x="21257" y="46818"/>
                  </a:cubicBezTo>
                  <a:cubicBezTo>
                    <a:pt x="21200" y="47291"/>
                    <a:pt x="21227" y="47477"/>
                    <a:pt x="21332" y="47372"/>
                  </a:cubicBezTo>
                  <a:cubicBezTo>
                    <a:pt x="22700" y="45896"/>
                    <a:pt x="24281" y="44609"/>
                    <a:pt x="26079" y="43501"/>
                  </a:cubicBezTo>
                  <a:cubicBezTo>
                    <a:pt x="27869" y="42396"/>
                    <a:pt x="29660" y="41423"/>
                    <a:pt x="31450" y="40576"/>
                  </a:cubicBezTo>
                  <a:cubicBezTo>
                    <a:pt x="33768" y="39420"/>
                    <a:pt x="36559" y="38579"/>
                    <a:pt x="39829" y="38049"/>
                  </a:cubicBezTo>
                  <a:cubicBezTo>
                    <a:pt x="43096" y="37522"/>
                    <a:pt x="46468" y="37468"/>
                    <a:pt x="49944" y="37890"/>
                  </a:cubicBezTo>
                  <a:cubicBezTo>
                    <a:pt x="53417" y="38312"/>
                    <a:pt x="56843" y="39258"/>
                    <a:pt x="60215" y="40734"/>
                  </a:cubicBezTo>
                  <a:cubicBezTo>
                    <a:pt x="63587" y="42210"/>
                    <a:pt x="66563" y="44345"/>
                    <a:pt x="69147" y="47135"/>
                  </a:cubicBezTo>
                  <a:cubicBezTo>
                    <a:pt x="71725" y="49926"/>
                    <a:pt x="73756" y="53432"/>
                    <a:pt x="75232" y="57644"/>
                  </a:cubicBezTo>
                  <a:cubicBezTo>
                    <a:pt x="76709" y="61856"/>
                    <a:pt x="77337" y="66964"/>
                    <a:pt x="77127" y="72973"/>
                  </a:cubicBezTo>
                  <a:cubicBezTo>
                    <a:pt x="76813" y="79925"/>
                    <a:pt x="75465" y="86066"/>
                    <a:pt x="73097" y="91379"/>
                  </a:cubicBezTo>
                  <a:cubicBezTo>
                    <a:pt x="70725" y="96700"/>
                    <a:pt x="67695" y="101152"/>
                    <a:pt x="64009" y="104732"/>
                  </a:cubicBezTo>
                  <a:cubicBezTo>
                    <a:pt x="60323" y="108316"/>
                    <a:pt x="56188" y="111029"/>
                    <a:pt x="51603" y="112870"/>
                  </a:cubicBezTo>
                  <a:cubicBezTo>
                    <a:pt x="47022" y="114714"/>
                    <a:pt x="42360" y="115609"/>
                    <a:pt x="37616" y="115559"/>
                  </a:cubicBezTo>
                  <a:cubicBezTo>
                    <a:pt x="32876" y="115501"/>
                    <a:pt x="28241" y="114532"/>
                    <a:pt x="23707" y="112633"/>
                  </a:cubicBezTo>
                  <a:cubicBezTo>
                    <a:pt x="19180" y="110738"/>
                    <a:pt x="15146" y="107867"/>
                    <a:pt x="11619" y="104020"/>
                  </a:cubicBezTo>
                  <a:cubicBezTo>
                    <a:pt x="8088" y="100175"/>
                    <a:pt x="5270" y="95355"/>
                    <a:pt x="3159" y="89559"/>
                  </a:cubicBezTo>
                  <a:cubicBezTo>
                    <a:pt x="1051" y="83766"/>
                    <a:pt x="0" y="76973"/>
                    <a:pt x="0" y="69176"/>
                  </a:cubicBezTo>
                  <a:lnTo>
                    <a:pt x="159" y="69018"/>
                  </a:lnTo>
                  <a:cubicBezTo>
                    <a:pt x="159" y="62907"/>
                    <a:pt x="713" y="56827"/>
                    <a:pt x="1818" y="50767"/>
                  </a:cubicBezTo>
                  <a:cubicBezTo>
                    <a:pt x="2926" y="44710"/>
                    <a:pt x="4635" y="38968"/>
                    <a:pt x="6956" y="33543"/>
                  </a:cubicBezTo>
                  <a:cubicBezTo>
                    <a:pt x="9271" y="28121"/>
                    <a:pt x="12328" y="23115"/>
                    <a:pt x="16119" y="18531"/>
                  </a:cubicBezTo>
                  <a:cubicBezTo>
                    <a:pt x="19913" y="13951"/>
                    <a:pt x="24497" y="10080"/>
                    <a:pt x="29873" y="6918"/>
                  </a:cubicBezTo>
                  <a:cubicBezTo>
                    <a:pt x="30609" y="6496"/>
                    <a:pt x="31741" y="5969"/>
                    <a:pt x="33271" y="5337"/>
                  </a:cubicBezTo>
                  <a:cubicBezTo>
                    <a:pt x="34795" y="4702"/>
                    <a:pt x="36403" y="4097"/>
                    <a:pt x="38089" y="3520"/>
                  </a:cubicBezTo>
                  <a:cubicBezTo>
                    <a:pt x="39778" y="2942"/>
                    <a:pt x="41414" y="2442"/>
                    <a:pt x="42991" y="2017"/>
                  </a:cubicBezTo>
                  <a:cubicBezTo>
                    <a:pt x="44572" y="1598"/>
                    <a:pt x="45782" y="1280"/>
                    <a:pt x="46630" y="1067"/>
                  </a:cubicBezTo>
                  <a:cubicBezTo>
                    <a:pt x="48100" y="753"/>
                    <a:pt x="49762" y="517"/>
                    <a:pt x="51606" y="355"/>
                  </a:cubicBezTo>
                  <a:cubicBezTo>
                    <a:pt x="53451" y="196"/>
                    <a:pt x="55215" y="95"/>
                    <a:pt x="56901" y="41"/>
                  </a:cubicBezTo>
                  <a:cubicBezTo>
                    <a:pt x="58583" y="-14"/>
                    <a:pt x="60113" y="-14"/>
                    <a:pt x="61485" y="41"/>
                  </a:cubicBezTo>
                  <a:cubicBezTo>
                    <a:pt x="62850" y="95"/>
                    <a:pt x="63857" y="172"/>
                    <a:pt x="64485" y="277"/>
                  </a:cubicBezTo>
                  <a:cubicBezTo>
                    <a:pt x="65853" y="277"/>
                    <a:pt x="66884" y="858"/>
                    <a:pt x="67570" y="2013"/>
                  </a:cubicBezTo>
                  <a:cubicBezTo>
                    <a:pt x="68252" y="3175"/>
                    <a:pt x="68678" y="4462"/>
                    <a:pt x="68833" y="5884"/>
                  </a:cubicBezTo>
                  <a:cubicBezTo>
                    <a:pt x="68992" y="7306"/>
                    <a:pt x="68914" y="8651"/>
                    <a:pt x="68597" y="9914"/>
                  </a:cubicBezTo>
                  <a:cubicBezTo>
                    <a:pt x="68279" y="11178"/>
                    <a:pt x="67803" y="12022"/>
                    <a:pt x="67175" y="12444"/>
                  </a:cubicBezTo>
                  <a:cubicBezTo>
                    <a:pt x="60218" y="12549"/>
                    <a:pt x="54002" y="13154"/>
                    <a:pt x="48525" y="14262"/>
                  </a:cubicBezTo>
                  <a:cubicBezTo>
                    <a:pt x="43042" y="15373"/>
                    <a:pt x="38562" y="17450"/>
                    <a:pt x="35089" y="20507"/>
                  </a:cubicBezTo>
                  <a:close/>
                  <a:moveTo>
                    <a:pt x="61641" y="66964"/>
                  </a:moveTo>
                  <a:cubicBezTo>
                    <a:pt x="61641" y="63485"/>
                    <a:pt x="60745" y="60539"/>
                    <a:pt x="58955" y="58117"/>
                  </a:cubicBezTo>
                  <a:cubicBezTo>
                    <a:pt x="57161" y="55695"/>
                    <a:pt x="54870" y="53851"/>
                    <a:pt x="52079" y="52584"/>
                  </a:cubicBezTo>
                  <a:cubicBezTo>
                    <a:pt x="49289" y="51321"/>
                    <a:pt x="46204" y="50665"/>
                    <a:pt x="42836" y="50608"/>
                  </a:cubicBezTo>
                  <a:cubicBezTo>
                    <a:pt x="39461" y="50561"/>
                    <a:pt x="36194" y="51115"/>
                    <a:pt x="33035" y="52270"/>
                  </a:cubicBezTo>
                  <a:cubicBezTo>
                    <a:pt x="29876" y="53432"/>
                    <a:pt x="27031" y="55273"/>
                    <a:pt x="24501" y="57799"/>
                  </a:cubicBezTo>
                  <a:cubicBezTo>
                    <a:pt x="21970" y="60330"/>
                    <a:pt x="20129" y="63488"/>
                    <a:pt x="18967" y="67285"/>
                  </a:cubicBezTo>
                  <a:cubicBezTo>
                    <a:pt x="18338" y="69393"/>
                    <a:pt x="17886" y="71706"/>
                    <a:pt x="17626" y="74236"/>
                  </a:cubicBezTo>
                  <a:cubicBezTo>
                    <a:pt x="17365" y="76767"/>
                    <a:pt x="17332" y="79084"/>
                    <a:pt x="17545" y="81188"/>
                  </a:cubicBezTo>
                  <a:cubicBezTo>
                    <a:pt x="17862" y="84137"/>
                    <a:pt x="18521" y="86853"/>
                    <a:pt x="19521" y="89326"/>
                  </a:cubicBezTo>
                  <a:cubicBezTo>
                    <a:pt x="20521" y="91802"/>
                    <a:pt x="21920" y="93832"/>
                    <a:pt x="23707" y="95413"/>
                  </a:cubicBezTo>
                  <a:cubicBezTo>
                    <a:pt x="25501" y="96990"/>
                    <a:pt x="27633" y="98098"/>
                    <a:pt x="30109" y="98730"/>
                  </a:cubicBezTo>
                  <a:cubicBezTo>
                    <a:pt x="32586" y="99358"/>
                    <a:pt x="35403" y="99311"/>
                    <a:pt x="38562" y="98571"/>
                  </a:cubicBezTo>
                  <a:cubicBezTo>
                    <a:pt x="40039" y="98257"/>
                    <a:pt x="41488" y="97936"/>
                    <a:pt x="42910" y="97622"/>
                  </a:cubicBezTo>
                  <a:cubicBezTo>
                    <a:pt x="44333" y="97308"/>
                    <a:pt x="45728" y="96727"/>
                    <a:pt x="47103" y="95886"/>
                  </a:cubicBezTo>
                  <a:cubicBezTo>
                    <a:pt x="49417" y="94517"/>
                    <a:pt x="51471" y="92724"/>
                    <a:pt x="53265" y="90511"/>
                  </a:cubicBezTo>
                  <a:cubicBezTo>
                    <a:pt x="55056" y="88302"/>
                    <a:pt x="56583" y="85877"/>
                    <a:pt x="57846" y="83242"/>
                  </a:cubicBezTo>
                  <a:cubicBezTo>
                    <a:pt x="59113" y="80611"/>
                    <a:pt x="60063" y="77898"/>
                    <a:pt x="60691" y="75105"/>
                  </a:cubicBezTo>
                  <a:cubicBezTo>
                    <a:pt x="61326" y="72311"/>
                    <a:pt x="61641" y="69599"/>
                    <a:pt x="61641" y="66964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8742067" y="3834695"/>
              <a:ext cx="38399" cy="106588"/>
            </a:xfrm>
            <a:custGeom>
              <a:rect b="b" l="l" r="r" t="t"/>
              <a:pathLst>
                <a:path extrusionOk="0" h="106588" w="38399">
                  <a:moveTo>
                    <a:pt x="38400" y="706"/>
                  </a:moveTo>
                  <a:cubicBezTo>
                    <a:pt x="37555" y="5973"/>
                    <a:pt x="36873" y="10688"/>
                    <a:pt x="36346" y="14846"/>
                  </a:cubicBezTo>
                  <a:cubicBezTo>
                    <a:pt x="35815" y="19011"/>
                    <a:pt x="35423" y="22882"/>
                    <a:pt x="35160" y="26463"/>
                  </a:cubicBezTo>
                  <a:cubicBezTo>
                    <a:pt x="34896" y="30047"/>
                    <a:pt x="34738" y="33442"/>
                    <a:pt x="34687" y="36658"/>
                  </a:cubicBezTo>
                  <a:cubicBezTo>
                    <a:pt x="34633" y="39870"/>
                    <a:pt x="34633" y="43187"/>
                    <a:pt x="34687" y="46612"/>
                  </a:cubicBezTo>
                  <a:cubicBezTo>
                    <a:pt x="34738" y="50038"/>
                    <a:pt x="34792" y="53723"/>
                    <a:pt x="34846" y="57675"/>
                  </a:cubicBezTo>
                  <a:cubicBezTo>
                    <a:pt x="34900" y="61624"/>
                    <a:pt x="34977" y="66076"/>
                    <a:pt x="35082" y="71028"/>
                  </a:cubicBezTo>
                  <a:lnTo>
                    <a:pt x="35400" y="104685"/>
                  </a:lnTo>
                  <a:cubicBezTo>
                    <a:pt x="34869" y="105111"/>
                    <a:pt x="34238" y="105479"/>
                    <a:pt x="33504" y="105793"/>
                  </a:cubicBezTo>
                  <a:cubicBezTo>
                    <a:pt x="32869" y="106006"/>
                    <a:pt x="32133" y="106216"/>
                    <a:pt x="31292" y="106428"/>
                  </a:cubicBezTo>
                  <a:cubicBezTo>
                    <a:pt x="30447" y="106641"/>
                    <a:pt x="29447" y="106641"/>
                    <a:pt x="28288" y="106428"/>
                  </a:cubicBezTo>
                  <a:cubicBezTo>
                    <a:pt x="27971" y="106428"/>
                    <a:pt x="27366" y="106347"/>
                    <a:pt x="26470" y="106189"/>
                  </a:cubicBezTo>
                  <a:cubicBezTo>
                    <a:pt x="25575" y="106033"/>
                    <a:pt x="24575" y="105847"/>
                    <a:pt x="23467" y="105635"/>
                  </a:cubicBezTo>
                  <a:cubicBezTo>
                    <a:pt x="22359" y="105425"/>
                    <a:pt x="21332" y="105192"/>
                    <a:pt x="20386" y="104925"/>
                  </a:cubicBezTo>
                  <a:cubicBezTo>
                    <a:pt x="19436" y="104665"/>
                    <a:pt x="18805" y="104530"/>
                    <a:pt x="18490" y="104530"/>
                  </a:cubicBezTo>
                  <a:cubicBezTo>
                    <a:pt x="18173" y="102108"/>
                    <a:pt x="17936" y="99264"/>
                    <a:pt x="17781" y="95998"/>
                  </a:cubicBezTo>
                  <a:cubicBezTo>
                    <a:pt x="17622" y="92731"/>
                    <a:pt x="17544" y="89357"/>
                    <a:pt x="17544" y="85884"/>
                  </a:cubicBezTo>
                  <a:cubicBezTo>
                    <a:pt x="17544" y="82405"/>
                    <a:pt x="17568" y="79010"/>
                    <a:pt x="17622" y="75689"/>
                  </a:cubicBezTo>
                  <a:cubicBezTo>
                    <a:pt x="17676" y="72372"/>
                    <a:pt x="17754" y="69447"/>
                    <a:pt x="17859" y="66917"/>
                  </a:cubicBezTo>
                  <a:lnTo>
                    <a:pt x="18017" y="66917"/>
                  </a:lnTo>
                  <a:cubicBezTo>
                    <a:pt x="18227" y="64603"/>
                    <a:pt x="18355" y="62522"/>
                    <a:pt x="18413" y="60675"/>
                  </a:cubicBezTo>
                  <a:cubicBezTo>
                    <a:pt x="18463" y="58837"/>
                    <a:pt x="18463" y="57043"/>
                    <a:pt x="18413" y="55304"/>
                  </a:cubicBezTo>
                  <a:cubicBezTo>
                    <a:pt x="18359" y="53564"/>
                    <a:pt x="18308" y="51774"/>
                    <a:pt x="18254" y="49929"/>
                  </a:cubicBezTo>
                  <a:cubicBezTo>
                    <a:pt x="18200" y="48085"/>
                    <a:pt x="18224" y="46004"/>
                    <a:pt x="18332" y="43687"/>
                  </a:cubicBezTo>
                  <a:cubicBezTo>
                    <a:pt x="18436" y="40525"/>
                    <a:pt x="18622" y="36918"/>
                    <a:pt x="18886" y="32861"/>
                  </a:cubicBezTo>
                  <a:cubicBezTo>
                    <a:pt x="19146" y="28807"/>
                    <a:pt x="19332" y="25095"/>
                    <a:pt x="19440" y="21724"/>
                  </a:cubicBezTo>
                  <a:cubicBezTo>
                    <a:pt x="16909" y="23200"/>
                    <a:pt x="14487" y="24514"/>
                    <a:pt x="12169" y="25676"/>
                  </a:cubicBezTo>
                  <a:cubicBezTo>
                    <a:pt x="9848" y="26831"/>
                    <a:pt x="8007" y="27780"/>
                    <a:pt x="6639" y="28520"/>
                  </a:cubicBezTo>
                  <a:cubicBezTo>
                    <a:pt x="5162" y="27885"/>
                    <a:pt x="3953" y="26757"/>
                    <a:pt x="3003" y="25122"/>
                  </a:cubicBezTo>
                  <a:cubicBezTo>
                    <a:pt x="2054" y="23487"/>
                    <a:pt x="1054" y="21464"/>
                    <a:pt x="0" y="19035"/>
                  </a:cubicBezTo>
                  <a:cubicBezTo>
                    <a:pt x="105" y="18194"/>
                    <a:pt x="473" y="17376"/>
                    <a:pt x="1105" y="16589"/>
                  </a:cubicBezTo>
                  <a:cubicBezTo>
                    <a:pt x="1740" y="15796"/>
                    <a:pt x="2500" y="15063"/>
                    <a:pt x="3399" y="14374"/>
                  </a:cubicBezTo>
                  <a:cubicBezTo>
                    <a:pt x="4291" y="13691"/>
                    <a:pt x="5216" y="13083"/>
                    <a:pt x="6162" y="12556"/>
                  </a:cubicBezTo>
                  <a:cubicBezTo>
                    <a:pt x="7108" y="12029"/>
                    <a:pt x="8007" y="11556"/>
                    <a:pt x="8848" y="11134"/>
                  </a:cubicBezTo>
                  <a:cubicBezTo>
                    <a:pt x="11798" y="9553"/>
                    <a:pt x="15274" y="7655"/>
                    <a:pt x="19278" y="5446"/>
                  </a:cubicBezTo>
                  <a:cubicBezTo>
                    <a:pt x="23281" y="3230"/>
                    <a:pt x="26967" y="1548"/>
                    <a:pt x="30342" y="386"/>
                  </a:cubicBezTo>
                  <a:cubicBezTo>
                    <a:pt x="31815" y="-30"/>
                    <a:pt x="33423" y="-111"/>
                    <a:pt x="35163" y="149"/>
                  </a:cubicBezTo>
                  <a:cubicBezTo>
                    <a:pt x="36900" y="413"/>
                    <a:pt x="37978" y="598"/>
                    <a:pt x="38400" y="706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8729896" y="4134220"/>
              <a:ext cx="76672" cy="110669"/>
            </a:xfrm>
            <a:custGeom>
              <a:rect b="b" l="l" r="r" t="t"/>
              <a:pathLst>
                <a:path extrusionOk="0" h="110669" w="76672">
                  <a:moveTo>
                    <a:pt x="46327" y="525"/>
                  </a:moveTo>
                  <a:cubicBezTo>
                    <a:pt x="46959" y="424"/>
                    <a:pt x="47827" y="444"/>
                    <a:pt x="48936" y="606"/>
                  </a:cubicBezTo>
                  <a:cubicBezTo>
                    <a:pt x="50040" y="765"/>
                    <a:pt x="51199" y="1029"/>
                    <a:pt x="52412" y="1394"/>
                  </a:cubicBezTo>
                  <a:cubicBezTo>
                    <a:pt x="53622" y="1765"/>
                    <a:pt x="54784" y="2160"/>
                    <a:pt x="55892" y="2579"/>
                  </a:cubicBezTo>
                  <a:cubicBezTo>
                    <a:pt x="56997" y="3001"/>
                    <a:pt x="57814" y="3420"/>
                    <a:pt x="58341" y="3843"/>
                  </a:cubicBezTo>
                  <a:cubicBezTo>
                    <a:pt x="61504" y="6585"/>
                    <a:pt x="64294" y="9663"/>
                    <a:pt x="66717" y="13088"/>
                  </a:cubicBezTo>
                  <a:cubicBezTo>
                    <a:pt x="69139" y="16513"/>
                    <a:pt x="71088" y="20330"/>
                    <a:pt x="72565" y="24546"/>
                  </a:cubicBezTo>
                  <a:cubicBezTo>
                    <a:pt x="73196" y="26336"/>
                    <a:pt x="73774" y="28390"/>
                    <a:pt x="74305" y="30707"/>
                  </a:cubicBezTo>
                  <a:cubicBezTo>
                    <a:pt x="74828" y="33024"/>
                    <a:pt x="75278" y="35396"/>
                    <a:pt x="75646" y="37818"/>
                  </a:cubicBezTo>
                  <a:cubicBezTo>
                    <a:pt x="76014" y="40240"/>
                    <a:pt x="76278" y="42638"/>
                    <a:pt x="76436" y="45009"/>
                  </a:cubicBezTo>
                  <a:cubicBezTo>
                    <a:pt x="76595" y="47381"/>
                    <a:pt x="76673" y="49569"/>
                    <a:pt x="76673" y="51566"/>
                  </a:cubicBezTo>
                  <a:cubicBezTo>
                    <a:pt x="76673" y="58308"/>
                    <a:pt x="75828" y="65186"/>
                    <a:pt x="74142" y="72188"/>
                  </a:cubicBezTo>
                  <a:cubicBezTo>
                    <a:pt x="72457" y="79197"/>
                    <a:pt x="69957" y="85541"/>
                    <a:pt x="66635" y="91229"/>
                  </a:cubicBezTo>
                  <a:cubicBezTo>
                    <a:pt x="63318" y="96921"/>
                    <a:pt x="59206" y="101583"/>
                    <a:pt x="54307" y="105217"/>
                  </a:cubicBezTo>
                  <a:cubicBezTo>
                    <a:pt x="49409" y="108855"/>
                    <a:pt x="43797" y="110669"/>
                    <a:pt x="37476" y="110669"/>
                  </a:cubicBezTo>
                  <a:cubicBezTo>
                    <a:pt x="33891" y="110669"/>
                    <a:pt x="30361" y="110142"/>
                    <a:pt x="26884" y="109088"/>
                  </a:cubicBezTo>
                  <a:cubicBezTo>
                    <a:pt x="23404" y="108038"/>
                    <a:pt x="20141" y="106403"/>
                    <a:pt x="17087" y="104187"/>
                  </a:cubicBezTo>
                  <a:cubicBezTo>
                    <a:pt x="14137" y="102083"/>
                    <a:pt x="11843" y="99840"/>
                    <a:pt x="10211" y="97472"/>
                  </a:cubicBezTo>
                  <a:cubicBezTo>
                    <a:pt x="8580" y="95100"/>
                    <a:pt x="6917" y="92236"/>
                    <a:pt x="5235" y="88858"/>
                  </a:cubicBezTo>
                  <a:lnTo>
                    <a:pt x="5076" y="88703"/>
                  </a:lnTo>
                  <a:cubicBezTo>
                    <a:pt x="4022" y="86808"/>
                    <a:pt x="3181" y="84568"/>
                    <a:pt x="2546" y="81987"/>
                  </a:cubicBezTo>
                  <a:cubicBezTo>
                    <a:pt x="1914" y="79403"/>
                    <a:pt x="1414" y="76745"/>
                    <a:pt x="1046" y="74005"/>
                  </a:cubicBezTo>
                  <a:cubicBezTo>
                    <a:pt x="674" y="71266"/>
                    <a:pt x="410" y="68530"/>
                    <a:pt x="255" y="65790"/>
                  </a:cubicBezTo>
                  <a:cubicBezTo>
                    <a:pt x="96" y="63051"/>
                    <a:pt x="18" y="60629"/>
                    <a:pt x="18" y="58521"/>
                  </a:cubicBezTo>
                  <a:cubicBezTo>
                    <a:pt x="-86" y="54096"/>
                    <a:pt x="255" y="49380"/>
                    <a:pt x="1046" y="44374"/>
                  </a:cubicBezTo>
                  <a:cubicBezTo>
                    <a:pt x="1833" y="39372"/>
                    <a:pt x="3073" y="34551"/>
                    <a:pt x="4758" y="29917"/>
                  </a:cubicBezTo>
                  <a:cubicBezTo>
                    <a:pt x="6441" y="25279"/>
                    <a:pt x="8580" y="20986"/>
                    <a:pt x="11157" y="17033"/>
                  </a:cubicBezTo>
                  <a:cubicBezTo>
                    <a:pt x="13738" y="13085"/>
                    <a:pt x="16769" y="9950"/>
                    <a:pt x="20249" y="7633"/>
                  </a:cubicBezTo>
                  <a:cubicBezTo>
                    <a:pt x="21404" y="6683"/>
                    <a:pt x="23039" y="5657"/>
                    <a:pt x="25148" y="4555"/>
                  </a:cubicBezTo>
                  <a:cubicBezTo>
                    <a:pt x="27256" y="3447"/>
                    <a:pt x="29546" y="2498"/>
                    <a:pt x="32023" y="1711"/>
                  </a:cubicBezTo>
                  <a:cubicBezTo>
                    <a:pt x="34496" y="917"/>
                    <a:pt x="36999" y="390"/>
                    <a:pt x="39530" y="130"/>
                  </a:cubicBezTo>
                  <a:cubicBezTo>
                    <a:pt x="42057" y="-130"/>
                    <a:pt x="44324" y="-2"/>
                    <a:pt x="46327" y="525"/>
                  </a:cubicBezTo>
                  <a:close/>
                  <a:moveTo>
                    <a:pt x="39530" y="15219"/>
                  </a:moveTo>
                  <a:cubicBezTo>
                    <a:pt x="35422" y="15432"/>
                    <a:pt x="31837" y="16723"/>
                    <a:pt x="28783" y="19090"/>
                  </a:cubicBezTo>
                  <a:cubicBezTo>
                    <a:pt x="25725" y="21462"/>
                    <a:pt x="23171" y="24546"/>
                    <a:pt x="21117" y="28336"/>
                  </a:cubicBezTo>
                  <a:cubicBezTo>
                    <a:pt x="19060" y="32129"/>
                    <a:pt x="17455" y="36396"/>
                    <a:pt x="16296" y="41135"/>
                  </a:cubicBezTo>
                  <a:cubicBezTo>
                    <a:pt x="15134" y="45874"/>
                    <a:pt x="14401" y="50617"/>
                    <a:pt x="14083" y="55356"/>
                  </a:cubicBezTo>
                  <a:cubicBezTo>
                    <a:pt x="13769" y="60095"/>
                    <a:pt x="13870" y="64787"/>
                    <a:pt x="14401" y="69421"/>
                  </a:cubicBezTo>
                  <a:cubicBezTo>
                    <a:pt x="14924" y="74059"/>
                    <a:pt x="16191" y="78427"/>
                    <a:pt x="18195" y="82538"/>
                  </a:cubicBezTo>
                  <a:cubicBezTo>
                    <a:pt x="20090" y="86645"/>
                    <a:pt x="22884" y="89517"/>
                    <a:pt x="26570" y="91152"/>
                  </a:cubicBezTo>
                  <a:cubicBezTo>
                    <a:pt x="30256" y="92786"/>
                    <a:pt x="33999" y="93337"/>
                    <a:pt x="37790" y="92810"/>
                  </a:cubicBezTo>
                  <a:cubicBezTo>
                    <a:pt x="42216" y="92175"/>
                    <a:pt x="45773" y="90706"/>
                    <a:pt x="48459" y="88385"/>
                  </a:cubicBezTo>
                  <a:cubicBezTo>
                    <a:pt x="51145" y="86071"/>
                    <a:pt x="53594" y="82649"/>
                    <a:pt x="55807" y="78116"/>
                  </a:cubicBezTo>
                  <a:cubicBezTo>
                    <a:pt x="57490" y="74745"/>
                    <a:pt x="58811" y="70847"/>
                    <a:pt x="59757" y="66422"/>
                  </a:cubicBezTo>
                  <a:cubicBezTo>
                    <a:pt x="60706" y="62000"/>
                    <a:pt x="61260" y="57443"/>
                    <a:pt x="61416" y="52755"/>
                  </a:cubicBezTo>
                  <a:cubicBezTo>
                    <a:pt x="61574" y="48066"/>
                    <a:pt x="61284" y="43428"/>
                    <a:pt x="60547" y="38848"/>
                  </a:cubicBezTo>
                  <a:cubicBezTo>
                    <a:pt x="59811" y="34264"/>
                    <a:pt x="58571" y="30211"/>
                    <a:pt x="56834" y="26677"/>
                  </a:cubicBezTo>
                  <a:cubicBezTo>
                    <a:pt x="55095" y="23151"/>
                    <a:pt x="52804" y="20334"/>
                    <a:pt x="49959" y="18226"/>
                  </a:cubicBezTo>
                  <a:cubicBezTo>
                    <a:pt x="47115" y="16121"/>
                    <a:pt x="43638" y="15118"/>
                    <a:pt x="39530" y="15219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9063352" y="4185709"/>
              <a:ext cx="18015" cy="18796"/>
            </a:xfrm>
            <a:custGeom>
              <a:rect b="b" l="l" r="r" t="t"/>
              <a:pathLst>
                <a:path extrusionOk="0" h="18796" w="18015">
                  <a:moveTo>
                    <a:pt x="4667" y="17369"/>
                  </a:moveTo>
                  <a:cubicBezTo>
                    <a:pt x="2664" y="16318"/>
                    <a:pt x="1323" y="14896"/>
                    <a:pt x="637" y="13102"/>
                  </a:cubicBezTo>
                  <a:cubicBezTo>
                    <a:pt x="-49" y="11312"/>
                    <a:pt x="-181" y="9495"/>
                    <a:pt x="241" y="7647"/>
                  </a:cubicBezTo>
                  <a:cubicBezTo>
                    <a:pt x="664" y="5809"/>
                    <a:pt x="1532" y="4174"/>
                    <a:pt x="2850" y="2752"/>
                  </a:cubicBezTo>
                  <a:cubicBezTo>
                    <a:pt x="4167" y="1330"/>
                    <a:pt x="5826" y="459"/>
                    <a:pt x="7830" y="145"/>
                  </a:cubicBezTo>
                  <a:cubicBezTo>
                    <a:pt x="10674" y="-278"/>
                    <a:pt x="12965" y="226"/>
                    <a:pt x="14705" y="1648"/>
                  </a:cubicBezTo>
                  <a:cubicBezTo>
                    <a:pt x="16445" y="3070"/>
                    <a:pt x="17495" y="4806"/>
                    <a:pt x="17867" y="6863"/>
                  </a:cubicBezTo>
                  <a:cubicBezTo>
                    <a:pt x="18235" y="8920"/>
                    <a:pt x="17918" y="11028"/>
                    <a:pt x="16918" y="13187"/>
                  </a:cubicBezTo>
                  <a:cubicBezTo>
                    <a:pt x="15914" y="15345"/>
                    <a:pt x="14043" y="17007"/>
                    <a:pt x="11306" y="18162"/>
                  </a:cubicBezTo>
                  <a:cubicBezTo>
                    <a:pt x="9830" y="18797"/>
                    <a:pt x="8566" y="18956"/>
                    <a:pt x="7512" y="18635"/>
                  </a:cubicBezTo>
                  <a:cubicBezTo>
                    <a:pt x="6458" y="18318"/>
                    <a:pt x="5508" y="17896"/>
                    <a:pt x="4667" y="17369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9346448" y="4158706"/>
              <a:ext cx="71779" cy="71760"/>
            </a:xfrm>
            <a:custGeom>
              <a:rect b="b" l="l" r="r" t="t"/>
              <a:pathLst>
                <a:path extrusionOk="0" h="71760" w="71779">
                  <a:moveTo>
                    <a:pt x="42694" y="425"/>
                  </a:moveTo>
                  <a:cubicBezTo>
                    <a:pt x="42795" y="955"/>
                    <a:pt x="42876" y="2087"/>
                    <a:pt x="42930" y="3823"/>
                  </a:cubicBezTo>
                  <a:cubicBezTo>
                    <a:pt x="42984" y="5563"/>
                    <a:pt x="43011" y="7721"/>
                    <a:pt x="43011" y="10305"/>
                  </a:cubicBezTo>
                  <a:cubicBezTo>
                    <a:pt x="43011" y="12889"/>
                    <a:pt x="42957" y="15781"/>
                    <a:pt x="42852" y="18997"/>
                  </a:cubicBezTo>
                  <a:cubicBezTo>
                    <a:pt x="42748" y="22209"/>
                    <a:pt x="42640" y="25553"/>
                    <a:pt x="42538" y="29032"/>
                  </a:cubicBezTo>
                  <a:cubicBezTo>
                    <a:pt x="45383" y="29032"/>
                    <a:pt x="48255" y="29060"/>
                    <a:pt x="51153" y="29107"/>
                  </a:cubicBezTo>
                  <a:cubicBezTo>
                    <a:pt x="54052" y="29164"/>
                    <a:pt x="56762" y="29211"/>
                    <a:pt x="59292" y="29265"/>
                  </a:cubicBezTo>
                  <a:cubicBezTo>
                    <a:pt x="61823" y="29320"/>
                    <a:pt x="64086" y="29397"/>
                    <a:pt x="66090" y="29505"/>
                  </a:cubicBezTo>
                  <a:cubicBezTo>
                    <a:pt x="68086" y="29610"/>
                    <a:pt x="69563" y="29715"/>
                    <a:pt x="70512" y="29819"/>
                  </a:cubicBezTo>
                  <a:cubicBezTo>
                    <a:pt x="70934" y="30242"/>
                    <a:pt x="71249" y="31083"/>
                    <a:pt x="71461" y="32350"/>
                  </a:cubicBezTo>
                  <a:cubicBezTo>
                    <a:pt x="71674" y="33613"/>
                    <a:pt x="71779" y="34934"/>
                    <a:pt x="71779" y="36298"/>
                  </a:cubicBezTo>
                  <a:cubicBezTo>
                    <a:pt x="71779" y="37673"/>
                    <a:pt x="71722" y="38906"/>
                    <a:pt x="71620" y="40014"/>
                  </a:cubicBezTo>
                  <a:cubicBezTo>
                    <a:pt x="71516" y="41119"/>
                    <a:pt x="71407" y="41723"/>
                    <a:pt x="71306" y="41831"/>
                  </a:cubicBezTo>
                  <a:cubicBezTo>
                    <a:pt x="70776" y="42044"/>
                    <a:pt x="69617" y="42200"/>
                    <a:pt x="67826" y="42304"/>
                  </a:cubicBezTo>
                  <a:cubicBezTo>
                    <a:pt x="66032" y="42409"/>
                    <a:pt x="63819" y="42490"/>
                    <a:pt x="61188" y="42541"/>
                  </a:cubicBezTo>
                  <a:cubicBezTo>
                    <a:pt x="58552" y="42598"/>
                    <a:pt x="55599" y="42645"/>
                    <a:pt x="52336" y="42700"/>
                  </a:cubicBezTo>
                  <a:cubicBezTo>
                    <a:pt x="49072" y="42754"/>
                    <a:pt x="45646" y="42781"/>
                    <a:pt x="42065" y="42781"/>
                  </a:cubicBezTo>
                  <a:cubicBezTo>
                    <a:pt x="41852" y="49209"/>
                    <a:pt x="41643" y="54944"/>
                    <a:pt x="41430" y="60005"/>
                  </a:cubicBezTo>
                  <a:cubicBezTo>
                    <a:pt x="41217" y="65058"/>
                    <a:pt x="41062" y="68277"/>
                    <a:pt x="40957" y="69645"/>
                  </a:cubicBezTo>
                  <a:cubicBezTo>
                    <a:pt x="39795" y="70807"/>
                    <a:pt x="38271" y="71462"/>
                    <a:pt x="36376" y="71621"/>
                  </a:cubicBezTo>
                  <a:cubicBezTo>
                    <a:pt x="34481" y="71777"/>
                    <a:pt x="32156" y="71804"/>
                    <a:pt x="29420" y="71696"/>
                  </a:cubicBezTo>
                  <a:cubicBezTo>
                    <a:pt x="28791" y="71280"/>
                    <a:pt x="28338" y="70037"/>
                    <a:pt x="28078" y="67983"/>
                  </a:cubicBezTo>
                  <a:cubicBezTo>
                    <a:pt x="27811" y="65926"/>
                    <a:pt x="27683" y="63690"/>
                    <a:pt x="27683" y="61268"/>
                  </a:cubicBezTo>
                  <a:cubicBezTo>
                    <a:pt x="27683" y="58846"/>
                    <a:pt x="27764" y="56529"/>
                    <a:pt x="27920" y="54316"/>
                  </a:cubicBezTo>
                  <a:cubicBezTo>
                    <a:pt x="28078" y="52100"/>
                    <a:pt x="28159" y="50523"/>
                    <a:pt x="28159" y="49577"/>
                  </a:cubicBezTo>
                  <a:lnTo>
                    <a:pt x="28159" y="42936"/>
                  </a:lnTo>
                  <a:lnTo>
                    <a:pt x="2077" y="42936"/>
                  </a:lnTo>
                  <a:cubicBezTo>
                    <a:pt x="915" y="41781"/>
                    <a:pt x="260" y="40278"/>
                    <a:pt x="104" y="38433"/>
                  </a:cubicBezTo>
                  <a:cubicBezTo>
                    <a:pt x="-54" y="36589"/>
                    <a:pt x="-34" y="34299"/>
                    <a:pt x="179" y="31559"/>
                  </a:cubicBezTo>
                  <a:cubicBezTo>
                    <a:pt x="601" y="30823"/>
                    <a:pt x="1814" y="30296"/>
                    <a:pt x="3817" y="29982"/>
                  </a:cubicBezTo>
                  <a:cubicBezTo>
                    <a:pt x="5817" y="29664"/>
                    <a:pt x="8030" y="29455"/>
                    <a:pt x="10456" y="29347"/>
                  </a:cubicBezTo>
                  <a:cubicBezTo>
                    <a:pt x="12879" y="29242"/>
                    <a:pt x="15196" y="29188"/>
                    <a:pt x="17409" y="29188"/>
                  </a:cubicBezTo>
                  <a:cubicBezTo>
                    <a:pt x="19625" y="29188"/>
                    <a:pt x="21203" y="29188"/>
                    <a:pt x="22149" y="29188"/>
                  </a:cubicBezTo>
                  <a:cubicBezTo>
                    <a:pt x="22889" y="29188"/>
                    <a:pt x="23811" y="29164"/>
                    <a:pt x="24919" y="29107"/>
                  </a:cubicBezTo>
                  <a:cubicBezTo>
                    <a:pt x="26024" y="29060"/>
                    <a:pt x="27311" y="29032"/>
                    <a:pt x="28791" y="29032"/>
                  </a:cubicBezTo>
                  <a:cubicBezTo>
                    <a:pt x="28893" y="26185"/>
                    <a:pt x="29028" y="23317"/>
                    <a:pt x="29186" y="20419"/>
                  </a:cubicBezTo>
                  <a:cubicBezTo>
                    <a:pt x="29342" y="17521"/>
                    <a:pt x="29501" y="14832"/>
                    <a:pt x="29659" y="12356"/>
                  </a:cubicBezTo>
                  <a:cubicBezTo>
                    <a:pt x="29815" y="9883"/>
                    <a:pt x="29974" y="7674"/>
                    <a:pt x="30132" y="5718"/>
                  </a:cubicBezTo>
                  <a:cubicBezTo>
                    <a:pt x="30288" y="3772"/>
                    <a:pt x="30474" y="2320"/>
                    <a:pt x="30687" y="1371"/>
                  </a:cubicBezTo>
                  <a:cubicBezTo>
                    <a:pt x="31102" y="955"/>
                    <a:pt x="31950" y="634"/>
                    <a:pt x="33214" y="421"/>
                  </a:cubicBezTo>
                  <a:cubicBezTo>
                    <a:pt x="34481" y="212"/>
                    <a:pt x="35798" y="80"/>
                    <a:pt x="37166" y="26"/>
                  </a:cubicBezTo>
                  <a:cubicBezTo>
                    <a:pt x="38535" y="-28"/>
                    <a:pt x="39775" y="3"/>
                    <a:pt x="40879" y="107"/>
                  </a:cubicBezTo>
                  <a:cubicBezTo>
                    <a:pt x="41981" y="215"/>
                    <a:pt x="42589" y="324"/>
                    <a:pt x="42694" y="425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9652194" y="4175088"/>
              <a:ext cx="71779" cy="39193"/>
            </a:xfrm>
            <a:custGeom>
              <a:rect b="b" l="l" r="r" t="t"/>
              <a:pathLst>
                <a:path extrusionOk="0" h="39193" w="71779">
                  <a:moveTo>
                    <a:pt x="71303" y="12802"/>
                  </a:moveTo>
                  <a:cubicBezTo>
                    <a:pt x="70567" y="13015"/>
                    <a:pt x="68486" y="13198"/>
                    <a:pt x="65060" y="13356"/>
                  </a:cubicBezTo>
                  <a:cubicBezTo>
                    <a:pt x="61634" y="13515"/>
                    <a:pt x="57553" y="13623"/>
                    <a:pt x="52813" y="13670"/>
                  </a:cubicBezTo>
                  <a:cubicBezTo>
                    <a:pt x="48073" y="13728"/>
                    <a:pt x="42958" y="13775"/>
                    <a:pt x="37481" y="13829"/>
                  </a:cubicBezTo>
                  <a:cubicBezTo>
                    <a:pt x="32001" y="13883"/>
                    <a:pt x="26839" y="13910"/>
                    <a:pt x="21991" y="13910"/>
                  </a:cubicBezTo>
                  <a:cubicBezTo>
                    <a:pt x="17143" y="13910"/>
                    <a:pt x="12903" y="13910"/>
                    <a:pt x="9271" y="13910"/>
                  </a:cubicBezTo>
                  <a:cubicBezTo>
                    <a:pt x="5632" y="13910"/>
                    <a:pt x="3237" y="13910"/>
                    <a:pt x="2078" y="13910"/>
                  </a:cubicBezTo>
                  <a:cubicBezTo>
                    <a:pt x="916" y="12755"/>
                    <a:pt x="261" y="11252"/>
                    <a:pt x="102" y="9404"/>
                  </a:cubicBezTo>
                  <a:cubicBezTo>
                    <a:pt x="-57" y="7567"/>
                    <a:pt x="-30" y="5270"/>
                    <a:pt x="183" y="2533"/>
                  </a:cubicBezTo>
                  <a:cubicBezTo>
                    <a:pt x="605" y="1797"/>
                    <a:pt x="1815" y="1267"/>
                    <a:pt x="3815" y="953"/>
                  </a:cubicBezTo>
                  <a:cubicBezTo>
                    <a:pt x="5818" y="638"/>
                    <a:pt x="8028" y="426"/>
                    <a:pt x="10453" y="318"/>
                  </a:cubicBezTo>
                  <a:cubicBezTo>
                    <a:pt x="12876" y="216"/>
                    <a:pt x="15194" y="162"/>
                    <a:pt x="17410" y="162"/>
                  </a:cubicBezTo>
                  <a:cubicBezTo>
                    <a:pt x="19619" y="162"/>
                    <a:pt x="21204" y="162"/>
                    <a:pt x="22150" y="162"/>
                  </a:cubicBezTo>
                  <a:cubicBezTo>
                    <a:pt x="23305" y="162"/>
                    <a:pt x="25153" y="135"/>
                    <a:pt x="27680" y="81"/>
                  </a:cubicBezTo>
                  <a:cubicBezTo>
                    <a:pt x="30211" y="27"/>
                    <a:pt x="33083" y="0"/>
                    <a:pt x="36296" y="0"/>
                  </a:cubicBezTo>
                  <a:cubicBezTo>
                    <a:pt x="39512" y="0"/>
                    <a:pt x="42880" y="0"/>
                    <a:pt x="46411" y="0"/>
                  </a:cubicBezTo>
                  <a:cubicBezTo>
                    <a:pt x="49941" y="0"/>
                    <a:pt x="53286" y="27"/>
                    <a:pt x="56448" y="81"/>
                  </a:cubicBezTo>
                  <a:cubicBezTo>
                    <a:pt x="59610" y="135"/>
                    <a:pt x="62455" y="236"/>
                    <a:pt x="64982" y="395"/>
                  </a:cubicBezTo>
                  <a:cubicBezTo>
                    <a:pt x="67513" y="554"/>
                    <a:pt x="69354" y="689"/>
                    <a:pt x="70516" y="790"/>
                  </a:cubicBezTo>
                  <a:cubicBezTo>
                    <a:pt x="70939" y="1216"/>
                    <a:pt x="71253" y="2057"/>
                    <a:pt x="71466" y="3320"/>
                  </a:cubicBezTo>
                  <a:cubicBezTo>
                    <a:pt x="71675" y="4584"/>
                    <a:pt x="71780" y="5905"/>
                    <a:pt x="71780" y="7273"/>
                  </a:cubicBezTo>
                  <a:cubicBezTo>
                    <a:pt x="71780" y="8641"/>
                    <a:pt x="71726" y="9877"/>
                    <a:pt x="71624" y="10985"/>
                  </a:cubicBezTo>
                  <a:cubicBezTo>
                    <a:pt x="71516" y="12093"/>
                    <a:pt x="71411" y="12701"/>
                    <a:pt x="71303" y="12802"/>
                  </a:cubicBezTo>
                  <a:close/>
                  <a:moveTo>
                    <a:pt x="71303" y="38086"/>
                  </a:moveTo>
                  <a:cubicBezTo>
                    <a:pt x="70567" y="38299"/>
                    <a:pt x="68486" y="38485"/>
                    <a:pt x="65060" y="38640"/>
                  </a:cubicBezTo>
                  <a:cubicBezTo>
                    <a:pt x="61634" y="38799"/>
                    <a:pt x="57553" y="38907"/>
                    <a:pt x="52813" y="38958"/>
                  </a:cubicBezTo>
                  <a:cubicBezTo>
                    <a:pt x="48073" y="39012"/>
                    <a:pt x="42958" y="39062"/>
                    <a:pt x="37481" y="39113"/>
                  </a:cubicBezTo>
                  <a:cubicBezTo>
                    <a:pt x="32001" y="39167"/>
                    <a:pt x="26839" y="39194"/>
                    <a:pt x="21991" y="39194"/>
                  </a:cubicBezTo>
                  <a:cubicBezTo>
                    <a:pt x="17143" y="39194"/>
                    <a:pt x="12903" y="39194"/>
                    <a:pt x="9271" y="39194"/>
                  </a:cubicBezTo>
                  <a:cubicBezTo>
                    <a:pt x="5632" y="39194"/>
                    <a:pt x="3237" y="39194"/>
                    <a:pt x="2078" y="39194"/>
                  </a:cubicBezTo>
                  <a:cubicBezTo>
                    <a:pt x="916" y="38039"/>
                    <a:pt x="261" y="36536"/>
                    <a:pt x="102" y="34688"/>
                  </a:cubicBezTo>
                  <a:cubicBezTo>
                    <a:pt x="-57" y="32850"/>
                    <a:pt x="-30" y="30553"/>
                    <a:pt x="183" y="27817"/>
                  </a:cubicBezTo>
                  <a:cubicBezTo>
                    <a:pt x="605" y="27081"/>
                    <a:pt x="1815" y="26550"/>
                    <a:pt x="3815" y="26236"/>
                  </a:cubicBezTo>
                  <a:cubicBezTo>
                    <a:pt x="5818" y="25922"/>
                    <a:pt x="8028" y="25709"/>
                    <a:pt x="10453" y="25601"/>
                  </a:cubicBezTo>
                  <a:cubicBezTo>
                    <a:pt x="12876" y="25500"/>
                    <a:pt x="15194" y="25446"/>
                    <a:pt x="17410" y="25446"/>
                  </a:cubicBezTo>
                  <a:cubicBezTo>
                    <a:pt x="19619" y="25446"/>
                    <a:pt x="21204" y="25446"/>
                    <a:pt x="22150" y="25446"/>
                  </a:cubicBezTo>
                  <a:cubicBezTo>
                    <a:pt x="23305" y="25446"/>
                    <a:pt x="25153" y="25419"/>
                    <a:pt x="27680" y="25365"/>
                  </a:cubicBezTo>
                  <a:cubicBezTo>
                    <a:pt x="30211" y="25311"/>
                    <a:pt x="33083" y="25284"/>
                    <a:pt x="36296" y="25284"/>
                  </a:cubicBezTo>
                  <a:cubicBezTo>
                    <a:pt x="39512" y="25284"/>
                    <a:pt x="42880" y="25284"/>
                    <a:pt x="46411" y="25284"/>
                  </a:cubicBezTo>
                  <a:cubicBezTo>
                    <a:pt x="49941" y="25284"/>
                    <a:pt x="53286" y="25311"/>
                    <a:pt x="56448" y="25365"/>
                  </a:cubicBezTo>
                  <a:cubicBezTo>
                    <a:pt x="59610" y="25419"/>
                    <a:pt x="62455" y="25524"/>
                    <a:pt x="64982" y="25679"/>
                  </a:cubicBezTo>
                  <a:cubicBezTo>
                    <a:pt x="67513" y="25838"/>
                    <a:pt x="69354" y="25973"/>
                    <a:pt x="70516" y="26074"/>
                  </a:cubicBezTo>
                  <a:cubicBezTo>
                    <a:pt x="70939" y="26500"/>
                    <a:pt x="71253" y="27341"/>
                    <a:pt x="71466" y="28604"/>
                  </a:cubicBezTo>
                  <a:cubicBezTo>
                    <a:pt x="71675" y="29871"/>
                    <a:pt x="71780" y="31188"/>
                    <a:pt x="71780" y="32556"/>
                  </a:cubicBezTo>
                  <a:cubicBezTo>
                    <a:pt x="71780" y="33924"/>
                    <a:pt x="71726" y="35161"/>
                    <a:pt x="71624" y="36269"/>
                  </a:cubicBezTo>
                  <a:cubicBezTo>
                    <a:pt x="71516" y="37377"/>
                    <a:pt x="71411" y="37985"/>
                    <a:pt x="71303" y="38086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9661907" y="3889774"/>
              <a:ext cx="48862" cy="14323"/>
            </a:xfrm>
            <a:custGeom>
              <a:rect b="b" l="l" r="r" t="t"/>
              <a:pathLst>
                <a:path extrusionOk="0" h="14323" w="48862">
                  <a:moveTo>
                    <a:pt x="48390" y="12425"/>
                  </a:moveTo>
                  <a:cubicBezTo>
                    <a:pt x="47650" y="12638"/>
                    <a:pt x="46119" y="12847"/>
                    <a:pt x="43805" y="13060"/>
                  </a:cubicBezTo>
                  <a:cubicBezTo>
                    <a:pt x="41488" y="13270"/>
                    <a:pt x="38798" y="13428"/>
                    <a:pt x="35744" y="13533"/>
                  </a:cubicBezTo>
                  <a:cubicBezTo>
                    <a:pt x="32687" y="13638"/>
                    <a:pt x="29420" y="13742"/>
                    <a:pt x="25946" y="13847"/>
                  </a:cubicBezTo>
                  <a:cubicBezTo>
                    <a:pt x="22467" y="13952"/>
                    <a:pt x="19149" y="14033"/>
                    <a:pt x="15987" y="14084"/>
                  </a:cubicBezTo>
                  <a:cubicBezTo>
                    <a:pt x="12828" y="14141"/>
                    <a:pt x="10003" y="14188"/>
                    <a:pt x="7534" y="14242"/>
                  </a:cubicBezTo>
                  <a:cubicBezTo>
                    <a:pt x="5057" y="14296"/>
                    <a:pt x="3240" y="14323"/>
                    <a:pt x="2077" y="14323"/>
                  </a:cubicBezTo>
                  <a:cubicBezTo>
                    <a:pt x="915" y="13168"/>
                    <a:pt x="260" y="11638"/>
                    <a:pt x="104" y="9740"/>
                  </a:cubicBezTo>
                  <a:cubicBezTo>
                    <a:pt x="-54" y="7845"/>
                    <a:pt x="-34" y="5531"/>
                    <a:pt x="179" y="2788"/>
                  </a:cubicBezTo>
                  <a:cubicBezTo>
                    <a:pt x="601" y="2052"/>
                    <a:pt x="1814" y="1525"/>
                    <a:pt x="3817" y="1207"/>
                  </a:cubicBezTo>
                  <a:cubicBezTo>
                    <a:pt x="5814" y="893"/>
                    <a:pt x="8030" y="710"/>
                    <a:pt x="10456" y="653"/>
                  </a:cubicBezTo>
                  <a:cubicBezTo>
                    <a:pt x="12879" y="606"/>
                    <a:pt x="15196" y="579"/>
                    <a:pt x="17409" y="579"/>
                  </a:cubicBezTo>
                  <a:cubicBezTo>
                    <a:pt x="19625" y="579"/>
                    <a:pt x="21203" y="579"/>
                    <a:pt x="22149" y="579"/>
                  </a:cubicBezTo>
                  <a:cubicBezTo>
                    <a:pt x="23943" y="579"/>
                    <a:pt x="25946" y="525"/>
                    <a:pt x="28156" y="420"/>
                  </a:cubicBezTo>
                  <a:cubicBezTo>
                    <a:pt x="30366" y="319"/>
                    <a:pt x="32633" y="211"/>
                    <a:pt x="34954" y="106"/>
                  </a:cubicBezTo>
                  <a:cubicBezTo>
                    <a:pt x="37268" y="1"/>
                    <a:pt x="39508" y="-26"/>
                    <a:pt x="41670" y="25"/>
                  </a:cubicBezTo>
                  <a:cubicBezTo>
                    <a:pt x="43829" y="79"/>
                    <a:pt x="45805" y="211"/>
                    <a:pt x="47596" y="420"/>
                  </a:cubicBezTo>
                  <a:cubicBezTo>
                    <a:pt x="48018" y="842"/>
                    <a:pt x="48332" y="1683"/>
                    <a:pt x="48545" y="2950"/>
                  </a:cubicBezTo>
                  <a:cubicBezTo>
                    <a:pt x="48758" y="4213"/>
                    <a:pt x="48863" y="5534"/>
                    <a:pt x="48863" y="6899"/>
                  </a:cubicBezTo>
                  <a:cubicBezTo>
                    <a:pt x="48863" y="8274"/>
                    <a:pt x="48805" y="9507"/>
                    <a:pt x="48704" y="10615"/>
                  </a:cubicBezTo>
                  <a:cubicBezTo>
                    <a:pt x="48599" y="11712"/>
                    <a:pt x="48495" y="12317"/>
                    <a:pt x="48390" y="12425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9643298" y="3536901"/>
              <a:ext cx="93252" cy="110005"/>
            </a:xfrm>
            <a:custGeom>
              <a:rect b="b" l="l" r="r" t="t"/>
              <a:pathLst>
                <a:path extrusionOk="0" h="110005" w="93252">
                  <a:moveTo>
                    <a:pt x="84172" y="13769"/>
                  </a:moveTo>
                  <a:cubicBezTo>
                    <a:pt x="82114" y="16296"/>
                    <a:pt x="79901" y="19089"/>
                    <a:pt x="77530" y="22143"/>
                  </a:cubicBezTo>
                  <a:cubicBezTo>
                    <a:pt x="75158" y="25200"/>
                    <a:pt x="72762" y="28362"/>
                    <a:pt x="70337" y="31625"/>
                  </a:cubicBezTo>
                  <a:cubicBezTo>
                    <a:pt x="67914" y="34894"/>
                    <a:pt x="65597" y="38053"/>
                    <a:pt x="63384" y="41110"/>
                  </a:cubicBezTo>
                  <a:cubicBezTo>
                    <a:pt x="61171" y="44167"/>
                    <a:pt x="59140" y="46984"/>
                    <a:pt x="57299" y="49561"/>
                  </a:cubicBezTo>
                  <a:cubicBezTo>
                    <a:pt x="55451" y="52145"/>
                    <a:pt x="53951" y="54223"/>
                    <a:pt x="52792" y="55804"/>
                  </a:cubicBezTo>
                  <a:cubicBezTo>
                    <a:pt x="54583" y="58547"/>
                    <a:pt x="56532" y="61333"/>
                    <a:pt x="58640" y="64178"/>
                  </a:cubicBezTo>
                  <a:cubicBezTo>
                    <a:pt x="60745" y="67022"/>
                    <a:pt x="62934" y="69819"/>
                    <a:pt x="65198" y="72555"/>
                  </a:cubicBezTo>
                  <a:cubicBezTo>
                    <a:pt x="67462" y="75298"/>
                    <a:pt x="69725" y="77902"/>
                    <a:pt x="71996" y="80378"/>
                  </a:cubicBezTo>
                  <a:cubicBezTo>
                    <a:pt x="74259" y="82854"/>
                    <a:pt x="76445" y="85090"/>
                    <a:pt x="78553" y="87093"/>
                  </a:cubicBezTo>
                  <a:cubicBezTo>
                    <a:pt x="80236" y="88671"/>
                    <a:pt x="81820" y="90069"/>
                    <a:pt x="83293" y="91279"/>
                  </a:cubicBezTo>
                  <a:cubicBezTo>
                    <a:pt x="84770" y="92488"/>
                    <a:pt x="86243" y="93569"/>
                    <a:pt x="87719" y="94518"/>
                  </a:cubicBezTo>
                  <a:cubicBezTo>
                    <a:pt x="88773" y="95258"/>
                    <a:pt x="89750" y="95886"/>
                    <a:pt x="90645" y="96413"/>
                  </a:cubicBezTo>
                  <a:cubicBezTo>
                    <a:pt x="91540" y="96940"/>
                    <a:pt x="92408" y="97467"/>
                    <a:pt x="93253" y="97994"/>
                  </a:cubicBezTo>
                  <a:cubicBezTo>
                    <a:pt x="92304" y="99571"/>
                    <a:pt x="91091" y="101051"/>
                    <a:pt x="89614" y="102416"/>
                  </a:cubicBezTo>
                  <a:cubicBezTo>
                    <a:pt x="88138" y="103790"/>
                    <a:pt x="86557" y="104892"/>
                    <a:pt x="84874" y="105740"/>
                  </a:cubicBezTo>
                  <a:cubicBezTo>
                    <a:pt x="83185" y="106581"/>
                    <a:pt x="81530" y="107081"/>
                    <a:pt x="79895" y="107236"/>
                  </a:cubicBezTo>
                  <a:cubicBezTo>
                    <a:pt x="78259" y="107395"/>
                    <a:pt x="76867" y="107108"/>
                    <a:pt x="75709" y="106368"/>
                  </a:cubicBezTo>
                  <a:lnTo>
                    <a:pt x="72864" y="103997"/>
                  </a:lnTo>
                  <a:cubicBezTo>
                    <a:pt x="72337" y="103574"/>
                    <a:pt x="71837" y="103182"/>
                    <a:pt x="71360" y="102814"/>
                  </a:cubicBezTo>
                  <a:cubicBezTo>
                    <a:pt x="70887" y="102446"/>
                    <a:pt x="70384" y="102047"/>
                    <a:pt x="69857" y="101625"/>
                  </a:cubicBezTo>
                  <a:cubicBezTo>
                    <a:pt x="69229" y="100784"/>
                    <a:pt x="68489" y="99967"/>
                    <a:pt x="67647" y="99176"/>
                  </a:cubicBezTo>
                  <a:cubicBezTo>
                    <a:pt x="66799" y="98389"/>
                    <a:pt x="65958" y="97572"/>
                    <a:pt x="65117" y="96727"/>
                  </a:cubicBezTo>
                  <a:cubicBezTo>
                    <a:pt x="64168" y="95886"/>
                    <a:pt x="63249" y="95069"/>
                    <a:pt x="62353" y="94278"/>
                  </a:cubicBezTo>
                  <a:cubicBezTo>
                    <a:pt x="61458" y="93491"/>
                    <a:pt x="60695" y="92728"/>
                    <a:pt x="60063" y="91988"/>
                  </a:cubicBezTo>
                  <a:cubicBezTo>
                    <a:pt x="59536" y="91360"/>
                    <a:pt x="58613" y="90357"/>
                    <a:pt x="57299" y="88988"/>
                  </a:cubicBezTo>
                  <a:cubicBezTo>
                    <a:pt x="55978" y="87620"/>
                    <a:pt x="55110" y="86566"/>
                    <a:pt x="54691" y="85827"/>
                  </a:cubicBezTo>
                  <a:lnTo>
                    <a:pt x="49475" y="79189"/>
                  </a:lnTo>
                  <a:cubicBezTo>
                    <a:pt x="48525" y="78034"/>
                    <a:pt x="47417" y="76740"/>
                    <a:pt x="46157" y="75318"/>
                  </a:cubicBezTo>
                  <a:cubicBezTo>
                    <a:pt x="44893" y="73896"/>
                    <a:pt x="43572" y="72606"/>
                    <a:pt x="42204" y="71447"/>
                  </a:cubicBezTo>
                  <a:cubicBezTo>
                    <a:pt x="41677" y="71764"/>
                    <a:pt x="40836" y="72582"/>
                    <a:pt x="39677" y="73896"/>
                  </a:cubicBezTo>
                  <a:cubicBezTo>
                    <a:pt x="38515" y="75217"/>
                    <a:pt x="37228" y="76767"/>
                    <a:pt x="35805" y="78557"/>
                  </a:cubicBezTo>
                  <a:cubicBezTo>
                    <a:pt x="34383" y="80351"/>
                    <a:pt x="32879" y="82300"/>
                    <a:pt x="31298" y="84405"/>
                  </a:cubicBezTo>
                  <a:cubicBezTo>
                    <a:pt x="29717" y="86512"/>
                    <a:pt x="28295" y="88570"/>
                    <a:pt x="27031" y="90566"/>
                  </a:cubicBezTo>
                  <a:cubicBezTo>
                    <a:pt x="25663" y="92674"/>
                    <a:pt x="24288" y="94785"/>
                    <a:pt x="22923" y="96889"/>
                  </a:cubicBezTo>
                  <a:cubicBezTo>
                    <a:pt x="21548" y="98997"/>
                    <a:pt x="20288" y="100946"/>
                    <a:pt x="19126" y="102737"/>
                  </a:cubicBezTo>
                  <a:cubicBezTo>
                    <a:pt x="17963" y="104317"/>
                    <a:pt x="16940" y="105740"/>
                    <a:pt x="16048" y="107003"/>
                  </a:cubicBezTo>
                  <a:cubicBezTo>
                    <a:pt x="15156" y="108266"/>
                    <a:pt x="14386" y="109266"/>
                    <a:pt x="13757" y="110006"/>
                  </a:cubicBezTo>
                  <a:cubicBezTo>
                    <a:pt x="13122" y="110006"/>
                    <a:pt x="12203" y="109793"/>
                    <a:pt x="10987" y="109371"/>
                  </a:cubicBezTo>
                  <a:cubicBezTo>
                    <a:pt x="9777" y="108949"/>
                    <a:pt x="8510" y="108445"/>
                    <a:pt x="7193" y="107868"/>
                  </a:cubicBezTo>
                  <a:cubicBezTo>
                    <a:pt x="5875" y="107290"/>
                    <a:pt x="4561" y="106685"/>
                    <a:pt x="3243" y="106050"/>
                  </a:cubicBezTo>
                  <a:cubicBezTo>
                    <a:pt x="1922" y="105415"/>
                    <a:pt x="841" y="104888"/>
                    <a:pt x="0" y="104469"/>
                  </a:cubicBezTo>
                  <a:cubicBezTo>
                    <a:pt x="422" y="102047"/>
                    <a:pt x="1791" y="98727"/>
                    <a:pt x="4112" y="94515"/>
                  </a:cubicBezTo>
                  <a:cubicBezTo>
                    <a:pt x="6429" y="90303"/>
                    <a:pt x="9220" y="85769"/>
                    <a:pt x="12487" y="80922"/>
                  </a:cubicBezTo>
                  <a:cubicBezTo>
                    <a:pt x="15967" y="75869"/>
                    <a:pt x="19467" y="70967"/>
                    <a:pt x="22997" y="66228"/>
                  </a:cubicBezTo>
                  <a:cubicBezTo>
                    <a:pt x="26528" y="61489"/>
                    <a:pt x="29346" y="57594"/>
                    <a:pt x="31457" y="54537"/>
                  </a:cubicBezTo>
                  <a:cubicBezTo>
                    <a:pt x="29349" y="50426"/>
                    <a:pt x="27318" y="46555"/>
                    <a:pt x="25369" y="42920"/>
                  </a:cubicBezTo>
                  <a:cubicBezTo>
                    <a:pt x="23420" y="39282"/>
                    <a:pt x="21497" y="35705"/>
                    <a:pt x="19599" y="32172"/>
                  </a:cubicBezTo>
                  <a:cubicBezTo>
                    <a:pt x="17703" y="28645"/>
                    <a:pt x="15886" y="25088"/>
                    <a:pt x="14149" y="21508"/>
                  </a:cubicBezTo>
                  <a:cubicBezTo>
                    <a:pt x="12409" y="17924"/>
                    <a:pt x="10750" y="14080"/>
                    <a:pt x="9169" y="9972"/>
                  </a:cubicBezTo>
                  <a:cubicBezTo>
                    <a:pt x="9804" y="9445"/>
                    <a:pt x="10696" y="8864"/>
                    <a:pt x="11859" y="8233"/>
                  </a:cubicBezTo>
                  <a:cubicBezTo>
                    <a:pt x="13014" y="7604"/>
                    <a:pt x="14230" y="6946"/>
                    <a:pt x="15490" y="6260"/>
                  </a:cubicBezTo>
                  <a:cubicBezTo>
                    <a:pt x="16754" y="5578"/>
                    <a:pt x="17994" y="4919"/>
                    <a:pt x="19203" y="4287"/>
                  </a:cubicBezTo>
                  <a:cubicBezTo>
                    <a:pt x="20413" y="3652"/>
                    <a:pt x="21494" y="3129"/>
                    <a:pt x="22447" y="2706"/>
                  </a:cubicBezTo>
                  <a:cubicBezTo>
                    <a:pt x="23602" y="5132"/>
                    <a:pt x="24839" y="7763"/>
                    <a:pt x="26160" y="10604"/>
                  </a:cubicBezTo>
                  <a:cubicBezTo>
                    <a:pt x="27477" y="13448"/>
                    <a:pt x="28873" y="16397"/>
                    <a:pt x="30346" y="19454"/>
                  </a:cubicBezTo>
                  <a:cubicBezTo>
                    <a:pt x="32028" y="22825"/>
                    <a:pt x="33903" y="26484"/>
                    <a:pt x="35954" y="30436"/>
                  </a:cubicBezTo>
                  <a:cubicBezTo>
                    <a:pt x="38011" y="34388"/>
                    <a:pt x="40407" y="38313"/>
                    <a:pt x="43147" y="42208"/>
                  </a:cubicBezTo>
                  <a:cubicBezTo>
                    <a:pt x="44096" y="41258"/>
                    <a:pt x="45204" y="40130"/>
                    <a:pt x="46464" y="38810"/>
                  </a:cubicBezTo>
                  <a:cubicBezTo>
                    <a:pt x="47731" y="37492"/>
                    <a:pt x="49096" y="35942"/>
                    <a:pt x="50576" y="34148"/>
                  </a:cubicBezTo>
                  <a:cubicBezTo>
                    <a:pt x="51941" y="32358"/>
                    <a:pt x="53444" y="30382"/>
                    <a:pt x="55076" y="28223"/>
                  </a:cubicBezTo>
                  <a:cubicBezTo>
                    <a:pt x="56711" y="26061"/>
                    <a:pt x="58421" y="23825"/>
                    <a:pt x="60215" y="21508"/>
                  </a:cubicBezTo>
                  <a:cubicBezTo>
                    <a:pt x="62005" y="19191"/>
                    <a:pt x="63769" y="16900"/>
                    <a:pt x="65509" y="14634"/>
                  </a:cubicBezTo>
                  <a:cubicBezTo>
                    <a:pt x="67245" y="12371"/>
                    <a:pt x="68904" y="10286"/>
                    <a:pt x="70485" y="8391"/>
                  </a:cubicBezTo>
                  <a:cubicBezTo>
                    <a:pt x="72066" y="6496"/>
                    <a:pt x="73513" y="4811"/>
                    <a:pt x="74833" y="3338"/>
                  </a:cubicBezTo>
                  <a:cubicBezTo>
                    <a:pt x="76151" y="1862"/>
                    <a:pt x="77283" y="757"/>
                    <a:pt x="78232" y="18"/>
                  </a:cubicBezTo>
                  <a:cubicBezTo>
                    <a:pt x="79388" y="-84"/>
                    <a:pt x="80655" y="254"/>
                    <a:pt x="82026" y="1044"/>
                  </a:cubicBezTo>
                  <a:cubicBezTo>
                    <a:pt x="83395" y="1835"/>
                    <a:pt x="84712" y="3021"/>
                    <a:pt x="85979" y="4598"/>
                  </a:cubicBezTo>
                  <a:cubicBezTo>
                    <a:pt x="86293" y="5128"/>
                    <a:pt x="86716" y="5601"/>
                    <a:pt x="87243" y="6020"/>
                  </a:cubicBezTo>
                  <a:cubicBezTo>
                    <a:pt x="87770" y="6442"/>
                    <a:pt x="88297" y="6811"/>
                    <a:pt x="88824" y="7128"/>
                  </a:cubicBezTo>
                  <a:lnTo>
                    <a:pt x="89611" y="7601"/>
                  </a:lnTo>
                  <a:cubicBezTo>
                    <a:pt x="88040" y="9182"/>
                    <a:pt x="86222" y="11239"/>
                    <a:pt x="84172" y="13769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9639504" y="3245368"/>
              <a:ext cx="91202" cy="80867"/>
            </a:xfrm>
            <a:custGeom>
              <a:rect b="b" l="l" r="r" t="t"/>
              <a:pathLst>
                <a:path extrusionOk="0" h="80867" w="91202">
                  <a:moveTo>
                    <a:pt x="90605" y="47574"/>
                  </a:moveTo>
                  <a:cubicBezTo>
                    <a:pt x="89666" y="47844"/>
                    <a:pt x="87020" y="48077"/>
                    <a:pt x="82672" y="48280"/>
                  </a:cubicBezTo>
                  <a:cubicBezTo>
                    <a:pt x="78321" y="48479"/>
                    <a:pt x="73131" y="48614"/>
                    <a:pt x="67107" y="48682"/>
                  </a:cubicBezTo>
                  <a:cubicBezTo>
                    <a:pt x="61080" y="48749"/>
                    <a:pt x="54587" y="48817"/>
                    <a:pt x="47630" y="48884"/>
                  </a:cubicBezTo>
                  <a:cubicBezTo>
                    <a:pt x="40664" y="48952"/>
                    <a:pt x="34103" y="48986"/>
                    <a:pt x="27947" y="48986"/>
                  </a:cubicBezTo>
                  <a:cubicBezTo>
                    <a:pt x="21785" y="48986"/>
                    <a:pt x="16396" y="48986"/>
                    <a:pt x="11778" y="48986"/>
                  </a:cubicBezTo>
                  <a:cubicBezTo>
                    <a:pt x="7156" y="48986"/>
                    <a:pt x="4112" y="48986"/>
                    <a:pt x="2642" y="48986"/>
                  </a:cubicBezTo>
                  <a:cubicBezTo>
                    <a:pt x="1166" y="47516"/>
                    <a:pt x="328" y="45604"/>
                    <a:pt x="129" y="43263"/>
                  </a:cubicBezTo>
                  <a:cubicBezTo>
                    <a:pt x="-70" y="40926"/>
                    <a:pt x="-40" y="38011"/>
                    <a:pt x="230" y="34528"/>
                  </a:cubicBezTo>
                  <a:cubicBezTo>
                    <a:pt x="761" y="33592"/>
                    <a:pt x="2305" y="32924"/>
                    <a:pt x="4849" y="32522"/>
                  </a:cubicBezTo>
                  <a:cubicBezTo>
                    <a:pt x="7393" y="32120"/>
                    <a:pt x="10200" y="31853"/>
                    <a:pt x="13285" y="31718"/>
                  </a:cubicBezTo>
                  <a:cubicBezTo>
                    <a:pt x="16366" y="31586"/>
                    <a:pt x="19312" y="31515"/>
                    <a:pt x="22120" y="31515"/>
                  </a:cubicBezTo>
                  <a:cubicBezTo>
                    <a:pt x="24934" y="31515"/>
                    <a:pt x="26941" y="31515"/>
                    <a:pt x="28147" y="31515"/>
                  </a:cubicBezTo>
                  <a:cubicBezTo>
                    <a:pt x="29616" y="31515"/>
                    <a:pt x="31961" y="31485"/>
                    <a:pt x="35174" y="31417"/>
                  </a:cubicBezTo>
                  <a:cubicBezTo>
                    <a:pt x="38390" y="31349"/>
                    <a:pt x="42032" y="31316"/>
                    <a:pt x="46124" y="31316"/>
                  </a:cubicBezTo>
                  <a:cubicBezTo>
                    <a:pt x="50205" y="31316"/>
                    <a:pt x="54489" y="31316"/>
                    <a:pt x="58972" y="31316"/>
                  </a:cubicBezTo>
                  <a:cubicBezTo>
                    <a:pt x="63455" y="31316"/>
                    <a:pt x="67709" y="31349"/>
                    <a:pt x="71729" y="31417"/>
                  </a:cubicBezTo>
                  <a:cubicBezTo>
                    <a:pt x="75743" y="31485"/>
                    <a:pt x="79358" y="31620"/>
                    <a:pt x="82571" y="31819"/>
                  </a:cubicBezTo>
                  <a:cubicBezTo>
                    <a:pt x="85784" y="32022"/>
                    <a:pt x="88128" y="32191"/>
                    <a:pt x="89601" y="32322"/>
                  </a:cubicBezTo>
                  <a:cubicBezTo>
                    <a:pt x="90132" y="32859"/>
                    <a:pt x="90537" y="33927"/>
                    <a:pt x="90801" y="35535"/>
                  </a:cubicBezTo>
                  <a:cubicBezTo>
                    <a:pt x="91071" y="37139"/>
                    <a:pt x="91203" y="38818"/>
                    <a:pt x="91203" y="40558"/>
                  </a:cubicBezTo>
                  <a:cubicBezTo>
                    <a:pt x="91203" y="42297"/>
                    <a:pt x="91135" y="43868"/>
                    <a:pt x="91003" y="45277"/>
                  </a:cubicBezTo>
                  <a:cubicBezTo>
                    <a:pt x="90872" y="46668"/>
                    <a:pt x="90740" y="47442"/>
                    <a:pt x="90605" y="47574"/>
                  </a:cubicBezTo>
                  <a:close/>
                  <a:moveTo>
                    <a:pt x="40796" y="79100"/>
                  </a:moveTo>
                  <a:cubicBezTo>
                    <a:pt x="38252" y="77762"/>
                    <a:pt x="36546" y="75921"/>
                    <a:pt x="35677" y="73577"/>
                  </a:cubicBezTo>
                  <a:cubicBezTo>
                    <a:pt x="34806" y="71236"/>
                    <a:pt x="34637" y="68929"/>
                    <a:pt x="35171" y="66649"/>
                  </a:cubicBezTo>
                  <a:cubicBezTo>
                    <a:pt x="35708" y="64375"/>
                    <a:pt x="36809" y="62332"/>
                    <a:pt x="38485" y="60525"/>
                  </a:cubicBezTo>
                  <a:cubicBezTo>
                    <a:pt x="40161" y="58717"/>
                    <a:pt x="42269" y="57613"/>
                    <a:pt x="44813" y="57214"/>
                  </a:cubicBezTo>
                  <a:cubicBezTo>
                    <a:pt x="48428" y="56680"/>
                    <a:pt x="51303" y="57315"/>
                    <a:pt x="53448" y="59123"/>
                  </a:cubicBezTo>
                  <a:cubicBezTo>
                    <a:pt x="55587" y="60930"/>
                    <a:pt x="56928" y="63139"/>
                    <a:pt x="57462" y="65747"/>
                  </a:cubicBezTo>
                  <a:cubicBezTo>
                    <a:pt x="57999" y="68358"/>
                    <a:pt x="57594" y="71037"/>
                    <a:pt x="56262" y="73779"/>
                  </a:cubicBezTo>
                  <a:cubicBezTo>
                    <a:pt x="54921" y="76526"/>
                    <a:pt x="52577" y="78634"/>
                    <a:pt x="49232" y="80106"/>
                  </a:cubicBezTo>
                  <a:cubicBezTo>
                    <a:pt x="47225" y="80907"/>
                    <a:pt x="45580" y="81079"/>
                    <a:pt x="44313" y="80606"/>
                  </a:cubicBezTo>
                  <a:cubicBezTo>
                    <a:pt x="43039" y="80137"/>
                    <a:pt x="41870" y="79637"/>
                    <a:pt x="40796" y="79100"/>
                  </a:cubicBezTo>
                  <a:close/>
                  <a:moveTo>
                    <a:pt x="41803" y="22273"/>
                  </a:moveTo>
                  <a:cubicBezTo>
                    <a:pt x="39259" y="20939"/>
                    <a:pt x="37549" y="19094"/>
                    <a:pt x="36681" y="16750"/>
                  </a:cubicBezTo>
                  <a:cubicBezTo>
                    <a:pt x="35809" y="14413"/>
                    <a:pt x="35644" y="12068"/>
                    <a:pt x="36181" y="9724"/>
                  </a:cubicBezTo>
                  <a:cubicBezTo>
                    <a:pt x="36711" y="7383"/>
                    <a:pt x="37819" y="5306"/>
                    <a:pt x="39495" y="3499"/>
                  </a:cubicBezTo>
                  <a:cubicBezTo>
                    <a:pt x="41164" y="1695"/>
                    <a:pt x="43276" y="587"/>
                    <a:pt x="45823" y="188"/>
                  </a:cubicBezTo>
                  <a:cubicBezTo>
                    <a:pt x="49435" y="-346"/>
                    <a:pt x="52350" y="256"/>
                    <a:pt x="54556" y="1995"/>
                  </a:cubicBezTo>
                  <a:cubicBezTo>
                    <a:pt x="56766" y="3735"/>
                    <a:pt x="58107" y="5944"/>
                    <a:pt x="58577" y="8619"/>
                  </a:cubicBezTo>
                  <a:cubicBezTo>
                    <a:pt x="59043" y="11298"/>
                    <a:pt x="58644" y="14041"/>
                    <a:pt x="57371" y="16851"/>
                  </a:cubicBezTo>
                  <a:cubicBezTo>
                    <a:pt x="56094" y="19662"/>
                    <a:pt x="53719" y="21803"/>
                    <a:pt x="50242" y="23276"/>
                  </a:cubicBezTo>
                  <a:cubicBezTo>
                    <a:pt x="48364" y="24077"/>
                    <a:pt x="46759" y="24249"/>
                    <a:pt x="45421" y="23776"/>
                  </a:cubicBezTo>
                  <a:cubicBezTo>
                    <a:pt x="44080" y="23310"/>
                    <a:pt x="42877" y="22810"/>
                    <a:pt x="41803" y="22273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9039088" y="3832345"/>
              <a:ext cx="75288" cy="109495"/>
            </a:xfrm>
            <a:custGeom>
              <a:rect b="b" l="l" r="r" t="t"/>
              <a:pathLst>
                <a:path extrusionOk="0" h="109495" w="75288">
                  <a:moveTo>
                    <a:pt x="2735" y="93283"/>
                  </a:moveTo>
                  <a:cubicBezTo>
                    <a:pt x="6317" y="89912"/>
                    <a:pt x="10084" y="86781"/>
                    <a:pt x="14033" y="83883"/>
                  </a:cubicBezTo>
                  <a:cubicBezTo>
                    <a:pt x="17986" y="80984"/>
                    <a:pt x="21804" y="77853"/>
                    <a:pt x="25493" y="74479"/>
                  </a:cubicBezTo>
                  <a:cubicBezTo>
                    <a:pt x="28655" y="71634"/>
                    <a:pt x="32290" y="68267"/>
                    <a:pt x="36399" y="64368"/>
                  </a:cubicBezTo>
                  <a:cubicBezTo>
                    <a:pt x="40507" y="60470"/>
                    <a:pt x="44406" y="56363"/>
                    <a:pt x="48095" y="52039"/>
                  </a:cubicBezTo>
                  <a:cubicBezTo>
                    <a:pt x="51781" y="47725"/>
                    <a:pt x="54916" y="43270"/>
                    <a:pt x="57501" y="38686"/>
                  </a:cubicBezTo>
                  <a:cubicBezTo>
                    <a:pt x="60082" y="34106"/>
                    <a:pt x="61372" y="29654"/>
                    <a:pt x="61372" y="25333"/>
                  </a:cubicBezTo>
                  <a:cubicBezTo>
                    <a:pt x="61372" y="23965"/>
                    <a:pt x="61058" y="22702"/>
                    <a:pt x="60423" y="21540"/>
                  </a:cubicBezTo>
                  <a:cubicBezTo>
                    <a:pt x="59264" y="19331"/>
                    <a:pt x="57602" y="17882"/>
                    <a:pt x="55447" y="17192"/>
                  </a:cubicBezTo>
                  <a:cubicBezTo>
                    <a:pt x="53288" y="16510"/>
                    <a:pt x="51048" y="16166"/>
                    <a:pt x="48730" y="16166"/>
                  </a:cubicBezTo>
                  <a:lnTo>
                    <a:pt x="48730" y="16324"/>
                  </a:lnTo>
                  <a:cubicBezTo>
                    <a:pt x="47362" y="16324"/>
                    <a:pt x="45385" y="16429"/>
                    <a:pt x="42804" y="16638"/>
                  </a:cubicBezTo>
                  <a:cubicBezTo>
                    <a:pt x="40220" y="16851"/>
                    <a:pt x="37220" y="17507"/>
                    <a:pt x="33797" y="18615"/>
                  </a:cubicBezTo>
                  <a:cubicBezTo>
                    <a:pt x="30371" y="19723"/>
                    <a:pt x="26581" y="21412"/>
                    <a:pt x="22415" y="23675"/>
                  </a:cubicBezTo>
                  <a:cubicBezTo>
                    <a:pt x="18249" y="25938"/>
                    <a:pt x="13905" y="29123"/>
                    <a:pt x="9377" y="33234"/>
                  </a:cubicBezTo>
                  <a:cubicBezTo>
                    <a:pt x="8847" y="32917"/>
                    <a:pt x="8296" y="32420"/>
                    <a:pt x="7719" y="31731"/>
                  </a:cubicBezTo>
                  <a:cubicBezTo>
                    <a:pt x="7138" y="31045"/>
                    <a:pt x="6556" y="30309"/>
                    <a:pt x="5979" y="29515"/>
                  </a:cubicBezTo>
                  <a:cubicBezTo>
                    <a:pt x="5398" y="28728"/>
                    <a:pt x="4844" y="27938"/>
                    <a:pt x="4320" y="27144"/>
                  </a:cubicBezTo>
                  <a:cubicBezTo>
                    <a:pt x="3789" y="26357"/>
                    <a:pt x="3371" y="25749"/>
                    <a:pt x="3056" y="25327"/>
                  </a:cubicBezTo>
                  <a:cubicBezTo>
                    <a:pt x="3056" y="24063"/>
                    <a:pt x="3398" y="22797"/>
                    <a:pt x="4083" y="21533"/>
                  </a:cubicBezTo>
                  <a:cubicBezTo>
                    <a:pt x="4769" y="20270"/>
                    <a:pt x="5638" y="19060"/>
                    <a:pt x="6692" y="17902"/>
                  </a:cubicBezTo>
                  <a:cubicBezTo>
                    <a:pt x="7742" y="16740"/>
                    <a:pt x="8850" y="15686"/>
                    <a:pt x="10009" y="14740"/>
                  </a:cubicBezTo>
                  <a:cubicBezTo>
                    <a:pt x="11168" y="13791"/>
                    <a:pt x="12222" y="12896"/>
                    <a:pt x="13172" y="12055"/>
                  </a:cubicBezTo>
                  <a:cubicBezTo>
                    <a:pt x="14013" y="11318"/>
                    <a:pt x="14881" y="10606"/>
                    <a:pt x="15780" y="9920"/>
                  </a:cubicBezTo>
                  <a:cubicBezTo>
                    <a:pt x="16675" y="9238"/>
                    <a:pt x="17597" y="8579"/>
                    <a:pt x="18543" y="7944"/>
                  </a:cubicBezTo>
                  <a:cubicBezTo>
                    <a:pt x="21706" y="5735"/>
                    <a:pt x="25496" y="3917"/>
                    <a:pt x="29925" y="2495"/>
                  </a:cubicBezTo>
                  <a:cubicBezTo>
                    <a:pt x="34351" y="1073"/>
                    <a:pt x="38882" y="259"/>
                    <a:pt x="43517" y="46"/>
                  </a:cubicBezTo>
                  <a:cubicBezTo>
                    <a:pt x="48152" y="-163"/>
                    <a:pt x="52605" y="340"/>
                    <a:pt x="56872" y="1549"/>
                  </a:cubicBezTo>
                  <a:cubicBezTo>
                    <a:pt x="61139" y="2759"/>
                    <a:pt x="64697" y="4893"/>
                    <a:pt x="67542" y="7947"/>
                  </a:cubicBezTo>
                  <a:cubicBezTo>
                    <a:pt x="69437" y="10055"/>
                    <a:pt x="70832" y="12244"/>
                    <a:pt x="71727" y="14507"/>
                  </a:cubicBezTo>
                  <a:cubicBezTo>
                    <a:pt x="72623" y="16770"/>
                    <a:pt x="73440" y="19219"/>
                    <a:pt x="74177" y="21854"/>
                  </a:cubicBezTo>
                  <a:cubicBezTo>
                    <a:pt x="75545" y="26806"/>
                    <a:pt x="75650" y="31626"/>
                    <a:pt x="74494" y="36315"/>
                  </a:cubicBezTo>
                  <a:cubicBezTo>
                    <a:pt x="73332" y="41007"/>
                    <a:pt x="71437" y="45428"/>
                    <a:pt x="68802" y="49587"/>
                  </a:cubicBezTo>
                  <a:cubicBezTo>
                    <a:pt x="66166" y="53752"/>
                    <a:pt x="63112" y="57677"/>
                    <a:pt x="59636" y="61362"/>
                  </a:cubicBezTo>
                  <a:cubicBezTo>
                    <a:pt x="56156" y="65047"/>
                    <a:pt x="52734" y="68314"/>
                    <a:pt x="49362" y="71158"/>
                  </a:cubicBezTo>
                  <a:cubicBezTo>
                    <a:pt x="45355" y="74533"/>
                    <a:pt x="41510" y="78009"/>
                    <a:pt x="37824" y="81592"/>
                  </a:cubicBezTo>
                  <a:cubicBezTo>
                    <a:pt x="34135" y="85173"/>
                    <a:pt x="30608" y="88916"/>
                    <a:pt x="27233" y="92811"/>
                  </a:cubicBezTo>
                  <a:cubicBezTo>
                    <a:pt x="29023" y="92811"/>
                    <a:pt x="30763" y="92729"/>
                    <a:pt x="32449" y="92574"/>
                  </a:cubicBezTo>
                  <a:cubicBezTo>
                    <a:pt x="34135" y="92415"/>
                    <a:pt x="35872" y="92334"/>
                    <a:pt x="37666" y="92334"/>
                  </a:cubicBezTo>
                  <a:cubicBezTo>
                    <a:pt x="42720" y="92334"/>
                    <a:pt x="48227" y="92466"/>
                    <a:pt x="54183" y="92729"/>
                  </a:cubicBezTo>
                  <a:cubicBezTo>
                    <a:pt x="60132" y="92996"/>
                    <a:pt x="65643" y="92706"/>
                    <a:pt x="70700" y="91861"/>
                  </a:cubicBezTo>
                  <a:cubicBezTo>
                    <a:pt x="71751" y="92388"/>
                    <a:pt x="72173" y="93050"/>
                    <a:pt x="71964" y="93837"/>
                  </a:cubicBezTo>
                  <a:cubicBezTo>
                    <a:pt x="71751" y="94624"/>
                    <a:pt x="71910" y="95553"/>
                    <a:pt x="72437" y="96601"/>
                  </a:cubicBezTo>
                  <a:cubicBezTo>
                    <a:pt x="72437" y="97763"/>
                    <a:pt x="72518" y="98921"/>
                    <a:pt x="72673" y="100080"/>
                  </a:cubicBezTo>
                  <a:cubicBezTo>
                    <a:pt x="72832" y="101242"/>
                    <a:pt x="72910" y="102370"/>
                    <a:pt x="72910" y="103478"/>
                  </a:cubicBezTo>
                  <a:cubicBezTo>
                    <a:pt x="72910" y="104583"/>
                    <a:pt x="72778" y="105636"/>
                    <a:pt x="72515" y="106636"/>
                  </a:cubicBezTo>
                  <a:cubicBezTo>
                    <a:pt x="72251" y="107636"/>
                    <a:pt x="71646" y="108511"/>
                    <a:pt x="70697" y="109244"/>
                  </a:cubicBezTo>
                  <a:cubicBezTo>
                    <a:pt x="68484" y="109454"/>
                    <a:pt x="66163" y="109531"/>
                    <a:pt x="63744" y="109481"/>
                  </a:cubicBezTo>
                  <a:cubicBezTo>
                    <a:pt x="61318" y="109427"/>
                    <a:pt x="59001" y="109349"/>
                    <a:pt x="56791" y="109244"/>
                  </a:cubicBezTo>
                  <a:cubicBezTo>
                    <a:pt x="54048" y="109139"/>
                    <a:pt x="51021" y="109031"/>
                    <a:pt x="47703" y="108927"/>
                  </a:cubicBezTo>
                  <a:cubicBezTo>
                    <a:pt x="44382" y="108825"/>
                    <a:pt x="41301" y="108666"/>
                    <a:pt x="38456" y="108454"/>
                  </a:cubicBezTo>
                  <a:cubicBezTo>
                    <a:pt x="37611" y="108352"/>
                    <a:pt x="36720" y="108406"/>
                    <a:pt x="35770" y="108612"/>
                  </a:cubicBezTo>
                  <a:cubicBezTo>
                    <a:pt x="34821" y="108825"/>
                    <a:pt x="33926" y="108879"/>
                    <a:pt x="33084" y="108771"/>
                  </a:cubicBezTo>
                  <a:cubicBezTo>
                    <a:pt x="30763" y="108558"/>
                    <a:pt x="28236" y="108484"/>
                    <a:pt x="25496" y="108531"/>
                  </a:cubicBezTo>
                  <a:cubicBezTo>
                    <a:pt x="22756" y="108585"/>
                    <a:pt x="19989" y="108663"/>
                    <a:pt x="17199" y="108771"/>
                  </a:cubicBezTo>
                  <a:cubicBezTo>
                    <a:pt x="14405" y="108876"/>
                    <a:pt x="11668" y="108984"/>
                    <a:pt x="8979" y="109085"/>
                  </a:cubicBezTo>
                  <a:cubicBezTo>
                    <a:pt x="6293" y="109190"/>
                    <a:pt x="3844" y="109244"/>
                    <a:pt x="1631" y="109244"/>
                  </a:cubicBezTo>
                  <a:cubicBezTo>
                    <a:pt x="154" y="105032"/>
                    <a:pt x="-319" y="101765"/>
                    <a:pt x="208" y="99445"/>
                  </a:cubicBezTo>
                  <a:cubicBezTo>
                    <a:pt x="732" y="97131"/>
                    <a:pt x="1573" y="95080"/>
                    <a:pt x="2735" y="93283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9339474" y="3830655"/>
              <a:ext cx="80462" cy="111116"/>
            </a:xfrm>
            <a:custGeom>
              <a:rect b="b" l="l" r="r" t="t"/>
              <a:pathLst>
                <a:path extrusionOk="0" h="111116" w="80462">
                  <a:moveTo>
                    <a:pt x="59113" y="60367"/>
                  </a:moveTo>
                  <a:cubicBezTo>
                    <a:pt x="58904" y="60265"/>
                    <a:pt x="58745" y="60157"/>
                    <a:pt x="58640" y="60053"/>
                  </a:cubicBezTo>
                  <a:cubicBezTo>
                    <a:pt x="58536" y="59951"/>
                    <a:pt x="58380" y="59894"/>
                    <a:pt x="58167" y="59894"/>
                  </a:cubicBezTo>
                  <a:cubicBezTo>
                    <a:pt x="56799" y="58739"/>
                    <a:pt x="55036" y="57844"/>
                    <a:pt x="52873" y="57208"/>
                  </a:cubicBezTo>
                  <a:cubicBezTo>
                    <a:pt x="50714" y="56573"/>
                    <a:pt x="48424" y="56182"/>
                    <a:pt x="46001" y="56026"/>
                  </a:cubicBezTo>
                  <a:cubicBezTo>
                    <a:pt x="43579" y="55867"/>
                    <a:pt x="41207" y="55867"/>
                    <a:pt x="38890" y="56026"/>
                  </a:cubicBezTo>
                  <a:cubicBezTo>
                    <a:pt x="36569" y="56182"/>
                    <a:pt x="34623" y="56421"/>
                    <a:pt x="33042" y="56736"/>
                  </a:cubicBezTo>
                  <a:cubicBezTo>
                    <a:pt x="32727" y="56840"/>
                    <a:pt x="32116" y="56894"/>
                    <a:pt x="31224" y="56894"/>
                  </a:cubicBezTo>
                  <a:cubicBezTo>
                    <a:pt x="30325" y="56894"/>
                    <a:pt x="29406" y="56894"/>
                    <a:pt x="28460" y="56894"/>
                  </a:cubicBezTo>
                  <a:cubicBezTo>
                    <a:pt x="27508" y="56894"/>
                    <a:pt x="26585" y="56894"/>
                    <a:pt x="25690" y="56894"/>
                  </a:cubicBezTo>
                  <a:cubicBezTo>
                    <a:pt x="24795" y="56894"/>
                    <a:pt x="24187" y="56894"/>
                    <a:pt x="23872" y="56894"/>
                  </a:cubicBezTo>
                  <a:cubicBezTo>
                    <a:pt x="23660" y="56894"/>
                    <a:pt x="23558" y="56236"/>
                    <a:pt x="23558" y="54918"/>
                  </a:cubicBezTo>
                  <a:cubicBezTo>
                    <a:pt x="23558" y="53601"/>
                    <a:pt x="23605" y="52155"/>
                    <a:pt x="23714" y="50571"/>
                  </a:cubicBezTo>
                  <a:cubicBezTo>
                    <a:pt x="23822" y="48987"/>
                    <a:pt x="23899" y="47514"/>
                    <a:pt x="23953" y="46146"/>
                  </a:cubicBezTo>
                  <a:cubicBezTo>
                    <a:pt x="24008" y="44778"/>
                    <a:pt x="23926" y="43987"/>
                    <a:pt x="23714" y="43774"/>
                  </a:cubicBezTo>
                  <a:cubicBezTo>
                    <a:pt x="24136" y="43673"/>
                    <a:pt x="24690" y="43592"/>
                    <a:pt x="25376" y="43538"/>
                  </a:cubicBezTo>
                  <a:cubicBezTo>
                    <a:pt x="26058" y="43484"/>
                    <a:pt x="26798" y="43457"/>
                    <a:pt x="27585" y="43457"/>
                  </a:cubicBezTo>
                  <a:cubicBezTo>
                    <a:pt x="28379" y="43457"/>
                    <a:pt x="29139" y="43457"/>
                    <a:pt x="29879" y="43457"/>
                  </a:cubicBezTo>
                  <a:cubicBezTo>
                    <a:pt x="30616" y="43457"/>
                    <a:pt x="31197" y="43403"/>
                    <a:pt x="31616" y="43298"/>
                  </a:cubicBezTo>
                  <a:cubicBezTo>
                    <a:pt x="33934" y="42663"/>
                    <a:pt x="36910" y="41795"/>
                    <a:pt x="40545" y="40694"/>
                  </a:cubicBezTo>
                  <a:cubicBezTo>
                    <a:pt x="44184" y="39586"/>
                    <a:pt x="47711" y="38245"/>
                    <a:pt x="51137" y="36664"/>
                  </a:cubicBezTo>
                  <a:cubicBezTo>
                    <a:pt x="54563" y="35083"/>
                    <a:pt x="57482" y="33212"/>
                    <a:pt x="59911" y="31057"/>
                  </a:cubicBezTo>
                  <a:cubicBezTo>
                    <a:pt x="62333" y="28898"/>
                    <a:pt x="63543" y="26449"/>
                    <a:pt x="63543" y="23706"/>
                  </a:cubicBezTo>
                  <a:cubicBezTo>
                    <a:pt x="63543" y="22024"/>
                    <a:pt x="63016" y="20653"/>
                    <a:pt x="61961" y="19599"/>
                  </a:cubicBezTo>
                  <a:cubicBezTo>
                    <a:pt x="60911" y="18545"/>
                    <a:pt x="59644" y="17704"/>
                    <a:pt x="58167" y="17069"/>
                  </a:cubicBezTo>
                  <a:cubicBezTo>
                    <a:pt x="55745" y="16119"/>
                    <a:pt x="53086" y="15565"/>
                    <a:pt x="50187" y="15407"/>
                  </a:cubicBezTo>
                  <a:cubicBezTo>
                    <a:pt x="47289" y="15251"/>
                    <a:pt x="44630" y="15437"/>
                    <a:pt x="42207" y="15961"/>
                  </a:cubicBezTo>
                  <a:cubicBezTo>
                    <a:pt x="41572" y="16173"/>
                    <a:pt x="40785" y="16332"/>
                    <a:pt x="39836" y="16434"/>
                  </a:cubicBezTo>
                  <a:cubicBezTo>
                    <a:pt x="38886" y="16538"/>
                    <a:pt x="37913" y="16673"/>
                    <a:pt x="36910" y="16829"/>
                  </a:cubicBezTo>
                  <a:cubicBezTo>
                    <a:pt x="35910" y="16988"/>
                    <a:pt x="34961" y="17146"/>
                    <a:pt x="34065" y="17302"/>
                  </a:cubicBezTo>
                  <a:cubicBezTo>
                    <a:pt x="33167" y="17460"/>
                    <a:pt x="32511" y="17646"/>
                    <a:pt x="32089" y="17856"/>
                  </a:cubicBezTo>
                  <a:cubicBezTo>
                    <a:pt x="30927" y="18281"/>
                    <a:pt x="29900" y="18677"/>
                    <a:pt x="29004" y="19041"/>
                  </a:cubicBezTo>
                  <a:cubicBezTo>
                    <a:pt x="28109" y="19410"/>
                    <a:pt x="27241" y="19778"/>
                    <a:pt x="26399" y="20146"/>
                  </a:cubicBezTo>
                  <a:cubicBezTo>
                    <a:pt x="25552" y="20517"/>
                    <a:pt x="24683" y="20886"/>
                    <a:pt x="23791" y="21254"/>
                  </a:cubicBezTo>
                  <a:cubicBezTo>
                    <a:pt x="22896" y="21625"/>
                    <a:pt x="21869" y="22075"/>
                    <a:pt x="20710" y="22595"/>
                  </a:cubicBezTo>
                  <a:cubicBezTo>
                    <a:pt x="19443" y="23125"/>
                    <a:pt x="18180" y="23676"/>
                    <a:pt x="16916" y="24257"/>
                  </a:cubicBezTo>
                  <a:cubicBezTo>
                    <a:pt x="15649" y="24838"/>
                    <a:pt x="14281" y="25439"/>
                    <a:pt x="12804" y="26074"/>
                  </a:cubicBezTo>
                  <a:cubicBezTo>
                    <a:pt x="11541" y="26601"/>
                    <a:pt x="10541" y="26260"/>
                    <a:pt x="9801" y="25047"/>
                  </a:cubicBezTo>
                  <a:cubicBezTo>
                    <a:pt x="9064" y="23838"/>
                    <a:pt x="8483" y="22362"/>
                    <a:pt x="8064" y="20626"/>
                  </a:cubicBezTo>
                  <a:cubicBezTo>
                    <a:pt x="7642" y="18886"/>
                    <a:pt x="7355" y="17200"/>
                    <a:pt x="7196" y="15565"/>
                  </a:cubicBezTo>
                  <a:cubicBezTo>
                    <a:pt x="7037" y="13934"/>
                    <a:pt x="7010" y="12961"/>
                    <a:pt x="7115" y="12640"/>
                  </a:cubicBezTo>
                  <a:cubicBezTo>
                    <a:pt x="8696" y="11590"/>
                    <a:pt x="10595" y="10509"/>
                    <a:pt x="12804" y="9401"/>
                  </a:cubicBezTo>
                  <a:cubicBezTo>
                    <a:pt x="15021" y="8293"/>
                    <a:pt x="17257" y="7242"/>
                    <a:pt x="19521" y="6242"/>
                  </a:cubicBezTo>
                  <a:cubicBezTo>
                    <a:pt x="21784" y="5243"/>
                    <a:pt x="23920" y="4374"/>
                    <a:pt x="25923" y="3635"/>
                  </a:cubicBezTo>
                  <a:cubicBezTo>
                    <a:pt x="27920" y="2898"/>
                    <a:pt x="29504" y="2371"/>
                    <a:pt x="30663" y="2054"/>
                  </a:cubicBezTo>
                  <a:cubicBezTo>
                    <a:pt x="33086" y="1317"/>
                    <a:pt x="35565" y="763"/>
                    <a:pt x="38089" y="395"/>
                  </a:cubicBezTo>
                  <a:cubicBezTo>
                    <a:pt x="40620" y="27"/>
                    <a:pt x="43251" y="-51"/>
                    <a:pt x="45995" y="155"/>
                  </a:cubicBezTo>
                  <a:lnTo>
                    <a:pt x="46154" y="0"/>
                  </a:lnTo>
                  <a:cubicBezTo>
                    <a:pt x="49208" y="314"/>
                    <a:pt x="52238" y="787"/>
                    <a:pt x="55242" y="1422"/>
                  </a:cubicBezTo>
                  <a:cubicBezTo>
                    <a:pt x="58242" y="2050"/>
                    <a:pt x="61005" y="3027"/>
                    <a:pt x="63536" y="4347"/>
                  </a:cubicBezTo>
                  <a:cubicBezTo>
                    <a:pt x="66066" y="5665"/>
                    <a:pt x="68357" y="7374"/>
                    <a:pt x="70411" y="9482"/>
                  </a:cubicBezTo>
                  <a:cubicBezTo>
                    <a:pt x="72469" y="11590"/>
                    <a:pt x="74070" y="14170"/>
                    <a:pt x="75232" y="17227"/>
                  </a:cubicBezTo>
                  <a:cubicBezTo>
                    <a:pt x="76283" y="19859"/>
                    <a:pt x="76837" y="22179"/>
                    <a:pt x="76891" y="24179"/>
                  </a:cubicBezTo>
                  <a:cubicBezTo>
                    <a:pt x="76945" y="26182"/>
                    <a:pt x="76655" y="28446"/>
                    <a:pt x="76023" y="30976"/>
                  </a:cubicBezTo>
                  <a:cubicBezTo>
                    <a:pt x="75496" y="32979"/>
                    <a:pt x="74573" y="34820"/>
                    <a:pt x="73259" y="36505"/>
                  </a:cubicBezTo>
                  <a:cubicBezTo>
                    <a:pt x="71938" y="38194"/>
                    <a:pt x="70438" y="39694"/>
                    <a:pt x="68752" y="41011"/>
                  </a:cubicBezTo>
                  <a:cubicBezTo>
                    <a:pt x="67070" y="42332"/>
                    <a:pt x="65279" y="43541"/>
                    <a:pt x="63380" y="44643"/>
                  </a:cubicBezTo>
                  <a:cubicBezTo>
                    <a:pt x="61478" y="45751"/>
                    <a:pt x="59691" y="46723"/>
                    <a:pt x="58005" y="47568"/>
                  </a:cubicBezTo>
                  <a:cubicBezTo>
                    <a:pt x="61272" y="48517"/>
                    <a:pt x="64117" y="49598"/>
                    <a:pt x="66539" y="50807"/>
                  </a:cubicBezTo>
                  <a:cubicBezTo>
                    <a:pt x="68962" y="52020"/>
                    <a:pt x="71094" y="53415"/>
                    <a:pt x="72942" y="54999"/>
                  </a:cubicBezTo>
                  <a:cubicBezTo>
                    <a:pt x="74779" y="56577"/>
                    <a:pt x="76283" y="58425"/>
                    <a:pt x="77445" y="60529"/>
                  </a:cubicBezTo>
                  <a:cubicBezTo>
                    <a:pt x="78607" y="62637"/>
                    <a:pt x="79553" y="65113"/>
                    <a:pt x="80290" y="67957"/>
                  </a:cubicBezTo>
                  <a:cubicBezTo>
                    <a:pt x="81131" y="78912"/>
                    <a:pt x="78894" y="88103"/>
                    <a:pt x="73573" y="95531"/>
                  </a:cubicBezTo>
                  <a:cubicBezTo>
                    <a:pt x="68252" y="102956"/>
                    <a:pt x="60113" y="107884"/>
                    <a:pt x="49154" y="110306"/>
                  </a:cubicBezTo>
                  <a:cubicBezTo>
                    <a:pt x="45887" y="110941"/>
                    <a:pt x="42829" y="111201"/>
                    <a:pt x="39984" y="111093"/>
                  </a:cubicBezTo>
                  <a:cubicBezTo>
                    <a:pt x="38930" y="111093"/>
                    <a:pt x="37907" y="111039"/>
                    <a:pt x="36903" y="110938"/>
                  </a:cubicBezTo>
                  <a:cubicBezTo>
                    <a:pt x="35903" y="110833"/>
                    <a:pt x="34873" y="110725"/>
                    <a:pt x="33819" y="110620"/>
                  </a:cubicBezTo>
                  <a:cubicBezTo>
                    <a:pt x="31079" y="110411"/>
                    <a:pt x="27788" y="109597"/>
                    <a:pt x="23943" y="108174"/>
                  </a:cubicBezTo>
                  <a:cubicBezTo>
                    <a:pt x="20099" y="106752"/>
                    <a:pt x="16379" y="105249"/>
                    <a:pt x="12801" y="103668"/>
                  </a:cubicBezTo>
                  <a:cubicBezTo>
                    <a:pt x="8588" y="101773"/>
                    <a:pt x="4321" y="99716"/>
                    <a:pt x="0" y="97507"/>
                  </a:cubicBezTo>
                  <a:cubicBezTo>
                    <a:pt x="0" y="97294"/>
                    <a:pt x="54" y="96821"/>
                    <a:pt x="159" y="96085"/>
                  </a:cubicBezTo>
                  <a:cubicBezTo>
                    <a:pt x="260" y="95349"/>
                    <a:pt x="368" y="94558"/>
                    <a:pt x="473" y="93714"/>
                  </a:cubicBezTo>
                  <a:cubicBezTo>
                    <a:pt x="574" y="92872"/>
                    <a:pt x="682" y="92106"/>
                    <a:pt x="787" y="91423"/>
                  </a:cubicBezTo>
                  <a:cubicBezTo>
                    <a:pt x="892" y="90738"/>
                    <a:pt x="1000" y="90288"/>
                    <a:pt x="1105" y="90076"/>
                  </a:cubicBezTo>
                  <a:cubicBezTo>
                    <a:pt x="1733" y="88181"/>
                    <a:pt x="2368" y="86785"/>
                    <a:pt x="3000" y="85890"/>
                  </a:cubicBezTo>
                  <a:cubicBezTo>
                    <a:pt x="3629" y="84995"/>
                    <a:pt x="4264" y="83968"/>
                    <a:pt x="4895" y="82810"/>
                  </a:cubicBezTo>
                  <a:cubicBezTo>
                    <a:pt x="5524" y="83019"/>
                    <a:pt x="6713" y="83624"/>
                    <a:pt x="8450" y="84627"/>
                  </a:cubicBezTo>
                  <a:cubicBezTo>
                    <a:pt x="10190" y="85627"/>
                    <a:pt x="12190" y="86758"/>
                    <a:pt x="14457" y="88025"/>
                  </a:cubicBezTo>
                  <a:cubicBezTo>
                    <a:pt x="16720" y="89289"/>
                    <a:pt x="19065" y="90501"/>
                    <a:pt x="21487" y="91656"/>
                  </a:cubicBezTo>
                  <a:cubicBezTo>
                    <a:pt x="23910" y="92818"/>
                    <a:pt x="26177" y="93660"/>
                    <a:pt x="28285" y="94186"/>
                  </a:cubicBezTo>
                  <a:cubicBezTo>
                    <a:pt x="32711" y="95869"/>
                    <a:pt x="37001" y="96504"/>
                    <a:pt x="41167" y="96081"/>
                  </a:cubicBezTo>
                  <a:cubicBezTo>
                    <a:pt x="45329" y="95659"/>
                    <a:pt x="49066" y="94555"/>
                    <a:pt x="52387" y="92764"/>
                  </a:cubicBezTo>
                  <a:cubicBezTo>
                    <a:pt x="55711" y="90974"/>
                    <a:pt x="58522" y="88681"/>
                    <a:pt x="60847" y="85890"/>
                  </a:cubicBezTo>
                  <a:cubicBezTo>
                    <a:pt x="63164" y="83100"/>
                    <a:pt x="64718" y="80175"/>
                    <a:pt x="65509" y="77118"/>
                  </a:cubicBezTo>
                  <a:cubicBezTo>
                    <a:pt x="66296" y="74064"/>
                    <a:pt x="66222" y="71061"/>
                    <a:pt x="65272" y="68112"/>
                  </a:cubicBezTo>
                  <a:cubicBezTo>
                    <a:pt x="64333" y="65163"/>
                    <a:pt x="62279" y="62583"/>
                    <a:pt x="59113" y="60367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9045075" y="3223019"/>
              <a:ext cx="82051" cy="114993"/>
            </a:xfrm>
            <a:custGeom>
              <a:rect b="b" l="l" r="r" t="t"/>
              <a:pathLst>
                <a:path extrusionOk="0" h="114993" w="82051">
                  <a:moveTo>
                    <a:pt x="72723" y="20331"/>
                  </a:moveTo>
                  <a:cubicBezTo>
                    <a:pt x="74092" y="23493"/>
                    <a:pt x="74646" y="26101"/>
                    <a:pt x="74382" y="28155"/>
                  </a:cubicBezTo>
                  <a:cubicBezTo>
                    <a:pt x="74119" y="30212"/>
                    <a:pt x="73882" y="32238"/>
                    <a:pt x="73673" y="34238"/>
                  </a:cubicBezTo>
                  <a:cubicBezTo>
                    <a:pt x="73568" y="35400"/>
                    <a:pt x="72936" y="36741"/>
                    <a:pt x="71777" y="38268"/>
                  </a:cubicBezTo>
                  <a:cubicBezTo>
                    <a:pt x="70615" y="39795"/>
                    <a:pt x="69250" y="41349"/>
                    <a:pt x="67669" y="42929"/>
                  </a:cubicBezTo>
                  <a:cubicBezTo>
                    <a:pt x="66088" y="44510"/>
                    <a:pt x="64507" y="45986"/>
                    <a:pt x="62929" y="47355"/>
                  </a:cubicBezTo>
                  <a:cubicBezTo>
                    <a:pt x="61348" y="48726"/>
                    <a:pt x="60084" y="49780"/>
                    <a:pt x="59135" y="50516"/>
                  </a:cubicBezTo>
                  <a:cubicBezTo>
                    <a:pt x="59345" y="50939"/>
                    <a:pt x="60662" y="51702"/>
                    <a:pt x="63085" y="52807"/>
                  </a:cubicBezTo>
                  <a:cubicBezTo>
                    <a:pt x="65507" y="53914"/>
                    <a:pt x="68115" y="55573"/>
                    <a:pt x="70909" y="57786"/>
                  </a:cubicBezTo>
                  <a:cubicBezTo>
                    <a:pt x="73700" y="59995"/>
                    <a:pt x="76254" y="62947"/>
                    <a:pt x="78575" y="66636"/>
                  </a:cubicBezTo>
                  <a:cubicBezTo>
                    <a:pt x="80889" y="70324"/>
                    <a:pt x="82051" y="74959"/>
                    <a:pt x="82051" y="80543"/>
                  </a:cubicBezTo>
                  <a:cubicBezTo>
                    <a:pt x="82051" y="81070"/>
                    <a:pt x="81997" y="81624"/>
                    <a:pt x="81893" y="82201"/>
                  </a:cubicBezTo>
                  <a:cubicBezTo>
                    <a:pt x="81788" y="82782"/>
                    <a:pt x="81734" y="83333"/>
                    <a:pt x="81734" y="83860"/>
                  </a:cubicBezTo>
                  <a:lnTo>
                    <a:pt x="81575" y="84018"/>
                  </a:lnTo>
                  <a:cubicBezTo>
                    <a:pt x="81257" y="88866"/>
                    <a:pt x="79757" y="93237"/>
                    <a:pt x="77072" y="97135"/>
                  </a:cubicBezTo>
                  <a:cubicBezTo>
                    <a:pt x="74386" y="101033"/>
                    <a:pt x="71065" y="104327"/>
                    <a:pt x="67112" y="107012"/>
                  </a:cubicBezTo>
                  <a:cubicBezTo>
                    <a:pt x="63162" y="109697"/>
                    <a:pt x="58814" y="111724"/>
                    <a:pt x="54074" y="113096"/>
                  </a:cubicBezTo>
                  <a:cubicBezTo>
                    <a:pt x="49334" y="114464"/>
                    <a:pt x="44750" y="115045"/>
                    <a:pt x="40324" y="114835"/>
                  </a:cubicBezTo>
                  <a:lnTo>
                    <a:pt x="40324" y="114994"/>
                  </a:lnTo>
                  <a:cubicBezTo>
                    <a:pt x="38428" y="114889"/>
                    <a:pt x="36374" y="114676"/>
                    <a:pt x="34161" y="114359"/>
                  </a:cubicBezTo>
                  <a:cubicBezTo>
                    <a:pt x="31948" y="114041"/>
                    <a:pt x="29709" y="113623"/>
                    <a:pt x="27445" y="113096"/>
                  </a:cubicBezTo>
                  <a:cubicBezTo>
                    <a:pt x="25178" y="112569"/>
                    <a:pt x="22992" y="111883"/>
                    <a:pt x="20887" y="111042"/>
                  </a:cubicBezTo>
                  <a:cubicBezTo>
                    <a:pt x="18779" y="110197"/>
                    <a:pt x="16934" y="109252"/>
                    <a:pt x="15357" y="108198"/>
                  </a:cubicBezTo>
                  <a:cubicBezTo>
                    <a:pt x="14512" y="107671"/>
                    <a:pt x="13748" y="107093"/>
                    <a:pt x="13063" y="106458"/>
                  </a:cubicBezTo>
                  <a:cubicBezTo>
                    <a:pt x="12377" y="105826"/>
                    <a:pt x="11613" y="105249"/>
                    <a:pt x="10772" y="104718"/>
                  </a:cubicBezTo>
                  <a:cubicBezTo>
                    <a:pt x="9086" y="103563"/>
                    <a:pt x="7664" y="102246"/>
                    <a:pt x="6505" y="100770"/>
                  </a:cubicBezTo>
                  <a:cubicBezTo>
                    <a:pt x="5451" y="99402"/>
                    <a:pt x="4552" y="97925"/>
                    <a:pt x="3819" y="96344"/>
                  </a:cubicBezTo>
                  <a:cubicBezTo>
                    <a:pt x="3083" y="94764"/>
                    <a:pt x="2447" y="93186"/>
                    <a:pt x="1924" y="91605"/>
                  </a:cubicBezTo>
                  <a:cubicBezTo>
                    <a:pt x="-502" y="84127"/>
                    <a:pt x="-634" y="77516"/>
                    <a:pt x="1529" y="71774"/>
                  </a:cubicBezTo>
                  <a:cubicBezTo>
                    <a:pt x="3687" y="66034"/>
                    <a:pt x="7454" y="60741"/>
                    <a:pt x="12826" y="55894"/>
                  </a:cubicBezTo>
                  <a:cubicBezTo>
                    <a:pt x="13667" y="55049"/>
                    <a:pt x="14620" y="54235"/>
                    <a:pt x="15671" y="53445"/>
                  </a:cubicBezTo>
                  <a:cubicBezTo>
                    <a:pt x="16722" y="52655"/>
                    <a:pt x="17779" y="52050"/>
                    <a:pt x="18833" y="51628"/>
                  </a:cubicBezTo>
                  <a:cubicBezTo>
                    <a:pt x="17465" y="50472"/>
                    <a:pt x="16171" y="49020"/>
                    <a:pt x="14961" y="47284"/>
                  </a:cubicBezTo>
                  <a:cubicBezTo>
                    <a:pt x="13748" y="45544"/>
                    <a:pt x="12617" y="43940"/>
                    <a:pt x="11566" y="42463"/>
                  </a:cubicBezTo>
                  <a:cubicBezTo>
                    <a:pt x="8508" y="37934"/>
                    <a:pt x="7005" y="33404"/>
                    <a:pt x="7059" y="28874"/>
                  </a:cubicBezTo>
                  <a:cubicBezTo>
                    <a:pt x="7113" y="24344"/>
                    <a:pt x="8272" y="20183"/>
                    <a:pt x="10539" y="16389"/>
                  </a:cubicBezTo>
                  <a:cubicBezTo>
                    <a:pt x="12803" y="12596"/>
                    <a:pt x="15911" y="9356"/>
                    <a:pt x="19864" y="6671"/>
                  </a:cubicBezTo>
                  <a:cubicBezTo>
                    <a:pt x="23813" y="3986"/>
                    <a:pt x="28107" y="2222"/>
                    <a:pt x="32746" y="1378"/>
                  </a:cubicBezTo>
                  <a:cubicBezTo>
                    <a:pt x="34428" y="1064"/>
                    <a:pt x="36168" y="722"/>
                    <a:pt x="37962" y="351"/>
                  </a:cubicBezTo>
                  <a:cubicBezTo>
                    <a:pt x="39753" y="-17"/>
                    <a:pt x="41543" y="-95"/>
                    <a:pt x="43337" y="114"/>
                  </a:cubicBezTo>
                  <a:cubicBezTo>
                    <a:pt x="48922" y="746"/>
                    <a:pt x="53503" y="1827"/>
                    <a:pt x="57088" y="3354"/>
                  </a:cubicBezTo>
                  <a:cubicBezTo>
                    <a:pt x="60669" y="4881"/>
                    <a:pt x="63541" y="6620"/>
                    <a:pt x="65703" y="8569"/>
                  </a:cubicBezTo>
                  <a:cubicBezTo>
                    <a:pt x="67862" y="10522"/>
                    <a:pt x="69443" y="12549"/>
                    <a:pt x="70446" y="14653"/>
                  </a:cubicBezTo>
                  <a:cubicBezTo>
                    <a:pt x="71433" y="16751"/>
                    <a:pt x="72196" y="18646"/>
                    <a:pt x="72723" y="20331"/>
                  </a:cubicBezTo>
                  <a:close/>
                  <a:moveTo>
                    <a:pt x="66561" y="79273"/>
                  </a:moveTo>
                  <a:cubicBezTo>
                    <a:pt x="66561" y="76324"/>
                    <a:pt x="65689" y="73689"/>
                    <a:pt x="63953" y="71372"/>
                  </a:cubicBezTo>
                  <a:cubicBezTo>
                    <a:pt x="62213" y="69054"/>
                    <a:pt x="60054" y="67105"/>
                    <a:pt x="57473" y="65524"/>
                  </a:cubicBezTo>
                  <a:cubicBezTo>
                    <a:pt x="54888" y="63944"/>
                    <a:pt x="52098" y="62707"/>
                    <a:pt x="49098" y="61812"/>
                  </a:cubicBezTo>
                  <a:cubicBezTo>
                    <a:pt x="46094" y="60917"/>
                    <a:pt x="43327" y="60417"/>
                    <a:pt x="40800" y="60309"/>
                  </a:cubicBezTo>
                  <a:cubicBezTo>
                    <a:pt x="37324" y="60099"/>
                    <a:pt x="34425" y="60653"/>
                    <a:pt x="32107" y="61967"/>
                  </a:cubicBezTo>
                  <a:cubicBezTo>
                    <a:pt x="29786" y="63285"/>
                    <a:pt x="27367" y="64997"/>
                    <a:pt x="24837" y="67105"/>
                  </a:cubicBezTo>
                  <a:cubicBezTo>
                    <a:pt x="22624" y="68899"/>
                    <a:pt x="20938" y="71030"/>
                    <a:pt x="19779" y="73503"/>
                  </a:cubicBezTo>
                  <a:cubicBezTo>
                    <a:pt x="18617" y="75979"/>
                    <a:pt x="17884" y="78637"/>
                    <a:pt x="17570" y="81485"/>
                  </a:cubicBezTo>
                  <a:cubicBezTo>
                    <a:pt x="17039" y="85910"/>
                    <a:pt x="17884" y="89572"/>
                    <a:pt x="20097" y="92467"/>
                  </a:cubicBezTo>
                  <a:cubicBezTo>
                    <a:pt x="22310" y="95365"/>
                    <a:pt x="25235" y="97496"/>
                    <a:pt x="28867" y="98868"/>
                  </a:cubicBezTo>
                  <a:cubicBezTo>
                    <a:pt x="32503" y="100239"/>
                    <a:pt x="36506" y="100844"/>
                    <a:pt x="40881" y="100685"/>
                  </a:cubicBezTo>
                  <a:cubicBezTo>
                    <a:pt x="45253" y="100526"/>
                    <a:pt x="49338" y="99635"/>
                    <a:pt x="53132" y="98000"/>
                  </a:cubicBezTo>
                  <a:cubicBezTo>
                    <a:pt x="56926" y="96368"/>
                    <a:pt x="60111" y="93997"/>
                    <a:pt x="62693" y="90886"/>
                  </a:cubicBezTo>
                  <a:cubicBezTo>
                    <a:pt x="65270" y="87781"/>
                    <a:pt x="66561" y="83910"/>
                    <a:pt x="66561" y="79273"/>
                  </a:cubicBezTo>
                  <a:close/>
                  <a:moveTo>
                    <a:pt x="55655" y="17328"/>
                  </a:moveTo>
                  <a:cubicBezTo>
                    <a:pt x="53969" y="15852"/>
                    <a:pt x="52125" y="14798"/>
                    <a:pt x="50125" y="14167"/>
                  </a:cubicBezTo>
                  <a:cubicBezTo>
                    <a:pt x="48121" y="13535"/>
                    <a:pt x="46016" y="13167"/>
                    <a:pt x="43804" y="13062"/>
                  </a:cubicBezTo>
                  <a:lnTo>
                    <a:pt x="43645" y="13221"/>
                  </a:lnTo>
                  <a:cubicBezTo>
                    <a:pt x="39638" y="12903"/>
                    <a:pt x="35766" y="13643"/>
                    <a:pt x="32026" y="15433"/>
                  </a:cubicBezTo>
                  <a:cubicBezTo>
                    <a:pt x="28283" y="17227"/>
                    <a:pt x="25414" y="19568"/>
                    <a:pt x="23411" y="22463"/>
                  </a:cubicBezTo>
                  <a:cubicBezTo>
                    <a:pt x="21408" y="25361"/>
                    <a:pt x="20617" y="28523"/>
                    <a:pt x="21039" y="31945"/>
                  </a:cubicBezTo>
                  <a:cubicBezTo>
                    <a:pt x="21462" y="35370"/>
                    <a:pt x="23830" y="38609"/>
                    <a:pt x="28151" y="41663"/>
                  </a:cubicBezTo>
                  <a:cubicBezTo>
                    <a:pt x="30573" y="42612"/>
                    <a:pt x="32577" y="43061"/>
                    <a:pt x="34158" y="43004"/>
                  </a:cubicBezTo>
                  <a:cubicBezTo>
                    <a:pt x="35739" y="42953"/>
                    <a:pt x="37844" y="42821"/>
                    <a:pt x="40482" y="42609"/>
                  </a:cubicBezTo>
                  <a:cubicBezTo>
                    <a:pt x="42273" y="42504"/>
                    <a:pt x="44277" y="41977"/>
                    <a:pt x="46489" y="41028"/>
                  </a:cubicBezTo>
                  <a:cubicBezTo>
                    <a:pt x="48699" y="40079"/>
                    <a:pt x="50780" y="38893"/>
                    <a:pt x="52733" y="37471"/>
                  </a:cubicBezTo>
                  <a:cubicBezTo>
                    <a:pt x="54679" y="36045"/>
                    <a:pt x="56341" y="34417"/>
                    <a:pt x="57713" y="32569"/>
                  </a:cubicBezTo>
                  <a:cubicBezTo>
                    <a:pt x="59081" y="30725"/>
                    <a:pt x="59821" y="28803"/>
                    <a:pt x="59926" y="26800"/>
                  </a:cubicBezTo>
                  <a:cubicBezTo>
                    <a:pt x="59926" y="26168"/>
                    <a:pt x="59845" y="25378"/>
                    <a:pt x="59689" y="24429"/>
                  </a:cubicBezTo>
                  <a:cubicBezTo>
                    <a:pt x="59530" y="23479"/>
                    <a:pt x="59267" y="22534"/>
                    <a:pt x="58899" y="21584"/>
                  </a:cubicBezTo>
                  <a:cubicBezTo>
                    <a:pt x="58527" y="20635"/>
                    <a:pt x="58054" y="19767"/>
                    <a:pt x="57476" y="18977"/>
                  </a:cubicBezTo>
                  <a:cubicBezTo>
                    <a:pt x="56892" y="18196"/>
                    <a:pt x="56287" y="17642"/>
                    <a:pt x="55655" y="17328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9334599" y="3219333"/>
              <a:ext cx="76895" cy="114565"/>
            </a:xfrm>
            <a:custGeom>
              <a:rect b="b" l="l" r="r" t="t"/>
              <a:pathLst>
                <a:path extrusionOk="0" h="114565" w="76895">
                  <a:moveTo>
                    <a:pt x="41965" y="94497"/>
                  </a:moveTo>
                  <a:cubicBezTo>
                    <a:pt x="43968" y="92707"/>
                    <a:pt x="45705" y="90994"/>
                    <a:pt x="47181" y="89359"/>
                  </a:cubicBezTo>
                  <a:cubicBezTo>
                    <a:pt x="48658" y="87728"/>
                    <a:pt x="49921" y="85992"/>
                    <a:pt x="50975" y="84144"/>
                  </a:cubicBezTo>
                  <a:cubicBezTo>
                    <a:pt x="52029" y="82303"/>
                    <a:pt x="52925" y="80327"/>
                    <a:pt x="53665" y="78219"/>
                  </a:cubicBezTo>
                  <a:cubicBezTo>
                    <a:pt x="54401" y="76111"/>
                    <a:pt x="55087" y="73743"/>
                    <a:pt x="55715" y="71109"/>
                  </a:cubicBezTo>
                  <a:cubicBezTo>
                    <a:pt x="55611" y="71109"/>
                    <a:pt x="55560" y="70872"/>
                    <a:pt x="55560" y="70399"/>
                  </a:cubicBezTo>
                  <a:cubicBezTo>
                    <a:pt x="55560" y="69926"/>
                    <a:pt x="55584" y="69399"/>
                    <a:pt x="55641" y="68818"/>
                  </a:cubicBezTo>
                  <a:cubicBezTo>
                    <a:pt x="55688" y="68241"/>
                    <a:pt x="55715" y="67477"/>
                    <a:pt x="55715" y="66528"/>
                  </a:cubicBezTo>
                  <a:cubicBezTo>
                    <a:pt x="54239" y="68004"/>
                    <a:pt x="52634" y="69268"/>
                    <a:pt x="50898" y="70321"/>
                  </a:cubicBezTo>
                  <a:cubicBezTo>
                    <a:pt x="49158" y="71375"/>
                    <a:pt x="47394" y="72325"/>
                    <a:pt x="45603" y="73166"/>
                  </a:cubicBezTo>
                  <a:cubicBezTo>
                    <a:pt x="43282" y="74328"/>
                    <a:pt x="40488" y="75142"/>
                    <a:pt x="37225" y="75615"/>
                  </a:cubicBezTo>
                  <a:cubicBezTo>
                    <a:pt x="33958" y="76088"/>
                    <a:pt x="30613" y="76142"/>
                    <a:pt x="27187" y="75773"/>
                  </a:cubicBezTo>
                  <a:cubicBezTo>
                    <a:pt x="23762" y="75405"/>
                    <a:pt x="20363" y="74510"/>
                    <a:pt x="16991" y="73088"/>
                  </a:cubicBezTo>
                  <a:cubicBezTo>
                    <a:pt x="13619" y="71663"/>
                    <a:pt x="10643" y="69609"/>
                    <a:pt x="8062" y="66923"/>
                  </a:cubicBezTo>
                  <a:cubicBezTo>
                    <a:pt x="5477" y="64238"/>
                    <a:pt x="3423" y="60816"/>
                    <a:pt x="1899" y="56651"/>
                  </a:cubicBezTo>
                  <a:cubicBezTo>
                    <a:pt x="372" y="52489"/>
                    <a:pt x="-236" y="47514"/>
                    <a:pt x="82" y="41717"/>
                  </a:cubicBezTo>
                  <a:cubicBezTo>
                    <a:pt x="497" y="32550"/>
                    <a:pt x="2687" y="24861"/>
                    <a:pt x="6639" y="18646"/>
                  </a:cubicBezTo>
                  <a:cubicBezTo>
                    <a:pt x="10592" y="12431"/>
                    <a:pt x="15413" y="7769"/>
                    <a:pt x="21103" y="4662"/>
                  </a:cubicBezTo>
                  <a:cubicBezTo>
                    <a:pt x="26792" y="1554"/>
                    <a:pt x="32904" y="0"/>
                    <a:pt x="39434" y="0"/>
                  </a:cubicBezTo>
                  <a:cubicBezTo>
                    <a:pt x="45968" y="0"/>
                    <a:pt x="51999" y="1659"/>
                    <a:pt x="57536" y="4979"/>
                  </a:cubicBezTo>
                  <a:cubicBezTo>
                    <a:pt x="63067" y="8296"/>
                    <a:pt x="67675" y="13302"/>
                    <a:pt x="71364" y="19991"/>
                  </a:cubicBezTo>
                  <a:cubicBezTo>
                    <a:pt x="75050" y="26682"/>
                    <a:pt x="76895" y="35137"/>
                    <a:pt x="76895" y="45352"/>
                  </a:cubicBezTo>
                  <a:lnTo>
                    <a:pt x="76740" y="45511"/>
                  </a:lnTo>
                  <a:cubicBezTo>
                    <a:pt x="76740" y="51517"/>
                    <a:pt x="76186" y="57546"/>
                    <a:pt x="75077" y="63603"/>
                  </a:cubicBezTo>
                  <a:cubicBezTo>
                    <a:pt x="73969" y="69663"/>
                    <a:pt x="72260" y="75456"/>
                    <a:pt x="69942" y="80986"/>
                  </a:cubicBezTo>
                  <a:cubicBezTo>
                    <a:pt x="67621" y="86515"/>
                    <a:pt x="64567" y="91599"/>
                    <a:pt x="60773" y="96237"/>
                  </a:cubicBezTo>
                  <a:cubicBezTo>
                    <a:pt x="56979" y="100875"/>
                    <a:pt x="52394" y="104719"/>
                    <a:pt x="47022" y="107772"/>
                  </a:cubicBezTo>
                  <a:cubicBezTo>
                    <a:pt x="46283" y="108195"/>
                    <a:pt x="45147" y="108695"/>
                    <a:pt x="43624" y="109272"/>
                  </a:cubicBezTo>
                  <a:cubicBezTo>
                    <a:pt x="42097" y="109853"/>
                    <a:pt x="40512" y="110407"/>
                    <a:pt x="38884" y="110931"/>
                  </a:cubicBezTo>
                  <a:cubicBezTo>
                    <a:pt x="37249" y="111461"/>
                    <a:pt x="35667" y="111958"/>
                    <a:pt x="34144" y="112434"/>
                  </a:cubicBezTo>
                  <a:cubicBezTo>
                    <a:pt x="32617" y="112907"/>
                    <a:pt x="31427" y="113197"/>
                    <a:pt x="30586" y="113302"/>
                  </a:cubicBezTo>
                  <a:cubicBezTo>
                    <a:pt x="29110" y="113620"/>
                    <a:pt x="27448" y="113856"/>
                    <a:pt x="25606" y="114011"/>
                  </a:cubicBezTo>
                  <a:cubicBezTo>
                    <a:pt x="23762" y="114170"/>
                    <a:pt x="21974" y="114302"/>
                    <a:pt x="20234" y="114407"/>
                  </a:cubicBezTo>
                  <a:cubicBezTo>
                    <a:pt x="18495" y="114511"/>
                    <a:pt x="16937" y="114565"/>
                    <a:pt x="15569" y="114565"/>
                  </a:cubicBezTo>
                  <a:cubicBezTo>
                    <a:pt x="14200" y="114565"/>
                    <a:pt x="13197" y="114461"/>
                    <a:pt x="12569" y="114248"/>
                  </a:cubicBezTo>
                  <a:cubicBezTo>
                    <a:pt x="11302" y="114143"/>
                    <a:pt x="10325" y="113535"/>
                    <a:pt x="9643" y="112431"/>
                  </a:cubicBezTo>
                  <a:cubicBezTo>
                    <a:pt x="8957" y="111326"/>
                    <a:pt x="8535" y="110086"/>
                    <a:pt x="8376" y="108718"/>
                  </a:cubicBezTo>
                  <a:cubicBezTo>
                    <a:pt x="8221" y="107350"/>
                    <a:pt x="8302" y="106033"/>
                    <a:pt x="8616" y="104766"/>
                  </a:cubicBezTo>
                  <a:cubicBezTo>
                    <a:pt x="8930" y="103503"/>
                    <a:pt x="9403" y="102658"/>
                    <a:pt x="10038" y="102239"/>
                  </a:cubicBezTo>
                  <a:cubicBezTo>
                    <a:pt x="16883" y="102135"/>
                    <a:pt x="23079" y="101581"/>
                    <a:pt x="28610" y="100581"/>
                  </a:cubicBezTo>
                  <a:cubicBezTo>
                    <a:pt x="34144" y="99581"/>
                    <a:pt x="38590" y="97554"/>
                    <a:pt x="41965" y="94497"/>
                  </a:cubicBezTo>
                  <a:close/>
                  <a:moveTo>
                    <a:pt x="15569" y="46929"/>
                  </a:moveTo>
                  <a:cubicBezTo>
                    <a:pt x="15991" y="50405"/>
                    <a:pt x="17231" y="53249"/>
                    <a:pt x="19285" y="55462"/>
                  </a:cubicBezTo>
                  <a:cubicBezTo>
                    <a:pt x="21336" y="57675"/>
                    <a:pt x="23812" y="59310"/>
                    <a:pt x="26711" y="60363"/>
                  </a:cubicBezTo>
                  <a:cubicBezTo>
                    <a:pt x="29610" y="61417"/>
                    <a:pt x="32742" y="61890"/>
                    <a:pt x="36113" y="61785"/>
                  </a:cubicBezTo>
                  <a:cubicBezTo>
                    <a:pt x="39485" y="61681"/>
                    <a:pt x="42674" y="60944"/>
                    <a:pt x="45674" y="59573"/>
                  </a:cubicBezTo>
                  <a:cubicBezTo>
                    <a:pt x="48678" y="58205"/>
                    <a:pt x="51290" y="56229"/>
                    <a:pt x="53499" y="53648"/>
                  </a:cubicBezTo>
                  <a:cubicBezTo>
                    <a:pt x="55709" y="51067"/>
                    <a:pt x="57131" y="47879"/>
                    <a:pt x="57766" y="44089"/>
                  </a:cubicBezTo>
                  <a:cubicBezTo>
                    <a:pt x="58188" y="41981"/>
                    <a:pt x="58401" y="39718"/>
                    <a:pt x="58401" y="37292"/>
                  </a:cubicBezTo>
                  <a:cubicBezTo>
                    <a:pt x="58401" y="34870"/>
                    <a:pt x="58134" y="32604"/>
                    <a:pt x="57607" y="30499"/>
                  </a:cubicBezTo>
                  <a:cubicBezTo>
                    <a:pt x="56979" y="27652"/>
                    <a:pt x="56002" y="25047"/>
                    <a:pt x="54688" y="22676"/>
                  </a:cubicBezTo>
                  <a:cubicBezTo>
                    <a:pt x="53367" y="20305"/>
                    <a:pt x="51705" y="18386"/>
                    <a:pt x="49708" y="16906"/>
                  </a:cubicBezTo>
                  <a:cubicBezTo>
                    <a:pt x="47705" y="15434"/>
                    <a:pt x="45441" y="14458"/>
                    <a:pt x="42911" y="13985"/>
                  </a:cubicBezTo>
                  <a:cubicBezTo>
                    <a:pt x="40380" y="13512"/>
                    <a:pt x="37590" y="13748"/>
                    <a:pt x="34536" y="14697"/>
                  </a:cubicBezTo>
                  <a:cubicBezTo>
                    <a:pt x="33056" y="15120"/>
                    <a:pt x="31610" y="15542"/>
                    <a:pt x="30187" y="15961"/>
                  </a:cubicBezTo>
                  <a:cubicBezTo>
                    <a:pt x="28765" y="16383"/>
                    <a:pt x="27471" y="17015"/>
                    <a:pt x="26316" y="17856"/>
                  </a:cubicBezTo>
                  <a:cubicBezTo>
                    <a:pt x="24208" y="19332"/>
                    <a:pt x="22390" y="21203"/>
                    <a:pt x="20863" y="23466"/>
                  </a:cubicBezTo>
                  <a:cubicBezTo>
                    <a:pt x="19336" y="25733"/>
                    <a:pt x="18123" y="28182"/>
                    <a:pt x="17231" y="30813"/>
                  </a:cubicBezTo>
                  <a:cubicBezTo>
                    <a:pt x="16336" y="33448"/>
                    <a:pt x="15755" y="36164"/>
                    <a:pt x="15494" y="38951"/>
                  </a:cubicBezTo>
                  <a:cubicBezTo>
                    <a:pt x="15228" y="41744"/>
                    <a:pt x="15255" y="44399"/>
                    <a:pt x="15569" y="46929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27"/>
          <p:cNvPicPr preferRelativeResize="0"/>
          <p:nvPr/>
        </p:nvPicPr>
        <p:blipFill rotWithShape="1">
          <a:blip r:embed="rId3">
            <a:alphaModFix/>
          </a:blip>
          <a:srcRect b="15625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27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529" name="Google Shape;529;p27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30" name="Google Shape;530;p2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27"/>
          <p:cNvGrpSpPr/>
          <p:nvPr/>
        </p:nvGrpSpPr>
        <p:grpSpPr>
          <a:xfrm>
            <a:off x="7147135" y="2543521"/>
            <a:ext cx="4013178" cy="6310077"/>
            <a:chOff x="0" y="0"/>
            <a:chExt cx="1056969" cy="1661913"/>
          </a:xfrm>
        </p:grpSpPr>
        <p:sp>
          <p:nvSpPr>
            <p:cNvPr id="532" name="Google Shape;532;p27"/>
            <p:cNvSpPr/>
            <p:nvPr/>
          </p:nvSpPr>
          <p:spPr>
            <a:xfrm>
              <a:off x="0" y="0"/>
              <a:ext cx="1056969" cy="1661913"/>
            </a:xfrm>
            <a:custGeom>
              <a:rect b="b" l="l" r="r" t="t"/>
              <a:pathLst>
                <a:path extrusionOk="0" h="1661913" w="1056969">
                  <a:moveTo>
                    <a:pt x="0" y="0"/>
                  </a:moveTo>
                  <a:lnTo>
                    <a:pt x="1056969" y="0"/>
                  </a:lnTo>
                  <a:lnTo>
                    <a:pt x="1056969" y="1661913"/>
                  </a:lnTo>
                  <a:lnTo>
                    <a:pt x="0" y="1661913"/>
                  </a:ln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</p:sp>
        <p:sp>
          <p:nvSpPr>
            <p:cNvPr id="533" name="Google Shape;533;p2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27"/>
          <p:cNvGrpSpPr/>
          <p:nvPr/>
        </p:nvGrpSpPr>
        <p:grpSpPr>
          <a:xfrm>
            <a:off x="2035623" y="4194324"/>
            <a:ext cx="4013178" cy="4659274"/>
            <a:chOff x="0" y="0"/>
            <a:chExt cx="1056969" cy="1227134"/>
          </a:xfrm>
        </p:grpSpPr>
        <p:sp>
          <p:nvSpPr>
            <p:cNvPr id="535" name="Google Shape;535;p27"/>
            <p:cNvSpPr/>
            <p:nvPr/>
          </p:nvSpPr>
          <p:spPr>
            <a:xfrm>
              <a:off x="0" y="0"/>
              <a:ext cx="1056969" cy="1227134"/>
            </a:xfrm>
            <a:custGeom>
              <a:rect b="b" l="l" r="r" t="t"/>
              <a:pathLst>
                <a:path extrusionOk="0" h="1227134" w="1056969">
                  <a:moveTo>
                    <a:pt x="0" y="0"/>
                  </a:moveTo>
                  <a:lnTo>
                    <a:pt x="1056969" y="0"/>
                  </a:lnTo>
                  <a:lnTo>
                    <a:pt x="1056969" y="1227134"/>
                  </a:lnTo>
                  <a:lnTo>
                    <a:pt x="0" y="1227134"/>
                  </a:ln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</p:sp>
        <p:sp>
          <p:nvSpPr>
            <p:cNvPr id="536" name="Google Shape;536;p2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7" name="Google Shape;537;p27"/>
          <p:cNvSpPr txBox="1"/>
          <p:nvPr/>
        </p:nvSpPr>
        <p:spPr>
          <a:xfrm>
            <a:off x="2330216" y="4268995"/>
            <a:ext cx="3085720" cy="268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2 out of 5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27"/>
          <p:cNvSpPr txBox="1"/>
          <p:nvPr/>
        </p:nvSpPr>
        <p:spPr>
          <a:xfrm>
            <a:off x="7685410" y="2260136"/>
            <a:ext cx="3085721" cy="4098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95%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9" name="Google Shape;539;p27"/>
          <p:cNvCxnSpPr/>
          <p:nvPr/>
        </p:nvCxnSpPr>
        <p:spPr>
          <a:xfrm>
            <a:off x="2418804" y="7151050"/>
            <a:ext cx="3246815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0" name="Google Shape;540;p27"/>
          <p:cNvCxnSpPr/>
          <p:nvPr/>
        </p:nvCxnSpPr>
        <p:spPr>
          <a:xfrm>
            <a:off x="7530317" y="7151050"/>
            <a:ext cx="3246815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41" name="Google Shape;541;p27"/>
          <p:cNvGrpSpPr/>
          <p:nvPr/>
        </p:nvGrpSpPr>
        <p:grpSpPr>
          <a:xfrm>
            <a:off x="12255688" y="4194324"/>
            <a:ext cx="4013178" cy="4659274"/>
            <a:chOff x="0" y="0"/>
            <a:chExt cx="1056969" cy="1227134"/>
          </a:xfrm>
        </p:grpSpPr>
        <p:sp>
          <p:nvSpPr>
            <p:cNvPr id="542" name="Google Shape;542;p27"/>
            <p:cNvSpPr/>
            <p:nvPr/>
          </p:nvSpPr>
          <p:spPr>
            <a:xfrm>
              <a:off x="0" y="0"/>
              <a:ext cx="1056969" cy="1227134"/>
            </a:xfrm>
            <a:custGeom>
              <a:rect b="b" l="l" r="r" t="t"/>
              <a:pathLst>
                <a:path extrusionOk="0" h="1227134" w="1056969">
                  <a:moveTo>
                    <a:pt x="0" y="0"/>
                  </a:moveTo>
                  <a:lnTo>
                    <a:pt x="1056969" y="0"/>
                  </a:lnTo>
                  <a:lnTo>
                    <a:pt x="1056969" y="1227134"/>
                  </a:lnTo>
                  <a:lnTo>
                    <a:pt x="0" y="1227134"/>
                  </a:ln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</p:sp>
        <p:sp>
          <p:nvSpPr>
            <p:cNvPr id="543" name="Google Shape;543;p2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27"/>
          <p:cNvSpPr txBox="1"/>
          <p:nvPr/>
        </p:nvSpPr>
        <p:spPr>
          <a:xfrm>
            <a:off x="12545286" y="4347650"/>
            <a:ext cx="3567600" cy="30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12 million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45" name="Google Shape;545;p27"/>
          <p:cNvCxnSpPr/>
          <p:nvPr/>
        </p:nvCxnSpPr>
        <p:spPr>
          <a:xfrm>
            <a:off x="12638870" y="7151050"/>
            <a:ext cx="3246815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46" name="Google Shape;546;p27"/>
          <p:cNvGrpSpPr/>
          <p:nvPr/>
        </p:nvGrpSpPr>
        <p:grpSpPr>
          <a:xfrm>
            <a:off x="8396914" y="5275178"/>
            <a:ext cx="1297718" cy="1275267"/>
            <a:chOff x="8396914" y="5275178"/>
            <a:chExt cx="1297718" cy="1275267"/>
          </a:xfrm>
        </p:grpSpPr>
        <p:sp>
          <p:nvSpPr>
            <p:cNvPr id="547" name="Google Shape;547;p27"/>
            <p:cNvSpPr/>
            <p:nvPr/>
          </p:nvSpPr>
          <p:spPr>
            <a:xfrm>
              <a:off x="8396914" y="5275178"/>
              <a:ext cx="1297718" cy="1275267"/>
            </a:xfrm>
            <a:custGeom>
              <a:rect b="b" l="l" r="r" t="t"/>
              <a:pathLst>
                <a:path extrusionOk="0" h="1275267" w="1297718">
                  <a:moveTo>
                    <a:pt x="638869" y="12"/>
                  </a:moveTo>
                  <a:cubicBezTo>
                    <a:pt x="691115" y="-1041"/>
                    <a:pt x="718821" y="67563"/>
                    <a:pt x="733227" y="108035"/>
                  </a:cubicBezTo>
                  <a:cubicBezTo>
                    <a:pt x="770099" y="211635"/>
                    <a:pt x="820742" y="308999"/>
                    <a:pt x="859322" y="412073"/>
                  </a:cubicBezTo>
                  <a:cubicBezTo>
                    <a:pt x="861024" y="416618"/>
                    <a:pt x="865299" y="419669"/>
                    <a:pt x="870153" y="419740"/>
                  </a:cubicBezTo>
                  <a:cubicBezTo>
                    <a:pt x="979122" y="421370"/>
                    <a:pt x="1162151" y="438816"/>
                    <a:pt x="1241421" y="448120"/>
                  </a:cubicBezTo>
                  <a:cubicBezTo>
                    <a:pt x="1389035" y="465492"/>
                    <a:pt x="1225913" y="588315"/>
                    <a:pt x="988904" y="767148"/>
                  </a:cubicBezTo>
                  <a:cubicBezTo>
                    <a:pt x="984943" y="770137"/>
                    <a:pt x="983272" y="775312"/>
                    <a:pt x="984731" y="780054"/>
                  </a:cubicBezTo>
                  <a:cubicBezTo>
                    <a:pt x="1159525" y="1347567"/>
                    <a:pt x="1129359" y="1303025"/>
                    <a:pt x="930212" y="1184374"/>
                  </a:cubicBezTo>
                  <a:cubicBezTo>
                    <a:pt x="754928" y="1079914"/>
                    <a:pt x="690809" y="1032299"/>
                    <a:pt x="666323" y="1015095"/>
                  </a:cubicBezTo>
                  <a:cubicBezTo>
                    <a:pt x="662102" y="1012129"/>
                    <a:pt x="656452" y="1012244"/>
                    <a:pt x="652354" y="1015376"/>
                  </a:cubicBezTo>
                  <a:cubicBezTo>
                    <a:pt x="628580" y="1033551"/>
                    <a:pt x="566433" y="1083710"/>
                    <a:pt x="395500" y="1195142"/>
                  </a:cubicBezTo>
                  <a:cubicBezTo>
                    <a:pt x="201296" y="1321718"/>
                    <a:pt x="172952" y="1367436"/>
                    <a:pt x="324728" y="793347"/>
                  </a:cubicBezTo>
                  <a:cubicBezTo>
                    <a:pt x="325996" y="788552"/>
                    <a:pt x="324118" y="783446"/>
                    <a:pt x="320040" y="780620"/>
                  </a:cubicBezTo>
                  <a:cubicBezTo>
                    <a:pt x="76015" y="611474"/>
                    <a:pt x="-91927" y="495317"/>
                    <a:pt x="54867" y="472016"/>
                  </a:cubicBezTo>
                  <a:cubicBezTo>
                    <a:pt x="133699" y="459528"/>
                    <a:pt x="315875" y="434725"/>
                    <a:pt x="424692" y="428710"/>
                  </a:cubicBezTo>
                  <a:cubicBezTo>
                    <a:pt x="429540" y="428443"/>
                    <a:pt x="433687" y="425221"/>
                    <a:pt x="435206" y="420612"/>
                  </a:cubicBezTo>
                  <a:cubicBezTo>
                    <a:pt x="469600" y="316069"/>
                    <a:pt x="516278" y="216743"/>
                    <a:pt x="548945" y="111743"/>
                  </a:cubicBezTo>
                  <a:cubicBezTo>
                    <a:pt x="561704" y="70725"/>
                    <a:pt x="586624" y="1063"/>
                    <a:pt x="638869" y="1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2E28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8" name="Google Shape;548;p27"/>
            <p:cNvGrpSpPr/>
            <p:nvPr/>
          </p:nvGrpSpPr>
          <p:grpSpPr>
            <a:xfrm>
              <a:off x="8564407" y="5460576"/>
              <a:ext cx="937212" cy="875107"/>
              <a:chOff x="8564407" y="5460576"/>
              <a:chExt cx="937212" cy="875107"/>
            </a:xfrm>
          </p:grpSpPr>
          <p:sp>
            <p:nvSpPr>
              <p:cNvPr id="549" name="Google Shape;549;p27"/>
              <p:cNvSpPr/>
              <p:nvPr/>
            </p:nvSpPr>
            <p:spPr>
              <a:xfrm>
                <a:off x="9028557" y="5460576"/>
                <a:ext cx="20960" cy="68198"/>
              </a:xfrm>
              <a:custGeom>
                <a:rect b="b" l="l" r="r" t="t"/>
                <a:pathLst>
                  <a:path extrusionOk="0" h="68198" w="20960">
                    <a:moveTo>
                      <a:pt x="8201" y="6"/>
                    </a:moveTo>
                    <a:cubicBezTo>
                      <a:pt x="-810" y="963"/>
                      <a:pt x="-205" y="9622"/>
                      <a:pt x="183" y="16480"/>
                    </a:cubicBezTo>
                    <a:cubicBezTo>
                      <a:pt x="2390" y="55631"/>
                      <a:pt x="203" y="68684"/>
                      <a:pt x="12649" y="68184"/>
                    </a:cubicBezTo>
                    <a:cubicBezTo>
                      <a:pt x="22060" y="67060"/>
                      <a:pt x="21195" y="58316"/>
                      <a:pt x="20667" y="51185"/>
                    </a:cubicBezTo>
                    <a:cubicBezTo>
                      <a:pt x="17760" y="11915"/>
                      <a:pt x="20039" y="-315"/>
                      <a:pt x="8201" y="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>
                <a:off x="9086885" y="5485971"/>
                <a:ext cx="22239" cy="32872"/>
              </a:xfrm>
              <a:custGeom>
                <a:rect b="b" l="l" r="r" t="t"/>
                <a:pathLst>
                  <a:path extrusionOk="0" h="32872" w="22239">
                    <a:moveTo>
                      <a:pt x="16860" y="2312"/>
                    </a:moveTo>
                    <a:cubicBezTo>
                      <a:pt x="12405" y="-863"/>
                      <a:pt x="6448" y="-1016"/>
                      <a:pt x="2781" y="3414"/>
                    </a:cubicBezTo>
                    <a:cubicBezTo>
                      <a:pt x="-2726" y="10063"/>
                      <a:pt x="-153" y="32495"/>
                      <a:pt x="11381" y="32868"/>
                    </a:cubicBezTo>
                    <a:cubicBezTo>
                      <a:pt x="24092" y="33281"/>
                      <a:pt x="25271" y="8309"/>
                      <a:pt x="16860" y="2312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8969492" y="5476971"/>
                <a:ext cx="23348" cy="34062"/>
              </a:xfrm>
              <a:custGeom>
                <a:rect b="b" l="l" r="r" t="t"/>
                <a:pathLst>
                  <a:path extrusionOk="0" h="34062" w="23348">
                    <a:moveTo>
                      <a:pt x="18731" y="2549"/>
                    </a:moveTo>
                    <a:cubicBezTo>
                      <a:pt x="15536" y="-246"/>
                      <a:pt x="10690" y="-1116"/>
                      <a:pt x="6574" y="1851"/>
                    </a:cubicBezTo>
                    <a:cubicBezTo>
                      <a:pt x="-630" y="7041"/>
                      <a:pt x="-3981" y="30401"/>
                      <a:pt x="7495" y="33720"/>
                    </a:cubicBezTo>
                    <a:cubicBezTo>
                      <a:pt x="20374" y="37441"/>
                      <a:pt x="29176" y="9819"/>
                      <a:pt x="18731" y="2549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>
                <a:off x="9423721" y="5760365"/>
                <a:ext cx="38576" cy="26015"/>
              </a:xfrm>
              <a:custGeom>
                <a:rect b="b" l="l" r="r" t="t"/>
                <a:pathLst>
                  <a:path extrusionOk="0" h="26015" w="38576">
                    <a:moveTo>
                      <a:pt x="38329" y="13326"/>
                    </a:moveTo>
                    <a:cubicBezTo>
                      <a:pt x="39246" y="9270"/>
                      <a:pt x="37607" y="4519"/>
                      <a:pt x="33580" y="1739"/>
                    </a:cubicBezTo>
                    <a:cubicBezTo>
                      <a:pt x="25330" y="-3959"/>
                      <a:pt x="-1720" y="5161"/>
                      <a:pt x="86" y="17287"/>
                    </a:cubicBezTo>
                    <a:cubicBezTo>
                      <a:pt x="2220" y="31598"/>
                      <a:pt x="36536" y="26915"/>
                      <a:pt x="38329" y="1332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>
                <a:off x="9430964" y="5804312"/>
                <a:ext cx="70655" cy="32131"/>
              </a:xfrm>
              <a:custGeom>
                <a:rect b="b" l="l" r="r" t="t"/>
                <a:pathLst>
                  <a:path extrusionOk="0" h="32131" w="70655">
                    <a:moveTo>
                      <a:pt x="70394" y="6339"/>
                    </a:moveTo>
                    <a:cubicBezTo>
                      <a:pt x="66686" y="-6347"/>
                      <a:pt x="52831" y="2309"/>
                      <a:pt x="14425" y="12259"/>
                    </a:cubicBezTo>
                    <a:cubicBezTo>
                      <a:pt x="7387" y="14082"/>
                      <a:pt x="-1616" y="15832"/>
                      <a:pt x="249" y="25368"/>
                    </a:cubicBezTo>
                    <a:cubicBezTo>
                      <a:pt x="3778" y="38029"/>
                      <a:pt x="15994" y="31148"/>
                      <a:pt x="56759" y="19201"/>
                    </a:cubicBezTo>
                    <a:cubicBezTo>
                      <a:pt x="63424" y="17248"/>
                      <a:pt x="72297" y="15460"/>
                      <a:pt x="70394" y="6339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>
                <a:off x="9470117" y="5859485"/>
                <a:ext cx="29928" cy="25142"/>
              </a:xfrm>
              <a:custGeom>
                <a:rect b="b" l="l" r="r" t="t"/>
                <a:pathLst>
                  <a:path extrusionOk="0" h="25142" w="29928">
                    <a:moveTo>
                      <a:pt x="22745" y="411"/>
                    </a:moveTo>
                    <a:cubicBezTo>
                      <a:pt x="14449" y="-2387"/>
                      <a:pt x="-3254" y="9662"/>
                      <a:pt x="521" y="19423"/>
                    </a:cubicBezTo>
                    <a:cubicBezTo>
                      <a:pt x="5262" y="31686"/>
                      <a:pt x="31253" y="22262"/>
                      <a:pt x="29875" y="9652"/>
                    </a:cubicBezTo>
                    <a:cubicBezTo>
                      <a:pt x="29694" y="5760"/>
                      <a:pt x="27170" y="1903"/>
                      <a:pt x="22745" y="41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>
                <a:off x="9323952" y="6214801"/>
                <a:ext cx="32237" cy="43894"/>
              </a:xfrm>
              <a:custGeom>
                <a:rect b="b" l="l" r="r" t="t"/>
                <a:pathLst>
                  <a:path extrusionOk="0" h="43894" w="32237">
                    <a:moveTo>
                      <a:pt x="4738" y="965"/>
                    </a:moveTo>
                    <a:cubicBezTo>
                      <a:pt x="-4464" y="6026"/>
                      <a:pt x="2000" y="15896"/>
                      <a:pt x="5287" y="22530"/>
                    </a:cubicBezTo>
                    <a:cubicBezTo>
                      <a:pt x="9079" y="30179"/>
                      <a:pt x="16487" y="49946"/>
                      <a:pt x="28443" y="42077"/>
                    </a:cubicBezTo>
                    <a:cubicBezTo>
                      <a:pt x="37898" y="34729"/>
                      <a:pt x="27180" y="24343"/>
                      <a:pt x="23280" y="17248"/>
                    </a:cubicBezTo>
                    <a:cubicBezTo>
                      <a:pt x="19552" y="10464"/>
                      <a:pt x="15362" y="-3832"/>
                      <a:pt x="4738" y="965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27"/>
              <p:cNvSpPr/>
              <p:nvPr/>
            </p:nvSpPr>
            <p:spPr>
              <a:xfrm>
                <a:off x="9275900" y="6242315"/>
                <a:ext cx="37024" cy="57877"/>
              </a:xfrm>
              <a:custGeom>
                <a:rect b="b" l="l" r="r" t="t"/>
                <a:pathLst>
                  <a:path extrusionOk="0" h="57877" w="37024">
                    <a:moveTo>
                      <a:pt x="5046" y="801"/>
                    </a:moveTo>
                    <a:cubicBezTo>
                      <a:pt x="-2824" y="4617"/>
                      <a:pt x="213" y="12080"/>
                      <a:pt x="2834" y="18278"/>
                    </a:cubicBezTo>
                    <a:cubicBezTo>
                      <a:pt x="16385" y="50320"/>
                      <a:pt x="22547" y="62121"/>
                      <a:pt x="32661" y="56548"/>
                    </a:cubicBezTo>
                    <a:cubicBezTo>
                      <a:pt x="42973" y="49761"/>
                      <a:pt x="32431" y="38677"/>
                      <a:pt x="27404" y="28347"/>
                    </a:cubicBezTo>
                    <a:cubicBezTo>
                      <a:pt x="19924" y="12980"/>
                      <a:pt x="17063" y="-3902"/>
                      <a:pt x="5046" y="80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>
                <a:off x="9224705" y="6257336"/>
                <a:ext cx="28565" cy="41098"/>
              </a:xfrm>
              <a:custGeom>
                <a:rect b="b" l="l" r="r" t="t"/>
                <a:pathLst>
                  <a:path extrusionOk="0" h="41098" w="28565">
                    <a:moveTo>
                      <a:pt x="28566" y="27833"/>
                    </a:moveTo>
                    <a:cubicBezTo>
                      <a:pt x="28527" y="27731"/>
                      <a:pt x="28486" y="27629"/>
                      <a:pt x="28448" y="27527"/>
                    </a:cubicBezTo>
                    <a:cubicBezTo>
                      <a:pt x="27489" y="22074"/>
                      <a:pt x="25679" y="20337"/>
                      <a:pt x="20560" y="5875"/>
                    </a:cubicBezTo>
                    <a:cubicBezTo>
                      <a:pt x="16564" y="-3100"/>
                      <a:pt x="4644" y="-1116"/>
                      <a:pt x="908" y="7258"/>
                    </a:cubicBezTo>
                    <a:cubicBezTo>
                      <a:pt x="-3515" y="17179"/>
                      <a:pt x="9123" y="38104"/>
                      <a:pt x="19338" y="41098"/>
                    </a:cubicBezTo>
                    <a:lnTo>
                      <a:pt x="20213" y="40830"/>
                    </a:lnTo>
                    <a:cubicBezTo>
                      <a:pt x="25654" y="39162"/>
                      <a:pt x="28854" y="33872"/>
                      <a:pt x="28469" y="28198"/>
                    </a:cubicBezTo>
                    <a:cubicBezTo>
                      <a:pt x="28456" y="27991"/>
                      <a:pt x="28476" y="27866"/>
                      <a:pt x="28566" y="27833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27"/>
              <p:cNvSpPr/>
              <p:nvPr/>
            </p:nvSpPr>
            <p:spPr>
              <a:xfrm>
                <a:off x="8837909" y="6273149"/>
                <a:ext cx="35773" cy="43323"/>
              </a:xfrm>
              <a:custGeom>
                <a:rect b="b" l="l" r="r" t="t"/>
                <a:pathLst>
                  <a:path extrusionOk="0" h="43323" w="35773">
                    <a:moveTo>
                      <a:pt x="32093" y="1719"/>
                    </a:moveTo>
                    <a:cubicBezTo>
                      <a:pt x="23753" y="-3755"/>
                      <a:pt x="18504" y="5093"/>
                      <a:pt x="14066" y="10814"/>
                    </a:cubicBezTo>
                    <a:cubicBezTo>
                      <a:pt x="8628" y="17823"/>
                      <a:pt x="-7806" y="33501"/>
                      <a:pt x="4423" y="41826"/>
                    </a:cubicBezTo>
                    <a:cubicBezTo>
                      <a:pt x="15345" y="48070"/>
                      <a:pt x="21076" y="33203"/>
                      <a:pt x="25907" y="26380"/>
                    </a:cubicBezTo>
                    <a:cubicBezTo>
                      <a:pt x="30452" y="19958"/>
                      <a:pt x="41494" y="9006"/>
                      <a:pt x="32093" y="1719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27"/>
              <p:cNvSpPr/>
              <p:nvPr/>
            </p:nvSpPr>
            <p:spPr>
              <a:xfrm>
                <a:off x="8754397" y="6250615"/>
                <a:ext cx="60650" cy="85068"/>
              </a:xfrm>
              <a:custGeom>
                <a:rect b="b" l="l" r="r" t="t"/>
                <a:pathLst>
                  <a:path extrusionOk="0" h="85068" w="60650">
                    <a:moveTo>
                      <a:pt x="56536" y="1647"/>
                    </a:moveTo>
                    <a:cubicBezTo>
                      <a:pt x="46108" y="-4214"/>
                      <a:pt x="45828" y="3203"/>
                      <a:pt x="6191" y="63082"/>
                    </a:cubicBezTo>
                    <a:cubicBezTo>
                      <a:pt x="2034" y="69361"/>
                      <a:pt x="-4223" y="77403"/>
                      <a:pt x="4094" y="83422"/>
                    </a:cubicBezTo>
                    <a:cubicBezTo>
                      <a:pt x="13298" y="89041"/>
                      <a:pt x="18499" y="78995"/>
                      <a:pt x="22756" y="72539"/>
                    </a:cubicBezTo>
                    <a:cubicBezTo>
                      <a:pt x="33395" y="56402"/>
                      <a:pt x="43840" y="40099"/>
                      <a:pt x="53810" y="23538"/>
                    </a:cubicBezTo>
                    <a:cubicBezTo>
                      <a:pt x="57681" y="17106"/>
                      <a:pt x="65447" y="7621"/>
                      <a:pt x="56536" y="1647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7"/>
              <p:cNvSpPr/>
              <p:nvPr/>
            </p:nvSpPr>
            <p:spPr>
              <a:xfrm>
                <a:off x="8742184" y="6217648"/>
                <a:ext cx="35039" cy="35541"/>
              </a:xfrm>
              <a:custGeom>
                <a:rect b="b" l="l" r="r" t="t"/>
                <a:pathLst>
                  <a:path extrusionOk="0" h="35541" w="35039">
                    <a:moveTo>
                      <a:pt x="35008" y="10611"/>
                    </a:moveTo>
                    <a:cubicBezTo>
                      <a:pt x="34475" y="5428"/>
                      <a:pt x="30734" y="1465"/>
                      <a:pt x="26416" y="465"/>
                    </a:cubicBezTo>
                    <a:cubicBezTo>
                      <a:pt x="13291" y="-3996"/>
                      <a:pt x="-8500" y="24901"/>
                      <a:pt x="3471" y="33900"/>
                    </a:cubicBezTo>
                    <a:cubicBezTo>
                      <a:pt x="13738" y="41615"/>
                      <a:pt x="35988" y="20152"/>
                      <a:pt x="35008" y="1061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>
                <a:off x="8630475" y="5774170"/>
                <a:ext cx="42530" cy="25480"/>
              </a:xfrm>
              <a:custGeom>
                <a:rect b="b" l="l" r="r" t="t"/>
                <a:pathLst>
                  <a:path extrusionOk="0" h="25480" w="42530">
                    <a:moveTo>
                      <a:pt x="37" y="13324"/>
                    </a:moveTo>
                    <a:cubicBezTo>
                      <a:pt x="1124" y="25628"/>
                      <a:pt x="32178" y="28714"/>
                      <a:pt x="38916" y="22024"/>
                    </a:cubicBezTo>
                    <a:cubicBezTo>
                      <a:pt x="43305" y="17665"/>
                      <a:pt x="43583" y="10935"/>
                      <a:pt x="40368" y="6808"/>
                    </a:cubicBezTo>
                    <a:cubicBezTo>
                      <a:pt x="33753" y="-4200"/>
                      <a:pt x="-1295" y="-1739"/>
                      <a:pt x="37" y="13324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>
                <a:off x="8564407" y="5825695"/>
                <a:ext cx="102866" cy="20080"/>
              </a:xfrm>
              <a:custGeom>
                <a:rect b="b" l="l" r="r" t="t"/>
                <a:pathLst>
                  <a:path extrusionOk="0" h="20080" w="102866">
                    <a:moveTo>
                      <a:pt x="81113" y="1409"/>
                    </a:moveTo>
                    <a:cubicBezTo>
                      <a:pt x="60715" y="297"/>
                      <a:pt x="40262" y="-325"/>
                      <a:pt x="19836" y="175"/>
                    </a:cubicBezTo>
                    <a:cubicBezTo>
                      <a:pt x="11966" y="366"/>
                      <a:pt x="-31" y="-567"/>
                      <a:pt x="0" y="10510"/>
                    </a:cubicBezTo>
                    <a:cubicBezTo>
                      <a:pt x="893" y="21444"/>
                      <a:pt x="12494" y="19536"/>
                      <a:pt x="20311" y="19342"/>
                    </a:cubicBezTo>
                    <a:cubicBezTo>
                      <a:pt x="89828" y="17610"/>
                      <a:pt x="101615" y="25609"/>
                      <a:pt x="102865" y="11642"/>
                    </a:cubicBezTo>
                    <a:cubicBezTo>
                      <a:pt x="102988" y="195"/>
                      <a:pt x="88883" y="1833"/>
                      <a:pt x="81113" y="1409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7"/>
              <p:cNvSpPr/>
              <p:nvPr/>
            </p:nvSpPr>
            <p:spPr>
              <a:xfrm>
                <a:off x="8625175" y="5877778"/>
                <a:ext cx="36214" cy="23925"/>
              </a:xfrm>
              <a:custGeom>
                <a:rect b="b" l="l" r="r" t="t"/>
                <a:pathLst>
                  <a:path extrusionOk="0" h="23925" w="36214">
                    <a:moveTo>
                      <a:pt x="276" y="15941"/>
                    </a:moveTo>
                    <a:cubicBezTo>
                      <a:pt x="4212" y="31221"/>
                      <a:pt x="46476" y="22807"/>
                      <a:pt x="33878" y="5555"/>
                    </a:cubicBezTo>
                    <a:cubicBezTo>
                      <a:pt x="27250" y="-6241"/>
                      <a:pt x="-3207" y="2421"/>
                      <a:pt x="276" y="1594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4" name="Google Shape;564;p27"/>
          <p:cNvSpPr txBox="1"/>
          <p:nvPr/>
        </p:nvSpPr>
        <p:spPr>
          <a:xfrm>
            <a:off x="2418804" y="7421437"/>
            <a:ext cx="3246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Elaborate on the featured statistic.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5" name="Google Shape;565;p27"/>
          <p:cNvSpPr txBox="1"/>
          <p:nvPr/>
        </p:nvSpPr>
        <p:spPr>
          <a:xfrm>
            <a:off x="7530317" y="7421437"/>
            <a:ext cx="3246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Elaborate on the featured statistic.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27"/>
          <p:cNvSpPr txBox="1"/>
          <p:nvPr/>
        </p:nvSpPr>
        <p:spPr>
          <a:xfrm>
            <a:off x="12638870" y="7421437"/>
            <a:ext cx="3246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Elaborate on the featured statistic.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28"/>
          <p:cNvPicPr preferRelativeResize="0"/>
          <p:nvPr/>
        </p:nvPicPr>
        <p:blipFill rotWithShape="1">
          <a:blip r:embed="rId3">
            <a:alphaModFix/>
          </a:blip>
          <a:srcRect b="16502" l="0" r="915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28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573" name="Google Shape;573;p28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74" name="Google Shape;574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75" name="Google Shape;575;p28"/>
          <p:cNvCxnSpPr/>
          <p:nvPr/>
        </p:nvCxnSpPr>
        <p:spPr>
          <a:xfrm>
            <a:off x="2111896" y="5482667"/>
            <a:ext cx="14080697" cy="0"/>
          </a:xfrm>
          <a:prstGeom prst="straightConnector1">
            <a:avLst/>
          </a:prstGeom>
          <a:noFill/>
          <a:ln cap="flat" cmpd="sng" w="57150">
            <a:solidFill>
              <a:srgbClr val="545454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6" name="Google Shape;576;p28"/>
          <p:cNvSpPr/>
          <p:nvPr/>
        </p:nvSpPr>
        <p:spPr>
          <a:xfrm>
            <a:off x="2929194" y="4030151"/>
            <a:ext cx="1474010" cy="1474010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577" name="Google Shape;577;p28"/>
          <p:cNvSpPr/>
          <p:nvPr/>
        </p:nvSpPr>
        <p:spPr>
          <a:xfrm>
            <a:off x="2848931" y="3996803"/>
            <a:ext cx="1282926" cy="1282926"/>
          </a:xfrm>
          <a:custGeom>
            <a:rect b="b" l="l" r="r" t="t"/>
            <a:pathLst>
              <a:path extrusionOk="0" h="1282926" w="1282926">
                <a:moveTo>
                  <a:pt x="1282927" y="641463"/>
                </a:moveTo>
                <a:cubicBezTo>
                  <a:pt x="1282927" y="995735"/>
                  <a:pt x="995735" y="1282927"/>
                  <a:pt x="641463" y="1282927"/>
                </a:cubicBezTo>
                <a:cubicBezTo>
                  <a:pt x="287192" y="1282927"/>
                  <a:pt x="0" y="995735"/>
                  <a:pt x="0" y="641463"/>
                </a:cubicBezTo>
                <a:cubicBezTo>
                  <a:pt x="0" y="287192"/>
                  <a:pt x="287192" y="0"/>
                  <a:pt x="641463" y="0"/>
                </a:cubicBezTo>
                <a:cubicBezTo>
                  <a:pt x="995735" y="0"/>
                  <a:pt x="1282927" y="287192"/>
                  <a:pt x="1282927" y="6414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2835825" y="3983697"/>
            <a:ext cx="1309139" cy="1309139"/>
          </a:xfrm>
          <a:custGeom>
            <a:rect b="b" l="l" r="r" t="t"/>
            <a:pathLst>
              <a:path extrusionOk="0" h="1309139" w="1309139">
                <a:moveTo>
                  <a:pt x="1117417" y="191723"/>
                </a:moveTo>
                <a:cubicBezTo>
                  <a:pt x="993795" y="68076"/>
                  <a:pt x="829412" y="0"/>
                  <a:pt x="654570" y="0"/>
                </a:cubicBezTo>
                <a:cubicBezTo>
                  <a:pt x="479728" y="0"/>
                  <a:pt x="315345" y="68076"/>
                  <a:pt x="191723" y="191723"/>
                </a:cubicBezTo>
                <a:cubicBezTo>
                  <a:pt x="68102" y="315371"/>
                  <a:pt x="0" y="479728"/>
                  <a:pt x="0" y="654570"/>
                </a:cubicBezTo>
                <a:cubicBezTo>
                  <a:pt x="0" y="829412"/>
                  <a:pt x="68076" y="993795"/>
                  <a:pt x="191723" y="1117417"/>
                </a:cubicBezTo>
                <a:cubicBezTo>
                  <a:pt x="315371" y="1241038"/>
                  <a:pt x="479728" y="1309140"/>
                  <a:pt x="654570" y="1309140"/>
                </a:cubicBezTo>
                <a:cubicBezTo>
                  <a:pt x="829412" y="1309140"/>
                  <a:pt x="993795" y="1241064"/>
                  <a:pt x="1117417" y="1117417"/>
                </a:cubicBezTo>
                <a:cubicBezTo>
                  <a:pt x="1241038" y="993769"/>
                  <a:pt x="1309140" y="829412"/>
                  <a:pt x="1309140" y="654570"/>
                </a:cubicBezTo>
                <a:cubicBezTo>
                  <a:pt x="1309140" y="479728"/>
                  <a:pt x="1241064" y="315345"/>
                  <a:pt x="1117417" y="191723"/>
                </a:cubicBezTo>
                <a:close/>
                <a:moveTo>
                  <a:pt x="1098884" y="1098884"/>
                </a:moveTo>
                <a:cubicBezTo>
                  <a:pt x="980190" y="1217577"/>
                  <a:pt x="822413" y="1282927"/>
                  <a:pt x="654570" y="1282927"/>
                </a:cubicBezTo>
                <a:cubicBezTo>
                  <a:pt x="486727" y="1282927"/>
                  <a:pt x="328923" y="1217577"/>
                  <a:pt x="210256" y="1098884"/>
                </a:cubicBezTo>
                <a:cubicBezTo>
                  <a:pt x="91563" y="980217"/>
                  <a:pt x="26213" y="822413"/>
                  <a:pt x="26213" y="654570"/>
                </a:cubicBezTo>
                <a:cubicBezTo>
                  <a:pt x="26213" y="486727"/>
                  <a:pt x="91563" y="328923"/>
                  <a:pt x="210256" y="210256"/>
                </a:cubicBezTo>
                <a:cubicBezTo>
                  <a:pt x="328950" y="91563"/>
                  <a:pt x="486727" y="26213"/>
                  <a:pt x="654570" y="26213"/>
                </a:cubicBezTo>
                <a:cubicBezTo>
                  <a:pt x="822413" y="26213"/>
                  <a:pt x="980217" y="91563"/>
                  <a:pt x="1098884" y="210256"/>
                </a:cubicBezTo>
                <a:cubicBezTo>
                  <a:pt x="1217577" y="328950"/>
                  <a:pt x="1282927" y="486727"/>
                  <a:pt x="1282927" y="654570"/>
                </a:cubicBezTo>
                <a:cubicBezTo>
                  <a:pt x="1282927" y="822413"/>
                  <a:pt x="1217577" y="980217"/>
                  <a:pt x="1098884" y="1098884"/>
                </a:cubicBezTo>
                <a:close/>
                <a:moveTo>
                  <a:pt x="667677" y="1168742"/>
                </a:moveTo>
                <a:lnTo>
                  <a:pt x="667677" y="1242192"/>
                </a:lnTo>
                <a:cubicBezTo>
                  <a:pt x="667677" y="1249426"/>
                  <a:pt x="661805" y="1255298"/>
                  <a:pt x="654570" y="1255298"/>
                </a:cubicBezTo>
                <a:cubicBezTo>
                  <a:pt x="647335" y="1255298"/>
                  <a:pt x="641463" y="1249426"/>
                  <a:pt x="641463" y="1242192"/>
                </a:cubicBezTo>
                <a:lnTo>
                  <a:pt x="641463" y="1168742"/>
                </a:lnTo>
                <a:cubicBezTo>
                  <a:pt x="641463" y="1161507"/>
                  <a:pt x="647335" y="1155635"/>
                  <a:pt x="654570" y="1155635"/>
                </a:cubicBezTo>
                <a:cubicBezTo>
                  <a:pt x="661805" y="1155635"/>
                  <a:pt x="667677" y="1161507"/>
                  <a:pt x="667677" y="1168742"/>
                </a:cubicBezTo>
                <a:close/>
                <a:moveTo>
                  <a:pt x="959744" y="1156946"/>
                </a:moveTo>
                <a:cubicBezTo>
                  <a:pt x="963362" y="1163211"/>
                  <a:pt x="961212" y="1171232"/>
                  <a:pt x="954947" y="1174850"/>
                </a:cubicBezTo>
                <a:cubicBezTo>
                  <a:pt x="952876" y="1176056"/>
                  <a:pt x="950622" y="1176606"/>
                  <a:pt x="948394" y="1176606"/>
                </a:cubicBezTo>
                <a:cubicBezTo>
                  <a:pt x="943859" y="1176606"/>
                  <a:pt x="939455" y="1174247"/>
                  <a:pt x="937044" y="1170053"/>
                </a:cubicBezTo>
                <a:lnTo>
                  <a:pt x="900345" y="1106512"/>
                </a:lnTo>
                <a:cubicBezTo>
                  <a:pt x="896728" y="1100247"/>
                  <a:pt x="898877" y="1092226"/>
                  <a:pt x="905142" y="1088608"/>
                </a:cubicBezTo>
                <a:cubicBezTo>
                  <a:pt x="911407" y="1084991"/>
                  <a:pt x="919428" y="1087140"/>
                  <a:pt x="923046" y="1093405"/>
                </a:cubicBezTo>
                <a:lnTo>
                  <a:pt x="959744" y="1156946"/>
                </a:lnTo>
                <a:close/>
                <a:moveTo>
                  <a:pt x="1174850" y="954947"/>
                </a:moveTo>
                <a:cubicBezTo>
                  <a:pt x="1172412" y="959141"/>
                  <a:pt x="1168008" y="961500"/>
                  <a:pt x="1163499" y="961500"/>
                </a:cubicBezTo>
                <a:cubicBezTo>
                  <a:pt x="1161271" y="961500"/>
                  <a:pt x="1159017" y="960924"/>
                  <a:pt x="1156946" y="959744"/>
                </a:cubicBezTo>
                <a:lnTo>
                  <a:pt x="1093405" y="923046"/>
                </a:lnTo>
                <a:cubicBezTo>
                  <a:pt x="1087140" y="919428"/>
                  <a:pt x="1084991" y="911407"/>
                  <a:pt x="1088608" y="905142"/>
                </a:cubicBezTo>
                <a:cubicBezTo>
                  <a:pt x="1092226" y="898877"/>
                  <a:pt x="1100247" y="896728"/>
                  <a:pt x="1106512" y="900345"/>
                </a:cubicBezTo>
                <a:lnTo>
                  <a:pt x="1170053" y="937044"/>
                </a:lnTo>
                <a:cubicBezTo>
                  <a:pt x="1176318" y="940661"/>
                  <a:pt x="1178467" y="948682"/>
                  <a:pt x="1174850" y="954947"/>
                </a:cubicBezTo>
                <a:close/>
                <a:moveTo>
                  <a:pt x="1255324" y="654570"/>
                </a:moveTo>
                <a:cubicBezTo>
                  <a:pt x="1255324" y="661805"/>
                  <a:pt x="1249453" y="667677"/>
                  <a:pt x="1242218" y="667677"/>
                </a:cubicBezTo>
                <a:lnTo>
                  <a:pt x="1168768" y="667677"/>
                </a:lnTo>
                <a:cubicBezTo>
                  <a:pt x="1161533" y="667677"/>
                  <a:pt x="1155662" y="661805"/>
                  <a:pt x="1155662" y="654570"/>
                </a:cubicBezTo>
                <a:cubicBezTo>
                  <a:pt x="1155662" y="647335"/>
                  <a:pt x="1161533" y="641463"/>
                  <a:pt x="1168768" y="641463"/>
                </a:cubicBezTo>
                <a:lnTo>
                  <a:pt x="1242218" y="641463"/>
                </a:lnTo>
                <a:cubicBezTo>
                  <a:pt x="1249453" y="641463"/>
                  <a:pt x="1255324" y="647335"/>
                  <a:pt x="1255324" y="654570"/>
                </a:cubicBezTo>
                <a:close/>
                <a:moveTo>
                  <a:pt x="1088582" y="403998"/>
                </a:moveTo>
                <a:cubicBezTo>
                  <a:pt x="1084965" y="397733"/>
                  <a:pt x="1087114" y="389712"/>
                  <a:pt x="1093379" y="386094"/>
                </a:cubicBezTo>
                <a:lnTo>
                  <a:pt x="1156920" y="349396"/>
                </a:lnTo>
                <a:cubicBezTo>
                  <a:pt x="1163185" y="345778"/>
                  <a:pt x="1171206" y="347928"/>
                  <a:pt x="1174824" y="354193"/>
                </a:cubicBezTo>
                <a:cubicBezTo>
                  <a:pt x="1178441" y="360458"/>
                  <a:pt x="1176291" y="368479"/>
                  <a:pt x="1170027" y="372096"/>
                </a:cubicBezTo>
                <a:lnTo>
                  <a:pt x="1106486" y="408795"/>
                </a:lnTo>
                <a:cubicBezTo>
                  <a:pt x="1104415" y="409975"/>
                  <a:pt x="1102161" y="410551"/>
                  <a:pt x="1099932" y="410551"/>
                </a:cubicBezTo>
                <a:cubicBezTo>
                  <a:pt x="1095424" y="410551"/>
                  <a:pt x="1091020" y="408192"/>
                  <a:pt x="1088582" y="403998"/>
                </a:cubicBezTo>
                <a:close/>
                <a:moveTo>
                  <a:pt x="959744" y="152194"/>
                </a:moveTo>
                <a:lnTo>
                  <a:pt x="923046" y="215735"/>
                </a:lnTo>
                <a:cubicBezTo>
                  <a:pt x="920608" y="219929"/>
                  <a:pt x="916204" y="222288"/>
                  <a:pt x="911695" y="222288"/>
                </a:cubicBezTo>
                <a:cubicBezTo>
                  <a:pt x="909467" y="222288"/>
                  <a:pt x="907213" y="221711"/>
                  <a:pt x="905142" y="220532"/>
                </a:cubicBezTo>
                <a:cubicBezTo>
                  <a:pt x="898877" y="216914"/>
                  <a:pt x="896728" y="208893"/>
                  <a:pt x="900345" y="202628"/>
                </a:cubicBezTo>
                <a:lnTo>
                  <a:pt x="937044" y="139087"/>
                </a:lnTo>
                <a:cubicBezTo>
                  <a:pt x="940661" y="132822"/>
                  <a:pt x="948682" y="130673"/>
                  <a:pt x="954947" y="134290"/>
                </a:cubicBezTo>
                <a:cubicBezTo>
                  <a:pt x="961212" y="137908"/>
                  <a:pt x="963362" y="145929"/>
                  <a:pt x="959744" y="152194"/>
                </a:cubicBezTo>
                <a:close/>
                <a:moveTo>
                  <a:pt x="641463" y="140398"/>
                </a:moveTo>
                <a:lnTo>
                  <a:pt x="641463" y="66949"/>
                </a:lnTo>
                <a:cubicBezTo>
                  <a:pt x="641463" y="59714"/>
                  <a:pt x="647335" y="53842"/>
                  <a:pt x="654570" y="53842"/>
                </a:cubicBezTo>
                <a:cubicBezTo>
                  <a:pt x="661805" y="53842"/>
                  <a:pt x="667677" y="59714"/>
                  <a:pt x="667677" y="66949"/>
                </a:cubicBezTo>
                <a:lnTo>
                  <a:pt x="667677" y="140398"/>
                </a:lnTo>
                <a:cubicBezTo>
                  <a:pt x="667677" y="147633"/>
                  <a:pt x="661805" y="153505"/>
                  <a:pt x="654570" y="153505"/>
                </a:cubicBezTo>
                <a:cubicBezTo>
                  <a:pt x="647335" y="153505"/>
                  <a:pt x="641463" y="147633"/>
                  <a:pt x="641463" y="140398"/>
                </a:cubicBezTo>
                <a:close/>
                <a:moveTo>
                  <a:pt x="408795" y="202654"/>
                </a:moveTo>
                <a:cubicBezTo>
                  <a:pt x="412412" y="208919"/>
                  <a:pt x="410263" y="216941"/>
                  <a:pt x="403998" y="220558"/>
                </a:cubicBezTo>
                <a:cubicBezTo>
                  <a:pt x="401927" y="221738"/>
                  <a:pt x="399673" y="222314"/>
                  <a:pt x="397445" y="222314"/>
                </a:cubicBezTo>
                <a:cubicBezTo>
                  <a:pt x="392910" y="222314"/>
                  <a:pt x="388506" y="219955"/>
                  <a:pt x="386094" y="215761"/>
                </a:cubicBezTo>
                <a:lnTo>
                  <a:pt x="349396" y="152220"/>
                </a:lnTo>
                <a:cubicBezTo>
                  <a:pt x="345778" y="145955"/>
                  <a:pt x="347928" y="137934"/>
                  <a:pt x="354193" y="134316"/>
                </a:cubicBezTo>
                <a:cubicBezTo>
                  <a:pt x="360458" y="130699"/>
                  <a:pt x="368479" y="132849"/>
                  <a:pt x="372096" y="139113"/>
                </a:cubicBezTo>
                <a:lnTo>
                  <a:pt x="408795" y="202654"/>
                </a:lnTo>
                <a:close/>
                <a:moveTo>
                  <a:pt x="220558" y="403998"/>
                </a:moveTo>
                <a:cubicBezTo>
                  <a:pt x="218120" y="408192"/>
                  <a:pt x="213716" y="410551"/>
                  <a:pt x="209208" y="410551"/>
                </a:cubicBezTo>
                <a:cubicBezTo>
                  <a:pt x="206979" y="410551"/>
                  <a:pt x="204725" y="409975"/>
                  <a:pt x="202654" y="408795"/>
                </a:cubicBezTo>
                <a:lnTo>
                  <a:pt x="139113" y="372096"/>
                </a:lnTo>
                <a:cubicBezTo>
                  <a:pt x="132849" y="368479"/>
                  <a:pt x="130699" y="360458"/>
                  <a:pt x="134316" y="354193"/>
                </a:cubicBezTo>
                <a:cubicBezTo>
                  <a:pt x="137934" y="347928"/>
                  <a:pt x="145955" y="345778"/>
                  <a:pt x="152220" y="349396"/>
                </a:cubicBezTo>
                <a:lnTo>
                  <a:pt x="215761" y="386094"/>
                </a:lnTo>
                <a:cubicBezTo>
                  <a:pt x="222026" y="389712"/>
                  <a:pt x="224175" y="397733"/>
                  <a:pt x="220558" y="403998"/>
                </a:cubicBezTo>
                <a:close/>
                <a:moveTo>
                  <a:pt x="140398" y="667677"/>
                </a:moveTo>
                <a:lnTo>
                  <a:pt x="66949" y="667677"/>
                </a:lnTo>
                <a:cubicBezTo>
                  <a:pt x="59714" y="667677"/>
                  <a:pt x="53842" y="661805"/>
                  <a:pt x="53842" y="654570"/>
                </a:cubicBezTo>
                <a:cubicBezTo>
                  <a:pt x="53842" y="647335"/>
                  <a:pt x="59714" y="641463"/>
                  <a:pt x="66949" y="641463"/>
                </a:cubicBezTo>
                <a:lnTo>
                  <a:pt x="140398" y="641463"/>
                </a:lnTo>
                <a:cubicBezTo>
                  <a:pt x="147633" y="641463"/>
                  <a:pt x="153505" y="647335"/>
                  <a:pt x="153505" y="654570"/>
                </a:cubicBezTo>
                <a:cubicBezTo>
                  <a:pt x="153505" y="661805"/>
                  <a:pt x="147633" y="667677"/>
                  <a:pt x="140398" y="667677"/>
                </a:cubicBezTo>
                <a:close/>
                <a:moveTo>
                  <a:pt x="220558" y="905142"/>
                </a:moveTo>
                <a:cubicBezTo>
                  <a:pt x="224175" y="911407"/>
                  <a:pt x="222026" y="919428"/>
                  <a:pt x="215761" y="923046"/>
                </a:cubicBezTo>
                <a:lnTo>
                  <a:pt x="152220" y="959744"/>
                </a:lnTo>
                <a:cubicBezTo>
                  <a:pt x="150149" y="960950"/>
                  <a:pt x="147895" y="961500"/>
                  <a:pt x="145667" y="961500"/>
                </a:cubicBezTo>
                <a:cubicBezTo>
                  <a:pt x="141132" y="961500"/>
                  <a:pt x="136728" y="959141"/>
                  <a:pt x="134316" y="954947"/>
                </a:cubicBezTo>
                <a:cubicBezTo>
                  <a:pt x="130699" y="948682"/>
                  <a:pt x="132849" y="940661"/>
                  <a:pt x="139113" y="937044"/>
                </a:cubicBezTo>
                <a:lnTo>
                  <a:pt x="202654" y="900345"/>
                </a:lnTo>
                <a:cubicBezTo>
                  <a:pt x="208919" y="896728"/>
                  <a:pt x="216941" y="898877"/>
                  <a:pt x="220558" y="905142"/>
                </a:cubicBezTo>
                <a:close/>
                <a:moveTo>
                  <a:pt x="408795" y="1106486"/>
                </a:moveTo>
                <a:lnTo>
                  <a:pt x="372096" y="1170027"/>
                </a:lnTo>
                <a:cubicBezTo>
                  <a:pt x="369659" y="1174221"/>
                  <a:pt x="365255" y="1176580"/>
                  <a:pt x="360746" y="1176580"/>
                </a:cubicBezTo>
                <a:cubicBezTo>
                  <a:pt x="358518" y="1176580"/>
                  <a:pt x="356264" y="1176003"/>
                  <a:pt x="354193" y="1174824"/>
                </a:cubicBezTo>
                <a:cubicBezTo>
                  <a:pt x="347928" y="1171206"/>
                  <a:pt x="345778" y="1163185"/>
                  <a:pt x="349396" y="1156920"/>
                </a:cubicBezTo>
                <a:lnTo>
                  <a:pt x="386094" y="1093379"/>
                </a:lnTo>
                <a:cubicBezTo>
                  <a:pt x="389712" y="1087114"/>
                  <a:pt x="397733" y="1084965"/>
                  <a:pt x="403998" y="1088582"/>
                </a:cubicBezTo>
                <a:cubicBezTo>
                  <a:pt x="410263" y="1092226"/>
                  <a:pt x="412412" y="1100221"/>
                  <a:pt x="408795" y="1106486"/>
                </a:cubicBezTo>
                <a:close/>
                <a:moveTo>
                  <a:pt x="884879" y="654570"/>
                </a:moveTo>
                <a:cubicBezTo>
                  <a:pt x="884879" y="661805"/>
                  <a:pt x="879007" y="667677"/>
                  <a:pt x="871773" y="667677"/>
                </a:cubicBezTo>
                <a:lnTo>
                  <a:pt x="654570" y="667677"/>
                </a:lnTo>
                <a:cubicBezTo>
                  <a:pt x="647335" y="667677"/>
                  <a:pt x="641463" y="661805"/>
                  <a:pt x="641463" y="654570"/>
                </a:cubicBezTo>
                <a:lnTo>
                  <a:pt x="641463" y="284440"/>
                </a:lnTo>
                <a:cubicBezTo>
                  <a:pt x="641463" y="277205"/>
                  <a:pt x="647335" y="271333"/>
                  <a:pt x="654570" y="271333"/>
                </a:cubicBezTo>
                <a:cubicBezTo>
                  <a:pt x="661805" y="271333"/>
                  <a:pt x="667677" y="277205"/>
                  <a:pt x="667677" y="284440"/>
                </a:cubicBezTo>
                <a:lnTo>
                  <a:pt x="667677" y="641463"/>
                </a:lnTo>
                <a:lnTo>
                  <a:pt x="871773" y="641463"/>
                </a:lnTo>
                <a:cubicBezTo>
                  <a:pt x="879034" y="641463"/>
                  <a:pt x="884879" y="647335"/>
                  <a:pt x="884879" y="654570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8"/>
          <p:cNvSpPr/>
          <p:nvPr/>
        </p:nvSpPr>
        <p:spPr>
          <a:xfrm>
            <a:off x="6365879" y="4030150"/>
            <a:ext cx="1474010" cy="1474010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580" name="Google Shape;580;p28"/>
          <p:cNvSpPr/>
          <p:nvPr/>
        </p:nvSpPr>
        <p:spPr>
          <a:xfrm>
            <a:off x="6222714" y="4025651"/>
            <a:ext cx="1266489" cy="1266387"/>
          </a:xfrm>
          <a:custGeom>
            <a:rect b="b" l="l" r="r" t="t"/>
            <a:pathLst>
              <a:path extrusionOk="0" h="1266387" w="1266489">
                <a:moveTo>
                  <a:pt x="1239294" y="505345"/>
                </a:moveTo>
                <a:lnTo>
                  <a:pt x="1098708" y="505345"/>
                </a:lnTo>
                <a:cubicBezTo>
                  <a:pt x="1097897" y="505345"/>
                  <a:pt x="1097163" y="504838"/>
                  <a:pt x="1096961" y="504079"/>
                </a:cubicBezTo>
                <a:cubicBezTo>
                  <a:pt x="1086553" y="466704"/>
                  <a:pt x="1071563" y="430570"/>
                  <a:pt x="1052420" y="396689"/>
                </a:cubicBezTo>
                <a:cubicBezTo>
                  <a:pt x="1052040" y="396006"/>
                  <a:pt x="1052166" y="395119"/>
                  <a:pt x="1052749" y="394537"/>
                </a:cubicBezTo>
                <a:lnTo>
                  <a:pt x="1152187" y="295099"/>
                </a:lnTo>
                <a:cubicBezTo>
                  <a:pt x="1157327" y="289959"/>
                  <a:pt x="1160164" y="283147"/>
                  <a:pt x="1160164" y="275880"/>
                </a:cubicBezTo>
                <a:cubicBezTo>
                  <a:pt x="1160164" y="268612"/>
                  <a:pt x="1157327" y="261776"/>
                  <a:pt x="1152187" y="256635"/>
                </a:cubicBezTo>
                <a:lnTo>
                  <a:pt x="1009829" y="114302"/>
                </a:lnTo>
                <a:cubicBezTo>
                  <a:pt x="999219" y="103718"/>
                  <a:pt x="981975" y="103718"/>
                  <a:pt x="971365" y="114302"/>
                </a:cubicBezTo>
                <a:lnTo>
                  <a:pt x="871901" y="213715"/>
                </a:lnTo>
                <a:cubicBezTo>
                  <a:pt x="871319" y="214297"/>
                  <a:pt x="870433" y="214449"/>
                  <a:pt x="869749" y="214069"/>
                </a:cubicBezTo>
                <a:cubicBezTo>
                  <a:pt x="835793" y="194850"/>
                  <a:pt x="799633" y="179860"/>
                  <a:pt x="762360" y="169503"/>
                </a:cubicBezTo>
                <a:cubicBezTo>
                  <a:pt x="761600" y="169301"/>
                  <a:pt x="761094" y="168566"/>
                  <a:pt x="761094" y="167756"/>
                </a:cubicBezTo>
                <a:lnTo>
                  <a:pt x="761094" y="27195"/>
                </a:lnTo>
                <a:cubicBezTo>
                  <a:pt x="761094" y="12180"/>
                  <a:pt x="748889" y="0"/>
                  <a:pt x="733898" y="0"/>
                </a:cubicBezTo>
                <a:lnTo>
                  <a:pt x="532591" y="0"/>
                </a:lnTo>
                <a:cubicBezTo>
                  <a:pt x="517600" y="0"/>
                  <a:pt x="505395" y="12180"/>
                  <a:pt x="505395" y="27195"/>
                </a:cubicBezTo>
                <a:lnTo>
                  <a:pt x="505395" y="167756"/>
                </a:lnTo>
                <a:cubicBezTo>
                  <a:pt x="505395" y="168592"/>
                  <a:pt x="504889" y="169301"/>
                  <a:pt x="504129" y="169503"/>
                </a:cubicBezTo>
                <a:cubicBezTo>
                  <a:pt x="466831" y="179885"/>
                  <a:pt x="430671" y="194876"/>
                  <a:pt x="396715" y="214095"/>
                </a:cubicBezTo>
                <a:cubicBezTo>
                  <a:pt x="396056" y="214475"/>
                  <a:pt x="395170" y="214323"/>
                  <a:pt x="394588" y="213740"/>
                </a:cubicBezTo>
                <a:lnTo>
                  <a:pt x="295124" y="114302"/>
                </a:lnTo>
                <a:cubicBezTo>
                  <a:pt x="284514" y="103718"/>
                  <a:pt x="267270" y="103718"/>
                  <a:pt x="256661" y="114302"/>
                </a:cubicBezTo>
                <a:lnTo>
                  <a:pt x="114277" y="256661"/>
                </a:lnTo>
                <a:cubicBezTo>
                  <a:pt x="109136" y="261801"/>
                  <a:pt x="106300" y="268638"/>
                  <a:pt x="106300" y="275905"/>
                </a:cubicBezTo>
                <a:cubicBezTo>
                  <a:pt x="106300" y="283172"/>
                  <a:pt x="109136" y="290009"/>
                  <a:pt x="114277" y="295150"/>
                </a:cubicBezTo>
                <a:lnTo>
                  <a:pt x="213740" y="394537"/>
                </a:lnTo>
                <a:cubicBezTo>
                  <a:pt x="214323" y="395119"/>
                  <a:pt x="214449" y="396006"/>
                  <a:pt x="214069" y="396689"/>
                </a:cubicBezTo>
                <a:cubicBezTo>
                  <a:pt x="194876" y="430696"/>
                  <a:pt x="179885" y="466831"/>
                  <a:pt x="169529" y="504079"/>
                </a:cubicBezTo>
                <a:cubicBezTo>
                  <a:pt x="169326" y="504838"/>
                  <a:pt x="168592" y="505345"/>
                  <a:pt x="167756" y="505345"/>
                </a:cubicBezTo>
                <a:lnTo>
                  <a:pt x="27195" y="505345"/>
                </a:lnTo>
                <a:cubicBezTo>
                  <a:pt x="12205" y="505345"/>
                  <a:pt x="0" y="517550"/>
                  <a:pt x="0" y="532540"/>
                </a:cubicBezTo>
                <a:lnTo>
                  <a:pt x="0" y="733898"/>
                </a:lnTo>
                <a:cubicBezTo>
                  <a:pt x="0" y="748914"/>
                  <a:pt x="12205" y="761094"/>
                  <a:pt x="27195" y="761094"/>
                </a:cubicBezTo>
                <a:lnTo>
                  <a:pt x="167781" y="761094"/>
                </a:lnTo>
                <a:cubicBezTo>
                  <a:pt x="168592" y="761094"/>
                  <a:pt x="169326" y="761626"/>
                  <a:pt x="169529" y="762360"/>
                </a:cubicBezTo>
                <a:cubicBezTo>
                  <a:pt x="179936" y="799709"/>
                  <a:pt x="194926" y="835843"/>
                  <a:pt x="214069" y="869774"/>
                </a:cubicBezTo>
                <a:cubicBezTo>
                  <a:pt x="214475" y="870458"/>
                  <a:pt x="214323" y="871319"/>
                  <a:pt x="213740" y="871927"/>
                </a:cubicBezTo>
                <a:lnTo>
                  <a:pt x="114302" y="971340"/>
                </a:lnTo>
                <a:cubicBezTo>
                  <a:pt x="109162" y="976480"/>
                  <a:pt x="106326" y="983317"/>
                  <a:pt x="106326" y="990584"/>
                </a:cubicBezTo>
                <a:cubicBezTo>
                  <a:pt x="106326" y="997851"/>
                  <a:pt x="109162" y="1004688"/>
                  <a:pt x="114302" y="1009803"/>
                </a:cubicBezTo>
                <a:lnTo>
                  <a:pt x="256686" y="1152111"/>
                </a:lnTo>
                <a:cubicBezTo>
                  <a:pt x="267296" y="1162721"/>
                  <a:pt x="284565" y="1162721"/>
                  <a:pt x="295150" y="1152111"/>
                </a:cubicBezTo>
                <a:lnTo>
                  <a:pt x="394588" y="1052673"/>
                </a:lnTo>
                <a:cubicBezTo>
                  <a:pt x="395170" y="1052091"/>
                  <a:pt x="396056" y="1051964"/>
                  <a:pt x="396715" y="1052344"/>
                </a:cubicBezTo>
                <a:cubicBezTo>
                  <a:pt x="430570" y="1071487"/>
                  <a:pt x="466704" y="1086477"/>
                  <a:pt x="504129" y="1096910"/>
                </a:cubicBezTo>
                <a:cubicBezTo>
                  <a:pt x="504889" y="1097112"/>
                  <a:pt x="505395" y="1097847"/>
                  <a:pt x="505395" y="1098657"/>
                </a:cubicBezTo>
                <a:lnTo>
                  <a:pt x="505395" y="1239192"/>
                </a:lnTo>
                <a:cubicBezTo>
                  <a:pt x="505395" y="1254183"/>
                  <a:pt x="517600" y="1266388"/>
                  <a:pt x="532591" y="1266388"/>
                </a:cubicBezTo>
                <a:lnTo>
                  <a:pt x="733924" y="1266388"/>
                </a:lnTo>
                <a:cubicBezTo>
                  <a:pt x="748914" y="1266388"/>
                  <a:pt x="761119" y="1254183"/>
                  <a:pt x="761119" y="1239192"/>
                </a:cubicBezTo>
                <a:lnTo>
                  <a:pt x="761119" y="1098657"/>
                </a:lnTo>
                <a:cubicBezTo>
                  <a:pt x="761119" y="1097847"/>
                  <a:pt x="761651" y="1097112"/>
                  <a:pt x="762385" y="1096910"/>
                </a:cubicBezTo>
                <a:cubicBezTo>
                  <a:pt x="799811" y="1086477"/>
                  <a:pt x="835945" y="1071487"/>
                  <a:pt x="869800" y="1052344"/>
                </a:cubicBezTo>
                <a:cubicBezTo>
                  <a:pt x="870458" y="1051964"/>
                  <a:pt x="871344" y="1052091"/>
                  <a:pt x="871952" y="1052673"/>
                </a:cubicBezTo>
                <a:lnTo>
                  <a:pt x="971365" y="1152111"/>
                </a:lnTo>
                <a:cubicBezTo>
                  <a:pt x="981975" y="1162721"/>
                  <a:pt x="999219" y="1162721"/>
                  <a:pt x="1009829" y="1152111"/>
                </a:cubicBezTo>
                <a:lnTo>
                  <a:pt x="1152212" y="1009829"/>
                </a:lnTo>
                <a:cubicBezTo>
                  <a:pt x="1157353" y="1004688"/>
                  <a:pt x="1160189" y="997851"/>
                  <a:pt x="1160189" y="990584"/>
                </a:cubicBezTo>
                <a:cubicBezTo>
                  <a:pt x="1160189" y="983317"/>
                  <a:pt x="1157353" y="976480"/>
                  <a:pt x="1152212" y="971340"/>
                </a:cubicBezTo>
                <a:lnTo>
                  <a:pt x="1052800" y="871927"/>
                </a:lnTo>
                <a:cubicBezTo>
                  <a:pt x="1052192" y="871319"/>
                  <a:pt x="1052065" y="870458"/>
                  <a:pt x="1052445" y="869774"/>
                </a:cubicBezTo>
                <a:cubicBezTo>
                  <a:pt x="1062042" y="852784"/>
                  <a:pt x="1070601" y="835236"/>
                  <a:pt x="1078020" y="817283"/>
                </a:cubicBezTo>
                <a:cubicBezTo>
                  <a:pt x="1085465" y="799355"/>
                  <a:pt x="1091820" y="780997"/>
                  <a:pt x="1096986" y="762360"/>
                </a:cubicBezTo>
                <a:cubicBezTo>
                  <a:pt x="1097188" y="761626"/>
                  <a:pt x="1097923" y="761094"/>
                  <a:pt x="1098758" y="761094"/>
                </a:cubicBezTo>
                <a:lnTo>
                  <a:pt x="1239294" y="761094"/>
                </a:lnTo>
                <a:cubicBezTo>
                  <a:pt x="1254284" y="761094"/>
                  <a:pt x="1266489" y="748914"/>
                  <a:pt x="1266489" y="733898"/>
                </a:cubicBezTo>
                <a:lnTo>
                  <a:pt x="1266489" y="532540"/>
                </a:lnTo>
                <a:cubicBezTo>
                  <a:pt x="1266489" y="517550"/>
                  <a:pt x="1254284" y="505345"/>
                  <a:pt x="1239294" y="505345"/>
                </a:cubicBezTo>
                <a:close/>
                <a:moveTo>
                  <a:pt x="883448" y="633194"/>
                </a:moveTo>
                <a:cubicBezTo>
                  <a:pt x="883448" y="771172"/>
                  <a:pt x="771222" y="883397"/>
                  <a:pt x="633245" y="883397"/>
                </a:cubicBezTo>
                <a:cubicBezTo>
                  <a:pt x="495267" y="883397"/>
                  <a:pt x="383041" y="771172"/>
                  <a:pt x="383041" y="633194"/>
                </a:cubicBezTo>
                <a:cubicBezTo>
                  <a:pt x="383041" y="495216"/>
                  <a:pt x="495267" y="382990"/>
                  <a:pt x="633245" y="382990"/>
                </a:cubicBezTo>
                <a:cubicBezTo>
                  <a:pt x="771222" y="382990"/>
                  <a:pt x="883448" y="495216"/>
                  <a:pt x="883448" y="63319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8"/>
          <p:cNvSpPr/>
          <p:nvPr/>
        </p:nvSpPr>
        <p:spPr>
          <a:xfrm>
            <a:off x="6248035" y="4050972"/>
            <a:ext cx="1215845" cy="1215744"/>
          </a:xfrm>
          <a:custGeom>
            <a:rect b="b" l="l" r="r" t="t"/>
            <a:pathLst>
              <a:path extrusionOk="0" h="1215744" w="1215845">
                <a:moveTo>
                  <a:pt x="1215846" y="507219"/>
                </a:moveTo>
                <a:lnTo>
                  <a:pt x="1215846" y="708577"/>
                </a:lnTo>
                <a:cubicBezTo>
                  <a:pt x="1215846" y="709615"/>
                  <a:pt x="1214985" y="710450"/>
                  <a:pt x="1213972" y="710450"/>
                </a:cubicBezTo>
                <a:lnTo>
                  <a:pt x="1073437" y="710450"/>
                </a:lnTo>
                <a:cubicBezTo>
                  <a:pt x="1061282" y="710450"/>
                  <a:pt x="1050521" y="718604"/>
                  <a:pt x="1047279" y="730277"/>
                </a:cubicBezTo>
                <a:cubicBezTo>
                  <a:pt x="1037455" y="765550"/>
                  <a:pt x="1023274" y="799785"/>
                  <a:pt x="1005068" y="831994"/>
                </a:cubicBezTo>
                <a:cubicBezTo>
                  <a:pt x="999118" y="842528"/>
                  <a:pt x="1000966" y="855898"/>
                  <a:pt x="1009575" y="864508"/>
                </a:cubicBezTo>
                <a:lnTo>
                  <a:pt x="1108988" y="963920"/>
                </a:lnTo>
                <a:cubicBezTo>
                  <a:pt x="1109444" y="964376"/>
                  <a:pt x="1109545" y="964908"/>
                  <a:pt x="1109545" y="965263"/>
                </a:cubicBezTo>
                <a:cubicBezTo>
                  <a:pt x="1109545" y="965617"/>
                  <a:pt x="1109444" y="966123"/>
                  <a:pt x="1108988" y="966579"/>
                </a:cubicBezTo>
                <a:lnTo>
                  <a:pt x="966605" y="1108887"/>
                </a:lnTo>
                <a:cubicBezTo>
                  <a:pt x="965870" y="1109621"/>
                  <a:pt x="964680" y="1109621"/>
                  <a:pt x="963946" y="1108887"/>
                </a:cubicBezTo>
                <a:lnTo>
                  <a:pt x="864533" y="1009449"/>
                </a:lnTo>
                <a:cubicBezTo>
                  <a:pt x="855923" y="1000839"/>
                  <a:pt x="842554" y="999016"/>
                  <a:pt x="831994" y="1004967"/>
                </a:cubicBezTo>
                <a:cubicBezTo>
                  <a:pt x="799963" y="1023122"/>
                  <a:pt x="765728" y="1037328"/>
                  <a:pt x="730277" y="1047178"/>
                </a:cubicBezTo>
                <a:cubicBezTo>
                  <a:pt x="718629" y="1050419"/>
                  <a:pt x="710476" y="1061181"/>
                  <a:pt x="710476" y="1073335"/>
                </a:cubicBezTo>
                <a:lnTo>
                  <a:pt x="710476" y="1213871"/>
                </a:lnTo>
                <a:cubicBezTo>
                  <a:pt x="710476" y="1214909"/>
                  <a:pt x="709640" y="1215745"/>
                  <a:pt x="708602" y="1215745"/>
                </a:cubicBezTo>
                <a:lnTo>
                  <a:pt x="507269" y="1215745"/>
                </a:lnTo>
                <a:cubicBezTo>
                  <a:pt x="506231" y="1215745"/>
                  <a:pt x="505395" y="1214909"/>
                  <a:pt x="505395" y="1213871"/>
                </a:cubicBezTo>
                <a:lnTo>
                  <a:pt x="505395" y="1073335"/>
                </a:lnTo>
                <a:cubicBezTo>
                  <a:pt x="505395" y="1061181"/>
                  <a:pt x="497267" y="1050419"/>
                  <a:pt x="485594" y="1047178"/>
                </a:cubicBezTo>
                <a:cubicBezTo>
                  <a:pt x="450144" y="1037328"/>
                  <a:pt x="415934" y="1023122"/>
                  <a:pt x="383877" y="1004967"/>
                </a:cubicBezTo>
                <a:cubicBezTo>
                  <a:pt x="379749" y="1002637"/>
                  <a:pt x="375166" y="1001498"/>
                  <a:pt x="370608" y="1001498"/>
                </a:cubicBezTo>
                <a:cubicBezTo>
                  <a:pt x="363569" y="1001498"/>
                  <a:pt x="356580" y="1004233"/>
                  <a:pt x="351338" y="1009449"/>
                </a:cubicBezTo>
                <a:lnTo>
                  <a:pt x="251925" y="1108887"/>
                </a:lnTo>
                <a:cubicBezTo>
                  <a:pt x="251191" y="1109621"/>
                  <a:pt x="250001" y="1109621"/>
                  <a:pt x="249267" y="1108887"/>
                </a:cubicBezTo>
                <a:lnTo>
                  <a:pt x="106883" y="966579"/>
                </a:lnTo>
                <a:cubicBezTo>
                  <a:pt x="106427" y="966123"/>
                  <a:pt x="106326" y="965617"/>
                  <a:pt x="106326" y="965263"/>
                </a:cubicBezTo>
                <a:cubicBezTo>
                  <a:pt x="106326" y="964908"/>
                  <a:pt x="106427" y="964376"/>
                  <a:pt x="106883" y="963920"/>
                </a:cubicBezTo>
                <a:lnTo>
                  <a:pt x="206321" y="864508"/>
                </a:lnTo>
                <a:cubicBezTo>
                  <a:pt x="214905" y="855898"/>
                  <a:pt x="216754" y="842528"/>
                  <a:pt x="210803" y="831994"/>
                </a:cubicBezTo>
                <a:cubicBezTo>
                  <a:pt x="192647" y="799836"/>
                  <a:pt x="178467" y="765626"/>
                  <a:pt x="168617" y="730252"/>
                </a:cubicBezTo>
                <a:cubicBezTo>
                  <a:pt x="165376" y="718604"/>
                  <a:pt x="154614" y="710450"/>
                  <a:pt x="142460" y="710450"/>
                </a:cubicBezTo>
                <a:lnTo>
                  <a:pt x="1874" y="710450"/>
                </a:lnTo>
                <a:cubicBezTo>
                  <a:pt x="861" y="710450"/>
                  <a:pt x="0" y="709615"/>
                  <a:pt x="0" y="708577"/>
                </a:cubicBezTo>
                <a:lnTo>
                  <a:pt x="0" y="507219"/>
                </a:lnTo>
                <a:cubicBezTo>
                  <a:pt x="0" y="506180"/>
                  <a:pt x="861" y="505345"/>
                  <a:pt x="1874" y="505345"/>
                </a:cubicBezTo>
                <a:lnTo>
                  <a:pt x="142434" y="505345"/>
                </a:lnTo>
                <a:cubicBezTo>
                  <a:pt x="154614" y="505345"/>
                  <a:pt x="165376" y="497191"/>
                  <a:pt x="168592" y="485543"/>
                </a:cubicBezTo>
                <a:cubicBezTo>
                  <a:pt x="178391" y="450270"/>
                  <a:pt x="192597" y="416061"/>
                  <a:pt x="210803" y="383826"/>
                </a:cubicBezTo>
                <a:cubicBezTo>
                  <a:pt x="216754" y="373267"/>
                  <a:pt x="214905" y="359897"/>
                  <a:pt x="206321" y="351313"/>
                </a:cubicBezTo>
                <a:lnTo>
                  <a:pt x="106857" y="251900"/>
                </a:lnTo>
                <a:cubicBezTo>
                  <a:pt x="106402" y="251444"/>
                  <a:pt x="106300" y="250938"/>
                  <a:pt x="106300" y="250583"/>
                </a:cubicBezTo>
                <a:cubicBezTo>
                  <a:pt x="106300" y="250229"/>
                  <a:pt x="106402" y="249722"/>
                  <a:pt x="106857" y="249267"/>
                </a:cubicBezTo>
                <a:lnTo>
                  <a:pt x="249241" y="106883"/>
                </a:lnTo>
                <a:cubicBezTo>
                  <a:pt x="249976" y="106174"/>
                  <a:pt x="251166" y="106174"/>
                  <a:pt x="251900" y="106883"/>
                </a:cubicBezTo>
                <a:lnTo>
                  <a:pt x="351364" y="206321"/>
                </a:lnTo>
                <a:cubicBezTo>
                  <a:pt x="359973" y="214930"/>
                  <a:pt x="373343" y="216779"/>
                  <a:pt x="383877" y="210803"/>
                </a:cubicBezTo>
                <a:cubicBezTo>
                  <a:pt x="416035" y="192597"/>
                  <a:pt x="450270" y="178391"/>
                  <a:pt x="485594" y="168592"/>
                </a:cubicBezTo>
                <a:cubicBezTo>
                  <a:pt x="497242" y="165351"/>
                  <a:pt x="505395" y="154589"/>
                  <a:pt x="505395" y="142434"/>
                </a:cubicBezTo>
                <a:lnTo>
                  <a:pt x="505395" y="1874"/>
                </a:lnTo>
                <a:cubicBezTo>
                  <a:pt x="505395" y="836"/>
                  <a:pt x="506231" y="0"/>
                  <a:pt x="507269" y="0"/>
                </a:cubicBezTo>
                <a:lnTo>
                  <a:pt x="708577" y="0"/>
                </a:lnTo>
                <a:cubicBezTo>
                  <a:pt x="709615" y="0"/>
                  <a:pt x="710450" y="836"/>
                  <a:pt x="710450" y="1874"/>
                </a:cubicBezTo>
                <a:lnTo>
                  <a:pt x="710450" y="142434"/>
                </a:lnTo>
                <a:cubicBezTo>
                  <a:pt x="710450" y="154589"/>
                  <a:pt x="718604" y="165351"/>
                  <a:pt x="730252" y="168592"/>
                </a:cubicBezTo>
                <a:cubicBezTo>
                  <a:pt x="765576" y="178391"/>
                  <a:pt x="799785" y="192597"/>
                  <a:pt x="831969" y="210778"/>
                </a:cubicBezTo>
                <a:cubicBezTo>
                  <a:pt x="842528" y="216754"/>
                  <a:pt x="855873" y="214905"/>
                  <a:pt x="864482" y="206296"/>
                </a:cubicBezTo>
                <a:lnTo>
                  <a:pt x="963946" y="106883"/>
                </a:lnTo>
                <a:cubicBezTo>
                  <a:pt x="964680" y="106174"/>
                  <a:pt x="965870" y="106174"/>
                  <a:pt x="966605" y="106883"/>
                </a:cubicBezTo>
                <a:lnTo>
                  <a:pt x="1108963" y="249216"/>
                </a:lnTo>
                <a:cubicBezTo>
                  <a:pt x="1109419" y="249672"/>
                  <a:pt x="1109520" y="250204"/>
                  <a:pt x="1109520" y="250558"/>
                </a:cubicBezTo>
                <a:cubicBezTo>
                  <a:pt x="1109520" y="250913"/>
                  <a:pt x="1109419" y="251419"/>
                  <a:pt x="1108963" y="251875"/>
                </a:cubicBezTo>
                <a:lnTo>
                  <a:pt x="1009525" y="351313"/>
                </a:lnTo>
                <a:cubicBezTo>
                  <a:pt x="1000941" y="359897"/>
                  <a:pt x="999092" y="373267"/>
                  <a:pt x="1005043" y="383826"/>
                </a:cubicBezTo>
                <a:cubicBezTo>
                  <a:pt x="1023198" y="415909"/>
                  <a:pt x="1037379" y="450144"/>
                  <a:pt x="1047229" y="485543"/>
                </a:cubicBezTo>
                <a:cubicBezTo>
                  <a:pt x="1050470" y="497217"/>
                  <a:pt x="1061232" y="505345"/>
                  <a:pt x="1073386" y="505345"/>
                </a:cubicBezTo>
                <a:lnTo>
                  <a:pt x="1213972" y="505345"/>
                </a:lnTo>
                <a:cubicBezTo>
                  <a:pt x="1214985" y="505345"/>
                  <a:pt x="1215846" y="506180"/>
                  <a:pt x="1215846" y="507219"/>
                </a:cubicBezTo>
                <a:close/>
                <a:moveTo>
                  <a:pt x="883448" y="607872"/>
                </a:moveTo>
                <a:cubicBezTo>
                  <a:pt x="883448" y="455942"/>
                  <a:pt x="759853" y="332347"/>
                  <a:pt x="607923" y="332347"/>
                </a:cubicBezTo>
                <a:cubicBezTo>
                  <a:pt x="455993" y="332347"/>
                  <a:pt x="332398" y="455942"/>
                  <a:pt x="332398" y="607872"/>
                </a:cubicBezTo>
                <a:cubicBezTo>
                  <a:pt x="332398" y="759802"/>
                  <a:pt x="455993" y="883397"/>
                  <a:pt x="607923" y="883397"/>
                </a:cubicBezTo>
                <a:cubicBezTo>
                  <a:pt x="759853" y="883397"/>
                  <a:pt x="883448" y="759802"/>
                  <a:pt x="883448" y="6078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8"/>
          <p:cNvSpPr/>
          <p:nvPr/>
        </p:nvSpPr>
        <p:spPr>
          <a:xfrm>
            <a:off x="6222714" y="4025651"/>
            <a:ext cx="1266489" cy="1266387"/>
          </a:xfrm>
          <a:custGeom>
            <a:rect b="b" l="l" r="r" t="t"/>
            <a:pathLst>
              <a:path extrusionOk="0" h="1266387" w="1266489">
                <a:moveTo>
                  <a:pt x="1239294" y="505345"/>
                </a:moveTo>
                <a:lnTo>
                  <a:pt x="1098708" y="505345"/>
                </a:lnTo>
                <a:cubicBezTo>
                  <a:pt x="1097897" y="505345"/>
                  <a:pt x="1097163" y="504838"/>
                  <a:pt x="1096961" y="504079"/>
                </a:cubicBezTo>
                <a:cubicBezTo>
                  <a:pt x="1086553" y="466704"/>
                  <a:pt x="1071563" y="430570"/>
                  <a:pt x="1052420" y="396689"/>
                </a:cubicBezTo>
                <a:cubicBezTo>
                  <a:pt x="1052040" y="396006"/>
                  <a:pt x="1052166" y="395119"/>
                  <a:pt x="1052749" y="394537"/>
                </a:cubicBezTo>
                <a:lnTo>
                  <a:pt x="1152187" y="295099"/>
                </a:lnTo>
                <a:cubicBezTo>
                  <a:pt x="1157327" y="289959"/>
                  <a:pt x="1160164" y="283147"/>
                  <a:pt x="1160164" y="275880"/>
                </a:cubicBezTo>
                <a:cubicBezTo>
                  <a:pt x="1160164" y="268612"/>
                  <a:pt x="1157327" y="261776"/>
                  <a:pt x="1152187" y="256635"/>
                </a:cubicBezTo>
                <a:lnTo>
                  <a:pt x="1009829" y="114302"/>
                </a:lnTo>
                <a:cubicBezTo>
                  <a:pt x="999219" y="103718"/>
                  <a:pt x="981975" y="103718"/>
                  <a:pt x="971365" y="114302"/>
                </a:cubicBezTo>
                <a:lnTo>
                  <a:pt x="871901" y="213715"/>
                </a:lnTo>
                <a:cubicBezTo>
                  <a:pt x="871319" y="214297"/>
                  <a:pt x="870433" y="214449"/>
                  <a:pt x="869749" y="214069"/>
                </a:cubicBezTo>
                <a:cubicBezTo>
                  <a:pt x="835793" y="194850"/>
                  <a:pt x="799633" y="179860"/>
                  <a:pt x="762360" y="169503"/>
                </a:cubicBezTo>
                <a:cubicBezTo>
                  <a:pt x="761600" y="169301"/>
                  <a:pt x="761094" y="168566"/>
                  <a:pt x="761094" y="167756"/>
                </a:cubicBezTo>
                <a:lnTo>
                  <a:pt x="761094" y="27195"/>
                </a:lnTo>
                <a:cubicBezTo>
                  <a:pt x="761094" y="12180"/>
                  <a:pt x="748889" y="0"/>
                  <a:pt x="733898" y="0"/>
                </a:cubicBezTo>
                <a:lnTo>
                  <a:pt x="532591" y="0"/>
                </a:lnTo>
                <a:cubicBezTo>
                  <a:pt x="517600" y="0"/>
                  <a:pt x="505395" y="12180"/>
                  <a:pt x="505395" y="27195"/>
                </a:cubicBezTo>
                <a:lnTo>
                  <a:pt x="505395" y="167756"/>
                </a:lnTo>
                <a:cubicBezTo>
                  <a:pt x="505395" y="168592"/>
                  <a:pt x="504889" y="169301"/>
                  <a:pt x="504129" y="169503"/>
                </a:cubicBezTo>
                <a:cubicBezTo>
                  <a:pt x="466831" y="179885"/>
                  <a:pt x="430671" y="194876"/>
                  <a:pt x="396715" y="214095"/>
                </a:cubicBezTo>
                <a:cubicBezTo>
                  <a:pt x="396056" y="214475"/>
                  <a:pt x="395170" y="214323"/>
                  <a:pt x="394588" y="213740"/>
                </a:cubicBezTo>
                <a:lnTo>
                  <a:pt x="295124" y="114302"/>
                </a:lnTo>
                <a:cubicBezTo>
                  <a:pt x="284514" y="103718"/>
                  <a:pt x="267270" y="103718"/>
                  <a:pt x="256661" y="114302"/>
                </a:cubicBezTo>
                <a:lnTo>
                  <a:pt x="114277" y="256661"/>
                </a:lnTo>
                <a:cubicBezTo>
                  <a:pt x="109136" y="261801"/>
                  <a:pt x="106300" y="268638"/>
                  <a:pt x="106300" y="275905"/>
                </a:cubicBezTo>
                <a:cubicBezTo>
                  <a:pt x="106300" y="283172"/>
                  <a:pt x="109136" y="290009"/>
                  <a:pt x="114277" y="295150"/>
                </a:cubicBezTo>
                <a:lnTo>
                  <a:pt x="213740" y="394537"/>
                </a:lnTo>
                <a:cubicBezTo>
                  <a:pt x="214323" y="395119"/>
                  <a:pt x="214449" y="396006"/>
                  <a:pt x="214069" y="396689"/>
                </a:cubicBezTo>
                <a:cubicBezTo>
                  <a:pt x="194876" y="430696"/>
                  <a:pt x="179885" y="466831"/>
                  <a:pt x="169529" y="504079"/>
                </a:cubicBezTo>
                <a:cubicBezTo>
                  <a:pt x="169326" y="504838"/>
                  <a:pt x="168592" y="505345"/>
                  <a:pt x="167756" y="505345"/>
                </a:cubicBezTo>
                <a:lnTo>
                  <a:pt x="27195" y="505345"/>
                </a:lnTo>
                <a:cubicBezTo>
                  <a:pt x="12205" y="505345"/>
                  <a:pt x="0" y="517550"/>
                  <a:pt x="0" y="532540"/>
                </a:cubicBezTo>
                <a:lnTo>
                  <a:pt x="0" y="733898"/>
                </a:lnTo>
                <a:cubicBezTo>
                  <a:pt x="0" y="748914"/>
                  <a:pt x="12205" y="761094"/>
                  <a:pt x="27195" y="761094"/>
                </a:cubicBezTo>
                <a:lnTo>
                  <a:pt x="167781" y="761094"/>
                </a:lnTo>
                <a:cubicBezTo>
                  <a:pt x="168592" y="761094"/>
                  <a:pt x="169326" y="761626"/>
                  <a:pt x="169529" y="762360"/>
                </a:cubicBezTo>
                <a:cubicBezTo>
                  <a:pt x="179936" y="799709"/>
                  <a:pt x="194926" y="835843"/>
                  <a:pt x="214069" y="869774"/>
                </a:cubicBezTo>
                <a:cubicBezTo>
                  <a:pt x="214475" y="870458"/>
                  <a:pt x="214323" y="871319"/>
                  <a:pt x="213740" y="871927"/>
                </a:cubicBezTo>
                <a:lnTo>
                  <a:pt x="114302" y="971340"/>
                </a:lnTo>
                <a:cubicBezTo>
                  <a:pt x="109162" y="976480"/>
                  <a:pt x="106326" y="983317"/>
                  <a:pt x="106326" y="990584"/>
                </a:cubicBezTo>
                <a:cubicBezTo>
                  <a:pt x="106326" y="997851"/>
                  <a:pt x="109162" y="1004688"/>
                  <a:pt x="114302" y="1009803"/>
                </a:cubicBezTo>
                <a:lnTo>
                  <a:pt x="256686" y="1152111"/>
                </a:lnTo>
                <a:cubicBezTo>
                  <a:pt x="267296" y="1162721"/>
                  <a:pt x="284565" y="1162721"/>
                  <a:pt x="295150" y="1152111"/>
                </a:cubicBezTo>
                <a:lnTo>
                  <a:pt x="394588" y="1052673"/>
                </a:lnTo>
                <a:cubicBezTo>
                  <a:pt x="395170" y="1052091"/>
                  <a:pt x="396056" y="1051964"/>
                  <a:pt x="396715" y="1052344"/>
                </a:cubicBezTo>
                <a:cubicBezTo>
                  <a:pt x="430570" y="1071487"/>
                  <a:pt x="466704" y="1086477"/>
                  <a:pt x="504129" y="1096910"/>
                </a:cubicBezTo>
                <a:cubicBezTo>
                  <a:pt x="504889" y="1097112"/>
                  <a:pt x="505395" y="1097847"/>
                  <a:pt x="505395" y="1098657"/>
                </a:cubicBezTo>
                <a:lnTo>
                  <a:pt x="505395" y="1239192"/>
                </a:lnTo>
                <a:cubicBezTo>
                  <a:pt x="505395" y="1254183"/>
                  <a:pt x="517600" y="1266388"/>
                  <a:pt x="532591" y="1266388"/>
                </a:cubicBezTo>
                <a:lnTo>
                  <a:pt x="733924" y="1266388"/>
                </a:lnTo>
                <a:cubicBezTo>
                  <a:pt x="748914" y="1266388"/>
                  <a:pt x="761119" y="1254183"/>
                  <a:pt x="761119" y="1239192"/>
                </a:cubicBezTo>
                <a:lnTo>
                  <a:pt x="761119" y="1098657"/>
                </a:lnTo>
                <a:cubicBezTo>
                  <a:pt x="761119" y="1097847"/>
                  <a:pt x="761651" y="1097112"/>
                  <a:pt x="762385" y="1096910"/>
                </a:cubicBezTo>
                <a:cubicBezTo>
                  <a:pt x="799811" y="1086477"/>
                  <a:pt x="835945" y="1071487"/>
                  <a:pt x="869800" y="1052344"/>
                </a:cubicBezTo>
                <a:cubicBezTo>
                  <a:pt x="870458" y="1051964"/>
                  <a:pt x="871344" y="1052091"/>
                  <a:pt x="871952" y="1052673"/>
                </a:cubicBezTo>
                <a:lnTo>
                  <a:pt x="971365" y="1152111"/>
                </a:lnTo>
                <a:cubicBezTo>
                  <a:pt x="981975" y="1162721"/>
                  <a:pt x="999219" y="1162721"/>
                  <a:pt x="1009829" y="1152111"/>
                </a:cubicBezTo>
                <a:lnTo>
                  <a:pt x="1152212" y="1009829"/>
                </a:lnTo>
                <a:cubicBezTo>
                  <a:pt x="1157353" y="1004688"/>
                  <a:pt x="1160189" y="997851"/>
                  <a:pt x="1160189" y="990584"/>
                </a:cubicBezTo>
                <a:cubicBezTo>
                  <a:pt x="1160189" y="983317"/>
                  <a:pt x="1157353" y="976480"/>
                  <a:pt x="1152212" y="971340"/>
                </a:cubicBezTo>
                <a:lnTo>
                  <a:pt x="1052800" y="871927"/>
                </a:lnTo>
                <a:cubicBezTo>
                  <a:pt x="1052192" y="871319"/>
                  <a:pt x="1052065" y="870458"/>
                  <a:pt x="1052445" y="869774"/>
                </a:cubicBezTo>
                <a:cubicBezTo>
                  <a:pt x="1062042" y="852784"/>
                  <a:pt x="1070601" y="835236"/>
                  <a:pt x="1078020" y="817283"/>
                </a:cubicBezTo>
                <a:cubicBezTo>
                  <a:pt x="1085465" y="799355"/>
                  <a:pt x="1091820" y="780997"/>
                  <a:pt x="1096986" y="762360"/>
                </a:cubicBezTo>
                <a:cubicBezTo>
                  <a:pt x="1097188" y="761626"/>
                  <a:pt x="1097923" y="761094"/>
                  <a:pt x="1098758" y="761094"/>
                </a:cubicBezTo>
                <a:lnTo>
                  <a:pt x="1239294" y="761094"/>
                </a:lnTo>
                <a:cubicBezTo>
                  <a:pt x="1254284" y="761094"/>
                  <a:pt x="1266489" y="748914"/>
                  <a:pt x="1266489" y="733898"/>
                </a:cubicBezTo>
                <a:lnTo>
                  <a:pt x="1266489" y="532540"/>
                </a:lnTo>
                <a:cubicBezTo>
                  <a:pt x="1266489" y="517550"/>
                  <a:pt x="1254284" y="505345"/>
                  <a:pt x="1239294" y="505345"/>
                </a:cubicBezTo>
                <a:close/>
                <a:moveTo>
                  <a:pt x="1241168" y="733898"/>
                </a:moveTo>
                <a:cubicBezTo>
                  <a:pt x="1241168" y="734936"/>
                  <a:pt x="1240307" y="735772"/>
                  <a:pt x="1239294" y="735772"/>
                </a:cubicBezTo>
                <a:lnTo>
                  <a:pt x="1098758" y="735772"/>
                </a:lnTo>
                <a:cubicBezTo>
                  <a:pt x="1086604" y="735772"/>
                  <a:pt x="1075842" y="743926"/>
                  <a:pt x="1072601" y="755599"/>
                </a:cubicBezTo>
                <a:cubicBezTo>
                  <a:pt x="1062776" y="790872"/>
                  <a:pt x="1048596" y="825107"/>
                  <a:pt x="1030390" y="857316"/>
                </a:cubicBezTo>
                <a:cubicBezTo>
                  <a:pt x="1024439" y="867850"/>
                  <a:pt x="1026288" y="881220"/>
                  <a:pt x="1034897" y="889829"/>
                </a:cubicBezTo>
                <a:lnTo>
                  <a:pt x="1134310" y="989242"/>
                </a:lnTo>
                <a:cubicBezTo>
                  <a:pt x="1134766" y="989698"/>
                  <a:pt x="1134867" y="990230"/>
                  <a:pt x="1134867" y="990584"/>
                </a:cubicBezTo>
                <a:cubicBezTo>
                  <a:pt x="1134867" y="990939"/>
                  <a:pt x="1134766" y="991445"/>
                  <a:pt x="1134310" y="991901"/>
                </a:cubicBezTo>
                <a:lnTo>
                  <a:pt x="991926" y="1134209"/>
                </a:lnTo>
                <a:cubicBezTo>
                  <a:pt x="991192" y="1134943"/>
                  <a:pt x="990002" y="1134943"/>
                  <a:pt x="989267" y="1134209"/>
                </a:cubicBezTo>
                <a:lnTo>
                  <a:pt x="889855" y="1034770"/>
                </a:lnTo>
                <a:cubicBezTo>
                  <a:pt x="881245" y="1026161"/>
                  <a:pt x="867875" y="1024338"/>
                  <a:pt x="857316" y="1030289"/>
                </a:cubicBezTo>
                <a:cubicBezTo>
                  <a:pt x="825284" y="1048444"/>
                  <a:pt x="791049" y="1062650"/>
                  <a:pt x="755599" y="1072500"/>
                </a:cubicBezTo>
                <a:cubicBezTo>
                  <a:pt x="743951" y="1075741"/>
                  <a:pt x="735797" y="1086503"/>
                  <a:pt x="735797" y="1098657"/>
                </a:cubicBezTo>
                <a:lnTo>
                  <a:pt x="735797" y="1239192"/>
                </a:lnTo>
                <a:cubicBezTo>
                  <a:pt x="735797" y="1240231"/>
                  <a:pt x="734962" y="1241066"/>
                  <a:pt x="733924" y="1241066"/>
                </a:cubicBezTo>
                <a:lnTo>
                  <a:pt x="532591" y="1241066"/>
                </a:lnTo>
                <a:cubicBezTo>
                  <a:pt x="531553" y="1241066"/>
                  <a:pt x="530717" y="1240231"/>
                  <a:pt x="530717" y="1239192"/>
                </a:cubicBezTo>
                <a:lnTo>
                  <a:pt x="530717" y="1098657"/>
                </a:lnTo>
                <a:cubicBezTo>
                  <a:pt x="530717" y="1086503"/>
                  <a:pt x="522589" y="1075741"/>
                  <a:pt x="510916" y="1072500"/>
                </a:cubicBezTo>
                <a:cubicBezTo>
                  <a:pt x="475465" y="1062650"/>
                  <a:pt x="441256" y="1048444"/>
                  <a:pt x="409198" y="1030289"/>
                </a:cubicBezTo>
                <a:cubicBezTo>
                  <a:pt x="405071" y="1027959"/>
                  <a:pt x="400488" y="1026820"/>
                  <a:pt x="395930" y="1026820"/>
                </a:cubicBezTo>
                <a:cubicBezTo>
                  <a:pt x="388890" y="1026820"/>
                  <a:pt x="381902" y="1029554"/>
                  <a:pt x="376660" y="1034770"/>
                </a:cubicBezTo>
                <a:lnTo>
                  <a:pt x="277247" y="1134209"/>
                </a:lnTo>
                <a:cubicBezTo>
                  <a:pt x="276513" y="1134943"/>
                  <a:pt x="275323" y="1134943"/>
                  <a:pt x="274588" y="1134209"/>
                </a:cubicBezTo>
                <a:lnTo>
                  <a:pt x="132204" y="991901"/>
                </a:lnTo>
                <a:cubicBezTo>
                  <a:pt x="131749" y="991445"/>
                  <a:pt x="131647" y="990939"/>
                  <a:pt x="131647" y="990584"/>
                </a:cubicBezTo>
                <a:cubicBezTo>
                  <a:pt x="131647" y="990230"/>
                  <a:pt x="131749" y="989698"/>
                  <a:pt x="132204" y="989242"/>
                </a:cubicBezTo>
                <a:lnTo>
                  <a:pt x="231643" y="889829"/>
                </a:lnTo>
                <a:cubicBezTo>
                  <a:pt x="240227" y="881220"/>
                  <a:pt x="242075" y="867850"/>
                  <a:pt x="236125" y="857316"/>
                </a:cubicBezTo>
                <a:cubicBezTo>
                  <a:pt x="217969" y="825158"/>
                  <a:pt x="203789" y="790948"/>
                  <a:pt x="193939" y="755574"/>
                </a:cubicBezTo>
                <a:cubicBezTo>
                  <a:pt x="190698" y="743926"/>
                  <a:pt x="179936" y="735772"/>
                  <a:pt x="167781" y="735772"/>
                </a:cubicBezTo>
                <a:lnTo>
                  <a:pt x="27195" y="735772"/>
                </a:lnTo>
                <a:cubicBezTo>
                  <a:pt x="26183" y="735772"/>
                  <a:pt x="25322" y="734936"/>
                  <a:pt x="25322" y="733898"/>
                </a:cubicBezTo>
                <a:lnTo>
                  <a:pt x="25322" y="532540"/>
                </a:lnTo>
                <a:cubicBezTo>
                  <a:pt x="25322" y="531502"/>
                  <a:pt x="26183" y="530666"/>
                  <a:pt x="27195" y="530666"/>
                </a:cubicBezTo>
                <a:lnTo>
                  <a:pt x="167756" y="530666"/>
                </a:lnTo>
                <a:cubicBezTo>
                  <a:pt x="179936" y="530666"/>
                  <a:pt x="190698" y="522513"/>
                  <a:pt x="193913" y="510865"/>
                </a:cubicBezTo>
                <a:cubicBezTo>
                  <a:pt x="203713" y="475592"/>
                  <a:pt x="217918" y="441382"/>
                  <a:pt x="236125" y="409148"/>
                </a:cubicBezTo>
                <a:cubicBezTo>
                  <a:pt x="242075" y="398589"/>
                  <a:pt x="240227" y="385219"/>
                  <a:pt x="231643" y="376635"/>
                </a:cubicBezTo>
                <a:lnTo>
                  <a:pt x="132179" y="277222"/>
                </a:lnTo>
                <a:cubicBezTo>
                  <a:pt x="131723" y="276766"/>
                  <a:pt x="131622" y="276260"/>
                  <a:pt x="131622" y="275905"/>
                </a:cubicBezTo>
                <a:cubicBezTo>
                  <a:pt x="131622" y="275551"/>
                  <a:pt x="131723" y="275044"/>
                  <a:pt x="132179" y="274588"/>
                </a:cubicBezTo>
                <a:lnTo>
                  <a:pt x="274563" y="132204"/>
                </a:lnTo>
                <a:cubicBezTo>
                  <a:pt x="275297" y="131495"/>
                  <a:pt x="276487" y="131495"/>
                  <a:pt x="277222" y="132204"/>
                </a:cubicBezTo>
                <a:lnTo>
                  <a:pt x="376685" y="231643"/>
                </a:lnTo>
                <a:cubicBezTo>
                  <a:pt x="385295" y="240252"/>
                  <a:pt x="398665" y="242101"/>
                  <a:pt x="409198" y="236125"/>
                </a:cubicBezTo>
                <a:cubicBezTo>
                  <a:pt x="441357" y="217918"/>
                  <a:pt x="475592" y="203713"/>
                  <a:pt x="510916" y="193913"/>
                </a:cubicBezTo>
                <a:cubicBezTo>
                  <a:pt x="522564" y="190672"/>
                  <a:pt x="530717" y="179911"/>
                  <a:pt x="530717" y="167756"/>
                </a:cubicBezTo>
                <a:lnTo>
                  <a:pt x="530717" y="27195"/>
                </a:lnTo>
                <a:cubicBezTo>
                  <a:pt x="530717" y="26157"/>
                  <a:pt x="531553" y="25322"/>
                  <a:pt x="532591" y="25322"/>
                </a:cubicBezTo>
                <a:lnTo>
                  <a:pt x="733898" y="25322"/>
                </a:lnTo>
                <a:cubicBezTo>
                  <a:pt x="734936" y="25322"/>
                  <a:pt x="735772" y="26157"/>
                  <a:pt x="735772" y="27195"/>
                </a:cubicBezTo>
                <a:lnTo>
                  <a:pt x="735772" y="167756"/>
                </a:lnTo>
                <a:cubicBezTo>
                  <a:pt x="735772" y="179911"/>
                  <a:pt x="743926" y="190672"/>
                  <a:pt x="755574" y="193913"/>
                </a:cubicBezTo>
                <a:cubicBezTo>
                  <a:pt x="790897" y="203713"/>
                  <a:pt x="825107" y="217918"/>
                  <a:pt x="857291" y="236099"/>
                </a:cubicBezTo>
                <a:cubicBezTo>
                  <a:pt x="867850" y="242075"/>
                  <a:pt x="881194" y="240227"/>
                  <a:pt x="889804" y="231617"/>
                </a:cubicBezTo>
                <a:lnTo>
                  <a:pt x="989267" y="132204"/>
                </a:lnTo>
                <a:cubicBezTo>
                  <a:pt x="990002" y="131495"/>
                  <a:pt x="991192" y="131495"/>
                  <a:pt x="991926" y="132204"/>
                </a:cubicBezTo>
                <a:lnTo>
                  <a:pt x="1134285" y="274538"/>
                </a:lnTo>
                <a:cubicBezTo>
                  <a:pt x="1134741" y="274993"/>
                  <a:pt x="1134842" y="275525"/>
                  <a:pt x="1134842" y="275880"/>
                </a:cubicBezTo>
                <a:cubicBezTo>
                  <a:pt x="1134842" y="276234"/>
                  <a:pt x="1134741" y="276741"/>
                  <a:pt x="1134285" y="277196"/>
                </a:cubicBezTo>
                <a:lnTo>
                  <a:pt x="1034846" y="376635"/>
                </a:lnTo>
                <a:cubicBezTo>
                  <a:pt x="1026262" y="385219"/>
                  <a:pt x="1024414" y="398589"/>
                  <a:pt x="1030365" y="409148"/>
                </a:cubicBezTo>
                <a:cubicBezTo>
                  <a:pt x="1048520" y="441230"/>
                  <a:pt x="1062700" y="475465"/>
                  <a:pt x="1072550" y="510865"/>
                </a:cubicBezTo>
                <a:cubicBezTo>
                  <a:pt x="1075792" y="522538"/>
                  <a:pt x="1086553" y="530666"/>
                  <a:pt x="1098708" y="530666"/>
                </a:cubicBezTo>
                <a:lnTo>
                  <a:pt x="1239294" y="530666"/>
                </a:lnTo>
                <a:cubicBezTo>
                  <a:pt x="1240307" y="530666"/>
                  <a:pt x="1241168" y="531502"/>
                  <a:pt x="1241168" y="532540"/>
                </a:cubicBezTo>
                <a:lnTo>
                  <a:pt x="1241168" y="733898"/>
                </a:lnTo>
                <a:close/>
                <a:moveTo>
                  <a:pt x="633245" y="357669"/>
                </a:moveTo>
                <a:cubicBezTo>
                  <a:pt x="481315" y="357669"/>
                  <a:pt x="357719" y="481264"/>
                  <a:pt x="357719" y="633194"/>
                </a:cubicBezTo>
                <a:cubicBezTo>
                  <a:pt x="357719" y="785124"/>
                  <a:pt x="481315" y="908719"/>
                  <a:pt x="633245" y="908719"/>
                </a:cubicBezTo>
                <a:cubicBezTo>
                  <a:pt x="785175" y="908719"/>
                  <a:pt x="908770" y="785124"/>
                  <a:pt x="908770" y="633194"/>
                </a:cubicBezTo>
                <a:cubicBezTo>
                  <a:pt x="908770" y="481264"/>
                  <a:pt x="785175" y="357669"/>
                  <a:pt x="633245" y="357669"/>
                </a:cubicBezTo>
                <a:close/>
                <a:moveTo>
                  <a:pt x="633245" y="883397"/>
                </a:moveTo>
                <a:cubicBezTo>
                  <a:pt x="495267" y="883397"/>
                  <a:pt x="383041" y="771172"/>
                  <a:pt x="383041" y="633194"/>
                </a:cubicBezTo>
                <a:cubicBezTo>
                  <a:pt x="383041" y="495216"/>
                  <a:pt x="495267" y="382990"/>
                  <a:pt x="633245" y="382990"/>
                </a:cubicBezTo>
                <a:cubicBezTo>
                  <a:pt x="771222" y="382990"/>
                  <a:pt x="883448" y="495216"/>
                  <a:pt x="883448" y="633194"/>
                </a:cubicBezTo>
                <a:cubicBezTo>
                  <a:pt x="883448" y="771172"/>
                  <a:pt x="771222" y="883397"/>
                  <a:pt x="633245" y="883397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3" name="Google Shape;583;p28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4" name="Google Shape;584;p28"/>
          <p:cNvSpPr/>
          <p:nvPr/>
        </p:nvSpPr>
        <p:spPr>
          <a:xfrm>
            <a:off x="13685689" y="4030150"/>
            <a:ext cx="1474010" cy="1474010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585" name="Google Shape;585;p28"/>
          <p:cNvSpPr/>
          <p:nvPr/>
        </p:nvSpPr>
        <p:spPr>
          <a:xfrm>
            <a:off x="13629747" y="4038311"/>
            <a:ext cx="1240863" cy="1240863"/>
          </a:xfrm>
          <a:custGeom>
            <a:rect b="b" l="l" r="r" t="t"/>
            <a:pathLst>
              <a:path extrusionOk="0" h="1240863" w="1240863">
                <a:moveTo>
                  <a:pt x="1240864" y="620432"/>
                </a:moveTo>
                <a:cubicBezTo>
                  <a:pt x="1240864" y="788416"/>
                  <a:pt x="1174116" y="940802"/>
                  <a:pt x="1065663" y="1052521"/>
                </a:cubicBezTo>
                <a:cubicBezTo>
                  <a:pt x="952956" y="1168646"/>
                  <a:pt x="795202" y="1240813"/>
                  <a:pt x="620584" y="1240864"/>
                </a:cubicBezTo>
                <a:lnTo>
                  <a:pt x="620432" y="1240864"/>
                </a:lnTo>
                <a:cubicBezTo>
                  <a:pt x="445788" y="1240864"/>
                  <a:pt x="288009" y="1168722"/>
                  <a:pt x="175251" y="1052597"/>
                </a:cubicBezTo>
                <a:cubicBezTo>
                  <a:pt x="66799" y="940878"/>
                  <a:pt x="0" y="788441"/>
                  <a:pt x="0" y="620432"/>
                </a:cubicBezTo>
                <a:cubicBezTo>
                  <a:pt x="0" y="616811"/>
                  <a:pt x="25" y="613190"/>
                  <a:pt x="101" y="609594"/>
                </a:cubicBezTo>
                <a:cubicBezTo>
                  <a:pt x="2887" y="445889"/>
                  <a:pt x="69128" y="297631"/>
                  <a:pt x="175226" y="188317"/>
                </a:cubicBezTo>
                <a:cubicBezTo>
                  <a:pt x="287933" y="72192"/>
                  <a:pt x="445712" y="25"/>
                  <a:pt x="620356" y="0"/>
                </a:cubicBezTo>
                <a:lnTo>
                  <a:pt x="620457" y="0"/>
                </a:lnTo>
                <a:cubicBezTo>
                  <a:pt x="620482" y="0"/>
                  <a:pt x="620482" y="0"/>
                  <a:pt x="620508" y="0"/>
                </a:cubicBezTo>
                <a:lnTo>
                  <a:pt x="620584" y="0"/>
                </a:lnTo>
                <a:cubicBezTo>
                  <a:pt x="795177" y="51"/>
                  <a:pt x="952931" y="72217"/>
                  <a:pt x="1065638" y="188317"/>
                </a:cubicBezTo>
                <a:cubicBezTo>
                  <a:pt x="1171735" y="297631"/>
                  <a:pt x="1237977" y="445889"/>
                  <a:pt x="1240762" y="609594"/>
                </a:cubicBezTo>
                <a:cubicBezTo>
                  <a:pt x="1240838" y="613190"/>
                  <a:pt x="1240864" y="616811"/>
                  <a:pt x="1240864" y="6204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8"/>
          <p:cNvSpPr/>
          <p:nvPr/>
        </p:nvSpPr>
        <p:spPr>
          <a:xfrm>
            <a:off x="13617087" y="4025625"/>
            <a:ext cx="1266210" cy="1266210"/>
          </a:xfrm>
          <a:custGeom>
            <a:rect b="b" l="l" r="r" t="t"/>
            <a:pathLst>
              <a:path extrusionOk="0" h="1266210" w="1266210">
                <a:moveTo>
                  <a:pt x="1266211" y="622280"/>
                </a:moveTo>
                <a:cubicBezTo>
                  <a:pt x="1266211" y="621647"/>
                  <a:pt x="1266109" y="621014"/>
                  <a:pt x="1266033" y="620407"/>
                </a:cubicBezTo>
                <a:cubicBezTo>
                  <a:pt x="1262894" y="459715"/>
                  <a:pt x="1199488" y="307684"/>
                  <a:pt x="1087389" y="192192"/>
                </a:cubicBezTo>
                <a:cubicBezTo>
                  <a:pt x="1029022" y="132078"/>
                  <a:pt x="960603" y="84802"/>
                  <a:pt x="884005" y="51707"/>
                </a:cubicBezTo>
                <a:cubicBezTo>
                  <a:pt x="879042" y="49555"/>
                  <a:pt x="874079" y="47478"/>
                  <a:pt x="869065" y="45478"/>
                </a:cubicBezTo>
                <a:cubicBezTo>
                  <a:pt x="794189" y="15345"/>
                  <a:pt x="714983" y="76"/>
                  <a:pt x="633245" y="25"/>
                </a:cubicBezTo>
                <a:cubicBezTo>
                  <a:pt x="633194" y="25"/>
                  <a:pt x="633169" y="0"/>
                  <a:pt x="633118" y="0"/>
                </a:cubicBezTo>
                <a:cubicBezTo>
                  <a:pt x="633093" y="0"/>
                  <a:pt x="633042" y="0"/>
                  <a:pt x="633017" y="0"/>
                </a:cubicBezTo>
                <a:cubicBezTo>
                  <a:pt x="633017" y="0"/>
                  <a:pt x="633017" y="0"/>
                  <a:pt x="633017" y="0"/>
                </a:cubicBezTo>
                <a:cubicBezTo>
                  <a:pt x="633017" y="0"/>
                  <a:pt x="632991" y="0"/>
                  <a:pt x="632991" y="0"/>
                </a:cubicBezTo>
                <a:cubicBezTo>
                  <a:pt x="630586" y="0"/>
                  <a:pt x="628206" y="76"/>
                  <a:pt x="625800" y="101"/>
                </a:cubicBezTo>
                <a:cubicBezTo>
                  <a:pt x="622787" y="127"/>
                  <a:pt x="619773" y="152"/>
                  <a:pt x="616760" y="228"/>
                </a:cubicBezTo>
                <a:cubicBezTo>
                  <a:pt x="615241" y="279"/>
                  <a:pt x="613722" y="355"/>
                  <a:pt x="612177" y="405"/>
                </a:cubicBezTo>
                <a:cubicBezTo>
                  <a:pt x="608277" y="532"/>
                  <a:pt x="604378" y="658"/>
                  <a:pt x="600504" y="836"/>
                </a:cubicBezTo>
                <a:cubicBezTo>
                  <a:pt x="600200" y="861"/>
                  <a:pt x="599896" y="886"/>
                  <a:pt x="599592" y="886"/>
                </a:cubicBezTo>
                <a:cubicBezTo>
                  <a:pt x="524336" y="4786"/>
                  <a:pt x="451359" y="21802"/>
                  <a:pt x="382256" y="51656"/>
                </a:cubicBezTo>
                <a:cubicBezTo>
                  <a:pt x="305633" y="84777"/>
                  <a:pt x="237188" y="132053"/>
                  <a:pt x="178796" y="192192"/>
                </a:cubicBezTo>
                <a:cubicBezTo>
                  <a:pt x="66317" y="308089"/>
                  <a:pt x="2836" y="460753"/>
                  <a:pt x="101" y="622027"/>
                </a:cubicBezTo>
                <a:cubicBezTo>
                  <a:pt x="25" y="625699"/>
                  <a:pt x="0" y="629421"/>
                  <a:pt x="0" y="633118"/>
                </a:cubicBezTo>
                <a:cubicBezTo>
                  <a:pt x="0" y="798696"/>
                  <a:pt x="63507" y="955311"/>
                  <a:pt x="178822" y="1074095"/>
                </a:cubicBezTo>
                <a:cubicBezTo>
                  <a:pt x="237214" y="1134234"/>
                  <a:pt x="305658" y="1181484"/>
                  <a:pt x="382256" y="1214580"/>
                </a:cubicBezTo>
                <a:cubicBezTo>
                  <a:pt x="461564" y="1248840"/>
                  <a:pt x="545961" y="1266211"/>
                  <a:pt x="633219" y="1266211"/>
                </a:cubicBezTo>
                <a:cubicBezTo>
                  <a:pt x="633219" y="1266211"/>
                  <a:pt x="633219" y="1266211"/>
                  <a:pt x="633219" y="1266211"/>
                </a:cubicBezTo>
                <a:cubicBezTo>
                  <a:pt x="633219" y="1266211"/>
                  <a:pt x="633219" y="1266211"/>
                  <a:pt x="633219" y="1266211"/>
                </a:cubicBezTo>
                <a:cubicBezTo>
                  <a:pt x="633219" y="1266211"/>
                  <a:pt x="633219" y="1266211"/>
                  <a:pt x="633219" y="1266211"/>
                </a:cubicBezTo>
                <a:cubicBezTo>
                  <a:pt x="720326" y="1266185"/>
                  <a:pt x="804698" y="1248789"/>
                  <a:pt x="883980" y="1214529"/>
                </a:cubicBezTo>
                <a:cubicBezTo>
                  <a:pt x="960578" y="1181434"/>
                  <a:pt x="1028997" y="1134158"/>
                  <a:pt x="1087364" y="1074019"/>
                </a:cubicBezTo>
                <a:cubicBezTo>
                  <a:pt x="1202653" y="955260"/>
                  <a:pt x="1266135" y="798671"/>
                  <a:pt x="1266135" y="633118"/>
                </a:cubicBezTo>
                <a:cubicBezTo>
                  <a:pt x="1266135" y="629902"/>
                  <a:pt x="1266109" y="626712"/>
                  <a:pt x="1266033" y="623546"/>
                </a:cubicBezTo>
                <a:cubicBezTo>
                  <a:pt x="1266135" y="623116"/>
                  <a:pt x="1266211" y="622711"/>
                  <a:pt x="1266211" y="622280"/>
                </a:cubicBezTo>
                <a:close/>
                <a:moveTo>
                  <a:pt x="915683" y="930724"/>
                </a:moveTo>
                <a:cubicBezTo>
                  <a:pt x="939840" y="840275"/>
                  <a:pt x="952652" y="738330"/>
                  <a:pt x="952804" y="634966"/>
                </a:cubicBezTo>
                <a:lnTo>
                  <a:pt x="1240838" y="634966"/>
                </a:lnTo>
                <a:cubicBezTo>
                  <a:pt x="1240383" y="788922"/>
                  <a:pt x="1182750" y="934699"/>
                  <a:pt x="1078121" y="1047051"/>
                </a:cubicBezTo>
                <a:cubicBezTo>
                  <a:pt x="1030263" y="999725"/>
                  <a:pt x="975720" y="960679"/>
                  <a:pt x="915683" y="930724"/>
                </a:cubicBezTo>
                <a:close/>
                <a:moveTo>
                  <a:pt x="520918" y="1230634"/>
                </a:moveTo>
                <a:cubicBezTo>
                  <a:pt x="518158" y="1230127"/>
                  <a:pt x="515423" y="1229621"/>
                  <a:pt x="512663" y="1229064"/>
                </a:cubicBezTo>
                <a:cubicBezTo>
                  <a:pt x="510485" y="1228633"/>
                  <a:pt x="508333" y="1228152"/>
                  <a:pt x="506180" y="1227696"/>
                </a:cubicBezTo>
                <a:cubicBezTo>
                  <a:pt x="503471" y="1227114"/>
                  <a:pt x="500736" y="1226557"/>
                  <a:pt x="498027" y="1225949"/>
                </a:cubicBezTo>
                <a:cubicBezTo>
                  <a:pt x="495874" y="1225468"/>
                  <a:pt x="493722" y="1224936"/>
                  <a:pt x="491570" y="1224430"/>
                </a:cubicBezTo>
                <a:cubicBezTo>
                  <a:pt x="488860" y="1223797"/>
                  <a:pt x="486176" y="1223164"/>
                  <a:pt x="483467" y="1222480"/>
                </a:cubicBezTo>
                <a:cubicBezTo>
                  <a:pt x="481340" y="1221948"/>
                  <a:pt x="479213" y="1221366"/>
                  <a:pt x="477086" y="1220809"/>
                </a:cubicBezTo>
                <a:cubicBezTo>
                  <a:pt x="474402" y="1220100"/>
                  <a:pt x="471718" y="1219391"/>
                  <a:pt x="469033" y="1218657"/>
                </a:cubicBezTo>
                <a:cubicBezTo>
                  <a:pt x="466906" y="1218074"/>
                  <a:pt x="464805" y="1217441"/>
                  <a:pt x="462678" y="1216833"/>
                </a:cubicBezTo>
                <a:cubicBezTo>
                  <a:pt x="460019" y="1216074"/>
                  <a:pt x="457360" y="1215289"/>
                  <a:pt x="454701" y="1214478"/>
                </a:cubicBezTo>
                <a:cubicBezTo>
                  <a:pt x="452600" y="1213845"/>
                  <a:pt x="450498" y="1213162"/>
                  <a:pt x="448396" y="1212503"/>
                </a:cubicBezTo>
                <a:cubicBezTo>
                  <a:pt x="445763" y="1211668"/>
                  <a:pt x="443129" y="1210832"/>
                  <a:pt x="440496" y="1209946"/>
                </a:cubicBezTo>
                <a:cubicBezTo>
                  <a:pt x="438420" y="1209262"/>
                  <a:pt x="436343" y="1208528"/>
                  <a:pt x="434267" y="1207819"/>
                </a:cubicBezTo>
                <a:cubicBezTo>
                  <a:pt x="431659" y="1206907"/>
                  <a:pt x="429025" y="1206021"/>
                  <a:pt x="426442" y="1205084"/>
                </a:cubicBezTo>
                <a:cubicBezTo>
                  <a:pt x="424366" y="1204350"/>
                  <a:pt x="422315" y="1203565"/>
                  <a:pt x="420264" y="1202805"/>
                </a:cubicBezTo>
                <a:cubicBezTo>
                  <a:pt x="417681" y="1201843"/>
                  <a:pt x="415098" y="1200855"/>
                  <a:pt x="412516" y="1199868"/>
                </a:cubicBezTo>
                <a:cubicBezTo>
                  <a:pt x="410464" y="1199083"/>
                  <a:pt x="408439" y="1198247"/>
                  <a:pt x="406388" y="1197437"/>
                </a:cubicBezTo>
                <a:cubicBezTo>
                  <a:pt x="403830" y="1196399"/>
                  <a:pt x="401273" y="1195361"/>
                  <a:pt x="398715" y="1194297"/>
                </a:cubicBezTo>
                <a:cubicBezTo>
                  <a:pt x="396689" y="1193461"/>
                  <a:pt x="394664" y="1192601"/>
                  <a:pt x="392663" y="1191714"/>
                </a:cubicBezTo>
                <a:cubicBezTo>
                  <a:pt x="390131" y="1190625"/>
                  <a:pt x="387599" y="1189511"/>
                  <a:pt x="385067" y="1188397"/>
                </a:cubicBezTo>
                <a:cubicBezTo>
                  <a:pt x="383066" y="1187511"/>
                  <a:pt x="381066" y="1186599"/>
                  <a:pt x="379066" y="1185662"/>
                </a:cubicBezTo>
                <a:cubicBezTo>
                  <a:pt x="376559" y="1184498"/>
                  <a:pt x="374052" y="1183333"/>
                  <a:pt x="371545" y="1182143"/>
                </a:cubicBezTo>
                <a:cubicBezTo>
                  <a:pt x="369570" y="1181206"/>
                  <a:pt x="367595" y="1180244"/>
                  <a:pt x="365620" y="1179281"/>
                </a:cubicBezTo>
                <a:cubicBezTo>
                  <a:pt x="363138" y="1178066"/>
                  <a:pt x="360657" y="1176825"/>
                  <a:pt x="358201" y="1175584"/>
                </a:cubicBezTo>
                <a:cubicBezTo>
                  <a:pt x="356251" y="1174597"/>
                  <a:pt x="354276" y="1173584"/>
                  <a:pt x="352326" y="1172571"/>
                </a:cubicBezTo>
                <a:cubicBezTo>
                  <a:pt x="349870" y="1171280"/>
                  <a:pt x="347439" y="1169988"/>
                  <a:pt x="345008" y="1168672"/>
                </a:cubicBezTo>
                <a:cubicBezTo>
                  <a:pt x="343058" y="1167633"/>
                  <a:pt x="341134" y="1166570"/>
                  <a:pt x="339209" y="1165506"/>
                </a:cubicBezTo>
                <a:cubicBezTo>
                  <a:pt x="336804" y="1164164"/>
                  <a:pt x="334398" y="1162822"/>
                  <a:pt x="331993" y="1161430"/>
                </a:cubicBezTo>
                <a:cubicBezTo>
                  <a:pt x="330068" y="1160341"/>
                  <a:pt x="328144" y="1159227"/>
                  <a:pt x="326245" y="1158112"/>
                </a:cubicBezTo>
                <a:cubicBezTo>
                  <a:pt x="323864" y="1156720"/>
                  <a:pt x="321509" y="1155302"/>
                  <a:pt x="319154" y="1153884"/>
                </a:cubicBezTo>
                <a:cubicBezTo>
                  <a:pt x="317255" y="1152719"/>
                  <a:pt x="315356" y="1151579"/>
                  <a:pt x="313457" y="1150389"/>
                </a:cubicBezTo>
                <a:cubicBezTo>
                  <a:pt x="311128" y="1148946"/>
                  <a:pt x="308798" y="1147452"/>
                  <a:pt x="306468" y="1145983"/>
                </a:cubicBezTo>
                <a:cubicBezTo>
                  <a:pt x="304595" y="1144768"/>
                  <a:pt x="302721" y="1143578"/>
                  <a:pt x="300847" y="1142337"/>
                </a:cubicBezTo>
                <a:cubicBezTo>
                  <a:pt x="298543" y="1140818"/>
                  <a:pt x="296264" y="1139298"/>
                  <a:pt x="293985" y="1137754"/>
                </a:cubicBezTo>
                <a:cubicBezTo>
                  <a:pt x="292111" y="1136488"/>
                  <a:pt x="290262" y="1135247"/>
                  <a:pt x="288414" y="1133956"/>
                </a:cubicBezTo>
                <a:cubicBezTo>
                  <a:pt x="286160" y="1132386"/>
                  <a:pt x="283932" y="1130816"/>
                  <a:pt x="281678" y="1129220"/>
                </a:cubicBezTo>
                <a:cubicBezTo>
                  <a:pt x="279830" y="1127904"/>
                  <a:pt x="277981" y="1126587"/>
                  <a:pt x="276158" y="1125245"/>
                </a:cubicBezTo>
                <a:cubicBezTo>
                  <a:pt x="273955" y="1123624"/>
                  <a:pt x="271752" y="1122004"/>
                  <a:pt x="269549" y="1120358"/>
                </a:cubicBezTo>
                <a:cubicBezTo>
                  <a:pt x="267726" y="1118990"/>
                  <a:pt x="265903" y="1117623"/>
                  <a:pt x="264080" y="1116230"/>
                </a:cubicBezTo>
                <a:cubicBezTo>
                  <a:pt x="261902" y="1114559"/>
                  <a:pt x="259775" y="1112863"/>
                  <a:pt x="257623" y="1111191"/>
                </a:cubicBezTo>
                <a:cubicBezTo>
                  <a:pt x="255825" y="1109773"/>
                  <a:pt x="254002" y="1108355"/>
                  <a:pt x="252229" y="1106887"/>
                </a:cubicBezTo>
                <a:cubicBezTo>
                  <a:pt x="250102" y="1105165"/>
                  <a:pt x="248026" y="1103443"/>
                  <a:pt x="245924" y="1101696"/>
                </a:cubicBezTo>
                <a:cubicBezTo>
                  <a:pt x="244126" y="1100202"/>
                  <a:pt x="242354" y="1098733"/>
                  <a:pt x="240581" y="1097239"/>
                </a:cubicBezTo>
                <a:cubicBezTo>
                  <a:pt x="238505" y="1095492"/>
                  <a:pt x="236479" y="1093694"/>
                  <a:pt x="234428" y="1091922"/>
                </a:cubicBezTo>
                <a:cubicBezTo>
                  <a:pt x="232656" y="1090377"/>
                  <a:pt x="230883" y="1088832"/>
                  <a:pt x="229136" y="1087288"/>
                </a:cubicBezTo>
                <a:cubicBezTo>
                  <a:pt x="227135" y="1085490"/>
                  <a:pt x="225135" y="1083667"/>
                  <a:pt x="223135" y="1081844"/>
                </a:cubicBezTo>
                <a:cubicBezTo>
                  <a:pt x="221387" y="1080248"/>
                  <a:pt x="219615" y="1078628"/>
                  <a:pt x="217893" y="1077007"/>
                </a:cubicBezTo>
                <a:cubicBezTo>
                  <a:pt x="215943" y="1075159"/>
                  <a:pt x="213994" y="1073310"/>
                  <a:pt x="212069" y="1071436"/>
                </a:cubicBezTo>
                <a:cubicBezTo>
                  <a:pt x="210322" y="1069765"/>
                  <a:pt x="208600" y="1068094"/>
                  <a:pt x="206878" y="1066423"/>
                </a:cubicBezTo>
                <a:cubicBezTo>
                  <a:pt x="206498" y="1066068"/>
                  <a:pt x="206144" y="1065688"/>
                  <a:pt x="205789" y="1065334"/>
                </a:cubicBezTo>
                <a:cubicBezTo>
                  <a:pt x="250634" y="1020945"/>
                  <a:pt x="301632" y="984102"/>
                  <a:pt x="357694" y="955539"/>
                </a:cubicBezTo>
                <a:cubicBezTo>
                  <a:pt x="384257" y="1045000"/>
                  <a:pt x="421657" y="1120459"/>
                  <a:pt x="466324" y="1174344"/>
                </a:cubicBezTo>
                <a:cubicBezTo>
                  <a:pt x="485999" y="1198070"/>
                  <a:pt x="506889" y="1217365"/>
                  <a:pt x="528615" y="1232052"/>
                </a:cubicBezTo>
                <a:cubicBezTo>
                  <a:pt x="528236" y="1231976"/>
                  <a:pt x="527830" y="1231925"/>
                  <a:pt x="527451" y="1231875"/>
                </a:cubicBezTo>
                <a:cubicBezTo>
                  <a:pt x="525248" y="1231444"/>
                  <a:pt x="523070" y="1231039"/>
                  <a:pt x="520918" y="1230634"/>
                </a:cubicBezTo>
                <a:close/>
                <a:moveTo>
                  <a:pt x="188115" y="1047102"/>
                </a:moveTo>
                <a:cubicBezTo>
                  <a:pt x="83460" y="934699"/>
                  <a:pt x="25803" y="788922"/>
                  <a:pt x="25347" y="634941"/>
                </a:cubicBezTo>
                <a:lnTo>
                  <a:pt x="313558" y="634941"/>
                </a:lnTo>
                <a:cubicBezTo>
                  <a:pt x="313710" y="738304"/>
                  <a:pt x="326523" y="840224"/>
                  <a:pt x="350680" y="930648"/>
                </a:cubicBezTo>
                <a:cubicBezTo>
                  <a:pt x="290566" y="960654"/>
                  <a:pt x="235973" y="999751"/>
                  <a:pt x="188115" y="1047102"/>
                </a:cubicBezTo>
                <a:close/>
                <a:moveTo>
                  <a:pt x="188089" y="219210"/>
                </a:moveTo>
                <a:cubicBezTo>
                  <a:pt x="235973" y="266561"/>
                  <a:pt x="290566" y="305633"/>
                  <a:pt x="350655" y="335614"/>
                </a:cubicBezTo>
                <a:cubicBezTo>
                  <a:pt x="328220" y="419707"/>
                  <a:pt x="315533" y="513929"/>
                  <a:pt x="313786" y="609645"/>
                </a:cubicBezTo>
                <a:lnTo>
                  <a:pt x="25803" y="609645"/>
                </a:lnTo>
                <a:cubicBezTo>
                  <a:pt x="31323" y="463843"/>
                  <a:pt x="88575" y="326118"/>
                  <a:pt x="188089" y="219210"/>
                </a:cubicBezTo>
                <a:close/>
                <a:moveTo>
                  <a:pt x="217260" y="189887"/>
                </a:moveTo>
                <a:cubicBezTo>
                  <a:pt x="218805" y="188419"/>
                  <a:pt x="220375" y="187001"/>
                  <a:pt x="221945" y="185557"/>
                </a:cubicBezTo>
                <a:cubicBezTo>
                  <a:pt x="223970" y="183709"/>
                  <a:pt x="225996" y="181835"/>
                  <a:pt x="228022" y="180012"/>
                </a:cubicBezTo>
                <a:cubicBezTo>
                  <a:pt x="229617" y="178569"/>
                  <a:pt x="231263" y="177150"/>
                  <a:pt x="232884" y="175732"/>
                </a:cubicBezTo>
                <a:cubicBezTo>
                  <a:pt x="234909" y="173935"/>
                  <a:pt x="236960" y="172162"/>
                  <a:pt x="239011" y="170390"/>
                </a:cubicBezTo>
                <a:cubicBezTo>
                  <a:pt x="240657" y="168972"/>
                  <a:pt x="242328" y="167604"/>
                  <a:pt x="244000" y="166212"/>
                </a:cubicBezTo>
                <a:cubicBezTo>
                  <a:pt x="246076" y="164490"/>
                  <a:pt x="248152" y="162768"/>
                  <a:pt x="250229" y="161071"/>
                </a:cubicBezTo>
                <a:cubicBezTo>
                  <a:pt x="251900" y="159704"/>
                  <a:pt x="253597" y="158362"/>
                  <a:pt x="255293" y="156994"/>
                </a:cubicBezTo>
                <a:cubicBezTo>
                  <a:pt x="257395" y="155323"/>
                  <a:pt x="259522" y="153652"/>
                  <a:pt x="261649" y="152006"/>
                </a:cubicBezTo>
                <a:cubicBezTo>
                  <a:pt x="263345" y="150689"/>
                  <a:pt x="265067" y="149373"/>
                  <a:pt x="266789" y="148081"/>
                </a:cubicBezTo>
                <a:cubicBezTo>
                  <a:pt x="268942" y="146461"/>
                  <a:pt x="271094" y="144840"/>
                  <a:pt x="273272" y="143245"/>
                </a:cubicBezTo>
                <a:cubicBezTo>
                  <a:pt x="274993" y="141979"/>
                  <a:pt x="276741" y="140713"/>
                  <a:pt x="278488" y="139447"/>
                </a:cubicBezTo>
                <a:cubicBezTo>
                  <a:pt x="280691" y="137851"/>
                  <a:pt x="282894" y="136307"/>
                  <a:pt x="285122" y="134737"/>
                </a:cubicBezTo>
                <a:cubicBezTo>
                  <a:pt x="286869" y="133521"/>
                  <a:pt x="288617" y="132306"/>
                  <a:pt x="290364" y="131090"/>
                </a:cubicBezTo>
                <a:cubicBezTo>
                  <a:pt x="292617" y="129546"/>
                  <a:pt x="294896" y="128026"/>
                  <a:pt x="297150" y="126507"/>
                </a:cubicBezTo>
                <a:cubicBezTo>
                  <a:pt x="298897" y="125342"/>
                  <a:pt x="300670" y="124178"/>
                  <a:pt x="302442" y="123038"/>
                </a:cubicBezTo>
                <a:cubicBezTo>
                  <a:pt x="304772" y="121544"/>
                  <a:pt x="307101" y="120050"/>
                  <a:pt x="309431" y="118581"/>
                </a:cubicBezTo>
                <a:cubicBezTo>
                  <a:pt x="311178" y="117467"/>
                  <a:pt x="312925" y="116378"/>
                  <a:pt x="314698" y="115290"/>
                </a:cubicBezTo>
                <a:cubicBezTo>
                  <a:pt x="317103" y="113821"/>
                  <a:pt x="319534" y="112352"/>
                  <a:pt x="321940" y="110909"/>
                </a:cubicBezTo>
                <a:cubicBezTo>
                  <a:pt x="323662" y="109871"/>
                  <a:pt x="325384" y="108833"/>
                  <a:pt x="327131" y="107820"/>
                </a:cubicBezTo>
                <a:cubicBezTo>
                  <a:pt x="329638" y="106351"/>
                  <a:pt x="332170" y="104933"/>
                  <a:pt x="334702" y="103490"/>
                </a:cubicBezTo>
                <a:cubicBezTo>
                  <a:pt x="336399" y="102527"/>
                  <a:pt x="338070" y="101565"/>
                  <a:pt x="339766" y="100654"/>
                </a:cubicBezTo>
                <a:cubicBezTo>
                  <a:pt x="342425" y="99185"/>
                  <a:pt x="345109" y="97767"/>
                  <a:pt x="347793" y="96324"/>
                </a:cubicBezTo>
                <a:cubicBezTo>
                  <a:pt x="349389" y="95488"/>
                  <a:pt x="350984" y="94602"/>
                  <a:pt x="352579" y="93766"/>
                </a:cubicBezTo>
                <a:cubicBezTo>
                  <a:pt x="355491" y="92247"/>
                  <a:pt x="358403" y="90804"/>
                  <a:pt x="361340" y="89335"/>
                </a:cubicBezTo>
                <a:cubicBezTo>
                  <a:pt x="362758" y="88626"/>
                  <a:pt x="364151" y="87892"/>
                  <a:pt x="365594" y="87208"/>
                </a:cubicBezTo>
                <a:cubicBezTo>
                  <a:pt x="369013" y="85537"/>
                  <a:pt x="372482" y="83891"/>
                  <a:pt x="375926" y="82295"/>
                </a:cubicBezTo>
                <a:cubicBezTo>
                  <a:pt x="376863" y="81865"/>
                  <a:pt x="377799" y="81384"/>
                  <a:pt x="378762" y="80953"/>
                </a:cubicBezTo>
                <a:cubicBezTo>
                  <a:pt x="383218" y="78902"/>
                  <a:pt x="387700" y="76902"/>
                  <a:pt x="392233" y="74927"/>
                </a:cubicBezTo>
                <a:cubicBezTo>
                  <a:pt x="436141" y="55961"/>
                  <a:pt x="481669" y="42414"/>
                  <a:pt x="528413" y="34311"/>
                </a:cubicBezTo>
                <a:cubicBezTo>
                  <a:pt x="506712" y="48997"/>
                  <a:pt x="485847" y="68267"/>
                  <a:pt x="466223" y="91968"/>
                </a:cubicBezTo>
                <a:cubicBezTo>
                  <a:pt x="421581" y="145878"/>
                  <a:pt x="384181" y="221286"/>
                  <a:pt x="357618" y="310748"/>
                </a:cubicBezTo>
                <a:cubicBezTo>
                  <a:pt x="301556" y="282235"/>
                  <a:pt x="250558" y="245392"/>
                  <a:pt x="205688" y="201004"/>
                </a:cubicBezTo>
                <a:cubicBezTo>
                  <a:pt x="206017" y="200674"/>
                  <a:pt x="206346" y="200345"/>
                  <a:pt x="206676" y="200016"/>
                </a:cubicBezTo>
                <a:cubicBezTo>
                  <a:pt x="208170" y="198547"/>
                  <a:pt x="209664" y="197129"/>
                  <a:pt x="211157" y="195686"/>
                </a:cubicBezTo>
                <a:cubicBezTo>
                  <a:pt x="213209" y="193762"/>
                  <a:pt x="215234" y="191812"/>
                  <a:pt x="217260" y="189887"/>
                </a:cubicBezTo>
                <a:close/>
                <a:moveTo>
                  <a:pt x="645779" y="864432"/>
                </a:moveTo>
                <a:lnTo>
                  <a:pt x="645779" y="634941"/>
                </a:lnTo>
                <a:lnTo>
                  <a:pt x="927483" y="634941"/>
                </a:lnTo>
                <a:cubicBezTo>
                  <a:pt x="927331" y="734430"/>
                  <a:pt x="915252" y="832450"/>
                  <a:pt x="892437" y="919683"/>
                </a:cubicBezTo>
                <a:cubicBezTo>
                  <a:pt x="814624" y="884638"/>
                  <a:pt x="731771" y="866103"/>
                  <a:pt x="645779" y="864432"/>
                </a:cubicBezTo>
                <a:close/>
                <a:moveTo>
                  <a:pt x="620457" y="376508"/>
                </a:moveTo>
                <a:cubicBezTo>
                  <a:pt x="536794" y="374837"/>
                  <a:pt x="456271" y="356479"/>
                  <a:pt x="380737" y="321915"/>
                </a:cubicBezTo>
                <a:cubicBezTo>
                  <a:pt x="431937" y="146385"/>
                  <a:pt x="522386" y="35020"/>
                  <a:pt x="620457" y="25980"/>
                </a:cubicBezTo>
                <a:lnTo>
                  <a:pt x="620457" y="376508"/>
                </a:lnTo>
                <a:close/>
                <a:moveTo>
                  <a:pt x="373925" y="346629"/>
                </a:moveTo>
                <a:cubicBezTo>
                  <a:pt x="451688" y="381648"/>
                  <a:pt x="534490" y="400159"/>
                  <a:pt x="620457" y="401804"/>
                </a:cubicBezTo>
                <a:lnTo>
                  <a:pt x="620457" y="609619"/>
                </a:lnTo>
                <a:lnTo>
                  <a:pt x="339108" y="609619"/>
                </a:lnTo>
                <a:cubicBezTo>
                  <a:pt x="340830" y="517828"/>
                  <a:pt x="352782" y="427506"/>
                  <a:pt x="373925" y="346629"/>
                </a:cubicBezTo>
                <a:close/>
                <a:moveTo>
                  <a:pt x="620457" y="634941"/>
                </a:moveTo>
                <a:lnTo>
                  <a:pt x="620457" y="864432"/>
                </a:lnTo>
                <a:cubicBezTo>
                  <a:pt x="534541" y="866077"/>
                  <a:pt x="451739" y="884613"/>
                  <a:pt x="373925" y="919633"/>
                </a:cubicBezTo>
                <a:cubicBezTo>
                  <a:pt x="351110" y="832450"/>
                  <a:pt x="339007" y="734430"/>
                  <a:pt x="338880" y="634941"/>
                </a:cubicBezTo>
                <a:lnTo>
                  <a:pt x="620457" y="634941"/>
                </a:lnTo>
                <a:close/>
                <a:moveTo>
                  <a:pt x="620457" y="889753"/>
                </a:moveTo>
                <a:lnTo>
                  <a:pt x="620457" y="1240307"/>
                </a:lnTo>
                <a:cubicBezTo>
                  <a:pt x="522488" y="1231393"/>
                  <a:pt x="431963" y="1120003"/>
                  <a:pt x="380737" y="944372"/>
                </a:cubicBezTo>
                <a:cubicBezTo>
                  <a:pt x="456322" y="909783"/>
                  <a:pt x="536845" y="891450"/>
                  <a:pt x="620457" y="889753"/>
                </a:cubicBezTo>
                <a:close/>
                <a:moveTo>
                  <a:pt x="645779" y="609619"/>
                </a:moveTo>
                <a:lnTo>
                  <a:pt x="645779" y="401804"/>
                </a:lnTo>
                <a:cubicBezTo>
                  <a:pt x="731771" y="400133"/>
                  <a:pt x="814624" y="381598"/>
                  <a:pt x="892412" y="346553"/>
                </a:cubicBezTo>
                <a:cubicBezTo>
                  <a:pt x="913556" y="427405"/>
                  <a:pt x="925533" y="517778"/>
                  <a:pt x="927255" y="609619"/>
                </a:cubicBezTo>
                <a:lnTo>
                  <a:pt x="645779" y="609619"/>
                </a:lnTo>
                <a:close/>
                <a:moveTo>
                  <a:pt x="645779" y="376508"/>
                </a:moveTo>
                <a:lnTo>
                  <a:pt x="645779" y="25955"/>
                </a:lnTo>
                <a:cubicBezTo>
                  <a:pt x="743774" y="34792"/>
                  <a:pt x="834324" y="146182"/>
                  <a:pt x="885600" y="321839"/>
                </a:cubicBezTo>
                <a:cubicBezTo>
                  <a:pt x="810041" y="356453"/>
                  <a:pt x="729492" y="374812"/>
                  <a:pt x="645779" y="376508"/>
                </a:cubicBezTo>
                <a:close/>
                <a:moveTo>
                  <a:pt x="645779" y="889753"/>
                </a:moveTo>
                <a:cubicBezTo>
                  <a:pt x="729467" y="891424"/>
                  <a:pt x="810041" y="909808"/>
                  <a:pt x="885626" y="944397"/>
                </a:cubicBezTo>
                <a:cubicBezTo>
                  <a:pt x="834375" y="1120003"/>
                  <a:pt x="743875" y="1231368"/>
                  <a:pt x="645779" y="1240281"/>
                </a:cubicBezTo>
                <a:lnTo>
                  <a:pt x="645779" y="889753"/>
                </a:lnTo>
                <a:close/>
                <a:moveTo>
                  <a:pt x="952576" y="609619"/>
                </a:moveTo>
                <a:cubicBezTo>
                  <a:pt x="950829" y="513853"/>
                  <a:pt x="938118" y="419606"/>
                  <a:pt x="915683" y="335512"/>
                </a:cubicBezTo>
                <a:cubicBezTo>
                  <a:pt x="975720" y="305557"/>
                  <a:pt x="1030263" y="266511"/>
                  <a:pt x="1078096" y="219184"/>
                </a:cubicBezTo>
                <a:cubicBezTo>
                  <a:pt x="1177610" y="326093"/>
                  <a:pt x="1234837" y="463792"/>
                  <a:pt x="1240408" y="609619"/>
                </a:cubicBezTo>
                <a:lnTo>
                  <a:pt x="952576" y="609619"/>
                </a:lnTo>
                <a:close/>
                <a:moveTo>
                  <a:pt x="873953" y="74952"/>
                </a:moveTo>
                <a:cubicBezTo>
                  <a:pt x="878434" y="76877"/>
                  <a:pt x="882891" y="78877"/>
                  <a:pt x="887297" y="80928"/>
                </a:cubicBezTo>
                <a:cubicBezTo>
                  <a:pt x="888766" y="81612"/>
                  <a:pt x="890234" y="82321"/>
                  <a:pt x="891703" y="83030"/>
                </a:cubicBezTo>
                <a:cubicBezTo>
                  <a:pt x="894640" y="84397"/>
                  <a:pt x="897552" y="85790"/>
                  <a:pt x="900464" y="87208"/>
                </a:cubicBezTo>
                <a:cubicBezTo>
                  <a:pt x="902237" y="88069"/>
                  <a:pt x="903959" y="88980"/>
                  <a:pt x="905706" y="89841"/>
                </a:cubicBezTo>
                <a:cubicBezTo>
                  <a:pt x="908289" y="91133"/>
                  <a:pt x="910872" y="92424"/>
                  <a:pt x="913454" y="93766"/>
                </a:cubicBezTo>
                <a:cubicBezTo>
                  <a:pt x="915303" y="94728"/>
                  <a:pt x="917151" y="95741"/>
                  <a:pt x="919000" y="96704"/>
                </a:cubicBezTo>
                <a:cubicBezTo>
                  <a:pt x="921431" y="97995"/>
                  <a:pt x="923862" y="99286"/>
                  <a:pt x="926267" y="100603"/>
                </a:cubicBezTo>
                <a:cubicBezTo>
                  <a:pt x="928166" y="101641"/>
                  <a:pt x="930040" y="102705"/>
                  <a:pt x="931914" y="103768"/>
                </a:cubicBezTo>
                <a:cubicBezTo>
                  <a:pt x="934243" y="105085"/>
                  <a:pt x="936598" y="106402"/>
                  <a:pt x="938903" y="107769"/>
                </a:cubicBezTo>
                <a:cubicBezTo>
                  <a:pt x="940802" y="108883"/>
                  <a:pt x="942676" y="109997"/>
                  <a:pt x="944549" y="111137"/>
                </a:cubicBezTo>
                <a:cubicBezTo>
                  <a:pt x="946828" y="112479"/>
                  <a:pt x="949082" y="113846"/>
                  <a:pt x="951336" y="115239"/>
                </a:cubicBezTo>
                <a:cubicBezTo>
                  <a:pt x="953235" y="116404"/>
                  <a:pt x="955108" y="117594"/>
                  <a:pt x="956982" y="118784"/>
                </a:cubicBezTo>
                <a:cubicBezTo>
                  <a:pt x="959185" y="120177"/>
                  <a:pt x="961388" y="121569"/>
                  <a:pt x="963591" y="122987"/>
                </a:cubicBezTo>
                <a:cubicBezTo>
                  <a:pt x="965465" y="124203"/>
                  <a:pt x="967339" y="125444"/>
                  <a:pt x="969213" y="126684"/>
                </a:cubicBezTo>
                <a:cubicBezTo>
                  <a:pt x="971365" y="128128"/>
                  <a:pt x="973517" y="129571"/>
                  <a:pt x="975670" y="131014"/>
                </a:cubicBezTo>
                <a:cubicBezTo>
                  <a:pt x="977518" y="132280"/>
                  <a:pt x="979367" y="133572"/>
                  <a:pt x="981215" y="134863"/>
                </a:cubicBezTo>
                <a:cubicBezTo>
                  <a:pt x="983342" y="136357"/>
                  <a:pt x="985444" y="137851"/>
                  <a:pt x="987546" y="139345"/>
                </a:cubicBezTo>
                <a:cubicBezTo>
                  <a:pt x="989369" y="140662"/>
                  <a:pt x="991192" y="141979"/>
                  <a:pt x="993015" y="143321"/>
                </a:cubicBezTo>
                <a:cubicBezTo>
                  <a:pt x="995091" y="144865"/>
                  <a:pt x="997168" y="146410"/>
                  <a:pt x="999244" y="147980"/>
                </a:cubicBezTo>
                <a:cubicBezTo>
                  <a:pt x="1001042" y="149347"/>
                  <a:pt x="1002840" y="150715"/>
                  <a:pt x="1004612" y="152082"/>
                </a:cubicBezTo>
                <a:cubicBezTo>
                  <a:pt x="1006663" y="153677"/>
                  <a:pt x="1008714" y="155273"/>
                  <a:pt x="1010740" y="156893"/>
                </a:cubicBezTo>
                <a:cubicBezTo>
                  <a:pt x="1012487" y="158286"/>
                  <a:pt x="1014260" y="159679"/>
                  <a:pt x="1015982" y="161097"/>
                </a:cubicBezTo>
                <a:cubicBezTo>
                  <a:pt x="1018008" y="162742"/>
                  <a:pt x="1020033" y="164439"/>
                  <a:pt x="1022059" y="166110"/>
                </a:cubicBezTo>
                <a:cubicBezTo>
                  <a:pt x="1023756" y="167528"/>
                  <a:pt x="1025477" y="168972"/>
                  <a:pt x="1027174" y="170415"/>
                </a:cubicBezTo>
                <a:cubicBezTo>
                  <a:pt x="1029200" y="172137"/>
                  <a:pt x="1031200" y="173884"/>
                  <a:pt x="1033201" y="175657"/>
                </a:cubicBezTo>
                <a:cubicBezTo>
                  <a:pt x="1034846" y="177100"/>
                  <a:pt x="1036518" y="178543"/>
                  <a:pt x="1038164" y="180012"/>
                </a:cubicBezTo>
                <a:cubicBezTo>
                  <a:pt x="1040189" y="181810"/>
                  <a:pt x="1042164" y="183658"/>
                  <a:pt x="1044165" y="185481"/>
                </a:cubicBezTo>
                <a:cubicBezTo>
                  <a:pt x="1045760" y="186950"/>
                  <a:pt x="1047355" y="188393"/>
                  <a:pt x="1048925" y="189862"/>
                </a:cubicBezTo>
                <a:cubicBezTo>
                  <a:pt x="1050951" y="191786"/>
                  <a:pt x="1052977" y="193736"/>
                  <a:pt x="1054977" y="195661"/>
                </a:cubicBezTo>
                <a:cubicBezTo>
                  <a:pt x="1056471" y="197104"/>
                  <a:pt x="1057991" y="198547"/>
                  <a:pt x="1059459" y="199991"/>
                </a:cubicBezTo>
                <a:cubicBezTo>
                  <a:pt x="1059788" y="200320"/>
                  <a:pt x="1060118" y="200649"/>
                  <a:pt x="1060447" y="200978"/>
                </a:cubicBezTo>
                <a:cubicBezTo>
                  <a:pt x="1015627" y="245342"/>
                  <a:pt x="964655" y="282134"/>
                  <a:pt x="908669" y="310646"/>
                </a:cubicBezTo>
                <a:cubicBezTo>
                  <a:pt x="882106" y="221185"/>
                  <a:pt x="844681" y="145777"/>
                  <a:pt x="800013" y="91892"/>
                </a:cubicBezTo>
                <a:cubicBezTo>
                  <a:pt x="780414" y="68242"/>
                  <a:pt x="759574" y="48997"/>
                  <a:pt x="737899" y="34311"/>
                </a:cubicBezTo>
                <a:cubicBezTo>
                  <a:pt x="784592" y="42464"/>
                  <a:pt x="830095" y="56012"/>
                  <a:pt x="873953" y="74952"/>
                </a:cubicBezTo>
                <a:close/>
                <a:moveTo>
                  <a:pt x="737975" y="1231875"/>
                </a:moveTo>
                <a:cubicBezTo>
                  <a:pt x="759650" y="1217213"/>
                  <a:pt x="780465" y="1197969"/>
                  <a:pt x="800064" y="1174318"/>
                </a:cubicBezTo>
                <a:cubicBezTo>
                  <a:pt x="844731" y="1120434"/>
                  <a:pt x="882131" y="1045000"/>
                  <a:pt x="908719" y="955539"/>
                </a:cubicBezTo>
                <a:cubicBezTo>
                  <a:pt x="964705" y="984051"/>
                  <a:pt x="1015653" y="1020844"/>
                  <a:pt x="1060497" y="1065207"/>
                </a:cubicBezTo>
                <a:cubicBezTo>
                  <a:pt x="1060193" y="1065511"/>
                  <a:pt x="1059864" y="1065840"/>
                  <a:pt x="1059560" y="1066144"/>
                </a:cubicBezTo>
                <a:cubicBezTo>
                  <a:pt x="1058016" y="1067663"/>
                  <a:pt x="1056446" y="1069157"/>
                  <a:pt x="1054876" y="1070677"/>
                </a:cubicBezTo>
                <a:cubicBezTo>
                  <a:pt x="1052926" y="1072550"/>
                  <a:pt x="1050976" y="1074450"/>
                  <a:pt x="1049001" y="1076298"/>
                </a:cubicBezTo>
                <a:cubicBezTo>
                  <a:pt x="1047381" y="1077817"/>
                  <a:pt x="1045760" y="1079311"/>
                  <a:pt x="1044140" y="1080805"/>
                </a:cubicBezTo>
                <a:cubicBezTo>
                  <a:pt x="1042190" y="1082603"/>
                  <a:pt x="1040215" y="1084401"/>
                  <a:pt x="1038240" y="1086174"/>
                </a:cubicBezTo>
                <a:cubicBezTo>
                  <a:pt x="1036568" y="1087668"/>
                  <a:pt x="1034897" y="1089136"/>
                  <a:pt x="1033226" y="1090605"/>
                </a:cubicBezTo>
                <a:cubicBezTo>
                  <a:pt x="1031251" y="1092352"/>
                  <a:pt x="1029276" y="1094074"/>
                  <a:pt x="1027275" y="1095770"/>
                </a:cubicBezTo>
                <a:cubicBezTo>
                  <a:pt x="1025579" y="1097239"/>
                  <a:pt x="1023831" y="1098657"/>
                  <a:pt x="1022110" y="1100100"/>
                </a:cubicBezTo>
                <a:cubicBezTo>
                  <a:pt x="1020109" y="1101772"/>
                  <a:pt x="1018109" y="1103443"/>
                  <a:pt x="1016083" y="1105089"/>
                </a:cubicBezTo>
                <a:cubicBezTo>
                  <a:pt x="1014336" y="1106507"/>
                  <a:pt x="1012563" y="1107925"/>
                  <a:pt x="1010816" y="1109318"/>
                </a:cubicBezTo>
                <a:cubicBezTo>
                  <a:pt x="1008790" y="1110938"/>
                  <a:pt x="1006739" y="1112533"/>
                  <a:pt x="1004688" y="1114129"/>
                </a:cubicBezTo>
                <a:cubicBezTo>
                  <a:pt x="1002916" y="1115521"/>
                  <a:pt x="1001118" y="1116889"/>
                  <a:pt x="999320" y="1118231"/>
                </a:cubicBezTo>
                <a:cubicBezTo>
                  <a:pt x="997269" y="1119801"/>
                  <a:pt x="995193" y="1121345"/>
                  <a:pt x="993116" y="1122865"/>
                </a:cubicBezTo>
                <a:cubicBezTo>
                  <a:pt x="991293" y="1124207"/>
                  <a:pt x="989470" y="1125523"/>
                  <a:pt x="987647" y="1126865"/>
                </a:cubicBezTo>
                <a:cubicBezTo>
                  <a:pt x="985545" y="1128385"/>
                  <a:pt x="983443" y="1129879"/>
                  <a:pt x="981316" y="1131347"/>
                </a:cubicBezTo>
                <a:cubicBezTo>
                  <a:pt x="979468" y="1132639"/>
                  <a:pt x="977619" y="1133930"/>
                  <a:pt x="975771" y="1135196"/>
                </a:cubicBezTo>
                <a:cubicBezTo>
                  <a:pt x="973619" y="1136665"/>
                  <a:pt x="971466" y="1138108"/>
                  <a:pt x="969314" y="1139552"/>
                </a:cubicBezTo>
                <a:cubicBezTo>
                  <a:pt x="967440" y="1140792"/>
                  <a:pt x="965592" y="1142033"/>
                  <a:pt x="963718" y="1143249"/>
                </a:cubicBezTo>
                <a:cubicBezTo>
                  <a:pt x="961515" y="1144667"/>
                  <a:pt x="959312" y="1146085"/>
                  <a:pt x="957109" y="1147477"/>
                </a:cubicBezTo>
                <a:cubicBezTo>
                  <a:pt x="955235" y="1148667"/>
                  <a:pt x="953361" y="1149858"/>
                  <a:pt x="951462" y="1150997"/>
                </a:cubicBezTo>
                <a:cubicBezTo>
                  <a:pt x="949208" y="1152390"/>
                  <a:pt x="946955" y="1153732"/>
                  <a:pt x="944676" y="1155099"/>
                </a:cubicBezTo>
                <a:cubicBezTo>
                  <a:pt x="942777" y="1156239"/>
                  <a:pt x="940903" y="1157353"/>
                  <a:pt x="939004" y="1158467"/>
                </a:cubicBezTo>
                <a:cubicBezTo>
                  <a:pt x="936700" y="1159809"/>
                  <a:pt x="934345" y="1161126"/>
                  <a:pt x="932015" y="1162442"/>
                </a:cubicBezTo>
                <a:cubicBezTo>
                  <a:pt x="930141" y="1163506"/>
                  <a:pt x="928267" y="1164569"/>
                  <a:pt x="926368" y="1165608"/>
                </a:cubicBezTo>
                <a:cubicBezTo>
                  <a:pt x="923938" y="1166950"/>
                  <a:pt x="921507" y="1168241"/>
                  <a:pt x="919050" y="1169532"/>
                </a:cubicBezTo>
                <a:cubicBezTo>
                  <a:pt x="917227" y="1170520"/>
                  <a:pt x="915379" y="1171508"/>
                  <a:pt x="913556" y="1172470"/>
                </a:cubicBezTo>
                <a:cubicBezTo>
                  <a:pt x="910973" y="1173812"/>
                  <a:pt x="908390" y="1175103"/>
                  <a:pt x="905782" y="1176420"/>
                </a:cubicBezTo>
                <a:cubicBezTo>
                  <a:pt x="904035" y="1177306"/>
                  <a:pt x="902313" y="1178193"/>
                  <a:pt x="900566" y="1179053"/>
                </a:cubicBezTo>
                <a:cubicBezTo>
                  <a:pt x="897654" y="1180471"/>
                  <a:pt x="894716" y="1181864"/>
                  <a:pt x="891779" y="1183231"/>
                </a:cubicBezTo>
                <a:cubicBezTo>
                  <a:pt x="890310" y="1183915"/>
                  <a:pt x="888867" y="1184624"/>
                  <a:pt x="887373" y="1185308"/>
                </a:cubicBezTo>
                <a:cubicBezTo>
                  <a:pt x="882942" y="1187334"/>
                  <a:pt x="878510" y="1189334"/>
                  <a:pt x="874028" y="1191284"/>
                </a:cubicBezTo>
                <a:cubicBezTo>
                  <a:pt x="830121" y="1210250"/>
                  <a:pt x="784668" y="1223772"/>
                  <a:pt x="737975" y="1231875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8"/>
          <p:cNvSpPr/>
          <p:nvPr/>
        </p:nvSpPr>
        <p:spPr>
          <a:xfrm>
            <a:off x="10006277" y="4030151"/>
            <a:ext cx="1474010" cy="1474010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588" name="Google Shape;588;p28"/>
          <p:cNvSpPr/>
          <p:nvPr/>
        </p:nvSpPr>
        <p:spPr>
          <a:xfrm>
            <a:off x="9907532" y="3996383"/>
            <a:ext cx="1241269" cy="1241269"/>
          </a:xfrm>
          <a:custGeom>
            <a:rect b="b" l="l" r="r" t="t"/>
            <a:pathLst>
              <a:path extrusionOk="0" h="1241269" w="1241269">
                <a:moveTo>
                  <a:pt x="1241270" y="620635"/>
                </a:moveTo>
                <a:cubicBezTo>
                  <a:pt x="1241270" y="963391"/>
                  <a:pt x="963416" y="1241270"/>
                  <a:pt x="620635" y="1241270"/>
                </a:cubicBezTo>
                <a:cubicBezTo>
                  <a:pt x="277853" y="1241270"/>
                  <a:pt x="0" y="963391"/>
                  <a:pt x="0" y="620635"/>
                </a:cubicBezTo>
                <a:cubicBezTo>
                  <a:pt x="0" y="277879"/>
                  <a:pt x="277853" y="0"/>
                  <a:pt x="620635" y="0"/>
                </a:cubicBezTo>
                <a:cubicBezTo>
                  <a:pt x="963416" y="0"/>
                  <a:pt x="1241270" y="277853"/>
                  <a:pt x="1241270" y="6206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8"/>
          <p:cNvSpPr/>
          <p:nvPr/>
        </p:nvSpPr>
        <p:spPr>
          <a:xfrm>
            <a:off x="9894846" y="3983697"/>
            <a:ext cx="1266642" cy="1266642"/>
          </a:xfrm>
          <a:custGeom>
            <a:rect b="b" l="l" r="r" t="t"/>
            <a:pathLst>
              <a:path extrusionOk="0" h="1266642" w="1266642">
                <a:moveTo>
                  <a:pt x="1081144" y="185498"/>
                </a:moveTo>
                <a:cubicBezTo>
                  <a:pt x="961513" y="65867"/>
                  <a:pt x="802479" y="0"/>
                  <a:pt x="633321" y="0"/>
                </a:cubicBezTo>
                <a:cubicBezTo>
                  <a:pt x="464163" y="0"/>
                  <a:pt x="305103" y="65867"/>
                  <a:pt x="185498" y="185498"/>
                </a:cubicBezTo>
                <a:cubicBezTo>
                  <a:pt x="65867" y="305103"/>
                  <a:pt x="0" y="464163"/>
                  <a:pt x="0" y="633321"/>
                </a:cubicBezTo>
                <a:cubicBezTo>
                  <a:pt x="0" y="802479"/>
                  <a:pt x="65867" y="961539"/>
                  <a:pt x="185498" y="1081144"/>
                </a:cubicBezTo>
                <a:cubicBezTo>
                  <a:pt x="305103" y="1200750"/>
                  <a:pt x="464163" y="1266642"/>
                  <a:pt x="633321" y="1266642"/>
                </a:cubicBezTo>
                <a:cubicBezTo>
                  <a:pt x="802479" y="1266642"/>
                  <a:pt x="961539" y="1200775"/>
                  <a:pt x="1081144" y="1081144"/>
                </a:cubicBezTo>
                <a:cubicBezTo>
                  <a:pt x="1200750" y="961513"/>
                  <a:pt x="1266642" y="802479"/>
                  <a:pt x="1266642" y="633321"/>
                </a:cubicBezTo>
                <a:cubicBezTo>
                  <a:pt x="1266642" y="464163"/>
                  <a:pt x="1200750" y="305103"/>
                  <a:pt x="1081144" y="185498"/>
                </a:cubicBezTo>
                <a:close/>
                <a:moveTo>
                  <a:pt x="1063206" y="1063206"/>
                </a:moveTo>
                <a:cubicBezTo>
                  <a:pt x="948371" y="1178042"/>
                  <a:pt x="795705" y="1241270"/>
                  <a:pt x="633321" y="1241270"/>
                </a:cubicBezTo>
                <a:cubicBezTo>
                  <a:pt x="470938" y="1241270"/>
                  <a:pt x="318272" y="1178042"/>
                  <a:pt x="203436" y="1063206"/>
                </a:cubicBezTo>
                <a:cubicBezTo>
                  <a:pt x="88601" y="948371"/>
                  <a:pt x="25372" y="795705"/>
                  <a:pt x="25372" y="633321"/>
                </a:cubicBezTo>
                <a:cubicBezTo>
                  <a:pt x="25372" y="470938"/>
                  <a:pt x="88601" y="318272"/>
                  <a:pt x="203436" y="203436"/>
                </a:cubicBezTo>
                <a:cubicBezTo>
                  <a:pt x="318272" y="88601"/>
                  <a:pt x="470938" y="25372"/>
                  <a:pt x="633321" y="25372"/>
                </a:cubicBezTo>
                <a:cubicBezTo>
                  <a:pt x="795705" y="25372"/>
                  <a:pt x="948371" y="88601"/>
                  <a:pt x="1063206" y="203436"/>
                </a:cubicBezTo>
                <a:cubicBezTo>
                  <a:pt x="1178042" y="318272"/>
                  <a:pt x="1241270" y="470938"/>
                  <a:pt x="1241270" y="633321"/>
                </a:cubicBezTo>
                <a:cubicBezTo>
                  <a:pt x="1241270" y="795705"/>
                  <a:pt x="1178016" y="948371"/>
                  <a:pt x="1063206" y="1063206"/>
                </a:cubicBezTo>
                <a:close/>
                <a:moveTo>
                  <a:pt x="954409" y="782917"/>
                </a:moveTo>
                <a:cubicBezTo>
                  <a:pt x="929747" y="847135"/>
                  <a:pt x="886792" y="901990"/>
                  <a:pt x="830211" y="941571"/>
                </a:cubicBezTo>
                <a:cubicBezTo>
                  <a:pt x="772311" y="982065"/>
                  <a:pt x="704237" y="1003479"/>
                  <a:pt x="633321" y="1003479"/>
                </a:cubicBezTo>
                <a:cubicBezTo>
                  <a:pt x="562405" y="1003479"/>
                  <a:pt x="494331" y="982065"/>
                  <a:pt x="436431" y="941571"/>
                </a:cubicBezTo>
                <a:cubicBezTo>
                  <a:pt x="379851" y="901990"/>
                  <a:pt x="336895" y="847135"/>
                  <a:pt x="312233" y="782917"/>
                </a:cubicBezTo>
                <a:cubicBezTo>
                  <a:pt x="309721" y="776371"/>
                  <a:pt x="312994" y="769038"/>
                  <a:pt x="319515" y="766526"/>
                </a:cubicBezTo>
                <a:cubicBezTo>
                  <a:pt x="326061" y="764014"/>
                  <a:pt x="333394" y="767288"/>
                  <a:pt x="335906" y="773834"/>
                </a:cubicBezTo>
                <a:cubicBezTo>
                  <a:pt x="358741" y="833307"/>
                  <a:pt x="398525" y="884128"/>
                  <a:pt x="450944" y="920791"/>
                </a:cubicBezTo>
                <a:cubicBezTo>
                  <a:pt x="504556" y="958291"/>
                  <a:pt x="567607" y="978107"/>
                  <a:pt x="633296" y="978107"/>
                </a:cubicBezTo>
                <a:cubicBezTo>
                  <a:pt x="698985" y="978107"/>
                  <a:pt x="762035" y="958291"/>
                  <a:pt x="815647" y="920791"/>
                </a:cubicBezTo>
                <a:cubicBezTo>
                  <a:pt x="868067" y="884128"/>
                  <a:pt x="907851" y="833307"/>
                  <a:pt x="930686" y="773834"/>
                </a:cubicBezTo>
                <a:cubicBezTo>
                  <a:pt x="933198" y="767288"/>
                  <a:pt x="940530" y="764040"/>
                  <a:pt x="947077" y="766526"/>
                </a:cubicBezTo>
                <a:cubicBezTo>
                  <a:pt x="953648" y="769038"/>
                  <a:pt x="956921" y="776371"/>
                  <a:pt x="954409" y="782917"/>
                </a:cubicBezTo>
                <a:close/>
                <a:moveTo>
                  <a:pt x="289017" y="507398"/>
                </a:moveTo>
                <a:cubicBezTo>
                  <a:pt x="288484" y="514375"/>
                  <a:pt x="282370" y="519602"/>
                  <a:pt x="275392" y="519069"/>
                </a:cubicBezTo>
                <a:cubicBezTo>
                  <a:pt x="268415" y="518536"/>
                  <a:pt x="263188" y="512422"/>
                  <a:pt x="263721" y="505444"/>
                </a:cubicBezTo>
                <a:cubicBezTo>
                  <a:pt x="268694" y="441835"/>
                  <a:pt x="322585" y="392004"/>
                  <a:pt x="386473" y="392004"/>
                </a:cubicBezTo>
                <a:cubicBezTo>
                  <a:pt x="450361" y="392004"/>
                  <a:pt x="504277" y="441835"/>
                  <a:pt x="509225" y="505444"/>
                </a:cubicBezTo>
                <a:cubicBezTo>
                  <a:pt x="509757" y="512422"/>
                  <a:pt x="504556" y="518536"/>
                  <a:pt x="497553" y="519069"/>
                </a:cubicBezTo>
                <a:cubicBezTo>
                  <a:pt x="497223" y="519094"/>
                  <a:pt x="496894" y="519120"/>
                  <a:pt x="496564" y="519120"/>
                </a:cubicBezTo>
                <a:cubicBezTo>
                  <a:pt x="490018" y="519120"/>
                  <a:pt x="484461" y="514071"/>
                  <a:pt x="483928" y="507423"/>
                </a:cubicBezTo>
                <a:cubicBezTo>
                  <a:pt x="479996" y="456932"/>
                  <a:pt x="437167" y="417376"/>
                  <a:pt x="386447" y="417376"/>
                </a:cubicBezTo>
                <a:cubicBezTo>
                  <a:pt x="335753" y="417351"/>
                  <a:pt x="292950" y="456907"/>
                  <a:pt x="289017" y="507398"/>
                </a:cubicBezTo>
                <a:close/>
                <a:moveTo>
                  <a:pt x="992823" y="505419"/>
                </a:moveTo>
                <a:cubicBezTo>
                  <a:pt x="993356" y="512396"/>
                  <a:pt x="988154" y="518511"/>
                  <a:pt x="981152" y="519044"/>
                </a:cubicBezTo>
                <a:cubicBezTo>
                  <a:pt x="980822" y="519069"/>
                  <a:pt x="980492" y="519094"/>
                  <a:pt x="980162" y="519094"/>
                </a:cubicBezTo>
                <a:cubicBezTo>
                  <a:pt x="973616" y="519094"/>
                  <a:pt x="968060" y="514045"/>
                  <a:pt x="967527" y="507398"/>
                </a:cubicBezTo>
                <a:cubicBezTo>
                  <a:pt x="963594" y="456907"/>
                  <a:pt x="920791" y="417351"/>
                  <a:pt x="870071" y="417351"/>
                </a:cubicBezTo>
                <a:cubicBezTo>
                  <a:pt x="819377" y="417351"/>
                  <a:pt x="776574" y="456907"/>
                  <a:pt x="772616" y="507398"/>
                </a:cubicBezTo>
                <a:cubicBezTo>
                  <a:pt x="772058" y="514375"/>
                  <a:pt x="765968" y="519602"/>
                  <a:pt x="758991" y="519069"/>
                </a:cubicBezTo>
                <a:cubicBezTo>
                  <a:pt x="752013" y="518536"/>
                  <a:pt x="746787" y="512422"/>
                  <a:pt x="747319" y="505444"/>
                </a:cubicBezTo>
                <a:cubicBezTo>
                  <a:pt x="752292" y="441835"/>
                  <a:pt x="806183" y="392004"/>
                  <a:pt x="870071" y="392004"/>
                </a:cubicBezTo>
                <a:cubicBezTo>
                  <a:pt x="933959" y="391979"/>
                  <a:pt x="987875" y="441810"/>
                  <a:pt x="992823" y="505419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8"/>
          <p:cNvSpPr txBox="1"/>
          <p:nvPr/>
        </p:nvSpPr>
        <p:spPr>
          <a:xfrm>
            <a:off x="3377680" y="1600001"/>
            <a:ext cx="10999966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Add a Timeline Page </a:t>
            </a:r>
            <a:endParaRPr/>
          </a:p>
        </p:txBody>
      </p:sp>
      <p:sp>
        <p:nvSpPr>
          <p:cNvPr id="591" name="Google Shape;591;p28"/>
          <p:cNvSpPr txBox="1"/>
          <p:nvPr/>
        </p:nvSpPr>
        <p:spPr>
          <a:xfrm>
            <a:off x="1881375" y="6010300"/>
            <a:ext cx="301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28"/>
          <p:cNvSpPr txBox="1"/>
          <p:nvPr/>
        </p:nvSpPr>
        <p:spPr>
          <a:xfrm>
            <a:off x="1881375" y="6503000"/>
            <a:ext cx="252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0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laborate on what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you want to discuss.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p28"/>
          <p:cNvSpPr txBox="1"/>
          <p:nvPr/>
        </p:nvSpPr>
        <p:spPr>
          <a:xfrm>
            <a:off x="5491125" y="6010296"/>
            <a:ext cx="295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28"/>
          <p:cNvSpPr txBox="1"/>
          <p:nvPr/>
        </p:nvSpPr>
        <p:spPr>
          <a:xfrm>
            <a:off x="9223675" y="6010296"/>
            <a:ext cx="295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5" name="Google Shape;595;p28"/>
          <p:cNvSpPr txBox="1"/>
          <p:nvPr/>
        </p:nvSpPr>
        <p:spPr>
          <a:xfrm>
            <a:off x="13116800" y="6010296"/>
            <a:ext cx="295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a main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p28"/>
          <p:cNvSpPr txBox="1"/>
          <p:nvPr/>
        </p:nvSpPr>
        <p:spPr>
          <a:xfrm>
            <a:off x="5442397" y="6503000"/>
            <a:ext cx="252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0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laborate on what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you want to discuss.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28"/>
          <p:cNvSpPr txBox="1"/>
          <p:nvPr/>
        </p:nvSpPr>
        <p:spPr>
          <a:xfrm>
            <a:off x="9223672" y="6503000"/>
            <a:ext cx="252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0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laborate on what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you want to discuss.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p28"/>
          <p:cNvSpPr txBox="1"/>
          <p:nvPr/>
        </p:nvSpPr>
        <p:spPr>
          <a:xfrm>
            <a:off x="13116797" y="6503000"/>
            <a:ext cx="252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0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laborate on what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you want to discuss.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D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29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604" name="Google Shape;604;p29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5" name="Google Shape;605;p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6" name="Google Shape;606;p29"/>
          <p:cNvSpPr txBox="1"/>
          <p:nvPr/>
        </p:nvSpPr>
        <p:spPr>
          <a:xfrm>
            <a:off x="3377680" y="1600001"/>
            <a:ext cx="10999966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Add a Roadmap Page </a:t>
            </a:r>
            <a:endParaRPr/>
          </a:p>
        </p:txBody>
      </p:sp>
      <p:cxnSp>
        <p:nvCxnSpPr>
          <p:cNvPr id="607" name="Google Shape;607;p29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608" name="Google Shape;608;p29"/>
          <p:cNvGraphicFramePr/>
          <p:nvPr/>
        </p:nvGraphicFramePr>
        <p:xfrm>
          <a:off x="2660236" y="3877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{FEE37496-C9FA-413F-99DE-381D7B96B936}</a:tableStyleId>
              </a:tblPr>
              <a:tblGrid>
                <a:gridCol w="1347575"/>
                <a:gridCol w="969700"/>
                <a:gridCol w="969700"/>
                <a:gridCol w="969700"/>
                <a:gridCol w="969700"/>
                <a:gridCol w="969700"/>
                <a:gridCol w="969700"/>
                <a:gridCol w="969700"/>
                <a:gridCol w="969700"/>
                <a:gridCol w="969700"/>
                <a:gridCol w="969700"/>
                <a:gridCol w="969700"/>
                <a:gridCol w="969700"/>
              </a:tblGrid>
              <a:tr h="621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endParaRPr sz="1100"/>
                    </a:p>
                  </a:txBody>
                  <a:tcPr marT="45725" marB="45725" marR="91450" marL="91450">
                    <a:lnL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FEB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APRIL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JUNE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JULY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AUG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SEPT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OCT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NOV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</a:t>
                      </a:r>
                      <a:endParaRPr sz="11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2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09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2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2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1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54545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Point</a:t>
                      </a:r>
                      <a:endParaRPr sz="1100"/>
                    </a:p>
                  </a:txBody>
                  <a:tcPr marT="45725" marB="45725" marR="91450" marL="91450">
                    <a:lnL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5275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09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2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450">
                      <a:solidFill>
                        <a:srgbClr val="EDEC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609" name="Google Shape;609;p29"/>
          <p:cNvCxnSpPr/>
          <p:nvPr/>
        </p:nvCxnSpPr>
        <p:spPr>
          <a:xfrm>
            <a:off x="4060687" y="5028919"/>
            <a:ext cx="3755641" cy="0"/>
          </a:xfrm>
          <a:prstGeom prst="straightConnector1">
            <a:avLst/>
          </a:prstGeom>
          <a:noFill/>
          <a:ln cap="flat" cmpd="sng" w="22860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0" name="Google Shape;610;p29"/>
          <p:cNvCxnSpPr/>
          <p:nvPr/>
        </p:nvCxnSpPr>
        <p:spPr>
          <a:xfrm>
            <a:off x="7025111" y="6056813"/>
            <a:ext cx="3755641" cy="0"/>
          </a:xfrm>
          <a:prstGeom prst="straightConnector1">
            <a:avLst/>
          </a:prstGeom>
          <a:noFill/>
          <a:ln cap="flat" cmpd="sng" w="22860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1" name="Google Shape;611;p29"/>
          <p:cNvCxnSpPr/>
          <p:nvPr/>
        </p:nvCxnSpPr>
        <p:spPr>
          <a:xfrm>
            <a:off x="9919874" y="7196161"/>
            <a:ext cx="3755641" cy="0"/>
          </a:xfrm>
          <a:prstGeom prst="straightConnector1">
            <a:avLst/>
          </a:prstGeom>
          <a:noFill/>
          <a:ln cap="flat" cmpd="sng" w="22860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2" name="Google Shape;612;p29"/>
          <p:cNvCxnSpPr/>
          <p:nvPr/>
        </p:nvCxnSpPr>
        <p:spPr>
          <a:xfrm>
            <a:off x="11931887" y="8338574"/>
            <a:ext cx="3348050" cy="0"/>
          </a:xfrm>
          <a:prstGeom prst="straightConnector1">
            <a:avLst/>
          </a:prstGeom>
          <a:noFill/>
          <a:ln cap="flat" cmpd="sng" w="22860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3" name="Google Shape;613;p29"/>
          <p:cNvSpPr txBox="1"/>
          <p:nvPr/>
        </p:nvSpPr>
        <p:spPr>
          <a:xfrm>
            <a:off x="5760739" y="3026417"/>
            <a:ext cx="6633172" cy="393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Elaborate on the data you want to discuss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30"/>
          <p:cNvPicPr preferRelativeResize="0"/>
          <p:nvPr/>
        </p:nvPicPr>
        <p:blipFill rotWithShape="1">
          <a:blip r:embed="rId3">
            <a:alphaModFix/>
          </a:blip>
          <a:srcRect b="2100" l="0" r="937" t="1431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9" name="Google Shape;619;p30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620" name="Google Shape;620;p30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>
                <a:alpha val="80392"/>
              </a:srgbClr>
            </a:solidFill>
            <a:ln cap="flat" cmpd="sng" w="114300">
              <a:solidFill>
                <a:srgbClr val="F8E175">
                  <a:alpha val="80392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21" name="Google Shape;621;p3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30"/>
          <p:cNvGrpSpPr/>
          <p:nvPr/>
        </p:nvGrpSpPr>
        <p:grpSpPr>
          <a:xfrm>
            <a:off x="3219215" y="3158679"/>
            <a:ext cx="5205619" cy="4009968"/>
            <a:chOff x="0" y="-57150"/>
            <a:chExt cx="1129356" cy="869950"/>
          </a:xfrm>
        </p:grpSpPr>
        <p:sp>
          <p:nvSpPr>
            <p:cNvPr id="623" name="Google Shape;623;p30"/>
            <p:cNvSpPr/>
            <p:nvPr/>
          </p:nvSpPr>
          <p:spPr>
            <a:xfrm>
              <a:off x="0" y="0"/>
              <a:ext cx="1129356" cy="12543"/>
            </a:xfrm>
            <a:custGeom>
              <a:rect b="b" l="l" r="r" t="t"/>
              <a:pathLst>
                <a:path extrusionOk="0" h="12543" w="1129356">
                  <a:moveTo>
                    <a:pt x="0" y="0"/>
                  </a:moveTo>
                  <a:lnTo>
                    <a:pt x="1129356" y="0"/>
                  </a:lnTo>
                  <a:lnTo>
                    <a:pt x="112935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</p:sp>
        <p:sp>
          <p:nvSpPr>
            <p:cNvPr id="624" name="Google Shape;624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30"/>
          <p:cNvGrpSpPr/>
          <p:nvPr/>
        </p:nvGrpSpPr>
        <p:grpSpPr>
          <a:xfrm>
            <a:off x="3219215" y="6677712"/>
            <a:ext cx="5205619" cy="4009968"/>
            <a:chOff x="0" y="-57150"/>
            <a:chExt cx="1129356" cy="869950"/>
          </a:xfrm>
        </p:grpSpPr>
        <p:sp>
          <p:nvSpPr>
            <p:cNvPr id="626" name="Google Shape;626;p30"/>
            <p:cNvSpPr/>
            <p:nvPr/>
          </p:nvSpPr>
          <p:spPr>
            <a:xfrm>
              <a:off x="0" y="0"/>
              <a:ext cx="1129356" cy="12543"/>
            </a:xfrm>
            <a:custGeom>
              <a:rect b="b" l="l" r="r" t="t"/>
              <a:pathLst>
                <a:path extrusionOk="0" h="12543" w="1129356">
                  <a:moveTo>
                    <a:pt x="0" y="0"/>
                  </a:moveTo>
                  <a:lnTo>
                    <a:pt x="1129356" y="0"/>
                  </a:lnTo>
                  <a:lnTo>
                    <a:pt x="112935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</p:sp>
        <p:sp>
          <p:nvSpPr>
            <p:cNvPr id="627" name="Google Shape;627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" name="Google Shape;628;p30"/>
          <p:cNvGrpSpPr/>
          <p:nvPr/>
        </p:nvGrpSpPr>
        <p:grpSpPr>
          <a:xfrm>
            <a:off x="9879655" y="3158679"/>
            <a:ext cx="5205619" cy="4009968"/>
            <a:chOff x="0" y="-57150"/>
            <a:chExt cx="1129356" cy="869950"/>
          </a:xfrm>
        </p:grpSpPr>
        <p:sp>
          <p:nvSpPr>
            <p:cNvPr id="629" name="Google Shape;629;p30"/>
            <p:cNvSpPr/>
            <p:nvPr/>
          </p:nvSpPr>
          <p:spPr>
            <a:xfrm>
              <a:off x="0" y="0"/>
              <a:ext cx="1129356" cy="12543"/>
            </a:xfrm>
            <a:custGeom>
              <a:rect b="b" l="l" r="r" t="t"/>
              <a:pathLst>
                <a:path extrusionOk="0" h="12543" w="1129356">
                  <a:moveTo>
                    <a:pt x="0" y="0"/>
                  </a:moveTo>
                  <a:lnTo>
                    <a:pt x="1129356" y="0"/>
                  </a:lnTo>
                  <a:lnTo>
                    <a:pt x="112935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</p:sp>
        <p:sp>
          <p:nvSpPr>
            <p:cNvPr id="630" name="Google Shape;630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30"/>
          <p:cNvGrpSpPr/>
          <p:nvPr/>
        </p:nvGrpSpPr>
        <p:grpSpPr>
          <a:xfrm>
            <a:off x="9879655" y="6677712"/>
            <a:ext cx="5205619" cy="4009968"/>
            <a:chOff x="0" y="-57150"/>
            <a:chExt cx="1129356" cy="869950"/>
          </a:xfrm>
        </p:grpSpPr>
        <p:sp>
          <p:nvSpPr>
            <p:cNvPr id="632" name="Google Shape;632;p30"/>
            <p:cNvSpPr/>
            <p:nvPr/>
          </p:nvSpPr>
          <p:spPr>
            <a:xfrm>
              <a:off x="0" y="0"/>
              <a:ext cx="1129356" cy="12543"/>
            </a:xfrm>
            <a:custGeom>
              <a:rect b="b" l="l" r="r" t="t"/>
              <a:pathLst>
                <a:path extrusionOk="0" h="12543" w="1129356">
                  <a:moveTo>
                    <a:pt x="0" y="0"/>
                  </a:moveTo>
                  <a:lnTo>
                    <a:pt x="1129356" y="0"/>
                  </a:lnTo>
                  <a:lnTo>
                    <a:pt x="112935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</p:sp>
        <p:sp>
          <p:nvSpPr>
            <p:cNvPr id="633" name="Google Shape;633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30"/>
          <p:cNvGrpSpPr/>
          <p:nvPr/>
        </p:nvGrpSpPr>
        <p:grpSpPr>
          <a:xfrm rot="5400000">
            <a:off x="3880337" y="3182065"/>
            <a:ext cx="6777253" cy="4010005"/>
            <a:chOff x="0" y="-57150"/>
            <a:chExt cx="1470320" cy="869950"/>
          </a:xfrm>
        </p:grpSpPr>
        <p:sp>
          <p:nvSpPr>
            <p:cNvPr id="635" name="Google Shape;635;p30"/>
            <p:cNvSpPr/>
            <p:nvPr/>
          </p:nvSpPr>
          <p:spPr>
            <a:xfrm>
              <a:off x="0" y="0"/>
              <a:ext cx="1470320" cy="10332"/>
            </a:xfrm>
            <a:custGeom>
              <a:rect b="b" l="l" r="r" t="t"/>
              <a:pathLst>
                <a:path extrusionOk="0" h="10332" w="1470320">
                  <a:moveTo>
                    <a:pt x="0" y="0"/>
                  </a:moveTo>
                  <a:lnTo>
                    <a:pt x="1470320" y="0"/>
                  </a:lnTo>
                  <a:lnTo>
                    <a:pt x="1470320" y="10332"/>
                  </a:lnTo>
                  <a:lnTo>
                    <a:pt x="0" y="1033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636" name="Google Shape;636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7" name="Google Shape;637;p30"/>
          <p:cNvSpPr txBox="1"/>
          <p:nvPr/>
        </p:nvSpPr>
        <p:spPr>
          <a:xfrm>
            <a:off x="3219215" y="3573836"/>
            <a:ext cx="2271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STRENGTHS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8" name="Google Shape;638;p30"/>
          <p:cNvSpPr txBox="1"/>
          <p:nvPr/>
        </p:nvSpPr>
        <p:spPr>
          <a:xfrm>
            <a:off x="3219215" y="4114762"/>
            <a:ext cx="40935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What are you doing well?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What sets you apart?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What are your good qualities?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9" name="Google Shape;639;p30"/>
          <p:cNvSpPr txBox="1"/>
          <p:nvPr/>
        </p:nvSpPr>
        <p:spPr>
          <a:xfrm>
            <a:off x="3219215" y="1501590"/>
            <a:ext cx="661997" cy="166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endParaRPr/>
          </a:p>
        </p:txBody>
      </p:sp>
      <p:sp>
        <p:nvSpPr>
          <p:cNvPr id="640" name="Google Shape;640;p30"/>
          <p:cNvSpPr txBox="1"/>
          <p:nvPr/>
        </p:nvSpPr>
        <p:spPr>
          <a:xfrm>
            <a:off x="3219215" y="7092870"/>
            <a:ext cx="3190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OPPORTUNITIES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1" name="Google Shape;641;p30"/>
          <p:cNvSpPr txBox="1"/>
          <p:nvPr/>
        </p:nvSpPr>
        <p:spPr>
          <a:xfrm>
            <a:off x="3219215" y="7633796"/>
            <a:ext cx="41904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What are your goals?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Are demands shifting?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How can it be improved?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30"/>
          <p:cNvSpPr txBox="1"/>
          <p:nvPr/>
        </p:nvSpPr>
        <p:spPr>
          <a:xfrm>
            <a:off x="3219215" y="5020624"/>
            <a:ext cx="661997" cy="166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endParaRPr/>
          </a:p>
        </p:txBody>
      </p:sp>
      <p:sp>
        <p:nvSpPr>
          <p:cNvPr id="643" name="Google Shape;643;p30"/>
          <p:cNvSpPr txBox="1"/>
          <p:nvPr/>
        </p:nvSpPr>
        <p:spPr>
          <a:xfrm>
            <a:off x="9879655" y="3573836"/>
            <a:ext cx="3202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WEAKNESSES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4" name="Google Shape;644;p30"/>
          <p:cNvSpPr txBox="1"/>
          <p:nvPr/>
        </p:nvSpPr>
        <p:spPr>
          <a:xfrm>
            <a:off x="9879655" y="4114762"/>
            <a:ext cx="43179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Where do you need to improve?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Are resources adequate?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What do others do better than you?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5" name="Google Shape;645;p30"/>
          <p:cNvSpPr txBox="1"/>
          <p:nvPr/>
        </p:nvSpPr>
        <p:spPr>
          <a:xfrm>
            <a:off x="9879655" y="1501590"/>
            <a:ext cx="661997" cy="166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/>
          </a:p>
        </p:txBody>
      </p:sp>
      <p:sp>
        <p:nvSpPr>
          <p:cNvPr id="646" name="Google Shape;646;p30"/>
          <p:cNvSpPr txBox="1"/>
          <p:nvPr/>
        </p:nvSpPr>
        <p:spPr>
          <a:xfrm>
            <a:off x="9879655" y="7092870"/>
            <a:ext cx="1687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THREATS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7" name="Google Shape;647;p30"/>
          <p:cNvSpPr txBox="1"/>
          <p:nvPr/>
        </p:nvSpPr>
        <p:spPr>
          <a:xfrm>
            <a:off x="9879655" y="7633796"/>
            <a:ext cx="43869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What are the blockers you're facing?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What are factors outside of your control?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8" name="Google Shape;648;p30"/>
          <p:cNvSpPr txBox="1"/>
          <p:nvPr/>
        </p:nvSpPr>
        <p:spPr>
          <a:xfrm>
            <a:off x="9879655" y="5020624"/>
            <a:ext cx="661997" cy="166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oogle Shape;653;p31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654" name="Google Shape;654;p31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55" name="Google Shape;655;p3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31"/>
          <p:cNvGrpSpPr/>
          <p:nvPr/>
        </p:nvGrpSpPr>
        <p:grpSpPr>
          <a:xfrm>
            <a:off x="1534038" y="4679946"/>
            <a:ext cx="15333139" cy="3880462"/>
            <a:chOff x="0" y="-38100"/>
            <a:chExt cx="20444185" cy="5173949"/>
          </a:xfrm>
        </p:grpSpPr>
        <p:sp>
          <p:nvSpPr>
            <p:cNvPr id="657" name="Google Shape;657;p31"/>
            <p:cNvSpPr txBox="1"/>
            <p:nvPr/>
          </p:nvSpPr>
          <p:spPr>
            <a:xfrm>
              <a:off x="2185703" y="4750100"/>
              <a:ext cx="881925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Item 1</a:t>
              </a:r>
              <a:endParaRPr/>
            </a:p>
          </p:txBody>
        </p:sp>
        <p:sp>
          <p:nvSpPr>
            <p:cNvPr id="658" name="Google Shape;658;p31"/>
            <p:cNvSpPr txBox="1"/>
            <p:nvPr/>
          </p:nvSpPr>
          <p:spPr>
            <a:xfrm>
              <a:off x="6112021" y="4750100"/>
              <a:ext cx="948186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Item 2</a:t>
              </a:r>
              <a:endParaRPr/>
            </a:p>
          </p:txBody>
        </p:sp>
        <p:sp>
          <p:nvSpPr>
            <p:cNvPr id="659" name="Google Shape;659;p31"/>
            <p:cNvSpPr txBox="1"/>
            <p:nvPr/>
          </p:nvSpPr>
          <p:spPr>
            <a:xfrm>
              <a:off x="10069486" y="4750100"/>
              <a:ext cx="952155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Item 3</a:t>
              </a:r>
              <a:endParaRPr/>
            </a:p>
          </p:txBody>
        </p:sp>
        <p:sp>
          <p:nvSpPr>
            <p:cNvPr id="660" name="Google Shape;660;p31"/>
            <p:cNvSpPr txBox="1"/>
            <p:nvPr/>
          </p:nvSpPr>
          <p:spPr>
            <a:xfrm>
              <a:off x="14029711" y="4750100"/>
              <a:ext cx="950602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Item 4</a:t>
              </a:r>
              <a:endParaRPr/>
            </a:p>
          </p:txBody>
        </p:sp>
        <p:sp>
          <p:nvSpPr>
            <p:cNvPr id="661" name="Google Shape;661;p31"/>
            <p:cNvSpPr txBox="1"/>
            <p:nvPr/>
          </p:nvSpPr>
          <p:spPr>
            <a:xfrm>
              <a:off x="17989591" y="4750100"/>
              <a:ext cx="949739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Item 5</a:t>
              </a:r>
              <a:endParaRPr/>
            </a:p>
          </p:txBody>
        </p:sp>
        <p:grpSp>
          <p:nvGrpSpPr>
            <p:cNvPr id="662" name="Google Shape;662;p31"/>
            <p:cNvGrpSpPr/>
            <p:nvPr/>
          </p:nvGrpSpPr>
          <p:grpSpPr>
            <a:xfrm>
              <a:off x="646941" y="167474"/>
              <a:ext cx="19797244" cy="4474675"/>
              <a:chOff x="0" y="-6350"/>
              <a:chExt cx="19797244" cy="4474675"/>
            </a:xfrm>
          </p:grpSpPr>
          <p:sp>
            <p:nvSpPr>
              <p:cNvPr id="663" name="Google Shape;663;p31"/>
              <p:cNvSpPr/>
              <p:nvPr/>
            </p:nvSpPr>
            <p:spPr>
              <a:xfrm>
                <a:off x="0" y="-6350"/>
                <a:ext cx="19797244" cy="12700"/>
              </a:xfrm>
              <a:custGeom>
                <a:rect b="b" l="l" r="r" t="t"/>
                <a:pathLst>
                  <a:path extrusionOk="0" h="12700" w="19797244">
                    <a:moveTo>
                      <a:pt x="0" y="0"/>
                    </a:moveTo>
                    <a:lnTo>
                      <a:pt x="19797244" y="0"/>
                    </a:lnTo>
                    <a:lnTo>
                      <a:pt x="197972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45454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64" name="Google Shape;664;p31"/>
              <p:cNvSpPr/>
              <p:nvPr/>
            </p:nvSpPr>
            <p:spPr>
              <a:xfrm>
                <a:off x="0" y="886045"/>
                <a:ext cx="19797244" cy="12700"/>
              </a:xfrm>
              <a:custGeom>
                <a:rect b="b" l="l" r="r" t="t"/>
                <a:pathLst>
                  <a:path extrusionOk="0" h="12700" w="19797244">
                    <a:moveTo>
                      <a:pt x="0" y="0"/>
                    </a:moveTo>
                    <a:lnTo>
                      <a:pt x="19797244" y="0"/>
                    </a:lnTo>
                    <a:lnTo>
                      <a:pt x="197972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45454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65" name="Google Shape;665;p31"/>
              <p:cNvSpPr/>
              <p:nvPr/>
            </p:nvSpPr>
            <p:spPr>
              <a:xfrm>
                <a:off x="0" y="1778440"/>
                <a:ext cx="19797244" cy="12700"/>
              </a:xfrm>
              <a:custGeom>
                <a:rect b="b" l="l" r="r" t="t"/>
                <a:pathLst>
                  <a:path extrusionOk="0" h="12700" w="19797244">
                    <a:moveTo>
                      <a:pt x="0" y="0"/>
                    </a:moveTo>
                    <a:lnTo>
                      <a:pt x="19797244" y="0"/>
                    </a:lnTo>
                    <a:lnTo>
                      <a:pt x="197972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45454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66" name="Google Shape;666;p31"/>
              <p:cNvSpPr/>
              <p:nvPr/>
            </p:nvSpPr>
            <p:spPr>
              <a:xfrm>
                <a:off x="0" y="2670835"/>
                <a:ext cx="19797244" cy="12700"/>
              </a:xfrm>
              <a:custGeom>
                <a:rect b="b" l="l" r="r" t="t"/>
                <a:pathLst>
                  <a:path extrusionOk="0" h="12700" w="19797244">
                    <a:moveTo>
                      <a:pt x="0" y="0"/>
                    </a:moveTo>
                    <a:lnTo>
                      <a:pt x="19797244" y="0"/>
                    </a:lnTo>
                    <a:lnTo>
                      <a:pt x="197972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45454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67" name="Google Shape;667;p31"/>
              <p:cNvSpPr/>
              <p:nvPr/>
            </p:nvSpPr>
            <p:spPr>
              <a:xfrm>
                <a:off x="0" y="3563230"/>
                <a:ext cx="19797244" cy="12700"/>
              </a:xfrm>
              <a:custGeom>
                <a:rect b="b" l="l" r="r" t="t"/>
                <a:pathLst>
                  <a:path extrusionOk="0" h="12700" w="19797244">
                    <a:moveTo>
                      <a:pt x="0" y="0"/>
                    </a:moveTo>
                    <a:lnTo>
                      <a:pt x="19797244" y="0"/>
                    </a:lnTo>
                    <a:lnTo>
                      <a:pt x="197972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45454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68" name="Google Shape;668;p31"/>
              <p:cNvSpPr/>
              <p:nvPr/>
            </p:nvSpPr>
            <p:spPr>
              <a:xfrm>
                <a:off x="0" y="4455625"/>
                <a:ext cx="19797244" cy="12700"/>
              </a:xfrm>
              <a:custGeom>
                <a:rect b="b" l="l" r="r" t="t"/>
                <a:pathLst>
                  <a:path extrusionOk="0" h="12700" w="19797244">
                    <a:moveTo>
                      <a:pt x="0" y="0"/>
                    </a:moveTo>
                    <a:lnTo>
                      <a:pt x="19797244" y="0"/>
                    </a:lnTo>
                    <a:lnTo>
                      <a:pt x="1979724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45454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669" name="Google Shape;669;p31"/>
            <p:cNvSpPr txBox="1"/>
            <p:nvPr/>
          </p:nvSpPr>
          <p:spPr>
            <a:xfrm>
              <a:off x="2416" y="-38100"/>
              <a:ext cx="492125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50 </a:t>
              </a:r>
              <a:endParaRPr/>
            </a:p>
          </p:txBody>
        </p:sp>
        <p:sp>
          <p:nvSpPr>
            <p:cNvPr id="670" name="Google Shape;670;p31"/>
            <p:cNvSpPr txBox="1"/>
            <p:nvPr/>
          </p:nvSpPr>
          <p:spPr>
            <a:xfrm>
              <a:off x="1553" y="854295"/>
              <a:ext cx="492988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40 </a:t>
              </a:r>
              <a:endParaRPr/>
            </a:p>
          </p:txBody>
        </p:sp>
        <p:sp>
          <p:nvSpPr>
            <p:cNvPr id="671" name="Google Shape;671;p31"/>
            <p:cNvSpPr txBox="1"/>
            <p:nvPr/>
          </p:nvSpPr>
          <p:spPr>
            <a:xfrm>
              <a:off x="0" y="1746690"/>
              <a:ext cx="494541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30 </a:t>
              </a:r>
              <a:endParaRPr/>
            </a:p>
          </p:txBody>
        </p:sp>
        <p:sp>
          <p:nvSpPr>
            <p:cNvPr id="672" name="Google Shape;672;p31"/>
            <p:cNvSpPr txBox="1"/>
            <p:nvPr/>
          </p:nvSpPr>
          <p:spPr>
            <a:xfrm>
              <a:off x="3969" y="2639085"/>
              <a:ext cx="490572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20 </a:t>
              </a:r>
              <a:endParaRPr/>
            </a:p>
          </p:txBody>
        </p:sp>
        <p:sp>
          <p:nvSpPr>
            <p:cNvPr id="673" name="Google Shape;673;p31"/>
            <p:cNvSpPr txBox="1"/>
            <p:nvPr/>
          </p:nvSpPr>
          <p:spPr>
            <a:xfrm>
              <a:off x="70230" y="3531480"/>
              <a:ext cx="424311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10 </a:t>
              </a:r>
              <a:endParaRPr/>
            </a:p>
          </p:txBody>
        </p:sp>
        <p:sp>
          <p:nvSpPr>
            <p:cNvPr id="674" name="Google Shape;674;p31"/>
            <p:cNvSpPr txBox="1"/>
            <p:nvPr/>
          </p:nvSpPr>
          <p:spPr>
            <a:xfrm>
              <a:off x="203787" y="4423875"/>
              <a:ext cx="290754" cy="38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endParaRPr/>
            </a:p>
          </p:txBody>
        </p:sp>
        <p:grpSp>
          <p:nvGrpSpPr>
            <p:cNvPr id="675" name="Google Shape;675;p31"/>
            <p:cNvGrpSpPr/>
            <p:nvPr/>
          </p:nvGrpSpPr>
          <p:grpSpPr>
            <a:xfrm>
              <a:off x="2626666" y="173824"/>
              <a:ext cx="15837796" cy="4461975"/>
              <a:chOff x="1979725" y="0"/>
              <a:chExt cx="15837796" cy="4461975"/>
            </a:xfrm>
          </p:grpSpPr>
          <p:sp>
            <p:nvSpPr>
              <p:cNvPr id="676" name="Google Shape;676;p31"/>
              <p:cNvSpPr/>
              <p:nvPr/>
            </p:nvSpPr>
            <p:spPr>
              <a:xfrm>
                <a:off x="1979725" y="0"/>
                <a:ext cx="15837796" cy="4461975"/>
              </a:xfrm>
              <a:custGeom>
                <a:rect b="b" l="l" r="r" t="t"/>
                <a:pathLst>
                  <a:path extrusionOk="0" h="4461975" w="15837796">
                    <a:moveTo>
                      <a:pt x="0" y="4461975"/>
                    </a:moveTo>
                    <a:lnTo>
                      <a:pt x="0" y="3569580"/>
                    </a:lnTo>
                    <a:lnTo>
                      <a:pt x="3959448" y="2677185"/>
                    </a:lnTo>
                    <a:lnTo>
                      <a:pt x="7918897" y="1784790"/>
                    </a:lnTo>
                    <a:lnTo>
                      <a:pt x="11878345" y="892395"/>
                    </a:lnTo>
                    <a:lnTo>
                      <a:pt x="15837795" y="0"/>
                    </a:lnTo>
                    <a:lnTo>
                      <a:pt x="15837795" y="4461975"/>
                    </a:lnTo>
                    <a:close/>
                  </a:path>
                </a:pathLst>
              </a:custGeom>
              <a:solidFill>
                <a:srgbClr val="EDECED">
                  <a:alpha val="64705"/>
                </a:srgbClr>
              </a:solidFill>
              <a:ln>
                <a:noFill/>
              </a:ln>
            </p:spPr>
          </p:sp>
          <p:sp>
            <p:nvSpPr>
              <p:cNvPr id="677" name="Google Shape;677;p31"/>
              <p:cNvSpPr/>
              <p:nvPr/>
            </p:nvSpPr>
            <p:spPr>
              <a:xfrm>
                <a:off x="1979725" y="713916"/>
                <a:ext cx="15837796" cy="3748059"/>
              </a:xfrm>
              <a:custGeom>
                <a:rect b="b" l="l" r="r" t="t"/>
                <a:pathLst>
                  <a:path extrusionOk="0" h="3748059" w="15837796">
                    <a:moveTo>
                      <a:pt x="0" y="3748059"/>
                    </a:moveTo>
                    <a:lnTo>
                      <a:pt x="0" y="3301862"/>
                    </a:lnTo>
                    <a:lnTo>
                      <a:pt x="3959448" y="2320227"/>
                    </a:lnTo>
                    <a:lnTo>
                      <a:pt x="7918897" y="1517072"/>
                    </a:lnTo>
                    <a:lnTo>
                      <a:pt x="11878345" y="892395"/>
                    </a:lnTo>
                    <a:lnTo>
                      <a:pt x="15837795" y="0"/>
                    </a:lnTo>
                    <a:lnTo>
                      <a:pt x="15837795" y="3748059"/>
                    </a:lnTo>
                    <a:close/>
                  </a:path>
                </a:pathLst>
              </a:custGeom>
              <a:solidFill>
                <a:srgbClr val="A6A6A6">
                  <a:alpha val="64705"/>
                </a:srgbClr>
              </a:solidFill>
              <a:ln>
                <a:noFill/>
              </a:ln>
            </p:spPr>
          </p:sp>
          <p:sp>
            <p:nvSpPr>
              <p:cNvPr id="678" name="Google Shape;678;p31"/>
              <p:cNvSpPr/>
              <p:nvPr/>
            </p:nvSpPr>
            <p:spPr>
              <a:xfrm>
                <a:off x="1979725" y="2498706"/>
                <a:ext cx="15837796" cy="1963269"/>
              </a:xfrm>
              <a:custGeom>
                <a:rect b="b" l="l" r="r" t="t"/>
                <a:pathLst>
                  <a:path extrusionOk="0" h="1963269" w="15837796">
                    <a:moveTo>
                      <a:pt x="0" y="1963269"/>
                    </a:moveTo>
                    <a:lnTo>
                      <a:pt x="0" y="1963269"/>
                    </a:lnTo>
                    <a:lnTo>
                      <a:pt x="3959448" y="1249353"/>
                    </a:lnTo>
                    <a:lnTo>
                      <a:pt x="7918897" y="624677"/>
                    </a:lnTo>
                    <a:lnTo>
                      <a:pt x="11878345" y="356958"/>
                    </a:lnTo>
                    <a:lnTo>
                      <a:pt x="15837795" y="0"/>
                    </a:lnTo>
                    <a:lnTo>
                      <a:pt x="15837795" y="1963269"/>
                    </a:lnTo>
                    <a:close/>
                  </a:path>
                </a:pathLst>
              </a:custGeom>
              <a:solidFill>
                <a:srgbClr val="F8E175">
                  <a:alpha val="64705"/>
                </a:srgbClr>
              </a:solidFill>
              <a:ln>
                <a:noFill/>
              </a:ln>
            </p:spPr>
          </p:sp>
        </p:grpSp>
      </p:grpSp>
      <p:sp>
        <p:nvSpPr>
          <p:cNvPr id="679" name="Google Shape;679;p31"/>
          <p:cNvSpPr txBox="1"/>
          <p:nvPr/>
        </p:nvSpPr>
        <p:spPr>
          <a:xfrm>
            <a:off x="3377680" y="1600001"/>
            <a:ext cx="10999966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Write Your Topic or Idea</a:t>
            </a:r>
            <a:endParaRPr/>
          </a:p>
        </p:txBody>
      </p:sp>
      <p:cxnSp>
        <p:nvCxnSpPr>
          <p:cNvPr id="680" name="Google Shape;680;p31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1" name="Google Shape;681;p31"/>
          <p:cNvSpPr txBox="1"/>
          <p:nvPr/>
        </p:nvSpPr>
        <p:spPr>
          <a:xfrm>
            <a:off x="5760739" y="3026417"/>
            <a:ext cx="6633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Elaborate on what you want to discuss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779224" y="941275"/>
            <a:ext cx="16771760" cy="8510634"/>
            <a:chOff x="0" y="0"/>
            <a:chExt cx="4316614" cy="2190416"/>
          </a:xfrm>
        </p:grpSpPr>
        <p:sp>
          <p:nvSpPr>
            <p:cNvPr id="85" name="Google Shape;85;p14"/>
            <p:cNvSpPr/>
            <p:nvPr/>
          </p:nvSpPr>
          <p:spPr>
            <a:xfrm>
              <a:off x="0" y="0"/>
              <a:ext cx="4316614" cy="2190416"/>
            </a:xfrm>
            <a:custGeom>
              <a:rect b="b" l="l" r="r" t="t"/>
              <a:pathLst>
                <a:path extrusionOk="0" h="2190416" w="4316614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6" name="Google Shape;86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4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88" name="Google Shape;88;p14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9" name="Google Shape;89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4"/>
          <p:cNvSpPr txBox="1"/>
          <p:nvPr/>
        </p:nvSpPr>
        <p:spPr>
          <a:xfrm>
            <a:off x="2070678" y="1564618"/>
            <a:ext cx="14226952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How to Use This Presentation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2527639" y="5105400"/>
            <a:ext cx="3821700" cy="3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4853" lvl="1" marL="474979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</a:pPr>
            <a:r>
              <a:rPr i="0" lang="en-US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Click on the "Google Slides" button below this presentation preview.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224853" lvl="1" marL="474979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</a:pPr>
            <a:r>
              <a:rPr i="0" lang="en-US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Click on "Make a copy."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224853" lvl="1" marL="474979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</a:pPr>
            <a:r>
              <a:rPr i="0" lang="en-US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Start editing your presentation.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224853" lvl="1" marL="474979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</a:pPr>
            <a:r>
              <a:rPr i="0" lang="en-US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You need to sign in to your Google account.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691837" y="4110096"/>
            <a:ext cx="2995634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Google Slides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7715679" y="5168017"/>
            <a:ext cx="41535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47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</a:pPr>
            <a:r>
              <a:rPr i="0" lang="en-US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Click on the "PowerPoint" button below this presentation preview.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2247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</a:pPr>
            <a:r>
              <a:rPr i="0" lang="en-US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Start editing your presentation.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2247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</a:pPr>
            <a:r>
              <a:rPr i="0" lang="en-US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Download and install the fonts used in this presentation as listed on the next page.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7897826" y="4138671"/>
            <a:ext cx="2610756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PowerPoint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12839039" y="5168017"/>
            <a:ext cx="35766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47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</a:pPr>
            <a:r>
              <a:rPr i="0" lang="en-US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Click on the "Canva" button under this presentation preview.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2247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</a:pPr>
            <a:r>
              <a:rPr i="0" lang="en-US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Start editing your presentation.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2247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</a:pPr>
            <a:r>
              <a:rPr i="0" lang="en-US" sz="20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You need to sign in to your Canva account.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3034637" y="4154666"/>
            <a:ext cx="150320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Canva</a:t>
            </a:r>
            <a:endParaRPr/>
          </a:p>
        </p:txBody>
      </p:sp>
      <p:cxnSp>
        <p:nvCxnSpPr>
          <p:cNvPr id="97" name="Google Shape;97;p14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14"/>
          <p:cNvSpPr/>
          <p:nvPr/>
        </p:nvSpPr>
        <p:spPr>
          <a:xfrm>
            <a:off x="2063814" y="4160382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7293382" y="4154666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>
            <a:off x="12423433" y="4154414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32"/>
          <p:cNvPicPr preferRelativeResize="0"/>
          <p:nvPr/>
        </p:nvPicPr>
        <p:blipFill rotWithShape="1">
          <a:blip r:embed="rId3">
            <a:alphaModFix/>
          </a:blip>
          <a:srcRect b="18304" l="3602" r="1587" t="170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7" name="Google Shape;687;p32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688" name="Google Shape;688;p32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8E175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89" name="Google Shape;689;p3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0" name="Google Shape;690;p32"/>
          <p:cNvPicPr preferRelativeResize="0"/>
          <p:nvPr/>
        </p:nvPicPr>
        <p:blipFill rotWithShape="1">
          <a:blip r:embed="rId4">
            <a:alphaModFix/>
          </a:blip>
          <a:srcRect b="6984" l="0" r="0" t="6984"/>
          <a:stretch/>
        </p:blipFill>
        <p:spPr>
          <a:xfrm>
            <a:off x="13178560" y="6894510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2"/>
          <p:cNvPicPr preferRelativeResize="0"/>
          <p:nvPr/>
        </p:nvPicPr>
        <p:blipFill rotWithShape="1">
          <a:blip r:embed="rId5">
            <a:alphaModFix/>
          </a:blip>
          <a:srcRect b="0" l="28279" r="19897" t="0"/>
          <a:stretch/>
        </p:blipFill>
        <p:spPr>
          <a:xfrm>
            <a:off x="1932959" y="6894510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2"/>
          <p:cNvPicPr preferRelativeResize="0"/>
          <p:nvPr/>
        </p:nvPicPr>
        <p:blipFill rotWithShape="1">
          <a:blip r:embed="rId6">
            <a:alphaModFix/>
          </a:blip>
          <a:srcRect b="0" l="24120" r="24120" t="0"/>
          <a:stretch/>
        </p:blipFill>
        <p:spPr>
          <a:xfrm>
            <a:off x="5756728" y="6894510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2"/>
          <p:cNvPicPr preferRelativeResize="0"/>
          <p:nvPr/>
        </p:nvPicPr>
        <p:blipFill rotWithShape="1">
          <a:blip r:embed="rId7">
            <a:alphaModFix/>
          </a:blip>
          <a:srcRect b="0" l="24120" r="24120" t="0"/>
          <a:stretch/>
        </p:blipFill>
        <p:spPr>
          <a:xfrm>
            <a:off x="9324045" y="6894510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32"/>
          <p:cNvPicPr preferRelativeResize="0"/>
          <p:nvPr/>
        </p:nvPicPr>
        <p:blipFill rotWithShape="1">
          <a:blip r:embed="rId8">
            <a:alphaModFix/>
          </a:blip>
          <a:srcRect b="7064" l="0" r="0" t="7065"/>
          <a:stretch/>
        </p:blipFill>
        <p:spPr>
          <a:xfrm>
            <a:off x="3374019" y="5300858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2"/>
          <p:cNvPicPr preferRelativeResize="0"/>
          <p:nvPr/>
        </p:nvPicPr>
        <p:blipFill rotWithShape="1">
          <a:blip r:embed="rId9">
            <a:alphaModFix/>
          </a:blip>
          <a:srcRect b="8329" l="35589" r="28051" t="21422"/>
          <a:stretch/>
        </p:blipFill>
        <p:spPr>
          <a:xfrm>
            <a:off x="7559392" y="3717211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2"/>
          <p:cNvPicPr preferRelativeResize="0"/>
          <p:nvPr/>
        </p:nvPicPr>
        <p:blipFill rotWithShape="1">
          <a:blip r:embed="rId10">
            <a:alphaModFix/>
          </a:blip>
          <a:srcRect b="33196" l="38176" r="27954" t="1369"/>
          <a:stretch/>
        </p:blipFill>
        <p:spPr>
          <a:xfrm>
            <a:off x="10752363" y="5300858"/>
            <a:ext cx="706712" cy="910265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32"/>
          <p:cNvSpPr/>
          <p:nvPr/>
        </p:nvSpPr>
        <p:spPr>
          <a:xfrm>
            <a:off x="8266105" y="3717211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545454"/>
          </a:solidFill>
          <a:ln cap="flat" cmpd="sng" w="19050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p32"/>
          <p:cNvSpPr txBox="1"/>
          <p:nvPr/>
        </p:nvSpPr>
        <p:spPr>
          <a:xfrm>
            <a:off x="8282155" y="3875724"/>
            <a:ext cx="1335087" cy="54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99" name="Google Shape;699;p32"/>
          <p:cNvGrpSpPr/>
          <p:nvPr/>
        </p:nvGrpSpPr>
        <p:grpSpPr>
          <a:xfrm>
            <a:off x="4080731" y="5202714"/>
            <a:ext cx="4329012" cy="4430477"/>
            <a:chOff x="0" y="-19050"/>
            <a:chExt cx="812800" cy="831850"/>
          </a:xfrm>
        </p:grpSpPr>
        <p:sp>
          <p:nvSpPr>
            <p:cNvPr id="700" name="Google Shape;700;p32"/>
            <p:cNvSpPr/>
            <p:nvPr/>
          </p:nvSpPr>
          <p:spPr>
            <a:xfrm>
              <a:off x="0" y="0"/>
              <a:ext cx="466811" cy="170908"/>
            </a:xfrm>
            <a:custGeom>
              <a:rect b="b" l="l" r="r" t="t"/>
              <a:pathLst>
                <a:path extrusionOk="0" h="170908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5454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01" name="Google Shape;701;p3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Job Title</a:t>
              </a:r>
              <a:endParaRPr/>
            </a:p>
          </p:txBody>
        </p:sp>
      </p:grpSp>
      <p:grpSp>
        <p:nvGrpSpPr>
          <p:cNvPr id="702" name="Google Shape;702;p32"/>
          <p:cNvGrpSpPr/>
          <p:nvPr/>
        </p:nvGrpSpPr>
        <p:grpSpPr>
          <a:xfrm>
            <a:off x="11459075" y="5202714"/>
            <a:ext cx="4329012" cy="4430477"/>
            <a:chOff x="0" y="-19050"/>
            <a:chExt cx="812800" cy="831850"/>
          </a:xfrm>
        </p:grpSpPr>
        <p:sp>
          <p:nvSpPr>
            <p:cNvPr id="703" name="Google Shape;703;p32"/>
            <p:cNvSpPr/>
            <p:nvPr/>
          </p:nvSpPr>
          <p:spPr>
            <a:xfrm>
              <a:off x="0" y="0"/>
              <a:ext cx="466811" cy="170908"/>
            </a:xfrm>
            <a:custGeom>
              <a:rect b="b" l="l" r="r" t="t"/>
              <a:pathLst>
                <a:path extrusionOk="0" h="170908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5454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04" name="Google Shape;704;p3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Job Title</a:t>
              </a:r>
              <a:endParaRPr/>
            </a:p>
          </p:txBody>
        </p:sp>
      </p:grpSp>
      <p:sp>
        <p:nvSpPr>
          <p:cNvPr id="705" name="Google Shape;705;p32"/>
          <p:cNvSpPr/>
          <p:nvPr/>
        </p:nvSpPr>
        <p:spPr>
          <a:xfrm>
            <a:off x="2639671" y="6894510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p32"/>
          <p:cNvSpPr txBox="1"/>
          <p:nvPr/>
        </p:nvSpPr>
        <p:spPr>
          <a:xfrm>
            <a:off x="4135993" y="5444351"/>
            <a:ext cx="1620735" cy="605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7" name="Google Shape;707;p32"/>
          <p:cNvSpPr/>
          <p:nvPr/>
        </p:nvSpPr>
        <p:spPr>
          <a:xfrm>
            <a:off x="10030757" y="6894510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32"/>
          <p:cNvSpPr/>
          <p:nvPr/>
        </p:nvSpPr>
        <p:spPr>
          <a:xfrm>
            <a:off x="13885273" y="6894510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709" name="Google Shape;709;p32"/>
          <p:cNvCxnSpPr/>
          <p:nvPr/>
        </p:nvCxnSpPr>
        <p:spPr>
          <a:xfrm rot="10800000">
            <a:off x="5307293" y="4932276"/>
            <a:ext cx="740443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0" name="Google Shape;710;p32"/>
          <p:cNvCxnSpPr/>
          <p:nvPr/>
        </p:nvCxnSpPr>
        <p:spPr>
          <a:xfrm rot="-5399924">
            <a:off x="9056697" y="4770351"/>
            <a:ext cx="3048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1" name="Google Shape;711;p32"/>
          <p:cNvCxnSpPr/>
          <p:nvPr/>
        </p:nvCxnSpPr>
        <p:spPr>
          <a:xfrm rot="-5400000">
            <a:off x="12525780" y="5118225"/>
            <a:ext cx="35284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2" name="Google Shape;712;p32"/>
          <p:cNvCxnSpPr/>
          <p:nvPr/>
        </p:nvCxnSpPr>
        <p:spPr>
          <a:xfrm rot="-5468555">
            <a:off x="5143724" y="5118070"/>
            <a:ext cx="35322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3" name="Google Shape;713;p32"/>
          <p:cNvCxnSpPr/>
          <p:nvPr/>
        </p:nvCxnSpPr>
        <p:spPr>
          <a:xfrm rot="10800000">
            <a:off x="4099781" y="6582440"/>
            <a:ext cx="273932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4" name="Google Shape;714;p32"/>
          <p:cNvCxnSpPr/>
          <p:nvPr/>
        </p:nvCxnSpPr>
        <p:spPr>
          <a:xfrm rot="-5400000">
            <a:off x="5130335" y="6398440"/>
            <a:ext cx="387051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5" name="Google Shape;715;p32"/>
          <p:cNvCxnSpPr/>
          <p:nvPr/>
        </p:nvCxnSpPr>
        <p:spPr>
          <a:xfrm rot="-5400000">
            <a:off x="3934222" y="6728950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6" name="Google Shape;716;p32"/>
          <p:cNvCxnSpPr/>
          <p:nvPr/>
        </p:nvCxnSpPr>
        <p:spPr>
          <a:xfrm rot="10800000">
            <a:off x="11478125" y="6579124"/>
            <a:ext cx="273932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7" name="Google Shape;717;p32"/>
          <p:cNvCxnSpPr/>
          <p:nvPr/>
        </p:nvCxnSpPr>
        <p:spPr>
          <a:xfrm rot="-5400000">
            <a:off x="12510337" y="6396782"/>
            <a:ext cx="38373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8" name="Google Shape;718;p32"/>
          <p:cNvCxnSpPr/>
          <p:nvPr/>
        </p:nvCxnSpPr>
        <p:spPr>
          <a:xfrm rot="-5400000">
            <a:off x="11312565" y="6725634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9" name="Google Shape;719;p32"/>
          <p:cNvSpPr txBox="1"/>
          <p:nvPr/>
        </p:nvSpPr>
        <p:spPr>
          <a:xfrm>
            <a:off x="3377680" y="1600001"/>
            <a:ext cx="10999966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Add a Chart Page</a:t>
            </a:r>
            <a:endParaRPr/>
          </a:p>
        </p:txBody>
      </p:sp>
      <p:cxnSp>
        <p:nvCxnSpPr>
          <p:cNvPr id="720" name="Google Shape;720;p32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1" name="Google Shape;721;p32"/>
          <p:cNvCxnSpPr/>
          <p:nvPr/>
        </p:nvCxnSpPr>
        <p:spPr>
          <a:xfrm rot="-5400000">
            <a:off x="6673547" y="6748000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2" name="Google Shape;722;p32"/>
          <p:cNvSpPr/>
          <p:nvPr/>
        </p:nvSpPr>
        <p:spPr>
          <a:xfrm>
            <a:off x="6463441" y="6894510"/>
            <a:ext cx="2486258" cy="910265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723" name="Google Shape;723;p32"/>
          <p:cNvCxnSpPr/>
          <p:nvPr/>
        </p:nvCxnSpPr>
        <p:spPr>
          <a:xfrm rot="-5400000">
            <a:off x="14070940" y="6728950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4" name="Google Shape;724;p32"/>
          <p:cNvSpPr txBox="1"/>
          <p:nvPr/>
        </p:nvSpPr>
        <p:spPr>
          <a:xfrm>
            <a:off x="2639670" y="7039717"/>
            <a:ext cx="1620735" cy="605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5" name="Google Shape;725;p32"/>
          <p:cNvSpPr txBox="1"/>
          <p:nvPr/>
        </p:nvSpPr>
        <p:spPr>
          <a:xfrm>
            <a:off x="11459075" y="5449291"/>
            <a:ext cx="1620735" cy="605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6" name="Google Shape;726;p32"/>
          <p:cNvSpPr txBox="1"/>
          <p:nvPr/>
        </p:nvSpPr>
        <p:spPr>
          <a:xfrm>
            <a:off x="6435792" y="7039717"/>
            <a:ext cx="1620735" cy="605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7" name="Google Shape;727;p32"/>
          <p:cNvSpPr txBox="1"/>
          <p:nvPr/>
        </p:nvSpPr>
        <p:spPr>
          <a:xfrm>
            <a:off x="10006631" y="7040392"/>
            <a:ext cx="1620735" cy="605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8" name="Google Shape;728;p32"/>
          <p:cNvSpPr txBox="1"/>
          <p:nvPr/>
        </p:nvSpPr>
        <p:spPr>
          <a:xfrm>
            <a:off x="13945199" y="7053342"/>
            <a:ext cx="1620735" cy="605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D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33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734" name="Google Shape;734;p33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35" name="Google Shape;735;p3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36" name="Google Shape;736;p33"/>
          <p:cNvCxnSpPr/>
          <p:nvPr/>
        </p:nvCxnSpPr>
        <p:spPr>
          <a:xfrm>
            <a:off x="1785156" y="3574580"/>
            <a:ext cx="5404389" cy="0"/>
          </a:xfrm>
          <a:prstGeom prst="straightConnector1">
            <a:avLst/>
          </a:prstGeom>
          <a:noFill/>
          <a:ln cap="flat" cmpd="sng" w="47625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7" name="Google Shape;737;p33"/>
          <p:cNvCxnSpPr/>
          <p:nvPr/>
        </p:nvCxnSpPr>
        <p:spPr>
          <a:xfrm>
            <a:off x="1785156" y="8789675"/>
            <a:ext cx="5404389" cy="0"/>
          </a:xfrm>
          <a:prstGeom prst="straightConnector1">
            <a:avLst/>
          </a:prstGeom>
          <a:noFill/>
          <a:ln cap="flat" cmpd="sng" w="47625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8" name="Google Shape;738;p33"/>
          <p:cNvCxnSpPr/>
          <p:nvPr/>
        </p:nvCxnSpPr>
        <p:spPr>
          <a:xfrm rot="5400000">
            <a:off x="4891134" y="6165078"/>
            <a:ext cx="4909809" cy="0"/>
          </a:xfrm>
          <a:prstGeom prst="straightConnector1">
            <a:avLst/>
          </a:prstGeom>
          <a:noFill/>
          <a:ln cap="flat" cmpd="sng" w="47625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9" name="Google Shape;739;p33"/>
          <p:cNvCxnSpPr/>
          <p:nvPr/>
        </p:nvCxnSpPr>
        <p:spPr>
          <a:xfrm rot="5400000">
            <a:off x="-825250" y="6163320"/>
            <a:ext cx="4909809" cy="0"/>
          </a:xfrm>
          <a:prstGeom prst="straightConnector1">
            <a:avLst/>
          </a:prstGeom>
          <a:noFill/>
          <a:ln cap="flat" cmpd="sng" w="47625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0" name="Google Shape;740;p33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41" name="Google Shape;741;p33"/>
          <p:cNvPicPr preferRelativeResize="0"/>
          <p:nvPr/>
        </p:nvPicPr>
        <p:blipFill rotWithShape="1">
          <a:blip r:embed="rId3">
            <a:alphaModFix/>
          </a:blip>
          <a:srcRect b="0" l="13340" r="13340" t="0"/>
          <a:stretch/>
        </p:blipFill>
        <p:spPr>
          <a:xfrm>
            <a:off x="1785156" y="3736505"/>
            <a:ext cx="5404389" cy="4913984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33"/>
          <p:cNvSpPr txBox="1"/>
          <p:nvPr/>
        </p:nvSpPr>
        <p:spPr>
          <a:xfrm>
            <a:off x="3523658" y="1740824"/>
            <a:ext cx="11500458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Credits</a:t>
            </a:r>
            <a:endParaRPr/>
          </a:p>
        </p:txBody>
      </p:sp>
      <p:sp>
        <p:nvSpPr>
          <p:cNvPr id="743" name="Google Shape;743;p33"/>
          <p:cNvSpPr txBox="1"/>
          <p:nvPr/>
        </p:nvSpPr>
        <p:spPr>
          <a:xfrm>
            <a:off x="7796975" y="4042575"/>
            <a:ext cx="7798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is free for everyone to use thanks to the following: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33"/>
          <p:cNvSpPr txBox="1"/>
          <p:nvPr/>
        </p:nvSpPr>
        <p:spPr>
          <a:xfrm>
            <a:off x="7834778" y="5636312"/>
            <a:ext cx="7956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SlidesCarnival for the presentation template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Pexels for the photos</a:t>
            </a:r>
            <a:endParaRPr/>
          </a:p>
        </p:txBody>
      </p:sp>
      <p:sp>
        <p:nvSpPr>
          <p:cNvPr id="745" name="Google Shape;745;p33"/>
          <p:cNvSpPr txBox="1"/>
          <p:nvPr/>
        </p:nvSpPr>
        <p:spPr>
          <a:xfrm>
            <a:off x="7796978" y="7468760"/>
            <a:ext cx="529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46" name="Google Shape;746;p33"/>
          <p:cNvGrpSpPr/>
          <p:nvPr/>
        </p:nvGrpSpPr>
        <p:grpSpPr>
          <a:xfrm rot="-3483906">
            <a:off x="1544338" y="6256079"/>
            <a:ext cx="1515304" cy="2429466"/>
            <a:chOff x="1544338" y="6256079"/>
            <a:chExt cx="1515304" cy="2429466"/>
          </a:xfrm>
        </p:grpSpPr>
        <p:sp>
          <p:nvSpPr>
            <p:cNvPr id="747" name="Google Shape;747;p33"/>
            <p:cNvSpPr/>
            <p:nvPr/>
          </p:nvSpPr>
          <p:spPr>
            <a:xfrm>
              <a:off x="1863076" y="7221199"/>
              <a:ext cx="818387" cy="787186"/>
            </a:xfrm>
            <a:custGeom>
              <a:rect b="b" l="l" r="r" t="t"/>
              <a:pathLst>
                <a:path extrusionOk="0" h="787186" w="818387">
                  <a:moveTo>
                    <a:pt x="480642" y="233784"/>
                  </a:moveTo>
                  <a:cubicBezTo>
                    <a:pt x="287383" y="62987"/>
                    <a:pt x="196243" y="-17458"/>
                    <a:pt x="112815" y="3168"/>
                  </a:cubicBezTo>
                  <a:cubicBezTo>
                    <a:pt x="41717" y="20748"/>
                    <a:pt x="-1939" y="96140"/>
                    <a:pt x="66" y="171745"/>
                  </a:cubicBezTo>
                  <a:cubicBezTo>
                    <a:pt x="4233" y="328946"/>
                    <a:pt x="360225" y="606912"/>
                    <a:pt x="486518" y="701715"/>
                  </a:cubicBezTo>
                  <a:cubicBezTo>
                    <a:pt x="561088" y="757680"/>
                    <a:pt x="658036" y="816118"/>
                    <a:pt x="739885" y="771256"/>
                  </a:cubicBezTo>
                  <a:cubicBezTo>
                    <a:pt x="778773" y="749940"/>
                    <a:pt x="808886" y="708250"/>
                    <a:pt x="816418" y="657751"/>
                  </a:cubicBezTo>
                  <a:cubicBezTo>
                    <a:pt x="836925" y="520238"/>
                    <a:pt x="695462" y="423623"/>
                    <a:pt x="480642" y="233784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1544338" y="8253361"/>
              <a:ext cx="900239" cy="432184"/>
            </a:xfrm>
            <a:custGeom>
              <a:rect b="b" l="l" r="r" t="t"/>
              <a:pathLst>
                <a:path extrusionOk="0" h="432184" w="900239">
                  <a:moveTo>
                    <a:pt x="858998" y="43390"/>
                  </a:moveTo>
                  <a:cubicBezTo>
                    <a:pt x="806630" y="-11876"/>
                    <a:pt x="711493" y="-10928"/>
                    <a:pt x="424774" y="26962"/>
                  </a:cubicBezTo>
                  <a:cubicBezTo>
                    <a:pt x="302973" y="43064"/>
                    <a:pt x="188043" y="55314"/>
                    <a:pt x="76397" y="118072"/>
                  </a:cubicBezTo>
                  <a:cubicBezTo>
                    <a:pt x="-42214" y="184746"/>
                    <a:pt x="-17938" y="401650"/>
                    <a:pt x="116168" y="424584"/>
                  </a:cubicBezTo>
                  <a:cubicBezTo>
                    <a:pt x="239275" y="445638"/>
                    <a:pt x="354132" y="418996"/>
                    <a:pt x="472121" y="392821"/>
                  </a:cubicBezTo>
                  <a:cubicBezTo>
                    <a:pt x="762488" y="328391"/>
                    <a:pt x="845304" y="295992"/>
                    <a:pt x="880559" y="230970"/>
                  </a:cubicBezTo>
                  <a:cubicBezTo>
                    <a:pt x="913250" y="170690"/>
                    <a:pt x="904640" y="91562"/>
                    <a:pt x="858998" y="43390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2354955" y="6256079"/>
              <a:ext cx="704687" cy="1277100"/>
            </a:xfrm>
            <a:custGeom>
              <a:rect b="b" l="l" r="r" t="t"/>
              <a:pathLst>
                <a:path extrusionOk="0" h="1277100" w="704687">
                  <a:moveTo>
                    <a:pt x="651559" y="880046"/>
                  </a:moveTo>
                  <a:cubicBezTo>
                    <a:pt x="339291" y="107911"/>
                    <a:pt x="329924" y="51135"/>
                    <a:pt x="202077" y="7326"/>
                  </a:cubicBezTo>
                  <a:cubicBezTo>
                    <a:pt x="120834" y="-20515"/>
                    <a:pt x="42962" y="34118"/>
                    <a:pt x="15005" y="118387"/>
                  </a:cubicBezTo>
                  <a:cubicBezTo>
                    <a:pt x="-28899" y="250720"/>
                    <a:pt x="19769" y="320558"/>
                    <a:pt x="211187" y="747135"/>
                  </a:cubicBezTo>
                  <a:cubicBezTo>
                    <a:pt x="381845" y="1127449"/>
                    <a:pt x="429246" y="1227563"/>
                    <a:pt x="531958" y="1269296"/>
                  </a:cubicBezTo>
                  <a:cubicBezTo>
                    <a:pt x="618814" y="1304592"/>
                    <a:pt x="792206" y="1227859"/>
                    <a:pt x="651559" y="880046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33"/>
          <p:cNvGrpSpPr/>
          <p:nvPr/>
        </p:nvGrpSpPr>
        <p:grpSpPr>
          <a:xfrm rot="-978732">
            <a:off x="5096861" y="3264281"/>
            <a:ext cx="1428546" cy="1613737"/>
            <a:chOff x="5096861" y="3264281"/>
            <a:chExt cx="1428546" cy="1613737"/>
          </a:xfrm>
        </p:grpSpPr>
        <p:sp>
          <p:nvSpPr>
            <p:cNvPr id="751" name="Google Shape;751;p33"/>
            <p:cNvSpPr/>
            <p:nvPr/>
          </p:nvSpPr>
          <p:spPr>
            <a:xfrm>
              <a:off x="5247525" y="4557567"/>
              <a:ext cx="869070" cy="320451"/>
            </a:xfrm>
            <a:custGeom>
              <a:rect b="b" l="l" r="r" t="t"/>
              <a:pathLst>
                <a:path extrusionOk="0" h="320451" w="869070">
                  <a:moveTo>
                    <a:pt x="777197" y="129870"/>
                  </a:moveTo>
                  <a:cubicBezTo>
                    <a:pt x="642523" y="80954"/>
                    <a:pt x="501118" y="47230"/>
                    <a:pt x="355939" y="25803"/>
                  </a:cubicBezTo>
                  <a:cubicBezTo>
                    <a:pt x="279837" y="14572"/>
                    <a:pt x="44977" y="-46192"/>
                    <a:pt x="4207" y="70517"/>
                  </a:cubicBezTo>
                  <a:cubicBezTo>
                    <a:pt x="-7083" y="102833"/>
                    <a:pt x="5519" y="136828"/>
                    <a:pt x="28082" y="159262"/>
                  </a:cubicBezTo>
                  <a:cubicBezTo>
                    <a:pt x="50657" y="181706"/>
                    <a:pt x="81828" y="194594"/>
                    <a:pt x="112902" y="205719"/>
                  </a:cubicBezTo>
                  <a:cubicBezTo>
                    <a:pt x="846219" y="468286"/>
                    <a:pt x="994740" y="208894"/>
                    <a:pt x="777197" y="129870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5096861" y="3264281"/>
              <a:ext cx="841468" cy="666773"/>
            </a:xfrm>
            <a:custGeom>
              <a:rect b="b" l="l" r="r" t="t"/>
              <a:pathLst>
                <a:path extrusionOk="0" h="666773" w="841468">
                  <a:moveTo>
                    <a:pt x="90068" y="666607"/>
                  </a:moveTo>
                  <a:cubicBezTo>
                    <a:pt x="251084" y="660040"/>
                    <a:pt x="440772" y="493176"/>
                    <a:pt x="565556" y="397481"/>
                  </a:cubicBezTo>
                  <a:cubicBezTo>
                    <a:pt x="667681" y="319167"/>
                    <a:pt x="879392" y="182503"/>
                    <a:pt x="835580" y="57916"/>
                  </a:cubicBezTo>
                  <a:cubicBezTo>
                    <a:pt x="763065" y="-148287"/>
                    <a:pt x="177311" y="239119"/>
                    <a:pt x="17914" y="545432"/>
                  </a:cubicBezTo>
                  <a:cubicBezTo>
                    <a:pt x="-24385" y="626716"/>
                    <a:pt x="11647" y="669809"/>
                    <a:pt x="90068" y="666607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5179299" y="3807644"/>
              <a:ext cx="1346108" cy="524466"/>
            </a:xfrm>
            <a:custGeom>
              <a:rect b="b" l="l" r="r" t="t"/>
              <a:pathLst>
                <a:path extrusionOk="0" h="524466" w="1346108">
                  <a:moveTo>
                    <a:pt x="1183386" y="3790"/>
                  </a:moveTo>
                  <a:cubicBezTo>
                    <a:pt x="932679" y="-26761"/>
                    <a:pt x="457230" y="134034"/>
                    <a:pt x="243638" y="247700"/>
                  </a:cubicBezTo>
                  <a:cubicBezTo>
                    <a:pt x="166768" y="288608"/>
                    <a:pt x="-131502" y="428564"/>
                    <a:pt x="67027" y="503661"/>
                  </a:cubicBezTo>
                  <a:cubicBezTo>
                    <a:pt x="177700" y="545524"/>
                    <a:pt x="322056" y="514282"/>
                    <a:pt x="442280" y="495960"/>
                  </a:cubicBezTo>
                  <a:cubicBezTo>
                    <a:pt x="1377038" y="353509"/>
                    <a:pt x="1513517" y="44020"/>
                    <a:pt x="1183386" y="3790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34"/>
          <p:cNvPicPr preferRelativeResize="0"/>
          <p:nvPr/>
        </p:nvPicPr>
        <p:blipFill rotWithShape="1">
          <a:blip r:embed="rId3">
            <a:alphaModFix/>
          </a:blip>
          <a:srcRect b="20175" l="3686" r="1705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9" name="Google Shape;759;p34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760" name="Google Shape;760;p34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61" name="Google Shape;761;p3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2" name="Google Shape;762;p34"/>
          <p:cNvSpPr txBox="1"/>
          <p:nvPr/>
        </p:nvSpPr>
        <p:spPr>
          <a:xfrm>
            <a:off x="1935843" y="3851876"/>
            <a:ext cx="73053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uses 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the following free fonts: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3" name="Google Shape;763;p34"/>
          <p:cNvSpPr txBox="1"/>
          <p:nvPr/>
        </p:nvSpPr>
        <p:spPr>
          <a:xfrm>
            <a:off x="1935843" y="5428788"/>
            <a:ext cx="4761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499"/>
              <a:buFont typeface="Open Sans"/>
              <a:buChar char="•"/>
            </a:pPr>
            <a:r>
              <a:rPr i="0" lang="en-US" sz="2499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Titles: Ubuntu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499"/>
              <a:buFont typeface="Open Sans"/>
              <a:buChar char="•"/>
            </a:pPr>
            <a:r>
              <a:rPr i="0" lang="en-US" sz="2499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Headers: Open Sauce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500"/>
              <a:buFont typeface="Open Sans"/>
              <a:buChar char="•"/>
            </a:pPr>
            <a:r>
              <a:rPr i="0" lang="en-US" sz="25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Body Copy: Open Sauce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4" name="Google Shape;764;p34"/>
          <p:cNvSpPr txBox="1"/>
          <p:nvPr/>
        </p:nvSpPr>
        <p:spPr>
          <a:xfrm>
            <a:off x="1935843" y="7320274"/>
            <a:ext cx="78078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You can find these fonts online too. 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5" name="Google Shape;765;p34"/>
          <p:cNvPicPr preferRelativeResize="0"/>
          <p:nvPr/>
        </p:nvPicPr>
        <p:blipFill rotWithShape="1">
          <a:blip r:embed="rId4">
            <a:alphaModFix/>
          </a:blip>
          <a:srcRect b="0" l="20528" r="6150" t="0"/>
          <a:stretch/>
        </p:blipFill>
        <p:spPr>
          <a:xfrm>
            <a:off x="10658400" y="3762113"/>
            <a:ext cx="5404389" cy="491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6" name="Google Shape;766;p34"/>
          <p:cNvCxnSpPr/>
          <p:nvPr/>
        </p:nvCxnSpPr>
        <p:spPr>
          <a:xfrm>
            <a:off x="10658400" y="3574580"/>
            <a:ext cx="5404389" cy="0"/>
          </a:xfrm>
          <a:prstGeom prst="straightConnector1">
            <a:avLst/>
          </a:prstGeom>
          <a:noFill/>
          <a:ln cap="flat" cmpd="sng" w="47625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7" name="Google Shape;767;p34"/>
          <p:cNvCxnSpPr/>
          <p:nvPr/>
        </p:nvCxnSpPr>
        <p:spPr>
          <a:xfrm>
            <a:off x="10658400" y="8789675"/>
            <a:ext cx="5404389" cy="0"/>
          </a:xfrm>
          <a:prstGeom prst="straightConnector1">
            <a:avLst/>
          </a:prstGeom>
          <a:noFill/>
          <a:ln cap="flat" cmpd="sng" w="47625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8" name="Google Shape;768;p34"/>
          <p:cNvCxnSpPr/>
          <p:nvPr/>
        </p:nvCxnSpPr>
        <p:spPr>
          <a:xfrm rot="5400000">
            <a:off x="13764378" y="6193205"/>
            <a:ext cx="4909809" cy="0"/>
          </a:xfrm>
          <a:prstGeom prst="straightConnector1">
            <a:avLst/>
          </a:prstGeom>
          <a:noFill/>
          <a:ln cap="flat" cmpd="sng" w="47625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9" name="Google Shape;769;p34"/>
          <p:cNvCxnSpPr/>
          <p:nvPr/>
        </p:nvCxnSpPr>
        <p:spPr>
          <a:xfrm rot="5400000">
            <a:off x="8047995" y="6191447"/>
            <a:ext cx="4909809" cy="0"/>
          </a:xfrm>
          <a:prstGeom prst="straightConnector1">
            <a:avLst/>
          </a:prstGeom>
          <a:noFill/>
          <a:ln cap="flat" cmpd="sng" w="47625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0" name="Google Shape;770;p34"/>
          <p:cNvSpPr txBox="1"/>
          <p:nvPr/>
        </p:nvSpPr>
        <p:spPr>
          <a:xfrm>
            <a:off x="3377680" y="1600001"/>
            <a:ext cx="11500458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Fonts in This Presentation</a:t>
            </a:r>
            <a:endParaRPr/>
          </a:p>
        </p:txBody>
      </p:sp>
      <p:cxnSp>
        <p:nvCxnSpPr>
          <p:cNvPr id="771" name="Google Shape;771;p34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5"/>
          <p:cNvGrpSpPr/>
          <p:nvPr/>
        </p:nvGrpSpPr>
        <p:grpSpPr>
          <a:xfrm>
            <a:off x="779224" y="941275"/>
            <a:ext cx="16771760" cy="8510634"/>
            <a:chOff x="0" y="0"/>
            <a:chExt cx="4316614" cy="2190416"/>
          </a:xfrm>
        </p:grpSpPr>
        <p:sp>
          <p:nvSpPr>
            <p:cNvPr id="777" name="Google Shape;777;p35"/>
            <p:cNvSpPr/>
            <p:nvPr/>
          </p:nvSpPr>
          <p:spPr>
            <a:xfrm>
              <a:off x="0" y="0"/>
              <a:ext cx="4316614" cy="2190416"/>
            </a:xfrm>
            <a:custGeom>
              <a:rect b="b" l="l" r="r" t="t"/>
              <a:pathLst>
                <a:path extrusionOk="0" h="2190416" w="4316614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78" name="Google Shape;778;p3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9" name="Google Shape;779;p35"/>
          <p:cNvSpPr txBox="1"/>
          <p:nvPr/>
        </p:nvSpPr>
        <p:spPr>
          <a:xfrm>
            <a:off x="1474493" y="1519681"/>
            <a:ext cx="5059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Page</a:t>
            </a:r>
            <a:endParaRPr/>
          </a:p>
        </p:txBody>
      </p:sp>
      <p:sp>
        <p:nvSpPr>
          <p:cNvPr id="780" name="Google Shape;780;p35"/>
          <p:cNvSpPr txBox="1"/>
          <p:nvPr/>
        </p:nvSpPr>
        <p:spPr>
          <a:xfrm>
            <a:off x="1522200" y="5989900"/>
            <a:ext cx="4901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Canva Presentation. Happy designing!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1" name="Google Shape;781;p35"/>
          <p:cNvCxnSpPr/>
          <p:nvPr/>
        </p:nvCxnSpPr>
        <p:spPr>
          <a:xfrm>
            <a:off x="1518604" y="4640138"/>
            <a:ext cx="4617416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82" name="Google Shape;782;p35"/>
          <p:cNvGrpSpPr/>
          <p:nvPr/>
        </p:nvGrpSpPr>
        <p:grpSpPr>
          <a:xfrm>
            <a:off x="9861525" y="5527056"/>
            <a:ext cx="1013390" cy="995859"/>
            <a:chOff x="9861525" y="5527056"/>
            <a:chExt cx="1013390" cy="995859"/>
          </a:xfrm>
        </p:grpSpPr>
        <p:sp>
          <p:nvSpPr>
            <p:cNvPr id="783" name="Google Shape;783;p35"/>
            <p:cNvSpPr/>
            <p:nvPr/>
          </p:nvSpPr>
          <p:spPr>
            <a:xfrm>
              <a:off x="9861525" y="5527056"/>
              <a:ext cx="1013390" cy="995859"/>
            </a:xfrm>
            <a:custGeom>
              <a:rect b="b" l="l" r="r" t="t"/>
              <a:pathLst>
                <a:path extrusionOk="0" h="995859" w="1013390">
                  <a:moveTo>
                    <a:pt x="498894" y="9"/>
                  </a:moveTo>
                  <a:cubicBezTo>
                    <a:pt x="539693" y="-813"/>
                    <a:pt x="561329" y="52760"/>
                    <a:pt x="572578" y="84365"/>
                  </a:cubicBezTo>
                  <a:cubicBezTo>
                    <a:pt x="601372" y="165266"/>
                    <a:pt x="640919" y="241298"/>
                    <a:pt x="671046" y="321789"/>
                  </a:cubicBezTo>
                  <a:cubicBezTo>
                    <a:pt x="672375" y="325338"/>
                    <a:pt x="675713" y="327720"/>
                    <a:pt x="679504" y="327776"/>
                  </a:cubicBezTo>
                  <a:cubicBezTo>
                    <a:pt x="764598" y="329049"/>
                    <a:pt x="907526" y="342672"/>
                    <a:pt x="969428" y="349938"/>
                  </a:cubicBezTo>
                  <a:cubicBezTo>
                    <a:pt x="1084700" y="363504"/>
                    <a:pt x="957318" y="459417"/>
                    <a:pt x="772237" y="599068"/>
                  </a:cubicBezTo>
                  <a:cubicBezTo>
                    <a:pt x="769144" y="601402"/>
                    <a:pt x="767838" y="605443"/>
                    <a:pt x="768978" y="609146"/>
                  </a:cubicBezTo>
                  <a:cubicBezTo>
                    <a:pt x="905475" y="1052319"/>
                    <a:pt x="881918" y="1017536"/>
                    <a:pt x="726404" y="924881"/>
                  </a:cubicBezTo>
                  <a:cubicBezTo>
                    <a:pt x="589525" y="843308"/>
                    <a:pt x="539454" y="806125"/>
                    <a:pt x="520333" y="792691"/>
                  </a:cubicBezTo>
                  <a:cubicBezTo>
                    <a:pt x="517037" y="790374"/>
                    <a:pt x="512625" y="790464"/>
                    <a:pt x="509424" y="792910"/>
                  </a:cubicBezTo>
                  <a:cubicBezTo>
                    <a:pt x="490859" y="807103"/>
                    <a:pt x="442329" y="846272"/>
                    <a:pt x="308847" y="933290"/>
                  </a:cubicBezTo>
                  <a:cubicBezTo>
                    <a:pt x="157193" y="1032133"/>
                    <a:pt x="135059" y="1067834"/>
                    <a:pt x="253580" y="619527"/>
                  </a:cubicBezTo>
                  <a:cubicBezTo>
                    <a:pt x="254571" y="615782"/>
                    <a:pt x="253104" y="611795"/>
                    <a:pt x="249920" y="609588"/>
                  </a:cubicBezTo>
                  <a:cubicBezTo>
                    <a:pt x="59360" y="477502"/>
                    <a:pt x="-71786" y="386795"/>
                    <a:pt x="42846" y="368598"/>
                  </a:cubicBezTo>
                  <a:cubicBezTo>
                    <a:pt x="104405" y="358847"/>
                    <a:pt x="246667" y="339478"/>
                    <a:pt x="331642" y="334781"/>
                  </a:cubicBezTo>
                  <a:cubicBezTo>
                    <a:pt x="335429" y="334572"/>
                    <a:pt x="338667" y="332056"/>
                    <a:pt x="339853" y="328457"/>
                  </a:cubicBezTo>
                  <a:cubicBezTo>
                    <a:pt x="366712" y="246819"/>
                    <a:pt x="403162" y="169255"/>
                    <a:pt x="428672" y="87260"/>
                  </a:cubicBezTo>
                  <a:cubicBezTo>
                    <a:pt x="438636" y="55230"/>
                    <a:pt x="458096" y="830"/>
                    <a:pt x="498894" y="9"/>
                  </a:cubicBezTo>
                  <a:close/>
                </a:path>
              </a:pathLst>
            </a:custGeom>
            <a:solidFill>
              <a:srgbClr val="F8E175"/>
            </a:solidFill>
            <a:ln cap="flat" cmpd="sng" w="9525">
              <a:solidFill>
                <a:srgbClr val="F2E28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4" name="Google Shape;784;p35"/>
            <p:cNvGrpSpPr/>
            <p:nvPr/>
          </p:nvGrpSpPr>
          <p:grpSpPr>
            <a:xfrm>
              <a:off x="9992321" y="5671834"/>
              <a:ext cx="731871" cy="683374"/>
              <a:chOff x="9992321" y="5671834"/>
              <a:chExt cx="731871" cy="683374"/>
            </a:xfrm>
          </p:grpSpPr>
          <p:sp>
            <p:nvSpPr>
              <p:cNvPr id="785" name="Google Shape;785;p35"/>
              <p:cNvSpPr/>
              <p:nvPr/>
            </p:nvSpPr>
            <p:spPr>
              <a:xfrm>
                <a:off x="10354776" y="5671834"/>
                <a:ext cx="16368" cy="53256"/>
              </a:xfrm>
              <a:custGeom>
                <a:rect b="b" l="l" r="r" t="t"/>
                <a:pathLst>
                  <a:path extrusionOk="0" h="53256" w="16368">
                    <a:moveTo>
                      <a:pt x="6404" y="5"/>
                    </a:moveTo>
                    <a:cubicBezTo>
                      <a:pt x="-632" y="752"/>
                      <a:pt x="-160" y="7514"/>
                      <a:pt x="143" y="12869"/>
                    </a:cubicBezTo>
                    <a:cubicBezTo>
                      <a:pt x="1867" y="43442"/>
                      <a:pt x="159" y="53636"/>
                      <a:pt x="9878" y="53245"/>
                    </a:cubicBezTo>
                    <a:cubicBezTo>
                      <a:pt x="17227" y="52367"/>
                      <a:pt x="16551" y="45539"/>
                      <a:pt x="16139" y="39971"/>
                    </a:cubicBezTo>
                    <a:cubicBezTo>
                      <a:pt x="13869" y="9304"/>
                      <a:pt x="15649" y="-246"/>
                      <a:pt x="6404" y="5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10400325" y="5691666"/>
                <a:ext cx="17366" cy="25670"/>
              </a:xfrm>
              <a:custGeom>
                <a:rect b="b" l="l" r="r" t="t"/>
                <a:pathLst>
                  <a:path extrusionOk="0" h="25670" w="17366">
                    <a:moveTo>
                      <a:pt x="13166" y="1806"/>
                    </a:moveTo>
                    <a:cubicBezTo>
                      <a:pt x="9687" y="-674"/>
                      <a:pt x="5036" y="-793"/>
                      <a:pt x="2172" y="2666"/>
                    </a:cubicBezTo>
                    <a:cubicBezTo>
                      <a:pt x="-2129" y="7859"/>
                      <a:pt x="-120" y="25376"/>
                      <a:pt x="8888" y="25666"/>
                    </a:cubicBezTo>
                    <a:cubicBezTo>
                      <a:pt x="18814" y="25989"/>
                      <a:pt x="19734" y="6488"/>
                      <a:pt x="13166" y="180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10308653" y="5684637"/>
                <a:ext cx="18232" cy="26599"/>
              </a:xfrm>
              <a:custGeom>
                <a:rect b="b" l="l" r="r" t="t"/>
                <a:pathLst>
                  <a:path extrusionOk="0" h="26599" w="18232">
                    <a:moveTo>
                      <a:pt x="14627" y="1991"/>
                    </a:moveTo>
                    <a:cubicBezTo>
                      <a:pt x="12132" y="-192"/>
                      <a:pt x="8348" y="-871"/>
                      <a:pt x="5133" y="1445"/>
                    </a:cubicBezTo>
                    <a:cubicBezTo>
                      <a:pt x="-492" y="5498"/>
                      <a:pt x="-3109" y="23740"/>
                      <a:pt x="5853" y="26332"/>
                    </a:cubicBezTo>
                    <a:cubicBezTo>
                      <a:pt x="15910" y="29238"/>
                      <a:pt x="22784" y="7667"/>
                      <a:pt x="14627" y="199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10663361" y="5905940"/>
                <a:ext cx="30124" cy="20315"/>
              </a:xfrm>
              <a:custGeom>
                <a:rect b="b" l="l" r="r" t="t"/>
                <a:pathLst>
                  <a:path extrusionOk="0" h="20315" w="30124">
                    <a:moveTo>
                      <a:pt x="29932" y="10406"/>
                    </a:moveTo>
                    <a:cubicBezTo>
                      <a:pt x="30647" y="7239"/>
                      <a:pt x="29368" y="3529"/>
                      <a:pt x="26223" y="1358"/>
                    </a:cubicBezTo>
                    <a:cubicBezTo>
                      <a:pt x="19780" y="-3092"/>
                      <a:pt x="-1343" y="4031"/>
                      <a:pt x="67" y="13499"/>
                    </a:cubicBezTo>
                    <a:cubicBezTo>
                      <a:pt x="1733" y="24675"/>
                      <a:pt x="28531" y="21018"/>
                      <a:pt x="29932" y="1040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10669017" y="5940258"/>
                <a:ext cx="55175" cy="25091"/>
              </a:xfrm>
              <a:custGeom>
                <a:rect b="b" l="l" r="r" t="t"/>
                <a:pathLst>
                  <a:path extrusionOk="0" h="25091" w="55175">
                    <a:moveTo>
                      <a:pt x="54970" y="4950"/>
                    </a:moveTo>
                    <a:cubicBezTo>
                      <a:pt x="52075" y="-4957"/>
                      <a:pt x="41256" y="1803"/>
                      <a:pt x="11264" y="9573"/>
                    </a:cubicBezTo>
                    <a:cubicBezTo>
                      <a:pt x="5768" y="10997"/>
                      <a:pt x="-1262" y="12363"/>
                      <a:pt x="194" y="19810"/>
                    </a:cubicBezTo>
                    <a:cubicBezTo>
                      <a:pt x="2950" y="29697"/>
                      <a:pt x="12490" y="24324"/>
                      <a:pt x="44323" y="14994"/>
                    </a:cubicBezTo>
                    <a:cubicBezTo>
                      <a:pt x="49528" y="13469"/>
                      <a:pt x="56457" y="12072"/>
                      <a:pt x="54970" y="4950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0699592" y="5983343"/>
                <a:ext cx="23371" cy="19634"/>
              </a:xfrm>
              <a:custGeom>
                <a:rect b="b" l="l" r="r" t="t"/>
                <a:pathLst>
                  <a:path extrusionOk="0" h="19634" w="23371">
                    <a:moveTo>
                      <a:pt x="17762" y="321"/>
                    </a:moveTo>
                    <a:cubicBezTo>
                      <a:pt x="11283" y="-1864"/>
                      <a:pt x="-2541" y="7545"/>
                      <a:pt x="407" y="15167"/>
                    </a:cubicBezTo>
                    <a:cubicBezTo>
                      <a:pt x="4109" y="24743"/>
                      <a:pt x="24406" y="17384"/>
                      <a:pt x="23330" y="7537"/>
                    </a:cubicBezTo>
                    <a:cubicBezTo>
                      <a:pt x="23188" y="4498"/>
                      <a:pt x="21217" y="1486"/>
                      <a:pt x="17762" y="32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10585451" y="6260811"/>
                <a:ext cx="25174" cy="34277"/>
              </a:xfrm>
              <a:custGeom>
                <a:rect b="b" l="l" r="r" t="t"/>
                <a:pathLst>
                  <a:path extrusionOk="0" h="34277" w="25174">
                    <a:moveTo>
                      <a:pt x="3700" y="754"/>
                    </a:moveTo>
                    <a:cubicBezTo>
                      <a:pt x="-3486" y="4705"/>
                      <a:pt x="1562" y="12413"/>
                      <a:pt x="4128" y="17594"/>
                    </a:cubicBezTo>
                    <a:cubicBezTo>
                      <a:pt x="7090" y="23567"/>
                      <a:pt x="12875" y="39003"/>
                      <a:pt x="22211" y="32858"/>
                    </a:cubicBezTo>
                    <a:cubicBezTo>
                      <a:pt x="29594" y="27120"/>
                      <a:pt x="21225" y="19010"/>
                      <a:pt x="18180" y="13469"/>
                    </a:cubicBezTo>
                    <a:cubicBezTo>
                      <a:pt x="15268" y="8171"/>
                      <a:pt x="11996" y="-2993"/>
                      <a:pt x="3700" y="754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10547927" y="6282296"/>
                <a:ext cx="28912" cy="45196"/>
              </a:xfrm>
              <a:custGeom>
                <a:rect b="b" l="l" r="r" t="t"/>
                <a:pathLst>
                  <a:path extrusionOk="0" h="45196" w="28912">
                    <a:moveTo>
                      <a:pt x="3941" y="626"/>
                    </a:moveTo>
                    <a:cubicBezTo>
                      <a:pt x="-2205" y="3605"/>
                      <a:pt x="166" y="9433"/>
                      <a:pt x="2213" y="14273"/>
                    </a:cubicBezTo>
                    <a:cubicBezTo>
                      <a:pt x="12795" y="39295"/>
                      <a:pt x="17607" y="48511"/>
                      <a:pt x="25505" y="44159"/>
                    </a:cubicBezTo>
                    <a:cubicBezTo>
                      <a:pt x="33558" y="38859"/>
                      <a:pt x="25325" y="30203"/>
                      <a:pt x="21400" y="22136"/>
                    </a:cubicBezTo>
                    <a:cubicBezTo>
                      <a:pt x="15559" y="10136"/>
                      <a:pt x="13325" y="-3047"/>
                      <a:pt x="3941" y="62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0507949" y="6294026"/>
                <a:ext cx="22306" cy="32093"/>
              </a:xfrm>
              <a:custGeom>
                <a:rect b="b" l="l" r="r" t="t"/>
                <a:pathLst>
                  <a:path extrusionOk="0" h="32093" w="22306">
                    <a:moveTo>
                      <a:pt x="22307" y="21735"/>
                    </a:moveTo>
                    <a:cubicBezTo>
                      <a:pt x="22277" y="21655"/>
                      <a:pt x="22245" y="21575"/>
                      <a:pt x="22215" y="21496"/>
                    </a:cubicBezTo>
                    <a:cubicBezTo>
                      <a:pt x="21466" y="17237"/>
                      <a:pt x="20053" y="15881"/>
                      <a:pt x="16056" y="4588"/>
                    </a:cubicBezTo>
                    <a:cubicBezTo>
                      <a:pt x="12935" y="-2421"/>
                      <a:pt x="3626" y="-871"/>
                      <a:pt x="709" y="5668"/>
                    </a:cubicBezTo>
                    <a:cubicBezTo>
                      <a:pt x="-2745" y="13415"/>
                      <a:pt x="7124" y="29755"/>
                      <a:pt x="15101" y="32094"/>
                    </a:cubicBezTo>
                    <a:lnTo>
                      <a:pt x="15784" y="31885"/>
                    </a:lnTo>
                    <a:cubicBezTo>
                      <a:pt x="20033" y="30582"/>
                      <a:pt x="22532" y="26451"/>
                      <a:pt x="22231" y="22020"/>
                    </a:cubicBezTo>
                    <a:cubicBezTo>
                      <a:pt x="22221" y="21858"/>
                      <a:pt x="22237" y="21761"/>
                      <a:pt x="22307" y="21735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0205900" y="6306374"/>
                <a:ext cx="27935" cy="33831"/>
              </a:xfrm>
              <a:custGeom>
                <a:rect b="b" l="l" r="r" t="t"/>
                <a:pathLst>
                  <a:path extrusionOk="0" h="33831" w="27935">
                    <a:moveTo>
                      <a:pt x="25062" y="1342"/>
                    </a:moveTo>
                    <a:cubicBezTo>
                      <a:pt x="18549" y="-2932"/>
                      <a:pt x="14450" y="3977"/>
                      <a:pt x="10984" y="8445"/>
                    </a:cubicBezTo>
                    <a:cubicBezTo>
                      <a:pt x="6738" y="13918"/>
                      <a:pt x="-6096" y="26161"/>
                      <a:pt x="3454" y="32662"/>
                    </a:cubicBezTo>
                    <a:cubicBezTo>
                      <a:pt x="11983" y="37538"/>
                      <a:pt x="16459" y="25928"/>
                      <a:pt x="20231" y="20600"/>
                    </a:cubicBezTo>
                    <a:cubicBezTo>
                      <a:pt x="23780" y="15585"/>
                      <a:pt x="32403" y="7033"/>
                      <a:pt x="25062" y="1342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10140685" y="6288778"/>
                <a:ext cx="47361" cy="66430"/>
              </a:xfrm>
              <a:custGeom>
                <a:rect b="b" l="l" r="r" t="t"/>
                <a:pathLst>
                  <a:path extrusionOk="0" h="66430" w="47361">
                    <a:moveTo>
                      <a:pt x="44149" y="1286"/>
                    </a:moveTo>
                    <a:cubicBezTo>
                      <a:pt x="36006" y="-3291"/>
                      <a:pt x="35787" y="2501"/>
                      <a:pt x="4835" y="49261"/>
                    </a:cubicBezTo>
                    <a:cubicBezTo>
                      <a:pt x="1589" y="54164"/>
                      <a:pt x="-3298" y="60444"/>
                      <a:pt x="3197" y="65145"/>
                    </a:cubicBezTo>
                    <a:cubicBezTo>
                      <a:pt x="10385" y="69532"/>
                      <a:pt x="14446" y="61687"/>
                      <a:pt x="17770" y="56646"/>
                    </a:cubicBezTo>
                    <a:cubicBezTo>
                      <a:pt x="26078" y="44044"/>
                      <a:pt x="34235" y="31313"/>
                      <a:pt x="42020" y="18381"/>
                    </a:cubicBezTo>
                    <a:cubicBezTo>
                      <a:pt x="45044" y="13358"/>
                      <a:pt x="51108" y="5951"/>
                      <a:pt x="44149" y="128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10131147" y="6263034"/>
                <a:ext cx="27362" cy="27754"/>
              </a:xfrm>
              <a:custGeom>
                <a:rect b="b" l="l" r="r" t="t"/>
                <a:pathLst>
                  <a:path extrusionOk="0" h="27754" w="27362">
                    <a:moveTo>
                      <a:pt x="27338" y="8286"/>
                    </a:moveTo>
                    <a:cubicBezTo>
                      <a:pt x="26921" y="4239"/>
                      <a:pt x="24000" y="1144"/>
                      <a:pt x="20628" y="363"/>
                    </a:cubicBezTo>
                    <a:cubicBezTo>
                      <a:pt x="10379" y="-3121"/>
                      <a:pt x="-6637" y="19446"/>
                      <a:pt x="2711" y="26472"/>
                    </a:cubicBezTo>
                    <a:cubicBezTo>
                      <a:pt x="10728" y="32497"/>
                      <a:pt x="28103" y="15737"/>
                      <a:pt x="27338" y="828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0043914" y="5916720"/>
                <a:ext cx="33212" cy="19897"/>
              </a:xfrm>
              <a:custGeom>
                <a:rect b="b" l="l" r="r" t="t"/>
                <a:pathLst>
                  <a:path extrusionOk="0" h="19897" w="33212">
                    <a:moveTo>
                      <a:pt x="29" y="10405"/>
                    </a:moveTo>
                    <a:cubicBezTo>
                      <a:pt x="878" y="20013"/>
                      <a:pt x="25128" y="22423"/>
                      <a:pt x="30389" y="17199"/>
                    </a:cubicBezTo>
                    <a:cubicBezTo>
                      <a:pt x="33817" y="13795"/>
                      <a:pt x="34034" y="8539"/>
                      <a:pt x="31523" y="5316"/>
                    </a:cubicBezTo>
                    <a:cubicBezTo>
                      <a:pt x="26358" y="-3280"/>
                      <a:pt x="-1011" y="-1358"/>
                      <a:pt x="29" y="10405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9992321" y="5956956"/>
                <a:ext cx="80328" cy="15681"/>
              </a:xfrm>
              <a:custGeom>
                <a:rect b="b" l="l" r="r" t="t"/>
                <a:pathLst>
                  <a:path extrusionOk="0" h="15681" w="80328">
                    <a:moveTo>
                      <a:pt x="63341" y="1100"/>
                    </a:moveTo>
                    <a:cubicBezTo>
                      <a:pt x="47413" y="232"/>
                      <a:pt x="31440" y="-254"/>
                      <a:pt x="15490" y="136"/>
                    </a:cubicBezTo>
                    <a:cubicBezTo>
                      <a:pt x="9344" y="286"/>
                      <a:pt x="-24" y="-443"/>
                      <a:pt x="0" y="8207"/>
                    </a:cubicBezTo>
                    <a:cubicBezTo>
                      <a:pt x="698" y="16745"/>
                      <a:pt x="9757" y="15256"/>
                      <a:pt x="15861" y="15104"/>
                    </a:cubicBezTo>
                    <a:cubicBezTo>
                      <a:pt x="70147" y="13752"/>
                      <a:pt x="79351" y="19998"/>
                      <a:pt x="80328" y="9091"/>
                    </a:cubicBezTo>
                    <a:cubicBezTo>
                      <a:pt x="80423" y="152"/>
                      <a:pt x="69409" y="1431"/>
                      <a:pt x="63341" y="1100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10039775" y="5997628"/>
                <a:ext cx="28279" cy="18683"/>
              </a:xfrm>
              <a:custGeom>
                <a:rect b="b" l="l" r="r" t="t"/>
                <a:pathLst>
                  <a:path extrusionOk="0" h="18683" w="28279">
                    <a:moveTo>
                      <a:pt x="216" y="12448"/>
                    </a:moveTo>
                    <a:cubicBezTo>
                      <a:pt x="3289" y="24381"/>
                      <a:pt x="36294" y="17810"/>
                      <a:pt x="26455" y="4338"/>
                    </a:cubicBezTo>
                    <a:cubicBezTo>
                      <a:pt x="21280" y="-4874"/>
                      <a:pt x="-2504" y="1890"/>
                      <a:pt x="216" y="12448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0" name="Google Shape;800;p35"/>
          <p:cNvGrpSpPr/>
          <p:nvPr/>
        </p:nvGrpSpPr>
        <p:grpSpPr>
          <a:xfrm>
            <a:off x="13277449" y="3084603"/>
            <a:ext cx="1124998" cy="1183681"/>
            <a:chOff x="13277449" y="3084603"/>
            <a:chExt cx="1124998" cy="1183681"/>
          </a:xfrm>
        </p:grpSpPr>
        <p:sp>
          <p:nvSpPr>
            <p:cNvPr id="801" name="Google Shape;801;p35"/>
            <p:cNvSpPr/>
            <p:nvPr/>
          </p:nvSpPr>
          <p:spPr>
            <a:xfrm>
              <a:off x="13277449" y="3084603"/>
              <a:ext cx="1124998" cy="1183681"/>
            </a:xfrm>
            <a:custGeom>
              <a:rect b="b" l="l" r="r" t="t"/>
              <a:pathLst>
                <a:path extrusionOk="0" h="1183681" w="1124998">
                  <a:moveTo>
                    <a:pt x="1061053" y="804402"/>
                  </a:moveTo>
                  <a:cubicBezTo>
                    <a:pt x="982026" y="855161"/>
                    <a:pt x="850654" y="826028"/>
                    <a:pt x="769589" y="778553"/>
                  </a:cubicBezTo>
                  <a:cubicBezTo>
                    <a:pt x="981291" y="1070008"/>
                    <a:pt x="667124" y="1281677"/>
                    <a:pt x="579474" y="991107"/>
                  </a:cubicBezTo>
                  <a:cubicBezTo>
                    <a:pt x="554739" y="910401"/>
                    <a:pt x="580824" y="923087"/>
                    <a:pt x="533830" y="1027730"/>
                  </a:cubicBezTo>
                  <a:cubicBezTo>
                    <a:pt x="444912" y="1224095"/>
                    <a:pt x="279773" y="1213904"/>
                    <a:pt x="248835" y="1113182"/>
                  </a:cubicBezTo>
                  <a:cubicBezTo>
                    <a:pt x="232252" y="1059933"/>
                    <a:pt x="258323" y="963049"/>
                    <a:pt x="276865" y="911397"/>
                  </a:cubicBezTo>
                  <a:cubicBezTo>
                    <a:pt x="294545" y="860033"/>
                    <a:pt x="305372" y="877502"/>
                    <a:pt x="248114" y="897035"/>
                  </a:cubicBezTo>
                  <a:cubicBezTo>
                    <a:pt x="39533" y="966495"/>
                    <a:pt x="-148315" y="732415"/>
                    <a:pt x="171203" y="590769"/>
                  </a:cubicBezTo>
                  <a:cubicBezTo>
                    <a:pt x="244858" y="558064"/>
                    <a:pt x="235823" y="593049"/>
                    <a:pt x="152156" y="534397"/>
                  </a:cubicBezTo>
                  <a:cubicBezTo>
                    <a:pt x="10675" y="434625"/>
                    <a:pt x="27457" y="264653"/>
                    <a:pt x="142813" y="222748"/>
                  </a:cubicBezTo>
                  <a:cubicBezTo>
                    <a:pt x="245422" y="184234"/>
                    <a:pt x="350748" y="273453"/>
                    <a:pt x="407683" y="376419"/>
                  </a:cubicBezTo>
                  <a:cubicBezTo>
                    <a:pt x="399614" y="311932"/>
                    <a:pt x="392820" y="259149"/>
                    <a:pt x="400853" y="194383"/>
                  </a:cubicBezTo>
                  <a:cubicBezTo>
                    <a:pt x="424912" y="6499"/>
                    <a:pt x="560109" y="-30147"/>
                    <a:pt x="633022" y="20964"/>
                  </a:cubicBezTo>
                  <a:cubicBezTo>
                    <a:pt x="679446" y="53428"/>
                    <a:pt x="691220" y="143117"/>
                    <a:pt x="697353" y="206231"/>
                  </a:cubicBezTo>
                  <a:cubicBezTo>
                    <a:pt x="711386" y="375978"/>
                    <a:pt x="660712" y="337608"/>
                    <a:pt x="763482" y="236391"/>
                  </a:cubicBezTo>
                  <a:cubicBezTo>
                    <a:pt x="919956" y="82563"/>
                    <a:pt x="1040482" y="196080"/>
                    <a:pt x="1035181" y="304609"/>
                  </a:cubicBezTo>
                  <a:cubicBezTo>
                    <a:pt x="1030196" y="401693"/>
                    <a:pt x="918162" y="500750"/>
                    <a:pt x="837156" y="554146"/>
                  </a:cubicBezTo>
                  <a:cubicBezTo>
                    <a:pt x="1101382" y="511569"/>
                    <a:pt x="1202406" y="713398"/>
                    <a:pt x="1061053" y="804402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13669586" y="3541804"/>
              <a:ext cx="299719" cy="331051"/>
            </a:xfrm>
            <a:custGeom>
              <a:rect b="b" l="l" r="r" t="t"/>
              <a:pathLst>
                <a:path extrusionOk="0" h="331051" w="299719">
                  <a:moveTo>
                    <a:pt x="294818" y="125753"/>
                  </a:moveTo>
                  <a:cubicBezTo>
                    <a:pt x="264160" y="-150"/>
                    <a:pt x="90568" y="-53877"/>
                    <a:pt x="24887" y="70724"/>
                  </a:cubicBezTo>
                  <a:cubicBezTo>
                    <a:pt x="-45821" y="204854"/>
                    <a:pt x="43040" y="352750"/>
                    <a:pt x="179417" y="328400"/>
                  </a:cubicBezTo>
                  <a:cubicBezTo>
                    <a:pt x="270797" y="312084"/>
                    <a:pt x="315261" y="209709"/>
                    <a:pt x="294818" y="125753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3" name="Google Shape;803;p35"/>
            <p:cNvGrpSpPr/>
            <p:nvPr/>
          </p:nvGrpSpPr>
          <p:grpSpPr>
            <a:xfrm>
              <a:off x="13548677" y="3451676"/>
              <a:ext cx="521296" cy="521240"/>
              <a:chOff x="13548677" y="3451676"/>
              <a:chExt cx="521296" cy="521240"/>
            </a:xfrm>
          </p:grpSpPr>
          <p:sp>
            <p:nvSpPr>
              <p:cNvPr id="804" name="Google Shape;804;p35"/>
              <p:cNvSpPr/>
              <p:nvPr/>
            </p:nvSpPr>
            <p:spPr>
              <a:xfrm>
                <a:off x="13929426" y="3451676"/>
                <a:ext cx="32828" cy="68503"/>
              </a:xfrm>
              <a:custGeom>
                <a:rect b="b" l="l" r="r" t="t"/>
                <a:pathLst>
                  <a:path extrusionOk="0" h="68503" w="32828">
                    <a:moveTo>
                      <a:pt x="27971" y="333"/>
                    </a:moveTo>
                    <a:cubicBezTo>
                      <a:pt x="19950" y="-1869"/>
                      <a:pt x="19327" y="6675"/>
                      <a:pt x="9827" y="30983"/>
                    </a:cubicBezTo>
                    <a:cubicBezTo>
                      <a:pt x="2746" y="49089"/>
                      <a:pt x="1140" y="51423"/>
                      <a:pt x="192" y="56996"/>
                    </a:cubicBezTo>
                    <a:cubicBezTo>
                      <a:pt x="-1794" y="68691"/>
                      <a:pt x="12173" y="72251"/>
                      <a:pt x="16910" y="64036"/>
                    </a:cubicBezTo>
                    <a:cubicBezTo>
                      <a:pt x="22203" y="54861"/>
                      <a:pt x="30331" y="18810"/>
                      <a:pt x="32646" y="8562"/>
                    </a:cubicBezTo>
                    <a:cubicBezTo>
                      <a:pt x="33445" y="5042"/>
                      <a:pt x="31573" y="1320"/>
                      <a:pt x="27971" y="333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4019697" y="3636954"/>
                <a:ext cx="50276" cy="24144"/>
              </a:xfrm>
              <a:custGeom>
                <a:rect b="b" l="l" r="r" t="t"/>
                <a:pathLst>
                  <a:path extrusionOk="0" h="24144" w="50276">
                    <a:moveTo>
                      <a:pt x="45303" y="2926"/>
                    </a:moveTo>
                    <a:cubicBezTo>
                      <a:pt x="-3554" y="-11488"/>
                      <a:pt x="-12502" y="32552"/>
                      <a:pt x="16562" y="22689"/>
                    </a:cubicBezTo>
                    <a:cubicBezTo>
                      <a:pt x="23282" y="20407"/>
                      <a:pt x="32427" y="16993"/>
                      <a:pt x="43479" y="16387"/>
                    </a:cubicBezTo>
                    <a:cubicBezTo>
                      <a:pt x="51647" y="15940"/>
                      <a:pt x="52699" y="5107"/>
                      <a:pt x="45303" y="2926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3979571" y="3827660"/>
                <a:ext cx="46794" cy="33059"/>
              </a:xfrm>
              <a:custGeom>
                <a:rect b="b" l="l" r="r" t="t"/>
                <a:pathLst>
                  <a:path extrusionOk="0" h="33059" w="46794">
                    <a:moveTo>
                      <a:pt x="45526" y="22286"/>
                    </a:moveTo>
                    <a:cubicBezTo>
                      <a:pt x="16847" y="-19780"/>
                      <a:pt x="-17989" y="8648"/>
                      <a:pt x="10754" y="19400"/>
                    </a:cubicBezTo>
                    <a:cubicBezTo>
                      <a:pt x="17403" y="21886"/>
                      <a:pt x="26643" y="25027"/>
                      <a:pt x="35581" y="31552"/>
                    </a:cubicBezTo>
                    <a:cubicBezTo>
                      <a:pt x="42187" y="36369"/>
                      <a:pt x="49870" y="28652"/>
                      <a:pt x="45526" y="22286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13854678" y="3915213"/>
                <a:ext cx="23888" cy="57703"/>
              </a:xfrm>
              <a:custGeom>
                <a:rect b="b" l="l" r="r" t="t"/>
                <a:pathLst>
                  <a:path extrusionOk="0" h="57703" w="23888">
                    <a:moveTo>
                      <a:pt x="23138" y="35157"/>
                    </a:moveTo>
                    <a:cubicBezTo>
                      <a:pt x="23024" y="34669"/>
                      <a:pt x="19351" y="18545"/>
                      <a:pt x="17901" y="9300"/>
                    </a:cubicBezTo>
                    <a:cubicBezTo>
                      <a:pt x="15979" y="-4466"/>
                      <a:pt x="3380" y="-539"/>
                      <a:pt x="2304" y="5718"/>
                    </a:cubicBezTo>
                    <a:cubicBezTo>
                      <a:pt x="-9750" y="75705"/>
                      <a:pt x="29744" y="63754"/>
                      <a:pt x="23138" y="3515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13598186" y="3844269"/>
                <a:ext cx="43962" cy="46922"/>
              </a:xfrm>
              <a:custGeom>
                <a:rect b="b" l="l" r="r" t="t"/>
                <a:pathLst>
                  <a:path extrusionOk="0" h="46922" w="43962">
                    <a:moveTo>
                      <a:pt x="32570" y="1169"/>
                    </a:moveTo>
                    <a:cubicBezTo>
                      <a:pt x="-24040" y="43574"/>
                      <a:pt x="7971" y="55072"/>
                      <a:pt x="19251" y="41557"/>
                    </a:cubicBezTo>
                    <a:cubicBezTo>
                      <a:pt x="24371" y="35418"/>
                      <a:pt x="33485" y="22911"/>
                      <a:pt x="41774" y="13087"/>
                    </a:cubicBezTo>
                    <a:cubicBezTo>
                      <a:pt x="48437" y="5184"/>
                      <a:pt x="38290" y="-3118"/>
                      <a:pt x="32570" y="1169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13548677" y="3637260"/>
                <a:ext cx="62973" cy="24291"/>
              </a:xfrm>
              <a:custGeom>
                <a:rect b="b" l="l" r="r" t="t"/>
                <a:pathLst>
                  <a:path extrusionOk="0" h="24291" w="62973">
                    <a:moveTo>
                      <a:pt x="62850" y="16389"/>
                    </a:moveTo>
                    <a:cubicBezTo>
                      <a:pt x="64326" y="5416"/>
                      <a:pt x="52412" y="6100"/>
                      <a:pt x="34934" y="2622"/>
                    </a:cubicBezTo>
                    <a:cubicBezTo>
                      <a:pt x="33332" y="2305"/>
                      <a:pt x="14128" y="-1362"/>
                      <a:pt x="8607" y="549"/>
                    </a:cubicBezTo>
                    <a:cubicBezTo>
                      <a:pt x="-1369" y="4000"/>
                      <a:pt x="-11277" y="24798"/>
                      <a:pt x="32017" y="24158"/>
                    </a:cubicBezTo>
                    <a:cubicBezTo>
                      <a:pt x="50677" y="23886"/>
                      <a:pt x="61478" y="26592"/>
                      <a:pt x="62850" y="16389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3700986" y="3477465"/>
                <a:ext cx="32828" cy="45598"/>
              </a:xfrm>
              <a:custGeom>
                <a:rect b="b" l="l" r="r" t="t"/>
                <a:pathLst>
                  <a:path extrusionOk="0" h="45598" w="32828">
                    <a:moveTo>
                      <a:pt x="29702" y="24658"/>
                    </a:moveTo>
                    <a:cubicBezTo>
                      <a:pt x="22280" y="11633"/>
                      <a:pt x="25129" y="16529"/>
                      <a:pt x="17212" y="4453"/>
                    </a:cubicBezTo>
                    <a:cubicBezTo>
                      <a:pt x="10842" y="-5258"/>
                      <a:pt x="-2755" y="2673"/>
                      <a:pt x="494" y="11494"/>
                    </a:cubicBezTo>
                    <a:cubicBezTo>
                      <a:pt x="5044" y="23858"/>
                      <a:pt x="10638" y="40598"/>
                      <a:pt x="16771" y="43945"/>
                    </a:cubicBezTo>
                    <a:cubicBezTo>
                      <a:pt x="27183" y="49641"/>
                      <a:pt x="38432" y="39990"/>
                      <a:pt x="29702" y="24658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1" name="Google Shape;811;p35"/>
          <p:cNvGrpSpPr/>
          <p:nvPr/>
        </p:nvGrpSpPr>
        <p:grpSpPr>
          <a:xfrm>
            <a:off x="11652851" y="1476722"/>
            <a:ext cx="1326172" cy="1804687"/>
            <a:chOff x="11652851" y="1476722"/>
            <a:chExt cx="1326172" cy="1804687"/>
          </a:xfrm>
        </p:grpSpPr>
        <p:sp>
          <p:nvSpPr>
            <p:cNvPr id="812" name="Google Shape;812;p35"/>
            <p:cNvSpPr/>
            <p:nvPr/>
          </p:nvSpPr>
          <p:spPr>
            <a:xfrm>
              <a:off x="11747055" y="2456323"/>
              <a:ext cx="888583" cy="825086"/>
            </a:xfrm>
            <a:custGeom>
              <a:rect b="b" l="l" r="r" t="t"/>
              <a:pathLst>
                <a:path extrusionOk="0" h="825086" w="888583">
                  <a:moveTo>
                    <a:pt x="774244" y="509959"/>
                  </a:moveTo>
                  <a:cubicBezTo>
                    <a:pt x="671517" y="595281"/>
                    <a:pt x="720583" y="517802"/>
                    <a:pt x="711777" y="694135"/>
                  </a:cubicBezTo>
                  <a:cubicBezTo>
                    <a:pt x="704831" y="831659"/>
                    <a:pt x="667110" y="870366"/>
                    <a:pt x="514999" y="764402"/>
                  </a:cubicBezTo>
                  <a:cubicBezTo>
                    <a:pt x="427493" y="703068"/>
                    <a:pt x="471878" y="714333"/>
                    <a:pt x="349701" y="760132"/>
                  </a:cubicBezTo>
                  <a:cubicBezTo>
                    <a:pt x="177409" y="825216"/>
                    <a:pt x="123221" y="723869"/>
                    <a:pt x="165168" y="537766"/>
                  </a:cubicBezTo>
                  <a:cubicBezTo>
                    <a:pt x="152432" y="526829"/>
                    <a:pt x="19392" y="466307"/>
                    <a:pt x="2044" y="378466"/>
                  </a:cubicBezTo>
                  <a:cubicBezTo>
                    <a:pt x="-19900" y="265392"/>
                    <a:pt x="139305" y="235213"/>
                    <a:pt x="266652" y="233708"/>
                  </a:cubicBezTo>
                  <a:cubicBezTo>
                    <a:pt x="400114" y="-74640"/>
                    <a:pt x="546540" y="-88266"/>
                    <a:pt x="646529" y="255079"/>
                  </a:cubicBezTo>
                  <a:cubicBezTo>
                    <a:pt x="904625" y="283370"/>
                    <a:pt x="970880" y="346920"/>
                    <a:pt x="774244" y="509959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12475984" y="2016162"/>
              <a:ext cx="503039" cy="467096"/>
            </a:xfrm>
            <a:custGeom>
              <a:rect b="b" l="l" r="r" t="t"/>
              <a:pathLst>
                <a:path extrusionOk="0" h="467096" w="503039">
                  <a:moveTo>
                    <a:pt x="438310" y="288699"/>
                  </a:moveTo>
                  <a:cubicBezTo>
                    <a:pt x="380156" y="337000"/>
                    <a:pt x="407932" y="293139"/>
                    <a:pt x="402948" y="392963"/>
                  </a:cubicBezTo>
                  <a:cubicBezTo>
                    <a:pt x="399018" y="470818"/>
                    <a:pt x="377663" y="492730"/>
                    <a:pt x="291548" y="432742"/>
                  </a:cubicBezTo>
                  <a:cubicBezTo>
                    <a:pt x="242009" y="398020"/>
                    <a:pt x="267138" y="404398"/>
                    <a:pt x="197971" y="430324"/>
                  </a:cubicBezTo>
                  <a:cubicBezTo>
                    <a:pt x="100434" y="467168"/>
                    <a:pt x="69757" y="409794"/>
                    <a:pt x="93503" y="304440"/>
                  </a:cubicBezTo>
                  <a:cubicBezTo>
                    <a:pt x="86293" y="298246"/>
                    <a:pt x="10978" y="263986"/>
                    <a:pt x="1157" y="214256"/>
                  </a:cubicBezTo>
                  <a:cubicBezTo>
                    <a:pt x="-11265" y="150244"/>
                    <a:pt x="78863" y="133161"/>
                    <a:pt x="150956" y="132305"/>
                  </a:cubicBezTo>
                  <a:cubicBezTo>
                    <a:pt x="226509" y="-42255"/>
                    <a:pt x="309403" y="-49968"/>
                    <a:pt x="366007" y="144404"/>
                  </a:cubicBezTo>
                  <a:cubicBezTo>
                    <a:pt x="512118" y="160422"/>
                    <a:pt x="549630" y="196400"/>
                    <a:pt x="438310" y="288699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11652851" y="1476722"/>
              <a:ext cx="746760" cy="718323"/>
            </a:xfrm>
            <a:custGeom>
              <a:rect b="b" l="l" r="r" t="t"/>
              <a:pathLst>
                <a:path extrusionOk="0" h="718323" w="746760">
                  <a:moveTo>
                    <a:pt x="629225" y="471258"/>
                  </a:moveTo>
                  <a:cubicBezTo>
                    <a:pt x="531172" y="528489"/>
                    <a:pt x="583135" y="470356"/>
                    <a:pt x="551136" y="616994"/>
                  </a:cubicBezTo>
                  <a:cubicBezTo>
                    <a:pt x="526115" y="731350"/>
                    <a:pt x="489080" y="758550"/>
                    <a:pt x="376316" y="648490"/>
                  </a:cubicBezTo>
                  <a:cubicBezTo>
                    <a:pt x="311497" y="584860"/>
                    <a:pt x="347145" y="600492"/>
                    <a:pt x="238295" y="621870"/>
                  </a:cubicBezTo>
                  <a:cubicBezTo>
                    <a:pt x="84732" y="652435"/>
                    <a:pt x="53441" y="559894"/>
                    <a:pt x="114590" y="409683"/>
                  </a:cubicBezTo>
                  <a:cubicBezTo>
                    <a:pt x="105437" y="398739"/>
                    <a:pt x="2323" y="329446"/>
                    <a:pt x="37" y="253368"/>
                  </a:cubicBezTo>
                  <a:cubicBezTo>
                    <a:pt x="-2582" y="155489"/>
                    <a:pt x="135135" y="152374"/>
                    <a:pt x="242135" y="168858"/>
                  </a:cubicBezTo>
                  <a:cubicBezTo>
                    <a:pt x="397092" y="-71115"/>
                    <a:pt x="521780" y="-62131"/>
                    <a:pt x="557702" y="239724"/>
                  </a:cubicBezTo>
                  <a:cubicBezTo>
                    <a:pt x="770185" y="299420"/>
                    <a:pt x="816875" y="361945"/>
                    <a:pt x="629225" y="47125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35"/>
          <p:cNvGrpSpPr/>
          <p:nvPr/>
        </p:nvGrpSpPr>
        <p:grpSpPr>
          <a:xfrm>
            <a:off x="14384114" y="1472421"/>
            <a:ext cx="943643" cy="1247363"/>
            <a:chOff x="14384114" y="1472421"/>
            <a:chExt cx="943643" cy="1247363"/>
          </a:xfrm>
        </p:grpSpPr>
        <p:sp>
          <p:nvSpPr>
            <p:cNvPr id="816" name="Google Shape;816;p35"/>
            <p:cNvSpPr/>
            <p:nvPr/>
          </p:nvSpPr>
          <p:spPr>
            <a:xfrm>
              <a:off x="14529498" y="1505897"/>
              <a:ext cx="649435" cy="933594"/>
            </a:xfrm>
            <a:custGeom>
              <a:rect b="b" l="l" r="r" t="t"/>
              <a:pathLst>
                <a:path extrusionOk="0" h="933594" w="649435">
                  <a:moveTo>
                    <a:pt x="298186" y="644"/>
                  </a:moveTo>
                  <a:cubicBezTo>
                    <a:pt x="373318" y="-4366"/>
                    <a:pt x="450108" y="19973"/>
                    <a:pt x="509189" y="69862"/>
                  </a:cubicBezTo>
                  <a:cubicBezTo>
                    <a:pt x="565854" y="117714"/>
                    <a:pt x="608500" y="182694"/>
                    <a:pt x="630673" y="253392"/>
                  </a:cubicBezTo>
                  <a:cubicBezTo>
                    <a:pt x="656167" y="334685"/>
                    <a:pt x="655401" y="423680"/>
                    <a:pt x="630084" y="504913"/>
                  </a:cubicBezTo>
                  <a:cubicBezTo>
                    <a:pt x="625557" y="519440"/>
                    <a:pt x="620483" y="533732"/>
                    <a:pt x="615124" y="547895"/>
                  </a:cubicBezTo>
                  <a:cubicBezTo>
                    <a:pt x="589516" y="615552"/>
                    <a:pt x="557351" y="680255"/>
                    <a:pt x="546758" y="753600"/>
                  </a:cubicBezTo>
                  <a:cubicBezTo>
                    <a:pt x="542397" y="783789"/>
                    <a:pt x="542847" y="813563"/>
                    <a:pt x="541771" y="843909"/>
                  </a:cubicBezTo>
                  <a:cubicBezTo>
                    <a:pt x="539410" y="910498"/>
                    <a:pt x="456453" y="921109"/>
                    <a:pt x="403354" y="927889"/>
                  </a:cubicBezTo>
                  <a:cubicBezTo>
                    <a:pt x="392944" y="929219"/>
                    <a:pt x="379608" y="930579"/>
                    <a:pt x="364705" y="931434"/>
                  </a:cubicBezTo>
                  <a:cubicBezTo>
                    <a:pt x="349829" y="932699"/>
                    <a:pt x="336436" y="933240"/>
                    <a:pt x="325943" y="933400"/>
                  </a:cubicBezTo>
                  <a:cubicBezTo>
                    <a:pt x="272418" y="934208"/>
                    <a:pt x="188797" y="935461"/>
                    <a:pt x="177016" y="869877"/>
                  </a:cubicBezTo>
                  <a:cubicBezTo>
                    <a:pt x="171647" y="839990"/>
                    <a:pt x="167871" y="810452"/>
                    <a:pt x="159272" y="781187"/>
                  </a:cubicBezTo>
                  <a:cubicBezTo>
                    <a:pt x="138384" y="710079"/>
                    <a:pt x="97368" y="650588"/>
                    <a:pt x="62425" y="587242"/>
                  </a:cubicBezTo>
                  <a:cubicBezTo>
                    <a:pt x="55110" y="573982"/>
                    <a:pt x="48061" y="560553"/>
                    <a:pt x="41519" y="546812"/>
                  </a:cubicBezTo>
                  <a:cubicBezTo>
                    <a:pt x="4939" y="469987"/>
                    <a:pt x="-8439" y="382005"/>
                    <a:pt x="5266" y="297923"/>
                  </a:cubicBezTo>
                  <a:cubicBezTo>
                    <a:pt x="22193" y="194070"/>
                    <a:pt x="83588" y="91903"/>
                    <a:pt x="176335" y="37673"/>
                  </a:cubicBezTo>
                  <a:cubicBezTo>
                    <a:pt x="214123" y="15582"/>
                    <a:pt x="255892" y="3463"/>
                    <a:pt x="298186" y="644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14799799" y="2061275"/>
              <a:ext cx="143362" cy="383984"/>
            </a:xfrm>
            <a:custGeom>
              <a:rect b="b" l="l" r="r" t="t"/>
              <a:pathLst>
                <a:path extrusionOk="0" h="383984" w="143362">
                  <a:moveTo>
                    <a:pt x="128336" y="7937"/>
                  </a:moveTo>
                  <a:cubicBezTo>
                    <a:pt x="104649" y="-13248"/>
                    <a:pt x="86839" y="13091"/>
                    <a:pt x="69499" y="27515"/>
                  </a:cubicBezTo>
                  <a:cubicBezTo>
                    <a:pt x="57943" y="18966"/>
                    <a:pt x="50226" y="5859"/>
                    <a:pt x="34738" y="2708"/>
                  </a:cubicBezTo>
                  <a:cubicBezTo>
                    <a:pt x="21687" y="51"/>
                    <a:pt x="9118" y="6315"/>
                    <a:pt x="3342" y="18195"/>
                  </a:cubicBezTo>
                  <a:cubicBezTo>
                    <a:pt x="-2768" y="30761"/>
                    <a:pt x="240" y="44357"/>
                    <a:pt x="6417" y="56215"/>
                  </a:cubicBezTo>
                  <a:cubicBezTo>
                    <a:pt x="16141" y="74878"/>
                    <a:pt x="28089" y="90969"/>
                    <a:pt x="34811" y="111306"/>
                  </a:cubicBezTo>
                  <a:cubicBezTo>
                    <a:pt x="47862" y="150802"/>
                    <a:pt x="49449" y="193258"/>
                    <a:pt x="52707" y="234398"/>
                  </a:cubicBezTo>
                  <a:cubicBezTo>
                    <a:pt x="56386" y="280873"/>
                    <a:pt x="58889" y="327624"/>
                    <a:pt x="64013" y="373961"/>
                  </a:cubicBezTo>
                  <a:cubicBezTo>
                    <a:pt x="65596" y="388268"/>
                    <a:pt x="87133" y="386836"/>
                    <a:pt x="86389" y="372367"/>
                  </a:cubicBezTo>
                  <a:cubicBezTo>
                    <a:pt x="82853" y="303450"/>
                    <a:pt x="77761" y="233054"/>
                    <a:pt x="68683" y="164633"/>
                  </a:cubicBezTo>
                  <a:cubicBezTo>
                    <a:pt x="64827" y="135575"/>
                    <a:pt x="58662" y="106431"/>
                    <a:pt x="45803" y="79910"/>
                  </a:cubicBezTo>
                  <a:cubicBezTo>
                    <a:pt x="39541" y="66995"/>
                    <a:pt x="28958" y="55576"/>
                    <a:pt x="23781" y="42299"/>
                  </a:cubicBezTo>
                  <a:cubicBezTo>
                    <a:pt x="19114" y="34029"/>
                    <a:pt x="22284" y="28371"/>
                    <a:pt x="33286" y="25325"/>
                  </a:cubicBezTo>
                  <a:cubicBezTo>
                    <a:pt x="37774" y="27825"/>
                    <a:pt x="41685" y="31008"/>
                    <a:pt x="45017" y="34875"/>
                  </a:cubicBezTo>
                  <a:cubicBezTo>
                    <a:pt x="50837" y="40363"/>
                    <a:pt x="55859" y="45984"/>
                    <a:pt x="62271" y="50876"/>
                  </a:cubicBezTo>
                  <a:cubicBezTo>
                    <a:pt x="66963" y="54456"/>
                    <a:pt x="71778" y="54304"/>
                    <a:pt x="76805" y="51707"/>
                  </a:cubicBezTo>
                  <a:cubicBezTo>
                    <a:pt x="86489" y="46707"/>
                    <a:pt x="94821" y="29601"/>
                    <a:pt x="104088" y="26792"/>
                  </a:cubicBezTo>
                  <a:cubicBezTo>
                    <a:pt x="122825" y="21114"/>
                    <a:pt x="118771" y="56312"/>
                    <a:pt x="117521" y="66466"/>
                  </a:cubicBezTo>
                  <a:cubicBezTo>
                    <a:pt x="113782" y="96856"/>
                    <a:pt x="105828" y="126147"/>
                    <a:pt x="103723" y="156882"/>
                  </a:cubicBezTo>
                  <a:cubicBezTo>
                    <a:pt x="99585" y="217347"/>
                    <a:pt x="103936" y="279313"/>
                    <a:pt x="115746" y="338695"/>
                  </a:cubicBezTo>
                  <a:cubicBezTo>
                    <a:pt x="118055" y="350301"/>
                    <a:pt x="135257" y="349884"/>
                    <a:pt x="134633" y="337351"/>
                  </a:cubicBezTo>
                  <a:cubicBezTo>
                    <a:pt x="130560" y="255401"/>
                    <a:pt x="120414" y="176421"/>
                    <a:pt x="137059" y="94960"/>
                  </a:cubicBezTo>
                  <a:cubicBezTo>
                    <a:pt x="142368" y="68960"/>
                    <a:pt x="151466" y="28623"/>
                    <a:pt x="128336" y="7937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14751299" y="2581898"/>
              <a:ext cx="316422" cy="137886"/>
            </a:xfrm>
            <a:custGeom>
              <a:rect b="b" l="l" r="r" t="t"/>
              <a:pathLst>
                <a:path extrusionOk="0" h="137886" w="316422">
                  <a:moveTo>
                    <a:pt x="157597" y="26786"/>
                  </a:moveTo>
                  <a:cubicBezTo>
                    <a:pt x="163697" y="26173"/>
                    <a:pt x="169785" y="25449"/>
                    <a:pt x="175860" y="24611"/>
                  </a:cubicBezTo>
                  <a:cubicBezTo>
                    <a:pt x="199708" y="21320"/>
                    <a:pt x="224113" y="16852"/>
                    <a:pt x="247046" y="9383"/>
                  </a:cubicBezTo>
                  <a:cubicBezTo>
                    <a:pt x="264470" y="3708"/>
                    <a:pt x="287657" y="-6374"/>
                    <a:pt x="304827" y="5616"/>
                  </a:cubicBezTo>
                  <a:cubicBezTo>
                    <a:pt x="323788" y="18858"/>
                    <a:pt x="316580" y="38230"/>
                    <a:pt x="303933" y="54969"/>
                  </a:cubicBezTo>
                  <a:cubicBezTo>
                    <a:pt x="295477" y="66161"/>
                    <a:pt x="284592" y="76177"/>
                    <a:pt x="277471" y="82399"/>
                  </a:cubicBezTo>
                  <a:cubicBezTo>
                    <a:pt x="247368" y="108701"/>
                    <a:pt x="209053" y="135771"/>
                    <a:pt x="167925" y="137704"/>
                  </a:cubicBezTo>
                  <a:cubicBezTo>
                    <a:pt x="122497" y="139840"/>
                    <a:pt x="83997" y="122958"/>
                    <a:pt x="46823" y="98819"/>
                  </a:cubicBezTo>
                  <a:cubicBezTo>
                    <a:pt x="38891" y="93670"/>
                    <a:pt x="26695" y="85298"/>
                    <a:pt x="16739" y="75416"/>
                  </a:cubicBezTo>
                  <a:cubicBezTo>
                    <a:pt x="1846" y="60637"/>
                    <a:pt x="-8035" y="42483"/>
                    <a:pt x="8857" y="26686"/>
                  </a:cubicBezTo>
                  <a:cubicBezTo>
                    <a:pt x="24152" y="12384"/>
                    <a:pt x="48535" y="19080"/>
                    <a:pt x="66588" y="22231"/>
                  </a:cubicBezTo>
                  <a:cubicBezTo>
                    <a:pt x="90349" y="26375"/>
                    <a:pt x="115141" y="27343"/>
                    <a:pt x="139214" y="27220"/>
                  </a:cubicBezTo>
                  <a:cubicBezTo>
                    <a:pt x="145342" y="27188"/>
                    <a:pt x="151472" y="27043"/>
                    <a:pt x="157597" y="26786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14699636" y="2510297"/>
              <a:ext cx="403096" cy="146097"/>
            </a:xfrm>
            <a:custGeom>
              <a:rect b="b" l="l" r="r" t="t"/>
              <a:pathLst>
                <a:path extrusionOk="0" h="146097" w="403096">
                  <a:moveTo>
                    <a:pt x="389219" y="0"/>
                  </a:moveTo>
                  <a:cubicBezTo>
                    <a:pt x="389219" y="0"/>
                    <a:pt x="326391" y="37526"/>
                    <a:pt x="190443" y="39576"/>
                  </a:cubicBezTo>
                  <a:cubicBezTo>
                    <a:pt x="54495" y="41627"/>
                    <a:pt x="15047" y="14559"/>
                    <a:pt x="15047" y="14559"/>
                  </a:cubicBezTo>
                  <a:cubicBezTo>
                    <a:pt x="15047" y="14559"/>
                    <a:pt x="-18493" y="43645"/>
                    <a:pt x="14578" y="97227"/>
                  </a:cubicBezTo>
                  <a:cubicBezTo>
                    <a:pt x="47649" y="150809"/>
                    <a:pt x="241804" y="161883"/>
                    <a:pt x="335005" y="122723"/>
                  </a:cubicBezTo>
                  <a:cubicBezTo>
                    <a:pt x="444297" y="76805"/>
                    <a:pt x="389219" y="0"/>
                    <a:pt x="38921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14693958" y="2430611"/>
              <a:ext cx="403095" cy="146097"/>
            </a:xfrm>
            <a:custGeom>
              <a:rect b="b" l="l" r="r" t="t"/>
              <a:pathLst>
                <a:path extrusionOk="0" h="146097" w="403095">
                  <a:moveTo>
                    <a:pt x="389219" y="0"/>
                  </a:moveTo>
                  <a:cubicBezTo>
                    <a:pt x="389219" y="0"/>
                    <a:pt x="326391" y="37526"/>
                    <a:pt x="190443" y="39576"/>
                  </a:cubicBezTo>
                  <a:cubicBezTo>
                    <a:pt x="54495" y="41627"/>
                    <a:pt x="15047" y="14559"/>
                    <a:pt x="15047" y="14559"/>
                  </a:cubicBezTo>
                  <a:cubicBezTo>
                    <a:pt x="15047" y="14559"/>
                    <a:pt x="-18493" y="43645"/>
                    <a:pt x="14578" y="97227"/>
                  </a:cubicBezTo>
                  <a:cubicBezTo>
                    <a:pt x="47649" y="150809"/>
                    <a:pt x="241804" y="161883"/>
                    <a:pt x="335005" y="122723"/>
                  </a:cubicBezTo>
                  <a:cubicBezTo>
                    <a:pt x="444294" y="76805"/>
                    <a:pt x="389219" y="0"/>
                    <a:pt x="38921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14688821" y="2363628"/>
              <a:ext cx="403094" cy="140982"/>
            </a:xfrm>
            <a:custGeom>
              <a:rect b="b" l="l" r="r" t="t"/>
              <a:pathLst>
                <a:path extrusionOk="0" h="140982" w="403094">
                  <a:moveTo>
                    <a:pt x="397032" y="9778"/>
                  </a:moveTo>
                  <a:cubicBezTo>
                    <a:pt x="393692" y="1551"/>
                    <a:pt x="384160" y="-2211"/>
                    <a:pt x="376016" y="1334"/>
                  </a:cubicBezTo>
                  <a:cubicBezTo>
                    <a:pt x="351149" y="12158"/>
                    <a:pt x="290665" y="32949"/>
                    <a:pt x="190443" y="34461"/>
                  </a:cubicBezTo>
                  <a:cubicBezTo>
                    <a:pt x="93025" y="35931"/>
                    <a:pt x="45158" y="22449"/>
                    <a:pt x="25849" y="14688"/>
                  </a:cubicBezTo>
                  <a:cubicBezTo>
                    <a:pt x="18272" y="11642"/>
                    <a:pt x="9546" y="14808"/>
                    <a:pt x="5860" y="22090"/>
                  </a:cubicBezTo>
                  <a:cubicBezTo>
                    <a:pt x="-899" y="35439"/>
                    <a:pt x="-5774" y="59136"/>
                    <a:pt x="14578" y="92112"/>
                  </a:cubicBezTo>
                  <a:cubicBezTo>
                    <a:pt x="47649" y="145694"/>
                    <a:pt x="241805" y="156768"/>
                    <a:pt x="335005" y="117608"/>
                  </a:cubicBezTo>
                  <a:cubicBezTo>
                    <a:pt x="414553" y="84186"/>
                    <a:pt x="407020" y="34401"/>
                    <a:pt x="397032" y="977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4845948" y="1564673"/>
              <a:ext cx="299435" cy="475709"/>
            </a:xfrm>
            <a:custGeom>
              <a:rect b="b" l="l" r="r" t="t"/>
              <a:pathLst>
                <a:path extrusionOk="0" h="475709" w="299435">
                  <a:moveTo>
                    <a:pt x="282839" y="423448"/>
                  </a:moveTo>
                  <a:cubicBezTo>
                    <a:pt x="277176" y="436790"/>
                    <a:pt x="269770" y="449568"/>
                    <a:pt x="259285" y="459539"/>
                  </a:cubicBezTo>
                  <a:cubicBezTo>
                    <a:pt x="238247" y="479547"/>
                    <a:pt x="207083" y="482885"/>
                    <a:pt x="187650" y="458731"/>
                  </a:cubicBezTo>
                  <a:cubicBezTo>
                    <a:pt x="171104" y="438120"/>
                    <a:pt x="170083" y="409408"/>
                    <a:pt x="165493" y="384548"/>
                  </a:cubicBezTo>
                  <a:cubicBezTo>
                    <a:pt x="160514" y="357585"/>
                    <a:pt x="153103" y="331076"/>
                    <a:pt x="143434" y="305420"/>
                  </a:cubicBezTo>
                  <a:cubicBezTo>
                    <a:pt x="124098" y="254109"/>
                    <a:pt x="95724" y="206170"/>
                    <a:pt x="59708" y="164790"/>
                  </a:cubicBezTo>
                  <a:cubicBezTo>
                    <a:pt x="44850" y="147721"/>
                    <a:pt x="28639" y="131615"/>
                    <a:pt x="16586" y="112463"/>
                  </a:cubicBezTo>
                  <a:cubicBezTo>
                    <a:pt x="4533" y="93311"/>
                    <a:pt x="-3154" y="70202"/>
                    <a:pt x="1259" y="48012"/>
                  </a:cubicBezTo>
                  <a:cubicBezTo>
                    <a:pt x="8240" y="12913"/>
                    <a:pt x="45082" y="-850"/>
                    <a:pt x="77407" y="40"/>
                  </a:cubicBezTo>
                  <a:cubicBezTo>
                    <a:pt x="134401" y="1612"/>
                    <a:pt x="175774" y="44661"/>
                    <a:pt x="207754" y="87042"/>
                  </a:cubicBezTo>
                  <a:cubicBezTo>
                    <a:pt x="242433" y="132997"/>
                    <a:pt x="268775" y="185257"/>
                    <a:pt x="284804" y="240555"/>
                  </a:cubicBezTo>
                  <a:cubicBezTo>
                    <a:pt x="301851" y="299370"/>
                    <a:pt x="306957" y="364084"/>
                    <a:pt x="283927" y="420824"/>
                  </a:cubicBezTo>
                  <a:cubicBezTo>
                    <a:pt x="283573" y="421699"/>
                    <a:pt x="283209" y="422575"/>
                    <a:pt x="282839" y="42344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5013033" y="2084269"/>
              <a:ext cx="66159" cy="94174"/>
            </a:xfrm>
            <a:custGeom>
              <a:rect b="b" l="l" r="r" t="t"/>
              <a:pathLst>
                <a:path extrusionOk="0" h="94174" w="66159">
                  <a:moveTo>
                    <a:pt x="58740" y="9301"/>
                  </a:moveTo>
                  <a:cubicBezTo>
                    <a:pt x="45364" y="-7184"/>
                    <a:pt x="21575" y="63"/>
                    <a:pt x="10920" y="16855"/>
                  </a:cubicBezTo>
                  <a:cubicBezTo>
                    <a:pt x="874" y="32686"/>
                    <a:pt x="-1749" y="54640"/>
                    <a:pt x="1054" y="72914"/>
                  </a:cubicBezTo>
                  <a:cubicBezTo>
                    <a:pt x="6440" y="108010"/>
                    <a:pt x="36516" y="93570"/>
                    <a:pt x="50206" y="73079"/>
                  </a:cubicBezTo>
                  <a:cubicBezTo>
                    <a:pt x="56246" y="64038"/>
                    <a:pt x="61895" y="54515"/>
                    <a:pt x="64595" y="43985"/>
                  </a:cubicBezTo>
                  <a:cubicBezTo>
                    <a:pt x="67296" y="33455"/>
                    <a:pt x="66749" y="21687"/>
                    <a:pt x="60991" y="12464"/>
                  </a:cubicBezTo>
                  <a:cubicBezTo>
                    <a:pt x="60280" y="11327"/>
                    <a:pt x="59526" y="10274"/>
                    <a:pt x="58740" y="9301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5203889" y="1535292"/>
              <a:ext cx="99025" cy="108006"/>
            </a:xfrm>
            <a:custGeom>
              <a:rect b="b" l="l" r="r" t="t"/>
              <a:pathLst>
                <a:path extrusionOk="0" h="108006" w="99025">
                  <a:moveTo>
                    <a:pt x="82639" y="2950"/>
                  </a:moveTo>
                  <a:cubicBezTo>
                    <a:pt x="53828" y="32582"/>
                    <a:pt x="27401" y="65076"/>
                    <a:pt x="1581" y="97310"/>
                  </a:cubicBezTo>
                  <a:cubicBezTo>
                    <a:pt x="-4112" y="104418"/>
                    <a:pt x="6960" y="112061"/>
                    <a:pt x="12823" y="105520"/>
                  </a:cubicBezTo>
                  <a:cubicBezTo>
                    <a:pt x="39542" y="75706"/>
                    <a:pt x="67978" y="47835"/>
                    <a:pt x="95850" y="19165"/>
                  </a:cubicBezTo>
                  <a:cubicBezTo>
                    <a:pt x="105135" y="9615"/>
                    <a:pt x="92021" y="-6703"/>
                    <a:pt x="82639" y="295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5258048" y="1701257"/>
              <a:ext cx="69709" cy="44404"/>
            </a:xfrm>
            <a:custGeom>
              <a:rect b="b" l="l" r="r" t="t"/>
              <a:pathLst>
                <a:path extrusionOk="0" h="44404" w="69709">
                  <a:moveTo>
                    <a:pt x="60886" y="619"/>
                  </a:moveTo>
                  <a:cubicBezTo>
                    <a:pt x="42776" y="9777"/>
                    <a:pt x="23173" y="16383"/>
                    <a:pt x="5364" y="25923"/>
                  </a:cubicBezTo>
                  <a:cubicBezTo>
                    <a:pt x="-5556" y="31773"/>
                    <a:pt x="1753" y="48338"/>
                    <a:pt x="13384" y="43546"/>
                  </a:cubicBezTo>
                  <a:cubicBezTo>
                    <a:pt x="32358" y="35727"/>
                    <a:pt x="50313" y="22408"/>
                    <a:pt x="67351" y="11034"/>
                  </a:cubicBezTo>
                  <a:cubicBezTo>
                    <a:pt x="73189" y="7135"/>
                    <a:pt x="67103" y="-2525"/>
                    <a:pt x="60886" y="619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5239616" y="1884230"/>
              <a:ext cx="62014" cy="25494"/>
            </a:xfrm>
            <a:custGeom>
              <a:rect b="b" l="l" r="r" t="t"/>
              <a:pathLst>
                <a:path extrusionOk="0" h="25494" w="62014">
                  <a:moveTo>
                    <a:pt x="56713" y="13167"/>
                  </a:moveTo>
                  <a:cubicBezTo>
                    <a:pt x="41336" y="10204"/>
                    <a:pt x="26919" y="5439"/>
                    <a:pt x="12106" y="506"/>
                  </a:cubicBezTo>
                  <a:cubicBezTo>
                    <a:pt x="1136" y="-3146"/>
                    <a:pt x="-5261" y="14048"/>
                    <a:pt x="5646" y="17101"/>
                  </a:cubicBezTo>
                  <a:cubicBezTo>
                    <a:pt x="21820" y="21627"/>
                    <a:pt x="38757" y="23930"/>
                    <a:pt x="55455" y="25461"/>
                  </a:cubicBezTo>
                  <a:cubicBezTo>
                    <a:pt x="63492" y="26197"/>
                    <a:pt x="64416" y="14652"/>
                    <a:pt x="56713" y="13167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15214456" y="2063507"/>
              <a:ext cx="80136" cy="43215"/>
            </a:xfrm>
            <a:custGeom>
              <a:rect b="b" l="l" r="r" t="t"/>
              <a:pathLst>
                <a:path extrusionOk="0" h="43215" w="80136">
                  <a:moveTo>
                    <a:pt x="76209" y="30602"/>
                  </a:moveTo>
                  <a:cubicBezTo>
                    <a:pt x="55311" y="20755"/>
                    <a:pt x="34635" y="10080"/>
                    <a:pt x="13457" y="875"/>
                  </a:cubicBezTo>
                  <a:cubicBezTo>
                    <a:pt x="1574" y="-4292"/>
                    <a:pt x="-5949" y="14915"/>
                    <a:pt x="6151" y="19645"/>
                  </a:cubicBezTo>
                  <a:cubicBezTo>
                    <a:pt x="27616" y="28035"/>
                    <a:pt x="49757" y="35030"/>
                    <a:pt x="71475" y="42766"/>
                  </a:cubicBezTo>
                  <a:cubicBezTo>
                    <a:pt x="79464" y="45613"/>
                    <a:pt x="83754" y="34157"/>
                    <a:pt x="76209" y="30602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15156082" y="2249802"/>
              <a:ext cx="107619" cy="103026"/>
            </a:xfrm>
            <a:custGeom>
              <a:rect b="b" l="l" r="r" t="t"/>
              <a:pathLst>
                <a:path extrusionOk="0" h="103026" w="107619">
                  <a:moveTo>
                    <a:pt x="106177" y="92952"/>
                  </a:moveTo>
                  <a:cubicBezTo>
                    <a:pt x="79568" y="63128"/>
                    <a:pt x="51257" y="34880"/>
                    <a:pt x="24688" y="5008"/>
                  </a:cubicBezTo>
                  <a:cubicBezTo>
                    <a:pt x="11317" y="-10025"/>
                    <a:pt x="-10308" y="12377"/>
                    <a:pt x="5621" y="25090"/>
                  </a:cubicBezTo>
                  <a:cubicBezTo>
                    <a:pt x="36873" y="50033"/>
                    <a:pt x="66589" y="76799"/>
                    <a:pt x="97796" y="101783"/>
                  </a:cubicBezTo>
                  <a:cubicBezTo>
                    <a:pt x="103202" y="106109"/>
                    <a:pt x="110830" y="98166"/>
                    <a:pt x="106177" y="92952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14459139" y="2200805"/>
              <a:ext cx="108388" cy="98379"/>
            </a:xfrm>
            <a:custGeom>
              <a:rect b="b" l="l" r="r" t="t"/>
              <a:pathLst>
                <a:path extrusionOk="0" h="98379" w="108388">
                  <a:moveTo>
                    <a:pt x="85895" y="3636"/>
                  </a:moveTo>
                  <a:cubicBezTo>
                    <a:pt x="58171" y="32121"/>
                    <a:pt x="28566" y="58667"/>
                    <a:pt x="1645" y="87945"/>
                  </a:cubicBezTo>
                  <a:cubicBezTo>
                    <a:pt x="-3786" y="93853"/>
                    <a:pt x="5477" y="101369"/>
                    <a:pt x="11350" y="97148"/>
                  </a:cubicBezTo>
                  <a:cubicBezTo>
                    <a:pt x="43020" y="74389"/>
                    <a:pt x="72313" y="48648"/>
                    <a:pt x="103310" y="25011"/>
                  </a:cubicBezTo>
                  <a:cubicBezTo>
                    <a:pt x="117743" y="14004"/>
                    <a:pt x="98063" y="-8865"/>
                    <a:pt x="85895" y="3636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4442002" y="2073822"/>
              <a:ext cx="52277" cy="38909"/>
            </a:xfrm>
            <a:custGeom>
              <a:rect b="b" l="l" r="r" t="t"/>
              <a:pathLst>
                <a:path extrusionOk="0" h="38909" w="52277">
                  <a:moveTo>
                    <a:pt x="37332" y="1335"/>
                  </a:moveTo>
                  <a:cubicBezTo>
                    <a:pt x="31144" y="4498"/>
                    <a:pt x="26507" y="10226"/>
                    <a:pt x="21043" y="14542"/>
                  </a:cubicBezTo>
                  <a:cubicBezTo>
                    <a:pt x="15550" y="18883"/>
                    <a:pt x="9550" y="22717"/>
                    <a:pt x="3602" y="26402"/>
                  </a:cubicBezTo>
                  <a:cubicBezTo>
                    <a:pt x="-3576" y="30845"/>
                    <a:pt x="871" y="41236"/>
                    <a:pt x="9080" y="38439"/>
                  </a:cubicBezTo>
                  <a:cubicBezTo>
                    <a:pt x="16034" y="36069"/>
                    <a:pt x="22663" y="33218"/>
                    <a:pt x="29347" y="30191"/>
                  </a:cubicBezTo>
                  <a:cubicBezTo>
                    <a:pt x="35742" y="27295"/>
                    <a:pt x="43856" y="24883"/>
                    <a:pt x="48858" y="19911"/>
                  </a:cubicBezTo>
                  <a:cubicBezTo>
                    <a:pt x="57105" y="11710"/>
                    <a:pt x="49327" y="-4795"/>
                    <a:pt x="37332" y="1335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14384114" y="1841401"/>
              <a:ext cx="72925" cy="25465"/>
            </a:xfrm>
            <a:custGeom>
              <a:rect b="b" l="l" r="r" t="t"/>
              <a:pathLst>
                <a:path extrusionOk="0" h="25465" w="72925">
                  <a:moveTo>
                    <a:pt x="63127" y="0"/>
                  </a:moveTo>
                  <a:cubicBezTo>
                    <a:pt x="43896" y="45"/>
                    <a:pt x="21902" y="6080"/>
                    <a:pt x="3544" y="11750"/>
                  </a:cubicBezTo>
                  <a:cubicBezTo>
                    <a:pt x="-2668" y="13669"/>
                    <a:pt x="137" y="22425"/>
                    <a:pt x="5434" y="23276"/>
                  </a:cubicBezTo>
                  <a:cubicBezTo>
                    <a:pt x="24258" y="26294"/>
                    <a:pt x="48314" y="26738"/>
                    <a:pt x="66581" y="21075"/>
                  </a:cubicBezTo>
                  <a:cubicBezTo>
                    <a:pt x="76922" y="17867"/>
                    <a:pt x="73802" y="-25"/>
                    <a:pt x="63127" y="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4458516" y="1634873"/>
              <a:ext cx="43326" cy="25113"/>
            </a:xfrm>
            <a:custGeom>
              <a:rect b="b" l="l" r="r" t="t"/>
              <a:pathLst>
                <a:path extrusionOk="0" h="25113" w="43326">
                  <a:moveTo>
                    <a:pt x="34836" y="5677"/>
                  </a:moveTo>
                  <a:cubicBezTo>
                    <a:pt x="26250" y="4088"/>
                    <a:pt x="18315" y="5166"/>
                    <a:pt x="10303" y="770"/>
                  </a:cubicBezTo>
                  <a:cubicBezTo>
                    <a:pt x="4785" y="-2259"/>
                    <a:pt x="-3746" y="4255"/>
                    <a:pt x="1802" y="9724"/>
                  </a:cubicBezTo>
                  <a:cubicBezTo>
                    <a:pt x="10698" y="18488"/>
                    <a:pt x="22501" y="26396"/>
                    <a:pt x="35460" y="24939"/>
                  </a:cubicBezTo>
                  <a:cubicBezTo>
                    <a:pt x="46981" y="23642"/>
                    <a:pt x="45049" y="7566"/>
                    <a:pt x="34836" y="5677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4502373" y="1472421"/>
              <a:ext cx="105458" cy="90370"/>
            </a:xfrm>
            <a:custGeom>
              <a:rect b="b" l="l" r="r" t="t"/>
              <a:pathLst>
                <a:path extrusionOk="0" h="90370" w="105458">
                  <a:moveTo>
                    <a:pt x="96559" y="62804"/>
                  </a:moveTo>
                  <a:cubicBezTo>
                    <a:pt x="88350" y="60581"/>
                    <a:pt x="81294" y="52830"/>
                    <a:pt x="74664" y="47691"/>
                  </a:cubicBezTo>
                  <a:cubicBezTo>
                    <a:pt x="66887" y="41661"/>
                    <a:pt x="59112" y="35632"/>
                    <a:pt x="51335" y="29602"/>
                  </a:cubicBezTo>
                  <a:cubicBezTo>
                    <a:pt x="38316" y="19506"/>
                    <a:pt x="23865" y="4934"/>
                    <a:pt x="7833" y="249"/>
                  </a:cubicBezTo>
                  <a:cubicBezTo>
                    <a:pt x="3288" y="-1081"/>
                    <a:pt x="-1711" y="3123"/>
                    <a:pt x="570" y="7928"/>
                  </a:cubicBezTo>
                  <a:cubicBezTo>
                    <a:pt x="8383" y="24398"/>
                    <a:pt x="26820" y="37333"/>
                    <a:pt x="40008" y="49637"/>
                  </a:cubicBezTo>
                  <a:cubicBezTo>
                    <a:pt x="53801" y="62502"/>
                    <a:pt x="68717" y="81859"/>
                    <a:pt x="86271" y="89226"/>
                  </a:cubicBezTo>
                  <a:cubicBezTo>
                    <a:pt x="103425" y="96426"/>
                    <a:pt x="113900" y="67499"/>
                    <a:pt x="96559" y="62804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35"/>
          <p:cNvGrpSpPr/>
          <p:nvPr/>
        </p:nvGrpSpPr>
        <p:grpSpPr>
          <a:xfrm rot="1457657">
            <a:off x="8042289" y="1635446"/>
            <a:ext cx="940742" cy="1519972"/>
            <a:chOff x="8042289" y="1635446"/>
            <a:chExt cx="940742" cy="1519972"/>
          </a:xfrm>
        </p:grpSpPr>
        <p:sp>
          <p:nvSpPr>
            <p:cNvPr id="835" name="Google Shape;835;p35"/>
            <p:cNvSpPr/>
            <p:nvPr/>
          </p:nvSpPr>
          <p:spPr>
            <a:xfrm>
              <a:off x="8768601" y="2618815"/>
              <a:ext cx="214430" cy="512269"/>
            </a:xfrm>
            <a:custGeom>
              <a:rect b="b" l="l" r="r" t="t"/>
              <a:pathLst>
                <a:path extrusionOk="0" h="512269" w="214430">
                  <a:moveTo>
                    <a:pt x="214431" y="436512"/>
                  </a:moveTo>
                  <a:cubicBezTo>
                    <a:pt x="212539" y="483451"/>
                    <a:pt x="189377" y="531689"/>
                    <a:pt x="135342" y="504290"/>
                  </a:cubicBezTo>
                  <a:cubicBezTo>
                    <a:pt x="111073" y="489972"/>
                    <a:pt x="98003" y="463245"/>
                    <a:pt x="84119" y="439856"/>
                  </a:cubicBezTo>
                  <a:cubicBezTo>
                    <a:pt x="56329" y="391207"/>
                    <a:pt x="29368" y="342106"/>
                    <a:pt x="0" y="294440"/>
                  </a:cubicBezTo>
                  <a:cubicBezTo>
                    <a:pt x="5902" y="285098"/>
                    <a:pt x="11336" y="275443"/>
                    <a:pt x="16177" y="265481"/>
                  </a:cubicBezTo>
                  <a:cubicBezTo>
                    <a:pt x="57067" y="183746"/>
                    <a:pt x="81732" y="91134"/>
                    <a:pt x="74792" y="0"/>
                  </a:cubicBezTo>
                  <a:cubicBezTo>
                    <a:pt x="106259" y="33418"/>
                    <a:pt x="133785" y="70943"/>
                    <a:pt x="159501" y="108654"/>
                  </a:cubicBezTo>
                  <a:cubicBezTo>
                    <a:pt x="192312" y="153733"/>
                    <a:pt x="195575" y="209692"/>
                    <a:pt x="199321" y="263293"/>
                  </a:cubicBezTo>
                  <a:cubicBezTo>
                    <a:pt x="204180" y="321055"/>
                    <a:pt x="214105" y="378452"/>
                    <a:pt x="214431" y="436512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8042289" y="2620277"/>
              <a:ext cx="207030" cy="513556"/>
            </a:xfrm>
            <a:custGeom>
              <a:rect b="b" l="l" r="r" t="t"/>
              <a:pathLst>
                <a:path extrusionOk="0" h="513556" w="207030">
                  <a:moveTo>
                    <a:pt x="189625" y="332880"/>
                  </a:moveTo>
                  <a:cubicBezTo>
                    <a:pt x="163772" y="377777"/>
                    <a:pt x="97120" y="521673"/>
                    <a:pt x="38407" y="513197"/>
                  </a:cubicBezTo>
                  <a:cubicBezTo>
                    <a:pt x="21643" y="511452"/>
                    <a:pt x="9589" y="497368"/>
                    <a:pt x="7661" y="481150"/>
                  </a:cubicBezTo>
                  <a:cubicBezTo>
                    <a:pt x="-8923" y="362401"/>
                    <a:pt x="1750" y="239526"/>
                    <a:pt x="36458" y="124981"/>
                  </a:cubicBezTo>
                  <a:cubicBezTo>
                    <a:pt x="54581" y="87632"/>
                    <a:pt x="83451" y="57029"/>
                    <a:pt x="108164" y="24031"/>
                  </a:cubicBezTo>
                  <a:cubicBezTo>
                    <a:pt x="115000" y="16130"/>
                    <a:pt x="121662" y="8065"/>
                    <a:pt x="128328" y="0"/>
                  </a:cubicBezTo>
                  <a:cubicBezTo>
                    <a:pt x="128644" y="17258"/>
                    <a:pt x="129851" y="34534"/>
                    <a:pt x="130475" y="51363"/>
                  </a:cubicBezTo>
                  <a:cubicBezTo>
                    <a:pt x="135106" y="140096"/>
                    <a:pt x="162787" y="226926"/>
                    <a:pt x="207031" y="303727"/>
                  </a:cubicBezTo>
                  <a:cubicBezTo>
                    <a:pt x="201299" y="313503"/>
                    <a:pt x="195427" y="323164"/>
                    <a:pt x="189625" y="33288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8170617" y="2543241"/>
              <a:ext cx="121041" cy="380766"/>
            </a:xfrm>
            <a:custGeom>
              <a:rect b="b" l="l" r="r" t="t"/>
              <a:pathLst>
                <a:path extrusionOk="0" h="380766" w="121041">
                  <a:moveTo>
                    <a:pt x="93737" y="353972"/>
                  </a:moveTo>
                  <a:cubicBezTo>
                    <a:pt x="88978" y="363037"/>
                    <a:pt x="83906" y="371929"/>
                    <a:pt x="78703" y="380766"/>
                  </a:cubicBezTo>
                  <a:cubicBezTo>
                    <a:pt x="34459" y="303962"/>
                    <a:pt x="6778" y="217132"/>
                    <a:pt x="2147" y="128402"/>
                  </a:cubicBezTo>
                  <a:cubicBezTo>
                    <a:pt x="1523" y="111573"/>
                    <a:pt x="316" y="94297"/>
                    <a:pt x="0" y="77039"/>
                  </a:cubicBezTo>
                  <a:cubicBezTo>
                    <a:pt x="8478" y="66801"/>
                    <a:pt x="16883" y="56505"/>
                    <a:pt x="25561" y="46479"/>
                  </a:cubicBezTo>
                  <a:cubicBezTo>
                    <a:pt x="38229" y="31775"/>
                    <a:pt x="51405" y="17560"/>
                    <a:pt x="65953" y="4683"/>
                  </a:cubicBezTo>
                  <a:cubicBezTo>
                    <a:pt x="72314" y="-1002"/>
                    <a:pt x="82173" y="-1522"/>
                    <a:pt x="89218" y="3184"/>
                  </a:cubicBezTo>
                  <a:cubicBezTo>
                    <a:pt x="117370" y="23403"/>
                    <a:pt x="64861" y="65278"/>
                    <a:pt x="53564" y="84992"/>
                  </a:cubicBezTo>
                  <a:cubicBezTo>
                    <a:pt x="66521" y="93121"/>
                    <a:pt x="66272" y="109789"/>
                    <a:pt x="59521" y="121982"/>
                  </a:cubicBezTo>
                  <a:cubicBezTo>
                    <a:pt x="75239" y="135130"/>
                    <a:pt x="75243" y="158850"/>
                    <a:pt x="78925" y="177613"/>
                  </a:cubicBezTo>
                  <a:cubicBezTo>
                    <a:pt x="88622" y="206173"/>
                    <a:pt x="97328" y="235147"/>
                    <a:pt x="105949" y="264041"/>
                  </a:cubicBezTo>
                  <a:cubicBezTo>
                    <a:pt x="133088" y="275827"/>
                    <a:pt x="116972" y="302995"/>
                    <a:pt x="108713" y="322229"/>
                  </a:cubicBezTo>
                  <a:cubicBezTo>
                    <a:pt x="104267" y="333085"/>
                    <a:pt x="99210" y="343618"/>
                    <a:pt x="93737" y="353972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8712451" y="2578828"/>
              <a:ext cx="132109" cy="334429"/>
            </a:xfrm>
            <a:custGeom>
              <a:rect b="b" l="l" r="r" t="t"/>
              <a:pathLst>
                <a:path extrusionOk="0" h="334429" w="132109">
                  <a:moveTo>
                    <a:pt x="56150" y="334430"/>
                  </a:moveTo>
                  <a:cubicBezTo>
                    <a:pt x="50947" y="325982"/>
                    <a:pt x="45656" y="317555"/>
                    <a:pt x="40268" y="309189"/>
                  </a:cubicBezTo>
                  <a:cubicBezTo>
                    <a:pt x="40237" y="309140"/>
                    <a:pt x="40192" y="309067"/>
                    <a:pt x="40161" y="309019"/>
                  </a:cubicBezTo>
                  <a:cubicBezTo>
                    <a:pt x="8844" y="260009"/>
                    <a:pt x="-8161" y="262523"/>
                    <a:pt x="3893" y="199240"/>
                  </a:cubicBezTo>
                  <a:cubicBezTo>
                    <a:pt x="8360" y="156426"/>
                    <a:pt x="11429" y="113368"/>
                    <a:pt x="21311" y="71350"/>
                  </a:cubicBezTo>
                  <a:cubicBezTo>
                    <a:pt x="26478" y="48079"/>
                    <a:pt x="31623" y="21319"/>
                    <a:pt x="52826" y="7219"/>
                  </a:cubicBezTo>
                  <a:cubicBezTo>
                    <a:pt x="65866" y="-1217"/>
                    <a:pt x="84345" y="-3472"/>
                    <a:pt x="96891" y="7073"/>
                  </a:cubicBezTo>
                  <a:cubicBezTo>
                    <a:pt x="98923" y="8873"/>
                    <a:pt x="100942" y="10648"/>
                    <a:pt x="102924" y="12475"/>
                  </a:cubicBezTo>
                  <a:cubicBezTo>
                    <a:pt x="105366" y="14661"/>
                    <a:pt x="107759" y="16874"/>
                    <a:pt x="110143" y="19127"/>
                  </a:cubicBezTo>
                  <a:cubicBezTo>
                    <a:pt x="112442" y="21300"/>
                    <a:pt x="114717" y="23486"/>
                    <a:pt x="116943" y="25702"/>
                  </a:cubicBezTo>
                  <a:cubicBezTo>
                    <a:pt x="117298" y="26055"/>
                    <a:pt x="117636" y="26383"/>
                    <a:pt x="117992" y="26733"/>
                  </a:cubicBezTo>
                  <a:cubicBezTo>
                    <a:pt x="119971" y="28666"/>
                    <a:pt x="121905" y="30627"/>
                    <a:pt x="123836" y="32591"/>
                  </a:cubicBezTo>
                  <a:cubicBezTo>
                    <a:pt x="124590" y="33366"/>
                    <a:pt x="125360" y="34168"/>
                    <a:pt x="126114" y="34944"/>
                  </a:cubicBezTo>
                  <a:cubicBezTo>
                    <a:pt x="127722" y="36603"/>
                    <a:pt x="129346" y="38287"/>
                    <a:pt x="130946" y="39984"/>
                  </a:cubicBezTo>
                  <a:cubicBezTo>
                    <a:pt x="137885" y="131118"/>
                    <a:pt x="113221" y="223730"/>
                    <a:pt x="72330" y="305465"/>
                  </a:cubicBezTo>
                  <a:cubicBezTo>
                    <a:pt x="67489" y="315430"/>
                    <a:pt x="62052" y="325088"/>
                    <a:pt x="56150" y="33443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8261283" y="2848798"/>
              <a:ext cx="474870" cy="306620"/>
            </a:xfrm>
            <a:custGeom>
              <a:rect b="b" l="l" r="r" t="t"/>
              <a:pathLst>
                <a:path extrusionOk="0" h="306620" w="474870">
                  <a:moveTo>
                    <a:pt x="474742" y="209650"/>
                  </a:moveTo>
                  <a:cubicBezTo>
                    <a:pt x="461943" y="170119"/>
                    <a:pt x="445988" y="131308"/>
                    <a:pt x="428916" y="93196"/>
                  </a:cubicBezTo>
                  <a:cubicBezTo>
                    <a:pt x="427162" y="89302"/>
                    <a:pt x="425422" y="85435"/>
                    <a:pt x="423644" y="81556"/>
                  </a:cubicBezTo>
                  <a:cubicBezTo>
                    <a:pt x="420645" y="74968"/>
                    <a:pt x="417638" y="68417"/>
                    <a:pt x="414606" y="61884"/>
                  </a:cubicBezTo>
                  <a:cubicBezTo>
                    <a:pt x="413414" y="57978"/>
                    <a:pt x="409303" y="53601"/>
                    <a:pt x="405620" y="55154"/>
                  </a:cubicBezTo>
                  <a:cubicBezTo>
                    <a:pt x="403845" y="51442"/>
                    <a:pt x="402005" y="47737"/>
                    <a:pt x="400156" y="44070"/>
                  </a:cubicBezTo>
                  <a:cubicBezTo>
                    <a:pt x="399496" y="42797"/>
                    <a:pt x="398821" y="41499"/>
                    <a:pt x="398161" y="40225"/>
                  </a:cubicBezTo>
                  <a:cubicBezTo>
                    <a:pt x="397501" y="38951"/>
                    <a:pt x="396842" y="37677"/>
                    <a:pt x="396157" y="36419"/>
                  </a:cubicBezTo>
                  <a:cubicBezTo>
                    <a:pt x="395099" y="34452"/>
                    <a:pt x="393998" y="32473"/>
                    <a:pt x="392901" y="30497"/>
                  </a:cubicBezTo>
                  <a:cubicBezTo>
                    <a:pt x="392864" y="30385"/>
                    <a:pt x="392788" y="30263"/>
                    <a:pt x="392727" y="30166"/>
                  </a:cubicBezTo>
                  <a:cubicBezTo>
                    <a:pt x="386418" y="20486"/>
                    <a:pt x="383006" y="7722"/>
                    <a:pt x="371946" y="2317"/>
                  </a:cubicBezTo>
                  <a:cubicBezTo>
                    <a:pt x="360856" y="-3034"/>
                    <a:pt x="346555" y="1165"/>
                    <a:pt x="340680" y="12008"/>
                  </a:cubicBezTo>
                  <a:cubicBezTo>
                    <a:pt x="327748" y="18456"/>
                    <a:pt x="313203" y="21022"/>
                    <a:pt x="299115" y="23940"/>
                  </a:cubicBezTo>
                  <a:cubicBezTo>
                    <a:pt x="297236" y="24168"/>
                    <a:pt x="295366" y="24356"/>
                    <a:pt x="293496" y="24548"/>
                  </a:cubicBezTo>
                  <a:cubicBezTo>
                    <a:pt x="273180" y="23806"/>
                    <a:pt x="252861" y="23332"/>
                    <a:pt x="232539" y="23064"/>
                  </a:cubicBezTo>
                  <a:cubicBezTo>
                    <a:pt x="214479" y="22970"/>
                    <a:pt x="196405" y="22143"/>
                    <a:pt x="178321" y="21253"/>
                  </a:cubicBezTo>
                  <a:cubicBezTo>
                    <a:pt x="162077" y="18878"/>
                    <a:pt x="145957" y="15790"/>
                    <a:pt x="129993" y="12133"/>
                  </a:cubicBezTo>
                  <a:cubicBezTo>
                    <a:pt x="108689" y="4457"/>
                    <a:pt x="92946" y="1806"/>
                    <a:pt x="82835" y="19261"/>
                  </a:cubicBezTo>
                  <a:cubicBezTo>
                    <a:pt x="81084" y="22341"/>
                    <a:pt x="79454" y="26053"/>
                    <a:pt x="78034" y="30476"/>
                  </a:cubicBezTo>
                  <a:cubicBezTo>
                    <a:pt x="76024" y="31090"/>
                    <a:pt x="74242" y="31962"/>
                    <a:pt x="72679" y="33075"/>
                  </a:cubicBezTo>
                  <a:cubicBezTo>
                    <a:pt x="66442" y="37504"/>
                    <a:pt x="63779" y="45499"/>
                    <a:pt x="63429" y="53367"/>
                  </a:cubicBezTo>
                  <a:cubicBezTo>
                    <a:pt x="62368" y="56960"/>
                    <a:pt x="61197" y="60486"/>
                    <a:pt x="59923" y="64009"/>
                  </a:cubicBezTo>
                  <a:cubicBezTo>
                    <a:pt x="58418" y="67375"/>
                    <a:pt x="56934" y="70725"/>
                    <a:pt x="55441" y="74114"/>
                  </a:cubicBezTo>
                  <a:cubicBezTo>
                    <a:pt x="53534" y="78404"/>
                    <a:pt x="51640" y="82717"/>
                    <a:pt x="49748" y="87031"/>
                  </a:cubicBezTo>
                  <a:cubicBezTo>
                    <a:pt x="46695" y="94023"/>
                    <a:pt x="43624" y="101094"/>
                    <a:pt x="40559" y="108228"/>
                  </a:cubicBezTo>
                  <a:cubicBezTo>
                    <a:pt x="33005" y="126754"/>
                    <a:pt x="24825" y="145030"/>
                    <a:pt x="17369" y="163932"/>
                  </a:cubicBezTo>
                  <a:cubicBezTo>
                    <a:pt x="14335" y="171921"/>
                    <a:pt x="9068" y="180862"/>
                    <a:pt x="6337" y="190042"/>
                  </a:cubicBezTo>
                  <a:cubicBezTo>
                    <a:pt x="6331" y="190049"/>
                    <a:pt x="6325" y="190058"/>
                    <a:pt x="6322" y="190064"/>
                  </a:cubicBezTo>
                  <a:cubicBezTo>
                    <a:pt x="6319" y="190067"/>
                    <a:pt x="6322" y="190064"/>
                    <a:pt x="6310" y="190073"/>
                  </a:cubicBezTo>
                  <a:cubicBezTo>
                    <a:pt x="6307" y="190079"/>
                    <a:pt x="6307" y="190082"/>
                    <a:pt x="6307" y="190088"/>
                  </a:cubicBezTo>
                  <a:cubicBezTo>
                    <a:pt x="2463" y="195666"/>
                    <a:pt x="140" y="202676"/>
                    <a:pt x="0" y="209155"/>
                  </a:cubicBezTo>
                  <a:cubicBezTo>
                    <a:pt x="59126" y="282472"/>
                    <a:pt x="174277" y="307387"/>
                    <a:pt x="265024" y="306603"/>
                  </a:cubicBezTo>
                  <a:cubicBezTo>
                    <a:pt x="315089" y="305609"/>
                    <a:pt x="364767" y="292574"/>
                    <a:pt x="408500" y="268257"/>
                  </a:cubicBezTo>
                  <a:cubicBezTo>
                    <a:pt x="429464" y="257158"/>
                    <a:pt x="451893" y="244439"/>
                    <a:pt x="467067" y="225762"/>
                  </a:cubicBezTo>
                  <a:cubicBezTo>
                    <a:pt x="467121" y="225710"/>
                    <a:pt x="467185" y="225668"/>
                    <a:pt x="467240" y="225616"/>
                  </a:cubicBezTo>
                  <a:cubicBezTo>
                    <a:pt x="471959" y="221293"/>
                    <a:pt x="475611" y="216286"/>
                    <a:pt x="474742" y="20965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8311506" y="2848776"/>
              <a:ext cx="378279" cy="260387"/>
            </a:xfrm>
            <a:custGeom>
              <a:rect b="b" l="l" r="r" t="t"/>
              <a:pathLst>
                <a:path extrusionOk="0" h="260387" w="378279">
                  <a:moveTo>
                    <a:pt x="346536" y="221635"/>
                  </a:moveTo>
                  <a:cubicBezTo>
                    <a:pt x="349969" y="237996"/>
                    <a:pt x="324058" y="242677"/>
                    <a:pt x="321351" y="227566"/>
                  </a:cubicBezTo>
                  <a:cubicBezTo>
                    <a:pt x="312104" y="192053"/>
                    <a:pt x="302413" y="156583"/>
                    <a:pt x="290852" y="121739"/>
                  </a:cubicBezTo>
                  <a:cubicBezTo>
                    <a:pt x="274303" y="123855"/>
                    <a:pt x="256457" y="124904"/>
                    <a:pt x="239845" y="125238"/>
                  </a:cubicBezTo>
                  <a:cubicBezTo>
                    <a:pt x="241894" y="139182"/>
                    <a:pt x="249591" y="241276"/>
                    <a:pt x="239528" y="250988"/>
                  </a:cubicBezTo>
                  <a:cubicBezTo>
                    <a:pt x="232887" y="257378"/>
                    <a:pt x="219140" y="253986"/>
                    <a:pt x="218842" y="243063"/>
                  </a:cubicBezTo>
                  <a:cubicBezTo>
                    <a:pt x="217014" y="112662"/>
                    <a:pt x="220700" y="125426"/>
                    <a:pt x="209588" y="125369"/>
                  </a:cubicBezTo>
                  <a:cubicBezTo>
                    <a:pt x="168531" y="124511"/>
                    <a:pt x="191474" y="124937"/>
                    <a:pt x="165940" y="124347"/>
                  </a:cubicBezTo>
                  <a:cubicBezTo>
                    <a:pt x="154960" y="123511"/>
                    <a:pt x="156693" y="116091"/>
                    <a:pt x="155717" y="173549"/>
                  </a:cubicBezTo>
                  <a:cubicBezTo>
                    <a:pt x="154376" y="235044"/>
                    <a:pt x="156237" y="248319"/>
                    <a:pt x="150015" y="256089"/>
                  </a:cubicBezTo>
                  <a:cubicBezTo>
                    <a:pt x="145147" y="262297"/>
                    <a:pt x="134848" y="261826"/>
                    <a:pt x="130274" y="254381"/>
                  </a:cubicBezTo>
                  <a:cubicBezTo>
                    <a:pt x="125901" y="247374"/>
                    <a:pt x="134188" y="137212"/>
                    <a:pt x="135751" y="121775"/>
                  </a:cubicBezTo>
                  <a:cubicBezTo>
                    <a:pt x="108179" y="119103"/>
                    <a:pt x="90138" y="116130"/>
                    <a:pt x="73553" y="112574"/>
                  </a:cubicBezTo>
                  <a:cubicBezTo>
                    <a:pt x="71568" y="112762"/>
                    <a:pt x="51678" y="211429"/>
                    <a:pt x="42123" y="227027"/>
                  </a:cubicBezTo>
                  <a:cubicBezTo>
                    <a:pt x="37848" y="234898"/>
                    <a:pt x="26366" y="234314"/>
                    <a:pt x="21589" y="227499"/>
                  </a:cubicBezTo>
                  <a:cubicBezTo>
                    <a:pt x="18250" y="222805"/>
                    <a:pt x="20099" y="218421"/>
                    <a:pt x="21625" y="212481"/>
                  </a:cubicBezTo>
                  <a:cubicBezTo>
                    <a:pt x="52784" y="85147"/>
                    <a:pt x="62907" y="113236"/>
                    <a:pt x="24602" y="97912"/>
                  </a:cubicBezTo>
                  <a:cubicBezTo>
                    <a:pt x="-5545" y="84816"/>
                    <a:pt x="-2522" y="91552"/>
                    <a:pt x="5223" y="74143"/>
                  </a:cubicBezTo>
                  <a:cubicBezTo>
                    <a:pt x="17292" y="46716"/>
                    <a:pt x="12274" y="35246"/>
                    <a:pt x="27813" y="30504"/>
                  </a:cubicBezTo>
                  <a:cubicBezTo>
                    <a:pt x="36820" y="2439"/>
                    <a:pt x="52784" y="2436"/>
                    <a:pt x="79769" y="12158"/>
                  </a:cubicBezTo>
                  <a:cubicBezTo>
                    <a:pt x="117004" y="20688"/>
                    <a:pt x="132780" y="22828"/>
                    <a:pt x="182315" y="23090"/>
                  </a:cubicBezTo>
                  <a:cubicBezTo>
                    <a:pt x="227572" y="23686"/>
                    <a:pt x="256922" y="28750"/>
                    <a:pt x="290456" y="12033"/>
                  </a:cubicBezTo>
                  <a:cubicBezTo>
                    <a:pt x="300366" y="-6249"/>
                    <a:pt x="330741" y="-6379"/>
                    <a:pt x="342677" y="30522"/>
                  </a:cubicBezTo>
                  <a:cubicBezTo>
                    <a:pt x="346675" y="37718"/>
                    <a:pt x="350616" y="45190"/>
                    <a:pt x="355397" y="55176"/>
                  </a:cubicBezTo>
                  <a:cubicBezTo>
                    <a:pt x="361889" y="52437"/>
                    <a:pt x="365361" y="63871"/>
                    <a:pt x="373420" y="81578"/>
                  </a:cubicBezTo>
                  <a:cubicBezTo>
                    <a:pt x="379696" y="95261"/>
                    <a:pt x="379997" y="92656"/>
                    <a:pt x="373718" y="96319"/>
                  </a:cubicBezTo>
                  <a:cubicBezTo>
                    <a:pt x="355634" y="107007"/>
                    <a:pt x="334886" y="113799"/>
                    <a:pt x="314221" y="117918"/>
                  </a:cubicBezTo>
                  <a:cubicBezTo>
                    <a:pt x="333354" y="170336"/>
                    <a:pt x="345374" y="217844"/>
                    <a:pt x="346536" y="221635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8813413" y="2935176"/>
              <a:ext cx="147893" cy="160678"/>
            </a:xfrm>
            <a:custGeom>
              <a:rect b="b" l="l" r="r" t="t"/>
              <a:pathLst>
                <a:path extrusionOk="0" h="160678" w="147893">
                  <a:moveTo>
                    <a:pt x="46027" y="85777"/>
                  </a:moveTo>
                  <a:cubicBezTo>
                    <a:pt x="34836" y="66085"/>
                    <a:pt x="23816" y="46483"/>
                    <a:pt x="11881" y="27377"/>
                  </a:cubicBezTo>
                  <a:cubicBezTo>
                    <a:pt x="9004" y="19601"/>
                    <a:pt x="-5902" y="8602"/>
                    <a:pt x="2579" y="1063"/>
                  </a:cubicBezTo>
                  <a:cubicBezTo>
                    <a:pt x="12146" y="-4080"/>
                    <a:pt x="15560" y="10815"/>
                    <a:pt x="20423" y="16324"/>
                  </a:cubicBezTo>
                  <a:cubicBezTo>
                    <a:pt x="45269" y="53879"/>
                    <a:pt x="63338" y="96624"/>
                    <a:pt x="91031" y="131814"/>
                  </a:cubicBezTo>
                  <a:cubicBezTo>
                    <a:pt x="108507" y="155511"/>
                    <a:pt x="130854" y="151161"/>
                    <a:pt x="134418" y="121284"/>
                  </a:cubicBezTo>
                  <a:cubicBezTo>
                    <a:pt x="137164" y="106109"/>
                    <a:pt x="129364" y="88550"/>
                    <a:pt x="136908" y="74666"/>
                  </a:cubicBezTo>
                  <a:cubicBezTo>
                    <a:pt x="143565" y="69872"/>
                    <a:pt x="147077" y="79667"/>
                    <a:pt x="146496" y="85063"/>
                  </a:cubicBezTo>
                  <a:cubicBezTo>
                    <a:pt x="147074" y="100482"/>
                    <a:pt x="149573" y="116083"/>
                    <a:pt x="146043" y="131340"/>
                  </a:cubicBezTo>
                  <a:cubicBezTo>
                    <a:pt x="142169" y="146482"/>
                    <a:pt x="129254" y="162259"/>
                    <a:pt x="112223" y="160551"/>
                  </a:cubicBezTo>
                  <a:cubicBezTo>
                    <a:pt x="78880" y="153696"/>
                    <a:pt x="62444" y="112122"/>
                    <a:pt x="46027" y="85777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8068537" y="2949079"/>
              <a:ext cx="131980" cy="153907"/>
            </a:xfrm>
            <a:custGeom>
              <a:rect b="b" l="l" r="r" t="t"/>
              <a:pathLst>
                <a:path extrusionOk="0" h="153907" w="131980">
                  <a:moveTo>
                    <a:pt x="3377" y="139844"/>
                  </a:moveTo>
                  <a:cubicBezTo>
                    <a:pt x="-1756" y="124283"/>
                    <a:pt x="3554" y="107302"/>
                    <a:pt x="1574" y="91211"/>
                  </a:cubicBezTo>
                  <a:cubicBezTo>
                    <a:pt x="1620" y="85016"/>
                    <a:pt x="-1391" y="78276"/>
                    <a:pt x="799" y="72339"/>
                  </a:cubicBezTo>
                  <a:cubicBezTo>
                    <a:pt x="22377" y="52899"/>
                    <a:pt x="11898" y="124836"/>
                    <a:pt x="15033" y="133622"/>
                  </a:cubicBezTo>
                  <a:cubicBezTo>
                    <a:pt x="35893" y="164738"/>
                    <a:pt x="70169" y="85493"/>
                    <a:pt x="80894" y="71327"/>
                  </a:cubicBezTo>
                  <a:cubicBezTo>
                    <a:pt x="92216" y="52862"/>
                    <a:pt x="103467" y="34389"/>
                    <a:pt x="114310" y="15647"/>
                  </a:cubicBezTo>
                  <a:cubicBezTo>
                    <a:pt x="116594" y="11644"/>
                    <a:pt x="119173" y="7741"/>
                    <a:pt x="121332" y="3649"/>
                  </a:cubicBezTo>
                  <a:cubicBezTo>
                    <a:pt x="121906" y="1235"/>
                    <a:pt x="124655" y="-464"/>
                    <a:pt x="127036" y="113"/>
                  </a:cubicBezTo>
                  <a:cubicBezTo>
                    <a:pt x="132245" y="554"/>
                    <a:pt x="133063" y="6649"/>
                    <a:pt x="130773" y="10537"/>
                  </a:cubicBezTo>
                  <a:cubicBezTo>
                    <a:pt x="116402" y="38635"/>
                    <a:pt x="99450" y="65308"/>
                    <a:pt x="83388" y="92449"/>
                  </a:cubicBezTo>
                  <a:cubicBezTo>
                    <a:pt x="69038" y="114348"/>
                    <a:pt x="57991" y="145556"/>
                    <a:pt x="30550" y="153360"/>
                  </a:cubicBezTo>
                  <a:cubicBezTo>
                    <a:pt x="19491" y="155698"/>
                    <a:pt x="7863" y="150429"/>
                    <a:pt x="3377" y="139844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8185451" y="1957022"/>
              <a:ext cx="632144" cy="979466"/>
            </a:xfrm>
            <a:custGeom>
              <a:rect b="b" l="l" r="r" t="t"/>
              <a:pathLst>
                <a:path extrusionOk="0" h="979466" w="632144">
                  <a:moveTo>
                    <a:pt x="574450" y="898851"/>
                  </a:moveTo>
                  <a:cubicBezTo>
                    <a:pt x="563244" y="911284"/>
                    <a:pt x="550707" y="922021"/>
                    <a:pt x="537205" y="931132"/>
                  </a:cubicBezTo>
                  <a:cubicBezTo>
                    <a:pt x="533216" y="933825"/>
                    <a:pt x="529126" y="936385"/>
                    <a:pt x="524969" y="938811"/>
                  </a:cubicBezTo>
                  <a:cubicBezTo>
                    <a:pt x="523473" y="939708"/>
                    <a:pt x="521977" y="940540"/>
                    <a:pt x="520447" y="941370"/>
                  </a:cubicBezTo>
                  <a:cubicBezTo>
                    <a:pt x="518851" y="942301"/>
                    <a:pt x="517188" y="943167"/>
                    <a:pt x="515558" y="944030"/>
                  </a:cubicBezTo>
                  <a:cubicBezTo>
                    <a:pt x="514028" y="944796"/>
                    <a:pt x="512499" y="945593"/>
                    <a:pt x="510969" y="946359"/>
                  </a:cubicBezTo>
                  <a:cubicBezTo>
                    <a:pt x="510270" y="946724"/>
                    <a:pt x="509573" y="947058"/>
                    <a:pt x="508874" y="947389"/>
                  </a:cubicBezTo>
                  <a:cubicBezTo>
                    <a:pt x="507642" y="947988"/>
                    <a:pt x="506414" y="948554"/>
                    <a:pt x="505216" y="949086"/>
                  </a:cubicBezTo>
                  <a:cubicBezTo>
                    <a:pt x="503321" y="949983"/>
                    <a:pt x="501357" y="950849"/>
                    <a:pt x="499396" y="951712"/>
                  </a:cubicBezTo>
                  <a:cubicBezTo>
                    <a:pt x="497632" y="952478"/>
                    <a:pt x="495804" y="953241"/>
                    <a:pt x="493974" y="953974"/>
                  </a:cubicBezTo>
                  <a:cubicBezTo>
                    <a:pt x="492180" y="954707"/>
                    <a:pt x="490316" y="955436"/>
                    <a:pt x="488488" y="956135"/>
                  </a:cubicBezTo>
                  <a:cubicBezTo>
                    <a:pt x="459390" y="967173"/>
                    <a:pt x="428134" y="973256"/>
                    <a:pt x="397008" y="975552"/>
                  </a:cubicBezTo>
                  <a:cubicBezTo>
                    <a:pt x="330334" y="979342"/>
                    <a:pt x="252054" y="984495"/>
                    <a:pt x="183218" y="968538"/>
                  </a:cubicBezTo>
                  <a:cubicBezTo>
                    <a:pt x="181488" y="968140"/>
                    <a:pt x="179694" y="967708"/>
                    <a:pt x="177964" y="967274"/>
                  </a:cubicBezTo>
                  <a:cubicBezTo>
                    <a:pt x="165825" y="964249"/>
                    <a:pt x="153953" y="960558"/>
                    <a:pt x="142581" y="956038"/>
                  </a:cubicBezTo>
                  <a:cubicBezTo>
                    <a:pt x="101745" y="939847"/>
                    <a:pt x="66496" y="913221"/>
                    <a:pt x="42288" y="870433"/>
                  </a:cubicBezTo>
                  <a:cubicBezTo>
                    <a:pt x="-11584" y="780606"/>
                    <a:pt x="120" y="642678"/>
                    <a:pt x="3280" y="540484"/>
                  </a:cubicBezTo>
                  <a:cubicBezTo>
                    <a:pt x="7005" y="451888"/>
                    <a:pt x="16149" y="363723"/>
                    <a:pt x="28254" y="275893"/>
                  </a:cubicBezTo>
                  <a:cubicBezTo>
                    <a:pt x="31046" y="254218"/>
                    <a:pt x="33840" y="232544"/>
                    <a:pt x="36799" y="210835"/>
                  </a:cubicBezTo>
                  <a:cubicBezTo>
                    <a:pt x="45712" y="152125"/>
                    <a:pt x="56154" y="93083"/>
                    <a:pt x="70850" y="35272"/>
                  </a:cubicBezTo>
                  <a:cubicBezTo>
                    <a:pt x="72979" y="26894"/>
                    <a:pt x="75174" y="18550"/>
                    <a:pt x="77467" y="10239"/>
                  </a:cubicBezTo>
                  <a:cubicBezTo>
                    <a:pt x="77501" y="10172"/>
                    <a:pt x="77534" y="10071"/>
                    <a:pt x="77568" y="10004"/>
                  </a:cubicBezTo>
                  <a:cubicBezTo>
                    <a:pt x="78233" y="10302"/>
                    <a:pt x="78933" y="10637"/>
                    <a:pt x="79596" y="10935"/>
                  </a:cubicBezTo>
                  <a:cubicBezTo>
                    <a:pt x="79629" y="10968"/>
                    <a:pt x="79663" y="10968"/>
                    <a:pt x="79696" y="11002"/>
                  </a:cubicBezTo>
                  <a:cubicBezTo>
                    <a:pt x="82022" y="12066"/>
                    <a:pt x="84385" y="13096"/>
                    <a:pt x="86778" y="14127"/>
                  </a:cubicBezTo>
                  <a:cubicBezTo>
                    <a:pt x="86845" y="14160"/>
                    <a:pt x="86912" y="14194"/>
                    <a:pt x="86979" y="14227"/>
                  </a:cubicBezTo>
                  <a:cubicBezTo>
                    <a:pt x="88210" y="14725"/>
                    <a:pt x="89406" y="15257"/>
                    <a:pt x="90637" y="15723"/>
                  </a:cubicBezTo>
                  <a:cubicBezTo>
                    <a:pt x="92833" y="16619"/>
                    <a:pt x="95025" y="17519"/>
                    <a:pt x="97220" y="18349"/>
                  </a:cubicBezTo>
                  <a:cubicBezTo>
                    <a:pt x="100246" y="19513"/>
                    <a:pt x="103305" y="20611"/>
                    <a:pt x="106398" y="21675"/>
                  </a:cubicBezTo>
                  <a:cubicBezTo>
                    <a:pt x="110354" y="23037"/>
                    <a:pt x="114346" y="24368"/>
                    <a:pt x="118403" y="25596"/>
                  </a:cubicBezTo>
                  <a:cubicBezTo>
                    <a:pt x="119701" y="25995"/>
                    <a:pt x="121030" y="26393"/>
                    <a:pt x="122359" y="26794"/>
                  </a:cubicBezTo>
                  <a:cubicBezTo>
                    <a:pt x="123323" y="27092"/>
                    <a:pt x="124287" y="27359"/>
                    <a:pt x="125251" y="27624"/>
                  </a:cubicBezTo>
                  <a:cubicBezTo>
                    <a:pt x="126714" y="28056"/>
                    <a:pt x="128210" y="28487"/>
                    <a:pt x="129675" y="28889"/>
                  </a:cubicBezTo>
                  <a:cubicBezTo>
                    <a:pt x="129809" y="28922"/>
                    <a:pt x="129973" y="28955"/>
                    <a:pt x="130107" y="28989"/>
                  </a:cubicBezTo>
                  <a:cubicBezTo>
                    <a:pt x="132370" y="29621"/>
                    <a:pt x="134662" y="30187"/>
                    <a:pt x="136958" y="30786"/>
                  </a:cubicBezTo>
                  <a:cubicBezTo>
                    <a:pt x="139552" y="31451"/>
                    <a:pt x="142213" y="32081"/>
                    <a:pt x="144840" y="32713"/>
                  </a:cubicBezTo>
                  <a:cubicBezTo>
                    <a:pt x="146537" y="33111"/>
                    <a:pt x="148167" y="33512"/>
                    <a:pt x="149827" y="33844"/>
                  </a:cubicBezTo>
                  <a:cubicBezTo>
                    <a:pt x="152354" y="34409"/>
                    <a:pt x="154847" y="34908"/>
                    <a:pt x="157374" y="35440"/>
                  </a:cubicBezTo>
                  <a:cubicBezTo>
                    <a:pt x="159901" y="35972"/>
                    <a:pt x="162428" y="36470"/>
                    <a:pt x="164989" y="36935"/>
                  </a:cubicBezTo>
                  <a:cubicBezTo>
                    <a:pt x="167516" y="37400"/>
                    <a:pt x="170076" y="37866"/>
                    <a:pt x="172636" y="38297"/>
                  </a:cubicBezTo>
                  <a:cubicBezTo>
                    <a:pt x="175197" y="38729"/>
                    <a:pt x="177791" y="39161"/>
                    <a:pt x="180351" y="39528"/>
                  </a:cubicBezTo>
                  <a:cubicBezTo>
                    <a:pt x="182081" y="39826"/>
                    <a:pt x="183808" y="40094"/>
                    <a:pt x="185539" y="40325"/>
                  </a:cubicBezTo>
                  <a:cubicBezTo>
                    <a:pt x="188996" y="40823"/>
                    <a:pt x="192456" y="41322"/>
                    <a:pt x="195914" y="41720"/>
                  </a:cubicBezTo>
                  <a:cubicBezTo>
                    <a:pt x="197644" y="41954"/>
                    <a:pt x="199371" y="42152"/>
                    <a:pt x="201102" y="42352"/>
                  </a:cubicBezTo>
                  <a:cubicBezTo>
                    <a:pt x="203629" y="42620"/>
                    <a:pt x="206089" y="42918"/>
                    <a:pt x="208615" y="43149"/>
                  </a:cubicBezTo>
                  <a:cubicBezTo>
                    <a:pt x="211076" y="43416"/>
                    <a:pt x="213602" y="43648"/>
                    <a:pt x="216099" y="43882"/>
                  </a:cubicBezTo>
                  <a:cubicBezTo>
                    <a:pt x="221086" y="44347"/>
                    <a:pt x="226076" y="44711"/>
                    <a:pt x="231096" y="45046"/>
                  </a:cubicBezTo>
                  <a:cubicBezTo>
                    <a:pt x="232358" y="45146"/>
                    <a:pt x="233556" y="45180"/>
                    <a:pt x="234788" y="45280"/>
                  </a:cubicBezTo>
                  <a:cubicBezTo>
                    <a:pt x="240575" y="45611"/>
                    <a:pt x="246361" y="45879"/>
                    <a:pt x="252081" y="46046"/>
                  </a:cubicBezTo>
                  <a:cubicBezTo>
                    <a:pt x="253842" y="46079"/>
                    <a:pt x="255606" y="46146"/>
                    <a:pt x="257336" y="46180"/>
                  </a:cubicBezTo>
                  <a:cubicBezTo>
                    <a:pt x="257701" y="46180"/>
                    <a:pt x="258069" y="46180"/>
                    <a:pt x="258467" y="46213"/>
                  </a:cubicBezTo>
                  <a:cubicBezTo>
                    <a:pt x="261760" y="46280"/>
                    <a:pt x="265050" y="46314"/>
                    <a:pt x="268310" y="46347"/>
                  </a:cubicBezTo>
                  <a:lnTo>
                    <a:pt x="268809" y="46347"/>
                  </a:lnTo>
                  <a:cubicBezTo>
                    <a:pt x="272199" y="46380"/>
                    <a:pt x="275626" y="46380"/>
                    <a:pt x="279017" y="46314"/>
                  </a:cubicBezTo>
                  <a:cubicBezTo>
                    <a:pt x="282441" y="46247"/>
                    <a:pt x="285801" y="46213"/>
                    <a:pt x="289158" y="46113"/>
                  </a:cubicBezTo>
                  <a:cubicBezTo>
                    <a:pt x="290554" y="46079"/>
                    <a:pt x="291919" y="46046"/>
                    <a:pt x="293282" y="45979"/>
                  </a:cubicBezTo>
                  <a:cubicBezTo>
                    <a:pt x="295742" y="45912"/>
                    <a:pt x="298171" y="45812"/>
                    <a:pt x="300598" y="45712"/>
                  </a:cubicBezTo>
                  <a:cubicBezTo>
                    <a:pt x="301762" y="45645"/>
                    <a:pt x="302924" y="45611"/>
                    <a:pt x="304089" y="45511"/>
                  </a:cubicBezTo>
                  <a:cubicBezTo>
                    <a:pt x="307047" y="45377"/>
                    <a:pt x="309976" y="45213"/>
                    <a:pt x="312934" y="45012"/>
                  </a:cubicBezTo>
                  <a:cubicBezTo>
                    <a:pt x="330358" y="43915"/>
                    <a:pt x="346952" y="42088"/>
                    <a:pt x="362318" y="39626"/>
                  </a:cubicBezTo>
                  <a:cubicBezTo>
                    <a:pt x="363780" y="39392"/>
                    <a:pt x="365243" y="39161"/>
                    <a:pt x="366675" y="38926"/>
                  </a:cubicBezTo>
                  <a:cubicBezTo>
                    <a:pt x="368238" y="38629"/>
                    <a:pt x="369801" y="38361"/>
                    <a:pt x="371331" y="38097"/>
                  </a:cubicBezTo>
                  <a:cubicBezTo>
                    <a:pt x="372362" y="37929"/>
                    <a:pt x="373392" y="37732"/>
                    <a:pt x="374390" y="37565"/>
                  </a:cubicBezTo>
                  <a:cubicBezTo>
                    <a:pt x="375454" y="37331"/>
                    <a:pt x="376518" y="37133"/>
                    <a:pt x="377549" y="36899"/>
                  </a:cubicBezTo>
                  <a:cubicBezTo>
                    <a:pt x="379845" y="36501"/>
                    <a:pt x="382104" y="36036"/>
                    <a:pt x="384300" y="35537"/>
                  </a:cubicBezTo>
                  <a:cubicBezTo>
                    <a:pt x="385696" y="35239"/>
                    <a:pt x="387094" y="34938"/>
                    <a:pt x="388423" y="34640"/>
                  </a:cubicBezTo>
                  <a:cubicBezTo>
                    <a:pt x="426400" y="26694"/>
                    <a:pt x="464143" y="17054"/>
                    <a:pt x="498927" y="0"/>
                  </a:cubicBezTo>
                  <a:cubicBezTo>
                    <a:pt x="499694" y="2228"/>
                    <a:pt x="500490" y="4454"/>
                    <a:pt x="501257" y="6682"/>
                  </a:cubicBezTo>
                  <a:cubicBezTo>
                    <a:pt x="502120" y="9308"/>
                    <a:pt x="502987" y="11968"/>
                    <a:pt x="503817" y="14595"/>
                  </a:cubicBezTo>
                  <a:cubicBezTo>
                    <a:pt x="530984" y="99102"/>
                    <a:pt x="547480" y="186534"/>
                    <a:pt x="567930" y="272768"/>
                  </a:cubicBezTo>
                  <a:cubicBezTo>
                    <a:pt x="603347" y="426489"/>
                    <a:pt x="623431" y="583833"/>
                    <a:pt x="631611" y="741312"/>
                  </a:cubicBezTo>
                  <a:cubicBezTo>
                    <a:pt x="635537" y="801311"/>
                    <a:pt x="617912" y="856364"/>
                    <a:pt x="574450" y="898851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8263010" y="1915967"/>
              <a:ext cx="421356" cy="87391"/>
            </a:xfrm>
            <a:custGeom>
              <a:rect b="b" l="l" r="r" t="t"/>
              <a:pathLst>
                <a:path extrusionOk="0" h="87391" w="421356">
                  <a:moveTo>
                    <a:pt x="417863" y="31223"/>
                  </a:moveTo>
                  <a:cubicBezTo>
                    <a:pt x="419058" y="34488"/>
                    <a:pt x="420229" y="37768"/>
                    <a:pt x="421357" y="41039"/>
                  </a:cubicBezTo>
                  <a:cubicBezTo>
                    <a:pt x="386573" y="58112"/>
                    <a:pt x="348839" y="67757"/>
                    <a:pt x="310880" y="75689"/>
                  </a:cubicBezTo>
                  <a:cubicBezTo>
                    <a:pt x="229644" y="94162"/>
                    <a:pt x="93016" y="93864"/>
                    <a:pt x="2138" y="52038"/>
                  </a:cubicBezTo>
                  <a:cubicBezTo>
                    <a:pt x="1426" y="51706"/>
                    <a:pt x="715" y="51375"/>
                    <a:pt x="0" y="51044"/>
                  </a:cubicBezTo>
                  <a:cubicBezTo>
                    <a:pt x="2004" y="43830"/>
                    <a:pt x="4087" y="36634"/>
                    <a:pt x="6264" y="29481"/>
                  </a:cubicBezTo>
                  <a:cubicBezTo>
                    <a:pt x="6635" y="28238"/>
                    <a:pt x="7030" y="26983"/>
                    <a:pt x="7401" y="25739"/>
                  </a:cubicBezTo>
                  <a:cubicBezTo>
                    <a:pt x="8256" y="22949"/>
                    <a:pt x="9135" y="20143"/>
                    <a:pt x="10029" y="17361"/>
                  </a:cubicBezTo>
                  <a:cubicBezTo>
                    <a:pt x="10038" y="17322"/>
                    <a:pt x="10071" y="17267"/>
                    <a:pt x="10080" y="17227"/>
                  </a:cubicBezTo>
                  <a:cubicBezTo>
                    <a:pt x="13854" y="18413"/>
                    <a:pt x="17503" y="19507"/>
                    <a:pt x="21268" y="20732"/>
                  </a:cubicBezTo>
                  <a:cubicBezTo>
                    <a:pt x="146897" y="51643"/>
                    <a:pt x="285073" y="47669"/>
                    <a:pt x="406001" y="0"/>
                  </a:cubicBezTo>
                  <a:cubicBezTo>
                    <a:pt x="406502" y="1237"/>
                    <a:pt x="406980" y="2490"/>
                    <a:pt x="407481" y="3727"/>
                  </a:cubicBezTo>
                  <a:cubicBezTo>
                    <a:pt x="408388" y="5992"/>
                    <a:pt x="409272" y="8272"/>
                    <a:pt x="410154" y="10552"/>
                  </a:cubicBezTo>
                  <a:cubicBezTo>
                    <a:pt x="410720" y="12053"/>
                    <a:pt x="411310" y="13537"/>
                    <a:pt x="411875" y="15039"/>
                  </a:cubicBezTo>
                  <a:cubicBezTo>
                    <a:pt x="413375" y="18954"/>
                    <a:pt x="414837" y="22863"/>
                    <a:pt x="416273" y="26785"/>
                  </a:cubicBezTo>
                  <a:cubicBezTo>
                    <a:pt x="416647" y="27764"/>
                    <a:pt x="416999" y="28758"/>
                    <a:pt x="417334" y="29728"/>
                  </a:cubicBezTo>
                  <a:cubicBezTo>
                    <a:pt x="417513" y="30229"/>
                    <a:pt x="417687" y="30728"/>
                    <a:pt x="417863" y="3122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5" name="Google Shape;845;p35"/>
            <p:cNvGrpSpPr/>
            <p:nvPr/>
          </p:nvGrpSpPr>
          <p:grpSpPr>
            <a:xfrm>
              <a:off x="8345836" y="2148416"/>
              <a:ext cx="287727" cy="286384"/>
              <a:chOff x="8345836" y="2148416"/>
              <a:chExt cx="287727" cy="286384"/>
            </a:xfrm>
          </p:grpSpPr>
          <p:sp>
            <p:nvSpPr>
              <p:cNvPr id="846" name="Google Shape;846;p35"/>
              <p:cNvSpPr/>
              <p:nvPr/>
            </p:nvSpPr>
            <p:spPr>
              <a:xfrm>
                <a:off x="8358147" y="2160656"/>
                <a:ext cx="263145" cy="261777"/>
              </a:xfrm>
              <a:custGeom>
                <a:rect b="b" l="l" r="r" t="t"/>
                <a:pathLst>
                  <a:path extrusionOk="0" h="261777" w="263145">
                    <a:moveTo>
                      <a:pt x="3179" y="168157"/>
                    </a:moveTo>
                    <a:cubicBezTo>
                      <a:pt x="-17803" y="66760"/>
                      <a:pt x="68082" y="-30223"/>
                      <a:pt x="172383" y="8855"/>
                    </a:cubicBezTo>
                    <a:cubicBezTo>
                      <a:pt x="224959" y="26432"/>
                      <a:pt x="266652" y="78357"/>
                      <a:pt x="262912" y="135058"/>
                    </a:cubicBezTo>
                    <a:cubicBezTo>
                      <a:pt x="262453" y="171930"/>
                      <a:pt x="248246" y="210932"/>
                      <a:pt x="217613" y="233246"/>
                    </a:cubicBezTo>
                    <a:cubicBezTo>
                      <a:pt x="150985" y="294023"/>
                      <a:pt x="28962" y="250856"/>
                      <a:pt x="3179" y="168157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8345836" y="2148416"/>
                <a:ext cx="287727" cy="286384"/>
              </a:xfrm>
              <a:custGeom>
                <a:rect b="b" l="l" r="r" t="t"/>
                <a:pathLst>
                  <a:path extrusionOk="0" h="286384" w="287727">
                    <a:moveTo>
                      <a:pt x="152887" y="286385"/>
                    </a:moveTo>
                    <a:cubicBezTo>
                      <a:pt x="139356" y="286385"/>
                      <a:pt x="125359" y="284500"/>
                      <a:pt x="111191" y="280664"/>
                    </a:cubicBezTo>
                    <a:cubicBezTo>
                      <a:pt x="59114" y="266561"/>
                      <a:pt x="17953" y="229541"/>
                      <a:pt x="3774" y="184048"/>
                    </a:cubicBezTo>
                    <a:lnTo>
                      <a:pt x="3473" y="182884"/>
                    </a:lnTo>
                    <a:cubicBezTo>
                      <a:pt x="-8350" y="125757"/>
                      <a:pt x="10497" y="67852"/>
                      <a:pt x="52655" y="31765"/>
                    </a:cubicBezTo>
                    <a:cubicBezTo>
                      <a:pt x="90419" y="-571"/>
                      <a:pt x="140040" y="-8663"/>
                      <a:pt x="188800" y="9531"/>
                    </a:cubicBezTo>
                    <a:cubicBezTo>
                      <a:pt x="249817" y="30033"/>
                      <a:pt x="291261" y="88102"/>
                      <a:pt x="287490" y="147779"/>
                    </a:cubicBezTo>
                    <a:cubicBezTo>
                      <a:pt x="286842" y="192423"/>
                      <a:pt x="268257" y="232432"/>
                      <a:pt x="237696" y="255001"/>
                    </a:cubicBezTo>
                    <a:cubicBezTo>
                      <a:pt x="214811" y="275645"/>
                      <a:pt x="185172" y="286385"/>
                      <a:pt x="152887" y="286385"/>
                    </a:cubicBezTo>
                    <a:close/>
                    <a:moveTo>
                      <a:pt x="27389" y="177315"/>
                    </a:moveTo>
                    <a:cubicBezTo>
                      <a:pt x="39102" y="214059"/>
                      <a:pt x="74446" y="245288"/>
                      <a:pt x="117611" y="256977"/>
                    </a:cubicBezTo>
                    <a:cubicBezTo>
                      <a:pt x="157564" y="267802"/>
                      <a:pt x="195477" y="260299"/>
                      <a:pt x="221647" y="236420"/>
                    </a:cubicBezTo>
                    <a:lnTo>
                      <a:pt x="222693" y="235566"/>
                    </a:lnTo>
                    <a:cubicBezTo>
                      <a:pt x="247433" y="217548"/>
                      <a:pt x="262482" y="184495"/>
                      <a:pt x="262947" y="147143"/>
                    </a:cubicBezTo>
                    <a:lnTo>
                      <a:pt x="262975" y="146490"/>
                    </a:lnTo>
                    <a:cubicBezTo>
                      <a:pt x="266153" y="98361"/>
                      <a:pt x="230827" y="49455"/>
                      <a:pt x="180805" y="32732"/>
                    </a:cubicBezTo>
                    <a:lnTo>
                      <a:pt x="180389" y="32583"/>
                    </a:lnTo>
                    <a:cubicBezTo>
                      <a:pt x="140186" y="17523"/>
                      <a:pt x="99442" y="24017"/>
                      <a:pt x="68623" y="50403"/>
                    </a:cubicBezTo>
                    <a:cubicBezTo>
                      <a:pt x="33936" y="80097"/>
                      <a:pt x="17786" y="129855"/>
                      <a:pt x="27389" y="177315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8" name="Google Shape;848;p35"/>
            <p:cNvSpPr/>
            <p:nvPr/>
          </p:nvSpPr>
          <p:spPr>
            <a:xfrm>
              <a:off x="8256302" y="1947191"/>
              <a:ext cx="432963" cy="74316"/>
            </a:xfrm>
            <a:custGeom>
              <a:rect b="b" l="l" r="r" t="t"/>
              <a:pathLst>
                <a:path extrusionOk="0" h="74316" w="432963">
                  <a:moveTo>
                    <a:pt x="430394" y="16522"/>
                  </a:moveTo>
                  <a:cubicBezTo>
                    <a:pt x="431258" y="19152"/>
                    <a:pt x="432124" y="21778"/>
                    <a:pt x="432964" y="24423"/>
                  </a:cubicBezTo>
                  <a:cubicBezTo>
                    <a:pt x="430835" y="25277"/>
                    <a:pt x="428682" y="26150"/>
                    <a:pt x="426499" y="26970"/>
                  </a:cubicBezTo>
                  <a:cubicBezTo>
                    <a:pt x="422163" y="28664"/>
                    <a:pt x="417708" y="30330"/>
                    <a:pt x="413183" y="31938"/>
                  </a:cubicBezTo>
                  <a:cubicBezTo>
                    <a:pt x="409108" y="33400"/>
                    <a:pt x="404961" y="34807"/>
                    <a:pt x="400776" y="36203"/>
                  </a:cubicBezTo>
                  <a:cubicBezTo>
                    <a:pt x="395671" y="37905"/>
                    <a:pt x="390492" y="39547"/>
                    <a:pt x="385286" y="41143"/>
                  </a:cubicBezTo>
                  <a:cubicBezTo>
                    <a:pt x="377085" y="43663"/>
                    <a:pt x="368750" y="46028"/>
                    <a:pt x="360382" y="48280"/>
                  </a:cubicBezTo>
                  <a:cubicBezTo>
                    <a:pt x="308271" y="62273"/>
                    <a:pt x="254092" y="71220"/>
                    <a:pt x="215386" y="73792"/>
                  </a:cubicBezTo>
                  <a:cubicBezTo>
                    <a:pt x="163822" y="75749"/>
                    <a:pt x="111243" y="72348"/>
                    <a:pt x="60373" y="61641"/>
                  </a:cubicBezTo>
                  <a:cubicBezTo>
                    <a:pt x="56888" y="60917"/>
                    <a:pt x="53388" y="60167"/>
                    <a:pt x="49903" y="59340"/>
                  </a:cubicBezTo>
                  <a:cubicBezTo>
                    <a:pt x="49313" y="59203"/>
                    <a:pt x="48720" y="59066"/>
                    <a:pt x="48155" y="58914"/>
                  </a:cubicBezTo>
                  <a:cubicBezTo>
                    <a:pt x="44743" y="58145"/>
                    <a:pt x="41401" y="57330"/>
                    <a:pt x="38056" y="56449"/>
                  </a:cubicBezTo>
                  <a:cubicBezTo>
                    <a:pt x="25221" y="53163"/>
                    <a:pt x="12519" y="49390"/>
                    <a:pt x="0" y="45101"/>
                  </a:cubicBezTo>
                  <a:cubicBezTo>
                    <a:pt x="2126" y="36732"/>
                    <a:pt x="4333" y="28381"/>
                    <a:pt x="6632" y="20073"/>
                  </a:cubicBezTo>
                  <a:cubicBezTo>
                    <a:pt x="7347" y="20301"/>
                    <a:pt x="8037" y="20544"/>
                    <a:pt x="8755" y="20772"/>
                  </a:cubicBezTo>
                  <a:cubicBezTo>
                    <a:pt x="8794" y="20781"/>
                    <a:pt x="8809" y="20805"/>
                    <a:pt x="8849" y="20814"/>
                  </a:cubicBezTo>
                  <a:cubicBezTo>
                    <a:pt x="148466" y="66961"/>
                    <a:pt x="289838" y="50010"/>
                    <a:pt x="424574" y="0"/>
                  </a:cubicBezTo>
                  <a:cubicBezTo>
                    <a:pt x="425769" y="3265"/>
                    <a:pt x="426940" y="6545"/>
                    <a:pt x="428068" y="9816"/>
                  </a:cubicBezTo>
                  <a:cubicBezTo>
                    <a:pt x="428856" y="12056"/>
                    <a:pt x="429631" y="14269"/>
                    <a:pt x="430394" y="16522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8269277" y="1915967"/>
              <a:ext cx="403890" cy="53289"/>
            </a:xfrm>
            <a:custGeom>
              <a:rect b="b" l="l" r="r" t="t"/>
              <a:pathLst>
                <a:path extrusionOk="0" h="53289" w="403890">
                  <a:moveTo>
                    <a:pt x="401217" y="3730"/>
                  </a:moveTo>
                  <a:cubicBezTo>
                    <a:pt x="402123" y="5995"/>
                    <a:pt x="403008" y="8275"/>
                    <a:pt x="403890" y="10555"/>
                  </a:cubicBezTo>
                  <a:cubicBezTo>
                    <a:pt x="294405" y="58571"/>
                    <a:pt x="168441" y="61161"/>
                    <a:pt x="51764" y="42596"/>
                  </a:cubicBezTo>
                  <a:cubicBezTo>
                    <a:pt x="34732" y="40039"/>
                    <a:pt x="18707" y="35914"/>
                    <a:pt x="3083" y="30694"/>
                  </a:cubicBezTo>
                  <a:cubicBezTo>
                    <a:pt x="2232" y="30247"/>
                    <a:pt x="1180" y="29858"/>
                    <a:pt x="0" y="29481"/>
                  </a:cubicBezTo>
                  <a:cubicBezTo>
                    <a:pt x="1210" y="25423"/>
                    <a:pt x="2475" y="21401"/>
                    <a:pt x="3765" y="17361"/>
                  </a:cubicBezTo>
                  <a:cubicBezTo>
                    <a:pt x="3774" y="17322"/>
                    <a:pt x="3807" y="17267"/>
                    <a:pt x="3816" y="17227"/>
                  </a:cubicBezTo>
                  <a:cubicBezTo>
                    <a:pt x="7590" y="18413"/>
                    <a:pt x="11239" y="19507"/>
                    <a:pt x="15003" y="20732"/>
                  </a:cubicBezTo>
                  <a:cubicBezTo>
                    <a:pt x="140633" y="51643"/>
                    <a:pt x="278808" y="47669"/>
                    <a:pt x="399736" y="0"/>
                  </a:cubicBezTo>
                  <a:lnTo>
                    <a:pt x="399752" y="24"/>
                  </a:lnTo>
                  <a:cubicBezTo>
                    <a:pt x="400253" y="1265"/>
                    <a:pt x="400716" y="2493"/>
                    <a:pt x="401217" y="373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8273450" y="1635446"/>
              <a:ext cx="395563" cy="321090"/>
            </a:xfrm>
            <a:custGeom>
              <a:rect b="b" l="l" r="r" t="t"/>
              <a:pathLst>
                <a:path extrusionOk="0" h="321090" w="395563">
                  <a:moveTo>
                    <a:pt x="395564" y="280524"/>
                  </a:moveTo>
                  <a:cubicBezTo>
                    <a:pt x="274639" y="328193"/>
                    <a:pt x="136460" y="332167"/>
                    <a:pt x="10831" y="301257"/>
                  </a:cubicBezTo>
                  <a:cubicBezTo>
                    <a:pt x="-3048" y="296742"/>
                    <a:pt x="-1664" y="301466"/>
                    <a:pt x="4320" y="283312"/>
                  </a:cubicBezTo>
                  <a:cubicBezTo>
                    <a:pt x="121721" y="-66954"/>
                    <a:pt x="187403" y="-48079"/>
                    <a:pt x="298570" y="102262"/>
                  </a:cubicBezTo>
                  <a:cubicBezTo>
                    <a:pt x="337830" y="158799"/>
                    <a:pt x="369963" y="216296"/>
                    <a:pt x="395564" y="28052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35"/>
          <p:cNvGrpSpPr/>
          <p:nvPr/>
        </p:nvGrpSpPr>
        <p:grpSpPr>
          <a:xfrm>
            <a:off x="9799072" y="2981821"/>
            <a:ext cx="1382157" cy="1391821"/>
            <a:chOff x="9799072" y="2981821"/>
            <a:chExt cx="1382157" cy="1391821"/>
          </a:xfrm>
        </p:grpSpPr>
        <p:grpSp>
          <p:nvGrpSpPr>
            <p:cNvPr id="852" name="Google Shape;852;p35"/>
            <p:cNvGrpSpPr/>
            <p:nvPr/>
          </p:nvGrpSpPr>
          <p:grpSpPr>
            <a:xfrm>
              <a:off x="9799072" y="2981821"/>
              <a:ext cx="1382157" cy="1391821"/>
              <a:chOff x="9799072" y="2981821"/>
              <a:chExt cx="1382157" cy="1391821"/>
            </a:xfrm>
          </p:grpSpPr>
          <p:sp>
            <p:nvSpPr>
              <p:cNvPr id="853" name="Google Shape;853;p35"/>
              <p:cNvSpPr/>
              <p:nvPr/>
            </p:nvSpPr>
            <p:spPr>
              <a:xfrm>
                <a:off x="10911898" y="3364234"/>
                <a:ext cx="269331" cy="840785"/>
              </a:xfrm>
              <a:custGeom>
                <a:rect b="b" l="l" r="r" t="t"/>
                <a:pathLst>
                  <a:path extrusionOk="0" h="840785" w="269331">
                    <a:moveTo>
                      <a:pt x="117672" y="824028"/>
                    </a:moveTo>
                    <a:cubicBezTo>
                      <a:pt x="104753" y="829418"/>
                      <a:pt x="91179" y="833097"/>
                      <a:pt x="77803" y="837232"/>
                    </a:cubicBezTo>
                    <a:cubicBezTo>
                      <a:pt x="67822" y="840882"/>
                      <a:pt x="52251" y="844960"/>
                      <a:pt x="48258" y="831385"/>
                    </a:cubicBezTo>
                    <a:cubicBezTo>
                      <a:pt x="43096" y="813362"/>
                      <a:pt x="68592" y="812192"/>
                      <a:pt x="100961" y="800471"/>
                    </a:cubicBezTo>
                    <a:cubicBezTo>
                      <a:pt x="90266" y="790889"/>
                      <a:pt x="73412" y="761714"/>
                      <a:pt x="80570" y="745744"/>
                    </a:cubicBezTo>
                    <a:cubicBezTo>
                      <a:pt x="92547" y="733538"/>
                      <a:pt x="192448" y="657507"/>
                      <a:pt x="159737" y="565820"/>
                    </a:cubicBezTo>
                    <a:cubicBezTo>
                      <a:pt x="134869" y="505189"/>
                      <a:pt x="119640" y="503421"/>
                      <a:pt x="64143" y="379166"/>
                    </a:cubicBezTo>
                    <a:cubicBezTo>
                      <a:pt x="50625" y="348850"/>
                      <a:pt x="34655" y="311206"/>
                      <a:pt x="15576" y="263637"/>
                    </a:cubicBezTo>
                    <a:cubicBezTo>
                      <a:pt x="13152" y="257106"/>
                      <a:pt x="7448" y="250062"/>
                      <a:pt x="12581" y="243331"/>
                    </a:cubicBezTo>
                    <a:cubicBezTo>
                      <a:pt x="19568" y="236373"/>
                      <a:pt x="25814" y="238483"/>
                      <a:pt x="31232" y="244444"/>
                    </a:cubicBezTo>
                    <a:cubicBezTo>
                      <a:pt x="32601" y="118448"/>
                      <a:pt x="19911" y="72647"/>
                      <a:pt x="5" y="10391"/>
                    </a:cubicBezTo>
                    <a:cubicBezTo>
                      <a:pt x="-52" y="8595"/>
                      <a:pt x="432" y="6855"/>
                      <a:pt x="1288" y="5344"/>
                    </a:cubicBezTo>
                    <a:cubicBezTo>
                      <a:pt x="5109" y="-1273"/>
                      <a:pt x="16289" y="-3782"/>
                      <a:pt x="21108" y="9992"/>
                    </a:cubicBezTo>
                    <a:cubicBezTo>
                      <a:pt x="36594" y="45983"/>
                      <a:pt x="29265" y="34604"/>
                      <a:pt x="93916" y="190458"/>
                    </a:cubicBezTo>
                    <a:cubicBezTo>
                      <a:pt x="99164" y="203092"/>
                      <a:pt x="104896" y="216838"/>
                      <a:pt x="111142" y="231810"/>
                    </a:cubicBezTo>
                    <a:cubicBezTo>
                      <a:pt x="213409" y="480122"/>
                      <a:pt x="233002" y="455139"/>
                      <a:pt x="258155" y="526892"/>
                    </a:cubicBezTo>
                    <a:cubicBezTo>
                      <a:pt x="290438" y="628960"/>
                      <a:pt x="255503" y="766819"/>
                      <a:pt x="117672" y="824028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10911898" y="3364234"/>
                <a:ext cx="93916" cy="379165"/>
              </a:xfrm>
              <a:custGeom>
                <a:rect b="b" l="l" r="r" t="t"/>
                <a:pathLst>
                  <a:path extrusionOk="0" h="379165" w="93916">
                    <a:moveTo>
                      <a:pt x="93916" y="190458"/>
                    </a:moveTo>
                    <a:lnTo>
                      <a:pt x="64143" y="379166"/>
                    </a:lnTo>
                    <a:cubicBezTo>
                      <a:pt x="50625" y="348850"/>
                      <a:pt x="34655" y="311206"/>
                      <a:pt x="15576" y="263637"/>
                    </a:cubicBezTo>
                    <a:cubicBezTo>
                      <a:pt x="13152" y="257106"/>
                      <a:pt x="7448" y="250062"/>
                      <a:pt x="12581" y="243331"/>
                    </a:cubicBezTo>
                    <a:cubicBezTo>
                      <a:pt x="19568" y="236373"/>
                      <a:pt x="25814" y="238483"/>
                      <a:pt x="31232" y="244444"/>
                    </a:cubicBezTo>
                    <a:cubicBezTo>
                      <a:pt x="32601" y="118448"/>
                      <a:pt x="19911" y="72647"/>
                      <a:pt x="5" y="10391"/>
                    </a:cubicBezTo>
                    <a:cubicBezTo>
                      <a:pt x="-52" y="8595"/>
                      <a:pt x="432" y="6855"/>
                      <a:pt x="1288" y="5344"/>
                    </a:cubicBezTo>
                    <a:cubicBezTo>
                      <a:pt x="5109" y="-1273"/>
                      <a:pt x="16289" y="-3782"/>
                      <a:pt x="21108" y="9992"/>
                    </a:cubicBezTo>
                    <a:cubicBezTo>
                      <a:pt x="36594" y="45983"/>
                      <a:pt x="29265" y="34604"/>
                      <a:pt x="93916" y="190458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9799072" y="3398205"/>
                <a:ext cx="236139" cy="840934"/>
              </a:xfrm>
              <a:custGeom>
                <a:rect b="b" l="l" r="r" t="t"/>
                <a:pathLst>
                  <a:path extrusionOk="0" h="840934" w="236139">
                    <a:moveTo>
                      <a:pt x="212925" y="840934"/>
                    </a:moveTo>
                    <a:cubicBezTo>
                      <a:pt x="140602" y="829099"/>
                      <a:pt x="66824" y="797101"/>
                      <a:pt x="23790" y="735358"/>
                    </a:cubicBezTo>
                    <a:cubicBezTo>
                      <a:pt x="-30225" y="663234"/>
                      <a:pt x="20054" y="556461"/>
                      <a:pt x="53363" y="475953"/>
                    </a:cubicBezTo>
                    <a:cubicBezTo>
                      <a:pt x="87272" y="399009"/>
                      <a:pt x="106522" y="366470"/>
                      <a:pt x="140573" y="247633"/>
                    </a:cubicBezTo>
                    <a:cubicBezTo>
                      <a:pt x="155603" y="195215"/>
                      <a:pt x="173512" y="126001"/>
                      <a:pt x="196812" y="28752"/>
                    </a:cubicBezTo>
                    <a:cubicBezTo>
                      <a:pt x="200520" y="19484"/>
                      <a:pt x="197668" y="2487"/>
                      <a:pt x="208990" y="234"/>
                    </a:cubicBezTo>
                    <a:cubicBezTo>
                      <a:pt x="209874" y="62"/>
                      <a:pt x="210872" y="-23"/>
                      <a:pt x="211955" y="5"/>
                    </a:cubicBezTo>
                    <a:cubicBezTo>
                      <a:pt x="217517" y="604"/>
                      <a:pt x="221367" y="5652"/>
                      <a:pt x="220882" y="11099"/>
                    </a:cubicBezTo>
                    <a:cubicBezTo>
                      <a:pt x="214921" y="81768"/>
                      <a:pt x="212269" y="6850"/>
                      <a:pt x="221338" y="103243"/>
                    </a:cubicBezTo>
                    <a:cubicBezTo>
                      <a:pt x="228183" y="151154"/>
                      <a:pt x="218743" y="175623"/>
                      <a:pt x="218058" y="249087"/>
                    </a:cubicBezTo>
                    <a:cubicBezTo>
                      <a:pt x="217089" y="263318"/>
                      <a:pt x="215691" y="277178"/>
                      <a:pt x="213895" y="290610"/>
                    </a:cubicBezTo>
                    <a:cubicBezTo>
                      <a:pt x="208590" y="330793"/>
                      <a:pt x="199978" y="367553"/>
                      <a:pt x="190167" y="401348"/>
                    </a:cubicBezTo>
                    <a:cubicBezTo>
                      <a:pt x="139946" y="574370"/>
                      <a:pt x="58269" y="669423"/>
                      <a:pt x="225245" y="746138"/>
                    </a:cubicBezTo>
                    <a:cubicBezTo>
                      <a:pt x="241273" y="753097"/>
                      <a:pt x="230150" y="768297"/>
                      <a:pt x="230150" y="768582"/>
                    </a:cubicBezTo>
                    <a:cubicBezTo>
                      <a:pt x="237080" y="788060"/>
                      <a:pt x="244239" y="841020"/>
                      <a:pt x="212925" y="840934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9939645" y="3398439"/>
                <a:ext cx="73321" cy="401114"/>
              </a:xfrm>
              <a:custGeom>
                <a:rect b="b" l="l" r="r" t="t"/>
                <a:pathLst>
                  <a:path extrusionOk="0" h="401114" w="73321">
                    <a:moveTo>
                      <a:pt x="73321" y="290377"/>
                    </a:moveTo>
                    <a:cubicBezTo>
                      <a:pt x="68017" y="330559"/>
                      <a:pt x="59404" y="367320"/>
                      <a:pt x="49594" y="401114"/>
                    </a:cubicBezTo>
                    <a:lnTo>
                      <a:pt x="0" y="247399"/>
                    </a:lnTo>
                    <a:cubicBezTo>
                      <a:pt x="15029" y="194982"/>
                      <a:pt x="32939" y="125767"/>
                      <a:pt x="56239" y="28519"/>
                    </a:cubicBezTo>
                    <a:cubicBezTo>
                      <a:pt x="59946" y="19250"/>
                      <a:pt x="57094" y="2253"/>
                      <a:pt x="68416" y="0"/>
                    </a:cubicBezTo>
                    <a:lnTo>
                      <a:pt x="73321" y="29037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9980940" y="3076833"/>
                <a:ext cx="1065232" cy="1296809"/>
              </a:xfrm>
              <a:custGeom>
                <a:rect b="b" l="l" r="r" t="t"/>
                <a:pathLst>
                  <a:path extrusionOk="0" h="1296809" w="1065232">
                    <a:moveTo>
                      <a:pt x="995842" y="1225532"/>
                    </a:moveTo>
                    <a:cubicBezTo>
                      <a:pt x="928738" y="1270506"/>
                      <a:pt x="845521" y="1267825"/>
                      <a:pt x="768378" y="1276951"/>
                    </a:cubicBezTo>
                    <a:cubicBezTo>
                      <a:pt x="650910" y="1290982"/>
                      <a:pt x="367549" y="1298797"/>
                      <a:pt x="284759" y="1296372"/>
                    </a:cubicBezTo>
                    <a:cubicBezTo>
                      <a:pt x="247685" y="1294462"/>
                      <a:pt x="123629" y="1294747"/>
                      <a:pt x="69044" y="1224677"/>
                    </a:cubicBezTo>
                    <a:cubicBezTo>
                      <a:pt x="57009" y="1209704"/>
                      <a:pt x="28548" y="1160481"/>
                      <a:pt x="21561" y="1141060"/>
                    </a:cubicBezTo>
                    <a:cubicBezTo>
                      <a:pt x="16057" y="1124320"/>
                      <a:pt x="9782" y="1078490"/>
                      <a:pt x="5448" y="1032319"/>
                    </a:cubicBezTo>
                    <a:cubicBezTo>
                      <a:pt x="1227" y="987630"/>
                      <a:pt x="-1197" y="942628"/>
                      <a:pt x="599" y="923292"/>
                    </a:cubicBezTo>
                    <a:cubicBezTo>
                      <a:pt x="3736" y="874725"/>
                      <a:pt x="24783" y="817916"/>
                      <a:pt x="12035" y="573825"/>
                    </a:cubicBezTo>
                    <a:cubicBezTo>
                      <a:pt x="8414" y="504068"/>
                      <a:pt x="4564" y="434255"/>
                      <a:pt x="3138" y="364412"/>
                    </a:cubicBezTo>
                    <a:cubicBezTo>
                      <a:pt x="1683" y="294342"/>
                      <a:pt x="5590" y="194413"/>
                      <a:pt x="44204" y="133497"/>
                    </a:cubicBezTo>
                    <a:cubicBezTo>
                      <a:pt x="84644" y="67248"/>
                      <a:pt x="225412" y="41895"/>
                      <a:pt x="268560" y="37161"/>
                    </a:cubicBezTo>
                    <a:cubicBezTo>
                      <a:pt x="369916" y="22731"/>
                      <a:pt x="471527" y="8700"/>
                      <a:pt x="573909" y="4051"/>
                    </a:cubicBezTo>
                    <a:cubicBezTo>
                      <a:pt x="661319" y="59"/>
                      <a:pt x="782352" y="-11320"/>
                      <a:pt x="860179" y="37361"/>
                    </a:cubicBezTo>
                    <a:cubicBezTo>
                      <a:pt x="947703" y="93457"/>
                      <a:pt x="955888" y="202740"/>
                      <a:pt x="967409" y="303953"/>
                    </a:cubicBezTo>
                    <a:cubicBezTo>
                      <a:pt x="975993" y="385260"/>
                      <a:pt x="983665" y="387284"/>
                      <a:pt x="977419" y="526199"/>
                    </a:cubicBezTo>
                    <a:cubicBezTo>
                      <a:pt x="986346" y="724032"/>
                      <a:pt x="1055389" y="902701"/>
                      <a:pt x="1064287" y="1038193"/>
                    </a:cubicBezTo>
                    <a:cubicBezTo>
                      <a:pt x="1069449" y="1116677"/>
                      <a:pt x="1054420" y="1180672"/>
                      <a:pt x="995842" y="1225532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10285182" y="2981821"/>
                <a:ext cx="390361" cy="175334"/>
              </a:xfrm>
              <a:custGeom>
                <a:rect b="b" l="l" r="r" t="t"/>
                <a:pathLst>
                  <a:path extrusionOk="0" h="175334" w="390361">
                    <a:moveTo>
                      <a:pt x="7444" y="172881"/>
                    </a:moveTo>
                    <a:cubicBezTo>
                      <a:pt x="3899" y="170699"/>
                      <a:pt x="1350" y="167137"/>
                      <a:pt x="386" y="163073"/>
                    </a:cubicBezTo>
                    <a:cubicBezTo>
                      <a:pt x="-966" y="157327"/>
                      <a:pt x="1321" y="150796"/>
                      <a:pt x="5867" y="147037"/>
                    </a:cubicBezTo>
                    <a:cubicBezTo>
                      <a:pt x="13476" y="56793"/>
                      <a:pt x="44596" y="23064"/>
                      <a:pt x="136445" y="19907"/>
                    </a:cubicBezTo>
                    <a:cubicBezTo>
                      <a:pt x="176891" y="17352"/>
                      <a:pt x="216417" y="7695"/>
                      <a:pt x="256469" y="2094"/>
                    </a:cubicBezTo>
                    <a:cubicBezTo>
                      <a:pt x="297664" y="-6418"/>
                      <a:pt x="335990" y="11645"/>
                      <a:pt x="360511" y="44915"/>
                    </a:cubicBezTo>
                    <a:cubicBezTo>
                      <a:pt x="373974" y="61710"/>
                      <a:pt x="382618" y="81710"/>
                      <a:pt x="389012" y="102121"/>
                    </a:cubicBezTo>
                    <a:cubicBezTo>
                      <a:pt x="392531" y="111828"/>
                      <a:pt x="389254" y="124285"/>
                      <a:pt x="378141" y="126664"/>
                    </a:cubicBezTo>
                    <a:cubicBezTo>
                      <a:pt x="349123" y="132333"/>
                      <a:pt x="361962" y="77766"/>
                      <a:pt x="311393" y="43164"/>
                    </a:cubicBezTo>
                    <a:cubicBezTo>
                      <a:pt x="287697" y="25808"/>
                      <a:pt x="256392" y="36157"/>
                      <a:pt x="230249" y="39739"/>
                    </a:cubicBezTo>
                    <a:cubicBezTo>
                      <a:pt x="192718" y="47074"/>
                      <a:pt x="154977" y="52390"/>
                      <a:pt x="116799" y="54688"/>
                    </a:cubicBezTo>
                    <a:cubicBezTo>
                      <a:pt x="59491" y="58399"/>
                      <a:pt x="45189" y="88112"/>
                      <a:pt x="38878" y="140681"/>
                    </a:cubicBezTo>
                    <a:cubicBezTo>
                      <a:pt x="37714" y="157090"/>
                      <a:pt x="28505" y="183521"/>
                      <a:pt x="7444" y="17288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10026948" y="3183164"/>
                <a:ext cx="914458" cy="624406"/>
              </a:xfrm>
              <a:custGeom>
                <a:rect b="b" l="l" r="r" t="t"/>
                <a:pathLst>
                  <a:path extrusionOk="0" h="624406" w="914458">
                    <a:moveTo>
                      <a:pt x="909418" y="624383"/>
                    </a:moveTo>
                    <a:cubicBezTo>
                      <a:pt x="894363" y="623074"/>
                      <a:pt x="901652" y="297757"/>
                      <a:pt x="886241" y="148513"/>
                    </a:cubicBezTo>
                    <a:cubicBezTo>
                      <a:pt x="884441" y="120422"/>
                      <a:pt x="868342" y="42946"/>
                      <a:pt x="830110" y="27506"/>
                    </a:cubicBezTo>
                    <a:cubicBezTo>
                      <a:pt x="792617" y="17259"/>
                      <a:pt x="713158" y="5666"/>
                      <a:pt x="602321" y="17550"/>
                    </a:cubicBezTo>
                    <a:cubicBezTo>
                      <a:pt x="558094" y="20912"/>
                      <a:pt x="567460" y="15705"/>
                      <a:pt x="379488" y="19580"/>
                    </a:cubicBezTo>
                    <a:cubicBezTo>
                      <a:pt x="359048" y="21291"/>
                      <a:pt x="231325" y="30608"/>
                      <a:pt x="180111" y="28906"/>
                    </a:cubicBezTo>
                    <a:cubicBezTo>
                      <a:pt x="108330" y="32608"/>
                      <a:pt x="25121" y="12029"/>
                      <a:pt x="13069" y="169143"/>
                    </a:cubicBezTo>
                    <a:cubicBezTo>
                      <a:pt x="6880" y="253872"/>
                      <a:pt x="29787" y="616612"/>
                      <a:pt x="2879" y="557556"/>
                    </a:cubicBezTo>
                    <a:cubicBezTo>
                      <a:pt x="1371" y="553942"/>
                      <a:pt x="5725" y="583576"/>
                      <a:pt x="199" y="265893"/>
                    </a:cubicBezTo>
                    <a:cubicBezTo>
                      <a:pt x="-5049" y="-46455"/>
                      <a:pt x="93905" y="32091"/>
                      <a:pt x="276444" y="13406"/>
                    </a:cubicBezTo>
                    <a:cubicBezTo>
                      <a:pt x="417298" y="4129"/>
                      <a:pt x="427017" y="4457"/>
                      <a:pt x="567425" y="5914"/>
                    </a:cubicBezTo>
                    <a:cubicBezTo>
                      <a:pt x="590836" y="6687"/>
                      <a:pt x="816929" y="-20203"/>
                      <a:pt x="860819" y="34684"/>
                    </a:cubicBezTo>
                    <a:cubicBezTo>
                      <a:pt x="897694" y="74981"/>
                      <a:pt x="910045" y="161161"/>
                      <a:pt x="914446" y="618973"/>
                    </a:cubicBezTo>
                    <a:cubicBezTo>
                      <a:pt x="914648" y="621788"/>
                      <a:pt x="912407" y="624697"/>
                      <a:pt x="909418" y="624383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10047697" y="3152934"/>
                <a:ext cx="853155" cy="76081"/>
              </a:xfrm>
              <a:custGeom>
                <a:rect b="b" l="l" r="r" t="t"/>
                <a:pathLst>
                  <a:path extrusionOk="0" h="76081" w="853155">
                    <a:moveTo>
                      <a:pt x="1348" y="74519"/>
                    </a:moveTo>
                    <a:cubicBezTo>
                      <a:pt x="-6104" y="66793"/>
                      <a:pt x="19529" y="51122"/>
                      <a:pt x="24725" y="46716"/>
                    </a:cubicBezTo>
                    <a:cubicBezTo>
                      <a:pt x="98394" y="-7455"/>
                      <a:pt x="132143" y="29422"/>
                      <a:pt x="516303" y="7392"/>
                    </a:cubicBezTo>
                    <a:cubicBezTo>
                      <a:pt x="550314" y="4491"/>
                      <a:pt x="584349" y="681"/>
                      <a:pt x="618505" y="11"/>
                    </a:cubicBezTo>
                    <a:cubicBezTo>
                      <a:pt x="663049" y="-314"/>
                      <a:pt x="772044" y="6590"/>
                      <a:pt x="804144" y="17179"/>
                    </a:cubicBezTo>
                    <a:cubicBezTo>
                      <a:pt x="824324" y="21508"/>
                      <a:pt x="859297" y="41953"/>
                      <a:pt x="852227" y="51741"/>
                    </a:cubicBezTo>
                    <a:cubicBezTo>
                      <a:pt x="847250" y="56897"/>
                      <a:pt x="845377" y="49457"/>
                      <a:pt x="825961" y="36589"/>
                    </a:cubicBezTo>
                    <a:cubicBezTo>
                      <a:pt x="780845" y="12673"/>
                      <a:pt x="643220" y="8549"/>
                      <a:pt x="589188" y="11775"/>
                    </a:cubicBezTo>
                    <a:cubicBezTo>
                      <a:pt x="208624" y="44474"/>
                      <a:pt x="108530" y="-2798"/>
                      <a:pt x="30665" y="54918"/>
                    </a:cubicBezTo>
                    <a:cubicBezTo>
                      <a:pt x="6088" y="71798"/>
                      <a:pt x="6097" y="79675"/>
                      <a:pt x="1348" y="74519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10313435" y="3009889"/>
                <a:ext cx="342002" cy="129771"/>
              </a:xfrm>
              <a:custGeom>
                <a:rect b="b" l="l" r="r" t="t"/>
                <a:pathLst>
                  <a:path extrusionOk="0" h="129771" w="342002">
                    <a:moveTo>
                      <a:pt x="2622" y="129333"/>
                    </a:moveTo>
                    <a:cubicBezTo>
                      <a:pt x="-4359" y="123561"/>
                      <a:pt x="4581" y="106615"/>
                      <a:pt x="6618" y="99314"/>
                    </a:cubicBezTo>
                    <a:cubicBezTo>
                      <a:pt x="9926" y="90733"/>
                      <a:pt x="11583" y="82018"/>
                      <a:pt x="15407" y="73773"/>
                    </a:cubicBezTo>
                    <a:cubicBezTo>
                      <a:pt x="25526" y="52823"/>
                      <a:pt x="43150" y="34166"/>
                      <a:pt x="65138" y="25805"/>
                    </a:cubicBezTo>
                    <a:cubicBezTo>
                      <a:pt x="95351" y="17338"/>
                      <a:pt x="127314" y="18179"/>
                      <a:pt x="158325" y="14551"/>
                    </a:cubicBezTo>
                    <a:cubicBezTo>
                      <a:pt x="180125" y="12966"/>
                      <a:pt x="201565" y="8648"/>
                      <a:pt x="223142" y="5394"/>
                    </a:cubicBezTo>
                    <a:cubicBezTo>
                      <a:pt x="244671" y="466"/>
                      <a:pt x="268641" y="-4573"/>
                      <a:pt x="288858" y="7342"/>
                    </a:cubicBezTo>
                    <a:cubicBezTo>
                      <a:pt x="307583" y="21042"/>
                      <a:pt x="322065" y="40709"/>
                      <a:pt x="330729" y="62169"/>
                    </a:cubicBezTo>
                    <a:cubicBezTo>
                      <a:pt x="335631" y="74880"/>
                      <a:pt x="338654" y="88161"/>
                      <a:pt x="341717" y="101393"/>
                    </a:cubicBezTo>
                    <a:cubicBezTo>
                      <a:pt x="342718" y="104878"/>
                      <a:pt x="341067" y="109150"/>
                      <a:pt x="336989" y="109202"/>
                    </a:cubicBezTo>
                    <a:cubicBezTo>
                      <a:pt x="333444" y="109319"/>
                      <a:pt x="331642" y="106045"/>
                      <a:pt x="331644" y="102891"/>
                    </a:cubicBezTo>
                    <a:cubicBezTo>
                      <a:pt x="331693" y="103107"/>
                      <a:pt x="331744" y="103324"/>
                      <a:pt x="331796" y="103541"/>
                    </a:cubicBezTo>
                    <a:cubicBezTo>
                      <a:pt x="327053" y="82819"/>
                      <a:pt x="321954" y="61154"/>
                      <a:pt x="309437" y="43609"/>
                    </a:cubicBezTo>
                    <a:cubicBezTo>
                      <a:pt x="300359" y="31796"/>
                      <a:pt x="290837" y="17931"/>
                      <a:pt x="276273" y="12726"/>
                    </a:cubicBezTo>
                    <a:cubicBezTo>
                      <a:pt x="252497" y="5260"/>
                      <a:pt x="228920" y="16496"/>
                      <a:pt x="205144" y="18427"/>
                    </a:cubicBezTo>
                    <a:cubicBezTo>
                      <a:pt x="160253" y="28029"/>
                      <a:pt x="113206" y="24621"/>
                      <a:pt x="68811" y="35293"/>
                    </a:cubicBezTo>
                    <a:cubicBezTo>
                      <a:pt x="52712" y="41179"/>
                      <a:pt x="39728" y="53998"/>
                      <a:pt x="30228" y="67949"/>
                    </a:cubicBezTo>
                    <a:cubicBezTo>
                      <a:pt x="22197" y="79776"/>
                      <a:pt x="19873" y="93844"/>
                      <a:pt x="14643" y="106769"/>
                    </a:cubicBezTo>
                    <a:cubicBezTo>
                      <a:pt x="12341" y="112980"/>
                      <a:pt x="9983" y="118593"/>
                      <a:pt x="8483" y="124568"/>
                    </a:cubicBezTo>
                    <a:cubicBezTo>
                      <a:pt x="8317" y="127753"/>
                      <a:pt x="5822" y="131087"/>
                      <a:pt x="2502" y="129245"/>
                    </a:cubicBezTo>
                    <a:cubicBezTo>
                      <a:pt x="2505" y="129250"/>
                      <a:pt x="2625" y="129333"/>
                      <a:pt x="2622" y="129333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10271562" y="3130545"/>
                <a:ext cx="60544" cy="13538"/>
              </a:xfrm>
              <a:custGeom>
                <a:rect b="b" l="l" r="r" t="t"/>
                <a:pathLst>
                  <a:path extrusionOk="0" h="13538" w="60544">
                    <a:moveTo>
                      <a:pt x="23" y="9738"/>
                    </a:moveTo>
                    <a:cubicBezTo>
                      <a:pt x="-194" y="7724"/>
                      <a:pt x="1172" y="5526"/>
                      <a:pt x="3237" y="5143"/>
                    </a:cubicBezTo>
                    <a:cubicBezTo>
                      <a:pt x="11755" y="3441"/>
                      <a:pt x="20413" y="2791"/>
                      <a:pt x="29043" y="1964"/>
                    </a:cubicBezTo>
                    <a:cubicBezTo>
                      <a:pt x="38300" y="1119"/>
                      <a:pt x="47543" y="298"/>
                      <a:pt x="56729" y="2"/>
                    </a:cubicBezTo>
                    <a:cubicBezTo>
                      <a:pt x="58243" y="-44"/>
                      <a:pt x="59706" y="926"/>
                      <a:pt x="60262" y="2346"/>
                    </a:cubicBezTo>
                    <a:cubicBezTo>
                      <a:pt x="61674" y="6116"/>
                      <a:pt x="57488" y="7927"/>
                      <a:pt x="54402" y="8024"/>
                    </a:cubicBezTo>
                    <a:cubicBezTo>
                      <a:pt x="46448" y="9333"/>
                      <a:pt x="38434" y="10257"/>
                      <a:pt x="30443" y="11303"/>
                    </a:cubicBezTo>
                    <a:cubicBezTo>
                      <a:pt x="21705" y="12399"/>
                      <a:pt x="12959" y="13625"/>
                      <a:pt x="4141" y="13534"/>
                    </a:cubicBezTo>
                    <a:cubicBezTo>
                      <a:pt x="2036" y="13534"/>
                      <a:pt x="239" y="11791"/>
                      <a:pt x="23" y="9738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10633253" y="3105791"/>
                <a:ext cx="54553" cy="15880"/>
              </a:xfrm>
              <a:custGeom>
                <a:rect b="b" l="l" r="r" t="t"/>
                <a:pathLst>
                  <a:path extrusionOk="0" h="15880" w="54553">
                    <a:moveTo>
                      <a:pt x="3946" y="15880"/>
                    </a:moveTo>
                    <a:cubicBezTo>
                      <a:pt x="2133" y="15863"/>
                      <a:pt x="550" y="14566"/>
                      <a:pt x="116" y="12815"/>
                    </a:cubicBezTo>
                    <a:cubicBezTo>
                      <a:pt x="-2134" y="3786"/>
                      <a:pt x="28926" y="4781"/>
                      <a:pt x="35420" y="2451"/>
                    </a:cubicBezTo>
                    <a:cubicBezTo>
                      <a:pt x="41078" y="2077"/>
                      <a:pt x="52445" y="-3886"/>
                      <a:pt x="54527" y="4276"/>
                    </a:cubicBezTo>
                    <a:cubicBezTo>
                      <a:pt x="54727" y="6107"/>
                      <a:pt x="53794" y="7807"/>
                      <a:pt x="52228" y="8739"/>
                    </a:cubicBezTo>
                    <a:cubicBezTo>
                      <a:pt x="36888" y="14146"/>
                      <a:pt x="19991" y="13850"/>
                      <a:pt x="3946" y="15880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10069029" y="3618214"/>
                <a:ext cx="855538" cy="691632"/>
              </a:xfrm>
              <a:custGeom>
                <a:rect b="b" l="l" r="r" t="t"/>
                <a:pathLst>
                  <a:path extrusionOk="0" h="691632" w="855538">
                    <a:moveTo>
                      <a:pt x="797309" y="656218"/>
                    </a:moveTo>
                    <a:cubicBezTo>
                      <a:pt x="766437" y="665974"/>
                      <a:pt x="727772" y="665974"/>
                      <a:pt x="700608" y="667651"/>
                    </a:cubicBezTo>
                    <a:cubicBezTo>
                      <a:pt x="525914" y="678442"/>
                      <a:pt x="351574" y="689790"/>
                      <a:pt x="176515" y="690885"/>
                    </a:cubicBezTo>
                    <a:cubicBezTo>
                      <a:pt x="123613" y="691227"/>
                      <a:pt x="75246" y="699469"/>
                      <a:pt x="40681" y="651729"/>
                    </a:cubicBezTo>
                    <a:cubicBezTo>
                      <a:pt x="13845" y="614654"/>
                      <a:pt x="16326" y="564804"/>
                      <a:pt x="12077" y="521370"/>
                    </a:cubicBezTo>
                    <a:cubicBezTo>
                      <a:pt x="3467" y="433376"/>
                      <a:pt x="-1441" y="344845"/>
                      <a:pt x="376" y="256412"/>
                    </a:cubicBezTo>
                    <a:cubicBezTo>
                      <a:pt x="1742" y="190006"/>
                      <a:pt x="9074" y="114161"/>
                      <a:pt x="67871" y="72299"/>
                    </a:cubicBezTo>
                    <a:cubicBezTo>
                      <a:pt x="105342" y="45622"/>
                      <a:pt x="151342" y="34243"/>
                      <a:pt x="196433" y="25163"/>
                    </a:cubicBezTo>
                    <a:cubicBezTo>
                      <a:pt x="316023" y="1085"/>
                      <a:pt x="443624" y="-4225"/>
                      <a:pt x="565843" y="2970"/>
                    </a:cubicBezTo>
                    <a:cubicBezTo>
                      <a:pt x="651299" y="8001"/>
                      <a:pt x="753479" y="20512"/>
                      <a:pt x="800209" y="99808"/>
                    </a:cubicBezTo>
                    <a:cubicBezTo>
                      <a:pt x="821726" y="136337"/>
                      <a:pt x="826307" y="170734"/>
                      <a:pt x="830042" y="212322"/>
                    </a:cubicBezTo>
                    <a:cubicBezTo>
                      <a:pt x="839431" y="316869"/>
                      <a:pt x="856245" y="423896"/>
                      <a:pt x="855515" y="528742"/>
                    </a:cubicBezTo>
                    <a:cubicBezTo>
                      <a:pt x="855273" y="563566"/>
                      <a:pt x="858327" y="612441"/>
                      <a:pt x="829886" y="638636"/>
                    </a:cubicBezTo>
                    <a:cubicBezTo>
                      <a:pt x="821199" y="646635"/>
                      <a:pt x="809903" y="652239"/>
                      <a:pt x="797309" y="656218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10156151" y="3727588"/>
                <a:ext cx="658790" cy="115773"/>
              </a:xfrm>
              <a:custGeom>
                <a:rect b="b" l="l" r="r" t="t"/>
                <a:pathLst>
                  <a:path extrusionOk="0" h="115773" w="658790">
                    <a:moveTo>
                      <a:pt x="658194" y="37688"/>
                    </a:moveTo>
                    <a:cubicBezTo>
                      <a:pt x="658902" y="41952"/>
                      <a:pt x="658996" y="46429"/>
                      <a:pt x="658391" y="51029"/>
                    </a:cubicBezTo>
                    <a:cubicBezTo>
                      <a:pt x="653286" y="89892"/>
                      <a:pt x="610292" y="94050"/>
                      <a:pt x="579597" y="97771"/>
                    </a:cubicBezTo>
                    <a:cubicBezTo>
                      <a:pt x="414540" y="117794"/>
                      <a:pt x="249976" y="116608"/>
                      <a:pt x="84103" y="114925"/>
                    </a:cubicBezTo>
                    <a:cubicBezTo>
                      <a:pt x="67819" y="114760"/>
                      <a:pt x="51238" y="114549"/>
                      <a:pt x="35755" y="109510"/>
                    </a:cubicBezTo>
                    <a:cubicBezTo>
                      <a:pt x="-11203" y="94229"/>
                      <a:pt x="-13941" y="30944"/>
                      <a:pt x="39688" y="23743"/>
                    </a:cubicBezTo>
                    <a:cubicBezTo>
                      <a:pt x="116996" y="13365"/>
                      <a:pt x="195614" y="12444"/>
                      <a:pt x="273490" y="9446"/>
                    </a:cubicBezTo>
                    <a:cubicBezTo>
                      <a:pt x="354149" y="6344"/>
                      <a:pt x="434837" y="3951"/>
                      <a:pt x="515539" y="2271"/>
                    </a:cubicBezTo>
                    <a:cubicBezTo>
                      <a:pt x="547548" y="1604"/>
                      <a:pt x="580498" y="-1200"/>
                      <a:pt x="612459" y="586"/>
                    </a:cubicBezTo>
                    <a:cubicBezTo>
                      <a:pt x="631532" y="1649"/>
                      <a:pt x="658194" y="14885"/>
                      <a:pt x="658194" y="37688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10095821" y="3687820"/>
                <a:ext cx="783621" cy="597425"/>
              </a:xfrm>
              <a:custGeom>
                <a:rect b="b" l="l" r="r" t="t"/>
                <a:pathLst>
                  <a:path extrusionOk="0" h="597425" w="783621">
                    <a:moveTo>
                      <a:pt x="120050" y="597419"/>
                    </a:moveTo>
                    <a:cubicBezTo>
                      <a:pt x="99337" y="597567"/>
                      <a:pt x="77953" y="595064"/>
                      <a:pt x="61726" y="580904"/>
                    </a:cubicBezTo>
                    <a:cubicBezTo>
                      <a:pt x="47276" y="571402"/>
                      <a:pt x="41646" y="554735"/>
                      <a:pt x="37118" y="538865"/>
                    </a:cubicBezTo>
                    <a:cubicBezTo>
                      <a:pt x="24164" y="494843"/>
                      <a:pt x="21412" y="448820"/>
                      <a:pt x="15575" y="403524"/>
                    </a:cubicBezTo>
                    <a:cubicBezTo>
                      <a:pt x="9007" y="356326"/>
                      <a:pt x="7672" y="307784"/>
                      <a:pt x="6600" y="260423"/>
                    </a:cubicBezTo>
                    <a:cubicBezTo>
                      <a:pt x="2835" y="210293"/>
                      <a:pt x="-5184" y="159613"/>
                      <a:pt x="4883" y="109697"/>
                    </a:cubicBezTo>
                    <a:cubicBezTo>
                      <a:pt x="7424" y="97810"/>
                      <a:pt x="14357" y="44109"/>
                      <a:pt x="27410" y="45099"/>
                    </a:cubicBezTo>
                    <a:cubicBezTo>
                      <a:pt x="29292" y="45632"/>
                      <a:pt x="30473" y="47563"/>
                      <a:pt x="29974" y="49477"/>
                    </a:cubicBezTo>
                    <a:cubicBezTo>
                      <a:pt x="23417" y="58922"/>
                      <a:pt x="21521" y="72009"/>
                      <a:pt x="18703" y="82943"/>
                    </a:cubicBezTo>
                    <a:cubicBezTo>
                      <a:pt x="14460" y="106075"/>
                      <a:pt x="9974" y="129303"/>
                      <a:pt x="9298" y="152871"/>
                    </a:cubicBezTo>
                    <a:cubicBezTo>
                      <a:pt x="8667" y="182402"/>
                      <a:pt x="12472" y="211628"/>
                      <a:pt x="15210" y="240914"/>
                    </a:cubicBezTo>
                    <a:cubicBezTo>
                      <a:pt x="19191" y="289601"/>
                      <a:pt x="17006" y="338533"/>
                      <a:pt x="23948" y="386812"/>
                    </a:cubicBezTo>
                    <a:cubicBezTo>
                      <a:pt x="28708" y="425458"/>
                      <a:pt x="32036" y="464334"/>
                      <a:pt x="38809" y="502692"/>
                    </a:cubicBezTo>
                    <a:cubicBezTo>
                      <a:pt x="42933" y="521560"/>
                      <a:pt x="47034" y="540619"/>
                      <a:pt x="54945" y="558289"/>
                    </a:cubicBezTo>
                    <a:cubicBezTo>
                      <a:pt x="59433" y="567563"/>
                      <a:pt x="68411" y="573672"/>
                      <a:pt x="76958" y="578911"/>
                    </a:cubicBezTo>
                    <a:cubicBezTo>
                      <a:pt x="95709" y="589845"/>
                      <a:pt x="119445" y="587315"/>
                      <a:pt x="140192" y="586217"/>
                    </a:cubicBezTo>
                    <a:cubicBezTo>
                      <a:pt x="164348" y="586003"/>
                      <a:pt x="188486" y="585815"/>
                      <a:pt x="212433" y="582090"/>
                    </a:cubicBezTo>
                    <a:cubicBezTo>
                      <a:pt x="237840" y="579239"/>
                      <a:pt x="263413" y="579809"/>
                      <a:pt x="288920" y="579909"/>
                    </a:cubicBezTo>
                    <a:cubicBezTo>
                      <a:pt x="310075" y="579378"/>
                      <a:pt x="330914" y="576193"/>
                      <a:pt x="351872" y="573646"/>
                    </a:cubicBezTo>
                    <a:cubicBezTo>
                      <a:pt x="402324" y="566819"/>
                      <a:pt x="453253" y="567728"/>
                      <a:pt x="503731" y="562641"/>
                    </a:cubicBezTo>
                    <a:cubicBezTo>
                      <a:pt x="544512" y="560753"/>
                      <a:pt x="585063" y="566707"/>
                      <a:pt x="625887" y="562424"/>
                    </a:cubicBezTo>
                    <a:cubicBezTo>
                      <a:pt x="651859" y="562718"/>
                      <a:pt x="677680" y="565980"/>
                      <a:pt x="703407" y="560593"/>
                    </a:cubicBezTo>
                    <a:cubicBezTo>
                      <a:pt x="723316" y="558351"/>
                      <a:pt x="744348" y="555522"/>
                      <a:pt x="759748" y="541448"/>
                    </a:cubicBezTo>
                    <a:cubicBezTo>
                      <a:pt x="771877" y="528658"/>
                      <a:pt x="770052" y="509037"/>
                      <a:pt x="771786" y="492665"/>
                    </a:cubicBezTo>
                    <a:cubicBezTo>
                      <a:pt x="772553" y="476215"/>
                      <a:pt x="773135" y="459783"/>
                      <a:pt x="773417" y="443316"/>
                    </a:cubicBezTo>
                    <a:cubicBezTo>
                      <a:pt x="773674" y="410457"/>
                      <a:pt x="772043" y="377629"/>
                      <a:pt x="773431" y="344770"/>
                    </a:cubicBezTo>
                    <a:cubicBezTo>
                      <a:pt x="773118" y="309290"/>
                      <a:pt x="770269" y="273913"/>
                      <a:pt x="767488" y="238564"/>
                    </a:cubicBezTo>
                    <a:cubicBezTo>
                      <a:pt x="763575" y="199564"/>
                      <a:pt x="766915" y="160038"/>
                      <a:pt x="760079" y="121469"/>
                    </a:cubicBezTo>
                    <a:cubicBezTo>
                      <a:pt x="756431" y="94801"/>
                      <a:pt x="754104" y="66571"/>
                      <a:pt x="740752" y="42695"/>
                    </a:cubicBezTo>
                    <a:cubicBezTo>
                      <a:pt x="729470" y="27668"/>
                      <a:pt x="712367" y="17647"/>
                      <a:pt x="696679" y="7939"/>
                    </a:cubicBezTo>
                    <a:cubicBezTo>
                      <a:pt x="692136" y="5541"/>
                      <a:pt x="695647" y="-1654"/>
                      <a:pt x="700341" y="348"/>
                    </a:cubicBezTo>
                    <a:cubicBezTo>
                      <a:pt x="717894" y="7534"/>
                      <a:pt x="733853" y="19261"/>
                      <a:pt x="746510" y="33329"/>
                    </a:cubicBezTo>
                    <a:cubicBezTo>
                      <a:pt x="756511" y="46103"/>
                      <a:pt x="759882" y="62718"/>
                      <a:pt x="763792" y="78132"/>
                    </a:cubicBezTo>
                    <a:cubicBezTo>
                      <a:pt x="768449" y="102285"/>
                      <a:pt x="771349" y="126856"/>
                      <a:pt x="773879" y="151322"/>
                    </a:cubicBezTo>
                    <a:cubicBezTo>
                      <a:pt x="775853" y="174388"/>
                      <a:pt x="774675" y="198384"/>
                      <a:pt x="776360" y="221333"/>
                    </a:cubicBezTo>
                    <a:cubicBezTo>
                      <a:pt x="779497" y="263346"/>
                      <a:pt x="783430" y="305363"/>
                      <a:pt x="783621" y="347519"/>
                    </a:cubicBezTo>
                    <a:cubicBezTo>
                      <a:pt x="781861" y="388315"/>
                      <a:pt x="784870" y="429136"/>
                      <a:pt x="782874" y="469958"/>
                    </a:cubicBezTo>
                    <a:cubicBezTo>
                      <a:pt x="780065" y="497022"/>
                      <a:pt x="786059" y="534213"/>
                      <a:pt x="762075" y="552719"/>
                    </a:cubicBezTo>
                    <a:cubicBezTo>
                      <a:pt x="743992" y="566117"/>
                      <a:pt x="722414" y="568293"/>
                      <a:pt x="700823" y="571136"/>
                    </a:cubicBezTo>
                    <a:cubicBezTo>
                      <a:pt x="666943" y="577636"/>
                      <a:pt x="633031" y="569999"/>
                      <a:pt x="599080" y="574034"/>
                    </a:cubicBezTo>
                    <a:cubicBezTo>
                      <a:pt x="568471" y="575956"/>
                      <a:pt x="537383" y="570674"/>
                      <a:pt x="506825" y="572619"/>
                    </a:cubicBezTo>
                    <a:cubicBezTo>
                      <a:pt x="466682" y="575813"/>
                      <a:pt x="426605" y="578360"/>
                      <a:pt x="386399" y="579886"/>
                    </a:cubicBezTo>
                    <a:cubicBezTo>
                      <a:pt x="362067" y="582008"/>
                      <a:pt x="337946" y="586129"/>
                      <a:pt x="313626" y="588504"/>
                    </a:cubicBezTo>
                    <a:cubicBezTo>
                      <a:pt x="285361" y="591698"/>
                      <a:pt x="255864" y="588661"/>
                      <a:pt x="227748" y="591002"/>
                    </a:cubicBezTo>
                    <a:cubicBezTo>
                      <a:pt x="210317" y="592232"/>
                      <a:pt x="193055" y="594961"/>
                      <a:pt x="175601" y="595933"/>
                    </a:cubicBezTo>
                    <a:cubicBezTo>
                      <a:pt x="157058" y="596156"/>
                      <a:pt x="138573" y="596432"/>
                      <a:pt x="120050" y="597419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10147318" y="3641630"/>
                <a:ext cx="611920" cy="74651"/>
              </a:xfrm>
              <a:custGeom>
                <a:rect b="b" l="l" r="r" t="t"/>
                <a:pathLst>
                  <a:path extrusionOk="0" h="74651" w="611920">
                    <a:moveTo>
                      <a:pt x="690" y="73491"/>
                    </a:moveTo>
                    <a:cubicBezTo>
                      <a:pt x="-18823" y="39345"/>
                      <a:pt x="380655" y="-22383"/>
                      <a:pt x="564004" y="8308"/>
                    </a:cubicBezTo>
                    <a:cubicBezTo>
                      <a:pt x="572308" y="9677"/>
                      <a:pt x="613255" y="19442"/>
                      <a:pt x="611887" y="28588"/>
                    </a:cubicBezTo>
                    <a:cubicBezTo>
                      <a:pt x="609779" y="36354"/>
                      <a:pt x="602319" y="29994"/>
                      <a:pt x="582849" y="23369"/>
                    </a:cubicBezTo>
                    <a:cubicBezTo>
                      <a:pt x="483912" y="-10023"/>
                      <a:pt x="86120" y="25850"/>
                      <a:pt x="9938" y="70801"/>
                    </a:cubicBezTo>
                    <a:cubicBezTo>
                      <a:pt x="6992" y="72433"/>
                      <a:pt x="4004" y="76690"/>
                      <a:pt x="690" y="7349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10180720" y="3752638"/>
                <a:ext cx="602027" cy="63008"/>
              </a:xfrm>
              <a:custGeom>
                <a:rect b="b" l="l" r="r" t="t"/>
                <a:pathLst>
                  <a:path extrusionOk="0" h="63008" w="602027">
                    <a:moveTo>
                      <a:pt x="582623" y="1131"/>
                    </a:moveTo>
                    <a:cubicBezTo>
                      <a:pt x="587235" y="1850"/>
                      <a:pt x="591407" y="3142"/>
                      <a:pt x="594307" y="5452"/>
                    </a:cubicBezTo>
                    <a:cubicBezTo>
                      <a:pt x="612194" y="19711"/>
                      <a:pt x="595770" y="43613"/>
                      <a:pt x="577770" y="45689"/>
                    </a:cubicBezTo>
                    <a:cubicBezTo>
                      <a:pt x="521953" y="52125"/>
                      <a:pt x="463769" y="49148"/>
                      <a:pt x="407362" y="51638"/>
                    </a:cubicBezTo>
                    <a:cubicBezTo>
                      <a:pt x="283552" y="57102"/>
                      <a:pt x="160382" y="64186"/>
                      <a:pt x="36446" y="62843"/>
                    </a:cubicBezTo>
                    <a:cubicBezTo>
                      <a:pt x="29539" y="62769"/>
                      <a:pt x="22501" y="62672"/>
                      <a:pt x="15947" y="60490"/>
                    </a:cubicBezTo>
                    <a:cubicBezTo>
                      <a:pt x="6684" y="57407"/>
                      <a:pt x="1160" y="50734"/>
                      <a:pt x="171" y="41160"/>
                    </a:cubicBezTo>
                    <a:cubicBezTo>
                      <a:pt x="-2510" y="15231"/>
                      <a:pt x="27035" y="12564"/>
                      <a:pt x="45526" y="12459"/>
                    </a:cubicBezTo>
                    <a:cubicBezTo>
                      <a:pt x="203417" y="11566"/>
                      <a:pt x="361205" y="5654"/>
                      <a:pt x="519064" y="595"/>
                    </a:cubicBezTo>
                    <a:cubicBezTo>
                      <a:pt x="532114" y="176"/>
                      <a:pt x="545187" y="-258"/>
                      <a:pt x="558246" y="187"/>
                    </a:cubicBezTo>
                    <a:cubicBezTo>
                      <a:pt x="564528" y="401"/>
                      <a:pt x="574293" y="-166"/>
                      <a:pt x="582623" y="11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10205750" y="3757974"/>
                <a:ext cx="546333" cy="52586"/>
              </a:xfrm>
              <a:custGeom>
                <a:rect b="b" l="l" r="r" t="t"/>
                <a:pathLst>
                  <a:path extrusionOk="0" h="52586" w="546333">
                    <a:moveTo>
                      <a:pt x="544708" y="9621"/>
                    </a:moveTo>
                    <a:cubicBezTo>
                      <a:pt x="543616" y="9282"/>
                      <a:pt x="542398" y="9829"/>
                      <a:pt x="541933" y="10876"/>
                    </a:cubicBezTo>
                    <a:cubicBezTo>
                      <a:pt x="539486" y="15630"/>
                      <a:pt x="537524" y="20638"/>
                      <a:pt x="535157" y="25435"/>
                    </a:cubicBezTo>
                    <a:cubicBezTo>
                      <a:pt x="529776" y="21319"/>
                      <a:pt x="517923" y="-5474"/>
                      <a:pt x="511384" y="1006"/>
                    </a:cubicBezTo>
                    <a:cubicBezTo>
                      <a:pt x="502643" y="8204"/>
                      <a:pt x="501288" y="19973"/>
                      <a:pt x="495542" y="29019"/>
                    </a:cubicBezTo>
                    <a:cubicBezTo>
                      <a:pt x="468771" y="16571"/>
                      <a:pt x="469367" y="-20181"/>
                      <a:pt x="453579" y="31124"/>
                    </a:cubicBezTo>
                    <a:cubicBezTo>
                      <a:pt x="449079" y="24976"/>
                      <a:pt x="445184" y="18376"/>
                      <a:pt x="442360" y="11284"/>
                    </a:cubicBezTo>
                    <a:cubicBezTo>
                      <a:pt x="441083" y="8007"/>
                      <a:pt x="439083" y="1413"/>
                      <a:pt x="434760" y="5626"/>
                    </a:cubicBezTo>
                    <a:cubicBezTo>
                      <a:pt x="427305" y="11851"/>
                      <a:pt x="420575" y="18850"/>
                      <a:pt x="414757" y="26627"/>
                    </a:cubicBezTo>
                    <a:cubicBezTo>
                      <a:pt x="411945" y="21473"/>
                      <a:pt x="409327" y="16172"/>
                      <a:pt x="406016" y="11326"/>
                    </a:cubicBezTo>
                    <a:cubicBezTo>
                      <a:pt x="405203" y="10268"/>
                      <a:pt x="404108" y="9319"/>
                      <a:pt x="402719" y="9276"/>
                    </a:cubicBezTo>
                    <a:cubicBezTo>
                      <a:pt x="401191" y="9219"/>
                      <a:pt x="399882" y="10063"/>
                      <a:pt x="398824" y="11098"/>
                    </a:cubicBezTo>
                    <a:cubicBezTo>
                      <a:pt x="391378" y="18422"/>
                      <a:pt x="384690" y="26467"/>
                      <a:pt x="378330" y="34737"/>
                    </a:cubicBezTo>
                    <a:cubicBezTo>
                      <a:pt x="373063" y="28843"/>
                      <a:pt x="369732" y="21576"/>
                      <a:pt x="366735" y="14312"/>
                    </a:cubicBezTo>
                    <a:cubicBezTo>
                      <a:pt x="365505" y="10662"/>
                      <a:pt x="362790" y="4411"/>
                      <a:pt x="358464" y="8811"/>
                    </a:cubicBezTo>
                    <a:cubicBezTo>
                      <a:pt x="349427" y="15579"/>
                      <a:pt x="344576" y="25939"/>
                      <a:pt x="339884" y="35892"/>
                    </a:cubicBezTo>
                    <a:cubicBezTo>
                      <a:pt x="334509" y="28358"/>
                      <a:pt x="330111" y="20247"/>
                      <a:pt x="325625" y="12151"/>
                    </a:cubicBezTo>
                    <a:cubicBezTo>
                      <a:pt x="324935" y="11247"/>
                      <a:pt x="324153" y="10112"/>
                      <a:pt x="322936" y="9912"/>
                    </a:cubicBezTo>
                    <a:cubicBezTo>
                      <a:pt x="322217" y="9789"/>
                      <a:pt x="321453" y="9886"/>
                      <a:pt x="320845" y="10291"/>
                    </a:cubicBezTo>
                    <a:cubicBezTo>
                      <a:pt x="312974" y="16560"/>
                      <a:pt x="309235" y="26199"/>
                      <a:pt x="304336" y="34726"/>
                    </a:cubicBezTo>
                    <a:cubicBezTo>
                      <a:pt x="278338" y="2805"/>
                      <a:pt x="287216" y="-3529"/>
                      <a:pt x="264664" y="35522"/>
                    </a:cubicBezTo>
                    <a:cubicBezTo>
                      <a:pt x="259425" y="29285"/>
                      <a:pt x="255700" y="22007"/>
                      <a:pt x="251169" y="15276"/>
                    </a:cubicBezTo>
                    <a:cubicBezTo>
                      <a:pt x="250362" y="14116"/>
                      <a:pt x="249187" y="13166"/>
                      <a:pt x="247761" y="12929"/>
                    </a:cubicBezTo>
                    <a:cubicBezTo>
                      <a:pt x="246352" y="12750"/>
                      <a:pt x="245074" y="13634"/>
                      <a:pt x="244270" y="14703"/>
                    </a:cubicBezTo>
                    <a:cubicBezTo>
                      <a:pt x="237890" y="21833"/>
                      <a:pt x="233016" y="30174"/>
                      <a:pt x="230900" y="39557"/>
                    </a:cubicBezTo>
                    <a:cubicBezTo>
                      <a:pt x="224977" y="33095"/>
                      <a:pt x="222157" y="24023"/>
                      <a:pt x="216051" y="17951"/>
                    </a:cubicBezTo>
                    <a:cubicBezTo>
                      <a:pt x="214679" y="17324"/>
                      <a:pt x="213133" y="17991"/>
                      <a:pt x="212323" y="19181"/>
                    </a:cubicBezTo>
                    <a:cubicBezTo>
                      <a:pt x="206477" y="25988"/>
                      <a:pt x="201096" y="33260"/>
                      <a:pt x="196587" y="41032"/>
                    </a:cubicBezTo>
                    <a:cubicBezTo>
                      <a:pt x="192859" y="34284"/>
                      <a:pt x="189212" y="27502"/>
                      <a:pt x="185299" y="20866"/>
                    </a:cubicBezTo>
                    <a:cubicBezTo>
                      <a:pt x="184215" y="18650"/>
                      <a:pt x="181603" y="15562"/>
                      <a:pt x="179111" y="17889"/>
                    </a:cubicBezTo>
                    <a:cubicBezTo>
                      <a:pt x="173840" y="23752"/>
                      <a:pt x="169602" y="30537"/>
                      <a:pt x="166816" y="37926"/>
                    </a:cubicBezTo>
                    <a:cubicBezTo>
                      <a:pt x="163123" y="32208"/>
                      <a:pt x="159330" y="26758"/>
                      <a:pt x="156287" y="20606"/>
                    </a:cubicBezTo>
                    <a:cubicBezTo>
                      <a:pt x="155705" y="19018"/>
                      <a:pt x="154439" y="16985"/>
                      <a:pt x="152440" y="17777"/>
                    </a:cubicBezTo>
                    <a:cubicBezTo>
                      <a:pt x="143665" y="26019"/>
                      <a:pt x="136795" y="36551"/>
                      <a:pt x="129976" y="46499"/>
                    </a:cubicBezTo>
                    <a:cubicBezTo>
                      <a:pt x="123918" y="38268"/>
                      <a:pt x="119281" y="29173"/>
                      <a:pt x="114122" y="20381"/>
                    </a:cubicBezTo>
                    <a:cubicBezTo>
                      <a:pt x="112223" y="16717"/>
                      <a:pt x="109377" y="17064"/>
                      <a:pt x="107115" y="20167"/>
                    </a:cubicBezTo>
                    <a:cubicBezTo>
                      <a:pt x="100405" y="27619"/>
                      <a:pt x="94972" y="36263"/>
                      <a:pt x="91014" y="45469"/>
                    </a:cubicBezTo>
                    <a:cubicBezTo>
                      <a:pt x="86685" y="37541"/>
                      <a:pt x="83171" y="29222"/>
                      <a:pt x="79013" y="21217"/>
                    </a:cubicBezTo>
                    <a:cubicBezTo>
                      <a:pt x="78260" y="19945"/>
                      <a:pt x="77242" y="18473"/>
                      <a:pt x="75634" y="18371"/>
                    </a:cubicBezTo>
                    <a:cubicBezTo>
                      <a:pt x="66168" y="22041"/>
                      <a:pt x="63721" y="35368"/>
                      <a:pt x="55785" y="41197"/>
                    </a:cubicBezTo>
                    <a:cubicBezTo>
                      <a:pt x="55437" y="41439"/>
                      <a:pt x="54969" y="41630"/>
                      <a:pt x="54610" y="41305"/>
                    </a:cubicBezTo>
                    <a:cubicBezTo>
                      <a:pt x="50954" y="37082"/>
                      <a:pt x="47976" y="32322"/>
                      <a:pt x="45010" y="27585"/>
                    </a:cubicBezTo>
                    <a:cubicBezTo>
                      <a:pt x="42897" y="24100"/>
                      <a:pt x="40784" y="20430"/>
                      <a:pt x="38428" y="16845"/>
                    </a:cubicBezTo>
                    <a:cubicBezTo>
                      <a:pt x="37618" y="14769"/>
                      <a:pt x="34601" y="14364"/>
                      <a:pt x="33600" y="16477"/>
                    </a:cubicBezTo>
                    <a:cubicBezTo>
                      <a:pt x="32060" y="23056"/>
                      <a:pt x="28638" y="30939"/>
                      <a:pt x="26904" y="38111"/>
                    </a:cubicBezTo>
                    <a:cubicBezTo>
                      <a:pt x="23427" y="31421"/>
                      <a:pt x="16982" y="22737"/>
                      <a:pt x="16130" y="20966"/>
                    </a:cubicBezTo>
                    <a:cubicBezTo>
                      <a:pt x="14781" y="19491"/>
                      <a:pt x="12328" y="20356"/>
                      <a:pt x="11589" y="22041"/>
                    </a:cubicBezTo>
                    <a:cubicBezTo>
                      <a:pt x="8019" y="28643"/>
                      <a:pt x="4229" y="35179"/>
                      <a:pt x="347" y="41610"/>
                    </a:cubicBezTo>
                    <a:cubicBezTo>
                      <a:pt x="-320" y="42720"/>
                      <a:pt x="-3" y="44203"/>
                      <a:pt x="1106" y="44901"/>
                    </a:cubicBezTo>
                    <a:cubicBezTo>
                      <a:pt x="2201" y="45569"/>
                      <a:pt x="3730" y="45252"/>
                      <a:pt x="4397" y="44129"/>
                    </a:cubicBezTo>
                    <a:cubicBezTo>
                      <a:pt x="7833" y="38468"/>
                      <a:pt x="11147" y="32741"/>
                      <a:pt x="14370" y="26955"/>
                    </a:cubicBezTo>
                    <a:cubicBezTo>
                      <a:pt x="18097" y="32510"/>
                      <a:pt x="21865" y="38040"/>
                      <a:pt x="24868" y="44037"/>
                    </a:cubicBezTo>
                    <a:cubicBezTo>
                      <a:pt x="25210" y="44668"/>
                      <a:pt x="25563" y="45386"/>
                      <a:pt x="26140" y="45831"/>
                    </a:cubicBezTo>
                    <a:cubicBezTo>
                      <a:pt x="27021" y="46778"/>
                      <a:pt x="28798" y="46595"/>
                      <a:pt x="29288" y="45278"/>
                    </a:cubicBezTo>
                    <a:cubicBezTo>
                      <a:pt x="31644" y="37786"/>
                      <a:pt x="34359" y="30371"/>
                      <a:pt x="36575" y="22825"/>
                    </a:cubicBezTo>
                    <a:cubicBezTo>
                      <a:pt x="56369" y="55197"/>
                      <a:pt x="53643" y="52770"/>
                      <a:pt x="75109" y="24009"/>
                    </a:cubicBezTo>
                    <a:cubicBezTo>
                      <a:pt x="79755" y="33172"/>
                      <a:pt x="83727" y="42740"/>
                      <a:pt x="89000" y="51569"/>
                    </a:cubicBezTo>
                    <a:cubicBezTo>
                      <a:pt x="92999" y="55277"/>
                      <a:pt x="95078" y="47865"/>
                      <a:pt x="96378" y="45118"/>
                    </a:cubicBezTo>
                    <a:cubicBezTo>
                      <a:pt x="99960" y="37293"/>
                      <a:pt x="104765" y="30012"/>
                      <a:pt x="110458" y="23555"/>
                    </a:cubicBezTo>
                    <a:cubicBezTo>
                      <a:pt x="135323" y="66342"/>
                      <a:pt x="125102" y="55870"/>
                      <a:pt x="152711" y="24111"/>
                    </a:cubicBezTo>
                    <a:cubicBezTo>
                      <a:pt x="156016" y="30502"/>
                      <a:pt x="160174" y="36406"/>
                      <a:pt x="164067" y="42443"/>
                    </a:cubicBezTo>
                    <a:cubicBezTo>
                      <a:pt x="165074" y="44756"/>
                      <a:pt x="168362" y="45258"/>
                      <a:pt x="169671" y="42942"/>
                    </a:cubicBezTo>
                    <a:cubicBezTo>
                      <a:pt x="172854" y="35944"/>
                      <a:pt x="175854" y="28843"/>
                      <a:pt x="180996" y="22976"/>
                    </a:cubicBezTo>
                    <a:cubicBezTo>
                      <a:pt x="202581" y="59994"/>
                      <a:pt x="190789" y="52236"/>
                      <a:pt x="214807" y="23572"/>
                    </a:cubicBezTo>
                    <a:cubicBezTo>
                      <a:pt x="240982" y="66313"/>
                      <a:pt x="227444" y="40404"/>
                      <a:pt x="247461" y="18316"/>
                    </a:cubicBezTo>
                    <a:cubicBezTo>
                      <a:pt x="269050" y="54392"/>
                      <a:pt x="264715" y="42389"/>
                      <a:pt x="282667" y="13810"/>
                    </a:cubicBezTo>
                    <a:cubicBezTo>
                      <a:pt x="289375" y="21545"/>
                      <a:pt x="294531" y="31164"/>
                      <a:pt x="301567" y="38836"/>
                    </a:cubicBezTo>
                    <a:cubicBezTo>
                      <a:pt x="303874" y="42335"/>
                      <a:pt x="306954" y="40316"/>
                      <a:pt x="308380" y="37256"/>
                    </a:cubicBezTo>
                    <a:cubicBezTo>
                      <a:pt x="312623" y="29838"/>
                      <a:pt x="315917" y="21664"/>
                      <a:pt x="322069" y="15499"/>
                    </a:cubicBezTo>
                    <a:cubicBezTo>
                      <a:pt x="348910" y="63627"/>
                      <a:pt x="335664" y="36055"/>
                      <a:pt x="360960" y="12918"/>
                    </a:cubicBezTo>
                    <a:cubicBezTo>
                      <a:pt x="364390" y="20076"/>
                      <a:pt x="370656" y="38930"/>
                      <a:pt x="379186" y="39942"/>
                    </a:cubicBezTo>
                    <a:cubicBezTo>
                      <a:pt x="380917" y="39546"/>
                      <a:pt x="381975" y="37826"/>
                      <a:pt x="382984" y="36514"/>
                    </a:cubicBezTo>
                    <a:cubicBezTo>
                      <a:pt x="388979" y="28746"/>
                      <a:pt x="395259" y="21191"/>
                      <a:pt x="402314" y="14364"/>
                    </a:cubicBezTo>
                    <a:cubicBezTo>
                      <a:pt x="406313" y="19660"/>
                      <a:pt x="408286" y="26804"/>
                      <a:pt x="412758" y="31657"/>
                    </a:cubicBezTo>
                    <a:cubicBezTo>
                      <a:pt x="417244" y="33503"/>
                      <a:pt x="419788" y="27428"/>
                      <a:pt x="422303" y="24747"/>
                    </a:cubicBezTo>
                    <a:cubicBezTo>
                      <a:pt x="426558" y="19377"/>
                      <a:pt x="431606" y="14703"/>
                      <a:pt x="436756" y="10203"/>
                    </a:cubicBezTo>
                    <a:cubicBezTo>
                      <a:pt x="440854" y="20153"/>
                      <a:pt x="445785" y="30676"/>
                      <a:pt x="453582" y="38174"/>
                    </a:cubicBezTo>
                    <a:cubicBezTo>
                      <a:pt x="458399" y="39323"/>
                      <a:pt x="457820" y="31255"/>
                      <a:pt x="459238" y="28295"/>
                    </a:cubicBezTo>
                    <a:cubicBezTo>
                      <a:pt x="460866" y="21773"/>
                      <a:pt x="463846" y="15661"/>
                      <a:pt x="467457" y="9963"/>
                    </a:cubicBezTo>
                    <a:cubicBezTo>
                      <a:pt x="475813" y="18647"/>
                      <a:pt x="483113" y="30040"/>
                      <a:pt x="495111" y="33793"/>
                    </a:cubicBezTo>
                    <a:cubicBezTo>
                      <a:pt x="500553" y="34002"/>
                      <a:pt x="501961" y="26943"/>
                      <a:pt x="503818" y="23002"/>
                    </a:cubicBezTo>
                    <a:cubicBezTo>
                      <a:pt x="506385" y="16520"/>
                      <a:pt x="508843" y="9861"/>
                      <a:pt x="514102" y="5015"/>
                    </a:cubicBezTo>
                    <a:cubicBezTo>
                      <a:pt x="521060" y="12664"/>
                      <a:pt x="525555" y="22500"/>
                      <a:pt x="532850" y="29972"/>
                    </a:cubicBezTo>
                    <a:cubicBezTo>
                      <a:pt x="533586" y="30688"/>
                      <a:pt x="534880" y="31167"/>
                      <a:pt x="535896" y="30759"/>
                    </a:cubicBezTo>
                    <a:cubicBezTo>
                      <a:pt x="537815" y="30075"/>
                      <a:pt x="539153" y="28398"/>
                      <a:pt x="539908" y="26567"/>
                    </a:cubicBezTo>
                    <a:cubicBezTo>
                      <a:pt x="541999" y="21867"/>
                      <a:pt x="544309" y="17241"/>
                      <a:pt x="546236" y="12490"/>
                    </a:cubicBezTo>
                    <a:cubicBezTo>
                      <a:pt x="546602" y="11287"/>
                      <a:pt x="545897" y="9978"/>
                      <a:pt x="544708" y="962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0" name="Google Shape;870;p35"/>
            <p:cNvSpPr/>
            <p:nvPr/>
          </p:nvSpPr>
          <p:spPr>
            <a:xfrm>
              <a:off x="10937794" y="3858425"/>
              <a:ext cx="47937" cy="426154"/>
            </a:xfrm>
            <a:custGeom>
              <a:rect b="b" l="l" r="r" t="t"/>
              <a:pathLst>
                <a:path extrusionOk="0" h="426154" w="47937">
                  <a:moveTo>
                    <a:pt x="44743" y="285008"/>
                  </a:moveTo>
                  <a:cubicBezTo>
                    <a:pt x="38141" y="224948"/>
                    <a:pt x="30407" y="165002"/>
                    <a:pt x="23077" y="105028"/>
                  </a:cubicBezTo>
                  <a:cubicBezTo>
                    <a:pt x="18939" y="71173"/>
                    <a:pt x="15714" y="37008"/>
                    <a:pt x="9528" y="3456"/>
                  </a:cubicBezTo>
                  <a:cubicBezTo>
                    <a:pt x="8541" y="-1895"/>
                    <a:pt x="-314" y="-697"/>
                    <a:pt x="9" y="4745"/>
                  </a:cubicBezTo>
                  <a:cubicBezTo>
                    <a:pt x="1743" y="34033"/>
                    <a:pt x="5938" y="63199"/>
                    <a:pt x="9448" y="92317"/>
                  </a:cubicBezTo>
                  <a:cubicBezTo>
                    <a:pt x="12993" y="121742"/>
                    <a:pt x="16541" y="151168"/>
                    <a:pt x="20089" y="180596"/>
                  </a:cubicBezTo>
                  <a:cubicBezTo>
                    <a:pt x="23608" y="209793"/>
                    <a:pt x="27218" y="238979"/>
                    <a:pt x="30812" y="268168"/>
                  </a:cubicBezTo>
                  <a:cubicBezTo>
                    <a:pt x="34322" y="296707"/>
                    <a:pt x="39515" y="325565"/>
                    <a:pt x="36110" y="354383"/>
                  </a:cubicBezTo>
                  <a:cubicBezTo>
                    <a:pt x="33050" y="380278"/>
                    <a:pt x="21432" y="404641"/>
                    <a:pt x="1132" y="421362"/>
                  </a:cubicBezTo>
                  <a:cubicBezTo>
                    <a:pt x="-1437" y="423478"/>
                    <a:pt x="1842" y="427302"/>
                    <a:pt x="4574" y="425822"/>
                  </a:cubicBezTo>
                  <a:cubicBezTo>
                    <a:pt x="25487" y="414494"/>
                    <a:pt x="37844" y="391990"/>
                    <a:pt x="43525" y="369569"/>
                  </a:cubicBezTo>
                  <a:cubicBezTo>
                    <a:pt x="50535" y="341909"/>
                    <a:pt x="47820" y="313008"/>
                    <a:pt x="44743" y="28500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10027147" y="3820224"/>
              <a:ext cx="65432" cy="467390"/>
            </a:xfrm>
            <a:custGeom>
              <a:rect b="b" l="l" r="r" t="t"/>
              <a:pathLst>
                <a:path extrusionOk="0" h="467390" w="65432">
                  <a:moveTo>
                    <a:pt x="64654" y="462178"/>
                  </a:moveTo>
                  <a:cubicBezTo>
                    <a:pt x="47278" y="441291"/>
                    <a:pt x="33974" y="418000"/>
                    <a:pt x="25892" y="391994"/>
                  </a:cubicBezTo>
                  <a:cubicBezTo>
                    <a:pt x="17838" y="366082"/>
                    <a:pt x="13994" y="338867"/>
                    <a:pt x="12051" y="311862"/>
                  </a:cubicBezTo>
                  <a:cubicBezTo>
                    <a:pt x="10012" y="283503"/>
                    <a:pt x="10243" y="255059"/>
                    <a:pt x="10677" y="226651"/>
                  </a:cubicBezTo>
                  <a:cubicBezTo>
                    <a:pt x="11210" y="191673"/>
                    <a:pt x="11741" y="156695"/>
                    <a:pt x="12271" y="121714"/>
                  </a:cubicBezTo>
                  <a:cubicBezTo>
                    <a:pt x="12573" y="101863"/>
                    <a:pt x="12933" y="82011"/>
                    <a:pt x="13095" y="62159"/>
                  </a:cubicBezTo>
                  <a:cubicBezTo>
                    <a:pt x="13261" y="42290"/>
                    <a:pt x="13489" y="22472"/>
                    <a:pt x="11766" y="2678"/>
                  </a:cubicBezTo>
                  <a:cubicBezTo>
                    <a:pt x="11507" y="-297"/>
                    <a:pt x="6587" y="-1215"/>
                    <a:pt x="6197" y="2116"/>
                  </a:cubicBezTo>
                  <a:cubicBezTo>
                    <a:pt x="2039" y="37559"/>
                    <a:pt x="2720" y="73643"/>
                    <a:pt x="2173" y="109303"/>
                  </a:cubicBezTo>
                  <a:cubicBezTo>
                    <a:pt x="1622" y="145228"/>
                    <a:pt x="1069" y="181150"/>
                    <a:pt x="519" y="217075"/>
                  </a:cubicBezTo>
                  <a:cubicBezTo>
                    <a:pt x="-357" y="274049"/>
                    <a:pt x="-2148" y="332989"/>
                    <a:pt x="15060" y="388018"/>
                  </a:cubicBezTo>
                  <a:cubicBezTo>
                    <a:pt x="24092" y="416899"/>
                    <a:pt x="38200" y="445635"/>
                    <a:pt x="60596" y="466524"/>
                  </a:cubicBezTo>
                  <a:cubicBezTo>
                    <a:pt x="63479" y="469217"/>
                    <a:pt x="67030" y="465033"/>
                    <a:pt x="64654" y="46217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35"/>
          <p:cNvGrpSpPr/>
          <p:nvPr/>
        </p:nvGrpSpPr>
        <p:grpSpPr>
          <a:xfrm>
            <a:off x="7818637" y="4263969"/>
            <a:ext cx="958991" cy="1426308"/>
            <a:chOff x="7818637" y="4263969"/>
            <a:chExt cx="958991" cy="1426308"/>
          </a:xfrm>
        </p:grpSpPr>
        <p:grpSp>
          <p:nvGrpSpPr>
            <p:cNvPr id="873" name="Google Shape;873;p35"/>
            <p:cNvGrpSpPr/>
            <p:nvPr/>
          </p:nvGrpSpPr>
          <p:grpSpPr>
            <a:xfrm>
              <a:off x="7845491" y="4957387"/>
              <a:ext cx="905259" cy="732890"/>
              <a:chOff x="7845491" y="4957387"/>
              <a:chExt cx="905259" cy="732890"/>
            </a:xfrm>
          </p:grpSpPr>
          <p:grpSp>
            <p:nvGrpSpPr>
              <p:cNvPr id="874" name="Google Shape;874;p35"/>
              <p:cNvGrpSpPr/>
              <p:nvPr/>
            </p:nvGrpSpPr>
            <p:grpSpPr>
              <a:xfrm>
                <a:off x="8232460" y="4957387"/>
                <a:ext cx="518290" cy="728165"/>
                <a:chOff x="8232460" y="4957387"/>
                <a:chExt cx="518290" cy="728165"/>
              </a:xfrm>
            </p:grpSpPr>
            <p:sp>
              <p:nvSpPr>
                <p:cNvPr id="875" name="Google Shape;875;p35"/>
                <p:cNvSpPr/>
                <p:nvPr/>
              </p:nvSpPr>
              <p:spPr>
                <a:xfrm>
                  <a:off x="8232460" y="4957387"/>
                  <a:ext cx="518290" cy="728165"/>
                </a:xfrm>
                <a:custGeom>
                  <a:rect b="b" l="l" r="r" t="t"/>
                  <a:pathLst>
                    <a:path extrusionOk="0" h="728165" w="518290">
                      <a:moveTo>
                        <a:pt x="514557" y="617732"/>
                      </a:moveTo>
                      <a:cubicBezTo>
                        <a:pt x="511296" y="620502"/>
                        <a:pt x="507437" y="620393"/>
                        <a:pt x="503634" y="618873"/>
                      </a:cubicBezTo>
                      <a:cubicBezTo>
                        <a:pt x="500372" y="617569"/>
                        <a:pt x="497111" y="616212"/>
                        <a:pt x="493850" y="614911"/>
                      </a:cubicBezTo>
                      <a:cubicBezTo>
                        <a:pt x="484338" y="611057"/>
                        <a:pt x="474774" y="607200"/>
                        <a:pt x="465262" y="603400"/>
                      </a:cubicBezTo>
                      <a:cubicBezTo>
                        <a:pt x="458359" y="600631"/>
                        <a:pt x="451457" y="597918"/>
                        <a:pt x="444555" y="595202"/>
                      </a:cubicBezTo>
                      <a:cubicBezTo>
                        <a:pt x="438032" y="592595"/>
                        <a:pt x="431510" y="590044"/>
                        <a:pt x="424988" y="587491"/>
                      </a:cubicBezTo>
                      <a:cubicBezTo>
                        <a:pt x="424608" y="587329"/>
                        <a:pt x="424171" y="587166"/>
                        <a:pt x="423791" y="587004"/>
                      </a:cubicBezTo>
                      <a:cubicBezTo>
                        <a:pt x="411292" y="582605"/>
                        <a:pt x="399006" y="577556"/>
                        <a:pt x="386616" y="572943"/>
                      </a:cubicBezTo>
                      <a:cubicBezTo>
                        <a:pt x="378083" y="569143"/>
                        <a:pt x="369007" y="566861"/>
                        <a:pt x="360255" y="563712"/>
                      </a:cubicBezTo>
                      <a:cubicBezTo>
                        <a:pt x="350579" y="560292"/>
                        <a:pt x="340907" y="556763"/>
                        <a:pt x="331286" y="553289"/>
                      </a:cubicBezTo>
                      <a:cubicBezTo>
                        <a:pt x="329873" y="552801"/>
                        <a:pt x="328513" y="552310"/>
                        <a:pt x="327046" y="552418"/>
                      </a:cubicBezTo>
                      <a:cubicBezTo>
                        <a:pt x="324818" y="552527"/>
                        <a:pt x="323730" y="554373"/>
                        <a:pt x="322642" y="556056"/>
                      </a:cubicBezTo>
                      <a:cubicBezTo>
                        <a:pt x="320469" y="559530"/>
                        <a:pt x="318293" y="563113"/>
                        <a:pt x="316174" y="566642"/>
                      </a:cubicBezTo>
                      <a:cubicBezTo>
                        <a:pt x="312099" y="573645"/>
                        <a:pt x="308129" y="580702"/>
                        <a:pt x="304271" y="587871"/>
                      </a:cubicBezTo>
                      <a:cubicBezTo>
                        <a:pt x="296715" y="602040"/>
                        <a:pt x="289542" y="616428"/>
                        <a:pt x="282314" y="630760"/>
                      </a:cubicBezTo>
                      <a:cubicBezTo>
                        <a:pt x="281768" y="631901"/>
                        <a:pt x="281172" y="632985"/>
                        <a:pt x="280629" y="634126"/>
                      </a:cubicBezTo>
                      <a:cubicBezTo>
                        <a:pt x="278890" y="637492"/>
                        <a:pt x="277205" y="640967"/>
                        <a:pt x="275466" y="644387"/>
                      </a:cubicBezTo>
                      <a:cubicBezTo>
                        <a:pt x="274161" y="646940"/>
                        <a:pt x="272913" y="649544"/>
                        <a:pt x="271662" y="652097"/>
                      </a:cubicBezTo>
                      <a:cubicBezTo>
                        <a:pt x="268509" y="658450"/>
                        <a:pt x="265357" y="664854"/>
                        <a:pt x="262258" y="671207"/>
                      </a:cubicBezTo>
                      <a:cubicBezTo>
                        <a:pt x="258292" y="679351"/>
                        <a:pt x="254377" y="687496"/>
                        <a:pt x="250410" y="695637"/>
                      </a:cubicBezTo>
                      <a:cubicBezTo>
                        <a:pt x="246226" y="704323"/>
                        <a:pt x="242094" y="713009"/>
                        <a:pt x="237911" y="721696"/>
                      </a:cubicBezTo>
                      <a:cubicBezTo>
                        <a:pt x="236171" y="725333"/>
                        <a:pt x="233344" y="728048"/>
                        <a:pt x="228998" y="728157"/>
                      </a:cubicBezTo>
                      <a:cubicBezTo>
                        <a:pt x="225411" y="728319"/>
                        <a:pt x="221008" y="726311"/>
                        <a:pt x="219651" y="722620"/>
                      </a:cubicBezTo>
                      <a:cubicBezTo>
                        <a:pt x="190574" y="643300"/>
                        <a:pt x="161498" y="563926"/>
                        <a:pt x="132418" y="484606"/>
                      </a:cubicBezTo>
                      <a:cubicBezTo>
                        <a:pt x="122363" y="457190"/>
                        <a:pt x="112308" y="429719"/>
                        <a:pt x="102253" y="402300"/>
                      </a:cubicBezTo>
                      <a:cubicBezTo>
                        <a:pt x="83231" y="350396"/>
                        <a:pt x="64155" y="298441"/>
                        <a:pt x="45293" y="246484"/>
                      </a:cubicBezTo>
                      <a:cubicBezTo>
                        <a:pt x="34425" y="216406"/>
                        <a:pt x="22793" y="186274"/>
                        <a:pt x="11542" y="156415"/>
                      </a:cubicBezTo>
                      <a:cubicBezTo>
                        <a:pt x="11108" y="155220"/>
                        <a:pt x="10619" y="153974"/>
                        <a:pt x="10183" y="152778"/>
                      </a:cubicBezTo>
                      <a:cubicBezTo>
                        <a:pt x="7847" y="146642"/>
                        <a:pt x="5562" y="140563"/>
                        <a:pt x="3280" y="134482"/>
                      </a:cubicBezTo>
                      <a:cubicBezTo>
                        <a:pt x="19" y="125579"/>
                        <a:pt x="-686" y="117760"/>
                        <a:pt x="616" y="110756"/>
                      </a:cubicBezTo>
                      <a:cubicBezTo>
                        <a:pt x="2898" y="98379"/>
                        <a:pt x="11485" y="88877"/>
                        <a:pt x="22845" y="81332"/>
                      </a:cubicBezTo>
                      <a:cubicBezTo>
                        <a:pt x="28062" y="77803"/>
                        <a:pt x="33933" y="74708"/>
                        <a:pt x="40019" y="71992"/>
                      </a:cubicBezTo>
                      <a:cubicBezTo>
                        <a:pt x="41541" y="71288"/>
                        <a:pt x="43063" y="70634"/>
                        <a:pt x="44639" y="69984"/>
                      </a:cubicBezTo>
                      <a:cubicBezTo>
                        <a:pt x="48172" y="68464"/>
                        <a:pt x="51813" y="67106"/>
                        <a:pt x="55400" y="65802"/>
                      </a:cubicBezTo>
                      <a:cubicBezTo>
                        <a:pt x="58498" y="64715"/>
                        <a:pt x="61594" y="63631"/>
                        <a:pt x="64638" y="62653"/>
                      </a:cubicBezTo>
                      <a:cubicBezTo>
                        <a:pt x="65669" y="62328"/>
                        <a:pt x="66648" y="62002"/>
                        <a:pt x="67682" y="61674"/>
                      </a:cubicBezTo>
                      <a:cubicBezTo>
                        <a:pt x="73117" y="59883"/>
                        <a:pt x="78334" y="58308"/>
                        <a:pt x="83117" y="56842"/>
                      </a:cubicBezTo>
                      <a:cubicBezTo>
                        <a:pt x="97955" y="52281"/>
                        <a:pt x="112791" y="47722"/>
                        <a:pt x="127629" y="43161"/>
                      </a:cubicBezTo>
                      <a:cubicBezTo>
                        <a:pt x="141651" y="36537"/>
                        <a:pt x="155726" y="29913"/>
                        <a:pt x="169805" y="23344"/>
                      </a:cubicBezTo>
                      <a:cubicBezTo>
                        <a:pt x="177087" y="19923"/>
                        <a:pt x="185348" y="15961"/>
                        <a:pt x="194098" y="12267"/>
                      </a:cubicBezTo>
                      <a:cubicBezTo>
                        <a:pt x="198390" y="10421"/>
                        <a:pt x="202794" y="8684"/>
                        <a:pt x="207252" y="7055"/>
                      </a:cubicBezTo>
                      <a:cubicBezTo>
                        <a:pt x="213666" y="4776"/>
                        <a:pt x="220188" y="2873"/>
                        <a:pt x="226545" y="1681"/>
                      </a:cubicBezTo>
                      <a:cubicBezTo>
                        <a:pt x="234261" y="52"/>
                        <a:pt x="241763" y="-490"/>
                        <a:pt x="248719" y="486"/>
                      </a:cubicBezTo>
                      <a:cubicBezTo>
                        <a:pt x="261165" y="2060"/>
                        <a:pt x="271873" y="8413"/>
                        <a:pt x="278993" y="22420"/>
                      </a:cubicBezTo>
                      <a:cubicBezTo>
                        <a:pt x="279755" y="23886"/>
                        <a:pt x="280406" y="25406"/>
                        <a:pt x="281057" y="26981"/>
                      </a:cubicBezTo>
                      <a:cubicBezTo>
                        <a:pt x="294319" y="59609"/>
                        <a:pt x="307198" y="92999"/>
                        <a:pt x="320623" y="125952"/>
                      </a:cubicBezTo>
                      <a:cubicBezTo>
                        <a:pt x="322254" y="130023"/>
                        <a:pt x="323884" y="133988"/>
                        <a:pt x="325569" y="138059"/>
                      </a:cubicBezTo>
                      <a:cubicBezTo>
                        <a:pt x="357799" y="216183"/>
                        <a:pt x="389648" y="294474"/>
                        <a:pt x="421715" y="372652"/>
                      </a:cubicBezTo>
                      <a:cubicBezTo>
                        <a:pt x="453782" y="450831"/>
                        <a:pt x="485740" y="529064"/>
                        <a:pt x="517752" y="607300"/>
                      </a:cubicBezTo>
                      <a:cubicBezTo>
                        <a:pt x="519286" y="610946"/>
                        <a:pt x="517330" y="615344"/>
                        <a:pt x="514557" y="61773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Google Shape;876;p35"/>
                <p:cNvSpPr/>
                <p:nvPr/>
              </p:nvSpPr>
              <p:spPr>
                <a:xfrm>
                  <a:off x="8255299" y="5029408"/>
                  <a:ext cx="239410" cy="623641"/>
                </a:xfrm>
                <a:custGeom>
                  <a:rect b="b" l="l" r="r" t="t"/>
                  <a:pathLst>
                    <a:path extrusionOk="0" h="623641" w="239410">
                      <a:moveTo>
                        <a:pt x="0" y="9337"/>
                      </a:moveTo>
                      <a:cubicBezTo>
                        <a:pt x="2282" y="15798"/>
                        <a:pt x="4783" y="22259"/>
                        <a:pt x="7336" y="28663"/>
                      </a:cubicBezTo>
                      <a:cubicBezTo>
                        <a:pt x="11683" y="39574"/>
                        <a:pt x="16249" y="50380"/>
                        <a:pt x="20381" y="61129"/>
                      </a:cubicBezTo>
                      <a:cubicBezTo>
                        <a:pt x="22988" y="67861"/>
                        <a:pt x="25599" y="74593"/>
                        <a:pt x="28152" y="81325"/>
                      </a:cubicBezTo>
                      <a:cubicBezTo>
                        <a:pt x="35653" y="100763"/>
                        <a:pt x="43153" y="120252"/>
                        <a:pt x="50600" y="139744"/>
                      </a:cubicBezTo>
                      <a:cubicBezTo>
                        <a:pt x="86308" y="233449"/>
                        <a:pt x="121365" y="327375"/>
                        <a:pt x="155604" y="421625"/>
                      </a:cubicBezTo>
                      <a:cubicBezTo>
                        <a:pt x="172779" y="468967"/>
                        <a:pt x="189790" y="516363"/>
                        <a:pt x="206584" y="563868"/>
                      </a:cubicBezTo>
                      <a:cubicBezTo>
                        <a:pt x="213649" y="583794"/>
                        <a:pt x="220606" y="603719"/>
                        <a:pt x="227562" y="623642"/>
                      </a:cubicBezTo>
                      <a:cubicBezTo>
                        <a:pt x="231529" y="615498"/>
                        <a:pt x="235444" y="607353"/>
                        <a:pt x="239411" y="599212"/>
                      </a:cubicBezTo>
                      <a:cubicBezTo>
                        <a:pt x="232508" y="579395"/>
                        <a:pt x="225552" y="559581"/>
                        <a:pt x="218541" y="539818"/>
                      </a:cubicBezTo>
                      <a:cubicBezTo>
                        <a:pt x="184844" y="444917"/>
                        <a:pt x="150387" y="350233"/>
                        <a:pt x="115113" y="255928"/>
                      </a:cubicBezTo>
                      <a:cubicBezTo>
                        <a:pt x="97451" y="208749"/>
                        <a:pt x="79623" y="161623"/>
                        <a:pt x="61578" y="114607"/>
                      </a:cubicBezTo>
                      <a:cubicBezTo>
                        <a:pt x="57177" y="103096"/>
                        <a:pt x="52719" y="91586"/>
                        <a:pt x="48261" y="80133"/>
                      </a:cubicBezTo>
                      <a:cubicBezTo>
                        <a:pt x="43698" y="68352"/>
                        <a:pt x="39132" y="56570"/>
                        <a:pt x="34565" y="44789"/>
                      </a:cubicBezTo>
                      <a:cubicBezTo>
                        <a:pt x="31738" y="37569"/>
                        <a:pt x="29023" y="30184"/>
                        <a:pt x="26195" y="22855"/>
                      </a:cubicBezTo>
                      <a:cubicBezTo>
                        <a:pt x="23314" y="15202"/>
                        <a:pt x="20381" y="7545"/>
                        <a:pt x="17174" y="0"/>
                      </a:cubicBezTo>
                      <a:cubicBezTo>
                        <a:pt x="11086" y="2716"/>
                        <a:pt x="5217" y="5808"/>
                        <a:pt x="0" y="9337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877;p35"/>
                <p:cNvSpPr/>
                <p:nvPr/>
              </p:nvSpPr>
              <p:spPr>
                <a:xfrm>
                  <a:off x="8287854" y="5019090"/>
                  <a:ext cx="225223" cy="590420"/>
                </a:xfrm>
                <a:custGeom>
                  <a:rect b="b" l="l" r="r" t="t"/>
                  <a:pathLst>
                    <a:path extrusionOk="0" h="590420" w="225223">
                      <a:moveTo>
                        <a:pt x="0" y="4128"/>
                      </a:moveTo>
                      <a:cubicBezTo>
                        <a:pt x="2773" y="12380"/>
                        <a:pt x="5763" y="20525"/>
                        <a:pt x="8858" y="28669"/>
                      </a:cubicBezTo>
                      <a:lnTo>
                        <a:pt x="8858" y="28723"/>
                      </a:lnTo>
                      <a:cubicBezTo>
                        <a:pt x="13042" y="39908"/>
                        <a:pt x="17337" y="51036"/>
                        <a:pt x="21575" y="62221"/>
                      </a:cubicBezTo>
                      <a:cubicBezTo>
                        <a:pt x="24999" y="71287"/>
                        <a:pt x="28477" y="80410"/>
                        <a:pt x="31847" y="89475"/>
                      </a:cubicBezTo>
                      <a:cubicBezTo>
                        <a:pt x="37661" y="104731"/>
                        <a:pt x="43424" y="119987"/>
                        <a:pt x="49129" y="135243"/>
                      </a:cubicBezTo>
                      <a:cubicBezTo>
                        <a:pt x="81956" y="222598"/>
                        <a:pt x="114405" y="310059"/>
                        <a:pt x="146469" y="397632"/>
                      </a:cubicBezTo>
                      <a:cubicBezTo>
                        <a:pt x="162338" y="441012"/>
                        <a:pt x="178102" y="484443"/>
                        <a:pt x="193808" y="527877"/>
                      </a:cubicBezTo>
                      <a:cubicBezTo>
                        <a:pt x="201364" y="548724"/>
                        <a:pt x="208809" y="569519"/>
                        <a:pt x="216257" y="590420"/>
                      </a:cubicBezTo>
                      <a:cubicBezTo>
                        <a:pt x="217507" y="587870"/>
                        <a:pt x="218755" y="585263"/>
                        <a:pt x="220060" y="582710"/>
                      </a:cubicBezTo>
                      <a:cubicBezTo>
                        <a:pt x="221800" y="579289"/>
                        <a:pt x="223484" y="575815"/>
                        <a:pt x="225224" y="572449"/>
                      </a:cubicBezTo>
                      <a:cubicBezTo>
                        <a:pt x="217071" y="549973"/>
                        <a:pt x="209026" y="527494"/>
                        <a:pt x="200876" y="505073"/>
                      </a:cubicBezTo>
                      <a:cubicBezTo>
                        <a:pt x="169026" y="417392"/>
                        <a:pt x="136851" y="329819"/>
                        <a:pt x="104242" y="242412"/>
                      </a:cubicBezTo>
                      <a:cubicBezTo>
                        <a:pt x="88101" y="199087"/>
                        <a:pt x="71849" y="155873"/>
                        <a:pt x="55543" y="112656"/>
                      </a:cubicBezTo>
                      <a:cubicBezTo>
                        <a:pt x="52553" y="104674"/>
                        <a:pt x="49566" y="96638"/>
                        <a:pt x="46577" y="88605"/>
                      </a:cubicBezTo>
                      <a:cubicBezTo>
                        <a:pt x="38749" y="67322"/>
                        <a:pt x="30924" y="45933"/>
                        <a:pt x="22551" y="24812"/>
                      </a:cubicBezTo>
                      <a:cubicBezTo>
                        <a:pt x="19236" y="16505"/>
                        <a:pt x="15866" y="8198"/>
                        <a:pt x="12279" y="0"/>
                      </a:cubicBezTo>
                      <a:cubicBezTo>
                        <a:pt x="8262" y="1252"/>
                        <a:pt x="4129" y="2661"/>
                        <a:pt x="0" y="4128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35"/>
                <p:cNvSpPr/>
                <p:nvPr/>
              </p:nvSpPr>
              <p:spPr>
                <a:xfrm>
                  <a:off x="8459002" y="4957418"/>
                  <a:ext cx="267293" cy="614900"/>
                </a:xfrm>
                <a:custGeom>
                  <a:rect b="b" l="l" r="r" t="t"/>
                  <a:pathLst>
                    <a:path extrusionOk="0" h="614900" w="267293">
                      <a:moveTo>
                        <a:pt x="0" y="1682"/>
                      </a:moveTo>
                      <a:cubicBezTo>
                        <a:pt x="2773" y="10910"/>
                        <a:pt x="6360" y="19978"/>
                        <a:pt x="9729" y="29044"/>
                      </a:cubicBezTo>
                      <a:cubicBezTo>
                        <a:pt x="10872" y="32139"/>
                        <a:pt x="12011" y="35234"/>
                        <a:pt x="13153" y="38329"/>
                      </a:cubicBezTo>
                      <a:cubicBezTo>
                        <a:pt x="16523" y="47341"/>
                        <a:pt x="19893" y="56301"/>
                        <a:pt x="23263" y="65258"/>
                      </a:cubicBezTo>
                      <a:cubicBezTo>
                        <a:pt x="32392" y="89688"/>
                        <a:pt x="41633" y="114012"/>
                        <a:pt x="50926" y="138388"/>
                      </a:cubicBezTo>
                      <a:cubicBezTo>
                        <a:pt x="50980" y="138496"/>
                        <a:pt x="51034" y="138659"/>
                        <a:pt x="51089" y="138767"/>
                      </a:cubicBezTo>
                      <a:cubicBezTo>
                        <a:pt x="84732" y="226719"/>
                        <a:pt x="119351" y="314292"/>
                        <a:pt x="154842" y="401482"/>
                      </a:cubicBezTo>
                      <a:cubicBezTo>
                        <a:pt x="172396" y="444645"/>
                        <a:pt x="190224" y="487750"/>
                        <a:pt x="208269" y="530748"/>
                      </a:cubicBezTo>
                      <a:cubicBezTo>
                        <a:pt x="218378" y="554961"/>
                        <a:pt x="228325" y="579285"/>
                        <a:pt x="238705" y="603390"/>
                      </a:cubicBezTo>
                      <a:cubicBezTo>
                        <a:pt x="248218" y="607190"/>
                        <a:pt x="257781" y="611043"/>
                        <a:pt x="267294" y="614900"/>
                      </a:cubicBezTo>
                      <a:cubicBezTo>
                        <a:pt x="252293" y="578689"/>
                        <a:pt x="236478" y="542800"/>
                        <a:pt x="221368" y="506589"/>
                      </a:cubicBezTo>
                      <a:cubicBezTo>
                        <a:pt x="185118" y="419724"/>
                        <a:pt x="149790" y="332423"/>
                        <a:pt x="115330" y="244796"/>
                      </a:cubicBezTo>
                      <a:cubicBezTo>
                        <a:pt x="101146" y="208639"/>
                        <a:pt x="87068" y="172371"/>
                        <a:pt x="73209" y="136052"/>
                      </a:cubicBezTo>
                      <a:cubicBezTo>
                        <a:pt x="70436" y="128832"/>
                        <a:pt x="67666" y="121555"/>
                        <a:pt x="64893" y="114335"/>
                      </a:cubicBezTo>
                      <a:cubicBezTo>
                        <a:pt x="56523" y="92347"/>
                        <a:pt x="48153" y="70304"/>
                        <a:pt x="39891" y="48316"/>
                      </a:cubicBezTo>
                      <a:cubicBezTo>
                        <a:pt x="37610" y="42289"/>
                        <a:pt x="35491" y="36210"/>
                        <a:pt x="33315" y="30074"/>
                      </a:cubicBezTo>
                      <a:cubicBezTo>
                        <a:pt x="29836" y="20138"/>
                        <a:pt x="26304" y="10148"/>
                        <a:pt x="22175" y="484"/>
                      </a:cubicBezTo>
                      <a:cubicBezTo>
                        <a:pt x="15218" y="-489"/>
                        <a:pt x="7716" y="53"/>
                        <a:pt x="0" y="1682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879;p35"/>
                <p:cNvSpPr/>
                <p:nvPr/>
              </p:nvSpPr>
              <p:spPr>
                <a:xfrm>
                  <a:off x="8426555" y="4964474"/>
                  <a:ext cx="250447" cy="588140"/>
                </a:xfrm>
                <a:custGeom>
                  <a:rect b="b" l="l" r="r" t="t"/>
                  <a:pathLst>
                    <a:path extrusionOk="0" h="588140" w="250447">
                      <a:moveTo>
                        <a:pt x="0" y="5215"/>
                      </a:moveTo>
                      <a:cubicBezTo>
                        <a:pt x="4295" y="17755"/>
                        <a:pt x="8967" y="30135"/>
                        <a:pt x="13804" y="42513"/>
                      </a:cubicBezTo>
                      <a:cubicBezTo>
                        <a:pt x="25707" y="73133"/>
                        <a:pt x="38749" y="103319"/>
                        <a:pt x="50980" y="133668"/>
                      </a:cubicBezTo>
                      <a:cubicBezTo>
                        <a:pt x="51306" y="134427"/>
                        <a:pt x="51634" y="135134"/>
                        <a:pt x="51905" y="135893"/>
                      </a:cubicBezTo>
                      <a:cubicBezTo>
                        <a:pt x="85603" y="219666"/>
                        <a:pt x="119300" y="303436"/>
                        <a:pt x="153051" y="387208"/>
                      </a:cubicBezTo>
                      <a:cubicBezTo>
                        <a:pt x="178975" y="451598"/>
                        <a:pt x="204902" y="515987"/>
                        <a:pt x="230881" y="580430"/>
                      </a:cubicBezTo>
                      <a:cubicBezTo>
                        <a:pt x="237403" y="582981"/>
                        <a:pt x="243926" y="585534"/>
                        <a:pt x="250448" y="588141"/>
                      </a:cubicBezTo>
                      <a:cubicBezTo>
                        <a:pt x="237620" y="556272"/>
                        <a:pt x="224795" y="524348"/>
                        <a:pt x="211967" y="492424"/>
                      </a:cubicBezTo>
                      <a:cubicBezTo>
                        <a:pt x="178107" y="408001"/>
                        <a:pt x="144139" y="323632"/>
                        <a:pt x="110170" y="239209"/>
                      </a:cubicBezTo>
                      <a:cubicBezTo>
                        <a:pt x="95820" y="203594"/>
                        <a:pt x="81527" y="168033"/>
                        <a:pt x="67232" y="132473"/>
                      </a:cubicBezTo>
                      <a:cubicBezTo>
                        <a:pt x="64622" y="126011"/>
                        <a:pt x="62014" y="119496"/>
                        <a:pt x="59404" y="113035"/>
                      </a:cubicBezTo>
                      <a:cubicBezTo>
                        <a:pt x="49295" y="87898"/>
                        <a:pt x="39623" y="62381"/>
                        <a:pt x="29348" y="37244"/>
                      </a:cubicBezTo>
                      <a:cubicBezTo>
                        <a:pt x="24185" y="24704"/>
                        <a:pt x="18859" y="12269"/>
                        <a:pt x="13150" y="0"/>
                      </a:cubicBezTo>
                      <a:cubicBezTo>
                        <a:pt x="8696" y="1629"/>
                        <a:pt x="4292" y="3369"/>
                        <a:pt x="0" y="5215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35"/>
                <p:cNvSpPr/>
                <p:nvPr/>
              </p:nvSpPr>
              <p:spPr>
                <a:xfrm>
                  <a:off x="8242639" y="5018965"/>
                  <a:ext cx="257464" cy="340730"/>
                </a:xfrm>
                <a:custGeom>
                  <a:rect b="b" l="l" r="r" t="t"/>
                  <a:pathLst>
                    <a:path extrusionOk="0" h="340730" w="257464">
                      <a:moveTo>
                        <a:pt x="257464" y="14708"/>
                      </a:moveTo>
                      <a:cubicBezTo>
                        <a:pt x="257464" y="15250"/>
                        <a:pt x="254746" y="21007"/>
                        <a:pt x="249854" y="30888"/>
                      </a:cubicBezTo>
                      <a:cubicBezTo>
                        <a:pt x="247190" y="36262"/>
                        <a:pt x="243931" y="42832"/>
                        <a:pt x="240125" y="50434"/>
                      </a:cubicBezTo>
                      <a:cubicBezTo>
                        <a:pt x="237297" y="56080"/>
                        <a:pt x="234148" y="62270"/>
                        <a:pt x="230775" y="69002"/>
                      </a:cubicBezTo>
                      <a:cubicBezTo>
                        <a:pt x="209526" y="111078"/>
                        <a:pt x="178219" y="172481"/>
                        <a:pt x="146478" y="234536"/>
                      </a:cubicBezTo>
                      <a:cubicBezTo>
                        <a:pt x="143542" y="240182"/>
                        <a:pt x="140663" y="245884"/>
                        <a:pt x="137782" y="251529"/>
                      </a:cubicBezTo>
                      <a:cubicBezTo>
                        <a:pt x="134738" y="257392"/>
                        <a:pt x="131748" y="263257"/>
                        <a:pt x="128812" y="269064"/>
                      </a:cubicBezTo>
                      <a:cubicBezTo>
                        <a:pt x="124791" y="276883"/>
                        <a:pt x="120822" y="284645"/>
                        <a:pt x="116855" y="292356"/>
                      </a:cubicBezTo>
                      <a:cubicBezTo>
                        <a:pt x="108323" y="308970"/>
                        <a:pt x="100007" y="325255"/>
                        <a:pt x="92071" y="340731"/>
                      </a:cubicBezTo>
                      <a:cubicBezTo>
                        <a:pt x="73049" y="288827"/>
                        <a:pt x="53973" y="236873"/>
                        <a:pt x="35111" y="184915"/>
                      </a:cubicBezTo>
                      <a:cubicBezTo>
                        <a:pt x="24242" y="154837"/>
                        <a:pt x="12611" y="124705"/>
                        <a:pt x="1359" y="94847"/>
                      </a:cubicBezTo>
                      <a:cubicBezTo>
                        <a:pt x="925" y="93651"/>
                        <a:pt x="437" y="92405"/>
                        <a:pt x="0" y="91210"/>
                      </a:cubicBezTo>
                      <a:lnTo>
                        <a:pt x="20869" y="41152"/>
                      </a:lnTo>
                      <a:lnTo>
                        <a:pt x="31738" y="15039"/>
                      </a:lnTo>
                      <a:lnTo>
                        <a:pt x="34457" y="8415"/>
                      </a:lnTo>
                      <a:lnTo>
                        <a:pt x="37989" y="0"/>
                      </a:lnTo>
                      <a:lnTo>
                        <a:pt x="54458" y="1087"/>
                      </a:lnTo>
                      <a:lnTo>
                        <a:pt x="58045" y="1358"/>
                      </a:lnTo>
                      <a:lnTo>
                        <a:pt x="207018" y="11348"/>
                      </a:lnTo>
                      <a:lnTo>
                        <a:pt x="225172" y="12543"/>
                      </a:lnTo>
                      <a:lnTo>
                        <a:pt x="243434" y="13792"/>
                      </a:lnTo>
                      <a:lnTo>
                        <a:pt x="257464" y="14708"/>
                      </a:lnTo>
                      <a:close/>
                    </a:path>
                  </a:pathLst>
                </a:custGeom>
                <a:solidFill>
                  <a:srgbClr val="D9D9D9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81" name="Google Shape;881;p35"/>
              <p:cNvGrpSpPr/>
              <p:nvPr/>
            </p:nvGrpSpPr>
            <p:grpSpPr>
              <a:xfrm>
                <a:off x="7845491" y="4962113"/>
                <a:ext cx="518291" cy="728164"/>
                <a:chOff x="7845491" y="4962113"/>
                <a:chExt cx="518291" cy="728164"/>
              </a:xfrm>
            </p:grpSpPr>
            <p:sp>
              <p:nvSpPr>
                <p:cNvPr id="882" name="Google Shape;882;p35"/>
                <p:cNvSpPr/>
                <p:nvPr/>
              </p:nvSpPr>
              <p:spPr>
                <a:xfrm>
                  <a:off x="7845491" y="4962113"/>
                  <a:ext cx="518291" cy="728164"/>
                </a:xfrm>
                <a:custGeom>
                  <a:rect b="b" l="l" r="r" t="t"/>
                  <a:pathLst>
                    <a:path extrusionOk="0" h="728164" w="518291">
                      <a:moveTo>
                        <a:pt x="515015" y="134480"/>
                      </a:moveTo>
                      <a:cubicBezTo>
                        <a:pt x="512296" y="141754"/>
                        <a:pt x="509526" y="149086"/>
                        <a:pt x="506753" y="156414"/>
                      </a:cubicBezTo>
                      <a:cubicBezTo>
                        <a:pt x="495502" y="186275"/>
                        <a:pt x="483874" y="216404"/>
                        <a:pt x="473002" y="246482"/>
                      </a:cubicBezTo>
                      <a:cubicBezTo>
                        <a:pt x="444142" y="325911"/>
                        <a:pt x="414903" y="405230"/>
                        <a:pt x="385877" y="484604"/>
                      </a:cubicBezTo>
                      <a:cubicBezTo>
                        <a:pt x="356801" y="563924"/>
                        <a:pt x="327724" y="643298"/>
                        <a:pt x="298644" y="722618"/>
                      </a:cubicBezTo>
                      <a:cubicBezTo>
                        <a:pt x="297285" y="726310"/>
                        <a:pt x="292881" y="728318"/>
                        <a:pt x="289297" y="728155"/>
                      </a:cubicBezTo>
                      <a:cubicBezTo>
                        <a:pt x="284948" y="728047"/>
                        <a:pt x="282124" y="725331"/>
                        <a:pt x="280385" y="721694"/>
                      </a:cubicBezTo>
                      <a:cubicBezTo>
                        <a:pt x="276198" y="713008"/>
                        <a:pt x="272069" y="704322"/>
                        <a:pt x="267885" y="695635"/>
                      </a:cubicBezTo>
                      <a:cubicBezTo>
                        <a:pt x="263919" y="687491"/>
                        <a:pt x="260004" y="679347"/>
                        <a:pt x="256037" y="671206"/>
                      </a:cubicBezTo>
                      <a:cubicBezTo>
                        <a:pt x="252939" y="664853"/>
                        <a:pt x="249786" y="658446"/>
                        <a:pt x="246633" y="652096"/>
                      </a:cubicBezTo>
                      <a:cubicBezTo>
                        <a:pt x="245382" y="649546"/>
                        <a:pt x="244135" y="646938"/>
                        <a:pt x="242829" y="644385"/>
                      </a:cubicBezTo>
                      <a:cubicBezTo>
                        <a:pt x="241090" y="640965"/>
                        <a:pt x="239405" y="637490"/>
                        <a:pt x="237666" y="634124"/>
                      </a:cubicBezTo>
                      <a:cubicBezTo>
                        <a:pt x="237121" y="632983"/>
                        <a:pt x="236524" y="631899"/>
                        <a:pt x="235981" y="630758"/>
                      </a:cubicBezTo>
                      <a:cubicBezTo>
                        <a:pt x="228754" y="616424"/>
                        <a:pt x="221580" y="602038"/>
                        <a:pt x="214024" y="587869"/>
                      </a:cubicBezTo>
                      <a:cubicBezTo>
                        <a:pt x="210166" y="580703"/>
                        <a:pt x="206197" y="573646"/>
                        <a:pt x="202121" y="566643"/>
                      </a:cubicBezTo>
                      <a:cubicBezTo>
                        <a:pt x="200002" y="563114"/>
                        <a:pt x="197826" y="559531"/>
                        <a:pt x="195653" y="556057"/>
                      </a:cubicBezTo>
                      <a:cubicBezTo>
                        <a:pt x="194565" y="554374"/>
                        <a:pt x="193477" y="552528"/>
                        <a:pt x="191250" y="552420"/>
                      </a:cubicBezTo>
                      <a:cubicBezTo>
                        <a:pt x="189782" y="552311"/>
                        <a:pt x="188423" y="552799"/>
                        <a:pt x="187009" y="553287"/>
                      </a:cubicBezTo>
                      <a:cubicBezTo>
                        <a:pt x="177388" y="556761"/>
                        <a:pt x="167716" y="560290"/>
                        <a:pt x="158041" y="563710"/>
                      </a:cubicBezTo>
                      <a:cubicBezTo>
                        <a:pt x="149291" y="566860"/>
                        <a:pt x="140213" y="569139"/>
                        <a:pt x="131680" y="572939"/>
                      </a:cubicBezTo>
                      <a:cubicBezTo>
                        <a:pt x="119289" y="577554"/>
                        <a:pt x="107004" y="582603"/>
                        <a:pt x="94504" y="586999"/>
                      </a:cubicBezTo>
                      <a:cubicBezTo>
                        <a:pt x="94124" y="587162"/>
                        <a:pt x="93690" y="587324"/>
                        <a:pt x="93308" y="587487"/>
                      </a:cubicBezTo>
                      <a:cubicBezTo>
                        <a:pt x="86785" y="590037"/>
                        <a:pt x="80263" y="592590"/>
                        <a:pt x="73740" y="595198"/>
                      </a:cubicBezTo>
                      <a:cubicBezTo>
                        <a:pt x="66838" y="597913"/>
                        <a:pt x="59936" y="600626"/>
                        <a:pt x="53034" y="603396"/>
                      </a:cubicBezTo>
                      <a:cubicBezTo>
                        <a:pt x="43521" y="607196"/>
                        <a:pt x="33958" y="611052"/>
                        <a:pt x="24445" y="614906"/>
                      </a:cubicBezTo>
                      <a:cubicBezTo>
                        <a:pt x="21184" y="616210"/>
                        <a:pt x="17923" y="617568"/>
                        <a:pt x="14662" y="618869"/>
                      </a:cubicBezTo>
                      <a:cubicBezTo>
                        <a:pt x="10858" y="620389"/>
                        <a:pt x="6997" y="620497"/>
                        <a:pt x="3739" y="617728"/>
                      </a:cubicBezTo>
                      <a:cubicBezTo>
                        <a:pt x="966" y="615340"/>
                        <a:pt x="-990" y="610941"/>
                        <a:pt x="532" y="607304"/>
                      </a:cubicBezTo>
                      <a:cubicBezTo>
                        <a:pt x="32544" y="529071"/>
                        <a:pt x="64502" y="450835"/>
                        <a:pt x="96569" y="372656"/>
                      </a:cubicBezTo>
                      <a:cubicBezTo>
                        <a:pt x="128636" y="294478"/>
                        <a:pt x="160485" y="216188"/>
                        <a:pt x="192715" y="138063"/>
                      </a:cubicBezTo>
                      <a:cubicBezTo>
                        <a:pt x="194400" y="133992"/>
                        <a:pt x="196030" y="130027"/>
                        <a:pt x="197661" y="125957"/>
                      </a:cubicBezTo>
                      <a:cubicBezTo>
                        <a:pt x="211085" y="93003"/>
                        <a:pt x="223968" y="59613"/>
                        <a:pt x="237227" y="26982"/>
                      </a:cubicBezTo>
                      <a:cubicBezTo>
                        <a:pt x="237881" y="25408"/>
                        <a:pt x="238532" y="23887"/>
                        <a:pt x="239291" y="22421"/>
                      </a:cubicBezTo>
                      <a:cubicBezTo>
                        <a:pt x="246411" y="8414"/>
                        <a:pt x="257117" y="2062"/>
                        <a:pt x="269565" y="487"/>
                      </a:cubicBezTo>
                      <a:cubicBezTo>
                        <a:pt x="276521" y="-491"/>
                        <a:pt x="284023" y="53"/>
                        <a:pt x="291739" y="1682"/>
                      </a:cubicBezTo>
                      <a:cubicBezTo>
                        <a:pt x="298099" y="2878"/>
                        <a:pt x="304621" y="4777"/>
                        <a:pt x="311032" y="7057"/>
                      </a:cubicBezTo>
                      <a:cubicBezTo>
                        <a:pt x="315490" y="8685"/>
                        <a:pt x="319891" y="10423"/>
                        <a:pt x="324186" y="12268"/>
                      </a:cubicBezTo>
                      <a:cubicBezTo>
                        <a:pt x="332935" y="15960"/>
                        <a:pt x="341197" y="19922"/>
                        <a:pt x="348479" y="23345"/>
                      </a:cubicBezTo>
                      <a:cubicBezTo>
                        <a:pt x="362555" y="29915"/>
                        <a:pt x="376633" y="36538"/>
                        <a:pt x="390655" y="43162"/>
                      </a:cubicBezTo>
                      <a:cubicBezTo>
                        <a:pt x="405493" y="47723"/>
                        <a:pt x="420331" y="52282"/>
                        <a:pt x="435167" y="56843"/>
                      </a:cubicBezTo>
                      <a:cubicBezTo>
                        <a:pt x="439950" y="58310"/>
                        <a:pt x="445167" y="59884"/>
                        <a:pt x="450602" y="61676"/>
                      </a:cubicBezTo>
                      <a:cubicBezTo>
                        <a:pt x="454623" y="62925"/>
                        <a:pt x="458755" y="64337"/>
                        <a:pt x="462884" y="65801"/>
                      </a:cubicBezTo>
                      <a:cubicBezTo>
                        <a:pt x="468047" y="67646"/>
                        <a:pt x="473265" y="69709"/>
                        <a:pt x="478265" y="71991"/>
                      </a:cubicBezTo>
                      <a:cubicBezTo>
                        <a:pt x="484351" y="74706"/>
                        <a:pt x="490222" y="77799"/>
                        <a:pt x="495439" y="81327"/>
                      </a:cubicBezTo>
                      <a:cubicBezTo>
                        <a:pt x="506799" y="88875"/>
                        <a:pt x="515386" y="98375"/>
                        <a:pt x="517668" y="110752"/>
                      </a:cubicBezTo>
                      <a:cubicBezTo>
                        <a:pt x="518982" y="117758"/>
                        <a:pt x="518276" y="125574"/>
                        <a:pt x="515015" y="13448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3" name="Google Shape;883;p35"/>
                <p:cNvSpPr/>
                <p:nvPr/>
              </p:nvSpPr>
              <p:spPr>
                <a:xfrm>
                  <a:off x="8101528" y="5034104"/>
                  <a:ext cx="239410" cy="623641"/>
                </a:xfrm>
                <a:custGeom>
                  <a:rect b="b" l="l" r="r" t="t"/>
                  <a:pathLst>
                    <a:path extrusionOk="0" h="623641" w="239410">
                      <a:moveTo>
                        <a:pt x="239411" y="9337"/>
                      </a:moveTo>
                      <a:cubicBezTo>
                        <a:pt x="237129" y="15798"/>
                        <a:pt x="234627" y="22259"/>
                        <a:pt x="232074" y="28663"/>
                      </a:cubicBezTo>
                      <a:cubicBezTo>
                        <a:pt x="227728" y="39574"/>
                        <a:pt x="223162" y="50380"/>
                        <a:pt x="219030" y="61129"/>
                      </a:cubicBezTo>
                      <a:cubicBezTo>
                        <a:pt x="216422" y="67861"/>
                        <a:pt x="213812" y="74593"/>
                        <a:pt x="211259" y="81325"/>
                      </a:cubicBezTo>
                      <a:cubicBezTo>
                        <a:pt x="203757" y="100763"/>
                        <a:pt x="196258" y="120252"/>
                        <a:pt x="188810" y="139744"/>
                      </a:cubicBezTo>
                      <a:cubicBezTo>
                        <a:pt x="153103" y="233450"/>
                        <a:pt x="118046" y="327375"/>
                        <a:pt x="83806" y="421625"/>
                      </a:cubicBezTo>
                      <a:cubicBezTo>
                        <a:pt x="66632" y="468967"/>
                        <a:pt x="49621" y="516363"/>
                        <a:pt x="32826" y="563868"/>
                      </a:cubicBezTo>
                      <a:cubicBezTo>
                        <a:pt x="25761" y="583794"/>
                        <a:pt x="18805" y="603719"/>
                        <a:pt x="11848" y="623642"/>
                      </a:cubicBezTo>
                      <a:cubicBezTo>
                        <a:pt x="7882" y="615498"/>
                        <a:pt x="3967" y="607353"/>
                        <a:pt x="0" y="599212"/>
                      </a:cubicBezTo>
                      <a:cubicBezTo>
                        <a:pt x="6902" y="579395"/>
                        <a:pt x="13859" y="559581"/>
                        <a:pt x="20869" y="539818"/>
                      </a:cubicBezTo>
                      <a:cubicBezTo>
                        <a:pt x="54567" y="444917"/>
                        <a:pt x="89024" y="350233"/>
                        <a:pt x="124297" y="255928"/>
                      </a:cubicBezTo>
                      <a:cubicBezTo>
                        <a:pt x="141960" y="208749"/>
                        <a:pt x="159788" y="161623"/>
                        <a:pt x="177833" y="114607"/>
                      </a:cubicBezTo>
                      <a:cubicBezTo>
                        <a:pt x="182234" y="103096"/>
                        <a:pt x="186692" y="91586"/>
                        <a:pt x="191149" y="80133"/>
                      </a:cubicBezTo>
                      <a:cubicBezTo>
                        <a:pt x="195713" y="68352"/>
                        <a:pt x="200279" y="56570"/>
                        <a:pt x="204845" y="44789"/>
                      </a:cubicBezTo>
                      <a:cubicBezTo>
                        <a:pt x="207672" y="37569"/>
                        <a:pt x="210388" y="30184"/>
                        <a:pt x="213215" y="22855"/>
                      </a:cubicBezTo>
                      <a:cubicBezTo>
                        <a:pt x="216097" y="15202"/>
                        <a:pt x="219030" y="7545"/>
                        <a:pt x="222236" y="0"/>
                      </a:cubicBezTo>
                      <a:cubicBezTo>
                        <a:pt x="228325" y="2713"/>
                        <a:pt x="234193" y="5808"/>
                        <a:pt x="239411" y="9337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Google Shape;884;p35"/>
                <p:cNvSpPr/>
                <p:nvPr/>
              </p:nvSpPr>
              <p:spPr>
                <a:xfrm>
                  <a:off x="8083160" y="5023786"/>
                  <a:ext cx="225223" cy="590420"/>
                </a:xfrm>
                <a:custGeom>
                  <a:rect b="b" l="l" r="r" t="t"/>
                  <a:pathLst>
                    <a:path extrusionOk="0" h="590420" w="225223">
                      <a:moveTo>
                        <a:pt x="225224" y="4128"/>
                      </a:moveTo>
                      <a:cubicBezTo>
                        <a:pt x="222451" y="12380"/>
                        <a:pt x="219461" y="20525"/>
                        <a:pt x="216365" y="28669"/>
                      </a:cubicBezTo>
                      <a:lnTo>
                        <a:pt x="216365" y="28723"/>
                      </a:lnTo>
                      <a:cubicBezTo>
                        <a:pt x="212182" y="39908"/>
                        <a:pt x="207887" y="51036"/>
                        <a:pt x="203649" y="62221"/>
                      </a:cubicBezTo>
                      <a:cubicBezTo>
                        <a:pt x="200225" y="71287"/>
                        <a:pt x="196746" y="80410"/>
                        <a:pt x="193377" y="89475"/>
                      </a:cubicBezTo>
                      <a:cubicBezTo>
                        <a:pt x="187563" y="104731"/>
                        <a:pt x="181800" y="119987"/>
                        <a:pt x="176094" y="135243"/>
                      </a:cubicBezTo>
                      <a:cubicBezTo>
                        <a:pt x="143268" y="222598"/>
                        <a:pt x="110818" y="310059"/>
                        <a:pt x="78755" y="397632"/>
                      </a:cubicBezTo>
                      <a:cubicBezTo>
                        <a:pt x="62885" y="441012"/>
                        <a:pt x="47122" y="484443"/>
                        <a:pt x="31416" y="527877"/>
                      </a:cubicBezTo>
                      <a:cubicBezTo>
                        <a:pt x="23859" y="548724"/>
                        <a:pt x="16415" y="569519"/>
                        <a:pt x="8967" y="590420"/>
                      </a:cubicBezTo>
                      <a:cubicBezTo>
                        <a:pt x="7716" y="587870"/>
                        <a:pt x="6468" y="585263"/>
                        <a:pt x="5163" y="582710"/>
                      </a:cubicBezTo>
                      <a:cubicBezTo>
                        <a:pt x="3424" y="579289"/>
                        <a:pt x="1739" y="575815"/>
                        <a:pt x="0" y="572449"/>
                      </a:cubicBezTo>
                      <a:cubicBezTo>
                        <a:pt x="8153" y="549973"/>
                        <a:pt x="16198" y="527494"/>
                        <a:pt x="24348" y="505073"/>
                      </a:cubicBezTo>
                      <a:cubicBezTo>
                        <a:pt x="56197" y="417392"/>
                        <a:pt x="88373" y="329819"/>
                        <a:pt x="120982" y="242412"/>
                      </a:cubicBezTo>
                      <a:cubicBezTo>
                        <a:pt x="137122" y="199087"/>
                        <a:pt x="153374" y="155873"/>
                        <a:pt x="169680" y="112656"/>
                      </a:cubicBezTo>
                      <a:cubicBezTo>
                        <a:pt x="172670" y="104674"/>
                        <a:pt x="175657" y="96638"/>
                        <a:pt x="178647" y="88605"/>
                      </a:cubicBezTo>
                      <a:cubicBezTo>
                        <a:pt x="186475" y="67322"/>
                        <a:pt x="194299" y="45933"/>
                        <a:pt x="202672" y="24812"/>
                      </a:cubicBezTo>
                      <a:cubicBezTo>
                        <a:pt x="205988" y="16505"/>
                        <a:pt x="209357" y="8198"/>
                        <a:pt x="212944" y="0"/>
                      </a:cubicBezTo>
                      <a:cubicBezTo>
                        <a:pt x="216962" y="1249"/>
                        <a:pt x="221094" y="2661"/>
                        <a:pt x="225224" y="4128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35"/>
                <p:cNvSpPr/>
                <p:nvPr/>
              </p:nvSpPr>
              <p:spPr>
                <a:xfrm>
                  <a:off x="7869942" y="4962113"/>
                  <a:ext cx="267293" cy="614900"/>
                </a:xfrm>
                <a:custGeom>
                  <a:rect b="b" l="l" r="r" t="t"/>
                  <a:pathLst>
                    <a:path extrusionOk="0" h="614900" w="267293">
                      <a:moveTo>
                        <a:pt x="267294" y="1682"/>
                      </a:moveTo>
                      <a:cubicBezTo>
                        <a:pt x="264521" y="10910"/>
                        <a:pt x="260934" y="19979"/>
                        <a:pt x="257564" y="29044"/>
                      </a:cubicBezTo>
                      <a:cubicBezTo>
                        <a:pt x="256422" y="32139"/>
                        <a:pt x="255283" y="35234"/>
                        <a:pt x="254140" y="38329"/>
                      </a:cubicBezTo>
                      <a:cubicBezTo>
                        <a:pt x="250771" y="47341"/>
                        <a:pt x="247401" y="56301"/>
                        <a:pt x="244031" y="65258"/>
                      </a:cubicBezTo>
                      <a:cubicBezTo>
                        <a:pt x="234902" y="89688"/>
                        <a:pt x="225660" y="114012"/>
                        <a:pt x="216368" y="138388"/>
                      </a:cubicBezTo>
                      <a:cubicBezTo>
                        <a:pt x="216314" y="138496"/>
                        <a:pt x="216259" y="138659"/>
                        <a:pt x="216205" y="138767"/>
                      </a:cubicBezTo>
                      <a:cubicBezTo>
                        <a:pt x="182562" y="226719"/>
                        <a:pt x="147943" y="314291"/>
                        <a:pt x="112452" y="401482"/>
                      </a:cubicBezTo>
                      <a:cubicBezTo>
                        <a:pt x="94898" y="444645"/>
                        <a:pt x="77070" y="487750"/>
                        <a:pt x="59025" y="530748"/>
                      </a:cubicBezTo>
                      <a:cubicBezTo>
                        <a:pt x="48915" y="554961"/>
                        <a:pt x="38969" y="579285"/>
                        <a:pt x="28588" y="603390"/>
                      </a:cubicBezTo>
                      <a:cubicBezTo>
                        <a:pt x="19076" y="607190"/>
                        <a:pt x="9512" y="611046"/>
                        <a:pt x="0" y="614900"/>
                      </a:cubicBezTo>
                      <a:cubicBezTo>
                        <a:pt x="15001" y="578686"/>
                        <a:pt x="30816" y="542800"/>
                        <a:pt x="45925" y="506589"/>
                      </a:cubicBezTo>
                      <a:cubicBezTo>
                        <a:pt x="82176" y="419724"/>
                        <a:pt x="117504" y="332423"/>
                        <a:pt x="151963" y="244796"/>
                      </a:cubicBezTo>
                      <a:cubicBezTo>
                        <a:pt x="166148" y="208639"/>
                        <a:pt x="180226" y="172371"/>
                        <a:pt x="194085" y="136051"/>
                      </a:cubicBezTo>
                      <a:cubicBezTo>
                        <a:pt x="196858" y="128831"/>
                        <a:pt x="199628" y="121554"/>
                        <a:pt x="202401" y="114334"/>
                      </a:cubicBezTo>
                      <a:cubicBezTo>
                        <a:pt x="210771" y="92347"/>
                        <a:pt x="219141" y="70304"/>
                        <a:pt x="227402" y="48316"/>
                      </a:cubicBezTo>
                      <a:cubicBezTo>
                        <a:pt x="229684" y="42289"/>
                        <a:pt x="231803" y="36210"/>
                        <a:pt x="233979" y="30074"/>
                      </a:cubicBezTo>
                      <a:cubicBezTo>
                        <a:pt x="237457" y="20138"/>
                        <a:pt x="240990" y="10148"/>
                        <a:pt x="245119" y="484"/>
                      </a:cubicBezTo>
                      <a:cubicBezTo>
                        <a:pt x="252076" y="-489"/>
                        <a:pt x="259578" y="53"/>
                        <a:pt x="267294" y="1682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35"/>
                <p:cNvSpPr/>
                <p:nvPr/>
              </p:nvSpPr>
              <p:spPr>
                <a:xfrm>
                  <a:off x="7919237" y="4969167"/>
                  <a:ext cx="250445" cy="588140"/>
                </a:xfrm>
                <a:custGeom>
                  <a:rect b="b" l="l" r="r" t="t"/>
                  <a:pathLst>
                    <a:path extrusionOk="0" h="588140" w="250445">
                      <a:moveTo>
                        <a:pt x="250445" y="5215"/>
                      </a:moveTo>
                      <a:cubicBezTo>
                        <a:pt x="246150" y="17755"/>
                        <a:pt x="241478" y="30135"/>
                        <a:pt x="236641" y="42513"/>
                      </a:cubicBezTo>
                      <a:cubicBezTo>
                        <a:pt x="224738" y="73133"/>
                        <a:pt x="211696" y="103319"/>
                        <a:pt x="199465" y="133668"/>
                      </a:cubicBezTo>
                      <a:cubicBezTo>
                        <a:pt x="199140" y="134427"/>
                        <a:pt x="198811" y="135134"/>
                        <a:pt x="198540" y="135893"/>
                      </a:cubicBezTo>
                      <a:cubicBezTo>
                        <a:pt x="164843" y="219666"/>
                        <a:pt x="131145" y="303436"/>
                        <a:pt x="97397" y="387208"/>
                      </a:cubicBezTo>
                      <a:cubicBezTo>
                        <a:pt x="71473" y="451598"/>
                        <a:pt x="45546" y="515987"/>
                        <a:pt x="19567" y="580430"/>
                      </a:cubicBezTo>
                      <a:cubicBezTo>
                        <a:pt x="13045" y="582981"/>
                        <a:pt x="6522" y="585534"/>
                        <a:pt x="0" y="588141"/>
                      </a:cubicBezTo>
                      <a:cubicBezTo>
                        <a:pt x="12828" y="556272"/>
                        <a:pt x="25653" y="524348"/>
                        <a:pt x="38481" y="492424"/>
                      </a:cubicBezTo>
                      <a:cubicBezTo>
                        <a:pt x="72341" y="408001"/>
                        <a:pt x="106309" y="323632"/>
                        <a:pt x="140278" y="239209"/>
                      </a:cubicBezTo>
                      <a:cubicBezTo>
                        <a:pt x="154628" y="203594"/>
                        <a:pt x="168921" y="168033"/>
                        <a:pt x="183216" y="132473"/>
                      </a:cubicBezTo>
                      <a:cubicBezTo>
                        <a:pt x="185826" y="126011"/>
                        <a:pt x="188434" y="119496"/>
                        <a:pt x="191044" y="113035"/>
                      </a:cubicBezTo>
                      <a:cubicBezTo>
                        <a:pt x="201153" y="87898"/>
                        <a:pt x="210825" y="62381"/>
                        <a:pt x="221100" y="37244"/>
                      </a:cubicBezTo>
                      <a:cubicBezTo>
                        <a:pt x="226263" y="24704"/>
                        <a:pt x="231589" y="12269"/>
                        <a:pt x="237297" y="0"/>
                      </a:cubicBezTo>
                      <a:cubicBezTo>
                        <a:pt x="241750" y="1632"/>
                        <a:pt x="246153" y="3369"/>
                        <a:pt x="250445" y="5215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87" name="Google Shape;887;p35"/>
            <p:cNvSpPr/>
            <p:nvPr/>
          </p:nvSpPr>
          <p:spPr>
            <a:xfrm>
              <a:off x="7818637" y="4263969"/>
              <a:ext cx="958991" cy="943723"/>
            </a:xfrm>
            <a:custGeom>
              <a:rect b="b" l="l" r="r" t="t"/>
              <a:pathLst>
                <a:path extrusionOk="0" h="943723" w="958991">
                  <a:moveTo>
                    <a:pt x="506359" y="128"/>
                  </a:moveTo>
                  <a:cubicBezTo>
                    <a:pt x="552175" y="1942"/>
                    <a:pt x="589345" y="46934"/>
                    <a:pt x="630970" y="61325"/>
                  </a:cubicBezTo>
                  <a:cubicBezTo>
                    <a:pt x="673751" y="76116"/>
                    <a:pt x="730794" y="64084"/>
                    <a:pt x="767016" y="89891"/>
                  </a:cubicBezTo>
                  <a:cubicBezTo>
                    <a:pt x="803663" y="116001"/>
                    <a:pt x="810834" y="173989"/>
                    <a:pt x="838542" y="209008"/>
                  </a:cubicBezTo>
                  <a:cubicBezTo>
                    <a:pt x="866346" y="244146"/>
                    <a:pt x="921184" y="264677"/>
                    <a:pt x="937729" y="306382"/>
                  </a:cubicBezTo>
                  <a:cubicBezTo>
                    <a:pt x="954093" y="347625"/>
                    <a:pt x="928309" y="399680"/>
                    <a:pt x="931464" y="445002"/>
                  </a:cubicBezTo>
                  <a:cubicBezTo>
                    <a:pt x="934488" y="488433"/>
                    <a:pt x="967814" y="536360"/>
                    <a:pt x="956748" y="581446"/>
                  </a:cubicBezTo>
                  <a:cubicBezTo>
                    <a:pt x="948124" y="616578"/>
                    <a:pt x="900571" y="636592"/>
                    <a:pt x="884222" y="667518"/>
                  </a:cubicBezTo>
                  <a:cubicBezTo>
                    <a:pt x="867514" y="699130"/>
                    <a:pt x="877700" y="749479"/>
                    <a:pt x="854289" y="775954"/>
                  </a:cubicBezTo>
                  <a:cubicBezTo>
                    <a:pt x="830755" y="802566"/>
                    <a:pt x="779252" y="798795"/>
                    <a:pt x="750341" y="819454"/>
                  </a:cubicBezTo>
                  <a:cubicBezTo>
                    <a:pt x="721513" y="840055"/>
                    <a:pt x="708588" y="889936"/>
                    <a:pt x="675804" y="903862"/>
                  </a:cubicBezTo>
                  <a:cubicBezTo>
                    <a:pt x="643244" y="917695"/>
                    <a:pt x="598329" y="892446"/>
                    <a:pt x="563233" y="898953"/>
                  </a:cubicBezTo>
                  <a:cubicBezTo>
                    <a:pt x="528562" y="905380"/>
                    <a:pt x="495475" y="945126"/>
                    <a:pt x="459651" y="943685"/>
                  </a:cubicBezTo>
                  <a:cubicBezTo>
                    <a:pt x="423857" y="941588"/>
                    <a:pt x="394858" y="898776"/>
                    <a:pt x="360989" y="888963"/>
                  </a:cubicBezTo>
                  <a:cubicBezTo>
                    <a:pt x="326706" y="879030"/>
                    <a:pt x="279516" y="899729"/>
                    <a:pt x="248480" y="882756"/>
                  </a:cubicBezTo>
                  <a:cubicBezTo>
                    <a:pt x="217233" y="865666"/>
                    <a:pt x="209297" y="814755"/>
                    <a:pt x="182645" y="791412"/>
                  </a:cubicBezTo>
                  <a:cubicBezTo>
                    <a:pt x="155915" y="768004"/>
                    <a:pt x="104293" y="766680"/>
                    <a:pt x="83503" y="737880"/>
                  </a:cubicBezTo>
                  <a:cubicBezTo>
                    <a:pt x="62819" y="709228"/>
                    <a:pt x="77932" y="660129"/>
                    <a:pt x="64427" y="627025"/>
                  </a:cubicBezTo>
                  <a:cubicBezTo>
                    <a:pt x="51217" y="594639"/>
                    <a:pt x="5871" y="570035"/>
                    <a:pt x="759" y="534226"/>
                  </a:cubicBezTo>
                  <a:cubicBezTo>
                    <a:pt x="-5800" y="488271"/>
                    <a:pt x="32098" y="443861"/>
                    <a:pt x="39397" y="400941"/>
                  </a:cubicBezTo>
                  <a:cubicBezTo>
                    <a:pt x="47013" y="356149"/>
                    <a:pt x="26498" y="301804"/>
                    <a:pt x="46853" y="262375"/>
                  </a:cubicBezTo>
                  <a:cubicBezTo>
                    <a:pt x="67437" y="222504"/>
                    <a:pt x="124037" y="207479"/>
                    <a:pt x="155173" y="175253"/>
                  </a:cubicBezTo>
                  <a:cubicBezTo>
                    <a:pt x="186203" y="143135"/>
                    <a:pt x="199068" y="86137"/>
                    <a:pt x="238114" y="63767"/>
                  </a:cubicBezTo>
                  <a:cubicBezTo>
                    <a:pt x="276709" y="41656"/>
                    <a:pt x="332281" y="59251"/>
                    <a:pt x="376316" y="48748"/>
                  </a:cubicBezTo>
                  <a:cubicBezTo>
                    <a:pt x="419154" y="38527"/>
                    <a:pt x="460584" y="-2582"/>
                    <a:pt x="506359" y="12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7893770" y="4344230"/>
              <a:ext cx="804292" cy="776345"/>
            </a:xfrm>
            <a:custGeom>
              <a:rect b="b" l="l" r="r" t="t"/>
              <a:pathLst>
                <a:path extrusionOk="0" h="776345" w="804292">
                  <a:moveTo>
                    <a:pt x="799488" y="450628"/>
                  </a:moveTo>
                  <a:cubicBezTo>
                    <a:pt x="783862" y="548969"/>
                    <a:pt x="730771" y="641494"/>
                    <a:pt x="650035" y="700905"/>
                  </a:cubicBezTo>
                  <a:cubicBezTo>
                    <a:pt x="528836" y="790092"/>
                    <a:pt x="355849" y="800555"/>
                    <a:pt x="222702" y="730404"/>
                  </a:cubicBezTo>
                  <a:cubicBezTo>
                    <a:pt x="110407" y="671241"/>
                    <a:pt x="30150" y="558417"/>
                    <a:pt x="4598" y="434884"/>
                  </a:cubicBezTo>
                  <a:cubicBezTo>
                    <a:pt x="-17817" y="326528"/>
                    <a:pt x="45086" y="195433"/>
                    <a:pt x="120345" y="118626"/>
                  </a:cubicBezTo>
                  <a:cubicBezTo>
                    <a:pt x="178427" y="59349"/>
                    <a:pt x="254417" y="18944"/>
                    <a:pt x="336422" y="5295"/>
                  </a:cubicBezTo>
                  <a:cubicBezTo>
                    <a:pt x="337653" y="5095"/>
                    <a:pt x="338886" y="4895"/>
                    <a:pt x="340117" y="4696"/>
                  </a:cubicBezTo>
                  <a:cubicBezTo>
                    <a:pt x="543437" y="-28258"/>
                    <a:pt x="756761" y="116033"/>
                    <a:pt x="797249" y="318389"/>
                  </a:cubicBezTo>
                  <a:cubicBezTo>
                    <a:pt x="805979" y="362017"/>
                    <a:pt x="806439" y="406897"/>
                    <a:pt x="799488" y="450628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7994430" y="4441327"/>
              <a:ext cx="603040" cy="582084"/>
            </a:xfrm>
            <a:custGeom>
              <a:rect b="b" l="l" r="r" t="t"/>
              <a:pathLst>
                <a:path extrusionOk="0" h="582084" w="603040">
                  <a:moveTo>
                    <a:pt x="599438" y="337867"/>
                  </a:moveTo>
                  <a:cubicBezTo>
                    <a:pt x="587721" y="411601"/>
                    <a:pt x="547915" y="480974"/>
                    <a:pt x="487383" y="525521"/>
                  </a:cubicBezTo>
                  <a:cubicBezTo>
                    <a:pt x="396512" y="592392"/>
                    <a:pt x="266809" y="600236"/>
                    <a:pt x="166976" y="547640"/>
                  </a:cubicBezTo>
                  <a:cubicBezTo>
                    <a:pt x="82782" y="503279"/>
                    <a:pt x="22606" y="418687"/>
                    <a:pt x="3447" y="326066"/>
                  </a:cubicBezTo>
                  <a:cubicBezTo>
                    <a:pt x="-13359" y="244820"/>
                    <a:pt x="33803" y="146528"/>
                    <a:pt x="90232" y="88942"/>
                  </a:cubicBezTo>
                  <a:cubicBezTo>
                    <a:pt x="133782" y="44498"/>
                    <a:pt x="190756" y="14201"/>
                    <a:pt x="252242" y="3968"/>
                  </a:cubicBezTo>
                  <a:cubicBezTo>
                    <a:pt x="253164" y="3820"/>
                    <a:pt x="254089" y="3669"/>
                    <a:pt x="255012" y="3520"/>
                  </a:cubicBezTo>
                  <a:cubicBezTo>
                    <a:pt x="407458" y="-21186"/>
                    <a:pt x="567403" y="86999"/>
                    <a:pt x="597759" y="238721"/>
                  </a:cubicBezTo>
                  <a:cubicBezTo>
                    <a:pt x="604304" y="271429"/>
                    <a:pt x="604650" y="305082"/>
                    <a:pt x="599438" y="337867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35"/>
          <p:cNvGrpSpPr/>
          <p:nvPr/>
        </p:nvGrpSpPr>
        <p:grpSpPr>
          <a:xfrm rot="-683286">
            <a:off x="7819748" y="7102914"/>
            <a:ext cx="956769" cy="1389189"/>
            <a:chOff x="7819748" y="7102914"/>
            <a:chExt cx="956769" cy="1389189"/>
          </a:xfrm>
        </p:grpSpPr>
        <p:sp>
          <p:nvSpPr>
            <p:cNvPr id="891" name="Google Shape;891;p35"/>
            <p:cNvSpPr/>
            <p:nvPr/>
          </p:nvSpPr>
          <p:spPr>
            <a:xfrm>
              <a:off x="7836797" y="7140971"/>
              <a:ext cx="939720" cy="1351132"/>
            </a:xfrm>
            <a:custGeom>
              <a:rect b="b" l="l" r="r" t="t"/>
              <a:pathLst>
                <a:path extrusionOk="0" h="1351132" w="939720">
                  <a:moveTo>
                    <a:pt x="899079" y="29153"/>
                  </a:moveTo>
                  <a:cubicBezTo>
                    <a:pt x="894003" y="28026"/>
                    <a:pt x="888708" y="27912"/>
                    <a:pt x="883484" y="27809"/>
                  </a:cubicBezTo>
                  <a:cubicBezTo>
                    <a:pt x="832326" y="26809"/>
                    <a:pt x="781314" y="24958"/>
                    <a:pt x="730189" y="23182"/>
                  </a:cubicBezTo>
                  <a:cubicBezTo>
                    <a:pt x="678964" y="21403"/>
                    <a:pt x="627738" y="19552"/>
                    <a:pt x="576518" y="17608"/>
                  </a:cubicBezTo>
                  <a:cubicBezTo>
                    <a:pt x="474309" y="13730"/>
                    <a:pt x="372092" y="9426"/>
                    <a:pt x="269869" y="6002"/>
                  </a:cubicBezTo>
                  <a:cubicBezTo>
                    <a:pt x="269669" y="3458"/>
                    <a:pt x="190329" y="3023"/>
                    <a:pt x="184140" y="2856"/>
                  </a:cubicBezTo>
                  <a:cubicBezTo>
                    <a:pt x="150688" y="1957"/>
                    <a:pt x="117244" y="740"/>
                    <a:pt x="83784" y="236"/>
                  </a:cubicBezTo>
                  <a:cubicBezTo>
                    <a:pt x="67296" y="-11"/>
                    <a:pt x="50792" y="-142"/>
                    <a:pt x="34312" y="242"/>
                  </a:cubicBezTo>
                  <a:cubicBezTo>
                    <a:pt x="24416" y="470"/>
                    <a:pt x="12292" y="153"/>
                    <a:pt x="10450" y="12558"/>
                  </a:cubicBezTo>
                  <a:cubicBezTo>
                    <a:pt x="7288" y="33836"/>
                    <a:pt x="11109" y="58415"/>
                    <a:pt x="11476" y="79949"/>
                  </a:cubicBezTo>
                  <a:cubicBezTo>
                    <a:pt x="12862" y="161555"/>
                    <a:pt x="12798" y="243239"/>
                    <a:pt x="15016" y="324803"/>
                  </a:cubicBezTo>
                  <a:cubicBezTo>
                    <a:pt x="14999" y="326443"/>
                    <a:pt x="14980" y="328080"/>
                    <a:pt x="14963" y="329720"/>
                  </a:cubicBezTo>
                  <a:cubicBezTo>
                    <a:pt x="13163" y="493563"/>
                    <a:pt x="11362" y="657407"/>
                    <a:pt x="9562" y="821251"/>
                  </a:cubicBezTo>
                  <a:lnTo>
                    <a:pt x="6863" y="1067015"/>
                  </a:lnTo>
                  <a:cubicBezTo>
                    <a:pt x="6387" y="1110372"/>
                    <a:pt x="7736" y="1154492"/>
                    <a:pt x="7444" y="1198339"/>
                  </a:cubicBezTo>
                  <a:cubicBezTo>
                    <a:pt x="6467" y="1210165"/>
                    <a:pt x="5811" y="1222022"/>
                    <a:pt x="5237" y="1233901"/>
                  </a:cubicBezTo>
                  <a:cubicBezTo>
                    <a:pt x="3824" y="1263208"/>
                    <a:pt x="-2546" y="1297086"/>
                    <a:pt x="1124" y="1326156"/>
                  </a:cubicBezTo>
                  <a:cubicBezTo>
                    <a:pt x="4678" y="1354290"/>
                    <a:pt x="34409" y="1348917"/>
                    <a:pt x="58213" y="1349471"/>
                  </a:cubicBezTo>
                  <a:cubicBezTo>
                    <a:pt x="344256" y="1356114"/>
                    <a:pt x="630593" y="1342478"/>
                    <a:pt x="915008" y="1315042"/>
                  </a:cubicBezTo>
                  <a:cubicBezTo>
                    <a:pt x="932189" y="1313386"/>
                    <a:pt x="938405" y="1310980"/>
                    <a:pt x="939307" y="1291716"/>
                  </a:cubicBezTo>
                  <a:cubicBezTo>
                    <a:pt x="940498" y="1266184"/>
                    <a:pt x="938814" y="1240123"/>
                    <a:pt x="938024" y="1214589"/>
                  </a:cubicBezTo>
                  <a:cubicBezTo>
                    <a:pt x="934782" y="1109815"/>
                    <a:pt x="929236" y="1005709"/>
                    <a:pt x="927071" y="900838"/>
                  </a:cubicBezTo>
                  <a:cubicBezTo>
                    <a:pt x="924177" y="736271"/>
                    <a:pt x="921286" y="571706"/>
                    <a:pt x="918392" y="407138"/>
                  </a:cubicBezTo>
                  <a:cubicBezTo>
                    <a:pt x="916474" y="298124"/>
                    <a:pt x="914710" y="189692"/>
                    <a:pt x="917607" y="80704"/>
                  </a:cubicBezTo>
                  <a:cubicBezTo>
                    <a:pt x="918088" y="62608"/>
                    <a:pt x="925262" y="37502"/>
                    <a:pt x="902354" y="30044"/>
                  </a:cubicBezTo>
                  <a:cubicBezTo>
                    <a:pt x="901275" y="29691"/>
                    <a:pt x="900181" y="29398"/>
                    <a:pt x="899079" y="29153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7844704" y="7195603"/>
              <a:ext cx="919138" cy="1273741"/>
            </a:xfrm>
            <a:custGeom>
              <a:rect b="b" l="l" r="r" t="t"/>
              <a:pathLst>
                <a:path extrusionOk="0" h="1273741" w="919138">
                  <a:moveTo>
                    <a:pt x="918858" y="1223872"/>
                  </a:moveTo>
                  <a:cubicBezTo>
                    <a:pt x="920558" y="1195261"/>
                    <a:pt x="914080" y="1164771"/>
                    <a:pt x="911717" y="1136205"/>
                  </a:cubicBezTo>
                  <a:cubicBezTo>
                    <a:pt x="909079" y="1104315"/>
                    <a:pt x="906808" y="1072394"/>
                    <a:pt x="904899" y="1040454"/>
                  </a:cubicBezTo>
                  <a:cubicBezTo>
                    <a:pt x="894940" y="873809"/>
                    <a:pt x="893231" y="706425"/>
                    <a:pt x="891111" y="539513"/>
                  </a:cubicBezTo>
                  <a:cubicBezTo>
                    <a:pt x="889257" y="393729"/>
                    <a:pt x="884081" y="246786"/>
                    <a:pt x="888770" y="101052"/>
                  </a:cubicBezTo>
                  <a:cubicBezTo>
                    <a:pt x="888801" y="99170"/>
                    <a:pt x="888832" y="97322"/>
                    <a:pt x="888832" y="95443"/>
                  </a:cubicBezTo>
                  <a:cubicBezTo>
                    <a:pt x="889015" y="67019"/>
                    <a:pt x="888217" y="38597"/>
                    <a:pt x="886859" y="10204"/>
                  </a:cubicBezTo>
                  <a:cubicBezTo>
                    <a:pt x="886583" y="4717"/>
                    <a:pt x="882359" y="-61"/>
                    <a:pt x="876599" y="1"/>
                  </a:cubicBezTo>
                  <a:cubicBezTo>
                    <a:pt x="738642" y="1295"/>
                    <a:pt x="600683" y="2620"/>
                    <a:pt x="462726" y="3945"/>
                  </a:cubicBezTo>
                  <a:cubicBezTo>
                    <a:pt x="324769" y="5240"/>
                    <a:pt x="186813" y="6351"/>
                    <a:pt x="48854" y="7860"/>
                  </a:cubicBezTo>
                  <a:cubicBezTo>
                    <a:pt x="42105" y="7952"/>
                    <a:pt x="35109" y="8043"/>
                    <a:pt x="29101" y="11560"/>
                  </a:cubicBezTo>
                  <a:cubicBezTo>
                    <a:pt x="23029" y="15104"/>
                    <a:pt x="19300" y="21301"/>
                    <a:pt x="17823" y="28082"/>
                  </a:cubicBezTo>
                  <a:cubicBezTo>
                    <a:pt x="16373" y="34925"/>
                    <a:pt x="16899" y="41985"/>
                    <a:pt x="17082" y="48889"/>
                  </a:cubicBezTo>
                  <a:cubicBezTo>
                    <a:pt x="17330" y="58015"/>
                    <a:pt x="17575" y="67138"/>
                    <a:pt x="17823" y="76264"/>
                  </a:cubicBezTo>
                  <a:cubicBezTo>
                    <a:pt x="18716" y="110668"/>
                    <a:pt x="19487" y="145072"/>
                    <a:pt x="20132" y="179473"/>
                  </a:cubicBezTo>
                  <a:cubicBezTo>
                    <a:pt x="21426" y="247911"/>
                    <a:pt x="22258" y="316316"/>
                    <a:pt x="22567" y="384753"/>
                  </a:cubicBezTo>
                  <a:cubicBezTo>
                    <a:pt x="23216" y="522428"/>
                    <a:pt x="21888" y="660105"/>
                    <a:pt x="18563" y="797749"/>
                  </a:cubicBezTo>
                  <a:cubicBezTo>
                    <a:pt x="15265" y="935393"/>
                    <a:pt x="9998" y="1072976"/>
                    <a:pt x="2723" y="1210467"/>
                  </a:cubicBezTo>
                  <a:cubicBezTo>
                    <a:pt x="1861" y="1227020"/>
                    <a:pt x="967" y="1243576"/>
                    <a:pt x="13" y="1260160"/>
                  </a:cubicBezTo>
                  <a:cubicBezTo>
                    <a:pt x="-296" y="1265862"/>
                    <a:pt x="5005" y="1270149"/>
                    <a:pt x="10304" y="1270363"/>
                  </a:cubicBezTo>
                  <a:cubicBezTo>
                    <a:pt x="172585" y="1276972"/>
                    <a:pt x="335080" y="1273036"/>
                    <a:pt x="497269" y="1265842"/>
                  </a:cubicBezTo>
                  <a:cubicBezTo>
                    <a:pt x="578409" y="1262243"/>
                    <a:pt x="659511" y="1257813"/>
                    <a:pt x="740615" y="1253476"/>
                  </a:cubicBezTo>
                  <a:cubicBezTo>
                    <a:pt x="762663" y="1252298"/>
                    <a:pt x="784739" y="1251717"/>
                    <a:pt x="806798" y="1250762"/>
                  </a:cubicBezTo>
                  <a:cubicBezTo>
                    <a:pt x="825660" y="1249943"/>
                    <a:pt x="844474" y="1248289"/>
                    <a:pt x="863261" y="1246466"/>
                  </a:cubicBezTo>
                  <a:cubicBezTo>
                    <a:pt x="872661" y="1245553"/>
                    <a:pt x="882056" y="1244598"/>
                    <a:pt x="891456" y="1243682"/>
                  </a:cubicBezTo>
                  <a:cubicBezTo>
                    <a:pt x="898118" y="1243033"/>
                    <a:pt x="908303" y="1243938"/>
                    <a:pt x="913863" y="1239579"/>
                  </a:cubicBezTo>
                  <a:cubicBezTo>
                    <a:pt x="917002" y="1237137"/>
                    <a:pt x="918421" y="1231229"/>
                    <a:pt x="918858" y="1223872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7819748" y="7163883"/>
              <a:ext cx="900105" cy="1264744"/>
            </a:xfrm>
            <a:custGeom>
              <a:rect b="b" l="l" r="r" t="t"/>
              <a:pathLst>
                <a:path extrusionOk="0" h="1264744" w="900105">
                  <a:moveTo>
                    <a:pt x="885731" y="632460"/>
                  </a:moveTo>
                  <a:cubicBezTo>
                    <a:pt x="885520" y="833522"/>
                    <a:pt x="890083" y="1034807"/>
                    <a:pt x="900099" y="1236741"/>
                  </a:cubicBezTo>
                  <a:cubicBezTo>
                    <a:pt x="900293" y="1241031"/>
                    <a:pt x="896445" y="1244288"/>
                    <a:pt x="892518" y="1244447"/>
                  </a:cubicBezTo>
                  <a:cubicBezTo>
                    <a:pt x="828019" y="1246950"/>
                    <a:pt x="763522" y="1249213"/>
                    <a:pt x="698987" y="1251279"/>
                  </a:cubicBezTo>
                  <a:cubicBezTo>
                    <a:pt x="584726" y="1254934"/>
                    <a:pt x="470425" y="1257874"/>
                    <a:pt x="356125" y="1260137"/>
                  </a:cubicBezTo>
                  <a:cubicBezTo>
                    <a:pt x="241436" y="1262401"/>
                    <a:pt x="126710" y="1264466"/>
                    <a:pt x="11981" y="1264745"/>
                  </a:cubicBezTo>
                  <a:cubicBezTo>
                    <a:pt x="6655" y="1264745"/>
                    <a:pt x="4206" y="1259898"/>
                    <a:pt x="4827" y="1255132"/>
                  </a:cubicBezTo>
                  <a:cubicBezTo>
                    <a:pt x="25466" y="1096992"/>
                    <a:pt x="4150" y="934794"/>
                    <a:pt x="666" y="776070"/>
                  </a:cubicBezTo>
                  <a:cubicBezTo>
                    <a:pt x="-4357" y="547193"/>
                    <a:pt x="20969" y="317626"/>
                    <a:pt x="11708" y="89342"/>
                  </a:cubicBezTo>
                  <a:cubicBezTo>
                    <a:pt x="10503" y="62686"/>
                    <a:pt x="8363" y="36072"/>
                    <a:pt x="4827" y="9613"/>
                  </a:cubicBezTo>
                  <a:cubicBezTo>
                    <a:pt x="4206" y="4847"/>
                    <a:pt x="6655" y="0"/>
                    <a:pt x="11981" y="0"/>
                  </a:cubicBezTo>
                  <a:cubicBezTo>
                    <a:pt x="126710" y="278"/>
                    <a:pt x="241436" y="2344"/>
                    <a:pt x="356125" y="4607"/>
                  </a:cubicBezTo>
                  <a:cubicBezTo>
                    <a:pt x="470425" y="6871"/>
                    <a:pt x="584726" y="9811"/>
                    <a:pt x="698987" y="13466"/>
                  </a:cubicBezTo>
                  <a:cubicBezTo>
                    <a:pt x="763522" y="15532"/>
                    <a:pt x="828022" y="17795"/>
                    <a:pt x="892518" y="20298"/>
                  </a:cubicBezTo>
                  <a:cubicBezTo>
                    <a:pt x="896445" y="20456"/>
                    <a:pt x="900293" y="23714"/>
                    <a:pt x="900099" y="28004"/>
                  </a:cubicBezTo>
                  <a:cubicBezTo>
                    <a:pt x="890957" y="229556"/>
                    <a:pt x="885943" y="430897"/>
                    <a:pt x="885731" y="632460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7928287" y="7356922"/>
              <a:ext cx="173665" cy="199447"/>
            </a:xfrm>
            <a:custGeom>
              <a:rect b="b" l="l" r="r" t="t"/>
              <a:pathLst>
                <a:path extrusionOk="0" h="199447" w="173665">
                  <a:moveTo>
                    <a:pt x="169716" y="2523"/>
                  </a:moveTo>
                  <a:cubicBezTo>
                    <a:pt x="164442" y="-1820"/>
                    <a:pt x="157213" y="-297"/>
                    <a:pt x="153378" y="5115"/>
                  </a:cubicBezTo>
                  <a:cubicBezTo>
                    <a:pt x="149159" y="11067"/>
                    <a:pt x="146220" y="18168"/>
                    <a:pt x="142497" y="24469"/>
                  </a:cubicBezTo>
                  <a:cubicBezTo>
                    <a:pt x="141612" y="25966"/>
                    <a:pt x="140680" y="27439"/>
                    <a:pt x="139773" y="28926"/>
                  </a:cubicBezTo>
                  <a:cubicBezTo>
                    <a:pt x="134897" y="25457"/>
                    <a:pt x="125720" y="26899"/>
                    <a:pt x="120291" y="26910"/>
                  </a:cubicBezTo>
                  <a:cubicBezTo>
                    <a:pt x="95891" y="26968"/>
                    <a:pt x="51027" y="26863"/>
                    <a:pt x="27768" y="34418"/>
                  </a:cubicBezTo>
                  <a:cubicBezTo>
                    <a:pt x="-14894" y="48274"/>
                    <a:pt x="5918" y="100170"/>
                    <a:pt x="3316" y="132973"/>
                  </a:cubicBezTo>
                  <a:cubicBezTo>
                    <a:pt x="2328" y="145434"/>
                    <a:pt x="-5157" y="185631"/>
                    <a:pt x="6283" y="195901"/>
                  </a:cubicBezTo>
                  <a:cubicBezTo>
                    <a:pt x="11578" y="200656"/>
                    <a:pt x="22072" y="198390"/>
                    <a:pt x="60803" y="198791"/>
                  </a:cubicBezTo>
                  <a:cubicBezTo>
                    <a:pt x="79431" y="198983"/>
                    <a:pt x="104904" y="200929"/>
                    <a:pt x="123986" y="197048"/>
                  </a:cubicBezTo>
                  <a:cubicBezTo>
                    <a:pt x="164398" y="188830"/>
                    <a:pt x="153267" y="145487"/>
                    <a:pt x="153676" y="114991"/>
                  </a:cubicBezTo>
                  <a:cubicBezTo>
                    <a:pt x="154360" y="64226"/>
                    <a:pt x="165358" y="51381"/>
                    <a:pt x="155273" y="47277"/>
                  </a:cubicBezTo>
                  <a:cubicBezTo>
                    <a:pt x="157635" y="43539"/>
                    <a:pt x="159956" y="39772"/>
                    <a:pt x="162185" y="35950"/>
                  </a:cubicBezTo>
                  <a:cubicBezTo>
                    <a:pt x="166170" y="29115"/>
                    <a:pt x="170923" y="21838"/>
                    <a:pt x="173311" y="14268"/>
                  </a:cubicBezTo>
                  <a:cubicBezTo>
                    <a:pt x="173247" y="14257"/>
                    <a:pt x="173183" y="14246"/>
                    <a:pt x="173119" y="14235"/>
                  </a:cubicBezTo>
                  <a:cubicBezTo>
                    <a:pt x="174416" y="10140"/>
                    <a:pt x="173456" y="5604"/>
                    <a:pt x="169716" y="2523"/>
                  </a:cubicBezTo>
                  <a:close/>
                  <a:moveTo>
                    <a:pt x="103457" y="182046"/>
                  </a:moveTo>
                  <a:cubicBezTo>
                    <a:pt x="76264" y="183379"/>
                    <a:pt x="45628" y="183808"/>
                    <a:pt x="18079" y="181455"/>
                  </a:cubicBezTo>
                  <a:cubicBezTo>
                    <a:pt x="14010" y="167385"/>
                    <a:pt x="20572" y="146592"/>
                    <a:pt x="20731" y="126979"/>
                  </a:cubicBezTo>
                  <a:cubicBezTo>
                    <a:pt x="21026" y="90281"/>
                    <a:pt x="7977" y="58892"/>
                    <a:pt x="33064" y="50760"/>
                  </a:cubicBezTo>
                  <a:cubicBezTo>
                    <a:pt x="58106" y="42645"/>
                    <a:pt x="87726" y="44268"/>
                    <a:pt x="113687" y="44118"/>
                  </a:cubicBezTo>
                  <a:cubicBezTo>
                    <a:pt x="117293" y="44095"/>
                    <a:pt x="123722" y="45053"/>
                    <a:pt x="129649" y="44805"/>
                  </a:cubicBezTo>
                  <a:cubicBezTo>
                    <a:pt x="121618" y="56876"/>
                    <a:pt x="113119" y="68627"/>
                    <a:pt x="104607" y="80362"/>
                  </a:cubicBezTo>
                  <a:cubicBezTo>
                    <a:pt x="90323" y="100050"/>
                    <a:pt x="75677" y="119838"/>
                    <a:pt x="63900" y="141197"/>
                  </a:cubicBezTo>
                  <a:cubicBezTo>
                    <a:pt x="63652" y="140863"/>
                    <a:pt x="63371" y="140559"/>
                    <a:pt x="63127" y="140222"/>
                  </a:cubicBezTo>
                  <a:cubicBezTo>
                    <a:pt x="59498" y="135186"/>
                    <a:pt x="56910" y="129549"/>
                    <a:pt x="51675" y="125932"/>
                  </a:cubicBezTo>
                  <a:cubicBezTo>
                    <a:pt x="48553" y="123775"/>
                    <a:pt x="42745" y="125414"/>
                    <a:pt x="42033" y="129510"/>
                  </a:cubicBezTo>
                  <a:cubicBezTo>
                    <a:pt x="40739" y="136929"/>
                    <a:pt x="43619" y="143335"/>
                    <a:pt x="46836" y="149922"/>
                  </a:cubicBezTo>
                  <a:cubicBezTo>
                    <a:pt x="49942" y="156277"/>
                    <a:pt x="53921" y="162196"/>
                    <a:pt x="58226" y="167792"/>
                  </a:cubicBezTo>
                  <a:cubicBezTo>
                    <a:pt x="62422" y="173248"/>
                    <a:pt x="72084" y="171776"/>
                    <a:pt x="75301" y="166132"/>
                  </a:cubicBezTo>
                  <a:cubicBezTo>
                    <a:pt x="90195" y="140005"/>
                    <a:pt x="107031" y="115534"/>
                    <a:pt x="124737" y="91244"/>
                  </a:cubicBezTo>
                  <a:cubicBezTo>
                    <a:pt x="129735" y="84387"/>
                    <a:pt x="134714" y="77517"/>
                    <a:pt x="139603" y="70582"/>
                  </a:cubicBezTo>
                  <a:cubicBezTo>
                    <a:pt x="139428" y="73174"/>
                    <a:pt x="139302" y="75465"/>
                    <a:pt x="139099" y="77080"/>
                  </a:cubicBezTo>
                  <a:cubicBezTo>
                    <a:pt x="128180" y="163259"/>
                    <a:pt x="157686" y="179384"/>
                    <a:pt x="103457" y="182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7924569" y="7569089"/>
              <a:ext cx="156106" cy="219451"/>
            </a:xfrm>
            <a:custGeom>
              <a:rect b="b" l="l" r="r" t="t"/>
              <a:pathLst>
                <a:path extrusionOk="0" h="219451" w="156106">
                  <a:moveTo>
                    <a:pt x="148737" y="69014"/>
                  </a:moveTo>
                  <a:cubicBezTo>
                    <a:pt x="149486" y="61729"/>
                    <a:pt x="153871" y="49284"/>
                    <a:pt x="143250" y="47096"/>
                  </a:cubicBezTo>
                  <a:cubicBezTo>
                    <a:pt x="142317" y="46979"/>
                    <a:pt x="141457" y="46993"/>
                    <a:pt x="140653" y="47099"/>
                  </a:cubicBezTo>
                  <a:cubicBezTo>
                    <a:pt x="143183" y="41915"/>
                    <a:pt x="145718" y="36737"/>
                    <a:pt x="148220" y="31540"/>
                  </a:cubicBezTo>
                  <a:cubicBezTo>
                    <a:pt x="151999" y="23683"/>
                    <a:pt x="160600" y="11701"/>
                    <a:pt x="153190" y="3555"/>
                  </a:cubicBezTo>
                  <a:cubicBezTo>
                    <a:pt x="149514" y="-487"/>
                    <a:pt x="142930" y="-1408"/>
                    <a:pt x="138769" y="2497"/>
                  </a:cubicBezTo>
                  <a:cubicBezTo>
                    <a:pt x="136986" y="4672"/>
                    <a:pt x="136785" y="4908"/>
                    <a:pt x="138174" y="3207"/>
                  </a:cubicBezTo>
                  <a:cubicBezTo>
                    <a:pt x="137233" y="4098"/>
                    <a:pt x="136576" y="5167"/>
                    <a:pt x="136115" y="6359"/>
                  </a:cubicBezTo>
                  <a:cubicBezTo>
                    <a:pt x="135143" y="7934"/>
                    <a:pt x="134064" y="9477"/>
                    <a:pt x="133218" y="11119"/>
                  </a:cubicBezTo>
                  <a:cubicBezTo>
                    <a:pt x="131403" y="14649"/>
                    <a:pt x="129686" y="18241"/>
                    <a:pt x="127941" y="21804"/>
                  </a:cubicBezTo>
                  <a:cubicBezTo>
                    <a:pt x="126247" y="25262"/>
                    <a:pt x="124569" y="28731"/>
                    <a:pt x="122888" y="32197"/>
                  </a:cubicBezTo>
                  <a:cubicBezTo>
                    <a:pt x="116936" y="30999"/>
                    <a:pt x="109074" y="32508"/>
                    <a:pt x="104444" y="32461"/>
                  </a:cubicBezTo>
                  <a:cubicBezTo>
                    <a:pt x="77381" y="32185"/>
                    <a:pt x="46417" y="27854"/>
                    <a:pt x="20423" y="37266"/>
                  </a:cubicBezTo>
                  <a:cubicBezTo>
                    <a:pt x="-7463" y="47364"/>
                    <a:pt x="1072" y="83669"/>
                    <a:pt x="1762" y="113026"/>
                  </a:cubicBezTo>
                  <a:cubicBezTo>
                    <a:pt x="2852" y="159359"/>
                    <a:pt x="-1725" y="198312"/>
                    <a:pt x="17957" y="211867"/>
                  </a:cubicBezTo>
                  <a:cubicBezTo>
                    <a:pt x="26467" y="217727"/>
                    <a:pt x="37532" y="217805"/>
                    <a:pt x="47461" y="217797"/>
                  </a:cubicBezTo>
                  <a:cubicBezTo>
                    <a:pt x="86581" y="217758"/>
                    <a:pt x="131108" y="225742"/>
                    <a:pt x="142999" y="206973"/>
                  </a:cubicBezTo>
                  <a:cubicBezTo>
                    <a:pt x="152458" y="192045"/>
                    <a:pt x="143289" y="122074"/>
                    <a:pt x="148737" y="69014"/>
                  </a:cubicBezTo>
                  <a:close/>
                  <a:moveTo>
                    <a:pt x="128445" y="197772"/>
                  </a:moveTo>
                  <a:cubicBezTo>
                    <a:pt x="121238" y="204590"/>
                    <a:pt x="92441" y="200887"/>
                    <a:pt x="78981" y="200550"/>
                  </a:cubicBezTo>
                  <a:cubicBezTo>
                    <a:pt x="46487" y="199735"/>
                    <a:pt x="33753" y="202630"/>
                    <a:pt x="27194" y="197349"/>
                  </a:cubicBezTo>
                  <a:cubicBezTo>
                    <a:pt x="15328" y="187800"/>
                    <a:pt x="20751" y="143752"/>
                    <a:pt x="18798" y="109493"/>
                  </a:cubicBezTo>
                  <a:cubicBezTo>
                    <a:pt x="17907" y="93881"/>
                    <a:pt x="14743" y="76901"/>
                    <a:pt x="18759" y="61506"/>
                  </a:cubicBezTo>
                  <a:cubicBezTo>
                    <a:pt x="21224" y="52057"/>
                    <a:pt x="32155" y="51395"/>
                    <a:pt x="40565" y="50365"/>
                  </a:cubicBezTo>
                  <a:cubicBezTo>
                    <a:pt x="71584" y="46570"/>
                    <a:pt x="98088" y="50462"/>
                    <a:pt x="114192" y="50078"/>
                  </a:cubicBezTo>
                  <a:lnTo>
                    <a:pt x="98508" y="82327"/>
                  </a:lnTo>
                  <a:cubicBezTo>
                    <a:pt x="91927" y="95863"/>
                    <a:pt x="85329" y="109393"/>
                    <a:pt x="78823" y="122964"/>
                  </a:cubicBezTo>
                  <a:cubicBezTo>
                    <a:pt x="74882" y="131183"/>
                    <a:pt x="70797" y="139373"/>
                    <a:pt x="66873" y="147633"/>
                  </a:cubicBezTo>
                  <a:cubicBezTo>
                    <a:pt x="63690" y="142864"/>
                    <a:pt x="60445" y="138284"/>
                    <a:pt x="55664" y="134972"/>
                  </a:cubicBezTo>
                  <a:cubicBezTo>
                    <a:pt x="51991" y="132427"/>
                    <a:pt x="45304" y="135331"/>
                    <a:pt x="45805" y="140228"/>
                  </a:cubicBezTo>
                  <a:cubicBezTo>
                    <a:pt x="46450" y="146544"/>
                    <a:pt x="48863" y="151873"/>
                    <a:pt x="51760" y="157480"/>
                  </a:cubicBezTo>
                  <a:cubicBezTo>
                    <a:pt x="54526" y="162833"/>
                    <a:pt x="56989" y="168307"/>
                    <a:pt x="59616" y="173730"/>
                  </a:cubicBezTo>
                  <a:cubicBezTo>
                    <a:pt x="63000" y="180706"/>
                    <a:pt x="73953" y="181026"/>
                    <a:pt x="77773" y="174300"/>
                  </a:cubicBezTo>
                  <a:cubicBezTo>
                    <a:pt x="86433" y="159053"/>
                    <a:pt x="93705" y="142906"/>
                    <a:pt x="101488" y="127193"/>
                  </a:cubicBezTo>
                  <a:cubicBezTo>
                    <a:pt x="109425" y="111169"/>
                    <a:pt x="117208" y="95064"/>
                    <a:pt x="125056" y="78995"/>
                  </a:cubicBezTo>
                  <a:cubicBezTo>
                    <a:pt x="126898" y="75222"/>
                    <a:pt x="128751" y="71453"/>
                    <a:pt x="130599" y="67681"/>
                  </a:cubicBezTo>
                  <a:cubicBezTo>
                    <a:pt x="130221" y="74320"/>
                    <a:pt x="130563" y="80788"/>
                    <a:pt x="130396" y="84014"/>
                  </a:cubicBezTo>
                  <a:cubicBezTo>
                    <a:pt x="127477" y="140684"/>
                    <a:pt x="133927" y="180342"/>
                    <a:pt x="128445" y="1977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7920570" y="7815900"/>
              <a:ext cx="153895" cy="189134"/>
            </a:xfrm>
            <a:custGeom>
              <a:rect b="b" l="l" r="r" t="t"/>
              <a:pathLst>
                <a:path extrusionOk="0" h="189134" w="153895">
                  <a:moveTo>
                    <a:pt x="143257" y="34287"/>
                  </a:moveTo>
                  <a:cubicBezTo>
                    <a:pt x="145002" y="30487"/>
                    <a:pt x="146658" y="26651"/>
                    <a:pt x="148088" y="22731"/>
                  </a:cubicBezTo>
                  <a:cubicBezTo>
                    <a:pt x="148197" y="22433"/>
                    <a:pt x="148380" y="22033"/>
                    <a:pt x="148539" y="21626"/>
                  </a:cubicBezTo>
                  <a:cubicBezTo>
                    <a:pt x="149994" y="20496"/>
                    <a:pt x="151369" y="18884"/>
                    <a:pt x="152084" y="17623"/>
                  </a:cubicBezTo>
                  <a:cubicBezTo>
                    <a:pt x="154683" y="13043"/>
                    <a:pt x="154647" y="7383"/>
                    <a:pt x="150915" y="3405"/>
                  </a:cubicBezTo>
                  <a:cubicBezTo>
                    <a:pt x="147161" y="-595"/>
                    <a:pt x="140458" y="-1322"/>
                    <a:pt x="136309" y="2576"/>
                  </a:cubicBezTo>
                  <a:cubicBezTo>
                    <a:pt x="135557" y="3280"/>
                    <a:pt x="134926" y="4126"/>
                    <a:pt x="134414" y="5045"/>
                  </a:cubicBezTo>
                  <a:cubicBezTo>
                    <a:pt x="133899" y="5387"/>
                    <a:pt x="133406" y="5769"/>
                    <a:pt x="132941" y="6192"/>
                  </a:cubicBezTo>
                  <a:cubicBezTo>
                    <a:pt x="131294" y="7587"/>
                    <a:pt x="130223" y="9079"/>
                    <a:pt x="129263" y="10958"/>
                  </a:cubicBezTo>
                  <a:cubicBezTo>
                    <a:pt x="129054" y="11370"/>
                    <a:pt x="128854" y="11802"/>
                    <a:pt x="128648" y="12225"/>
                  </a:cubicBezTo>
                  <a:cubicBezTo>
                    <a:pt x="114995" y="11932"/>
                    <a:pt x="93006" y="14964"/>
                    <a:pt x="66372" y="12189"/>
                  </a:cubicBezTo>
                  <a:cubicBezTo>
                    <a:pt x="51503" y="10638"/>
                    <a:pt x="34194" y="6635"/>
                    <a:pt x="20214" y="13600"/>
                  </a:cubicBezTo>
                  <a:cubicBezTo>
                    <a:pt x="-5956" y="26640"/>
                    <a:pt x="756" y="72035"/>
                    <a:pt x="809" y="95523"/>
                  </a:cubicBezTo>
                  <a:cubicBezTo>
                    <a:pt x="848" y="114101"/>
                    <a:pt x="1168" y="141678"/>
                    <a:pt x="2407" y="160264"/>
                  </a:cubicBezTo>
                  <a:cubicBezTo>
                    <a:pt x="4357" y="189540"/>
                    <a:pt x="6528" y="183552"/>
                    <a:pt x="77606" y="186294"/>
                  </a:cubicBezTo>
                  <a:cubicBezTo>
                    <a:pt x="95229" y="186973"/>
                    <a:pt x="133387" y="196480"/>
                    <a:pt x="142840" y="176414"/>
                  </a:cubicBezTo>
                  <a:cubicBezTo>
                    <a:pt x="150326" y="160520"/>
                    <a:pt x="148920" y="121790"/>
                    <a:pt x="148005" y="66492"/>
                  </a:cubicBezTo>
                  <a:cubicBezTo>
                    <a:pt x="147882" y="59446"/>
                    <a:pt x="151761" y="38770"/>
                    <a:pt x="143257" y="34287"/>
                  </a:cubicBezTo>
                  <a:close/>
                  <a:moveTo>
                    <a:pt x="111305" y="172577"/>
                  </a:moveTo>
                  <a:cubicBezTo>
                    <a:pt x="77135" y="169827"/>
                    <a:pt x="23333" y="170381"/>
                    <a:pt x="18536" y="168382"/>
                  </a:cubicBezTo>
                  <a:cubicBezTo>
                    <a:pt x="15650" y="152282"/>
                    <a:pt x="16028" y="80785"/>
                    <a:pt x="16398" y="64321"/>
                  </a:cubicBezTo>
                  <a:cubicBezTo>
                    <a:pt x="16649" y="53149"/>
                    <a:pt x="15191" y="33224"/>
                    <a:pt x="27040" y="27333"/>
                  </a:cubicBezTo>
                  <a:cubicBezTo>
                    <a:pt x="36841" y="22461"/>
                    <a:pt x="50282" y="25827"/>
                    <a:pt x="60642" y="26994"/>
                  </a:cubicBezTo>
                  <a:cubicBezTo>
                    <a:pt x="79186" y="29082"/>
                    <a:pt x="97592" y="28168"/>
                    <a:pt x="116200" y="28032"/>
                  </a:cubicBezTo>
                  <a:cubicBezTo>
                    <a:pt x="117516" y="28024"/>
                    <a:pt x="119200" y="28146"/>
                    <a:pt x="121065" y="28291"/>
                  </a:cubicBezTo>
                  <a:cubicBezTo>
                    <a:pt x="119428" y="31459"/>
                    <a:pt x="117734" y="34596"/>
                    <a:pt x="115986" y="37692"/>
                  </a:cubicBezTo>
                  <a:cubicBezTo>
                    <a:pt x="109304" y="49524"/>
                    <a:pt x="101766" y="60841"/>
                    <a:pt x="94055" y="72018"/>
                  </a:cubicBezTo>
                  <a:cubicBezTo>
                    <a:pt x="81972" y="89535"/>
                    <a:pt x="69438" y="106823"/>
                    <a:pt x="58894" y="125300"/>
                  </a:cubicBezTo>
                  <a:cubicBezTo>
                    <a:pt x="54865" y="119368"/>
                    <a:pt x="51417" y="114340"/>
                    <a:pt x="44919" y="110985"/>
                  </a:cubicBezTo>
                  <a:cubicBezTo>
                    <a:pt x="40550" y="108730"/>
                    <a:pt x="34871" y="111049"/>
                    <a:pt x="34717" y="116425"/>
                  </a:cubicBezTo>
                  <a:cubicBezTo>
                    <a:pt x="34609" y="120284"/>
                    <a:pt x="34684" y="123616"/>
                    <a:pt x="36226" y="127246"/>
                  </a:cubicBezTo>
                  <a:cubicBezTo>
                    <a:pt x="37459" y="130144"/>
                    <a:pt x="38850" y="132981"/>
                    <a:pt x="40277" y="135788"/>
                  </a:cubicBezTo>
                  <a:cubicBezTo>
                    <a:pt x="43252" y="141637"/>
                    <a:pt x="46581" y="147363"/>
                    <a:pt x="49892" y="153028"/>
                  </a:cubicBezTo>
                  <a:cubicBezTo>
                    <a:pt x="53743" y="159615"/>
                    <a:pt x="65334" y="161600"/>
                    <a:pt x="69205" y="153635"/>
                  </a:cubicBezTo>
                  <a:cubicBezTo>
                    <a:pt x="80297" y="130810"/>
                    <a:pt x="95059" y="110114"/>
                    <a:pt x="109505" y="89343"/>
                  </a:cubicBezTo>
                  <a:cubicBezTo>
                    <a:pt x="117032" y="78522"/>
                    <a:pt x="124741" y="67475"/>
                    <a:pt x="131664" y="56005"/>
                  </a:cubicBezTo>
                  <a:cubicBezTo>
                    <a:pt x="132059" y="60379"/>
                    <a:pt x="132621" y="64349"/>
                    <a:pt x="132660" y="66746"/>
                  </a:cubicBezTo>
                  <a:cubicBezTo>
                    <a:pt x="134658" y="186962"/>
                    <a:pt x="132240" y="174264"/>
                    <a:pt x="111305" y="172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7913118" y="8027010"/>
              <a:ext cx="175971" cy="184804"/>
            </a:xfrm>
            <a:custGeom>
              <a:rect b="b" l="l" r="r" t="t"/>
              <a:pathLst>
                <a:path extrusionOk="0" h="184804" w="175971">
                  <a:moveTo>
                    <a:pt x="175961" y="9757"/>
                  </a:moveTo>
                  <a:cubicBezTo>
                    <a:pt x="175691" y="2733"/>
                    <a:pt x="168664" y="-2403"/>
                    <a:pt x="162025" y="1163"/>
                  </a:cubicBezTo>
                  <a:cubicBezTo>
                    <a:pt x="155054" y="4910"/>
                    <a:pt x="150946" y="13627"/>
                    <a:pt x="146569" y="19971"/>
                  </a:cubicBezTo>
                  <a:cubicBezTo>
                    <a:pt x="146190" y="20520"/>
                    <a:pt x="145790" y="21049"/>
                    <a:pt x="145408" y="21592"/>
                  </a:cubicBezTo>
                  <a:cubicBezTo>
                    <a:pt x="141821" y="21272"/>
                    <a:pt x="137569" y="22402"/>
                    <a:pt x="134183" y="22800"/>
                  </a:cubicBezTo>
                  <a:cubicBezTo>
                    <a:pt x="80848" y="29036"/>
                    <a:pt x="31008" y="13081"/>
                    <a:pt x="9080" y="33053"/>
                  </a:cubicBezTo>
                  <a:cubicBezTo>
                    <a:pt x="22" y="41305"/>
                    <a:pt x="-87" y="54623"/>
                    <a:pt x="16" y="65962"/>
                  </a:cubicBezTo>
                  <a:cubicBezTo>
                    <a:pt x="823" y="154403"/>
                    <a:pt x="1672" y="170388"/>
                    <a:pt x="12633" y="181446"/>
                  </a:cubicBezTo>
                  <a:cubicBezTo>
                    <a:pt x="16145" y="184990"/>
                    <a:pt x="23116" y="184202"/>
                    <a:pt x="27594" y="184377"/>
                  </a:cubicBezTo>
                  <a:cubicBezTo>
                    <a:pt x="39871" y="184859"/>
                    <a:pt x="52171" y="184826"/>
                    <a:pt x="64454" y="184781"/>
                  </a:cubicBezTo>
                  <a:cubicBezTo>
                    <a:pt x="168959" y="184403"/>
                    <a:pt x="159548" y="186644"/>
                    <a:pt x="163291" y="68022"/>
                  </a:cubicBezTo>
                  <a:cubicBezTo>
                    <a:pt x="163497" y="61505"/>
                    <a:pt x="167821" y="44086"/>
                    <a:pt x="161969" y="37274"/>
                  </a:cubicBezTo>
                  <a:cubicBezTo>
                    <a:pt x="163232" y="35523"/>
                    <a:pt x="164518" y="33788"/>
                    <a:pt x="165737" y="32006"/>
                  </a:cubicBezTo>
                  <a:cubicBezTo>
                    <a:pt x="169992" y="25790"/>
                    <a:pt x="176261" y="17583"/>
                    <a:pt x="175961" y="9757"/>
                  </a:cubicBezTo>
                  <a:close/>
                  <a:moveTo>
                    <a:pt x="107156" y="168528"/>
                  </a:moveTo>
                  <a:cubicBezTo>
                    <a:pt x="79306" y="169255"/>
                    <a:pt x="50067" y="171165"/>
                    <a:pt x="22212" y="168356"/>
                  </a:cubicBezTo>
                  <a:cubicBezTo>
                    <a:pt x="14556" y="157128"/>
                    <a:pt x="17317" y="140759"/>
                    <a:pt x="16616" y="105322"/>
                  </a:cubicBezTo>
                  <a:cubicBezTo>
                    <a:pt x="14910" y="19172"/>
                    <a:pt x="2777" y="44222"/>
                    <a:pt x="123322" y="39364"/>
                  </a:cubicBezTo>
                  <a:cubicBezTo>
                    <a:pt x="125417" y="39281"/>
                    <a:pt x="128634" y="39317"/>
                    <a:pt x="132165" y="39175"/>
                  </a:cubicBezTo>
                  <a:cubicBezTo>
                    <a:pt x="124001" y="49328"/>
                    <a:pt x="115140" y="59311"/>
                    <a:pt x="106416" y="69250"/>
                  </a:cubicBezTo>
                  <a:cubicBezTo>
                    <a:pt x="91467" y="86285"/>
                    <a:pt x="76304" y="103660"/>
                    <a:pt x="64023" y="122827"/>
                  </a:cubicBezTo>
                  <a:cubicBezTo>
                    <a:pt x="63244" y="121380"/>
                    <a:pt x="62507" y="119912"/>
                    <a:pt x="61700" y="118481"/>
                  </a:cubicBezTo>
                  <a:cubicBezTo>
                    <a:pt x="59621" y="114787"/>
                    <a:pt x="57459" y="111190"/>
                    <a:pt x="54982" y="107752"/>
                  </a:cubicBezTo>
                  <a:cubicBezTo>
                    <a:pt x="52383" y="104147"/>
                    <a:pt x="50140" y="100472"/>
                    <a:pt x="46035" y="98420"/>
                  </a:cubicBezTo>
                  <a:cubicBezTo>
                    <a:pt x="42799" y="96800"/>
                    <a:pt x="37640" y="97563"/>
                    <a:pt x="36757" y="101861"/>
                  </a:cubicBezTo>
                  <a:cubicBezTo>
                    <a:pt x="34949" y="110675"/>
                    <a:pt x="39440" y="119812"/>
                    <a:pt x="42704" y="127838"/>
                  </a:cubicBezTo>
                  <a:cubicBezTo>
                    <a:pt x="46016" y="135976"/>
                    <a:pt x="49820" y="143907"/>
                    <a:pt x="53529" y="151869"/>
                  </a:cubicBezTo>
                  <a:cubicBezTo>
                    <a:pt x="56985" y="159286"/>
                    <a:pt x="69210" y="159854"/>
                    <a:pt x="73078" y="152482"/>
                  </a:cubicBezTo>
                  <a:cubicBezTo>
                    <a:pt x="86553" y="126794"/>
                    <a:pt x="104838" y="105227"/>
                    <a:pt x="123772" y="83657"/>
                  </a:cubicBezTo>
                  <a:cubicBezTo>
                    <a:pt x="131439" y="74924"/>
                    <a:pt x="139092" y="66174"/>
                    <a:pt x="146488" y="57210"/>
                  </a:cubicBezTo>
                  <a:cubicBezTo>
                    <a:pt x="146733" y="61438"/>
                    <a:pt x="147142" y="65277"/>
                    <a:pt x="147103" y="67633"/>
                  </a:cubicBezTo>
                  <a:cubicBezTo>
                    <a:pt x="145383" y="171193"/>
                    <a:pt x="147312" y="167479"/>
                    <a:pt x="107156" y="1685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8116857" y="7431439"/>
              <a:ext cx="498144" cy="89106"/>
            </a:xfrm>
            <a:custGeom>
              <a:rect b="b" l="l" r="r" t="t"/>
              <a:pathLst>
                <a:path extrusionOk="0" h="89106" w="498144">
                  <a:moveTo>
                    <a:pt x="497171" y="70159"/>
                  </a:moveTo>
                  <a:cubicBezTo>
                    <a:pt x="493501" y="61557"/>
                    <a:pt x="488803" y="53970"/>
                    <a:pt x="483268" y="46445"/>
                  </a:cubicBezTo>
                  <a:cubicBezTo>
                    <a:pt x="477692" y="38865"/>
                    <a:pt x="470690" y="29201"/>
                    <a:pt x="459840" y="32342"/>
                  </a:cubicBezTo>
                  <a:cubicBezTo>
                    <a:pt x="451595" y="34728"/>
                    <a:pt x="448005" y="44591"/>
                    <a:pt x="444571" y="52194"/>
                  </a:cubicBezTo>
                  <a:cubicBezTo>
                    <a:pt x="443639" y="50270"/>
                    <a:pt x="442734" y="48091"/>
                    <a:pt x="441955" y="46390"/>
                  </a:cubicBezTo>
                  <a:cubicBezTo>
                    <a:pt x="438001" y="37748"/>
                    <a:pt x="434047" y="29110"/>
                    <a:pt x="430092" y="20468"/>
                  </a:cubicBezTo>
                  <a:cubicBezTo>
                    <a:pt x="426678" y="13007"/>
                    <a:pt x="422985" y="3809"/>
                    <a:pt x="414191" y="1404"/>
                  </a:cubicBezTo>
                  <a:cubicBezTo>
                    <a:pt x="404168" y="-1338"/>
                    <a:pt x="397152" y="5535"/>
                    <a:pt x="392628" y="13514"/>
                  </a:cubicBezTo>
                  <a:cubicBezTo>
                    <a:pt x="387939" y="21777"/>
                    <a:pt x="383286" y="30059"/>
                    <a:pt x="378613" y="38333"/>
                  </a:cubicBezTo>
                  <a:cubicBezTo>
                    <a:pt x="375104" y="44547"/>
                    <a:pt x="371854" y="52868"/>
                    <a:pt x="366442" y="57200"/>
                  </a:cubicBezTo>
                  <a:cubicBezTo>
                    <a:pt x="365729" y="57770"/>
                    <a:pt x="365134" y="57762"/>
                    <a:pt x="363659" y="56849"/>
                  </a:cubicBezTo>
                  <a:cubicBezTo>
                    <a:pt x="361174" y="55309"/>
                    <a:pt x="359265" y="52595"/>
                    <a:pt x="357587" y="50204"/>
                  </a:cubicBezTo>
                  <a:cubicBezTo>
                    <a:pt x="352600" y="43085"/>
                    <a:pt x="348273" y="35440"/>
                    <a:pt x="344469" y="27631"/>
                  </a:cubicBezTo>
                  <a:cubicBezTo>
                    <a:pt x="342562" y="23717"/>
                    <a:pt x="340779" y="19739"/>
                    <a:pt x="339173" y="15691"/>
                  </a:cubicBezTo>
                  <a:cubicBezTo>
                    <a:pt x="337606" y="11746"/>
                    <a:pt x="336426" y="7612"/>
                    <a:pt x="333382" y="4472"/>
                  </a:cubicBezTo>
                  <a:cubicBezTo>
                    <a:pt x="329545" y="510"/>
                    <a:pt x="324107" y="-1102"/>
                    <a:pt x="318859" y="791"/>
                  </a:cubicBezTo>
                  <a:cubicBezTo>
                    <a:pt x="314161" y="2487"/>
                    <a:pt x="311532" y="6565"/>
                    <a:pt x="309926" y="11089"/>
                  </a:cubicBezTo>
                  <a:cubicBezTo>
                    <a:pt x="307218" y="18728"/>
                    <a:pt x="306333" y="27030"/>
                    <a:pt x="304939" y="34973"/>
                  </a:cubicBezTo>
                  <a:cubicBezTo>
                    <a:pt x="303709" y="41969"/>
                    <a:pt x="302390" y="49463"/>
                    <a:pt x="299084" y="55852"/>
                  </a:cubicBezTo>
                  <a:cubicBezTo>
                    <a:pt x="296811" y="52829"/>
                    <a:pt x="295088" y="49215"/>
                    <a:pt x="293176" y="45961"/>
                  </a:cubicBezTo>
                  <a:cubicBezTo>
                    <a:pt x="290360" y="41164"/>
                    <a:pt x="287541" y="36365"/>
                    <a:pt x="284725" y="31568"/>
                  </a:cubicBezTo>
                  <a:cubicBezTo>
                    <a:pt x="282276" y="27397"/>
                    <a:pt x="280000" y="22871"/>
                    <a:pt x="276755" y="19241"/>
                  </a:cubicBezTo>
                  <a:cubicBezTo>
                    <a:pt x="269180" y="10766"/>
                    <a:pt x="257615" y="11498"/>
                    <a:pt x="249467" y="18656"/>
                  </a:cubicBezTo>
                  <a:cubicBezTo>
                    <a:pt x="242157" y="25076"/>
                    <a:pt x="237284" y="34959"/>
                    <a:pt x="231983" y="42988"/>
                  </a:cubicBezTo>
                  <a:cubicBezTo>
                    <a:pt x="229284" y="47077"/>
                    <a:pt x="226601" y="51175"/>
                    <a:pt x="223910" y="55270"/>
                  </a:cubicBezTo>
                  <a:cubicBezTo>
                    <a:pt x="220715" y="48091"/>
                    <a:pt x="217510" y="40914"/>
                    <a:pt x="214245" y="33767"/>
                  </a:cubicBezTo>
                  <a:cubicBezTo>
                    <a:pt x="209064" y="22417"/>
                    <a:pt x="199700" y="11315"/>
                    <a:pt x="185850" y="13280"/>
                  </a:cubicBezTo>
                  <a:cubicBezTo>
                    <a:pt x="172665" y="15154"/>
                    <a:pt x="168304" y="28556"/>
                    <a:pt x="164342" y="39385"/>
                  </a:cubicBezTo>
                  <a:cubicBezTo>
                    <a:pt x="162104" y="45499"/>
                    <a:pt x="160059" y="51673"/>
                    <a:pt x="158186" y="57901"/>
                  </a:cubicBezTo>
                  <a:cubicBezTo>
                    <a:pt x="156731" y="52985"/>
                    <a:pt x="155774" y="47804"/>
                    <a:pt x="154274" y="43533"/>
                  </a:cubicBezTo>
                  <a:cubicBezTo>
                    <a:pt x="150208" y="31966"/>
                    <a:pt x="142903" y="19594"/>
                    <a:pt x="129958" y="16785"/>
                  </a:cubicBezTo>
                  <a:cubicBezTo>
                    <a:pt x="115445" y="13636"/>
                    <a:pt x="103560" y="23010"/>
                    <a:pt x="94644" y="33375"/>
                  </a:cubicBezTo>
                  <a:cubicBezTo>
                    <a:pt x="88091" y="40991"/>
                    <a:pt x="81626" y="48686"/>
                    <a:pt x="75167" y="56389"/>
                  </a:cubicBezTo>
                  <a:cubicBezTo>
                    <a:pt x="73253" y="47523"/>
                    <a:pt x="71285" y="38659"/>
                    <a:pt x="68867" y="29956"/>
                  </a:cubicBezTo>
                  <a:cubicBezTo>
                    <a:pt x="65636" y="18325"/>
                    <a:pt x="58195" y="5825"/>
                    <a:pt x="44437" y="6329"/>
                  </a:cubicBezTo>
                  <a:cubicBezTo>
                    <a:pt x="28678" y="6905"/>
                    <a:pt x="21666" y="21264"/>
                    <a:pt x="17185" y="34232"/>
                  </a:cubicBezTo>
                  <a:cubicBezTo>
                    <a:pt x="12274" y="48458"/>
                    <a:pt x="5962" y="62097"/>
                    <a:pt x="505" y="76100"/>
                  </a:cubicBezTo>
                  <a:cubicBezTo>
                    <a:pt x="-2506" y="83825"/>
                    <a:pt x="8740" y="88065"/>
                    <a:pt x="13122" y="81893"/>
                  </a:cubicBezTo>
                  <a:cubicBezTo>
                    <a:pt x="20438" y="71593"/>
                    <a:pt x="25801" y="60201"/>
                    <a:pt x="30590" y="48528"/>
                  </a:cubicBezTo>
                  <a:cubicBezTo>
                    <a:pt x="32724" y="43324"/>
                    <a:pt x="34380" y="37868"/>
                    <a:pt x="36726" y="32759"/>
                  </a:cubicBezTo>
                  <a:cubicBezTo>
                    <a:pt x="38181" y="29588"/>
                    <a:pt x="40511" y="25014"/>
                    <a:pt x="44423" y="24435"/>
                  </a:cubicBezTo>
                  <a:cubicBezTo>
                    <a:pt x="46430" y="24137"/>
                    <a:pt x="47459" y="25546"/>
                    <a:pt x="48720" y="27879"/>
                  </a:cubicBezTo>
                  <a:cubicBezTo>
                    <a:pt x="50810" y="31743"/>
                    <a:pt x="51661" y="36415"/>
                    <a:pt x="52652" y="40847"/>
                  </a:cubicBezTo>
                  <a:cubicBezTo>
                    <a:pt x="55479" y="53483"/>
                    <a:pt x="58345" y="66108"/>
                    <a:pt x="61209" y="78736"/>
                  </a:cubicBezTo>
                  <a:cubicBezTo>
                    <a:pt x="62617" y="84944"/>
                    <a:pt x="71881" y="88694"/>
                    <a:pt x="76459" y="83280"/>
                  </a:cubicBezTo>
                  <a:cubicBezTo>
                    <a:pt x="86098" y="71874"/>
                    <a:pt x="95727" y="60454"/>
                    <a:pt x="105372" y="49054"/>
                  </a:cubicBezTo>
                  <a:cubicBezTo>
                    <a:pt x="110453" y="43049"/>
                    <a:pt x="119325" y="31362"/>
                    <a:pt x="127642" y="35354"/>
                  </a:cubicBezTo>
                  <a:cubicBezTo>
                    <a:pt x="129988" y="36479"/>
                    <a:pt x="132732" y="40290"/>
                    <a:pt x="134413" y="43567"/>
                  </a:cubicBezTo>
                  <a:cubicBezTo>
                    <a:pt x="136606" y="47843"/>
                    <a:pt x="137727" y="52436"/>
                    <a:pt x="138988" y="57102"/>
                  </a:cubicBezTo>
                  <a:cubicBezTo>
                    <a:pt x="142191" y="68951"/>
                    <a:pt x="146401" y="80485"/>
                    <a:pt x="156940" y="87698"/>
                  </a:cubicBezTo>
                  <a:cubicBezTo>
                    <a:pt x="161701" y="90955"/>
                    <a:pt x="169345" y="88282"/>
                    <a:pt x="170759" y="82573"/>
                  </a:cubicBezTo>
                  <a:cubicBezTo>
                    <a:pt x="173322" y="72216"/>
                    <a:pt x="176324" y="61980"/>
                    <a:pt x="179803" y="51893"/>
                  </a:cubicBezTo>
                  <a:cubicBezTo>
                    <a:pt x="181498" y="46983"/>
                    <a:pt x="183279" y="42097"/>
                    <a:pt x="185218" y="37278"/>
                  </a:cubicBezTo>
                  <a:cubicBezTo>
                    <a:pt x="185992" y="35354"/>
                    <a:pt x="187250" y="31701"/>
                    <a:pt x="189053" y="31754"/>
                  </a:cubicBezTo>
                  <a:cubicBezTo>
                    <a:pt x="194733" y="31927"/>
                    <a:pt x="198359" y="44761"/>
                    <a:pt x="200128" y="48806"/>
                  </a:cubicBezTo>
                  <a:cubicBezTo>
                    <a:pt x="204678" y="59198"/>
                    <a:pt x="209231" y="69588"/>
                    <a:pt x="213784" y="79981"/>
                  </a:cubicBezTo>
                  <a:cubicBezTo>
                    <a:pt x="216833" y="86943"/>
                    <a:pt x="226754" y="86111"/>
                    <a:pt x="230497" y="80507"/>
                  </a:cubicBezTo>
                  <a:cubicBezTo>
                    <a:pt x="238381" y="68692"/>
                    <a:pt x="246247" y="56868"/>
                    <a:pt x="254095" y="45028"/>
                  </a:cubicBezTo>
                  <a:cubicBezTo>
                    <a:pt x="256012" y="42136"/>
                    <a:pt x="257852" y="39162"/>
                    <a:pt x="259872" y="36340"/>
                  </a:cubicBezTo>
                  <a:cubicBezTo>
                    <a:pt x="260509" y="35449"/>
                    <a:pt x="262101" y="33982"/>
                    <a:pt x="262822" y="33127"/>
                  </a:cubicBezTo>
                  <a:cubicBezTo>
                    <a:pt x="264274" y="35944"/>
                    <a:pt x="266217" y="38853"/>
                    <a:pt x="267864" y="41674"/>
                  </a:cubicBezTo>
                  <a:cubicBezTo>
                    <a:pt x="271376" y="47676"/>
                    <a:pt x="274885" y="53678"/>
                    <a:pt x="278394" y="59683"/>
                  </a:cubicBezTo>
                  <a:cubicBezTo>
                    <a:pt x="281770" y="65457"/>
                    <a:pt x="285218" y="71537"/>
                    <a:pt x="291117" y="75112"/>
                  </a:cubicBezTo>
                  <a:cubicBezTo>
                    <a:pt x="297726" y="79112"/>
                    <a:pt x="306016" y="78277"/>
                    <a:pt x="311456" y="72723"/>
                  </a:cubicBezTo>
                  <a:cubicBezTo>
                    <a:pt x="315915" y="68174"/>
                    <a:pt x="318580" y="61334"/>
                    <a:pt x="320487" y="55379"/>
                  </a:cubicBezTo>
                  <a:cubicBezTo>
                    <a:pt x="322593" y="48800"/>
                    <a:pt x="323667" y="41952"/>
                    <a:pt x="324828" y="35159"/>
                  </a:cubicBezTo>
                  <a:cubicBezTo>
                    <a:pt x="324939" y="34513"/>
                    <a:pt x="325056" y="33870"/>
                    <a:pt x="325167" y="33227"/>
                  </a:cubicBezTo>
                  <a:cubicBezTo>
                    <a:pt x="326614" y="36398"/>
                    <a:pt x="328117" y="39541"/>
                    <a:pt x="329745" y="42626"/>
                  </a:cubicBezTo>
                  <a:cubicBezTo>
                    <a:pt x="334409" y="51470"/>
                    <a:pt x="339660" y="61016"/>
                    <a:pt x="346517" y="68369"/>
                  </a:cubicBezTo>
                  <a:cubicBezTo>
                    <a:pt x="353933" y="76320"/>
                    <a:pt x="365017" y="80560"/>
                    <a:pt x="375280" y="75309"/>
                  </a:cubicBezTo>
                  <a:cubicBezTo>
                    <a:pt x="384037" y="70830"/>
                    <a:pt x="388679" y="61679"/>
                    <a:pt x="393315" y="53497"/>
                  </a:cubicBezTo>
                  <a:cubicBezTo>
                    <a:pt x="398688" y="44018"/>
                    <a:pt x="404062" y="34536"/>
                    <a:pt x="409436" y="25056"/>
                  </a:cubicBezTo>
                  <a:cubicBezTo>
                    <a:pt x="409466" y="25003"/>
                    <a:pt x="409522" y="24925"/>
                    <a:pt x="409561" y="24861"/>
                  </a:cubicBezTo>
                  <a:cubicBezTo>
                    <a:pt x="410624" y="27175"/>
                    <a:pt x="411626" y="29519"/>
                    <a:pt x="412658" y="31846"/>
                  </a:cubicBezTo>
                  <a:cubicBezTo>
                    <a:pt x="417188" y="42061"/>
                    <a:pt x="421446" y="52453"/>
                    <a:pt x="426269" y="62531"/>
                  </a:cubicBezTo>
                  <a:cubicBezTo>
                    <a:pt x="430574" y="71520"/>
                    <a:pt x="439431" y="79892"/>
                    <a:pt x="450125" y="76891"/>
                  </a:cubicBezTo>
                  <a:cubicBezTo>
                    <a:pt x="456871" y="74997"/>
                    <a:pt x="459801" y="69029"/>
                    <a:pt x="462645" y="63266"/>
                  </a:cubicBezTo>
                  <a:cubicBezTo>
                    <a:pt x="463583" y="61364"/>
                    <a:pt x="464524" y="59463"/>
                    <a:pt x="465461" y="57559"/>
                  </a:cubicBezTo>
                  <a:cubicBezTo>
                    <a:pt x="465982" y="58235"/>
                    <a:pt x="466508" y="58906"/>
                    <a:pt x="467023" y="59588"/>
                  </a:cubicBezTo>
                  <a:cubicBezTo>
                    <a:pt x="468356" y="61362"/>
                    <a:pt x="469624" y="63180"/>
                    <a:pt x="470913" y="64989"/>
                  </a:cubicBezTo>
                  <a:cubicBezTo>
                    <a:pt x="474700" y="70312"/>
                    <a:pt x="478585" y="75543"/>
                    <a:pt x="482425" y="80824"/>
                  </a:cubicBezTo>
                  <a:cubicBezTo>
                    <a:pt x="485074" y="84468"/>
                    <a:pt x="491166" y="84360"/>
                    <a:pt x="494436" y="81918"/>
                  </a:cubicBezTo>
                  <a:cubicBezTo>
                    <a:pt x="498312" y="79020"/>
                    <a:pt x="499016" y="74485"/>
                    <a:pt x="497171" y="70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8122354" y="7659505"/>
              <a:ext cx="476138" cy="96315"/>
            </a:xfrm>
            <a:custGeom>
              <a:rect b="b" l="l" r="r" t="t"/>
              <a:pathLst>
                <a:path extrusionOk="0" h="96315" w="476138">
                  <a:moveTo>
                    <a:pt x="471260" y="42011"/>
                  </a:moveTo>
                  <a:cubicBezTo>
                    <a:pt x="468185" y="35733"/>
                    <a:pt x="465572" y="28798"/>
                    <a:pt x="461434" y="23139"/>
                  </a:cubicBezTo>
                  <a:cubicBezTo>
                    <a:pt x="456080" y="15814"/>
                    <a:pt x="446510" y="13203"/>
                    <a:pt x="438724" y="18445"/>
                  </a:cubicBezTo>
                  <a:cubicBezTo>
                    <a:pt x="432362" y="22729"/>
                    <a:pt x="429529" y="30355"/>
                    <a:pt x="427122" y="37328"/>
                  </a:cubicBezTo>
                  <a:cubicBezTo>
                    <a:pt x="426173" y="40073"/>
                    <a:pt x="425372" y="43038"/>
                    <a:pt x="424139" y="45616"/>
                  </a:cubicBezTo>
                  <a:cubicBezTo>
                    <a:pt x="423672" y="46596"/>
                    <a:pt x="423023" y="47693"/>
                    <a:pt x="422330" y="48620"/>
                  </a:cubicBezTo>
                  <a:cubicBezTo>
                    <a:pt x="422375" y="48434"/>
                    <a:pt x="420449" y="50419"/>
                    <a:pt x="420919" y="50051"/>
                  </a:cubicBezTo>
                  <a:cubicBezTo>
                    <a:pt x="421317" y="49739"/>
                    <a:pt x="419826" y="50917"/>
                    <a:pt x="419445" y="51181"/>
                  </a:cubicBezTo>
                  <a:cubicBezTo>
                    <a:pt x="419436" y="51173"/>
                    <a:pt x="419436" y="51167"/>
                    <a:pt x="419428" y="51156"/>
                  </a:cubicBezTo>
                  <a:cubicBezTo>
                    <a:pt x="419483" y="51103"/>
                    <a:pt x="419556" y="51039"/>
                    <a:pt x="419701" y="50914"/>
                  </a:cubicBezTo>
                  <a:cubicBezTo>
                    <a:pt x="419723" y="50895"/>
                    <a:pt x="419550" y="50967"/>
                    <a:pt x="419342" y="51056"/>
                  </a:cubicBezTo>
                  <a:cubicBezTo>
                    <a:pt x="418866" y="50480"/>
                    <a:pt x="418028" y="49639"/>
                    <a:pt x="417689" y="49088"/>
                  </a:cubicBezTo>
                  <a:cubicBezTo>
                    <a:pt x="413790" y="42774"/>
                    <a:pt x="410195" y="36248"/>
                    <a:pt x="406457" y="29837"/>
                  </a:cubicBezTo>
                  <a:cubicBezTo>
                    <a:pt x="404626" y="26699"/>
                    <a:pt x="402798" y="23559"/>
                    <a:pt x="400967" y="20419"/>
                  </a:cubicBezTo>
                  <a:cubicBezTo>
                    <a:pt x="398860" y="16805"/>
                    <a:pt x="396968" y="12501"/>
                    <a:pt x="394191" y="9364"/>
                  </a:cubicBezTo>
                  <a:cubicBezTo>
                    <a:pt x="388430" y="2858"/>
                    <a:pt x="378223" y="2568"/>
                    <a:pt x="371725" y="8206"/>
                  </a:cubicBezTo>
                  <a:cubicBezTo>
                    <a:pt x="366140" y="13050"/>
                    <a:pt x="364190" y="21020"/>
                    <a:pt x="361624" y="27677"/>
                  </a:cubicBezTo>
                  <a:cubicBezTo>
                    <a:pt x="359381" y="33503"/>
                    <a:pt x="356901" y="40953"/>
                    <a:pt x="354592" y="45872"/>
                  </a:cubicBezTo>
                  <a:cubicBezTo>
                    <a:pt x="354027" y="47072"/>
                    <a:pt x="353370" y="48281"/>
                    <a:pt x="352619" y="49372"/>
                  </a:cubicBezTo>
                  <a:cubicBezTo>
                    <a:pt x="352249" y="49909"/>
                    <a:pt x="351561" y="50672"/>
                    <a:pt x="351366" y="50884"/>
                  </a:cubicBezTo>
                  <a:cubicBezTo>
                    <a:pt x="351366" y="50884"/>
                    <a:pt x="351366" y="50884"/>
                    <a:pt x="351366" y="50884"/>
                  </a:cubicBezTo>
                  <a:cubicBezTo>
                    <a:pt x="351428" y="50817"/>
                    <a:pt x="351428" y="50797"/>
                    <a:pt x="351344" y="50845"/>
                  </a:cubicBezTo>
                  <a:cubicBezTo>
                    <a:pt x="350943" y="50118"/>
                    <a:pt x="350540" y="49394"/>
                    <a:pt x="350136" y="48670"/>
                  </a:cubicBezTo>
                  <a:cubicBezTo>
                    <a:pt x="348241" y="45271"/>
                    <a:pt x="346344" y="41872"/>
                    <a:pt x="344446" y="38473"/>
                  </a:cubicBezTo>
                  <a:cubicBezTo>
                    <a:pt x="340923" y="32159"/>
                    <a:pt x="337402" y="25845"/>
                    <a:pt x="333879" y="19531"/>
                  </a:cubicBezTo>
                  <a:cubicBezTo>
                    <a:pt x="330459" y="13398"/>
                    <a:pt x="327195" y="6867"/>
                    <a:pt x="321093" y="2958"/>
                  </a:cubicBezTo>
                  <a:cubicBezTo>
                    <a:pt x="314592" y="-1204"/>
                    <a:pt x="305286" y="-1084"/>
                    <a:pt x="299326" y="4021"/>
                  </a:cubicBezTo>
                  <a:cubicBezTo>
                    <a:pt x="293824" y="8735"/>
                    <a:pt x="291581" y="17652"/>
                    <a:pt x="288765" y="24166"/>
                  </a:cubicBezTo>
                  <a:cubicBezTo>
                    <a:pt x="285754" y="31131"/>
                    <a:pt x="282746" y="38097"/>
                    <a:pt x="279732" y="45059"/>
                  </a:cubicBezTo>
                  <a:cubicBezTo>
                    <a:pt x="278650" y="47565"/>
                    <a:pt x="278054" y="49110"/>
                    <a:pt x="276504" y="51677"/>
                  </a:cubicBezTo>
                  <a:cubicBezTo>
                    <a:pt x="275889" y="52693"/>
                    <a:pt x="275641" y="53161"/>
                    <a:pt x="275227" y="53637"/>
                  </a:cubicBezTo>
                  <a:cubicBezTo>
                    <a:pt x="274801" y="54124"/>
                    <a:pt x="274314" y="54547"/>
                    <a:pt x="273841" y="54984"/>
                  </a:cubicBezTo>
                  <a:cubicBezTo>
                    <a:pt x="274584" y="54294"/>
                    <a:pt x="273465" y="54884"/>
                    <a:pt x="273337" y="55093"/>
                  </a:cubicBezTo>
                  <a:cubicBezTo>
                    <a:pt x="273301" y="55098"/>
                    <a:pt x="273259" y="55107"/>
                    <a:pt x="273220" y="55112"/>
                  </a:cubicBezTo>
                  <a:cubicBezTo>
                    <a:pt x="272886" y="54678"/>
                    <a:pt x="272427" y="54202"/>
                    <a:pt x="272238" y="53946"/>
                  </a:cubicBezTo>
                  <a:cubicBezTo>
                    <a:pt x="270880" y="52106"/>
                    <a:pt x="269550" y="50243"/>
                    <a:pt x="268206" y="48392"/>
                  </a:cubicBezTo>
                  <a:cubicBezTo>
                    <a:pt x="263840" y="42376"/>
                    <a:pt x="259471" y="36360"/>
                    <a:pt x="255104" y="30344"/>
                  </a:cubicBezTo>
                  <a:cubicBezTo>
                    <a:pt x="250941" y="24603"/>
                    <a:pt x="246976" y="17799"/>
                    <a:pt x="239793" y="15516"/>
                  </a:cubicBezTo>
                  <a:cubicBezTo>
                    <a:pt x="231860" y="12997"/>
                    <a:pt x="224051" y="17306"/>
                    <a:pt x="220525" y="24508"/>
                  </a:cubicBezTo>
                  <a:cubicBezTo>
                    <a:pt x="217228" y="31240"/>
                    <a:pt x="215355" y="38843"/>
                    <a:pt x="212995" y="45945"/>
                  </a:cubicBezTo>
                  <a:cubicBezTo>
                    <a:pt x="210616" y="53100"/>
                    <a:pt x="208195" y="60240"/>
                    <a:pt x="205860" y="67412"/>
                  </a:cubicBezTo>
                  <a:cubicBezTo>
                    <a:pt x="205551" y="67367"/>
                    <a:pt x="205095" y="67245"/>
                    <a:pt x="205114" y="67281"/>
                  </a:cubicBezTo>
                  <a:cubicBezTo>
                    <a:pt x="204925" y="67203"/>
                    <a:pt x="204764" y="67139"/>
                    <a:pt x="204778" y="67150"/>
                  </a:cubicBezTo>
                  <a:cubicBezTo>
                    <a:pt x="205484" y="67793"/>
                    <a:pt x="204127" y="66649"/>
                    <a:pt x="204015" y="66560"/>
                  </a:cubicBezTo>
                  <a:cubicBezTo>
                    <a:pt x="199925" y="63230"/>
                    <a:pt x="197303" y="57451"/>
                    <a:pt x="194509" y="52927"/>
                  </a:cubicBezTo>
                  <a:cubicBezTo>
                    <a:pt x="190652" y="46677"/>
                    <a:pt x="186798" y="40424"/>
                    <a:pt x="182938" y="34174"/>
                  </a:cubicBezTo>
                  <a:cubicBezTo>
                    <a:pt x="179176" y="28089"/>
                    <a:pt x="174904" y="21510"/>
                    <a:pt x="167577" y="19433"/>
                  </a:cubicBezTo>
                  <a:cubicBezTo>
                    <a:pt x="160679" y="17479"/>
                    <a:pt x="152472" y="19545"/>
                    <a:pt x="148449" y="25822"/>
                  </a:cubicBezTo>
                  <a:cubicBezTo>
                    <a:pt x="146501" y="28860"/>
                    <a:pt x="145324" y="32696"/>
                    <a:pt x="143904" y="36006"/>
                  </a:cubicBezTo>
                  <a:cubicBezTo>
                    <a:pt x="142360" y="39606"/>
                    <a:pt x="140815" y="43208"/>
                    <a:pt x="139274" y="46808"/>
                  </a:cubicBezTo>
                  <a:cubicBezTo>
                    <a:pt x="136983" y="52147"/>
                    <a:pt x="134657" y="58656"/>
                    <a:pt x="132161" y="63253"/>
                  </a:cubicBezTo>
                  <a:cubicBezTo>
                    <a:pt x="131245" y="61869"/>
                    <a:pt x="130288" y="60341"/>
                    <a:pt x="129971" y="59862"/>
                  </a:cubicBezTo>
                  <a:cubicBezTo>
                    <a:pt x="121673" y="47342"/>
                    <a:pt x="113374" y="34823"/>
                    <a:pt x="105079" y="22304"/>
                  </a:cubicBezTo>
                  <a:cubicBezTo>
                    <a:pt x="100860" y="15937"/>
                    <a:pt x="96519" y="10074"/>
                    <a:pt x="88070" y="10124"/>
                  </a:cubicBezTo>
                  <a:cubicBezTo>
                    <a:pt x="80663" y="10168"/>
                    <a:pt x="74207" y="14035"/>
                    <a:pt x="70286" y="20274"/>
                  </a:cubicBezTo>
                  <a:cubicBezTo>
                    <a:pt x="66651" y="26059"/>
                    <a:pt x="65249" y="33155"/>
                    <a:pt x="63387" y="39636"/>
                  </a:cubicBezTo>
                  <a:cubicBezTo>
                    <a:pt x="61617" y="45806"/>
                    <a:pt x="59850" y="51975"/>
                    <a:pt x="58080" y="58144"/>
                  </a:cubicBezTo>
                  <a:cubicBezTo>
                    <a:pt x="55350" y="52275"/>
                    <a:pt x="52629" y="46404"/>
                    <a:pt x="49882" y="40547"/>
                  </a:cubicBezTo>
                  <a:cubicBezTo>
                    <a:pt x="44464" y="28993"/>
                    <a:pt x="39027" y="12874"/>
                    <a:pt x="23585" y="13164"/>
                  </a:cubicBezTo>
                  <a:cubicBezTo>
                    <a:pt x="7773" y="13462"/>
                    <a:pt x="4737" y="32760"/>
                    <a:pt x="2372" y="45012"/>
                  </a:cubicBezTo>
                  <a:cubicBezTo>
                    <a:pt x="-411" y="59430"/>
                    <a:pt x="-776" y="74152"/>
                    <a:pt x="1440" y="88667"/>
                  </a:cubicBezTo>
                  <a:cubicBezTo>
                    <a:pt x="2525" y="95783"/>
                    <a:pt x="13625" y="94327"/>
                    <a:pt x="13829" y="87384"/>
                  </a:cubicBezTo>
                  <a:cubicBezTo>
                    <a:pt x="14160" y="76089"/>
                    <a:pt x="15354" y="65001"/>
                    <a:pt x="18019" y="54018"/>
                  </a:cubicBezTo>
                  <a:cubicBezTo>
                    <a:pt x="19341" y="48578"/>
                    <a:pt x="20900" y="43269"/>
                    <a:pt x="22778" y="37994"/>
                  </a:cubicBezTo>
                  <a:cubicBezTo>
                    <a:pt x="22920" y="37596"/>
                    <a:pt x="23852" y="34898"/>
                    <a:pt x="24617" y="32838"/>
                  </a:cubicBezTo>
                  <a:cubicBezTo>
                    <a:pt x="25867" y="34862"/>
                    <a:pt x="27893" y="38882"/>
                    <a:pt x="29023" y="41362"/>
                  </a:cubicBezTo>
                  <a:cubicBezTo>
                    <a:pt x="31469" y="46727"/>
                    <a:pt x="33915" y="52089"/>
                    <a:pt x="36361" y="57454"/>
                  </a:cubicBezTo>
                  <a:cubicBezTo>
                    <a:pt x="41484" y="68690"/>
                    <a:pt x="46732" y="79881"/>
                    <a:pt x="51691" y="91192"/>
                  </a:cubicBezTo>
                  <a:cubicBezTo>
                    <a:pt x="55239" y="99288"/>
                    <a:pt x="67595" y="97114"/>
                    <a:pt x="69985" y="89383"/>
                  </a:cubicBezTo>
                  <a:cubicBezTo>
                    <a:pt x="74140" y="75950"/>
                    <a:pt x="77883" y="62378"/>
                    <a:pt x="81779" y="48868"/>
                  </a:cubicBezTo>
                  <a:cubicBezTo>
                    <a:pt x="83312" y="43545"/>
                    <a:pt x="84227" y="37150"/>
                    <a:pt x="86774" y="32209"/>
                  </a:cubicBezTo>
                  <a:cubicBezTo>
                    <a:pt x="86857" y="32045"/>
                    <a:pt x="86913" y="31933"/>
                    <a:pt x="86980" y="31800"/>
                  </a:cubicBezTo>
                  <a:cubicBezTo>
                    <a:pt x="87522" y="32526"/>
                    <a:pt x="88026" y="33172"/>
                    <a:pt x="88165" y="33384"/>
                  </a:cubicBezTo>
                  <a:cubicBezTo>
                    <a:pt x="95829" y="44987"/>
                    <a:pt x="103495" y="56588"/>
                    <a:pt x="111159" y="68191"/>
                  </a:cubicBezTo>
                  <a:cubicBezTo>
                    <a:pt x="114613" y="73420"/>
                    <a:pt x="117841" y="79597"/>
                    <a:pt x="123281" y="83049"/>
                  </a:cubicBezTo>
                  <a:cubicBezTo>
                    <a:pt x="129801" y="87186"/>
                    <a:pt x="138191" y="86393"/>
                    <a:pt x="143927" y="81262"/>
                  </a:cubicBezTo>
                  <a:cubicBezTo>
                    <a:pt x="148526" y="77147"/>
                    <a:pt x="150755" y="71496"/>
                    <a:pt x="153118" y="65959"/>
                  </a:cubicBezTo>
                  <a:cubicBezTo>
                    <a:pt x="155973" y="59269"/>
                    <a:pt x="158828" y="52579"/>
                    <a:pt x="161686" y="45889"/>
                  </a:cubicBezTo>
                  <a:cubicBezTo>
                    <a:pt x="161887" y="45419"/>
                    <a:pt x="162811" y="43620"/>
                    <a:pt x="163720" y="41730"/>
                  </a:cubicBezTo>
                  <a:cubicBezTo>
                    <a:pt x="166336" y="45549"/>
                    <a:pt x="168574" y="49748"/>
                    <a:pt x="170958" y="53673"/>
                  </a:cubicBezTo>
                  <a:cubicBezTo>
                    <a:pt x="177351" y="64185"/>
                    <a:pt x="183283" y="78122"/>
                    <a:pt x="194103" y="84831"/>
                  </a:cubicBezTo>
                  <a:cubicBezTo>
                    <a:pt x="205262" y="91752"/>
                    <a:pt x="220506" y="87829"/>
                    <a:pt x="225351" y="75307"/>
                  </a:cubicBezTo>
                  <a:cubicBezTo>
                    <a:pt x="229672" y="64138"/>
                    <a:pt x="232728" y="52479"/>
                    <a:pt x="236657" y="41159"/>
                  </a:cubicBezTo>
                  <a:cubicBezTo>
                    <a:pt x="236752" y="41284"/>
                    <a:pt x="236841" y="41401"/>
                    <a:pt x="236860" y="41426"/>
                  </a:cubicBezTo>
                  <a:cubicBezTo>
                    <a:pt x="241118" y="47523"/>
                    <a:pt x="245379" y="53615"/>
                    <a:pt x="249636" y="59711"/>
                  </a:cubicBezTo>
                  <a:cubicBezTo>
                    <a:pt x="253104" y="64675"/>
                    <a:pt x="256334" y="71039"/>
                    <a:pt x="261577" y="74344"/>
                  </a:cubicBezTo>
                  <a:cubicBezTo>
                    <a:pt x="267054" y="77799"/>
                    <a:pt x="274172" y="78308"/>
                    <a:pt x="280233" y="76265"/>
                  </a:cubicBezTo>
                  <a:cubicBezTo>
                    <a:pt x="293860" y="71668"/>
                    <a:pt x="298471" y="57454"/>
                    <a:pt x="303664" y="45463"/>
                  </a:cubicBezTo>
                  <a:cubicBezTo>
                    <a:pt x="306344" y="39274"/>
                    <a:pt x="309024" y="33083"/>
                    <a:pt x="311706" y="26894"/>
                  </a:cubicBezTo>
                  <a:cubicBezTo>
                    <a:pt x="311798" y="26683"/>
                    <a:pt x="311890" y="26471"/>
                    <a:pt x="311982" y="26262"/>
                  </a:cubicBezTo>
                  <a:cubicBezTo>
                    <a:pt x="312441" y="27106"/>
                    <a:pt x="312903" y="27947"/>
                    <a:pt x="313365" y="28787"/>
                  </a:cubicBezTo>
                  <a:cubicBezTo>
                    <a:pt x="314962" y="31716"/>
                    <a:pt x="316562" y="34645"/>
                    <a:pt x="318159" y="37573"/>
                  </a:cubicBezTo>
                  <a:cubicBezTo>
                    <a:pt x="321624" y="43918"/>
                    <a:pt x="325086" y="50265"/>
                    <a:pt x="328550" y="56610"/>
                  </a:cubicBezTo>
                  <a:cubicBezTo>
                    <a:pt x="331614" y="62223"/>
                    <a:pt x="334208" y="68155"/>
                    <a:pt x="340068" y="71371"/>
                  </a:cubicBezTo>
                  <a:cubicBezTo>
                    <a:pt x="346388" y="74837"/>
                    <a:pt x="354041" y="74658"/>
                    <a:pt x="360530" y="71758"/>
                  </a:cubicBezTo>
                  <a:cubicBezTo>
                    <a:pt x="372944" y="66206"/>
                    <a:pt x="376848" y="51418"/>
                    <a:pt x="381318" y="39826"/>
                  </a:cubicBezTo>
                  <a:cubicBezTo>
                    <a:pt x="381924" y="38250"/>
                    <a:pt x="382531" y="36677"/>
                    <a:pt x="383140" y="35101"/>
                  </a:cubicBezTo>
                  <a:cubicBezTo>
                    <a:pt x="384938" y="38186"/>
                    <a:pt x="386733" y="41271"/>
                    <a:pt x="388531" y="44355"/>
                  </a:cubicBezTo>
                  <a:cubicBezTo>
                    <a:pt x="395666" y="56602"/>
                    <a:pt x="402773" y="75001"/>
                    <a:pt x="419842" y="73923"/>
                  </a:cubicBezTo>
                  <a:cubicBezTo>
                    <a:pt x="427220" y="73459"/>
                    <a:pt x="434026" y="69745"/>
                    <a:pt x="438893" y="64230"/>
                  </a:cubicBezTo>
                  <a:cubicBezTo>
                    <a:pt x="443424" y="59096"/>
                    <a:pt x="445848" y="52921"/>
                    <a:pt x="448077" y="46582"/>
                  </a:cubicBezTo>
                  <a:cubicBezTo>
                    <a:pt x="448872" y="48211"/>
                    <a:pt x="449671" y="49840"/>
                    <a:pt x="450467" y="51468"/>
                  </a:cubicBezTo>
                  <a:cubicBezTo>
                    <a:pt x="451104" y="52774"/>
                    <a:pt x="451733" y="54085"/>
                    <a:pt x="452384" y="55385"/>
                  </a:cubicBezTo>
                  <a:cubicBezTo>
                    <a:pt x="452365" y="55591"/>
                    <a:pt x="452318" y="55792"/>
                    <a:pt x="452309" y="56000"/>
                  </a:cubicBezTo>
                  <a:cubicBezTo>
                    <a:pt x="451933" y="65739"/>
                    <a:pt x="463385" y="72409"/>
                    <a:pt x="471360" y="66284"/>
                  </a:cubicBezTo>
                  <a:cubicBezTo>
                    <a:pt x="479973" y="59664"/>
                    <a:pt x="475050" y="49748"/>
                    <a:pt x="471260" y="42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0" name="Google Shape;900;p35"/>
            <p:cNvGrpSpPr/>
            <p:nvPr/>
          </p:nvGrpSpPr>
          <p:grpSpPr>
            <a:xfrm>
              <a:off x="8116072" y="7884125"/>
              <a:ext cx="508831" cy="110677"/>
              <a:chOff x="8116072" y="7884125"/>
              <a:chExt cx="508831" cy="110677"/>
            </a:xfrm>
          </p:grpSpPr>
          <p:sp>
            <p:nvSpPr>
              <p:cNvPr id="901" name="Google Shape;901;p35"/>
              <p:cNvSpPr/>
              <p:nvPr/>
            </p:nvSpPr>
            <p:spPr>
              <a:xfrm>
                <a:off x="8558715" y="7949711"/>
                <a:ext cx="55" cy="16"/>
              </a:xfrm>
              <a:custGeom>
                <a:rect b="b" l="l" r="r" t="t"/>
                <a:pathLst>
                  <a:path extrusionOk="0" h="16" w="55">
                    <a:moveTo>
                      <a:pt x="56" y="17"/>
                    </a:moveTo>
                    <a:cubicBezTo>
                      <a:pt x="31" y="8"/>
                      <a:pt x="25" y="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6"/>
                      <a:pt x="36" y="11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8226081" y="7921197"/>
                <a:ext cx="292" cy="89"/>
              </a:xfrm>
              <a:custGeom>
                <a:rect b="b" l="l" r="r" t="t"/>
                <a:pathLst>
                  <a:path extrusionOk="0" h="89" w="292">
                    <a:moveTo>
                      <a:pt x="0" y="89"/>
                    </a:moveTo>
                    <a:cubicBezTo>
                      <a:pt x="58" y="72"/>
                      <a:pt x="156" y="42"/>
                      <a:pt x="292" y="0"/>
                    </a:cubicBezTo>
                    <a:cubicBezTo>
                      <a:pt x="192" y="25"/>
                      <a:pt x="103" y="50"/>
                      <a:pt x="36" y="70"/>
                    </a:cubicBezTo>
                    <a:cubicBezTo>
                      <a:pt x="22" y="75"/>
                      <a:pt x="11" y="81"/>
                      <a:pt x="0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8116072" y="7884125"/>
                <a:ext cx="508831" cy="110677"/>
              </a:xfrm>
              <a:custGeom>
                <a:rect b="b" l="l" r="r" t="t"/>
                <a:pathLst>
                  <a:path extrusionOk="0" h="110677" w="508831">
                    <a:moveTo>
                      <a:pt x="508737" y="43912"/>
                    </a:moveTo>
                    <a:cubicBezTo>
                      <a:pt x="508489" y="41663"/>
                      <a:pt x="508239" y="39414"/>
                      <a:pt x="507991" y="37164"/>
                    </a:cubicBezTo>
                    <a:cubicBezTo>
                      <a:pt x="507484" y="32582"/>
                      <a:pt x="502367" y="29545"/>
                      <a:pt x="498087" y="29561"/>
                    </a:cubicBezTo>
                    <a:cubicBezTo>
                      <a:pt x="495324" y="26527"/>
                      <a:pt x="492496" y="23545"/>
                      <a:pt x="489722" y="20522"/>
                    </a:cubicBezTo>
                    <a:cubicBezTo>
                      <a:pt x="483127" y="13334"/>
                      <a:pt x="474926" y="4714"/>
                      <a:pt x="464243" y="10018"/>
                    </a:cubicBezTo>
                    <a:cubicBezTo>
                      <a:pt x="456821" y="13701"/>
                      <a:pt x="454016" y="22818"/>
                      <a:pt x="451898" y="30246"/>
                    </a:cubicBezTo>
                    <a:cubicBezTo>
                      <a:pt x="449767" y="37718"/>
                      <a:pt x="448553" y="45419"/>
                      <a:pt x="446366" y="52874"/>
                    </a:cubicBezTo>
                    <a:cubicBezTo>
                      <a:pt x="445420" y="56101"/>
                      <a:pt x="444285" y="59452"/>
                      <a:pt x="442790" y="62161"/>
                    </a:cubicBezTo>
                    <a:cubicBezTo>
                      <a:pt x="442590" y="62526"/>
                      <a:pt x="441983" y="63489"/>
                      <a:pt x="441480" y="64269"/>
                    </a:cubicBezTo>
                    <a:cubicBezTo>
                      <a:pt x="441101" y="63809"/>
                      <a:pt x="440748" y="63386"/>
                      <a:pt x="440737" y="63408"/>
                    </a:cubicBezTo>
                    <a:cubicBezTo>
                      <a:pt x="438597" y="60327"/>
                      <a:pt x="437074" y="56733"/>
                      <a:pt x="435371" y="53409"/>
                    </a:cubicBezTo>
                    <a:cubicBezTo>
                      <a:pt x="427243" y="37532"/>
                      <a:pt x="419114" y="21655"/>
                      <a:pt x="410986" y="5778"/>
                    </a:cubicBezTo>
                    <a:cubicBezTo>
                      <a:pt x="406673" y="-2643"/>
                      <a:pt x="392358" y="-1780"/>
                      <a:pt x="390029" y="7852"/>
                    </a:cubicBezTo>
                    <a:cubicBezTo>
                      <a:pt x="386116" y="24038"/>
                      <a:pt x="382206" y="40227"/>
                      <a:pt x="378294" y="56412"/>
                    </a:cubicBezTo>
                    <a:cubicBezTo>
                      <a:pt x="377954" y="57818"/>
                      <a:pt x="377623" y="59227"/>
                      <a:pt x="377239" y="60619"/>
                    </a:cubicBezTo>
                    <a:cubicBezTo>
                      <a:pt x="376677" y="59937"/>
                      <a:pt x="375839" y="58915"/>
                      <a:pt x="375775" y="58865"/>
                    </a:cubicBezTo>
                    <a:cubicBezTo>
                      <a:pt x="373766" y="56140"/>
                      <a:pt x="372088" y="53116"/>
                      <a:pt x="370519" y="50123"/>
                    </a:cubicBezTo>
                    <a:cubicBezTo>
                      <a:pt x="364530" y="38715"/>
                      <a:pt x="360576" y="26276"/>
                      <a:pt x="353577" y="15394"/>
                    </a:cubicBezTo>
                    <a:cubicBezTo>
                      <a:pt x="348512" y="7518"/>
                      <a:pt x="341397" y="-177"/>
                      <a:pt x="331128" y="3751"/>
                    </a:cubicBezTo>
                    <a:cubicBezTo>
                      <a:pt x="323050" y="6841"/>
                      <a:pt x="319838" y="15436"/>
                      <a:pt x="316961" y="22894"/>
                    </a:cubicBezTo>
                    <a:cubicBezTo>
                      <a:pt x="312125" y="35430"/>
                      <a:pt x="309612" y="49274"/>
                      <a:pt x="302627" y="60502"/>
                    </a:cubicBezTo>
                    <a:cubicBezTo>
                      <a:pt x="302218" y="59993"/>
                      <a:pt x="301934" y="59603"/>
                      <a:pt x="301514" y="58893"/>
                    </a:cubicBezTo>
                    <a:cubicBezTo>
                      <a:pt x="297326" y="51866"/>
                      <a:pt x="293602" y="44519"/>
                      <a:pt x="289668" y="37348"/>
                    </a:cubicBezTo>
                    <a:cubicBezTo>
                      <a:pt x="285869" y="30427"/>
                      <a:pt x="282379" y="23180"/>
                      <a:pt x="278127" y="16527"/>
                    </a:cubicBezTo>
                    <a:cubicBezTo>
                      <a:pt x="273552" y="9369"/>
                      <a:pt x="267219" y="3167"/>
                      <a:pt x="258289" y="2560"/>
                    </a:cubicBezTo>
                    <a:cubicBezTo>
                      <a:pt x="243532" y="1555"/>
                      <a:pt x="235439" y="15452"/>
                      <a:pt x="232089" y="27832"/>
                    </a:cubicBezTo>
                    <a:cubicBezTo>
                      <a:pt x="229885" y="35975"/>
                      <a:pt x="227790" y="43985"/>
                      <a:pt x="224528" y="51797"/>
                    </a:cubicBezTo>
                    <a:cubicBezTo>
                      <a:pt x="223768" y="53617"/>
                      <a:pt x="222970" y="55441"/>
                      <a:pt x="222057" y="57200"/>
                    </a:cubicBezTo>
                    <a:cubicBezTo>
                      <a:pt x="220546" y="55034"/>
                      <a:pt x="218548" y="52195"/>
                      <a:pt x="217045" y="50001"/>
                    </a:cubicBezTo>
                    <a:cubicBezTo>
                      <a:pt x="214326" y="46034"/>
                      <a:pt x="211605" y="42064"/>
                      <a:pt x="208886" y="38097"/>
                    </a:cubicBezTo>
                    <a:cubicBezTo>
                      <a:pt x="203446" y="30160"/>
                      <a:pt x="198005" y="22226"/>
                      <a:pt x="192568" y="14288"/>
                    </a:cubicBezTo>
                    <a:cubicBezTo>
                      <a:pt x="187701" y="7187"/>
                      <a:pt x="178150" y="6198"/>
                      <a:pt x="172952" y="13673"/>
                    </a:cubicBezTo>
                    <a:cubicBezTo>
                      <a:pt x="165797" y="23960"/>
                      <a:pt x="163663" y="36332"/>
                      <a:pt x="162661" y="48573"/>
                    </a:cubicBezTo>
                    <a:cubicBezTo>
                      <a:pt x="162202" y="54166"/>
                      <a:pt x="161957" y="59778"/>
                      <a:pt x="161334" y="65357"/>
                    </a:cubicBezTo>
                    <a:cubicBezTo>
                      <a:pt x="159873" y="63111"/>
                      <a:pt x="158412" y="60864"/>
                      <a:pt x="156948" y="58614"/>
                    </a:cubicBezTo>
                    <a:cubicBezTo>
                      <a:pt x="152401" y="51624"/>
                      <a:pt x="147912" y="44592"/>
                      <a:pt x="143307" y="37640"/>
                    </a:cubicBezTo>
                    <a:cubicBezTo>
                      <a:pt x="134998" y="25101"/>
                      <a:pt x="122489" y="11240"/>
                      <a:pt x="105725" y="14751"/>
                    </a:cubicBezTo>
                    <a:cubicBezTo>
                      <a:pt x="90092" y="18027"/>
                      <a:pt x="82472" y="35112"/>
                      <a:pt x="77411" y="48553"/>
                    </a:cubicBezTo>
                    <a:cubicBezTo>
                      <a:pt x="75694" y="53113"/>
                      <a:pt x="74163" y="57746"/>
                      <a:pt x="72460" y="62314"/>
                    </a:cubicBezTo>
                    <a:cubicBezTo>
                      <a:pt x="69413" y="53442"/>
                      <a:pt x="66371" y="44570"/>
                      <a:pt x="63310" y="35700"/>
                    </a:cubicBezTo>
                    <a:cubicBezTo>
                      <a:pt x="60644" y="27974"/>
                      <a:pt x="58346" y="19915"/>
                      <a:pt x="53125" y="13459"/>
                    </a:cubicBezTo>
                    <a:cubicBezTo>
                      <a:pt x="47618" y="6647"/>
                      <a:pt x="38424" y="3122"/>
                      <a:pt x="29805" y="5299"/>
                    </a:cubicBezTo>
                    <a:cubicBezTo>
                      <a:pt x="20689" y="7601"/>
                      <a:pt x="13988" y="14347"/>
                      <a:pt x="10298" y="22777"/>
                    </a:cubicBezTo>
                    <a:cubicBezTo>
                      <a:pt x="6839" y="30680"/>
                      <a:pt x="6244" y="39553"/>
                      <a:pt x="5078" y="48016"/>
                    </a:cubicBezTo>
                    <a:cubicBezTo>
                      <a:pt x="3839" y="57025"/>
                      <a:pt x="2523" y="66067"/>
                      <a:pt x="1697" y="75123"/>
                    </a:cubicBezTo>
                    <a:cubicBezTo>
                      <a:pt x="873" y="84157"/>
                      <a:pt x="675" y="93227"/>
                      <a:pt x="21" y="102284"/>
                    </a:cubicBezTo>
                    <a:cubicBezTo>
                      <a:pt x="-638" y="111429"/>
                      <a:pt x="14194" y="114216"/>
                      <a:pt x="16195" y="104992"/>
                    </a:cubicBezTo>
                    <a:cubicBezTo>
                      <a:pt x="17870" y="97275"/>
                      <a:pt x="20082" y="89642"/>
                      <a:pt x="21574" y="81899"/>
                    </a:cubicBezTo>
                    <a:cubicBezTo>
                      <a:pt x="23049" y="74244"/>
                      <a:pt x="24287" y="66566"/>
                      <a:pt x="25512" y="58865"/>
                    </a:cubicBezTo>
                    <a:cubicBezTo>
                      <a:pt x="26558" y="52300"/>
                      <a:pt x="27365" y="45488"/>
                      <a:pt x="28606" y="39085"/>
                    </a:cubicBezTo>
                    <a:cubicBezTo>
                      <a:pt x="29171" y="36176"/>
                      <a:pt x="29936" y="33350"/>
                      <a:pt x="31133" y="30761"/>
                    </a:cubicBezTo>
                    <a:cubicBezTo>
                      <a:pt x="31901" y="29102"/>
                      <a:pt x="31350" y="29970"/>
                      <a:pt x="32521" y="28801"/>
                    </a:cubicBezTo>
                    <a:cubicBezTo>
                      <a:pt x="33142" y="28183"/>
                      <a:pt x="33860" y="27707"/>
                      <a:pt x="34127" y="27543"/>
                    </a:cubicBezTo>
                    <a:cubicBezTo>
                      <a:pt x="33540" y="27671"/>
                      <a:pt x="33849" y="27585"/>
                      <a:pt x="35009" y="27292"/>
                    </a:cubicBezTo>
                    <a:cubicBezTo>
                      <a:pt x="35082" y="27295"/>
                      <a:pt x="35196" y="27295"/>
                      <a:pt x="35285" y="27298"/>
                    </a:cubicBezTo>
                    <a:cubicBezTo>
                      <a:pt x="35385" y="27423"/>
                      <a:pt x="35538" y="27610"/>
                      <a:pt x="35663" y="27760"/>
                    </a:cubicBezTo>
                    <a:cubicBezTo>
                      <a:pt x="36576" y="28982"/>
                      <a:pt x="37191" y="30463"/>
                      <a:pt x="37859" y="31819"/>
                    </a:cubicBezTo>
                    <a:cubicBezTo>
                      <a:pt x="38479" y="33072"/>
                      <a:pt x="39178" y="35341"/>
                      <a:pt x="40049" y="37896"/>
                    </a:cubicBezTo>
                    <a:cubicBezTo>
                      <a:pt x="41312" y="41602"/>
                      <a:pt x="42590" y="45304"/>
                      <a:pt x="43864" y="49007"/>
                    </a:cubicBezTo>
                    <a:cubicBezTo>
                      <a:pt x="48779" y="63292"/>
                      <a:pt x="53693" y="77573"/>
                      <a:pt x="58607" y="91858"/>
                    </a:cubicBezTo>
                    <a:cubicBezTo>
                      <a:pt x="61243" y="99516"/>
                      <a:pt x="70960" y="104068"/>
                      <a:pt x="77489" y="97484"/>
                    </a:cubicBezTo>
                    <a:cubicBezTo>
                      <a:pt x="88773" y="86103"/>
                      <a:pt x="93309" y="71165"/>
                      <a:pt x="98718" y="56513"/>
                    </a:cubicBezTo>
                    <a:cubicBezTo>
                      <a:pt x="100984" y="50374"/>
                      <a:pt x="103201" y="44464"/>
                      <a:pt x="106997" y="39867"/>
                    </a:cubicBezTo>
                    <a:cubicBezTo>
                      <a:pt x="107543" y="39208"/>
                      <a:pt x="108216" y="38520"/>
                      <a:pt x="108853" y="37969"/>
                    </a:cubicBezTo>
                    <a:cubicBezTo>
                      <a:pt x="111928" y="35316"/>
                      <a:pt x="109791" y="37281"/>
                      <a:pt x="109660" y="37356"/>
                    </a:cubicBezTo>
                    <a:cubicBezTo>
                      <a:pt x="109802" y="37273"/>
                      <a:pt x="109883" y="37228"/>
                      <a:pt x="110003" y="37159"/>
                    </a:cubicBezTo>
                    <a:cubicBezTo>
                      <a:pt x="109872" y="37195"/>
                      <a:pt x="109902" y="37178"/>
                      <a:pt x="110039" y="37139"/>
                    </a:cubicBezTo>
                    <a:cubicBezTo>
                      <a:pt x="112290" y="35847"/>
                      <a:pt x="110740" y="36928"/>
                      <a:pt x="110487" y="37008"/>
                    </a:cubicBezTo>
                    <a:cubicBezTo>
                      <a:pt x="110403" y="37036"/>
                      <a:pt x="110359" y="37050"/>
                      <a:pt x="110295" y="37070"/>
                    </a:cubicBezTo>
                    <a:cubicBezTo>
                      <a:pt x="110509" y="37017"/>
                      <a:pt x="110765" y="36964"/>
                      <a:pt x="110965" y="36961"/>
                    </a:cubicBezTo>
                    <a:cubicBezTo>
                      <a:pt x="113228" y="36933"/>
                      <a:pt x="111928" y="37061"/>
                      <a:pt x="111366" y="37000"/>
                    </a:cubicBezTo>
                    <a:cubicBezTo>
                      <a:pt x="111650" y="37031"/>
                      <a:pt x="111867" y="37072"/>
                      <a:pt x="112042" y="37111"/>
                    </a:cubicBezTo>
                    <a:cubicBezTo>
                      <a:pt x="113823" y="37910"/>
                      <a:pt x="114889" y="38784"/>
                      <a:pt x="115841" y="39625"/>
                    </a:cubicBezTo>
                    <a:cubicBezTo>
                      <a:pt x="121899" y="44979"/>
                      <a:pt x="125166" y="51379"/>
                      <a:pt x="129666" y="58294"/>
                    </a:cubicBezTo>
                    <a:cubicBezTo>
                      <a:pt x="134822" y="66215"/>
                      <a:pt x="139982" y="74138"/>
                      <a:pt x="145138" y="82058"/>
                    </a:cubicBezTo>
                    <a:cubicBezTo>
                      <a:pt x="150498" y="90288"/>
                      <a:pt x="157279" y="99845"/>
                      <a:pt x="168633" y="96899"/>
                    </a:cubicBezTo>
                    <a:cubicBezTo>
                      <a:pt x="179074" y="94191"/>
                      <a:pt x="181509" y="82250"/>
                      <a:pt x="183037" y="73099"/>
                    </a:cubicBezTo>
                    <a:cubicBezTo>
                      <a:pt x="184503" y="64313"/>
                      <a:pt x="184743" y="55444"/>
                      <a:pt x="185600" y="46596"/>
                    </a:cubicBezTo>
                    <a:cubicBezTo>
                      <a:pt x="185666" y="45914"/>
                      <a:pt x="185747" y="45243"/>
                      <a:pt x="185828" y="44570"/>
                    </a:cubicBezTo>
                    <a:cubicBezTo>
                      <a:pt x="191611" y="53061"/>
                      <a:pt x="197407" y="61543"/>
                      <a:pt x="203290" y="69965"/>
                    </a:cubicBezTo>
                    <a:cubicBezTo>
                      <a:pt x="208355" y="77217"/>
                      <a:pt x="214752" y="83687"/>
                      <a:pt x="224392" y="82573"/>
                    </a:cubicBezTo>
                    <a:cubicBezTo>
                      <a:pt x="232929" y="81588"/>
                      <a:pt x="238634" y="74917"/>
                      <a:pt x="242174" y="67587"/>
                    </a:cubicBezTo>
                    <a:cubicBezTo>
                      <a:pt x="245981" y="59703"/>
                      <a:pt x="249253" y="51580"/>
                      <a:pt x="251632" y="43147"/>
                    </a:cubicBezTo>
                    <a:cubicBezTo>
                      <a:pt x="252534" y="39956"/>
                      <a:pt x="253202" y="36705"/>
                      <a:pt x="254123" y="33520"/>
                    </a:cubicBezTo>
                    <a:cubicBezTo>
                      <a:pt x="254535" y="32097"/>
                      <a:pt x="255005" y="30703"/>
                      <a:pt x="255509" y="29311"/>
                    </a:cubicBezTo>
                    <a:cubicBezTo>
                      <a:pt x="255556" y="29183"/>
                      <a:pt x="255809" y="28584"/>
                      <a:pt x="255979" y="28169"/>
                    </a:cubicBezTo>
                    <a:cubicBezTo>
                      <a:pt x="256238" y="27718"/>
                      <a:pt x="256842" y="26569"/>
                      <a:pt x="256825" y="26596"/>
                    </a:cubicBezTo>
                    <a:cubicBezTo>
                      <a:pt x="256922" y="26438"/>
                      <a:pt x="257037" y="26287"/>
                      <a:pt x="257134" y="26129"/>
                    </a:cubicBezTo>
                    <a:cubicBezTo>
                      <a:pt x="257382" y="26385"/>
                      <a:pt x="257574" y="26580"/>
                      <a:pt x="257504" y="26491"/>
                    </a:cubicBezTo>
                    <a:cubicBezTo>
                      <a:pt x="261831" y="32028"/>
                      <a:pt x="265560" y="40778"/>
                      <a:pt x="269242" y="47490"/>
                    </a:cubicBezTo>
                    <a:cubicBezTo>
                      <a:pt x="273308" y="54904"/>
                      <a:pt x="277137" y="62518"/>
                      <a:pt x="281483" y="69770"/>
                    </a:cubicBezTo>
                    <a:cubicBezTo>
                      <a:pt x="285914" y="77161"/>
                      <a:pt x="292637" y="84455"/>
                      <a:pt x="301745" y="85224"/>
                    </a:cubicBezTo>
                    <a:cubicBezTo>
                      <a:pt x="319588" y="86727"/>
                      <a:pt x="327433" y="63520"/>
                      <a:pt x="331927" y="50040"/>
                    </a:cubicBezTo>
                    <a:cubicBezTo>
                      <a:pt x="333800" y="44425"/>
                      <a:pt x="335475" y="38743"/>
                      <a:pt x="337453" y="33164"/>
                    </a:cubicBezTo>
                    <a:cubicBezTo>
                      <a:pt x="343576" y="44915"/>
                      <a:pt x="347605" y="57760"/>
                      <a:pt x="355049" y="68804"/>
                    </a:cubicBezTo>
                    <a:cubicBezTo>
                      <a:pt x="360136" y="76354"/>
                      <a:pt x="366648" y="85095"/>
                      <a:pt x="376323" y="86370"/>
                    </a:cubicBezTo>
                    <a:cubicBezTo>
                      <a:pt x="386954" y="87771"/>
                      <a:pt x="394386" y="79962"/>
                      <a:pt x="397965" y="70750"/>
                    </a:cubicBezTo>
                    <a:cubicBezTo>
                      <a:pt x="401266" y="62253"/>
                      <a:pt x="402654" y="52679"/>
                      <a:pt x="404791" y="43826"/>
                    </a:cubicBezTo>
                    <a:cubicBezTo>
                      <a:pt x="408289" y="50658"/>
                      <a:pt x="411784" y="57490"/>
                      <a:pt x="415282" y="64322"/>
                    </a:cubicBezTo>
                    <a:cubicBezTo>
                      <a:pt x="419042" y="71666"/>
                      <a:pt x="422712" y="79355"/>
                      <a:pt x="429608" y="84305"/>
                    </a:cubicBezTo>
                    <a:cubicBezTo>
                      <a:pt x="437425" y="89914"/>
                      <a:pt x="447488" y="89263"/>
                      <a:pt x="454890" y="83294"/>
                    </a:cubicBezTo>
                    <a:cubicBezTo>
                      <a:pt x="467440" y="73172"/>
                      <a:pt x="469227" y="54361"/>
                      <a:pt x="472972" y="39823"/>
                    </a:cubicBezTo>
                    <a:cubicBezTo>
                      <a:pt x="473209" y="38901"/>
                      <a:pt x="473504" y="37980"/>
                      <a:pt x="473824" y="37061"/>
                    </a:cubicBezTo>
                    <a:cubicBezTo>
                      <a:pt x="479022" y="42877"/>
                      <a:pt x="484117" y="49024"/>
                      <a:pt x="490036" y="54027"/>
                    </a:cubicBezTo>
                    <a:cubicBezTo>
                      <a:pt x="498755" y="61393"/>
                      <a:pt x="509978" y="55107"/>
                      <a:pt x="508737" y="439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4" name="Google Shape;904;p35"/>
            <p:cNvGrpSpPr/>
            <p:nvPr/>
          </p:nvGrpSpPr>
          <p:grpSpPr>
            <a:xfrm>
              <a:off x="8127019" y="8085523"/>
              <a:ext cx="472399" cy="104756"/>
              <a:chOff x="8127019" y="8085523"/>
              <a:chExt cx="472399" cy="104756"/>
            </a:xfrm>
          </p:grpSpPr>
          <p:sp>
            <p:nvSpPr>
              <p:cNvPr id="905" name="Google Shape;905;p35"/>
              <p:cNvSpPr/>
              <p:nvPr/>
            </p:nvSpPr>
            <p:spPr>
              <a:xfrm>
                <a:off x="8127019" y="8085523"/>
                <a:ext cx="472399" cy="104756"/>
              </a:xfrm>
              <a:custGeom>
                <a:rect b="b" l="l" r="r" t="t"/>
                <a:pathLst>
                  <a:path extrusionOk="0" h="104756" w="472399">
                    <a:moveTo>
                      <a:pt x="468384" y="33413"/>
                    </a:moveTo>
                    <a:cubicBezTo>
                      <a:pt x="465242" y="31439"/>
                      <a:pt x="460258" y="31595"/>
                      <a:pt x="457642" y="34457"/>
                    </a:cubicBezTo>
                    <a:cubicBezTo>
                      <a:pt x="454025" y="38412"/>
                      <a:pt x="450474" y="42026"/>
                      <a:pt x="447352" y="46411"/>
                    </a:cubicBezTo>
                    <a:cubicBezTo>
                      <a:pt x="444761" y="50049"/>
                      <a:pt x="442078" y="53660"/>
                      <a:pt x="439095" y="56984"/>
                    </a:cubicBezTo>
                    <a:cubicBezTo>
                      <a:pt x="438747" y="57371"/>
                      <a:pt x="437353" y="58755"/>
                      <a:pt x="436365" y="59743"/>
                    </a:cubicBezTo>
                    <a:cubicBezTo>
                      <a:pt x="435653" y="59122"/>
                      <a:pt x="434826" y="58446"/>
                      <a:pt x="433861" y="57382"/>
                    </a:cubicBezTo>
                    <a:cubicBezTo>
                      <a:pt x="432361" y="55734"/>
                      <a:pt x="431790" y="55013"/>
                      <a:pt x="431017" y="53872"/>
                    </a:cubicBezTo>
                    <a:cubicBezTo>
                      <a:pt x="426267" y="46859"/>
                      <a:pt x="423167" y="38852"/>
                      <a:pt x="419691" y="31174"/>
                    </a:cubicBezTo>
                    <a:cubicBezTo>
                      <a:pt x="416095" y="23232"/>
                      <a:pt x="411843" y="12923"/>
                      <a:pt x="404188" y="8123"/>
                    </a:cubicBezTo>
                    <a:cubicBezTo>
                      <a:pt x="398508" y="4562"/>
                      <a:pt x="390808" y="4863"/>
                      <a:pt x="385752" y="9440"/>
                    </a:cubicBezTo>
                    <a:cubicBezTo>
                      <a:pt x="382018" y="12820"/>
                      <a:pt x="380301" y="17374"/>
                      <a:pt x="379274" y="22176"/>
                    </a:cubicBezTo>
                    <a:cubicBezTo>
                      <a:pt x="377045" y="32575"/>
                      <a:pt x="374515" y="42900"/>
                      <a:pt x="371593" y="53126"/>
                    </a:cubicBezTo>
                    <a:cubicBezTo>
                      <a:pt x="370171" y="58106"/>
                      <a:pt x="368663" y="63062"/>
                      <a:pt x="367071" y="67992"/>
                    </a:cubicBezTo>
                    <a:cubicBezTo>
                      <a:pt x="366963" y="68334"/>
                      <a:pt x="366857" y="68688"/>
                      <a:pt x="366751" y="69036"/>
                    </a:cubicBezTo>
                    <a:cubicBezTo>
                      <a:pt x="366465" y="68579"/>
                      <a:pt x="366167" y="68128"/>
                      <a:pt x="365889" y="67666"/>
                    </a:cubicBezTo>
                    <a:cubicBezTo>
                      <a:pt x="363623" y="63869"/>
                      <a:pt x="361742" y="59854"/>
                      <a:pt x="360084" y="55757"/>
                    </a:cubicBezTo>
                    <a:cubicBezTo>
                      <a:pt x="358993" y="53062"/>
                      <a:pt x="357281" y="47984"/>
                      <a:pt x="355965" y="44050"/>
                    </a:cubicBezTo>
                    <a:cubicBezTo>
                      <a:pt x="354540" y="39793"/>
                      <a:pt x="353121" y="35534"/>
                      <a:pt x="351538" y="31333"/>
                    </a:cubicBezTo>
                    <a:cubicBezTo>
                      <a:pt x="347748" y="21272"/>
                      <a:pt x="343251" y="12001"/>
                      <a:pt x="336366" y="3655"/>
                    </a:cubicBezTo>
                    <a:cubicBezTo>
                      <a:pt x="330650" y="-3272"/>
                      <a:pt x="319775" y="453"/>
                      <a:pt x="317117" y="8098"/>
                    </a:cubicBezTo>
                    <a:cubicBezTo>
                      <a:pt x="313052" y="19805"/>
                      <a:pt x="308986" y="31511"/>
                      <a:pt x="304920" y="43218"/>
                    </a:cubicBezTo>
                    <a:cubicBezTo>
                      <a:pt x="302950" y="48886"/>
                      <a:pt x="301075" y="54598"/>
                      <a:pt x="299004" y="60230"/>
                    </a:cubicBezTo>
                    <a:cubicBezTo>
                      <a:pt x="298676" y="61124"/>
                      <a:pt x="298336" y="62012"/>
                      <a:pt x="297972" y="62892"/>
                    </a:cubicBezTo>
                    <a:cubicBezTo>
                      <a:pt x="297861" y="63159"/>
                      <a:pt x="297813" y="63295"/>
                      <a:pt x="297794" y="63368"/>
                    </a:cubicBezTo>
                    <a:cubicBezTo>
                      <a:pt x="297702" y="63526"/>
                      <a:pt x="297632" y="63646"/>
                      <a:pt x="297502" y="63877"/>
                    </a:cubicBezTo>
                    <a:cubicBezTo>
                      <a:pt x="296939" y="64877"/>
                      <a:pt x="296338" y="65840"/>
                      <a:pt x="295757" y="66823"/>
                    </a:cubicBezTo>
                    <a:cubicBezTo>
                      <a:pt x="295593" y="67101"/>
                      <a:pt x="295487" y="67293"/>
                      <a:pt x="295414" y="67435"/>
                    </a:cubicBezTo>
                    <a:cubicBezTo>
                      <a:pt x="295295" y="67519"/>
                      <a:pt x="295125" y="67650"/>
                      <a:pt x="294827" y="67922"/>
                    </a:cubicBezTo>
                    <a:cubicBezTo>
                      <a:pt x="294730" y="68011"/>
                      <a:pt x="294630" y="68098"/>
                      <a:pt x="294532" y="68187"/>
                    </a:cubicBezTo>
                    <a:cubicBezTo>
                      <a:pt x="294491" y="68209"/>
                      <a:pt x="294463" y="68220"/>
                      <a:pt x="294404" y="68254"/>
                    </a:cubicBezTo>
                    <a:cubicBezTo>
                      <a:pt x="294415" y="68259"/>
                      <a:pt x="294427" y="68268"/>
                      <a:pt x="294438" y="68273"/>
                    </a:cubicBezTo>
                    <a:cubicBezTo>
                      <a:pt x="294432" y="68279"/>
                      <a:pt x="294424" y="68284"/>
                      <a:pt x="294418" y="68290"/>
                    </a:cubicBezTo>
                    <a:cubicBezTo>
                      <a:pt x="294374" y="68301"/>
                      <a:pt x="294335" y="68309"/>
                      <a:pt x="294290" y="68318"/>
                    </a:cubicBezTo>
                    <a:cubicBezTo>
                      <a:pt x="294285" y="68320"/>
                      <a:pt x="294276" y="68326"/>
                      <a:pt x="294271" y="68329"/>
                    </a:cubicBezTo>
                    <a:cubicBezTo>
                      <a:pt x="294268" y="68326"/>
                      <a:pt x="294265" y="68326"/>
                      <a:pt x="294262" y="68323"/>
                    </a:cubicBezTo>
                    <a:cubicBezTo>
                      <a:pt x="293494" y="68496"/>
                      <a:pt x="293366" y="68515"/>
                      <a:pt x="293962" y="68357"/>
                    </a:cubicBezTo>
                    <a:cubicBezTo>
                      <a:pt x="293928" y="68231"/>
                      <a:pt x="293954" y="68173"/>
                      <a:pt x="294004" y="68145"/>
                    </a:cubicBezTo>
                    <a:cubicBezTo>
                      <a:pt x="293890" y="68064"/>
                      <a:pt x="293831" y="68028"/>
                      <a:pt x="293698" y="67931"/>
                    </a:cubicBezTo>
                    <a:cubicBezTo>
                      <a:pt x="293867" y="68053"/>
                      <a:pt x="293959" y="68114"/>
                      <a:pt x="294004" y="68142"/>
                    </a:cubicBezTo>
                    <a:cubicBezTo>
                      <a:pt x="294009" y="68140"/>
                      <a:pt x="294012" y="68134"/>
                      <a:pt x="294018" y="68131"/>
                    </a:cubicBezTo>
                    <a:cubicBezTo>
                      <a:pt x="293862" y="67975"/>
                      <a:pt x="292999" y="67290"/>
                      <a:pt x="293038" y="67368"/>
                    </a:cubicBezTo>
                    <a:cubicBezTo>
                      <a:pt x="289640" y="64220"/>
                      <a:pt x="287122" y="60765"/>
                      <a:pt x="284720" y="56859"/>
                    </a:cubicBezTo>
                    <a:cubicBezTo>
                      <a:pt x="279194" y="47875"/>
                      <a:pt x="275150" y="38098"/>
                      <a:pt x="270539" y="28638"/>
                    </a:cubicBezTo>
                    <a:cubicBezTo>
                      <a:pt x="265561" y="18421"/>
                      <a:pt x="258665" y="2761"/>
                      <a:pt x="244501" y="6662"/>
                    </a:cubicBezTo>
                    <a:cubicBezTo>
                      <a:pt x="231931" y="10125"/>
                      <a:pt x="229056" y="25904"/>
                      <a:pt x="225383" y="36497"/>
                    </a:cubicBezTo>
                    <a:cubicBezTo>
                      <a:pt x="223438" y="42101"/>
                      <a:pt x="221495" y="47705"/>
                      <a:pt x="219550" y="53312"/>
                    </a:cubicBezTo>
                    <a:cubicBezTo>
                      <a:pt x="217800" y="58359"/>
                      <a:pt x="216436" y="64042"/>
                      <a:pt x="213737" y="68488"/>
                    </a:cubicBezTo>
                    <a:cubicBezTo>
                      <a:pt x="212646" y="70283"/>
                      <a:pt x="213442" y="69222"/>
                      <a:pt x="212632" y="70163"/>
                    </a:cubicBezTo>
                    <a:cubicBezTo>
                      <a:pt x="212429" y="70400"/>
                      <a:pt x="210590" y="72173"/>
                      <a:pt x="211636" y="71180"/>
                    </a:cubicBezTo>
                    <a:cubicBezTo>
                      <a:pt x="210807" y="71967"/>
                      <a:pt x="211007" y="71909"/>
                      <a:pt x="210386" y="71937"/>
                    </a:cubicBezTo>
                    <a:cubicBezTo>
                      <a:pt x="210381" y="71934"/>
                      <a:pt x="210375" y="71928"/>
                      <a:pt x="210370" y="71926"/>
                    </a:cubicBezTo>
                    <a:cubicBezTo>
                      <a:pt x="210334" y="71928"/>
                      <a:pt x="210295" y="71931"/>
                      <a:pt x="210250" y="71934"/>
                    </a:cubicBezTo>
                    <a:cubicBezTo>
                      <a:pt x="210284" y="71931"/>
                      <a:pt x="210339" y="71926"/>
                      <a:pt x="210364" y="71923"/>
                    </a:cubicBezTo>
                    <a:cubicBezTo>
                      <a:pt x="210206" y="71814"/>
                      <a:pt x="209969" y="71661"/>
                      <a:pt x="209574" y="71430"/>
                    </a:cubicBezTo>
                    <a:cubicBezTo>
                      <a:pt x="209346" y="71118"/>
                      <a:pt x="209015" y="70670"/>
                      <a:pt x="208753" y="70314"/>
                    </a:cubicBezTo>
                    <a:cubicBezTo>
                      <a:pt x="208714" y="70253"/>
                      <a:pt x="208511" y="69952"/>
                      <a:pt x="207954" y="69125"/>
                    </a:cubicBezTo>
                    <a:cubicBezTo>
                      <a:pt x="206830" y="67452"/>
                      <a:pt x="205817" y="65690"/>
                      <a:pt x="204818" y="63939"/>
                    </a:cubicBezTo>
                    <a:cubicBezTo>
                      <a:pt x="199303" y="54256"/>
                      <a:pt x="195131" y="43897"/>
                      <a:pt x="190264" y="33889"/>
                    </a:cubicBezTo>
                    <a:cubicBezTo>
                      <a:pt x="185634" y="24365"/>
                      <a:pt x="179957" y="10851"/>
                      <a:pt x="168723" y="7809"/>
                    </a:cubicBezTo>
                    <a:cubicBezTo>
                      <a:pt x="154383" y="3925"/>
                      <a:pt x="146808" y="17441"/>
                      <a:pt x="142122" y="28351"/>
                    </a:cubicBezTo>
                    <a:cubicBezTo>
                      <a:pt x="138273" y="37305"/>
                      <a:pt x="135630" y="46720"/>
                      <a:pt x="131865" y="55706"/>
                    </a:cubicBezTo>
                    <a:cubicBezTo>
                      <a:pt x="130529" y="58897"/>
                      <a:pt x="128372" y="63011"/>
                      <a:pt x="125943" y="66516"/>
                    </a:cubicBezTo>
                    <a:cubicBezTo>
                      <a:pt x="124738" y="68259"/>
                      <a:pt x="124284" y="68933"/>
                      <a:pt x="122784" y="70397"/>
                    </a:cubicBezTo>
                    <a:cubicBezTo>
                      <a:pt x="122698" y="70481"/>
                      <a:pt x="122470" y="70762"/>
                      <a:pt x="122217" y="71046"/>
                    </a:cubicBezTo>
                    <a:cubicBezTo>
                      <a:pt x="122041" y="70985"/>
                      <a:pt x="121858" y="70951"/>
                      <a:pt x="121682" y="70879"/>
                    </a:cubicBezTo>
                    <a:cubicBezTo>
                      <a:pt x="121479" y="70804"/>
                      <a:pt x="121374" y="70770"/>
                      <a:pt x="121271" y="70740"/>
                    </a:cubicBezTo>
                    <a:cubicBezTo>
                      <a:pt x="121092" y="70631"/>
                      <a:pt x="120842" y="70484"/>
                      <a:pt x="120483" y="70283"/>
                    </a:cubicBezTo>
                    <a:cubicBezTo>
                      <a:pt x="119512" y="69738"/>
                      <a:pt x="118568" y="69147"/>
                      <a:pt x="117650" y="68518"/>
                    </a:cubicBezTo>
                    <a:cubicBezTo>
                      <a:pt x="117238" y="68234"/>
                      <a:pt x="116838" y="67931"/>
                      <a:pt x="116434" y="67630"/>
                    </a:cubicBezTo>
                    <a:cubicBezTo>
                      <a:pt x="116387" y="67546"/>
                      <a:pt x="114823" y="66244"/>
                      <a:pt x="114764" y="66191"/>
                    </a:cubicBezTo>
                    <a:cubicBezTo>
                      <a:pt x="111756" y="63351"/>
                      <a:pt x="109152" y="60141"/>
                      <a:pt x="106664" y="56848"/>
                    </a:cubicBezTo>
                    <a:cubicBezTo>
                      <a:pt x="106449" y="56567"/>
                      <a:pt x="106330" y="56408"/>
                      <a:pt x="106207" y="56252"/>
                    </a:cubicBezTo>
                    <a:cubicBezTo>
                      <a:pt x="106093" y="56079"/>
                      <a:pt x="105935" y="55846"/>
                      <a:pt x="105687" y="55486"/>
                    </a:cubicBezTo>
                    <a:cubicBezTo>
                      <a:pt x="105030" y="54534"/>
                      <a:pt x="104365" y="53588"/>
                      <a:pt x="103711" y="52633"/>
                    </a:cubicBezTo>
                    <a:cubicBezTo>
                      <a:pt x="102615" y="51041"/>
                      <a:pt x="101529" y="49440"/>
                      <a:pt x="100428" y="47850"/>
                    </a:cubicBezTo>
                    <a:cubicBezTo>
                      <a:pt x="97686" y="43897"/>
                      <a:pt x="94912" y="39944"/>
                      <a:pt x="91837" y="36241"/>
                    </a:cubicBezTo>
                    <a:cubicBezTo>
                      <a:pt x="85350" y="28429"/>
                      <a:pt x="75026" y="18385"/>
                      <a:pt x="63965" y="20606"/>
                    </a:cubicBezTo>
                    <a:cubicBezTo>
                      <a:pt x="56677" y="22071"/>
                      <a:pt x="52472" y="28001"/>
                      <a:pt x="49244" y="34150"/>
                    </a:cubicBezTo>
                    <a:cubicBezTo>
                      <a:pt x="46263" y="39830"/>
                      <a:pt x="43675" y="45720"/>
                      <a:pt x="41137" y="51608"/>
                    </a:cubicBezTo>
                    <a:cubicBezTo>
                      <a:pt x="37253" y="60612"/>
                      <a:pt x="33655" y="69348"/>
                      <a:pt x="28198" y="77535"/>
                    </a:cubicBezTo>
                    <a:cubicBezTo>
                      <a:pt x="26469" y="72666"/>
                      <a:pt x="25170" y="67555"/>
                      <a:pt x="23987" y="62588"/>
                    </a:cubicBezTo>
                    <a:cubicBezTo>
                      <a:pt x="20937" y="49785"/>
                      <a:pt x="18764" y="36790"/>
                      <a:pt x="16226" y="23886"/>
                    </a:cubicBezTo>
                    <a:cubicBezTo>
                      <a:pt x="14879" y="17040"/>
                      <a:pt x="3601" y="16291"/>
                      <a:pt x="2087" y="23443"/>
                    </a:cubicBezTo>
                    <a:cubicBezTo>
                      <a:pt x="-632" y="36283"/>
                      <a:pt x="-529" y="48527"/>
                      <a:pt x="1444" y="61491"/>
                    </a:cubicBezTo>
                    <a:cubicBezTo>
                      <a:pt x="2362" y="67533"/>
                      <a:pt x="3837" y="73501"/>
                      <a:pt x="5546" y="79364"/>
                    </a:cubicBezTo>
                    <a:cubicBezTo>
                      <a:pt x="7132" y="84804"/>
                      <a:pt x="8654" y="90742"/>
                      <a:pt x="11782" y="95522"/>
                    </a:cubicBezTo>
                    <a:cubicBezTo>
                      <a:pt x="15639" y="101413"/>
                      <a:pt x="21680" y="105472"/>
                      <a:pt x="28941" y="104651"/>
                    </a:cubicBezTo>
                    <a:cubicBezTo>
                      <a:pt x="36128" y="103838"/>
                      <a:pt x="40589" y="98841"/>
                      <a:pt x="44744" y="93407"/>
                    </a:cubicBezTo>
                    <a:cubicBezTo>
                      <a:pt x="51617" y="84420"/>
                      <a:pt x="56170" y="73880"/>
                      <a:pt x="60639" y="63565"/>
                    </a:cubicBezTo>
                    <a:cubicBezTo>
                      <a:pt x="62654" y="58914"/>
                      <a:pt x="64538" y="54370"/>
                      <a:pt x="66642" y="50061"/>
                    </a:cubicBezTo>
                    <a:cubicBezTo>
                      <a:pt x="67399" y="48510"/>
                      <a:pt x="68186" y="46968"/>
                      <a:pt x="69004" y="45442"/>
                    </a:cubicBezTo>
                    <a:cubicBezTo>
                      <a:pt x="69536" y="45921"/>
                      <a:pt x="70076" y="46389"/>
                      <a:pt x="70582" y="46881"/>
                    </a:cubicBezTo>
                    <a:cubicBezTo>
                      <a:pt x="72071" y="48332"/>
                      <a:pt x="73468" y="49868"/>
                      <a:pt x="74806" y="51455"/>
                    </a:cubicBezTo>
                    <a:cubicBezTo>
                      <a:pt x="76078" y="52961"/>
                      <a:pt x="77283" y="54526"/>
                      <a:pt x="78455" y="56110"/>
                    </a:cubicBezTo>
                    <a:cubicBezTo>
                      <a:pt x="78786" y="56581"/>
                      <a:pt x="79685" y="57828"/>
                      <a:pt x="79673" y="57811"/>
                    </a:cubicBezTo>
                    <a:cubicBezTo>
                      <a:pt x="80339" y="58763"/>
                      <a:pt x="80995" y="59718"/>
                      <a:pt x="81652" y="60676"/>
                    </a:cubicBezTo>
                    <a:cubicBezTo>
                      <a:pt x="86878" y="68293"/>
                      <a:pt x="92001" y="76363"/>
                      <a:pt x="98911" y="82594"/>
                    </a:cubicBezTo>
                    <a:cubicBezTo>
                      <a:pt x="107582" y="90417"/>
                      <a:pt x="120363" y="98070"/>
                      <a:pt x="132057" y="91811"/>
                    </a:cubicBezTo>
                    <a:cubicBezTo>
                      <a:pt x="142278" y="86344"/>
                      <a:pt x="148436" y="74517"/>
                      <a:pt x="152894" y="64326"/>
                    </a:cubicBezTo>
                    <a:cubicBezTo>
                      <a:pt x="157071" y="54779"/>
                      <a:pt x="159779" y="44668"/>
                      <a:pt x="163945" y="35119"/>
                    </a:cubicBezTo>
                    <a:cubicBezTo>
                      <a:pt x="164084" y="34796"/>
                      <a:pt x="164284" y="34406"/>
                      <a:pt x="164445" y="34056"/>
                    </a:cubicBezTo>
                    <a:cubicBezTo>
                      <a:pt x="165728" y="36252"/>
                      <a:pt x="166975" y="38471"/>
                      <a:pt x="168138" y="40732"/>
                    </a:cubicBezTo>
                    <a:cubicBezTo>
                      <a:pt x="173459" y="51085"/>
                      <a:pt x="177719" y="61956"/>
                      <a:pt x="183254" y="72204"/>
                    </a:cubicBezTo>
                    <a:cubicBezTo>
                      <a:pt x="189017" y="82872"/>
                      <a:pt x="196275" y="94462"/>
                      <a:pt x="209810" y="94799"/>
                    </a:cubicBezTo>
                    <a:cubicBezTo>
                      <a:pt x="223922" y="95149"/>
                      <a:pt x="232835" y="83212"/>
                      <a:pt x="237396" y="71399"/>
                    </a:cubicBezTo>
                    <a:cubicBezTo>
                      <a:pt x="241698" y="60258"/>
                      <a:pt x="245338" y="48811"/>
                      <a:pt x="249217" y="37508"/>
                    </a:cubicBezTo>
                    <a:cubicBezTo>
                      <a:pt x="250091" y="39050"/>
                      <a:pt x="250946" y="40595"/>
                      <a:pt x="251689" y="42154"/>
                    </a:cubicBezTo>
                    <a:cubicBezTo>
                      <a:pt x="257274" y="53877"/>
                      <a:pt x="262505" y="65592"/>
                      <a:pt x="270300" y="76063"/>
                    </a:cubicBezTo>
                    <a:cubicBezTo>
                      <a:pt x="278520" y="87107"/>
                      <a:pt x="292006" y="95759"/>
                      <a:pt x="305613" y="88201"/>
                    </a:cubicBezTo>
                    <a:cubicBezTo>
                      <a:pt x="316981" y="81887"/>
                      <a:pt x="320576" y="67727"/>
                      <a:pt x="324522" y="56366"/>
                    </a:cubicBezTo>
                    <a:cubicBezTo>
                      <a:pt x="326468" y="50768"/>
                      <a:pt x="328413" y="45169"/>
                      <a:pt x="330355" y="39568"/>
                    </a:cubicBezTo>
                    <a:cubicBezTo>
                      <a:pt x="330372" y="39612"/>
                      <a:pt x="330391" y="39662"/>
                      <a:pt x="330408" y="39707"/>
                    </a:cubicBezTo>
                    <a:cubicBezTo>
                      <a:pt x="333639" y="48688"/>
                      <a:pt x="336394" y="57814"/>
                      <a:pt x="339981" y="66667"/>
                    </a:cubicBezTo>
                    <a:cubicBezTo>
                      <a:pt x="343423" y="75163"/>
                      <a:pt x="348068" y="84412"/>
                      <a:pt x="354988" y="90598"/>
                    </a:cubicBezTo>
                    <a:cubicBezTo>
                      <a:pt x="359953" y="95035"/>
                      <a:pt x="366350" y="97385"/>
                      <a:pt x="372985" y="95634"/>
                    </a:cubicBezTo>
                    <a:cubicBezTo>
                      <a:pt x="379494" y="93916"/>
                      <a:pt x="383607" y="88423"/>
                      <a:pt x="386136" y="82541"/>
                    </a:cubicBezTo>
                    <a:cubicBezTo>
                      <a:pt x="390408" y="72613"/>
                      <a:pt x="393035" y="61647"/>
                      <a:pt x="395792" y="51216"/>
                    </a:cubicBezTo>
                    <a:cubicBezTo>
                      <a:pt x="396783" y="47469"/>
                      <a:pt x="397668" y="43694"/>
                      <a:pt x="398561" y="39921"/>
                    </a:cubicBezTo>
                    <a:cubicBezTo>
                      <a:pt x="400159" y="43365"/>
                      <a:pt x="401678" y="46842"/>
                      <a:pt x="403242" y="50300"/>
                    </a:cubicBezTo>
                    <a:cubicBezTo>
                      <a:pt x="407068" y="58760"/>
                      <a:pt x="411515" y="67210"/>
                      <a:pt x="418032" y="73941"/>
                    </a:cubicBezTo>
                    <a:cubicBezTo>
                      <a:pt x="422482" y="78538"/>
                      <a:pt x="427836" y="82655"/>
                      <a:pt x="434392" y="83329"/>
                    </a:cubicBezTo>
                    <a:cubicBezTo>
                      <a:pt x="441536" y="84064"/>
                      <a:pt x="447875" y="80681"/>
                      <a:pt x="452814" y="75715"/>
                    </a:cubicBezTo>
                    <a:cubicBezTo>
                      <a:pt x="457250" y="71255"/>
                      <a:pt x="461355" y="66141"/>
                      <a:pt x="464847" y="60912"/>
                    </a:cubicBezTo>
                    <a:cubicBezTo>
                      <a:pt x="468554" y="55361"/>
                      <a:pt x="470646" y="49999"/>
                      <a:pt x="472107" y="43515"/>
                    </a:cubicBezTo>
                    <a:cubicBezTo>
                      <a:pt x="472998" y="39649"/>
                      <a:pt x="471879" y="35609"/>
                      <a:pt x="468384" y="33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8337386" y="8157424"/>
                <a:ext cx="223" cy="21"/>
              </a:xfrm>
              <a:custGeom>
                <a:rect b="b" l="l" r="r" t="t"/>
                <a:pathLst>
                  <a:path extrusionOk="0" h="21" w="223">
                    <a:moveTo>
                      <a:pt x="0" y="19"/>
                    </a:moveTo>
                    <a:cubicBezTo>
                      <a:pt x="3" y="19"/>
                      <a:pt x="3" y="22"/>
                      <a:pt x="6" y="22"/>
                    </a:cubicBezTo>
                    <a:cubicBezTo>
                      <a:pt x="245" y="2"/>
                      <a:pt x="345" y="-14"/>
                      <a:pt x="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8421023" y="8153647"/>
                <a:ext cx="400" cy="196"/>
              </a:xfrm>
              <a:custGeom>
                <a:rect b="b" l="l" r="r" t="t"/>
                <a:pathLst>
                  <a:path extrusionOk="0" h="196" w="400">
                    <a:moveTo>
                      <a:pt x="0" y="16"/>
                    </a:moveTo>
                    <a:cubicBezTo>
                      <a:pt x="0" y="19"/>
                      <a:pt x="0" y="19"/>
                      <a:pt x="0" y="16"/>
                    </a:cubicBezTo>
                    <a:cubicBezTo>
                      <a:pt x="95" y="85"/>
                      <a:pt x="175" y="141"/>
                      <a:pt x="259" y="197"/>
                    </a:cubicBezTo>
                    <a:cubicBezTo>
                      <a:pt x="267" y="194"/>
                      <a:pt x="278" y="191"/>
                      <a:pt x="287" y="191"/>
                    </a:cubicBezTo>
                    <a:cubicBezTo>
                      <a:pt x="320" y="172"/>
                      <a:pt x="373" y="141"/>
                      <a:pt x="401" y="127"/>
                    </a:cubicBezTo>
                    <a:cubicBezTo>
                      <a:pt x="242" y="41"/>
                      <a:pt x="97" y="-18"/>
                      <a:pt x="17" y="5"/>
                    </a:cubicBezTo>
                    <a:cubicBezTo>
                      <a:pt x="45" y="38"/>
                      <a:pt x="42" y="41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8" name="Google Shape;908;p35"/>
            <p:cNvGrpSpPr/>
            <p:nvPr/>
          </p:nvGrpSpPr>
          <p:grpSpPr>
            <a:xfrm>
              <a:off x="7878555" y="7192349"/>
              <a:ext cx="802201" cy="53117"/>
              <a:chOff x="7878555" y="7192349"/>
              <a:chExt cx="802201" cy="53117"/>
            </a:xfrm>
          </p:grpSpPr>
          <p:sp>
            <p:nvSpPr>
              <p:cNvPr id="909" name="Google Shape;909;p35"/>
              <p:cNvSpPr/>
              <p:nvPr/>
            </p:nvSpPr>
            <p:spPr>
              <a:xfrm>
                <a:off x="8650636" y="7215333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8586298" y="7213418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8521957" y="7211502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8457617" y="7209587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8393276" y="7207672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8328938" y="7205756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8264597" y="7203841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8200256" y="7201926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8135916" y="7200010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8071575" y="7198095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8007237" y="7196180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7942896" y="7194264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7878555" y="7192349"/>
                <a:ext cx="30120" cy="30133"/>
              </a:xfrm>
              <a:custGeom>
                <a:rect b="b" l="l" r="r" t="t"/>
                <a:pathLst>
                  <a:path extrusionOk="0" h="30133" w="30120">
                    <a:moveTo>
                      <a:pt x="30121" y="15067"/>
                    </a:moveTo>
                    <a:cubicBezTo>
                      <a:pt x="30121" y="23388"/>
                      <a:pt x="23378" y="30133"/>
                      <a:pt x="15060" y="30133"/>
                    </a:cubicBezTo>
                    <a:cubicBezTo>
                      <a:pt x="6743" y="30133"/>
                      <a:pt x="0" y="23388"/>
                      <a:pt x="0" y="15067"/>
                    </a:cubicBezTo>
                    <a:cubicBezTo>
                      <a:pt x="0" y="6746"/>
                      <a:pt x="6743" y="0"/>
                      <a:pt x="15060" y="0"/>
                    </a:cubicBezTo>
                    <a:cubicBezTo>
                      <a:pt x="23378" y="0"/>
                      <a:pt x="30121" y="6746"/>
                      <a:pt x="30121" y="15067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2" name="Google Shape;922;p35"/>
            <p:cNvGrpSpPr/>
            <p:nvPr/>
          </p:nvGrpSpPr>
          <p:grpSpPr>
            <a:xfrm>
              <a:off x="7842017" y="7102914"/>
              <a:ext cx="860410" cy="131509"/>
              <a:chOff x="7842017" y="7102914"/>
              <a:chExt cx="860410" cy="131509"/>
            </a:xfrm>
          </p:grpSpPr>
          <p:sp>
            <p:nvSpPr>
              <p:cNvPr id="923" name="Google Shape;923;p35"/>
              <p:cNvSpPr/>
              <p:nvPr/>
            </p:nvSpPr>
            <p:spPr>
              <a:xfrm>
                <a:off x="8614367" y="7124992"/>
                <a:ext cx="88060" cy="109431"/>
              </a:xfrm>
              <a:custGeom>
                <a:rect b="b" l="l" r="r" t="t"/>
                <a:pathLst>
                  <a:path extrusionOk="0" h="109431" w="88060">
                    <a:moveTo>
                      <a:pt x="70103" y="7031"/>
                    </a:moveTo>
                    <a:cubicBezTo>
                      <a:pt x="57213" y="-1669"/>
                      <a:pt x="39973" y="-2248"/>
                      <a:pt x="26366" y="5030"/>
                    </a:cubicBezTo>
                    <a:cubicBezTo>
                      <a:pt x="-1496" y="19932"/>
                      <a:pt x="-7512" y="59428"/>
                      <a:pt x="9444" y="84665"/>
                    </a:cubicBezTo>
                    <a:cubicBezTo>
                      <a:pt x="18888" y="98726"/>
                      <a:pt x="34605" y="108183"/>
                      <a:pt x="51558" y="109417"/>
                    </a:cubicBezTo>
                    <a:cubicBezTo>
                      <a:pt x="55390" y="109695"/>
                      <a:pt x="58663" y="105951"/>
                      <a:pt x="58663" y="102309"/>
                    </a:cubicBezTo>
                    <a:cubicBezTo>
                      <a:pt x="58663" y="98169"/>
                      <a:pt x="55396" y="95558"/>
                      <a:pt x="51558" y="95202"/>
                    </a:cubicBezTo>
                    <a:cubicBezTo>
                      <a:pt x="28592" y="93066"/>
                      <a:pt x="11227" y="71622"/>
                      <a:pt x="14505" y="48543"/>
                    </a:cubicBezTo>
                    <a:cubicBezTo>
                      <a:pt x="17380" y="28303"/>
                      <a:pt x="35891" y="8810"/>
                      <a:pt x="57477" y="17343"/>
                    </a:cubicBezTo>
                    <a:cubicBezTo>
                      <a:pt x="68942" y="21875"/>
                      <a:pt x="75551" y="34155"/>
                      <a:pt x="75935" y="46096"/>
                    </a:cubicBezTo>
                    <a:cubicBezTo>
                      <a:pt x="76136" y="52357"/>
                      <a:pt x="86059" y="54336"/>
                      <a:pt x="87342" y="47641"/>
                    </a:cubicBezTo>
                    <a:cubicBezTo>
                      <a:pt x="90395" y="31672"/>
                      <a:pt x="83538" y="16099"/>
                      <a:pt x="70103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8550004" y="7123152"/>
                <a:ext cx="88060" cy="109431"/>
              </a:xfrm>
              <a:custGeom>
                <a:rect b="b" l="l" r="r" t="t"/>
                <a:pathLst>
                  <a:path extrusionOk="0" h="109431" w="88060">
                    <a:moveTo>
                      <a:pt x="70103" y="7031"/>
                    </a:moveTo>
                    <a:cubicBezTo>
                      <a:pt x="57213" y="-1669"/>
                      <a:pt x="39973" y="-2248"/>
                      <a:pt x="26366" y="5030"/>
                    </a:cubicBezTo>
                    <a:cubicBezTo>
                      <a:pt x="-1496" y="19932"/>
                      <a:pt x="-7512" y="59428"/>
                      <a:pt x="9444" y="84665"/>
                    </a:cubicBezTo>
                    <a:cubicBezTo>
                      <a:pt x="18888" y="98726"/>
                      <a:pt x="34605" y="108183"/>
                      <a:pt x="51558" y="109417"/>
                    </a:cubicBezTo>
                    <a:cubicBezTo>
                      <a:pt x="55390" y="109695"/>
                      <a:pt x="58663" y="105951"/>
                      <a:pt x="58663" y="102309"/>
                    </a:cubicBezTo>
                    <a:cubicBezTo>
                      <a:pt x="58663" y="98169"/>
                      <a:pt x="55396" y="95558"/>
                      <a:pt x="51558" y="95202"/>
                    </a:cubicBezTo>
                    <a:cubicBezTo>
                      <a:pt x="28592" y="93066"/>
                      <a:pt x="11227" y="71622"/>
                      <a:pt x="14505" y="48543"/>
                    </a:cubicBezTo>
                    <a:cubicBezTo>
                      <a:pt x="17380" y="28303"/>
                      <a:pt x="35891" y="8810"/>
                      <a:pt x="57477" y="17343"/>
                    </a:cubicBezTo>
                    <a:cubicBezTo>
                      <a:pt x="68942" y="21875"/>
                      <a:pt x="75551" y="34155"/>
                      <a:pt x="75935" y="46096"/>
                    </a:cubicBezTo>
                    <a:cubicBezTo>
                      <a:pt x="76136" y="52357"/>
                      <a:pt x="86059" y="54336"/>
                      <a:pt x="87342" y="47641"/>
                    </a:cubicBezTo>
                    <a:cubicBezTo>
                      <a:pt x="90395" y="31672"/>
                      <a:pt x="83538" y="16101"/>
                      <a:pt x="70103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8485641" y="7121312"/>
                <a:ext cx="88060" cy="109431"/>
              </a:xfrm>
              <a:custGeom>
                <a:rect b="b" l="l" r="r" t="t"/>
                <a:pathLst>
                  <a:path extrusionOk="0" h="109431" w="88060">
                    <a:moveTo>
                      <a:pt x="70103" y="7031"/>
                    </a:moveTo>
                    <a:cubicBezTo>
                      <a:pt x="57213" y="-1669"/>
                      <a:pt x="39974" y="-2248"/>
                      <a:pt x="26366" y="5030"/>
                    </a:cubicBezTo>
                    <a:cubicBezTo>
                      <a:pt x="-1496" y="19932"/>
                      <a:pt x="-7512" y="59428"/>
                      <a:pt x="9444" y="84665"/>
                    </a:cubicBezTo>
                    <a:cubicBezTo>
                      <a:pt x="18888" y="98726"/>
                      <a:pt x="34606" y="108183"/>
                      <a:pt x="51558" y="109417"/>
                    </a:cubicBezTo>
                    <a:cubicBezTo>
                      <a:pt x="55390" y="109695"/>
                      <a:pt x="58663" y="105951"/>
                      <a:pt x="58663" y="102309"/>
                    </a:cubicBezTo>
                    <a:cubicBezTo>
                      <a:pt x="58663" y="98169"/>
                      <a:pt x="55396" y="95558"/>
                      <a:pt x="51558" y="95202"/>
                    </a:cubicBezTo>
                    <a:cubicBezTo>
                      <a:pt x="28592" y="93066"/>
                      <a:pt x="11227" y="71622"/>
                      <a:pt x="14505" y="48543"/>
                    </a:cubicBezTo>
                    <a:cubicBezTo>
                      <a:pt x="17380" y="28303"/>
                      <a:pt x="35891" y="8810"/>
                      <a:pt x="57477" y="17343"/>
                    </a:cubicBezTo>
                    <a:cubicBezTo>
                      <a:pt x="68942" y="21875"/>
                      <a:pt x="75551" y="34155"/>
                      <a:pt x="75935" y="46096"/>
                    </a:cubicBezTo>
                    <a:cubicBezTo>
                      <a:pt x="76136" y="52357"/>
                      <a:pt x="86059" y="54336"/>
                      <a:pt x="87342" y="47641"/>
                    </a:cubicBezTo>
                    <a:cubicBezTo>
                      <a:pt x="90395" y="31675"/>
                      <a:pt x="83541" y="16101"/>
                      <a:pt x="70103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8421277" y="7119472"/>
                <a:ext cx="88061" cy="109431"/>
              </a:xfrm>
              <a:custGeom>
                <a:rect b="b" l="l" r="r" t="t"/>
                <a:pathLst>
                  <a:path extrusionOk="0" h="109431" w="88061">
                    <a:moveTo>
                      <a:pt x="70103" y="7031"/>
                    </a:moveTo>
                    <a:cubicBezTo>
                      <a:pt x="57213" y="-1669"/>
                      <a:pt x="39973" y="-2248"/>
                      <a:pt x="26366" y="5030"/>
                    </a:cubicBezTo>
                    <a:cubicBezTo>
                      <a:pt x="-1496" y="19932"/>
                      <a:pt x="-7512" y="59428"/>
                      <a:pt x="9444" y="84665"/>
                    </a:cubicBezTo>
                    <a:cubicBezTo>
                      <a:pt x="18888" y="98726"/>
                      <a:pt x="34605" y="108183"/>
                      <a:pt x="51558" y="109417"/>
                    </a:cubicBezTo>
                    <a:cubicBezTo>
                      <a:pt x="55390" y="109695"/>
                      <a:pt x="58663" y="105951"/>
                      <a:pt x="58663" y="102309"/>
                    </a:cubicBezTo>
                    <a:cubicBezTo>
                      <a:pt x="58663" y="98169"/>
                      <a:pt x="55396" y="95558"/>
                      <a:pt x="51558" y="95202"/>
                    </a:cubicBezTo>
                    <a:cubicBezTo>
                      <a:pt x="28592" y="93066"/>
                      <a:pt x="11227" y="71622"/>
                      <a:pt x="14505" y="48543"/>
                    </a:cubicBezTo>
                    <a:cubicBezTo>
                      <a:pt x="17380" y="28303"/>
                      <a:pt x="35891" y="8810"/>
                      <a:pt x="57477" y="17343"/>
                    </a:cubicBezTo>
                    <a:cubicBezTo>
                      <a:pt x="68942" y="21875"/>
                      <a:pt x="75551" y="34155"/>
                      <a:pt x="75935" y="46096"/>
                    </a:cubicBezTo>
                    <a:cubicBezTo>
                      <a:pt x="76136" y="52357"/>
                      <a:pt x="86059" y="54336"/>
                      <a:pt x="87342" y="47641"/>
                    </a:cubicBezTo>
                    <a:cubicBezTo>
                      <a:pt x="90398" y="31675"/>
                      <a:pt x="83541" y="16101"/>
                      <a:pt x="70103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8356917" y="7117631"/>
                <a:ext cx="88060" cy="109431"/>
              </a:xfrm>
              <a:custGeom>
                <a:rect b="b" l="l" r="r" t="t"/>
                <a:pathLst>
                  <a:path extrusionOk="0" h="109431" w="88060">
                    <a:moveTo>
                      <a:pt x="70103" y="7031"/>
                    </a:moveTo>
                    <a:cubicBezTo>
                      <a:pt x="57213" y="-1669"/>
                      <a:pt x="39974" y="-2248"/>
                      <a:pt x="26366" y="5030"/>
                    </a:cubicBezTo>
                    <a:cubicBezTo>
                      <a:pt x="-1496" y="19932"/>
                      <a:pt x="-7512" y="59428"/>
                      <a:pt x="9444" y="84665"/>
                    </a:cubicBezTo>
                    <a:cubicBezTo>
                      <a:pt x="18888" y="98726"/>
                      <a:pt x="34606" y="108183"/>
                      <a:pt x="51558" y="109417"/>
                    </a:cubicBezTo>
                    <a:cubicBezTo>
                      <a:pt x="55390" y="109695"/>
                      <a:pt x="58663" y="105951"/>
                      <a:pt x="58663" y="102309"/>
                    </a:cubicBezTo>
                    <a:cubicBezTo>
                      <a:pt x="58663" y="98169"/>
                      <a:pt x="55396" y="95558"/>
                      <a:pt x="51558" y="95202"/>
                    </a:cubicBezTo>
                    <a:cubicBezTo>
                      <a:pt x="28592" y="93066"/>
                      <a:pt x="11227" y="71622"/>
                      <a:pt x="14505" y="48543"/>
                    </a:cubicBezTo>
                    <a:cubicBezTo>
                      <a:pt x="17380" y="28303"/>
                      <a:pt x="35891" y="8810"/>
                      <a:pt x="57477" y="17343"/>
                    </a:cubicBezTo>
                    <a:cubicBezTo>
                      <a:pt x="68942" y="21875"/>
                      <a:pt x="75551" y="34155"/>
                      <a:pt x="75935" y="46096"/>
                    </a:cubicBezTo>
                    <a:cubicBezTo>
                      <a:pt x="76136" y="52357"/>
                      <a:pt x="86059" y="54336"/>
                      <a:pt x="87342" y="47641"/>
                    </a:cubicBezTo>
                    <a:cubicBezTo>
                      <a:pt x="90395" y="31675"/>
                      <a:pt x="83538" y="16101"/>
                      <a:pt x="70103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8292554" y="7115791"/>
                <a:ext cx="88060" cy="109431"/>
              </a:xfrm>
              <a:custGeom>
                <a:rect b="b" l="l" r="r" t="t"/>
                <a:pathLst>
                  <a:path extrusionOk="0" h="109431" w="88060">
                    <a:moveTo>
                      <a:pt x="70103" y="7031"/>
                    </a:moveTo>
                    <a:cubicBezTo>
                      <a:pt x="57213" y="-1669"/>
                      <a:pt x="39974" y="-2248"/>
                      <a:pt x="26366" y="5030"/>
                    </a:cubicBezTo>
                    <a:cubicBezTo>
                      <a:pt x="-1496" y="19932"/>
                      <a:pt x="-7512" y="59428"/>
                      <a:pt x="9444" y="84665"/>
                    </a:cubicBezTo>
                    <a:cubicBezTo>
                      <a:pt x="18888" y="98726"/>
                      <a:pt x="34606" y="108183"/>
                      <a:pt x="51558" y="109417"/>
                    </a:cubicBezTo>
                    <a:cubicBezTo>
                      <a:pt x="55390" y="109695"/>
                      <a:pt x="58663" y="105951"/>
                      <a:pt x="58663" y="102309"/>
                    </a:cubicBezTo>
                    <a:cubicBezTo>
                      <a:pt x="58663" y="98169"/>
                      <a:pt x="55396" y="95558"/>
                      <a:pt x="51558" y="95202"/>
                    </a:cubicBezTo>
                    <a:cubicBezTo>
                      <a:pt x="28592" y="93066"/>
                      <a:pt x="11227" y="71622"/>
                      <a:pt x="14505" y="48543"/>
                    </a:cubicBezTo>
                    <a:cubicBezTo>
                      <a:pt x="17380" y="28303"/>
                      <a:pt x="35891" y="8810"/>
                      <a:pt x="57477" y="17343"/>
                    </a:cubicBezTo>
                    <a:cubicBezTo>
                      <a:pt x="68942" y="21875"/>
                      <a:pt x="75551" y="34155"/>
                      <a:pt x="75935" y="46096"/>
                    </a:cubicBezTo>
                    <a:cubicBezTo>
                      <a:pt x="76136" y="52357"/>
                      <a:pt x="86059" y="54336"/>
                      <a:pt x="87342" y="47641"/>
                    </a:cubicBezTo>
                    <a:cubicBezTo>
                      <a:pt x="90395" y="31675"/>
                      <a:pt x="83538" y="16101"/>
                      <a:pt x="70103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8228191" y="7113954"/>
                <a:ext cx="88060" cy="109431"/>
              </a:xfrm>
              <a:custGeom>
                <a:rect b="b" l="l" r="r" t="t"/>
                <a:pathLst>
                  <a:path extrusionOk="0" h="109431" w="88060">
                    <a:moveTo>
                      <a:pt x="70103" y="7031"/>
                    </a:moveTo>
                    <a:cubicBezTo>
                      <a:pt x="57213" y="-1669"/>
                      <a:pt x="39974" y="-2248"/>
                      <a:pt x="26366" y="5030"/>
                    </a:cubicBezTo>
                    <a:cubicBezTo>
                      <a:pt x="-1496" y="19932"/>
                      <a:pt x="-7512" y="59428"/>
                      <a:pt x="9444" y="84665"/>
                    </a:cubicBezTo>
                    <a:cubicBezTo>
                      <a:pt x="18888" y="98726"/>
                      <a:pt x="34606" y="108183"/>
                      <a:pt x="51558" y="109417"/>
                    </a:cubicBezTo>
                    <a:cubicBezTo>
                      <a:pt x="55390" y="109695"/>
                      <a:pt x="58663" y="105951"/>
                      <a:pt x="58663" y="102309"/>
                    </a:cubicBezTo>
                    <a:cubicBezTo>
                      <a:pt x="58663" y="98169"/>
                      <a:pt x="55396" y="95558"/>
                      <a:pt x="51558" y="95202"/>
                    </a:cubicBezTo>
                    <a:cubicBezTo>
                      <a:pt x="28592" y="93066"/>
                      <a:pt x="11227" y="71622"/>
                      <a:pt x="14505" y="48543"/>
                    </a:cubicBezTo>
                    <a:cubicBezTo>
                      <a:pt x="17380" y="28303"/>
                      <a:pt x="35891" y="8810"/>
                      <a:pt x="57477" y="17343"/>
                    </a:cubicBezTo>
                    <a:cubicBezTo>
                      <a:pt x="68942" y="21875"/>
                      <a:pt x="75551" y="34155"/>
                      <a:pt x="75935" y="46096"/>
                    </a:cubicBezTo>
                    <a:cubicBezTo>
                      <a:pt x="76136" y="52357"/>
                      <a:pt x="86059" y="54336"/>
                      <a:pt x="87342" y="47641"/>
                    </a:cubicBezTo>
                    <a:cubicBezTo>
                      <a:pt x="90395" y="31672"/>
                      <a:pt x="83538" y="16099"/>
                      <a:pt x="70103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8163828" y="7112114"/>
                <a:ext cx="88061" cy="109431"/>
              </a:xfrm>
              <a:custGeom>
                <a:rect b="b" l="l" r="r" t="t"/>
                <a:pathLst>
                  <a:path extrusionOk="0" h="109431" w="88061">
                    <a:moveTo>
                      <a:pt x="70103" y="7031"/>
                    </a:moveTo>
                    <a:cubicBezTo>
                      <a:pt x="57213" y="-1669"/>
                      <a:pt x="39973" y="-2248"/>
                      <a:pt x="26366" y="5030"/>
                    </a:cubicBezTo>
                    <a:cubicBezTo>
                      <a:pt x="-1496" y="19932"/>
                      <a:pt x="-7512" y="59428"/>
                      <a:pt x="9444" y="84665"/>
                    </a:cubicBezTo>
                    <a:cubicBezTo>
                      <a:pt x="18888" y="98726"/>
                      <a:pt x="34605" y="108183"/>
                      <a:pt x="51558" y="109417"/>
                    </a:cubicBezTo>
                    <a:cubicBezTo>
                      <a:pt x="55390" y="109695"/>
                      <a:pt x="58663" y="105951"/>
                      <a:pt x="58663" y="102309"/>
                    </a:cubicBezTo>
                    <a:cubicBezTo>
                      <a:pt x="58663" y="98169"/>
                      <a:pt x="55396" y="95558"/>
                      <a:pt x="51558" y="95202"/>
                    </a:cubicBezTo>
                    <a:cubicBezTo>
                      <a:pt x="28592" y="93066"/>
                      <a:pt x="11227" y="71622"/>
                      <a:pt x="14505" y="48543"/>
                    </a:cubicBezTo>
                    <a:cubicBezTo>
                      <a:pt x="17380" y="28303"/>
                      <a:pt x="35891" y="8810"/>
                      <a:pt x="57477" y="17343"/>
                    </a:cubicBezTo>
                    <a:cubicBezTo>
                      <a:pt x="68942" y="21875"/>
                      <a:pt x="75551" y="34155"/>
                      <a:pt x="75935" y="46096"/>
                    </a:cubicBezTo>
                    <a:cubicBezTo>
                      <a:pt x="76136" y="52357"/>
                      <a:pt x="86059" y="54336"/>
                      <a:pt x="87342" y="47641"/>
                    </a:cubicBezTo>
                    <a:cubicBezTo>
                      <a:pt x="90398" y="31672"/>
                      <a:pt x="83541" y="16101"/>
                      <a:pt x="70103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8099467" y="7110273"/>
                <a:ext cx="88059" cy="109433"/>
              </a:xfrm>
              <a:custGeom>
                <a:rect b="b" l="l" r="r" t="t"/>
                <a:pathLst>
                  <a:path extrusionOk="0" h="109433" w="88059">
                    <a:moveTo>
                      <a:pt x="70101" y="7031"/>
                    </a:moveTo>
                    <a:cubicBezTo>
                      <a:pt x="57211" y="-1669"/>
                      <a:pt x="39972" y="-2248"/>
                      <a:pt x="26364" y="5030"/>
                    </a:cubicBezTo>
                    <a:cubicBezTo>
                      <a:pt x="-1495" y="19932"/>
                      <a:pt x="-7511" y="59428"/>
                      <a:pt x="9442" y="84667"/>
                    </a:cubicBezTo>
                    <a:cubicBezTo>
                      <a:pt x="18886" y="98729"/>
                      <a:pt x="34604" y="108186"/>
                      <a:pt x="51556" y="109419"/>
                    </a:cubicBezTo>
                    <a:cubicBezTo>
                      <a:pt x="55388" y="109698"/>
                      <a:pt x="58661" y="105953"/>
                      <a:pt x="58661" y="102312"/>
                    </a:cubicBezTo>
                    <a:cubicBezTo>
                      <a:pt x="58661" y="98172"/>
                      <a:pt x="55394" y="95561"/>
                      <a:pt x="51556" y="95205"/>
                    </a:cubicBezTo>
                    <a:cubicBezTo>
                      <a:pt x="28590" y="93069"/>
                      <a:pt x="11225" y="71624"/>
                      <a:pt x="14503" y="48546"/>
                    </a:cubicBezTo>
                    <a:cubicBezTo>
                      <a:pt x="17378" y="28306"/>
                      <a:pt x="35889" y="8813"/>
                      <a:pt x="57475" y="17346"/>
                    </a:cubicBezTo>
                    <a:cubicBezTo>
                      <a:pt x="68940" y="21878"/>
                      <a:pt x="75549" y="34158"/>
                      <a:pt x="75933" y="46098"/>
                    </a:cubicBezTo>
                    <a:cubicBezTo>
                      <a:pt x="76134" y="52360"/>
                      <a:pt x="86057" y="54339"/>
                      <a:pt x="87340" y="47644"/>
                    </a:cubicBezTo>
                    <a:cubicBezTo>
                      <a:pt x="90396" y="31675"/>
                      <a:pt x="83539" y="16101"/>
                      <a:pt x="70101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8035105" y="7108434"/>
                <a:ext cx="88060" cy="109433"/>
              </a:xfrm>
              <a:custGeom>
                <a:rect b="b" l="l" r="r" t="t"/>
                <a:pathLst>
                  <a:path extrusionOk="0" h="109433" w="88060">
                    <a:moveTo>
                      <a:pt x="70103" y="7031"/>
                    </a:moveTo>
                    <a:cubicBezTo>
                      <a:pt x="57213" y="-1669"/>
                      <a:pt x="39973" y="-2248"/>
                      <a:pt x="26366" y="5032"/>
                    </a:cubicBezTo>
                    <a:cubicBezTo>
                      <a:pt x="-1496" y="19934"/>
                      <a:pt x="-7512" y="59430"/>
                      <a:pt x="9444" y="84667"/>
                    </a:cubicBezTo>
                    <a:cubicBezTo>
                      <a:pt x="18888" y="98729"/>
                      <a:pt x="34605" y="108186"/>
                      <a:pt x="51558" y="109419"/>
                    </a:cubicBezTo>
                    <a:cubicBezTo>
                      <a:pt x="55390" y="109697"/>
                      <a:pt x="58663" y="105953"/>
                      <a:pt x="58663" y="102312"/>
                    </a:cubicBezTo>
                    <a:cubicBezTo>
                      <a:pt x="58663" y="98172"/>
                      <a:pt x="55396" y="95560"/>
                      <a:pt x="51558" y="95204"/>
                    </a:cubicBezTo>
                    <a:cubicBezTo>
                      <a:pt x="28592" y="93069"/>
                      <a:pt x="11227" y="71624"/>
                      <a:pt x="14505" y="48545"/>
                    </a:cubicBezTo>
                    <a:cubicBezTo>
                      <a:pt x="17380" y="28306"/>
                      <a:pt x="35891" y="8813"/>
                      <a:pt x="57477" y="17345"/>
                    </a:cubicBezTo>
                    <a:cubicBezTo>
                      <a:pt x="68942" y="21878"/>
                      <a:pt x="75551" y="34158"/>
                      <a:pt x="75935" y="46098"/>
                    </a:cubicBezTo>
                    <a:cubicBezTo>
                      <a:pt x="76136" y="52359"/>
                      <a:pt x="86059" y="54339"/>
                      <a:pt x="87342" y="47643"/>
                    </a:cubicBezTo>
                    <a:cubicBezTo>
                      <a:pt x="90395" y="31674"/>
                      <a:pt x="83538" y="16101"/>
                      <a:pt x="70103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7970742" y="7106593"/>
                <a:ext cx="88060" cy="109431"/>
              </a:xfrm>
              <a:custGeom>
                <a:rect b="b" l="l" r="r" t="t"/>
                <a:pathLst>
                  <a:path extrusionOk="0" h="109431" w="88060">
                    <a:moveTo>
                      <a:pt x="70103" y="7031"/>
                    </a:moveTo>
                    <a:cubicBezTo>
                      <a:pt x="57213" y="-1669"/>
                      <a:pt x="39973" y="-2248"/>
                      <a:pt x="26366" y="5030"/>
                    </a:cubicBezTo>
                    <a:cubicBezTo>
                      <a:pt x="-1496" y="19932"/>
                      <a:pt x="-7512" y="59428"/>
                      <a:pt x="9444" y="84665"/>
                    </a:cubicBezTo>
                    <a:cubicBezTo>
                      <a:pt x="18888" y="98726"/>
                      <a:pt x="34605" y="108183"/>
                      <a:pt x="51558" y="109417"/>
                    </a:cubicBezTo>
                    <a:cubicBezTo>
                      <a:pt x="55390" y="109695"/>
                      <a:pt x="58663" y="105951"/>
                      <a:pt x="58663" y="102309"/>
                    </a:cubicBezTo>
                    <a:cubicBezTo>
                      <a:pt x="58663" y="98169"/>
                      <a:pt x="55396" y="95558"/>
                      <a:pt x="51558" y="95202"/>
                    </a:cubicBezTo>
                    <a:cubicBezTo>
                      <a:pt x="28592" y="93066"/>
                      <a:pt x="11227" y="71622"/>
                      <a:pt x="14505" y="48543"/>
                    </a:cubicBezTo>
                    <a:cubicBezTo>
                      <a:pt x="17380" y="28303"/>
                      <a:pt x="35891" y="8810"/>
                      <a:pt x="57477" y="17343"/>
                    </a:cubicBezTo>
                    <a:cubicBezTo>
                      <a:pt x="68942" y="21875"/>
                      <a:pt x="75551" y="34155"/>
                      <a:pt x="75935" y="46096"/>
                    </a:cubicBezTo>
                    <a:cubicBezTo>
                      <a:pt x="76136" y="52357"/>
                      <a:pt x="86059" y="54336"/>
                      <a:pt x="87342" y="47641"/>
                    </a:cubicBezTo>
                    <a:cubicBezTo>
                      <a:pt x="90395" y="31675"/>
                      <a:pt x="83538" y="16101"/>
                      <a:pt x="70103" y="703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7906382" y="7104754"/>
                <a:ext cx="88060" cy="109432"/>
              </a:xfrm>
              <a:custGeom>
                <a:rect b="b" l="l" r="r" t="t"/>
                <a:pathLst>
                  <a:path extrusionOk="0" h="109432" w="88060">
                    <a:moveTo>
                      <a:pt x="70100" y="7030"/>
                    </a:moveTo>
                    <a:cubicBezTo>
                      <a:pt x="57210" y="-1670"/>
                      <a:pt x="39973" y="-2246"/>
                      <a:pt x="26366" y="5031"/>
                    </a:cubicBezTo>
                    <a:cubicBezTo>
                      <a:pt x="-1496" y="19933"/>
                      <a:pt x="-7512" y="59429"/>
                      <a:pt x="9444" y="84666"/>
                    </a:cubicBezTo>
                    <a:cubicBezTo>
                      <a:pt x="18888" y="98727"/>
                      <a:pt x="34606" y="108185"/>
                      <a:pt x="51558" y="109418"/>
                    </a:cubicBezTo>
                    <a:cubicBezTo>
                      <a:pt x="55390" y="109696"/>
                      <a:pt x="58663" y="105952"/>
                      <a:pt x="58663" y="102310"/>
                    </a:cubicBezTo>
                    <a:cubicBezTo>
                      <a:pt x="58663" y="98171"/>
                      <a:pt x="55396" y="95559"/>
                      <a:pt x="51558" y="95203"/>
                    </a:cubicBezTo>
                    <a:cubicBezTo>
                      <a:pt x="28592" y="93068"/>
                      <a:pt x="11227" y="71623"/>
                      <a:pt x="14505" y="48544"/>
                    </a:cubicBezTo>
                    <a:cubicBezTo>
                      <a:pt x="17380" y="28305"/>
                      <a:pt x="35891" y="8811"/>
                      <a:pt x="57477" y="17344"/>
                    </a:cubicBezTo>
                    <a:cubicBezTo>
                      <a:pt x="68942" y="21877"/>
                      <a:pt x="75551" y="34157"/>
                      <a:pt x="75935" y="46097"/>
                    </a:cubicBezTo>
                    <a:cubicBezTo>
                      <a:pt x="76136" y="52358"/>
                      <a:pt x="86059" y="54337"/>
                      <a:pt x="87342" y="47642"/>
                    </a:cubicBezTo>
                    <a:cubicBezTo>
                      <a:pt x="90395" y="31673"/>
                      <a:pt x="83538" y="16100"/>
                      <a:pt x="70100" y="703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7842017" y="7102914"/>
                <a:ext cx="88059" cy="109432"/>
              </a:xfrm>
              <a:custGeom>
                <a:rect b="b" l="l" r="r" t="t"/>
                <a:pathLst>
                  <a:path extrusionOk="0" h="109432" w="88059">
                    <a:moveTo>
                      <a:pt x="70101" y="7032"/>
                    </a:moveTo>
                    <a:cubicBezTo>
                      <a:pt x="57211" y="-1670"/>
                      <a:pt x="39975" y="-2247"/>
                      <a:pt x="26367" y="5031"/>
                    </a:cubicBezTo>
                    <a:cubicBezTo>
                      <a:pt x="-1497" y="19933"/>
                      <a:pt x="-7511" y="59429"/>
                      <a:pt x="9442" y="84665"/>
                    </a:cubicBezTo>
                    <a:cubicBezTo>
                      <a:pt x="18887" y="98727"/>
                      <a:pt x="34604" y="108184"/>
                      <a:pt x="51557" y="109418"/>
                    </a:cubicBezTo>
                    <a:cubicBezTo>
                      <a:pt x="55389" y="109696"/>
                      <a:pt x="58661" y="105952"/>
                      <a:pt x="58661" y="102310"/>
                    </a:cubicBezTo>
                    <a:cubicBezTo>
                      <a:pt x="58661" y="98170"/>
                      <a:pt x="55394" y="95559"/>
                      <a:pt x="51557" y="95203"/>
                    </a:cubicBezTo>
                    <a:cubicBezTo>
                      <a:pt x="28591" y="93067"/>
                      <a:pt x="11226" y="71623"/>
                      <a:pt x="14504" y="48544"/>
                    </a:cubicBezTo>
                    <a:cubicBezTo>
                      <a:pt x="17379" y="28304"/>
                      <a:pt x="35890" y="8811"/>
                      <a:pt x="57476" y="17344"/>
                    </a:cubicBezTo>
                    <a:cubicBezTo>
                      <a:pt x="68941" y="21876"/>
                      <a:pt x="75550" y="34156"/>
                      <a:pt x="75934" y="46097"/>
                    </a:cubicBezTo>
                    <a:cubicBezTo>
                      <a:pt x="76134" y="52358"/>
                      <a:pt x="86058" y="54337"/>
                      <a:pt x="87341" y="47642"/>
                    </a:cubicBezTo>
                    <a:cubicBezTo>
                      <a:pt x="90396" y="31673"/>
                      <a:pt x="83539" y="16100"/>
                      <a:pt x="70101" y="7032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6" name="Google Shape;936;p35"/>
          <p:cNvGrpSpPr/>
          <p:nvPr/>
        </p:nvGrpSpPr>
        <p:grpSpPr>
          <a:xfrm>
            <a:off x="13647652" y="7022082"/>
            <a:ext cx="1190550" cy="1226031"/>
            <a:chOff x="13647652" y="7022082"/>
            <a:chExt cx="1190550" cy="1226031"/>
          </a:xfrm>
        </p:grpSpPr>
        <p:sp>
          <p:nvSpPr>
            <p:cNvPr id="937" name="Google Shape;937;p35"/>
            <p:cNvSpPr/>
            <p:nvPr/>
          </p:nvSpPr>
          <p:spPr>
            <a:xfrm>
              <a:off x="13687212" y="7325553"/>
              <a:ext cx="490" cy="556"/>
            </a:xfrm>
            <a:custGeom>
              <a:rect b="b" l="l" r="r" t="t"/>
              <a:pathLst>
                <a:path extrusionOk="0" h="556" w="490">
                  <a:moveTo>
                    <a:pt x="490" y="0"/>
                  </a:moveTo>
                  <a:cubicBezTo>
                    <a:pt x="326" y="179"/>
                    <a:pt x="164" y="375"/>
                    <a:pt x="0" y="556"/>
                  </a:cubicBezTo>
                  <a:cubicBezTo>
                    <a:pt x="164" y="358"/>
                    <a:pt x="326" y="179"/>
                    <a:pt x="490" y="0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13647652" y="7022082"/>
              <a:ext cx="1190550" cy="1226031"/>
            </a:xfrm>
            <a:custGeom>
              <a:rect b="b" l="l" r="r" t="t"/>
              <a:pathLst>
                <a:path extrusionOk="0" h="1226031" w="1190550">
                  <a:moveTo>
                    <a:pt x="1154485" y="584203"/>
                  </a:moveTo>
                  <a:cubicBezTo>
                    <a:pt x="1082199" y="541991"/>
                    <a:pt x="997958" y="587275"/>
                    <a:pt x="944758" y="640059"/>
                  </a:cubicBezTo>
                  <a:cubicBezTo>
                    <a:pt x="907732" y="677466"/>
                    <a:pt x="881304" y="723778"/>
                    <a:pt x="845945" y="762672"/>
                  </a:cubicBezTo>
                  <a:cubicBezTo>
                    <a:pt x="836550" y="749825"/>
                    <a:pt x="840358" y="589590"/>
                    <a:pt x="827941" y="452379"/>
                  </a:cubicBezTo>
                  <a:cubicBezTo>
                    <a:pt x="798176" y="123505"/>
                    <a:pt x="805394" y="76491"/>
                    <a:pt x="753155" y="54007"/>
                  </a:cubicBezTo>
                  <a:cubicBezTo>
                    <a:pt x="718937" y="39278"/>
                    <a:pt x="630366" y="45846"/>
                    <a:pt x="627933" y="207430"/>
                  </a:cubicBezTo>
                  <a:cubicBezTo>
                    <a:pt x="625800" y="349008"/>
                    <a:pt x="649287" y="481103"/>
                    <a:pt x="634070" y="492912"/>
                  </a:cubicBezTo>
                  <a:cubicBezTo>
                    <a:pt x="616846" y="506285"/>
                    <a:pt x="602667" y="432402"/>
                    <a:pt x="600784" y="425025"/>
                  </a:cubicBezTo>
                  <a:cubicBezTo>
                    <a:pt x="557550" y="255679"/>
                    <a:pt x="551989" y="-39709"/>
                    <a:pt x="427229" y="4443"/>
                  </a:cubicBezTo>
                  <a:cubicBezTo>
                    <a:pt x="310359" y="45805"/>
                    <a:pt x="442671" y="355794"/>
                    <a:pt x="429306" y="496901"/>
                  </a:cubicBezTo>
                  <a:cubicBezTo>
                    <a:pt x="428217" y="508404"/>
                    <a:pt x="417799" y="517954"/>
                    <a:pt x="407239" y="508193"/>
                  </a:cubicBezTo>
                  <a:cubicBezTo>
                    <a:pt x="391930" y="494039"/>
                    <a:pt x="339977" y="262985"/>
                    <a:pt x="297445" y="165831"/>
                  </a:cubicBezTo>
                  <a:cubicBezTo>
                    <a:pt x="246223" y="73157"/>
                    <a:pt x="138351" y="104843"/>
                    <a:pt x="149031" y="211328"/>
                  </a:cubicBezTo>
                  <a:cubicBezTo>
                    <a:pt x="154545" y="282830"/>
                    <a:pt x="239483" y="521992"/>
                    <a:pt x="241922" y="550745"/>
                  </a:cubicBezTo>
                  <a:cubicBezTo>
                    <a:pt x="243911" y="574204"/>
                    <a:pt x="228484" y="579136"/>
                    <a:pt x="218737" y="555650"/>
                  </a:cubicBezTo>
                  <a:cubicBezTo>
                    <a:pt x="154197" y="400142"/>
                    <a:pt x="127921" y="244093"/>
                    <a:pt x="43476" y="298015"/>
                  </a:cubicBezTo>
                  <a:cubicBezTo>
                    <a:pt x="-36700" y="349211"/>
                    <a:pt x="15434" y="478273"/>
                    <a:pt x="31808" y="549167"/>
                  </a:cubicBezTo>
                  <a:cubicBezTo>
                    <a:pt x="66678" y="700160"/>
                    <a:pt x="144927" y="1040932"/>
                    <a:pt x="262069" y="1141380"/>
                  </a:cubicBezTo>
                  <a:cubicBezTo>
                    <a:pt x="338842" y="1207210"/>
                    <a:pt x="458789" y="1227989"/>
                    <a:pt x="557509" y="1225889"/>
                  </a:cubicBezTo>
                  <a:cubicBezTo>
                    <a:pt x="871423" y="1219215"/>
                    <a:pt x="901058" y="1034812"/>
                    <a:pt x="1069197" y="802397"/>
                  </a:cubicBezTo>
                  <a:cubicBezTo>
                    <a:pt x="1107941" y="748847"/>
                    <a:pt x="1258645" y="641742"/>
                    <a:pt x="1154485" y="584203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14159815" y="7834934"/>
              <a:ext cx="266785" cy="234360"/>
            </a:xfrm>
            <a:custGeom>
              <a:rect b="b" l="l" r="r" t="t"/>
              <a:pathLst>
                <a:path extrusionOk="0" h="234360" w="266785">
                  <a:moveTo>
                    <a:pt x="7864" y="233555"/>
                  </a:moveTo>
                  <a:cubicBezTo>
                    <a:pt x="-5911" y="225788"/>
                    <a:pt x="-3285" y="218336"/>
                    <a:pt x="29404" y="163122"/>
                  </a:cubicBezTo>
                  <a:cubicBezTo>
                    <a:pt x="77727" y="78633"/>
                    <a:pt x="152394" y="21530"/>
                    <a:pt x="255058" y="256"/>
                  </a:cubicBezTo>
                  <a:cubicBezTo>
                    <a:pt x="260062" y="-920"/>
                    <a:pt x="265231" y="2055"/>
                    <a:pt x="266489" y="7087"/>
                  </a:cubicBezTo>
                  <a:cubicBezTo>
                    <a:pt x="268882" y="17936"/>
                    <a:pt x="256259" y="19491"/>
                    <a:pt x="248646" y="21780"/>
                  </a:cubicBezTo>
                  <a:cubicBezTo>
                    <a:pt x="62803" y="69055"/>
                    <a:pt x="38024" y="247795"/>
                    <a:pt x="7864" y="233555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3865331" y="7579091"/>
              <a:ext cx="444961" cy="106256"/>
            </a:xfrm>
            <a:custGeom>
              <a:rect b="b" l="l" r="r" t="t"/>
              <a:pathLst>
                <a:path extrusionOk="0" h="106256" w="444961">
                  <a:moveTo>
                    <a:pt x="617" y="97103"/>
                  </a:moveTo>
                  <a:cubicBezTo>
                    <a:pt x="-1641" y="90206"/>
                    <a:pt x="2525" y="82567"/>
                    <a:pt x="9383" y="80401"/>
                  </a:cubicBezTo>
                  <a:cubicBezTo>
                    <a:pt x="122428" y="35463"/>
                    <a:pt x="307198" y="8321"/>
                    <a:pt x="430308" y="716"/>
                  </a:cubicBezTo>
                  <a:cubicBezTo>
                    <a:pt x="448712" y="-3419"/>
                    <a:pt x="447572" y="11616"/>
                    <a:pt x="438941" y="13625"/>
                  </a:cubicBezTo>
                  <a:cubicBezTo>
                    <a:pt x="438547" y="13719"/>
                    <a:pt x="215839" y="33963"/>
                    <a:pt x="31199" y="100824"/>
                  </a:cubicBezTo>
                  <a:cubicBezTo>
                    <a:pt x="20151" y="104860"/>
                    <a:pt x="6749" y="112339"/>
                    <a:pt x="617" y="97103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13897359" y="7359969"/>
              <a:ext cx="49118" cy="39233"/>
            </a:xfrm>
            <a:custGeom>
              <a:rect b="b" l="l" r="r" t="t"/>
              <a:pathLst>
                <a:path extrusionOk="0" h="39233" w="49118">
                  <a:moveTo>
                    <a:pt x="1446" y="31085"/>
                  </a:moveTo>
                  <a:cubicBezTo>
                    <a:pt x="-5507" y="15079"/>
                    <a:pt x="14306" y="9248"/>
                    <a:pt x="24986" y="3248"/>
                  </a:cubicBezTo>
                  <a:cubicBezTo>
                    <a:pt x="42804" y="-9433"/>
                    <a:pt x="58849" y="18473"/>
                    <a:pt x="41987" y="27768"/>
                  </a:cubicBezTo>
                  <a:cubicBezTo>
                    <a:pt x="29816" y="33342"/>
                    <a:pt x="10621" y="48554"/>
                    <a:pt x="1446" y="31085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14113523" y="7331648"/>
              <a:ext cx="40276" cy="26155"/>
            </a:xfrm>
            <a:custGeom>
              <a:rect b="b" l="l" r="r" t="t"/>
              <a:pathLst>
                <a:path extrusionOk="0" h="26155" w="40276">
                  <a:moveTo>
                    <a:pt x="464" y="19096"/>
                  </a:moveTo>
                  <a:cubicBezTo>
                    <a:pt x="-1237" y="13686"/>
                    <a:pt x="1887" y="7542"/>
                    <a:pt x="7381" y="5922"/>
                  </a:cubicBezTo>
                  <a:cubicBezTo>
                    <a:pt x="16348" y="4660"/>
                    <a:pt x="25770" y="-2604"/>
                    <a:pt x="34661" y="988"/>
                  </a:cubicBezTo>
                  <a:cubicBezTo>
                    <a:pt x="41136" y="4435"/>
                    <a:pt x="42396" y="14093"/>
                    <a:pt x="36411" y="18719"/>
                  </a:cubicBezTo>
                  <a:cubicBezTo>
                    <a:pt x="32961" y="21382"/>
                    <a:pt x="28070" y="22085"/>
                    <a:pt x="23934" y="23212"/>
                  </a:cubicBezTo>
                  <a:cubicBezTo>
                    <a:pt x="15950" y="25633"/>
                    <a:pt x="4079" y="30011"/>
                    <a:pt x="464" y="19096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14339704" y="7286492"/>
              <a:ext cx="44520" cy="21426"/>
            </a:xfrm>
            <a:custGeom>
              <a:rect b="b" l="l" r="r" t="t"/>
              <a:pathLst>
                <a:path extrusionOk="0" h="21426" w="44520">
                  <a:moveTo>
                    <a:pt x="227" y="13488"/>
                  </a:moveTo>
                  <a:cubicBezTo>
                    <a:pt x="-2205" y="-289"/>
                    <a:pt x="15265" y="2039"/>
                    <a:pt x="33659" y="248"/>
                  </a:cubicBezTo>
                  <a:cubicBezTo>
                    <a:pt x="46406" y="-2506"/>
                    <a:pt x="50012" y="18611"/>
                    <a:pt x="33026" y="18270"/>
                  </a:cubicBezTo>
                  <a:cubicBezTo>
                    <a:pt x="22694" y="18079"/>
                    <a:pt x="4094" y="28056"/>
                    <a:pt x="227" y="13488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13715019" y="7470753"/>
              <a:ext cx="55271" cy="37568"/>
            </a:xfrm>
            <a:custGeom>
              <a:rect b="b" l="l" r="r" t="t"/>
              <a:pathLst>
                <a:path extrusionOk="0" h="37568" w="55271">
                  <a:moveTo>
                    <a:pt x="1285" y="29600"/>
                  </a:moveTo>
                  <a:cubicBezTo>
                    <a:pt x="-2003" y="22475"/>
                    <a:pt x="1267" y="14042"/>
                    <a:pt x="8285" y="10690"/>
                  </a:cubicBezTo>
                  <a:cubicBezTo>
                    <a:pt x="21946" y="5364"/>
                    <a:pt x="46639" y="-10150"/>
                    <a:pt x="54583" y="10168"/>
                  </a:cubicBezTo>
                  <a:cubicBezTo>
                    <a:pt x="57464" y="19258"/>
                    <a:pt x="50930" y="28059"/>
                    <a:pt x="41860" y="29435"/>
                  </a:cubicBezTo>
                  <a:cubicBezTo>
                    <a:pt x="28686" y="31464"/>
                    <a:pt x="10153" y="46573"/>
                    <a:pt x="1285" y="2960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14591160" y="7708668"/>
              <a:ext cx="28245" cy="35323"/>
            </a:xfrm>
            <a:custGeom>
              <a:rect b="b" l="l" r="r" t="t"/>
              <a:pathLst>
                <a:path extrusionOk="0" h="35323" w="28245">
                  <a:moveTo>
                    <a:pt x="11451" y="33176"/>
                  </a:moveTo>
                  <a:cubicBezTo>
                    <a:pt x="8075" y="31218"/>
                    <a:pt x="7720" y="27548"/>
                    <a:pt x="6396" y="24515"/>
                  </a:cubicBezTo>
                  <a:cubicBezTo>
                    <a:pt x="926" y="18309"/>
                    <a:pt x="-3740" y="8727"/>
                    <a:pt x="4368" y="2487"/>
                  </a:cubicBezTo>
                  <a:cubicBezTo>
                    <a:pt x="19361" y="-8595"/>
                    <a:pt x="32253" y="20394"/>
                    <a:pt x="27084" y="29907"/>
                  </a:cubicBezTo>
                  <a:cubicBezTo>
                    <a:pt x="24167" y="35320"/>
                    <a:pt x="16279" y="37167"/>
                    <a:pt x="11451" y="33176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35"/>
          <p:cNvGrpSpPr/>
          <p:nvPr/>
        </p:nvGrpSpPr>
        <p:grpSpPr>
          <a:xfrm>
            <a:off x="15582160" y="2719784"/>
            <a:ext cx="1277469" cy="1281838"/>
            <a:chOff x="15582160" y="2719784"/>
            <a:chExt cx="1277469" cy="1281838"/>
          </a:xfrm>
        </p:grpSpPr>
        <p:sp>
          <p:nvSpPr>
            <p:cNvPr id="947" name="Google Shape;947;p35"/>
            <p:cNvSpPr/>
            <p:nvPr/>
          </p:nvSpPr>
          <p:spPr>
            <a:xfrm>
              <a:off x="15582160" y="2719784"/>
              <a:ext cx="1277469" cy="1281838"/>
            </a:xfrm>
            <a:custGeom>
              <a:rect b="b" l="l" r="r" t="t"/>
              <a:pathLst>
                <a:path extrusionOk="0" h="1281838" w="1277469">
                  <a:moveTo>
                    <a:pt x="1133889" y="580315"/>
                  </a:moveTo>
                  <a:cubicBezTo>
                    <a:pt x="1124649" y="522330"/>
                    <a:pt x="1242144" y="424582"/>
                    <a:pt x="1217603" y="371050"/>
                  </a:cubicBezTo>
                  <a:cubicBezTo>
                    <a:pt x="1193001" y="317393"/>
                    <a:pt x="1042730" y="343219"/>
                    <a:pt x="1004333" y="298816"/>
                  </a:cubicBezTo>
                  <a:cubicBezTo>
                    <a:pt x="965851" y="254288"/>
                    <a:pt x="1011106" y="108210"/>
                    <a:pt x="960332" y="77808"/>
                  </a:cubicBezTo>
                  <a:cubicBezTo>
                    <a:pt x="910835" y="48179"/>
                    <a:pt x="805735" y="157084"/>
                    <a:pt x="746080" y="145404"/>
                  </a:cubicBezTo>
                  <a:cubicBezTo>
                    <a:pt x="691251" y="134665"/>
                    <a:pt x="636989" y="-7717"/>
                    <a:pt x="574782" y="328"/>
                  </a:cubicBezTo>
                  <a:cubicBezTo>
                    <a:pt x="520518" y="7348"/>
                    <a:pt x="499324" y="158525"/>
                    <a:pt x="440251" y="182303"/>
                  </a:cubicBezTo>
                  <a:cubicBezTo>
                    <a:pt x="378088" y="207334"/>
                    <a:pt x="252481" y="119367"/>
                    <a:pt x="207500" y="157145"/>
                  </a:cubicBezTo>
                  <a:cubicBezTo>
                    <a:pt x="157667" y="198977"/>
                    <a:pt x="225581" y="337030"/>
                    <a:pt x="195565" y="389750"/>
                  </a:cubicBezTo>
                  <a:cubicBezTo>
                    <a:pt x="164335" y="444620"/>
                    <a:pt x="11829" y="456092"/>
                    <a:pt x="647" y="517210"/>
                  </a:cubicBezTo>
                  <a:cubicBezTo>
                    <a:pt x="-10599" y="578620"/>
                    <a:pt x="128382" y="645966"/>
                    <a:pt x="135909" y="707942"/>
                  </a:cubicBezTo>
                  <a:cubicBezTo>
                    <a:pt x="143475" y="770086"/>
                    <a:pt x="24413" y="868126"/>
                    <a:pt x="49351" y="925085"/>
                  </a:cubicBezTo>
                  <a:cubicBezTo>
                    <a:pt x="74538" y="982629"/>
                    <a:pt x="226335" y="960251"/>
                    <a:pt x="267743" y="1006577"/>
                  </a:cubicBezTo>
                  <a:cubicBezTo>
                    <a:pt x="309171" y="1052943"/>
                    <a:pt x="272549" y="1202572"/>
                    <a:pt x="328675" y="1231764"/>
                  </a:cubicBezTo>
                  <a:cubicBezTo>
                    <a:pt x="382081" y="1259513"/>
                    <a:pt x="482100" y="1144484"/>
                    <a:pt x="547464" y="1151444"/>
                  </a:cubicBezTo>
                  <a:cubicBezTo>
                    <a:pt x="605281" y="1157587"/>
                    <a:pt x="674658" y="1294764"/>
                    <a:pt x="740856" y="1280848"/>
                  </a:cubicBezTo>
                  <a:cubicBezTo>
                    <a:pt x="797105" y="1269022"/>
                    <a:pt x="811611" y="1115379"/>
                    <a:pt x="873274" y="1086691"/>
                  </a:cubicBezTo>
                  <a:cubicBezTo>
                    <a:pt x="930570" y="1060070"/>
                    <a:pt x="1057636" y="1143443"/>
                    <a:pt x="1098188" y="1105685"/>
                  </a:cubicBezTo>
                  <a:cubicBezTo>
                    <a:pt x="1143024" y="1063916"/>
                    <a:pt x="1066040" y="932422"/>
                    <a:pt x="1091812" y="881272"/>
                  </a:cubicBezTo>
                  <a:cubicBezTo>
                    <a:pt x="1118527" y="828260"/>
                    <a:pt x="1269298" y="812860"/>
                    <a:pt x="1277158" y="754606"/>
                  </a:cubicBezTo>
                  <a:cubicBezTo>
                    <a:pt x="1284975" y="696513"/>
                    <a:pt x="1143212" y="638736"/>
                    <a:pt x="1133889" y="580315"/>
                  </a:cubicBezTo>
                  <a:close/>
                  <a:moveTo>
                    <a:pt x="820682" y="287636"/>
                  </a:moveTo>
                  <a:cubicBezTo>
                    <a:pt x="820702" y="287575"/>
                    <a:pt x="820767" y="287406"/>
                    <a:pt x="820872" y="287154"/>
                  </a:cubicBezTo>
                  <a:cubicBezTo>
                    <a:pt x="820892" y="287154"/>
                    <a:pt x="820892" y="287154"/>
                    <a:pt x="820913" y="287154"/>
                  </a:cubicBezTo>
                  <a:cubicBezTo>
                    <a:pt x="820787" y="287406"/>
                    <a:pt x="820705" y="287575"/>
                    <a:pt x="820682" y="287636"/>
                  </a:cubicBezTo>
                  <a:close/>
                  <a:moveTo>
                    <a:pt x="823003" y="288682"/>
                  </a:moveTo>
                  <a:cubicBezTo>
                    <a:pt x="823044" y="288598"/>
                    <a:pt x="823128" y="288410"/>
                    <a:pt x="823234" y="288118"/>
                  </a:cubicBezTo>
                  <a:cubicBezTo>
                    <a:pt x="823254" y="288118"/>
                    <a:pt x="823254" y="288118"/>
                    <a:pt x="823254" y="288139"/>
                  </a:cubicBezTo>
                  <a:cubicBezTo>
                    <a:pt x="823128" y="288410"/>
                    <a:pt x="823046" y="288618"/>
                    <a:pt x="823003" y="288682"/>
                  </a:cubicBezTo>
                  <a:close/>
                  <a:moveTo>
                    <a:pt x="878770" y="158004"/>
                  </a:moveTo>
                  <a:cubicBezTo>
                    <a:pt x="878750" y="158004"/>
                    <a:pt x="878750" y="158004"/>
                    <a:pt x="878750" y="158004"/>
                  </a:cubicBezTo>
                  <a:cubicBezTo>
                    <a:pt x="878770" y="158004"/>
                    <a:pt x="878770" y="157963"/>
                    <a:pt x="878770" y="157963"/>
                  </a:cubicBezTo>
                  <a:lnTo>
                    <a:pt x="878770" y="158004"/>
                  </a:ln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15778810" y="2927055"/>
              <a:ext cx="877396" cy="863497"/>
            </a:xfrm>
            <a:custGeom>
              <a:rect b="b" l="l" r="r" t="t"/>
              <a:pathLst>
                <a:path extrusionOk="0" h="863497" w="877396">
                  <a:moveTo>
                    <a:pt x="833434" y="238659"/>
                  </a:moveTo>
                  <a:cubicBezTo>
                    <a:pt x="733184" y="37290"/>
                    <a:pt x="486163" y="-54207"/>
                    <a:pt x="269552" y="32989"/>
                  </a:cubicBezTo>
                  <a:cubicBezTo>
                    <a:pt x="-43945" y="159183"/>
                    <a:pt x="-80847" y="616031"/>
                    <a:pt x="142460" y="774025"/>
                  </a:cubicBezTo>
                  <a:cubicBezTo>
                    <a:pt x="241759" y="844293"/>
                    <a:pt x="459638" y="907813"/>
                    <a:pt x="643102" y="822525"/>
                  </a:cubicBezTo>
                  <a:cubicBezTo>
                    <a:pt x="834852" y="733396"/>
                    <a:pt x="943404" y="459545"/>
                    <a:pt x="833434" y="238659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" name="Google Shape;949;p35"/>
            <p:cNvGrpSpPr/>
            <p:nvPr/>
          </p:nvGrpSpPr>
          <p:grpSpPr>
            <a:xfrm>
              <a:off x="15940364" y="3228347"/>
              <a:ext cx="554287" cy="257212"/>
              <a:chOff x="15940364" y="3228347"/>
              <a:chExt cx="554287" cy="257212"/>
            </a:xfrm>
          </p:grpSpPr>
          <p:grpSp>
            <p:nvGrpSpPr>
              <p:cNvPr id="950" name="Google Shape;950;p35"/>
              <p:cNvGrpSpPr/>
              <p:nvPr/>
            </p:nvGrpSpPr>
            <p:grpSpPr>
              <a:xfrm>
                <a:off x="15996181" y="3228347"/>
                <a:ext cx="449427" cy="95751"/>
                <a:chOff x="15996181" y="3228347"/>
                <a:chExt cx="449427" cy="95751"/>
              </a:xfrm>
            </p:grpSpPr>
            <p:sp>
              <p:nvSpPr>
                <p:cNvPr id="951" name="Google Shape;951;p35"/>
                <p:cNvSpPr/>
                <p:nvPr/>
              </p:nvSpPr>
              <p:spPr>
                <a:xfrm>
                  <a:off x="16294118" y="3228347"/>
                  <a:ext cx="151490" cy="95751"/>
                </a:xfrm>
                <a:custGeom>
                  <a:rect b="b" l="l" r="r" t="t"/>
                  <a:pathLst>
                    <a:path extrusionOk="0" h="95751" w="151490">
                      <a:moveTo>
                        <a:pt x="127515" y="13375"/>
                      </a:moveTo>
                      <a:cubicBezTo>
                        <a:pt x="82829" y="-17543"/>
                        <a:pt x="23312" y="9127"/>
                        <a:pt x="5640" y="52730"/>
                      </a:cubicBezTo>
                      <a:cubicBezTo>
                        <a:pt x="1006" y="64154"/>
                        <a:pt x="-5714" y="86493"/>
                        <a:pt x="8928" y="93572"/>
                      </a:cubicBezTo>
                      <a:cubicBezTo>
                        <a:pt x="36836" y="107049"/>
                        <a:pt x="59212" y="53184"/>
                        <a:pt x="110040" y="63744"/>
                      </a:cubicBezTo>
                      <a:cubicBezTo>
                        <a:pt x="155785" y="73219"/>
                        <a:pt x="166661" y="40524"/>
                        <a:pt x="127515" y="13375"/>
                      </a:cubicBezTo>
                      <a:close/>
                    </a:path>
                  </a:pathLst>
                </a:custGeom>
                <a:solidFill>
                  <a:srgbClr val="FDCB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35"/>
                <p:cNvSpPr/>
                <p:nvPr/>
              </p:nvSpPr>
              <p:spPr>
                <a:xfrm>
                  <a:off x="15996181" y="3228347"/>
                  <a:ext cx="151490" cy="95751"/>
                </a:xfrm>
                <a:custGeom>
                  <a:rect b="b" l="l" r="r" t="t"/>
                  <a:pathLst>
                    <a:path extrusionOk="0" h="95751" w="151490">
                      <a:moveTo>
                        <a:pt x="23976" y="13375"/>
                      </a:moveTo>
                      <a:cubicBezTo>
                        <a:pt x="68661" y="-17543"/>
                        <a:pt x="128178" y="9127"/>
                        <a:pt x="145851" y="52730"/>
                      </a:cubicBezTo>
                      <a:cubicBezTo>
                        <a:pt x="150485" y="64154"/>
                        <a:pt x="157204" y="86493"/>
                        <a:pt x="142563" y="93572"/>
                      </a:cubicBezTo>
                      <a:cubicBezTo>
                        <a:pt x="114655" y="107049"/>
                        <a:pt x="92279" y="53184"/>
                        <a:pt x="41451" y="63744"/>
                      </a:cubicBezTo>
                      <a:cubicBezTo>
                        <a:pt x="-4294" y="73219"/>
                        <a:pt x="-15171" y="40524"/>
                        <a:pt x="23976" y="13375"/>
                      </a:cubicBezTo>
                      <a:close/>
                    </a:path>
                  </a:pathLst>
                </a:custGeom>
                <a:solidFill>
                  <a:srgbClr val="FDCB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53" name="Google Shape;953;p35"/>
              <p:cNvSpPr/>
              <p:nvPr/>
            </p:nvSpPr>
            <p:spPr>
              <a:xfrm>
                <a:off x="15940364" y="3327257"/>
                <a:ext cx="554287" cy="158302"/>
              </a:xfrm>
              <a:custGeom>
                <a:rect b="b" l="l" r="r" t="t"/>
                <a:pathLst>
                  <a:path extrusionOk="0" h="158302" w="554287">
                    <a:moveTo>
                      <a:pt x="277161" y="158268"/>
                    </a:moveTo>
                    <a:cubicBezTo>
                      <a:pt x="305434" y="157935"/>
                      <a:pt x="333534" y="155194"/>
                      <a:pt x="360514" y="150738"/>
                    </a:cubicBezTo>
                    <a:cubicBezTo>
                      <a:pt x="396759" y="144752"/>
                      <a:pt x="432346" y="132547"/>
                      <a:pt x="463852" y="113534"/>
                    </a:cubicBezTo>
                    <a:cubicBezTo>
                      <a:pt x="503516" y="89564"/>
                      <a:pt x="541129" y="52942"/>
                      <a:pt x="554062" y="7373"/>
                    </a:cubicBezTo>
                    <a:cubicBezTo>
                      <a:pt x="555847" y="1087"/>
                      <a:pt x="546532" y="-3066"/>
                      <a:pt x="543367" y="2866"/>
                    </a:cubicBezTo>
                    <a:cubicBezTo>
                      <a:pt x="523925" y="39296"/>
                      <a:pt x="499510" y="70544"/>
                      <a:pt x="464788" y="93599"/>
                    </a:cubicBezTo>
                    <a:cubicBezTo>
                      <a:pt x="426929" y="118739"/>
                      <a:pt x="382877" y="132298"/>
                      <a:pt x="337925" y="137341"/>
                    </a:cubicBezTo>
                    <a:cubicBezTo>
                      <a:pt x="254739" y="146672"/>
                      <a:pt x="161116" y="141155"/>
                      <a:pt x="89499" y="93599"/>
                    </a:cubicBezTo>
                    <a:cubicBezTo>
                      <a:pt x="54777" y="70544"/>
                      <a:pt x="30362" y="39296"/>
                      <a:pt x="10920" y="2866"/>
                    </a:cubicBezTo>
                    <a:cubicBezTo>
                      <a:pt x="7755" y="-3066"/>
                      <a:pt x="-1560" y="1087"/>
                      <a:pt x="225" y="7373"/>
                    </a:cubicBezTo>
                    <a:cubicBezTo>
                      <a:pt x="13159" y="52942"/>
                      <a:pt x="50771" y="89567"/>
                      <a:pt x="90435" y="113534"/>
                    </a:cubicBezTo>
                    <a:cubicBezTo>
                      <a:pt x="145764" y="146972"/>
                      <a:pt x="211913" y="159034"/>
                      <a:pt x="277161" y="158268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4" name="Google Shape;954;p35"/>
            <p:cNvSpPr/>
            <p:nvPr/>
          </p:nvSpPr>
          <p:spPr>
            <a:xfrm>
              <a:off x="16114674" y="3531799"/>
              <a:ext cx="210030" cy="72680"/>
            </a:xfrm>
            <a:custGeom>
              <a:rect b="b" l="l" r="r" t="t"/>
              <a:pathLst>
                <a:path extrusionOk="0" h="72680" w="210030">
                  <a:moveTo>
                    <a:pt x="205072" y="26962"/>
                  </a:moveTo>
                  <a:cubicBezTo>
                    <a:pt x="203551" y="29166"/>
                    <a:pt x="201795" y="31240"/>
                    <a:pt x="199994" y="33209"/>
                  </a:cubicBezTo>
                  <a:cubicBezTo>
                    <a:pt x="163756" y="72787"/>
                    <a:pt x="105873" y="80776"/>
                    <a:pt x="56307" y="65283"/>
                  </a:cubicBezTo>
                  <a:cubicBezTo>
                    <a:pt x="40820" y="60443"/>
                    <a:pt x="21393" y="53237"/>
                    <a:pt x="9257" y="42080"/>
                  </a:cubicBezTo>
                  <a:cubicBezTo>
                    <a:pt x="3717" y="36988"/>
                    <a:pt x="-314" y="29784"/>
                    <a:pt x="19" y="22270"/>
                  </a:cubicBezTo>
                  <a:cubicBezTo>
                    <a:pt x="842" y="3604"/>
                    <a:pt x="22265" y="3389"/>
                    <a:pt x="35703" y="5919"/>
                  </a:cubicBezTo>
                  <a:cubicBezTo>
                    <a:pt x="78896" y="14054"/>
                    <a:pt x="126554" y="8957"/>
                    <a:pt x="169804" y="2902"/>
                  </a:cubicBezTo>
                  <a:cubicBezTo>
                    <a:pt x="182840" y="1076"/>
                    <a:pt x="214505" y="-7432"/>
                    <a:pt x="209499" y="17166"/>
                  </a:cubicBezTo>
                  <a:cubicBezTo>
                    <a:pt x="208773" y="20719"/>
                    <a:pt x="207139" y="23962"/>
                    <a:pt x="205072" y="26962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5" name="Google Shape;955;p35"/>
            <p:cNvGrpSpPr/>
            <p:nvPr/>
          </p:nvGrpSpPr>
          <p:grpSpPr>
            <a:xfrm>
              <a:off x="15686156" y="2819030"/>
              <a:ext cx="1080859" cy="1083670"/>
              <a:chOff x="15686156" y="2819030"/>
              <a:chExt cx="1080859" cy="1083670"/>
            </a:xfrm>
          </p:grpSpPr>
          <p:sp>
            <p:nvSpPr>
              <p:cNvPr id="956" name="Google Shape;956;p35"/>
              <p:cNvSpPr/>
              <p:nvPr/>
            </p:nvSpPr>
            <p:spPr>
              <a:xfrm>
                <a:off x="15827471" y="2928880"/>
                <a:ext cx="61454" cy="70835"/>
              </a:xfrm>
              <a:custGeom>
                <a:rect b="b" l="l" r="r" t="t"/>
                <a:pathLst>
                  <a:path extrusionOk="0" h="70835" w="61454">
                    <a:moveTo>
                      <a:pt x="39150" y="32594"/>
                    </a:moveTo>
                    <a:cubicBezTo>
                      <a:pt x="30564" y="22060"/>
                      <a:pt x="21767" y="11890"/>
                      <a:pt x="12448" y="1999"/>
                    </a:cubicBezTo>
                    <a:cubicBezTo>
                      <a:pt x="7039" y="-3741"/>
                      <a:pt x="-3663" y="4050"/>
                      <a:pt x="1263" y="10623"/>
                    </a:cubicBezTo>
                    <a:cubicBezTo>
                      <a:pt x="16664" y="31164"/>
                      <a:pt x="33472" y="55462"/>
                      <a:pt x="54876" y="70049"/>
                    </a:cubicBezTo>
                    <a:cubicBezTo>
                      <a:pt x="58980" y="72844"/>
                      <a:pt x="62721" y="67573"/>
                      <a:pt x="61044" y="63884"/>
                    </a:cubicBezTo>
                    <a:cubicBezTo>
                      <a:pt x="55779" y="52306"/>
                      <a:pt x="47152" y="42410"/>
                      <a:pt x="39150" y="32594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16150684" y="2819030"/>
                <a:ext cx="23516" cy="53407"/>
              </a:xfrm>
              <a:custGeom>
                <a:rect b="b" l="l" r="r" t="t"/>
                <a:pathLst>
                  <a:path extrusionOk="0" h="53407" w="23516">
                    <a:moveTo>
                      <a:pt x="116" y="5750"/>
                    </a:moveTo>
                    <a:cubicBezTo>
                      <a:pt x="2944" y="20514"/>
                      <a:pt x="3660" y="37906"/>
                      <a:pt x="12490" y="50655"/>
                    </a:cubicBezTo>
                    <a:cubicBezTo>
                      <a:pt x="15757" y="55375"/>
                      <a:pt x="23359" y="53795"/>
                      <a:pt x="23505" y="47673"/>
                    </a:cubicBezTo>
                    <a:cubicBezTo>
                      <a:pt x="23879" y="32073"/>
                      <a:pt x="14980" y="17238"/>
                      <a:pt x="9187" y="3250"/>
                    </a:cubicBezTo>
                    <a:cubicBezTo>
                      <a:pt x="6902" y="-2259"/>
                      <a:pt x="-1049" y="-324"/>
                      <a:pt x="116" y="5750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>
                <a:off x="16443260" y="2871420"/>
                <a:ext cx="45615" cy="72230"/>
              </a:xfrm>
              <a:custGeom>
                <a:rect b="b" l="l" r="r" t="t"/>
                <a:pathLst>
                  <a:path extrusionOk="0" h="72230" w="45615">
                    <a:moveTo>
                      <a:pt x="37376" y="1587"/>
                    </a:moveTo>
                    <a:cubicBezTo>
                      <a:pt x="22073" y="21348"/>
                      <a:pt x="7221" y="39786"/>
                      <a:pt x="263" y="64430"/>
                    </a:cubicBezTo>
                    <a:cubicBezTo>
                      <a:pt x="-1716" y="71444"/>
                      <a:pt x="7991" y="75228"/>
                      <a:pt x="11786" y="69286"/>
                    </a:cubicBezTo>
                    <a:cubicBezTo>
                      <a:pt x="24407" y="49528"/>
                      <a:pt x="32765" y="27324"/>
                      <a:pt x="44970" y="7445"/>
                    </a:cubicBezTo>
                    <a:cubicBezTo>
                      <a:pt x="47765" y="2889"/>
                      <a:pt x="40794" y="-2825"/>
                      <a:pt x="37376" y="1587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16666193" y="3108257"/>
                <a:ext cx="53517" cy="35180"/>
              </a:xfrm>
              <a:custGeom>
                <a:rect b="b" l="l" r="r" t="t"/>
                <a:pathLst>
                  <a:path extrusionOk="0" h="35180" w="53517">
                    <a:moveTo>
                      <a:pt x="52172" y="9004"/>
                    </a:moveTo>
                    <a:cubicBezTo>
                      <a:pt x="55396" y="4974"/>
                      <a:pt x="52493" y="-1076"/>
                      <a:pt x="47025" y="165"/>
                    </a:cubicBezTo>
                    <a:cubicBezTo>
                      <a:pt x="38787" y="2034"/>
                      <a:pt x="31178" y="6810"/>
                      <a:pt x="23764" y="10712"/>
                    </a:cubicBezTo>
                    <a:cubicBezTo>
                      <a:pt x="16068" y="14762"/>
                      <a:pt x="8815" y="18864"/>
                      <a:pt x="2044" y="24363"/>
                    </a:cubicBezTo>
                    <a:cubicBezTo>
                      <a:pt x="-3149" y="28580"/>
                      <a:pt x="2524" y="36453"/>
                      <a:pt x="8241" y="35005"/>
                    </a:cubicBezTo>
                    <a:cubicBezTo>
                      <a:pt x="16775" y="32841"/>
                      <a:pt x="24292" y="29001"/>
                      <a:pt x="31809" y="24476"/>
                    </a:cubicBezTo>
                    <a:cubicBezTo>
                      <a:pt x="38975" y="20161"/>
                      <a:pt x="46894" y="15601"/>
                      <a:pt x="52172" y="9004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>
                <a:off x="16709665" y="3448066"/>
                <a:ext cx="57350" cy="19102"/>
              </a:xfrm>
              <a:custGeom>
                <a:rect b="b" l="l" r="r" t="t"/>
                <a:pathLst>
                  <a:path extrusionOk="0" h="19102" w="57350">
                    <a:moveTo>
                      <a:pt x="52672" y="646"/>
                    </a:moveTo>
                    <a:cubicBezTo>
                      <a:pt x="36882" y="-910"/>
                      <a:pt x="17619" y="47"/>
                      <a:pt x="3078" y="6812"/>
                    </a:cubicBezTo>
                    <a:cubicBezTo>
                      <a:pt x="-1643" y="9009"/>
                      <a:pt x="-777" y="17746"/>
                      <a:pt x="4606" y="18508"/>
                    </a:cubicBezTo>
                    <a:cubicBezTo>
                      <a:pt x="20640" y="20776"/>
                      <a:pt x="39131" y="16254"/>
                      <a:pt x="53957" y="10137"/>
                    </a:cubicBezTo>
                    <a:cubicBezTo>
                      <a:pt x="58999" y="8056"/>
                      <a:pt x="58302" y="1200"/>
                      <a:pt x="52672" y="64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>
                <a:off x="16574988" y="3721073"/>
                <a:ext cx="49387" cy="39143"/>
              </a:xfrm>
              <a:custGeom>
                <a:rect b="b" l="l" r="r" t="t"/>
                <a:pathLst>
                  <a:path extrusionOk="0" h="39143" w="49387">
                    <a:moveTo>
                      <a:pt x="47181" y="29971"/>
                    </a:moveTo>
                    <a:cubicBezTo>
                      <a:pt x="33917" y="20352"/>
                      <a:pt x="24094" y="6175"/>
                      <a:pt x="8238" y="347"/>
                    </a:cubicBezTo>
                    <a:cubicBezTo>
                      <a:pt x="2839" y="-1637"/>
                      <a:pt x="-2029" y="5323"/>
                      <a:pt x="862" y="9941"/>
                    </a:cubicBezTo>
                    <a:cubicBezTo>
                      <a:pt x="10271" y="24971"/>
                      <a:pt x="27577" y="30250"/>
                      <a:pt x="42234" y="38428"/>
                    </a:cubicBezTo>
                    <a:cubicBezTo>
                      <a:pt x="47853" y="41561"/>
                      <a:pt x="52195" y="33606"/>
                      <a:pt x="47181" y="2997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16286555" y="3852347"/>
                <a:ext cx="19526" cy="50353"/>
              </a:xfrm>
              <a:custGeom>
                <a:rect b="b" l="l" r="r" t="t"/>
                <a:pathLst>
                  <a:path extrusionOk="0" h="50353" w="19526">
                    <a:moveTo>
                      <a:pt x="10661" y="656"/>
                    </a:moveTo>
                    <a:cubicBezTo>
                      <a:pt x="8470" y="-549"/>
                      <a:pt x="6375" y="18"/>
                      <a:pt x="4526" y="1448"/>
                    </a:cubicBezTo>
                    <a:cubicBezTo>
                      <a:pt x="-1432" y="6058"/>
                      <a:pt x="123" y="16043"/>
                      <a:pt x="348" y="22768"/>
                    </a:cubicBezTo>
                    <a:cubicBezTo>
                      <a:pt x="620" y="30800"/>
                      <a:pt x="-8" y="40196"/>
                      <a:pt x="4880" y="46976"/>
                    </a:cubicBezTo>
                    <a:cubicBezTo>
                      <a:pt x="7734" y="50937"/>
                      <a:pt x="14269" y="51991"/>
                      <a:pt x="16895" y="46976"/>
                    </a:cubicBezTo>
                    <a:cubicBezTo>
                      <a:pt x="21106" y="38934"/>
                      <a:pt x="19232" y="29972"/>
                      <a:pt x="18267" y="21288"/>
                    </a:cubicBezTo>
                    <a:cubicBezTo>
                      <a:pt x="17472" y="14136"/>
                      <a:pt x="17721" y="4535"/>
                      <a:pt x="10661" y="65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15958047" y="3802536"/>
                <a:ext cx="38874" cy="53942"/>
              </a:xfrm>
              <a:custGeom>
                <a:rect b="b" l="l" r="r" t="t"/>
                <a:pathLst>
                  <a:path extrusionOk="0" h="53942" w="38874">
                    <a:moveTo>
                      <a:pt x="30178" y="1302"/>
                    </a:moveTo>
                    <a:cubicBezTo>
                      <a:pt x="22384" y="7718"/>
                      <a:pt x="16847" y="16058"/>
                      <a:pt x="11056" y="24236"/>
                    </a:cubicBezTo>
                    <a:cubicBezTo>
                      <a:pt x="5660" y="31855"/>
                      <a:pt x="-1731" y="38939"/>
                      <a:pt x="364" y="48801"/>
                    </a:cubicBezTo>
                    <a:cubicBezTo>
                      <a:pt x="1180" y="52642"/>
                      <a:pt x="5535" y="54590"/>
                      <a:pt x="9081" y="53749"/>
                    </a:cubicBezTo>
                    <a:cubicBezTo>
                      <a:pt x="18517" y="51514"/>
                      <a:pt x="22022" y="40938"/>
                      <a:pt x="26377" y="33188"/>
                    </a:cubicBezTo>
                    <a:cubicBezTo>
                      <a:pt x="31247" y="24516"/>
                      <a:pt x="36266" y="15979"/>
                      <a:pt x="38692" y="6257"/>
                    </a:cubicBezTo>
                    <a:cubicBezTo>
                      <a:pt x="39998" y="1032"/>
                      <a:pt x="33984" y="-1831"/>
                      <a:pt x="30178" y="1302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15707445" y="3580364"/>
                <a:ext cx="50346" cy="32909"/>
              </a:xfrm>
              <a:custGeom>
                <a:rect b="b" l="l" r="r" t="t"/>
                <a:pathLst>
                  <a:path extrusionOk="0" h="32909" w="50346">
                    <a:moveTo>
                      <a:pt x="45342" y="1"/>
                    </a:moveTo>
                    <a:cubicBezTo>
                      <a:pt x="36653" y="209"/>
                      <a:pt x="29131" y="3711"/>
                      <a:pt x="21345" y="7279"/>
                    </a:cubicBezTo>
                    <a:cubicBezTo>
                      <a:pt x="17357" y="9107"/>
                      <a:pt x="13376" y="11004"/>
                      <a:pt x="9496" y="13050"/>
                    </a:cubicBezTo>
                    <a:cubicBezTo>
                      <a:pt x="8222" y="13722"/>
                      <a:pt x="6690" y="14360"/>
                      <a:pt x="5521" y="15209"/>
                    </a:cubicBezTo>
                    <a:cubicBezTo>
                      <a:pt x="5334" y="15345"/>
                      <a:pt x="4854" y="15693"/>
                      <a:pt x="4300" y="16098"/>
                    </a:cubicBezTo>
                    <a:cubicBezTo>
                      <a:pt x="1836" y="16980"/>
                      <a:pt x="-70" y="19157"/>
                      <a:pt x="2" y="22244"/>
                    </a:cubicBezTo>
                    <a:cubicBezTo>
                      <a:pt x="94" y="26176"/>
                      <a:pt x="1943" y="29788"/>
                      <a:pt x="5521" y="31709"/>
                    </a:cubicBezTo>
                    <a:cubicBezTo>
                      <a:pt x="10768" y="34529"/>
                      <a:pt x="15928" y="31837"/>
                      <a:pt x="20644" y="29219"/>
                    </a:cubicBezTo>
                    <a:cubicBezTo>
                      <a:pt x="31072" y="23436"/>
                      <a:pt x="42626" y="17347"/>
                      <a:pt x="49599" y="7415"/>
                    </a:cubicBezTo>
                    <a:cubicBezTo>
                      <a:pt x="51769" y="4334"/>
                      <a:pt x="48873" y="-81"/>
                      <a:pt x="45342" y="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15686156" y="3219695"/>
                <a:ext cx="61386" cy="27505"/>
              </a:xfrm>
              <a:custGeom>
                <a:rect b="b" l="l" r="r" t="t"/>
                <a:pathLst>
                  <a:path extrusionOk="0" h="27505" w="61386">
                    <a:moveTo>
                      <a:pt x="56572" y="27470"/>
                    </a:moveTo>
                    <a:cubicBezTo>
                      <a:pt x="61860" y="27301"/>
                      <a:pt x="62930" y="21032"/>
                      <a:pt x="59093" y="18161"/>
                    </a:cubicBezTo>
                    <a:cubicBezTo>
                      <a:pt x="44867" y="7514"/>
                      <a:pt x="23932" y="656"/>
                      <a:pt x="6390" y="5"/>
                    </a:cubicBezTo>
                    <a:cubicBezTo>
                      <a:pt x="-462" y="-249"/>
                      <a:pt x="-2168" y="8904"/>
                      <a:pt x="3059" y="12295"/>
                    </a:cubicBezTo>
                    <a:cubicBezTo>
                      <a:pt x="17800" y="21860"/>
                      <a:pt x="38825" y="28036"/>
                      <a:pt x="56572" y="27470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6" name="Google Shape;966;p35"/>
          <p:cNvGrpSpPr/>
          <p:nvPr/>
        </p:nvGrpSpPr>
        <p:grpSpPr>
          <a:xfrm>
            <a:off x="13876308" y="4905748"/>
            <a:ext cx="1014475" cy="1569055"/>
            <a:chOff x="13876308" y="4905748"/>
            <a:chExt cx="1014475" cy="1569055"/>
          </a:xfrm>
        </p:grpSpPr>
        <p:sp>
          <p:nvSpPr>
            <p:cNvPr id="967" name="Google Shape;967;p35"/>
            <p:cNvSpPr/>
            <p:nvPr/>
          </p:nvSpPr>
          <p:spPr>
            <a:xfrm>
              <a:off x="14342765" y="5035709"/>
              <a:ext cx="548018" cy="1439094"/>
            </a:xfrm>
            <a:custGeom>
              <a:rect b="b" l="l" r="r" t="t"/>
              <a:pathLst>
                <a:path extrusionOk="0" h="1439094" w="548018">
                  <a:moveTo>
                    <a:pt x="545016" y="603139"/>
                  </a:moveTo>
                  <a:cubicBezTo>
                    <a:pt x="517124" y="667082"/>
                    <a:pt x="487280" y="730183"/>
                    <a:pt x="455768" y="792449"/>
                  </a:cubicBezTo>
                  <a:cubicBezTo>
                    <a:pt x="345179" y="1010941"/>
                    <a:pt x="213815" y="1217423"/>
                    <a:pt x="84406" y="1424884"/>
                  </a:cubicBezTo>
                  <a:cubicBezTo>
                    <a:pt x="66416" y="1453783"/>
                    <a:pt x="22203" y="1434797"/>
                    <a:pt x="30155" y="1401988"/>
                  </a:cubicBezTo>
                  <a:cubicBezTo>
                    <a:pt x="79522" y="1197599"/>
                    <a:pt x="129585" y="992652"/>
                    <a:pt x="201546" y="794822"/>
                  </a:cubicBezTo>
                  <a:cubicBezTo>
                    <a:pt x="148828" y="799291"/>
                    <a:pt x="95976" y="804177"/>
                    <a:pt x="44518" y="816042"/>
                  </a:cubicBezTo>
                  <a:cubicBezTo>
                    <a:pt x="13285" y="823441"/>
                    <a:pt x="-9867" y="791608"/>
                    <a:pt x="4220" y="763547"/>
                  </a:cubicBezTo>
                  <a:cubicBezTo>
                    <a:pt x="20256" y="731856"/>
                    <a:pt x="38525" y="701143"/>
                    <a:pt x="57351" y="670706"/>
                  </a:cubicBezTo>
                  <a:cubicBezTo>
                    <a:pt x="111592" y="560693"/>
                    <a:pt x="175049" y="454728"/>
                    <a:pt x="236967" y="348763"/>
                  </a:cubicBezTo>
                  <a:cubicBezTo>
                    <a:pt x="303207" y="235540"/>
                    <a:pt x="372513" y="124131"/>
                    <a:pt x="441408" y="12583"/>
                  </a:cubicBezTo>
                  <a:cubicBezTo>
                    <a:pt x="457300" y="-13247"/>
                    <a:pt x="494119" y="4346"/>
                    <a:pt x="488543" y="32407"/>
                  </a:cubicBezTo>
                  <a:cubicBezTo>
                    <a:pt x="468457" y="133903"/>
                    <a:pt x="446286" y="234840"/>
                    <a:pt x="419231" y="334664"/>
                  </a:cubicBezTo>
                  <a:cubicBezTo>
                    <a:pt x="405564" y="385062"/>
                    <a:pt x="390781" y="435322"/>
                    <a:pt x="375024" y="485162"/>
                  </a:cubicBezTo>
                  <a:cubicBezTo>
                    <a:pt x="367773" y="508478"/>
                    <a:pt x="359962" y="531653"/>
                    <a:pt x="352987" y="554966"/>
                  </a:cubicBezTo>
                  <a:cubicBezTo>
                    <a:pt x="350339" y="563762"/>
                    <a:pt x="348104" y="572417"/>
                    <a:pt x="345878" y="581213"/>
                  </a:cubicBezTo>
                  <a:cubicBezTo>
                    <a:pt x="402633" y="570462"/>
                    <a:pt x="459811" y="561669"/>
                    <a:pt x="517124" y="554549"/>
                  </a:cubicBezTo>
                  <a:cubicBezTo>
                    <a:pt x="544320" y="551065"/>
                    <a:pt x="553382" y="583733"/>
                    <a:pt x="545016" y="603139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13876308" y="4905748"/>
              <a:ext cx="382851" cy="1358882"/>
            </a:xfrm>
            <a:custGeom>
              <a:rect b="b" l="l" r="r" t="t"/>
              <a:pathLst>
                <a:path extrusionOk="0" h="1358882" w="382851">
                  <a:moveTo>
                    <a:pt x="349944" y="531828"/>
                  </a:moveTo>
                  <a:cubicBezTo>
                    <a:pt x="288271" y="560090"/>
                    <a:pt x="228513" y="594578"/>
                    <a:pt x="166608" y="621952"/>
                  </a:cubicBezTo>
                  <a:cubicBezTo>
                    <a:pt x="166470" y="620715"/>
                    <a:pt x="166329" y="619482"/>
                    <a:pt x="166185" y="618252"/>
                  </a:cubicBezTo>
                  <a:cubicBezTo>
                    <a:pt x="162458" y="585016"/>
                    <a:pt x="159016" y="551749"/>
                    <a:pt x="155872" y="518453"/>
                  </a:cubicBezTo>
                  <a:cubicBezTo>
                    <a:pt x="155527" y="514785"/>
                    <a:pt x="155138" y="511116"/>
                    <a:pt x="154784" y="507448"/>
                  </a:cubicBezTo>
                  <a:cubicBezTo>
                    <a:pt x="154355" y="501313"/>
                    <a:pt x="154019" y="495172"/>
                    <a:pt x="153571" y="489037"/>
                  </a:cubicBezTo>
                  <a:cubicBezTo>
                    <a:pt x="149694" y="436015"/>
                    <a:pt x="145007" y="383053"/>
                    <a:pt x="139519" y="330176"/>
                  </a:cubicBezTo>
                  <a:cubicBezTo>
                    <a:pt x="135604" y="292418"/>
                    <a:pt x="115831" y="632"/>
                    <a:pt x="83410" y="2"/>
                  </a:cubicBezTo>
                  <a:cubicBezTo>
                    <a:pt x="39077" y="-864"/>
                    <a:pt x="23852" y="327954"/>
                    <a:pt x="20564" y="367657"/>
                  </a:cubicBezTo>
                  <a:cubicBezTo>
                    <a:pt x="13633" y="451266"/>
                    <a:pt x="8759" y="535038"/>
                    <a:pt x="5493" y="618867"/>
                  </a:cubicBezTo>
                  <a:cubicBezTo>
                    <a:pt x="2531" y="694772"/>
                    <a:pt x="-8259" y="776877"/>
                    <a:pt x="12201" y="851015"/>
                  </a:cubicBezTo>
                  <a:cubicBezTo>
                    <a:pt x="18846" y="875075"/>
                    <a:pt x="31914" y="881066"/>
                    <a:pt x="55834" y="875157"/>
                  </a:cubicBezTo>
                  <a:cubicBezTo>
                    <a:pt x="95089" y="865457"/>
                    <a:pt x="127316" y="837547"/>
                    <a:pt x="161542" y="817554"/>
                  </a:cubicBezTo>
                  <a:cubicBezTo>
                    <a:pt x="179501" y="807063"/>
                    <a:pt x="197512" y="796704"/>
                    <a:pt x="215473" y="786210"/>
                  </a:cubicBezTo>
                  <a:cubicBezTo>
                    <a:pt x="219927" y="972175"/>
                    <a:pt x="241371" y="1158152"/>
                    <a:pt x="266272" y="1342234"/>
                  </a:cubicBezTo>
                  <a:cubicBezTo>
                    <a:pt x="269150" y="1363376"/>
                    <a:pt x="299082" y="1364932"/>
                    <a:pt x="303486" y="1343734"/>
                  </a:cubicBezTo>
                  <a:cubicBezTo>
                    <a:pt x="313693" y="1295144"/>
                    <a:pt x="321987" y="1246230"/>
                    <a:pt x="328989" y="1197056"/>
                  </a:cubicBezTo>
                  <a:cubicBezTo>
                    <a:pt x="343794" y="1140978"/>
                    <a:pt x="344546" y="1075915"/>
                    <a:pt x="351091" y="1018199"/>
                  </a:cubicBezTo>
                  <a:cubicBezTo>
                    <a:pt x="358580" y="952151"/>
                    <a:pt x="364790" y="885958"/>
                    <a:pt x="369720" y="819666"/>
                  </a:cubicBezTo>
                  <a:cubicBezTo>
                    <a:pt x="374077" y="761011"/>
                    <a:pt x="377435" y="702278"/>
                    <a:pt x="379782" y="643507"/>
                  </a:cubicBezTo>
                  <a:cubicBezTo>
                    <a:pt x="380218" y="632580"/>
                    <a:pt x="386851" y="580528"/>
                    <a:pt x="379149" y="550594"/>
                  </a:cubicBezTo>
                  <a:cubicBezTo>
                    <a:pt x="374914" y="534100"/>
                    <a:pt x="366316" y="524325"/>
                    <a:pt x="349944" y="53182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35"/>
          <p:cNvGrpSpPr/>
          <p:nvPr/>
        </p:nvGrpSpPr>
        <p:grpSpPr>
          <a:xfrm rot="-978732">
            <a:off x="15838844" y="5082627"/>
            <a:ext cx="896150" cy="1012323"/>
            <a:chOff x="15838844" y="5082627"/>
            <a:chExt cx="896150" cy="1012323"/>
          </a:xfrm>
        </p:grpSpPr>
        <p:sp>
          <p:nvSpPr>
            <p:cNvPr id="970" name="Google Shape;970;p35"/>
            <p:cNvSpPr/>
            <p:nvPr/>
          </p:nvSpPr>
          <p:spPr>
            <a:xfrm>
              <a:off x="15933358" y="5893926"/>
              <a:ext cx="545181" cy="201024"/>
            </a:xfrm>
            <a:custGeom>
              <a:rect b="b" l="l" r="r" t="t"/>
              <a:pathLst>
                <a:path extrusionOk="0" h="201024" w="545181">
                  <a:moveTo>
                    <a:pt x="487548" y="81469"/>
                  </a:moveTo>
                  <a:cubicBezTo>
                    <a:pt x="403065" y="50784"/>
                    <a:pt x="314359" y="29628"/>
                    <a:pt x="223286" y="16187"/>
                  </a:cubicBezTo>
                  <a:cubicBezTo>
                    <a:pt x="175546" y="9141"/>
                    <a:pt x="28215" y="-28977"/>
                    <a:pt x="2639" y="44236"/>
                  </a:cubicBezTo>
                  <a:cubicBezTo>
                    <a:pt x="-4443" y="64509"/>
                    <a:pt x="3462" y="85834"/>
                    <a:pt x="17616" y="99908"/>
                  </a:cubicBezTo>
                  <a:cubicBezTo>
                    <a:pt x="31778" y="113987"/>
                    <a:pt x="51332" y="122072"/>
                    <a:pt x="70825" y="129051"/>
                  </a:cubicBezTo>
                  <a:cubicBezTo>
                    <a:pt x="530847" y="293763"/>
                    <a:pt x="624016" y="131043"/>
                    <a:pt x="487548" y="81469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15838844" y="5082627"/>
              <a:ext cx="527866" cy="418277"/>
            </a:xfrm>
            <a:custGeom>
              <a:rect b="b" l="l" r="r" t="t"/>
              <a:pathLst>
                <a:path extrusionOk="0" h="418277" w="527866">
                  <a:moveTo>
                    <a:pt x="56501" y="418173"/>
                  </a:moveTo>
                  <a:cubicBezTo>
                    <a:pt x="157509" y="414053"/>
                    <a:pt x="276503" y="309377"/>
                    <a:pt x="354782" y="249346"/>
                  </a:cubicBezTo>
                  <a:cubicBezTo>
                    <a:pt x="418847" y="200218"/>
                    <a:pt x="551657" y="114487"/>
                    <a:pt x="524173" y="36332"/>
                  </a:cubicBezTo>
                  <a:cubicBezTo>
                    <a:pt x="478683" y="-93023"/>
                    <a:pt x="111230" y="150003"/>
                    <a:pt x="11238" y="342158"/>
                  </a:cubicBezTo>
                  <a:cubicBezTo>
                    <a:pt x="-15297" y="393149"/>
                    <a:pt x="7306" y="420182"/>
                    <a:pt x="56501" y="418173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15890559" y="5423487"/>
              <a:ext cx="844435" cy="329005"/>
            </a:xfrm>
            <a:custGeom>
              <a:rect b="b" l="l" r="r" t="t"/>
              <a:pathLst>
                <a:path extrusionOk="0" h="329005" w="844435">
                  <a:moveTo>
                    <a:pt x="742357" y="2377"/>
                  </a:moveTo>
                  <a:cubicBezTo>
                    <a:pt x="585084" y="-16788"/>
                    <a:pt x="286828" y="84082"/>
                    <a:pt x="152838" y="155386"/>
                  </a:cubicBezTo>
                  <a:cubicBezTo>
                    <a:pt x="104617" y="181048"/>
                    <a:pt x="-82493" y="268845"/>
                    <a:pt x="42047" y="315954"/>
                  </a:cubicBezTo>
                  <a:cubicBezTo>
                    <a:pt x="111474" y="342216"/>
                    <a:pt x="202031" y="322617"/>
                    <a:pt x="277449" y="311124"/>
                  </a:cubicBezTo>
                  <a:cubicBezTo>
                    <a:pt x="863838" y="221762"/>
                    <a:pt x="949454" y="27615"/>
                    <a:pt x="742357" y="2377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35"/>
          <p:cNvGrpSpPr/>
          <p:nvPr/>
        </p:nvGrpSpPr>
        <p:grpSpPr>
          <a:xfrm>
            <a:off x="15715555" y="7148175"/>
            <a:ext cx="850746" cy="1506114"/>
            <a:chOff x="15715555" y="7148175"/>
            <a:chExt cx="850746" cy="1506114"/>
          </a:xfrm>
        </p:grpSpPr>
        <p:grpSp>
          <p:nvGrpSpPr>
            <p:cNvPr id="974" name="Google Shape;974;p35"/>
            <p:cNvGrpSpPr/>
            <p:nvPr/>
          </p:nvGrpSpPr>
          <p:grpSpPr>
            <a:xfrm>
              <a:off x="15715555" y="7148175"/>
              <a:ext cx="850746" cy="1506114"/>
              <a:chOff x="15715555" y="7148175"/>
              <a:chExt cx="850746" cy="1506114"/>
            </a:xfrm>
          </p:grpSpPr>
          <p:sp>
            <p:nvSpPr>
              <p:cNvPr id="975" name="Google Shape;975;p35"/>
              <p:cNvSpPr/>
              <p:nvPr/>
            </p:nvSpPr>
            <p:spPr>
              <a:xfrm>
                <a:off x="15793852" y="7956547"/>
                <a:ext cx="319820" cy="697742"/>
              </a:xfrm>
              <a:custGeom>
                <a:rect b="b" l="l" r="r" t="t"/>
                <a:pathLst>
                  <a:path extrusionOk="0" h="697742" w="319820">
                    <a:moveTo>
                      <a:pt x="293803" y="186476"/>
                    </a:moveTo>
                    <a:cubicBezTo>
                      <a:pt x="210598" y="360116"/>
                      <a:pt x="126097" y="517652"/>
                      <a:pt x="25790" y="690774"/>
                    </a:cubicBezTo>
                    <a:cubicBezTo>
                      <a:pt x="18366" y="703591"/>
                      <a:pt x="-3190" y="697585"/>
                      <a:pt x="400" y="682051"/>
                    </a:cubicBezTo>
                    <a:cubicBezTo>
                      <a:pt x="95525" y="270737"/>
                      <a:pt x="154547" y="-4837"/>
                      <a:pt x="179970" y="64"/>
                    </a:cubicBezTo>
                    <a:cubicBezTo>
                      <a:pt x="235368" y="10764"/>
                      <a:pt x="305157" y="30060"/>
                      <a:pt x="318320" y="94380"/>
                    </a:cubicBezTo>
                    <a:cubicBezTo>
                      <a:pt x="325085" y="127482"/>
                      <a:pt x="307565" y="157661"/>
                      <a:pt x="293803" y="186476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15919847" y="7956051"/>
                <a:ext cx="192073" cy="280134"/>
              </a:xfrm>
              <a:custGeom>
                <a:rect b="b" l="l" r="r" t="t"/>
                <a:pathLst>
                  <a:path extrusionOk="0" h="280134" w="192073">
                    <a:moveTo>
                      <a:pt x="122296" y="280134"/>
                    </a:moveTo>
                    <a:cubicBezTo>
                      <a:pt x="13548" y="167423"/>
                      <a:pt x="19380" y="173742"/>
                      <a:pt x="0" y="152798"/>
                    </a:cubicBezTo>
                    <a:cubicBezTo>
                      <a:pt x="39792" y="-777"/>
                      <a:pt x="39690" y="-2193"/>
                      <a:pt x="53975" y="560"/>
                    </a:cubicBezTo>
                    <a:cubicBezTo>
                      <a:pt x="264932" y="41304"/>
                      <a:pt x="188447" y="147211"/>
                      <a:pt x="122296" y="28013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15715555" y="7148175"/>
                <a:ext cx="850746" cy="1004271"/>
              </a:xfrm>
              <a:custGeom>
                <a:rect b="b" l="l" r="r" t="t"/>
                <a:pathLst>
                  <a:path extrusionOk="0" h="1004271" w="850746">
                    <a:moveTo>
                      <a:pt x="527718" y="2713"/>
                    </a:moveTo>
                    <a:cubicBezTo>
                      <a:pt x="276006" y="-20222"/>
                      <a:pt x="469515" y="98586"/>
                      <a:pt x="267315" y="499141"/>
                    </a:cubicBezTo>
                    <a:cubicBezTo>
                      <a:pt x="172835" y="499141"/>
                      <a:pt x="54556" y="568127"/>
                      <a:pt x="8309" y="629326"/>
                    </a:cubicBezTo>
                    <a:cubicBezTo>
                      <a:pt x="-34691" y="686227"/>
                      <a:pt x="93476" y="893423"/>
                      <a:pt x="294120" y="970199"/>
                    </a:cubicBezTo>
                    <a:cubicBezTo>
                      <a:pt x="490610" y="1046291"/>
                      <a:pt x="728182" y="981226"/>
                      <a:pt x="734465" y="908855"/>
                    </a:cubicBezTo>
                    <a:cubicBezTo>
                      <a:pt x="741137" y="831998"/>
                      <a:pt x="699220" y="701635"/>
                      <a:pt x="629346" y="638501"/>
                    </a:cubicBezTo>
                    <a:cubicBezTo>
                      <a:pt x="748829" y="200246"/>
                      <a:pt x="971922" y="248168"/>
                      <a:pt x="768356" y="95345"/>
                    </a:cubicBezTo>
                    <a:cubicBezTo>
                      <a:pt x="725509" y="63178"/>
                      <a:pt x="632714" y="12277"/>
                      <a:pt x="527718" y="2713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15979507" y="7678962"/>
                <a:ext cx="354290" cy="151892"/>
              </a:xfrm>
              <a:custGeom>
                <a:rect b="b" l="l" r="r" t="t"/>
                <a:pathLst>
                  <a:path extrusionOk="0" h="151892" w="354290">
                    <a:moveTo>
                      <a:pt x="347381" y="131188"/>
                    </a:moveTo>
                    <a:cubicBezTo>
                      <a:pt x="208107" y="122953"/>
                      <a:pt x="158393" y="121929"/>
                      <a:pt x="16238" y="2214"/>
                    </a:cubicBezTo>
                    <a:cubicBezTo>
                      <a:pt x="8754" y="-4091"/>
                      <a:pt x="-4713" y="4142"/>
                      <a:pt x="1667" y="13468"/>
                    </a:cubicBezTo>
                    <a:cubicBezTo>
                      <a:pt x="69130" y="112079"/>
                      <a:pt x="246355" y="173104"/>
                      <a:pt x="349259" y="145051"/>
                    </a:cubicBezTo>
                    <a:cubicBezTo>
                      <a:pt x="357161" y="142897"/>
                      <a:pt x="355163" y="131649"/>
                      <a:pt x="347381" y="131188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9" name="Google Shape;979;p35"/>
            <p:cNvSpPr/>
            <p:nvPr/>
          </p:nvSpPr>
          <p:spPr>
            <a:xfrm>
              <a:off x="16125913" y="7173133"/>
              <a:ext cx="401988" cy="208357"/>
            </a:xfrm>
            <a:custGeom>
              <a:rect b="b" l="l" r="r" t="t"/>
              <a:pathLst>
                <a:path extrusionOk="0" h="208357" w="401988">
                  <a:moveTo>
                    <a:pt x="389437" y="135029"/>
                  </a:moveTo>
                  <a:cubicBezTo>
                    <a:pt x="385576" y="129683"/>
                    <a:pt x="374715" y="132722"/>
                    <a:pt x="377737" y="139967"/>
                  </a:cubicBezTo>
                  <a:cubicBezTo>
                    <a:pt x="438694" y="286183"/>
                    <a:pt x="-85672" y="69477"/>
                    <a:pt x="29061" y="14504"/>
                  </a:cubicBezTo>
                  <a:cubicBezTo>
                    <a:pt x="36868" y="10763"/>
                    <a:pt x="31369" y="-2503"/>
                    <a:pt x="23127" y="416"/>
                  </a:cubicBezTo>
                  <a:cubicBezTo>
                    <a:pt x="-22395" y="16528"/>
                    <a:pt x="9335" y="70965"/>
                    <a:pt x="32934" y="91539"/>
                  </a:cubicBezTo>
                  <a:cubicBezTo>
                    <a:pt x="72016" y="125613"/>
                    <a:pt x="125161" y="146657"/>
                    <a:pt x="172708" y="165863"/>
                  </a:cubicBezTo>
                  <a:cubicBezTo>
                    <a:pt x="390683" y="253904"/>
                    <a:pt x="426088" y="185789"/>
                    <a:pt x="389437" y="135029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35"/>
          <p:cNvGrpSpPr/>
          <p:nvPr/>
        </p:nvGrpSpPr>
        <p:grpSpPr>
          <a:xfrm>
            <a:off x="11962708" y="4922638"/>
            <a:ext cx="960043" cy="1206950"/>
            <a:chOff x="11962708" y="4922638"/>
            <a:chExt cx="960043" cy="1206950"/>
          </a:xfrm>
        </p:grpSpPr>
        <p:sp>
          <p:nvSpPr>
            <p:cNvPr id="981" name="Google Shape;981;p35"/>
            <p:cNvSpPr/>
            <p:nvPr/>
          </p:nvSpPr>
          <p:spPr>
            <a:xfrm>
              <a:off x="11962708" y="4922638"/>
              <a:ext cx="960043" cy="1206950"/>
            </a:xfrm>
            <a:custGeom>
              <a:rect b="b" l="l" r="r" t="t"/>
              <a:pathLst>
                <a:path extrusionOk="0" h="1206950" w="960043">
                  <a:moveTo>
                    <a:pt x="0" y="603013"/>
                  </a:moveTo>
                  <a:cubicBezTo>
                    <a:pt x="205" y="568776"/>
                    <a:pt x="1595" y="531749"/>
                    <a:pt x="1884" y="491678"/>
                  </a:cubicBezTo>
                  <a:cubicBezTo>
                    <a:pt x="2135" y="456915"/>
                    <a:pt x="4291" y="419874"/>
                    <a:pt x="4611" y="380362"/>
                  </a:cubicBezTo>
                  <a:cubicBezTo>
                    <a:pt x="4898" y="345233"/>
                    <a:pt x="3884" y="308149"/>
                    <a:pt x="4231" y="269017"/>
                  </a:cubicBezTo>
                  <a:cubicBezTo>
                    <a:pt x="4546" y="233619"/>
                    <a:pt x="5414" y="196539"/>
                    <a:pt x="5785" y="157682"/>
                  </a:cubicBezTo>
                  <a:cubicBezTo>
                    <a:pt x="6160" y="119564"/>
                    <a:pt x="4693" y="91113"/>
                    <a:pt x="4879" y="69860"/>
                  </a:cubicBezTo>
                  <a:cubicBezTo>
                    <a:pt x="4879" y="69766"/>
                    <a:pt x="4734" y="69770"/>
                    <a:pt x="4734" y="69677"/>
                  </a:cubicBezTo>
                  <a:cubicBezTo>
                    <a:pt x="4828" y="34828"/>
                    <a:pt x="33135" y="6750"/>
                    <a:pt x="67616" y="5006"/>
                  </a:cubicBezTo>
                  <a:cubicBezTo>
                    <a:pt x="98990" y="3811"/>
                    <a:pt x="133803" y="3103"/>
                    <a:pt x="170896" y="2486"/>
                  </a:cubicBezTo>
                  <a:cubicBezTo>
                    <a:pt x="203817" y="1939"/>
                    <a:pt x="238520" y="1019"/>
                    <a:pt x="274203" y="858"/>
                  </a:cubicBezTo>
                  <a:cubicBezTo>
                    <a:pt x="308005" y="706"/>
                    <a:pt x="342682" y="51"/>
                    <a:pt x="377530" y="191"/>
                  </a:cubicBezTo>
                  <a:cubicBezTo>
                    <a:pt x="412023" y="330"/>
                    <a:pt x="446685" y="133"/>
                    <a:pt x="480849" y="506"/>
                  </a:cubicBezTo>
                  <a:cubicBezTo>
                    <a:pt x="515014" y="135"/>
                    <a:pt x="549684" y="1441"/>
                    <a:pt x="584177" y="1301"/>
                  </a:cubicBezTo>
                  <a:cubicBezTo>
                    <a:pt x="619027" y="1161"/>
                    <a:pt x="653704" y="-139"/>
                    <a:pt x="687506" y="12"/>
                  </a:cubicBezTo>
                  <a:cubicBezTo>
                    <a:pt x="723190" y="171"/>
                    <a:pt x="757897" y="1344"/>
                    <a:pt x="790818" y="1891"/>
                  </a:cubicBezTo>
                  <a:cubicBezTo>
                    <a:pt x="827908" y="2508"/>
                    <a:pt x="862758" y="2739"/>
                    <a:pt x="894129" y="3934"/>
                  </a:cubicBezTo>
                  <a:cubicBezTo>
                    <a:pt x="928611" y="5676"/>
                    <a:pt x="956438" y="34828"/>
                    <a:pt x="956532" y="69677"/>
                  </a:cubicBezTo>
                  <a:cubicBezTo>
                    <a:pt x="956532" y="69770"/>
                    <a:pt x="956970" y="69763"/>
                    <a:pt x="956970" y="69857"/>
                  </a:cubicBezTo>
                  <a:cubicBezTo>
                    <a:pt x="957158" y="91108"/>
                    <a:pt x="954498" y="119574"/>
                    <a:pt x="954872" y="157689"/>
                  </a:cubicBezTo>
                  <a:cubicBezTo>
                    <a:pt x="955240" y="196546"/>
                    <a:pt x="957370" y="233614"/>
                    <a:pt x="957686" y="269012"/>
                  </a:cubicBezTo>
                  <a:cubicBezTo>
                    <a:pt x="958035" y="308149"/>
                    <a:pt x="959726" y="345214"/>
                    <a:pt x="960013" y="380347"/>
                  </a:cubicBezTo>
                  <a:cubicBezTo>
                    <a:pt x="960336" y="419860"/>
                    <a:pt x="957965" y="456935"/>
                    <a:pt x="958216" y="491697"/>
                  </a:cubicBezTo>
                  <a:cubicBezTo>
                    <a:pt x="958505" y="531763"/>
                    <a:pt x="958119" y="568778"/>
                    <a:pt x="958324" y="603010"/>
                  </a:cubicBezTo>
                  <a:cubicBezTo>
                    <a:pt x="958119" y="637247"/>
                    <a:pt x="958780" y="674264"/>
                    <a:pt x="958490" y="714336"/>
                  </a:cubicBezTo>
                  <a:cubicBezTo>
                    <a:pt x="958240" y="749098"/>
                    <a:pt x="959177" y="786163"/>
                    <a:pt x="958857" y="825676"/>
                  </a:cubicBezTo>
                  <a:cubicBezTo>
                    <a:pt x="958570" y="860804"/>
                    <a:pt x="959459" y="897889"/>
                    <a:pt x="959110" y="937020"/>
                  </a:cubicBezTo>
                  <a:cubicBezTo>
                    <a:pt x="958794" y="972419"/>
                    <a:pt x="958490" y="1009505"/>
                    <a:pt x="958119" y="1048363"/>
                  </a:cubicBezTo>
                  <a:cubicBezTo>
                    <a:pt x="957426" y="1119186"/>
                    <a:pt x="969072" y="1198955"/>
                    <a:pt x="894153" y="1202742"/>
                  </a:cubicBezTo>
                  <a:cubicBezTo>
                    <a:pt x="862780" y="1203937"/>
                    <a:pt x="827915" y="1204551"/>
                    <a:pt x="790822" y="1205168"/>
                  </a:cubicBezTo>
                  <a:cubicBezTo>
                    <a:pt x="757902" y="1205714"/>
                    <a:pt x="723180" y="1206786"/>
                    <a:pt x="687496" y="1206945"/>
                  </a:cubicBezTo>
                  <a:cubicBezTo>
                    <a:pt x="653694" y="1207097"/>
                    <a:pt x="619018" y="1203949"/>
                    <a:pt x="584170" y="1203809"/>
                  </a:cubicBezTo>
                  <a:cubicBezTo>
                    <a:pt x="549677" y="1203669"/>
                    <a:pt x="515005" y="1205254"/>
                    <a:pt x="480841" y="1204881"/>
                  </a:cubicBezTo>
                  <a:cubicBezTo>
                    <a:pt x="446676" y="1205252"/>
                    <a:pt x="412006" y="1204406"/>
                    <a:pt x="377510" y="1204546"/>
                  </a:cubicBezTo>
                  <a:cubicBezTo>
                    <a:pt x="342660" y="1204686"/>
                    <a:pt x="307993" y="1204594"/>
                    <a:pt x="274191" y="1204442"/>
                  </a:cubicBezTo>
                  <a:cubicBezTo>
                    <a:pt x="238508" y="1204283"/>
                    <a:pt x="203817" y="1203274"/>
                    <a:pt x="170894" y="1202725"/>
                  </a:cubicBezTo>
                  <a:cubicBezTo>
                    <a:pt x="133803" y="1202108"/>
                    <a:pt x="98987" y="1202000"/>
                    <a:pt x="67616" y="1200805"/>
                  </a:cubicBezTo>
                  <a:cubicBezTo>
                    <a:pt x="33144" y="1199066"/>
                    <a:pt x="7442" y="1171191"/>
                    <a:pt x="7348" y="1136342"/>
                  </a:cubicBezTo>
                  <a:cubicBezTo>
                    <a:pt x="7348" y="1136248"/>
                    <a:pt x="5532" y="1136253"/>
                    <a:pt x="5529" y="1136161"/>
                  </a:cubicBezTo>
                  <a:cubicBezTo>
                    <a:pt x="5344" y="1114910"/>
                    <a:pt x="3679" y="1086485"/>
                    <a:pt x="3306" y="1048370"/>
                  </a:cubicBezTo>
                  <a:cubicBezTo>
                    <a:pt x="2937" y="1009513"/>
                    <a:pt x="4862" y="972407"/>
                    <a:pt x="4546" y="937008"/>
                  </a:cubicBezTo>
                  <a:cubicBezTo>
                    <a:pt x="4199" y="897872"/>
                    <a:pt x="3212" y="860799"/>
                    <a:pt x="2925" y="825666"/>
                  </a:cubicBezTo>
                  <a:cubicBezTo>
                    <a:pt x="2602" y="786154"/>
                    <a:pt x="1641" y="749105"/>
                    <a:pt x="1390" y="714343"/>
                  </a:cubicBezTo>
                  <a:cubicBezTo>
                    <a:pt x="1103" y="674274"/>
                    <a:pt x="205" y="637245"/>
                    <a:pt x="0" y="603013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2" name="Google Shape;982;p35"/>
            <p:cNvGrpSpPr/>
            <p:nvPr/>
          </p:nvGrpSpPr>
          <p:grpSpPr>
            <a:xfrm>
              <a:off x="12039725" y="5011743"/>
              <a:ext cx="824106" cy="1059843"/>
              <a:chOff x="12039725" y="5011743"/>
              <a:chExt cx="824106" cy="1059843"/>
            </a:xfrm>
          </p:grpSpPr>
          <p:sp>
            <p:nvSpPr>
              <p:cNvPr id="983" name="Google Shape;983;p35"/>
              <p:cNvSpPr/>
              <p:nvPr/>
            </p:nvSpPr>
            <p:spPr>
              <a:xfrm>
                <a:off x="12039725" y="5011743"/>
                <a:ext cx="817044" cy="175404"/>
              </a:xfrm>
              <a:custGeom>
                <a:rect b="b" l="l" r="r" t="t"/>
                <a:pathLst>
                  <a:path extrusionOk="0" h="175404" w="817044">
                    <a:moveTo>
                      <a:pt x="756307" y="175212"/>
                    </a:moveTo>
                    <a:cubicBezTo>
                      <a:pt x="768166" y="174868"/>
                      <a:pt x="780470" y="173283"/>
                      <a:pt x="791114" y="167735"/>
                    </a:cubicBezTo>
                    <a:cubicBezTo>
                      <a:pt x="803066" y="161518"/>
                      <a:pt x="809578" y="150411"/>
                      <a:pt x="811501" y="137278"/>
                    </a:cubicBezTo>
                    <a:cubicBezTo>
                      <a:pt x="813942" y="120493"/>
                      <a:pt x="815291" y="103496"/>
                      <a:pt x="816083" y="86537"/>
                    </a:cubicBezTo>
                    <a:cubicBezTo>
                      <a:pt x="816833" y="70463"/>
                      <a:pt x="817635" y="54035"/>
                      <a:pt x="816418" y="37994"/>
                    </a:cubicBezTo>
                    <a:cubicBezTo>
                      <a:pt x="813597" y="784"/>
                      <a:pt x="778978" y="1425"/>
                      <a:pt x="749843" y="1037"/>
                    </a:cubicBezTo>
                    <a:cubicBezTo>
                      <a:pt x="642995" y="-382"/>
                      <a:pt x="168540" y="-309"/>
                      <a:pt x="67202" y="1037"/>
                    </a:cubicBezTo>
                    <a:cubicBezTo>
                      <a:pt x="38066" y="1425"/>
                      <a:pt x="3448" y="782"/>
                      <a:pt x="626" y="37994"/>
                    </a:cubicBezTo>
                    <a:cubicBezTo>
                      <a:pt x="-590" y="54032"/>
                      <a:pt x="212" y="70461"/>
                      <a:pt x="961" y="86537"/>
                    </a:cubicBezTo>
                    <a:cubicBezTo>
                      <a:pt x="1754" y="103496"/>
                      <a:pt x="3103" y="120493"/>
                      <a:pt x="5544" y="137278"/>
                    </a:cubicBezTo>
                    <a:cubicBezTo>
                      <a:pt x="7466" y="150411"/>
                      <a:pt x="13978" y="161518"/>
                      <a:pt x="25931" y="167735"/>
                    </a:cubicBezTo>
                    <a:cubicBezTo>
                      <a:pt x="36575" y="173283"/>
                      <a:pt x="48879" y="174868"/>
                      <a:pt x="60737" y="175212"/>
                    </a:cubicBezTo>
                    <a:cubicBezTo>
                      <a:pt x="95308" y="175872"/>
                      <a:pt x="129948" y="174646"/>
                      <a:pt x="164526" y="174304"/>
                    </a:cubicBezTo>
                    <a:cubicBezTo>
                      <a:pt x="164861" y="174302"/>
                      <a:pt x="652200" y="174302"/>
                      <a:pt x="652518" y="174304"/>
                    </a:cubicBezTo>
                    <a:cubicBezTo>
                      <a:pt x="687094" y="174646"/>
                      <a:pt x="721737" y="175872"/>
                      <a:pt x="756307" y="175212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35"/>
              <p:cNvSpPr/>
              <p:nvPr/>
            </p:nvSpPr>
            <p:spPr>
              <a:xfrm>
                <a:off x="12050099" y="5472074"/>
                <a:ext cx="161956" cy="165190"/>
              </a:xfrm>
              <a:custGeom>
                <a:rect b="b" l="l" r="r" t="t"/>
                <a:pathLst>
                  <a:path extrusionOk="0" h="165190" w="161956">
                    <a:moveTo>
                      <a:pt x="98129" y="365"/>
                    </a:moveTo>
                    <a:cubicBezTo>
                      <a:pt x="42661" y="-580"/>
                      <a:pt x="8989" y="-2268"/>
                      <a:pt x="1619" y="32631"/>
                    </a:cubicBezTo>
                    <a:cubicBezTo>
                      <a:pt x="-2439" y="52114"/>
                      <a:pt x="2223" y="119897"/>
                      <a:pt x="3765" y="130084"/>
                    </a:cubicBezTo>
                    <a:cubicBezTo>
                      <a:pt x="5319" y="140358"/>
                      <a:pt x="7656" y="150701"/>
                      <a:pt x="16934" y="156569"/>
                    </a:cubicBezTo>
                    <a:cubicBezTo>
                      <a:pt x="34705" y="167804"/>
                      <a:pt x="127291" y="167696"/>
                      <a:pt x="145941" y="158350"/>
                    </a:cubicBezTo>
                    <a:cubicBezTo>
                      <a:pt x="166299" y="148148"/>
                      <a:pt x="160334" y="115282"/>
                      <a:pt x="161505" y="80370"/>
                    </a:cubicBezTo>
                    <a:cubicBezTo>
                      <a:pt x="163423" y="23311"/>
                      <a:pt x="162061" y="1253"/>
                      <a:pt x="98129" y="365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35"/>
              <p:cNvSpPr/>
              <p:nvPr/>
            </p:nvSpPr>
            <p:spPr>
              <a:xfrm>
                <a:off x="12049869" y="5688957"/>
                <a:ext cx="162083" cy="165305"/>
              </a:xfrm>
              <a:custGeom>
                <a:rect b="b" l="l" r="r" t="t"/>
                <a:pathLst>
                  <a:path extrusionOk="0" h="165305" w="162083">
                    <a:moveTo>
                      <a:pt x="109779" y="1036"/>
                    </a:moveTo>
                    <a:cubicBezTo>
                      <a:pt x="49191" y="-1117"/>
                      <a:pt x="9860" y="-3423"/>
                      <a:pt x="1962" y="33240"/>
                    </a:cubicBezTo>
                    <a:cubicBezTo>
                      <a:pt x="-1575" y="49880"/>
                      <a:pt x="608" y="124823"/>
                      <a:pt x="1324" y="131312"/>
                    </a:cubicBezTo>
                    <a:cubicBezTo>
                      <a:pt x="2557" y="142499"/>
                      <a:pt x="5176" y="153066"/>
                      <a:pt x="15948" y="158465"/>
                    </a:cubicBezTo>
                    <a:cubicBezTo>
                      <a:pt x="34752" y="167888"/>
                      <a:pt x="127319" y="167835"/>
                      <a:pt x="144954" y="156685"/>
                    </a:cubicBezTo>
                    <a:cubicBezTo>
                      <a:pt x="160795" y="146668"/>
                      <a:pt x="159410" y="117071"/>
                      <a:pt x="160875" y="87753"/>
                    </a:cubicBezTo>
                    <a:cubicBezTo>
                      <a:pt x="163677" y="31636"/>
                      <a:pt x="166414" y="2857"/>
                      <a:pt x="109779" y="1036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35"/>
              <p:cNvSpPr/>
              <p:nvPr/>
            </p:nvSpPr>
            <p:spPr>
              <a:xfrm>
                <a:off x="12049037" y="5255029"/>
                <a:ext cx="163686" cy="165563"/>
              </a:xfrm>
              <a:custGeom>
                <a:rect b="b" l="l" r="r" t="t"/>
                <a:pathLst>
                  <a:path extrusionOk="0" h="165563" w="163686">
                    <a:moveTo>
                      <a:pt x="87042" y="1"/>
                    </a:moveTo>
                    <a:cubicBezTo>
                      <a:pt x="33696" y="80"/>
                      <a:pt x="8702" y="-1112"/>
                      <a:pt x="1840" y="32332"/>
                    </a:cubicBezTo>
                    <a:cubicBezTo>
                      <a:pt x="-2887" y="55378"/>
                      <a:pt x="2491" y="108361"/>
                      <a:pt x="6772" y="129166"/>
                    </a:cubicBezTo>
                    <a:cubicBezTo>
                      <a:pt x="11976" y="154230"/>
                      <a:pt x="17419" y="159881"/>
                      <a:pt x="45730" y="162876"/>
                    </a:cubicBezTo>
                    <a:cubicBezTo>
                      <a:pt x="75677" y="166010"/>
                      <a:pt x="97903" y="166067"/>
                      <a:pt x="116266" y="164752"/>
                    </a:cubicBezTo>
                    <a:cubicBezTo>
                      <a:pt x="177179" y="160498"/>
                      <a:pt x="161536" y="145652"/>
                      <a:pt x="162700" y="73293"/>
                    </a:cubicBezTo>
                    <a:cubicBezTo>
                      <a:pt x="163654" y="14023"/>
                      <a:pt x="154036" y="-98"/>
                      <a:pt x="87042" y="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35"/>
              <p:cNvSpPr/>
              <p:nvPr/>
            </p:nvSpPr>
            <p:spPr>
              <a:xfrm>
                <a:off x="12049131" y="5906023"/>
                <a:ext cx="163687" cy="165563"/>
              </a:xfrm>
              <a:custGeom>
                <a:rect b="b" l="l" r="r" t="t"/>
                <a:pathLst>
                  <a:path extrusionOk="0" h="165563" w="163687">
                    <a:moveTo>
                      <a:pt x="76647" y="1"/>
                    </a:moveTo>
                    <a:cubicBezTo>
                      <a:pt x="9653" y="-98"/>
                      <a:pt x="35" y="14025"/>
                      <a:pt x="987" y="73292"/>
                    </a:cubicBezTo>
                    <a:cubicBezTo>
                      <a:pt x="2150" y="145652"/>
                      <a:pt x="-13493" y="160498"/>
                      <a:pt x="47421" y="164752"/>
                    </a:cubicBezTo>
                    <a:cubicBezTo>
                      <a:pt x="65784" y="166067"/>
                      <a:pt x="88009" y="166010"/>
                      <a:pt x="117957" y="162876"/>
                    </a:cubicBezTo>
                    <a:cubicBezTo>
                      <a:pt x="146265" y="159881"/>
                      <a:pt x="151710" y="154230"/>
                      <a:pt x="156914" y="129166"/>
                    </a:cubicBezTo>
                    <a:cubicBezTo>
                      <a:pt x="161198" y="108361"/>
                      <a:pt x="166576" y="55375"/>
                      <a:pt x="161846" y="32332"/>
                    </a:cubicBezTo>
                    <a:cubicBezTo>
                      <a:pt x="154987" y="-1112"/>
                      <a:pt x="129993" y="80"/>
                      <a:pt x="76647" y="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35"/>
              <p:cNvSpPr/>
              <p:nvPr/>
            </p:nvSpPr>
            <p:spPr>
              <a:xfrm>
                <a:off x="12700144" y="5255029"/>
                <a:ext cx="163687" cy="165563"/>
              </a:xfrm>
              <a:custGeom>
                <a:rect b="b" l="l" r="r" t="t"/>
                <a:pathLst>
                  <a:path extrusionOk="0" h="165563" w="163687">
                    <a:moveTo>
                      <a:pt x="76647" y="1"/>
                    </a:moveTo>
                    <a:cubicBezTo>
                      <a:pt x="9653" y="-98"/>
                      <a:pt x="35" y="14025"/>
                      <a:pt x="987" y="73293"/>
                    </a:cubicBezTo>
                    <a:cubicBezTo>
                      <a:pt x="2150" y="145652"/>
                      <a:pt x="-13493" y="160498"/>
                      <a:pt x="47420" y="164752"/>
                    </a:cubicBezTo>
                    <a:cubicBezTo>
                      <a:pt x="65784" y="166067"/>
                      <a:pt x="88012" y="166010"/>
                      <a:pt x="117957" y="162876"/>
                    </a:cubicBezTo>
                    <a:cubicBezTo>
                      <a:pt x="146265" y="159881"/>
                      <a:pt x="151710" y="154230"/>
                      <a:pt x="156914" y="129166"/>
                    </a:cubicBezTo>
                    <a:cubicBezTo>
                      <a:pt x="161198" y="108361"/>
                      <a:pt x="166576" y="55378"/>
                      <a:pt x="161846" y="32332"/>
                    </a:cubicBezTo>
                    <a:cubicBezTo>
                      <a:pt x="154987" y="-1115"/>
                      <a:pt x="129993" y="78"/>
                      <a:pt x="76647" y="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35"/>
              <p:cNvSpPr/>
              <p:nvPr/>
            </p:nvSpPr>
            <p:spPr>
              <a:xfrm>
                <a:off x="12701112" y="5689072"/>
                <a:ext cx="161955" cy="165196"/>
              </a:xfrm>
              <a:custGeom>
                <a:rect b="b" l="l" r="r" t="t"/>
                <a:pathLst>
                  <a:path extrusionOk="0" h="165196" w="161955">
                    <a:moveTo>
                      <a:pt x="45506" y="163310"/>
                    </a:moveTo>
                    <a:cubicBezTo>
                      <a:pt x="69228" y="165530"/>
                      <a:pt x="92759" y="165858"/>
                      <a:pt x="116042" y="163936"/>
                    </a:cubicBezTo>
                    <a:cubicBezTo>
                      <a:pt x="169716" y="159576"/>
                      <a:pt x="159361" y="144205"/>
                      <a:pt x="161505" y="80370"/>
                    </a:cubicBezTo>
                    <a:cubicBezTo>
                      <a:pt x="163420" y="23314"/>
                      <a:pt x="162061" y="1256"/>
                      <a:pt x="98129" y="365"/>
                    </a:cubicBezTo>
                    <a:cubicBezTo>
                      <a:pt x="42660" y="-580"/>
                      <a:pt x="8989" y="-2268"/>
                      <a:pt x="1619" y="32631"/>
                    </a:cubicBezTo>
                    <a:cubicBezTo>
                      <a:pt x="-2439" y="52114"/>
                      <a:pt x="2223" y="119897"/>
                      <a:pt x="3765" y="130084"/>
                    </a:cubicBezTo>
                    <a:cubicBezTo>
                      <a:pt x="7895" y="157367"/>
                      <a:pt x="18257" y="160771"/>
                      <a:pt x="45506" y="163310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12266861" y="5255219"/>
                <a:ext cx="161955" cy="165190"/>
              </a:xfrm>
              <a:custGeom>
                <a:rect b="b" l="l" r="r" t="t"/>
                <a:pathLst>
                  <a:path extrusionOk="0" h="165190" w="161955">
                    <a:moveTo>
                      <a:pt x="98129" y="365"/>
                    </a:moveTo>
                    <a:cubicBezTo>
                      <a:pt x="42661" y="-580"/>
                      <a:pt x="8989" y="-2268"/>
                      <a:pt x="1619" y="32631"/>
                    </a:cubicBezTo>
                    <a:cubicBezTo>
                      <a:pt x="-2439" y="52114"/>
                      <a:pt x="2223" y="119897"/>
                      <a:pt x="3765" y="130084"/>
                    </a:cubicBezTo>
                    <a:cubicBezTo>
                      <a:pt x="5319" y="140358"/>
                      <a:pt x="7656" y="150702"/>
                      <a:pt x="16934" y="156569"/>
                    </a:cubicBezTo>
                    <a:cubicBezTo>
                      <a:pt x="34705" y="167804"/>
                      <a:pt x="127291" y="167696"/>
                      <a:pt x="145941" y="158350"/>
                    </a:cubicBezTo>
                    <a:cubicBezTo>
                      <a:pt x="166299" y="148146"/>
                      <a:pt x="160334" y="115282"/>
                      <a:pt x="161505" y="80370"/>
                    </a:cubicBezTo>
                    <a:cubicBezTo>
                      <a:pt x="163420" y="23314"/>
                      <a:pt x="162061" y="1256"/>
                      <a:pt x="98129" y="365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12700882" y="5471957"/>
                <a:ext cx="162082" cy="165313"/>
              </a:xfrm>
              <a:custGeom>
                <a:rect b="b" l="l" r="r" t="t"/>
                <a:pathLst>
                  <a:path extrusionOk="0" h="165313" w="162082">
                    <a:moveTo>
                      <a:pt x="45844" y="164051"/>
                    </a:moveTo>
                    <a:cubicBezTo>
                      <a:pt x="69125" y="165975"/>
                      <a:pt x="92654" y="165648"/>
                      <a:pt x="116381" y="163425"/>
                    </a:cubicBezTo>
                    <a:cubicBezTo>
                      <a:pt x="159906" y="159368"/>
                      <a:pt x="157870" y="147779"/>
                      <a:pt x="160872" y="87753"/>
                    </a:cubicBezTo>
                    <a:cubicBezTo>
                      <a:pt x="163677" y="31636"/>
                      <a:pt x="166414" y="2857"/>
                      <a:pt x="109779" y="1036"/>
                    </a:cubicBezTo>
                    <a:cubicBezTo>
                      <a:pt x="49191" y="-1117"/>
                      <a:pt x="9860" y="-3423"/>
                      <a:pt x="1962" y="33240"/>
                    </a:cubicBezTo>
                    <a:cubicBezTo>
                      <a:pt x="-1575" y="49880"/>
                      <a:pt x="608" y="124823"/>
                      <a:pt x="1324" y="131312"/>
                    </a:cubicBezTo>
                    <a:cubicBezTo>
                      <a:pt x="4468" y="159818"/>
                      <a:pt x="17658" y="161760"/>
                      <a:pt x="45844" y="16405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12484002" y="5472048"/>
                <a:ext cx="161976" cy="165194"/>
              </a:xfrm>
              <a:custGeom>
                <a:rect b="b" l="l" r="r" t="t"/>
                <a:pathLst>
                  <a:path extrusionOk="0" h="165194" w="161976">
                    <a:moveTo>
                      <a:pt x="16230" y="157781"/>
                    </a:moveTo>
                    <a:cubicBezTo>
                      <a:pt x="34598" y="167751"/>
                      <a:pt x="127189" y="167773"/>
                      <a:pt x="145237" y="157188"/>
                    </a:cubicBezTo>
                    <a:cubicBezTo>
                      <a:pt x="162646" y="147018"/>
                      <a:pt x="159649" y="116975"/>
                      <a:pt x="161039" y="85240"/>
                    </a:cubicBezTo>
                    <a:cubicBezTo>
                      <a:pt x="163581" y="28861"/>
                      <a:pt x="165205" y="2287"/>
                      <a:pt x="105850" y="762"/>
                    </a:cubicBezTo>
                    <a:cubicBezTo>
                      <a:pt x="46505" y="-980"/>
                      <a:pt x="9467" y="-2818"/>
                      <a:pt x="1801" y="32988"/>
                    </a:cubicBezTo>
                    <a:cubicBezTo>
                      <a:pt x="-1871" y="50394"/>
                      <a:pt x="1037" y="122245"/>
                      <a:pt x="2090" y="130852"/>
                    </a:cubicBezTo>
                    <a:cubicBezTo>
                      <a:pt x="3432" y="141733"/>
                      <a:pt x="5955" y="152226"/>
                      <a:pt x="16230" y="15778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35"/>
              <p:cNvSpPr/>
              <p:nvPr/>
            </p:nvSpPr>
            <p:spPr>
              <a:xfrm>
                <a:off x="12484120" y="5255104"/>
                <a:ext cx="162084" cy="165305"/>
              </a:xfrm>
              <a:custGeom>
                <a:rect b="b" l="l" r="r" t="t"/>
                <a:pathLst>
                  <a:path extrusionOk="0" h="165305" w="162084">
                    <a:moveTo>
                      <a:pt x="109779" y="1036"/>
                    </a:moveTo>
                    <a:cubicBezTo>
                      <a:pt x="49191" y="-1118"/>
                      <a:pt x="9860" y="-3423"/>
                      <a:pt x="1962" y="33240"/>
                    </a:cubicBezTo>
                    <a:cubicBezTo>
                      <a:pt x="-1575" y="49880"/>
                      <a:pt x="608" y="124823"/>
                      <a:pt x="1324" y="131312"/>
                    </a:cubicBezTo>
                    <a:cubicBezTo>
                      <a:pt x="2557" y="142499"/>
                      <a:pt x="5176" y="153066"/>
                      <a:pt x="15948" y="158465"/>
                    </a:cubicBezTo>
                    <a:cubicBezTo>
                      <a:pt x="34752" y="167888"/>
                      <a:pt x="127319" y="167835"/>
                      <a:pt x="144954" y="156685"/>
                    </a:cubicBezTo>
                    <a:cubicBezTo>
                      <a:pt x="160795" y="146669"/>
                      <a:pt x="159410" y="117071"/>
                      <a:pt x="160875" y="87753"/>
                    </a:cubicBezTo>
                    <a:cubicBezTo>
                      <a:pt x="163679" y="31636"/>
                      <a:pt x="166416" y="2857"/>
                      <a:pt x="109779" y="1036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>
                <a:off x="12484101" y="5689081"/>
                <a:ext cx="161889" cy="165159"/>
              </a:xfrm>
              <a:custGeom>
                <a:rect b="b" l="l" r="r" t="t"/>
                <a:pathLst>
                  <a:path extrusionOk="0" h="165159" w="161889">
                    <a:moveTo>
                      <a:pt x="101942" y="541"/>
                    </a:moveTo>
                    <a:cubicBezTo>
                      <a:pt x="44428" y="-794"/>
                      <a:pt x="9156" y="-2441"/>
                      <a:pt x="1663" y="32788"/>
                    </a:cubicBezTo>
                    <a:cubicBezTo>
                      <a:pt x="-2107" y="50780"/>
                      <a:pt x="1523" y="120461"/>
                      <a:pt x="2882" y="130446"/>
                    </a:cubicBezTo>
                    <a:cubicBezTo>
                      <a:pt x="4330" y="141023"/>
                      <a:pt x="6761" y="151444"/>
                      <a:pt x="16535" y="157153"/>
                    </a:cubicBezTo>
                    <a:cubicBezTo>
                      <a:pt x="34615" y="167757"/>
                      <a:pt x="127208" y="167699"/>
                      <a:pt x="145542" y="157746"/>
                    </a:cubicBezTo>
                    <a:cubicBezTo>
                      <a:pt x="164486" y="147503"/>
                      <a:pt x="159971" y="115441"/>
                      <a:pt x="161226" y="82782"/>
                    </a:cubicBezTo>
                    <a:cubicBezTo>
                      <a:pt x="163501" y="25357"/>
                      <a:pt x="163327" y="1748"/>
                      <a:pt x="101942" y="54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>
                <a:off x="12267098" y="5472081"/>
                <a:ext cx="161890" cy="165159"/>
              </a:xfrm>
              <a:custGeom>
                <a:rect b="b" l="l" r="r" t="t"/>
                <a:pathLst>
                  <a:path extrusionOk="0" h="165159" w="161890">
                    <a:moveTo>
                      <a:pt x="101942" y="541"/>
                    </a:moveTo>
                    <a:cubicBezTo>
                      <a:pt x="44428" y="-794"/>
                      <a:pt x="9156" y="-2441"/>
                      <a:pt x="1663" y="32788"/>
                    </a:cubicBezTo>
                    <a:cubicBezTo>
                      <a:pt x="-2107" y="50780"/>
                      <a:pt x="1523" y="120461"/>
                      <a:pt x="2882" y="130446"/>
                    </a:cubicBezTo>
                    <a:cubicBezTo>
                      <a:pt x="4330" y="141023"/>
                      <a:pt x="6761" y="151444"/>
                      <a:pt x="16538" y="157153"/>
                    </a:cubicBezTo>
                    <a:cubicBezTo>
                      <a:pt x="34617" y="167757"/>
                      <a:pt x="127210" y="167699"/>
                      <a:pt x="145544" y="157745"/>
                    </a:cubicBezTo>
                    <a:cubicBezTo>
                      <a:pt x="164489" y="147503"/>
                      <a:pt x="159974" y="115441"/>
                      <a:pt x="161229" y="82782"/>
                    </a:cubicBezTo>
                    <a:cubicBezTo>
                      <a:pt x="163501" y="25357"/>
                      <a:pt x="163325" y="1748"/>
                      <a:pt x="101942" y="54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>
                <a:off x="12700049" y="5906023"/>
                <a:ext cx="163687" cy="165563"/>
              </a:xfrm>
              <a:custGeom>
                <a:rect b="b" l="l" r="r" t="t"/>
                <a:pathLst>
                  <a:path extrusionOk="0" h="165563" w="163687">
                    <a:moveTo>
                      <a:pt x="162702" y="73292"/>
                    </a:moveTo>
                    <a:cubicBezTo>
                      <a:pt x="163656" y="14025"/>
                      <a:pt x="154038" y="-98"/>
                      <a:pt x="87042" y="1"/>
                    </a:cubicBezTo>
                    <a:cubicBezTo>
                      <a:pt x="33696" y="80"/>
                      <a:pt x="8702" y="-1112"/>
                      <a:pt x="1840" y="32332"/>
                    </a:cubicBezTo>
                    <a:cubicBezTo>
                      <a:pt x="-2887" y="55378"/>
                      <a:pt x="2491" y="108361"/>
                      <a:pt x="6772" y="129166"/>
                    </a:cubicBezTo>
                    <a:cubicBezTo>
                      <a:pt x="11976" y="154230"/>
                      <a:pt x="17419" y="159881"/>
                      <a:pt x="45730" y="162876"/>
                    </a:cubicBezTo>
                    <a:cubicBezTo>
                      <a:pt x="75677" y="166010"/>
                      <a:pt x="97903" y="166067"/>
                      <a:pt x="116266" y="164752"/>
                    </a:cubicBezTo>
                    <a:cubicBezTo>
                      <a:pt x="177179" y="160498"/>
                      <a:pt x="161536" y="145652"/>
                      <a:pt x="162702" y="73292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>
                <a:off x="12266997" y="5689048"/>
                <a:ext cx="161976" cy="165194"/>
              </a:xfrm>
              <a:custGeom>
                <a:rect b="b" l="l" r="r" t="t"/>
                <a:pathLst>
                  <a:path extrusionOk="0" h="165194" w="161976">
                    <a:moveTo>
                      <a:pt x="16230" y="157781"/>
                    </a:moveTo>
                    <a:cubicBezTo>
                      <a:pt x="34598" y="167751"/>
                      <a:pt x="127189" y="167773"/>
                      <a:pt x="145237" y="157188"/>
                    </a:cubicBezTo>
                    <a:cubicBezTo>
                      <a:pt x="162646" y="147018"/>
                      <a:pt x="159649" y="116977"/>
                      <a:pt x="161039" y="85241"/>
                    </a:cubicBezTo>
                    <a:cubicBezTo>
                      <a:pt x="163581" y="28861"/>
                      <a:pt x="165205" y="2289"/>
                      <a:pt x="105850" y="762"/>
                    </a:cubicBezTo>
                    <a:cubicBezTo>
                      <a:pt x="46505" y="-980"/>
                      <a:pt x="9467" y="-2818"/>
                      <a:pt x="1801" y="32987"/>
                    </a:cubicBezTo>
                    <a:cubicBezTo>
                      <a:pt x="-1871" y="50394"/>
                      <a:pt x="1037" y="122245"/>
                      <a:pt x="2090" y="130852"/>
                    </a:cubicBezTo>
                    <a:cubicBezTo>
                      <a:pt x="3432" y="141733"/>
                      <a:pt x="5957" y="152226"/>
                      <a:pt x="16230" y="157781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35"/>
              <p:cNvSpPr/>
              <p:nvPr/>
            </p:nvSpPr>
            <p:spPr>
              <a:xfrm>
                <a:off x="12267117" y="5906098"/>
                <a:ext cx="162083" cy="165313"/>
              </a:xfrm>
              <a:custGeom>
                <a:rect b="b" l="l" r="r" t="t"/>
                <a:pathLst>
                  <a:path extrusionOk="0" h="165313" w="162083">
                    <a:moveTo>
                      <a:pt x="109779" y="1036"/>
                    </a:moveTo>
                    <a:cubicBezTo>
                      <a:pt x="49191" y="-1117"/>
                      <a:pt x="9860" y="-3423"/>
                      <a:pt x="1962" y="33240"/>
                    </a:cubicBezTo>
                    <a:cubicBezTo>
                      <a:pt x="-1575" y="49880"/>
                      <a:pt x="608" y="124823"/>
                      <a:pt x="1324" y="131312"/>
                    </a:cubicBezTo>
                    <a:cubicBezTo>
                      <a:pt x="4470" y="159816"/>
                      <a:pt x="17658" y="161762"/>
                      <a:pt x="45847" y="164051"/>
                    </a:cubicBezTo>
                    <a:cubicBezTo>
                      <a:pt x="69128" y="165976"/>
                      <a:pt x="92656" y="165648"/>
                      <a:pt x="116383" y="163424"/>
                    </a:cubicBezTo>
                    <a:cubicBezTo>
                      <a:pt x="159909" y="159368"/>
                      <a:pt x="157873" y="147777"/>
                      <a:pt x="160875" y="87753"/>
                    </a:cubicBezTo>
                    <a:cubicBezTo>
                      <a:pt x="163677" y="31638"/>
                      <a:pt x="166414" y="2857"/>
                      <a:pt x="109779" y="1036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35"/>
              <p:cNvSpPr/>
              <p:nvPr/>
            </p:nvSpPr>
            <p:spPr>
              <a:xfrm>
                <a:off x="12483863" y="5906216"/>
                <a:ext cx="161956" cy="165196"/>
              </a:xfrm>
              <a:custGeom>
                <a:rect b="b" l="l" r="r" t="t"/>
                <a:pathLst>
                  <a:path extrusionOk="0" h="165196" w="161956">
                    <a:moveTo>
                      <a:pt x="98129" y="365"/>
                    </a:moveTo>
                    <a:cubicBezTo>
                      <a:pt x="42661" y="-580"/>
                      <a:pt x="8989" y="-2268"/>
                      <a:pt x="1619" y="32631"/>
                    </a:cubicBezTo>
                    <a:cubicBezTo>
                      <a:pt x="-2439" y="52114"/>
                      <a:pt x="2223" y="119897"/>
                      <a:pt x="3765" y="130084"/>
                    </a:cubicBezTo>
                    <a:cubicBezTo>
                      <a:pt x="7895" y="157367"/>
                      <a:pt x="18255" y="160768"/>
                      <a:pt x="45506" y="163309"/>
                    </a:cubicBezTo>
                    <a:cubicBezTo>
                      <a:pt x="69228" y="165530"/>
                      <a:pt x="92759" y="165858"/>
                      <a:pt x="116042" y="163936"/>
                    </a:cubicBezTo>
                    <a:cubicBezTo>
                      <a:pt x="169716" y="159576"/>
                      <a:pt x="159361" y="144205"/>
                      <a:pt x="161505" y="80370"/>
                    </a:cubicBezTo>
                    <a:cubicBezTo>
                      <a:pt x="163423" y="23314"/>
                      <a:pt x="162064" y="1253"/>
                      <a:pt x="98129" y="365"/>
                    </a:cubicBezTo>
                    <a:close/>
                  </a:path>
                </a:pathLst>
              </a:custGeom>
              <a:solidFill>
                <a:srgbClr val="545454">
                  <a:alpha val="4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0" name="Google Shape;1000;p35"/>
            <p:cNvSpPr/>
            <p:nvPr/>
          </p:nvSpPr>
          <p:spPr>
            <a:xfrm>
              <a:off x="12035318" y="4999629"/>
              <a:ext cx="817044" cy="175404"/>
            </a:xfrm>
            <a:custGeom>
              <a:rect b="b" l="l" r="r" t="t"/>
              <a:pathLst>
                <a:path extrusionOk="0" h="175404" w="817044">
                  <a:moveTo>
                    <a:pt x="164526" y="174304"/>
                  </a:moveTo>
                  <a:cubicBezTo>
                    <a:pt x="129948" y="174646"/>
                    <a:pt x="95308" y="175872"/>
                    <a:pt x="60737" y="175212"/>
                  </a:cubicBezTo>
                  <a:cubicBezTo>
                    <a:pt x="48879" y="174868"/>
                    <a:pt x="36575" y="173283"/>
                    <a:pt x="25931" y="167735"/>
                  </a:cubicBezTo>
                  <a:cubicBezTo>
                    <a:pt x="13978" y="161518"/>
                    <a:pt x="7466" y="150411"/>
                    <a:pt x="5544" y="137278"/>
                  </a:cubicBezTo>
                  <a:cubicBezTo>
                    <a:pt x="3103" y="120493"/>
                    <a:pt x="1754" y="103496"/>
                    <a:pt x="961" y="86537"/>
                  </a:cubicBezTo>
                  <a:cubicBezTo>
                    <a:pt x="212" y="70463"/>
                    <a:pt x="-590" y="54035"/>
                    <a:pt x="626" y="37994"/>
                  </a:cubicBezTo>
                  <a:cubicBezTo>
                    <a:pt x="3448" y="784"/>
                    <a:pt x="38066" y="1425"/>
                    <a:pt x="67202" y="1037"/>
                  </a:cubicBezTo>
                  <a:cubicBezTo>
                    <a:pt x="168540" y="-309"/>
                    <a:pt x="642995" y="-382"/>
                    <a:pt x="749843" y="1037"/>
                  </a:cubicBezTo>
                  <a:cubicBezTo>
                    <a:pt x="778978" y="1425"/>
                    <a:pt x="813597" y="782"/>
                    <a:pt x="816418" y="37994"/>
                  </a:cubicBezTo>
                  <a:cubicBezTo>
                    <a:pt x="817635" y="54032"/>
                    <a:pt x="816833" y="70461"/>
                    <a:pt x="816083" y="86537"/>
                  </a:cubicBezTo>
                  <a:cubicBezTo>
                    <a:pt x="815291" y="103496"/>
                    <a:pt x="813942" y="120493"/>
                    <a:pt x="811501" y="137278"/>
                  </a:cubicBezTo>
                  <a:cubicBezTo>
                    <a:pt x="809578" y="150411"/>
                    <a:pt x="803066" y="161518"/>
                    <a:pt x="791114" y="167735"/>
                  </a:cubicBezTo>
                  <a:cubicBezTo>
                    <a:pt x="780470" y="173283"/>
                    <a:pt x="768166" y="174868"/>
                    <a:pt x="756307" y="175212"/>
                  </a:cubicBezTo>
                  <a:cubicBezTo>
                    <a:pt x="721737" y="175872"/>
                    <a:pt x="687096" y="174646"/>
                    <a:pt x="652518" y="174304"/>
                  </a:cubicBezTo>
                  <a:cubicBezTo>
                    <a:pt x="652198" y="174302"/>
                    <a:pt x="164861" y="174302"/>
                    <a:pt x="164526" y="174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12039743" y="5242293"/>
              <a:ext cx="163687" cy="165563"/>
            </a:xfrm>
            <a:custGeom>
              <a:rect b="b" l="l" r="r" t="t"/>
              <a:pathLst>
                <a:path extrusionOk="0" h="165563" w="163687">
                  <a:moveTo>
                    <a:pt x="116267" y="164752"/>
                  </a:moveTo>
                  <a:cubicBezTo>
                    <a:pt x="97904" y="166067"/>
                    <a:pt x="75679" y="166010"/>
                    <a:pt x="45731" y="162876"/>
                  </a:cubicBezTo>
                  <a:cubicBezTo>
                    <a:pt x="17422" y="159881"/>
                    <a:pt x="11978" y="154230"/>
                    <a:pt x="6773" y="129166"/>
                  </a:cubicBezTo>
                  <a:cubicBezTo>
                    <a:pt x="2490" y="108361"/>
                    <a:pt x="-2888" y="55378"/>
                    <a:pt x="1842" y="32332"/>
                  </a:cubicBezTo>
                  <a:cubicBezTo>
                    <a:pt x="8703" y="-1112"/>
                    <a:pt x="33697" y="80"/>
                    <a:pt x="87043" y="1"/>
                  </a:cubicBezTo>
                  <a:cubicBezTo>
                    <a:pt x="154038" y="-98"/>
                    <a:pt x="163655" y="14025"/>
                    <a:pt x="162704" y="73292"/>
                  </a:cubicBezTo>
                  <a:cubicBezTo>
                    <a:pt x="161535" y="145652"/>
                    <a:pt x="177178" y="160498"/>
                    <a:pt x="116267" y="16475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12040806" y="5459341"/>
              <a:ext cx="161957" cy="165188"/>
            </a:xfrm>
            <a:custGeom>
              <a:rect b="b" l="l" r="r" t="t"/>
              <a:pathLst>
                <a:path extrusionOk="0" h="165188" w="161957">
                  <a:moveTo>
                    <a:pt x="3766" y="130084"/>
                  </a:moveTo>
                  <a:cubicBezTo>
                    <a:pt x="2224" y="119900"/>
                    <a:pt x="-2440" y="52114"/>
                    <a:pt x="1620" y="32631"/>
                  </a:cubicBezTo>
                  <a:cubicBezTo>
                    <a:pt x="8987" y="-2271"/>
                    <a:pt x="42659" y="-580"/>
                    <a:pt x="98130" y="365"/>
                  </a:cubicBezTo>
                  <a:cubicBezTo>
                    <a:pt x="162062" y="1256"/>
                    <a:pt x="163424" y="23314"/>
                    <a:pt x="161506" y="80368"/>
                  </a:cubicBezTo>
                  <a:cubicBezTo>
                    <a:pt x="160333" y="115279"/>
                    <a:pt x="166298" y="148146"/>
                    <a:pt x="145942" y="158347"/>
                  </a:cubicBezTo>
                  <a:cubicBezTo>
                    <a:pt x="127294" y="167694"/>
                    <a:pt x="34706" y="167805"/>
                    <a:pt x="16935" y="156567"/>
                  </a:cubicBezTo>
                  <a:cubicBezTo>
                    <a:pt x="7657" y="150702"/>
                    <a:pt x="5320" y="140358"/>
                    <a:pt x="3766" y="130084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12040574" y="5676221"/>
              <a:ext cx="162082" cy="165305"/>
            </a:xfrm>
            <a:custGeom>
              <a:rect b="b" l="l" r="r" t="t"/>
              <a:pathLst>
                <a:path extrusionOk="0" h="165305" w="162082">
                  <a:moveTo>
                    <a:pt x="1324" y="131312"/>
                  </a:moveTo>
                  <a:cubicBezTo>
                    <a:pt x="608" y="124825"/>
                    <a:pt x="-1575" y="49883"/>
                    <a:pt x="1962" y="33240"/>
                  </a:cubicBezTo>
                  <a:cubicBezTo>
                    <a:pt x="9860" y="-3425"/>
                    <a:pt x="49191" y="-1117"/>
                    <a:pt x="109779" y="1036"/>
                  </a:cubicBezTo>
                  <a:cubicBezTo>
                    <a:pt x="166414" y="2857"/>
                    <a:pt x="163677" y="31639"/>
                    <a:pt x="160872" y="87753"/>
                  </a:cubicBezTo>
                  <a:cubicBezTo>
                    <a:pt x="159408" y="117071"/>
                    <a:pt x="160793" y="146669"/>
                    <a:pt x="144952" y="156685"/>
                  </a:cubicBezTo>
                  <a:cubicBezTo>
                    <a:pt x="127319" y="167835"/>
                    <a:pt x="34750" y="167888"/>
                    <a:pt x="15945" y="158465"/>
                  </a:cubicBezTo>
                  <a:cubicBezTo>
                    <a:pt x="5176" y="153067"/>
                    <a:pt x="2557" y="142499"/>
                    <a:pt x="1324" y="13131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12039838" y="5893290"/>
              <a:ext cx="163688" cy="165563"/>
            </a:xfrm>
            <a:custGeom>
              <a:rect b="b" l="l" r="r" t="t"/>
              <a:pathLst>
                <a:path extrusionOk="0" h="165563" w="163688">
                  <a:moveTo>
                    <a:pt x="47421" y="164752"/>
                  </a:moveTo>
                  <a:cubicBezTo>
                    <a:pt x="65785" y="166067"/>
                    <a:pt x="88010" y="166010"/>
                    <a:pt x="117957" y="162876"/>
                  </a:cubicBezTo>
                  <a:cubicBezTo>
                    <a:pt x="146266" y="159881"/>
                    <a:pt x="151711" y="154230"/>
                    <a:pt x="156915" y="129166"/>
                  </a:cubicBezTo>
                  <a:cubicBezTo>
                    <a:pt x="161199" y="108361"/>
                    <a:pt x="166576" y="55378"/>
                    <a:pt x="161847" y="32332"/>
                  </a:cubicBezTo>
                  <a:cubicBezTo>
                    <a:pt x="154985" y="-1112"/>
                    <a:pt x="129992" y="80"/>
                    <a:pt x="76646" y="1"/>
                  </a:cubicBezTo>
                  <a:cubicBezTo>
                    <a:pt x="9651" y="-98"/>
                    <a:pt x="33" y="14025"/>
                    <a:pt x="985" y="73292"/>
                  </a:cubicBezTo>
                  <a:cubicBezTo>
                    <a:pt x="2151" y="145652"/>
                    <a:pt x="-13492" y="160498"/>
                    <a:pt x="47421" y="16475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12257565" y="5242486"/>
              <a:ext cx="161957" cy="165191"/>
            </a:xfrm>
            <a:custGeom>
              <a:rect b="b" l="l" r="r" t="t"/>
              <a:pathLst>
                <a:path extrusionOk="0" h="165191" w="161957">
                  <a:moveTo>
                    <a:pt x="3766" y="130084"/>
                  </a:moveTo>
                  <a:cubicBezTo>
                    <a:pt x="2224" y="119900"/>
                    <a:pt x="-2440" y="52114"/>
                    <a:pt x="1620" y="32631"/>
                  </a:cubicBezTo>
                  <a:cubicBezTo>
                    <a:pt x="8987" y="-2271"/>
                    <a:pt x="42659" y="-580"/>
                    <a:pt x="98130" y="365"/>
                  </a:cubicBezTo>
                  <a:cubicBezTo>
                    <a:pt x="162062" y="1256"/>
                    <a:pt x="163424" y="23314"/>
                    <a:pt x="161506" y="80370"/>
                  </a:cubicBezTo>
                  <a:cubicBezTo>
                    <a:pt x="160333" y="115282"/>
                    <a:pt x="166298" y="148148"/>
                    <a:pt x="145942" y="158350"/>
                  </a:cubicBezTo>
                  <a:cubicBezTo>
                    <a:pt x="127294" y="167696"/>
                    <a:pt x="34706" y="167807"/>
                    <a:pt x="16935" y="156570"/>
                  </a:cubicBezTo>
                  <a:cubicBezTo>
                    <a:pt x="7657" y="150702"/>
                    <a:pt x="5323" y="140358"/>
                    <a:pt x="3766" y="130084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12257804" y="5459349"/>
              <a:ext cx="161887" cy="165158"/>
            </a:xfrm>
            <a:custGeom>
              <a:rect b="b" l="l" r="r" t="t"/>
              <a:pathLst>
                <a:path extrusionOk="0" h="165158" w="161887">
                  <a:moveTo>
                    <a:pt x="2882" y="130445"/>
                  </a:moveTo>
                  <a:cubicBezTo>
                    <a:pt x="1525" y="120460"/>
                    <a:pt x="-2108" y="50776"/>
                    <a:pt x="1663" y="32787"/>
                  </a:cubicBezTo>
                  <a:cubicBezTo>
                    <a:pt x="9155" y="-2440"/>
                    <a:pt x="44427" y="-792"/>
                    <a:pt x="101941" y="540"/>
                  </a:cubicBezTo>
                  <a:cubicBezTo>
                    <a:pt x="163324" y="1747"/>
                    <a:pt x="163500" y="25356"/>
                    <a:pt x="161223" y="82781"/>
                  </a:cubicBezTo>
                  <a:cubicBezTo>
                    <a:pt x="159968" y="115442"/>
                    <a:pt x="164486" y="147502"/>
                    <a:pt x="145539" y="157744"/>
                  </a:cubicBezTo>
                  <a:cubicBezTo>
                    <a:pt x="127205" y="167698"/>
                    <a:pt x="34614" y="167756"/>
                    <a:pt x="16533" y="157152"/>
                  </a:cubicBezTo>
                  <a:cubicBezTo>
                    <a:pt x="6758" y="151443"/>
                    <a:pt x="4330" y="141024"/>
                    <a:pt x="2882" y="130445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12257701" y="5676312"/>
              <a:ext cx="161976" cy="165195"/>
            </a:xfrm>
            <a:custGeom>
              <a:rect b="b" l="l" r="r" t="t"/>
              <a:pathLst>
                <a:path extrusionOk="0" h="165195" w="161976">
                  <a:moveTo>
                    <a:pt x="2091" y="130852"/>
                  </a:moveTo>
                  <a:cubicBezTo>
                    <a:pt x="1038" y="122245"/>
                    <a:pt x="-1872" y="50394"/>
                    <a:pt x="1802" y="32988"/>
                  </a:cubicBezTo>
                  <a:cubicBezTo>
                    <a:pt x="9468" y="-2818"/>
                    <a:pt x="46506" y="-980"/>
                    <a:pt x="105851" y="762"/>
                  </a:cubicBezTo>
                  <a:cubicBezTo>
                    <a:pt x="165203" y="2289"/>
                    <a:pt x="163579" y="28864"/>
                    <a:pt x="161040" y="85240"/>
                  </a:cubicBezTo>
                  <a:cubicBezTo>
                    <a:pt x="159650" y="116977"/>
                    <a:pt x="162649" y="147018"/>
                    <a:pt x="145238" y="157188"/>
                  </a:cubicBezTo>
                  <a:cubicBezTo>
                    <a:pt x="127190" y="167773"/>
                    <a:pt x="34599" y="167754"/>
                    <a:pt x="16231" y="157781"/>
                  </a:cubicBezTo>
                  <a:cubicBezTo>
                    <a:pt x="5958" y="152226"/>
                    <a:pt x="3433" y="141733"/>
                    <a:pt x="2091" y="13085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12257822" y="5893365"/>
              <a:ext cx="162082" cy="165312"/>
            </a:xfrm>
            <a:custGeom>
              <a:rect b="b" l="l" r="r" t="t"/>
              <a:pathLst>
                <a:path extrusionOk="0" h="165312" w="162082">
                  <a:moveTo>
                    <a:pt x="116383" y="163425"/>
                  </a:moveTo>
                  <a:cubicBezTo>
                    <a:pt x="92656" y="165646"/>
                    <a:pt x="69125" y="165973"/>
                    <a:pt x="45847" y="164051"/>
                  </a:cubicBezTo>
                  <a:cubicBezTo>
                    <a:pt x="17658" y="161760"/>
                    <a:pt x="4470" y="159816"/>
                    <a:pt x="1324" y="131312"/>
                  </a:cubicBezTo>
                  <a:cubicBezTo>
                    <a:pt x="608" y="124825"/>
                    <a:pt x="-1575" y="49883"/>
                    <a:pt x="1962" y="33240"/>
                  </a:cubicBezTo>
                  <a:cubicBezTo>
                    <a:pt x="9860" y="-3425"/>
                    <a:pt x="49191" y="-1117"/>
                    <a:pt x="109779" y="1036"/>
                  </a:cubicBezTo>
                  <a:cubicBezTo>
                    <a:pt x="166414" y="2857"/>
                    <a:pt x="163677" y="31638"/>
                    <a:pt x="160872" y="87753"/>
                  </a:cubicBezTo>
                  <a:cubicBezTo>
                    <a:pt x="157873" y="147779"/>
                    <a:pt x="159906" y="159368"/>
                    <a:pt x="116383" y="163425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12474825" y="5242368"/>
              <a:ext cx="162082" cy="165305"/>
            </a:xfrm>
            <a:custGeom>
              <a:rect b="b" l="l" r="r" t="t"/>
              <a:pathLst>
                <a:path extrusionOk="0" h="165305" w="162082">
                  <a:moveTo>
                    <a:pt x="1324" y="131312"/>
                  </a:moveTo>
                  <a:cubicBezTo>
                    <a:pt x="608" y="124825"/>
                    <a:pt x="-1575" y="49883"/>
                    <a:pt x="1962" y="33240"/>
                  </a:cubicBezTo>
                  <a:cubicBezTo>
                    <a:pt x="9860" y="-3425"/>
                    <a:pt x="49191" y="-1117"/>
                    <a:pt x="109779" y="1036"/>
                  </a:cubicBezTo>
                  <a:cubicBezTo>
                    <a:pt x="166414" y="2857"/>
                    <a:pt x="163677" y="31638"/>
                    <a:pt x="160872" y="87753"/>
                  </a:cubicBezTo>
                  <a:cubicBezTo>
                    <a:pt x="159408" y="117071"/>
                    <a:pt x="160793" y="146669"/>
                    <a:pt x="144952" y="156685"/>
                  </a:cubicBezTo>
                  <a:cubicBezTo>
                    <a:pt x="127319" y="167835"/>
                    <a:pt x="34750" y="167888"/>
                    <a:pt x="15945" y="158465"/>
                  </a:cubicBezTo>
                  <a:cubicBezTo>
                    <a:pt x="5178" y="153067"/>
                    <a:pt x="2559" y="142499"/>
                    <a:pt x="1324" y="13131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12474706" y="5459312"/>
              <a:ext cx="161976" cy="165195"/>
            </a:xfrm>
            <a:custGeom>
              <a:rect b="b" l="l" r="r" t="t"/>
              <a:pathLst>
                <a:path extrusionOk="0" h="165195" w="161976">
                  <a:moveTo>
                    <a:pt x="2091" y="130852"/>
                  </a:moveTo>
                  <a:cubicBezTo>
                    <a:pt x="1038" y="122245"/>
                    <a:pt x="-1872" y="50394"/>
                    <a:pt x="1802" y="32988"/>
                  </a:cubicBezTo>
                  <a:cubicBezTo>
                    <a:pt x="9468" y="-2818"/>
                    <a:pt x="46506" y="-980"/>
                    <a:pt x="105851" y="762"/>
                  </a:cubicBezTo>
                  <a:cubicBezTo>
                    <a:pt x="165203" y="2289"/>
                    <a:pt x="163579" y="28864"/>
                    <a:pt x="161040" y="85241"/>
                  </a:cubicBezTo>
                  <a:cubicBezTo>
                    <a:pt x="159650" y="116977"/>
                    <a:pt x="162649" y="147018"/>
                    <a:pt x="145238" y="157188"/>
                  </a:cubicBezTo>
                  <a:cubicBezTo>
                    <a:pt x="127190" y="167773"/>
                    <a:pt x="34599" y="167754"/>
                    <a:pt x="16231" y="157781"/>
                  </a:cubicBezTo>
                  <a:cubicBezTo>
                    <a:pt x="5958" y="152228"/>
                    <a:pt x="3433" y="141736"/>
                    <a:pt x="2091" y="13085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12474807" y="5676349"/>
              <a:ext cx="161887" cy="165158"/>
            </a:xfrm>
            <a:custGeom>
              <a:rect b="b" l="l" r="r" t="t"/>
              <a:pathLst>
                <a:path extrusionOk="0" h="165158" w="161887">
                  <a:moveTo>
                    <a:pt x="2882" y="130445"/>
                  </a:moveTo>
                  <a:cubicBezTo>
                    <a:pt x="1525" y="120460"/>
                    <a:pt x="-2108" y="50776"/>
                    <a:pt x="1663" y="32787"/>
                  </a:cubicBezTo>
                  <a:cubicBezTo>
                    <a:pt x="9155" y="-2440"/>
                    <a:pt x="44427" y="-792"/>
                    <a:pt x="101941" y="540"/>
                  </a:cubicBezTo>
                  <a:cubicBezTo>
                    <a:pt x="163324" y="1746"/>
                    <a:pt x="163500" y="25356"/>
                    <a:pt x="161223" y="82781"/>
                  </a:cubicBezTo>
                  <a:cubicBezTo>
                    <a:pt x="159968" y="115442"/>
                    <a:pt x="164486" y="147502"/>
                    <a:pt x="145539" y="157744"/>
                  </a:cubicBezTo>
                  <a:cubicBezTo>
                    <a:pt x="127205" y="167698"/>
                    <a:pt x="34614" y="167756"/>
                    <a:pt x="16533" y="157152"/>
                  </a:cubicBezTo>
                  <a:cubicBezTo>
                    <a:pt x="6761" y="151443"/>
                    <a:pt x="4330" y="141022"/>
                    <a:pt x="2882" y="130445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12474570" y="5893480"/>
              <a:ext cx="161957" cy="165198"/>
            </a:xfrm>
            <a:custGeom>
              <a:rect b="b" l="l" r="r" t="t"/>
              <a:pathLst>
                <a:path extrusionOk="0" h="165198" w="161957">
                  <a:moveTo>
                    <a:pt x="116043" y="163936"/>
                  </a:moveTo>
                  <a:cubicBezTo>
                    <a:pt x="92760" y="165861"/>
                    <a:pt x="69229" y="165533"/>
                    <a:pt x="45507" y="163310"/>
                  </a:cubicBezTo>
                  <a:cubicBezTo>
                    <a:pt x="18256" y="160768"/>
                    <a:pt x="7896" y="157367"/>
                    <a:pt x="3766" y="130084"/>
                  </a:cubicBezTo>
                  <a:cubicBezTo>
                    <a:pt x="2224" y="119900"/>
                    <a:pt x="-2440" y="52114"/>
                    <a:pt x="1620" y="32631"/>
                  </a:cubicBezTo>
                  <a:cubicBezTo>
                    <a:pt x="8987" y="-2271"/>
                    <a:pt x="42659" y="-580"/>
                    <a:pt x="98130" y="365"/>
                  </a:cubicBezTo>
                  <a:cubicBezTo>
                    <a:pt x="162062" y="1256"/>
                    <a:pt x="163424" y="23314"/>
                    <a:pt x="161506" y="80368"/>
                  </a:cubicBezTo>
                  <a:cubicBezTo>
                    <a:pt x="159362" y="144205"/>
                    <a:pt x="169719" y="159576"/>
                    <a:pt x="116043" y="163936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12690851" y="5242293"/>
              <a:ext cx="163688" cy="165563"/>
            </a:xfrm>
            <a:custGeom>
              <a:rect b="b" l="l" r="r" t="t"/>
              <a:pathLst>
                <a:path extrusionOk="0" h="165563" w="163688">
                  <a:moveTo>
                    <a:pt x="47421" y="164752"/>
                  </a:moveTo>
                  <a:cubicBezTo>
                    <a:pt x="65784" y="166067"/>
                    <a:pt x="88012" y="166010"/>
                    <a:pt x="117957" y="162876"/>
                  </a:cubicBezTo>
                  <a:cubicBezTo>
                    <a:pt x="146266" y="159881"/>
                    <a:pt x="151711" y="154230"/>
                    <a:pt x="156915" y="129166"/>
                  </a:cubicBezTo>
                  <a:cubicBezTo>
                    <a:pt x="161198" y="108361"/>
                    <a:pt x="166576" y="55378"/>
                    <a:pt x="161846" y="32332"/>
                  </a:cubicBezTo>
                  <a:cubicBezTo>
                    <a:pt x="154985" y="-1112"/>
                    <a:pt x="129991" y="80"/>
                    <a:pt x="76645" y="1"/>
                  </a:cubicBezTo>
                  <a:cubicBezTo>
                    <a:pt x="9651" y="-98"/>
                    <a:pt x="33" y="14025"/>
                    <a:pt x="985" y="73292"/>
                  </a:cubicBezTo>
                  <a:cubicBezTo>
                    <a:pt x="2151" y="145652"/>
                    <a:pt x="-13490" y="160498"/>
                    <a:pt x="47421" y="16475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12691587" y="5459223"/>
              <a:ext cx="162082" cy="165312"/>
            </a:xfrm>
            <a:custGeom>
              <a:rect b="b" l="l" r="r" t="t"/>
              <a:pathLst>
                <a:path extrusionOk="0" h="165312" w="162082">
                  <a:moveTo>
                    <a:pt x="116383" y="163425"/>
                  </a:moveTo>
                  <a:cubicBezTo>
                    <a:pt x="92656" y="165646"/>
                    <a:pt x="69125" y="165973"/>
                    <a:pt x="45847" y="164051"/>
                  </a:cubicBezTo>
                  <a:cubicBezTo>
                    <a:pt x="17658" y="161760"/>
                    <a:pt x="4470" y="159816"/>
                    <a:pt x="1324" y="131312"/>
                  </a:cubicBezTo>
                  <a:cubicBezTo>
                    <a:pt x="608" y="124825"/>
                    <a:pt x="-1575" y="49883"/>
                    <a:pt x="1962" y="33240"/>
                  </a:cubicBezTo>
                  <a:cubicBezTo>
                    <a:pt x="9860" y="-3425"/>
                    <a:pt x="49191" y="-1117"/>
                    <a:pt x="109779" y="1036"/>
                  </a:cubicBezTo>
                  <a:cubicBezTo>
                    <a:pt x="166414" y="2857"/>
                    <a:pt x="163677" y="31639"/>
                    <a:pt x="160872" y="87753"/>
                  </a:cubicBezTo>
                  <a:cubicBezTo>
                    <a:pt x="157875" y="147779"/>
                    <a:pt x="159909" y="159368"/>
                    <a:pt x="116383" y="163425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12691818" y="5676336"/>
              <a:ext cx="161957" cy="165198"/>
            </a:xfrm>
            <a:custGeom>
              <a:rect b="b" l="l" r="r" t="t"/>
              <a:pathLst>
                <a:path extrusionOk="0" h="165198" w="161957">
                  <a:moveTo>
                    <a:pt x="116043" y="163936"/>
                  </a:moveTo>
                  <a:cubicBezTo>
                    <a:pt x="92760" y="165861"/>
                    <a:pt x="69229" y="165533"/>
                    <a:pt x="45507" y="163310"/>
                  </a:cubicBezTo>
                  <a:cubicBezTo>
                    <a:pt x="18256" y="160768"/>
                    <a:pt x="7896" y="157367"/>
                    <a:pt x="3766" y="130084"/>
                  </a:cubicBezTo>
                  <a:cubicBezTo>
                    <a:pt x="2224" y="119900"/>
                    <a:pt x="-2440" y="52114"/>
                    <a:pt x="1620" y="32631"/>
                  </a:cubicBezTo>
                  <a:cubicBezTo>
                    <a:pt x="8987" y="-2271"/>
                    <a:pt x="42659" y="-580"/>
                    <a:pt x="98130" y="365"/>
                  </a:cubicBezTo>
                  <a:cubicBezTo>
                    <a:pt x="162062" y="1256"/>
                    <a:pt x="163424" y="23314"/>
                    <a:pt x="161506" y="80370"/>
                  </a:cubicBezTo>
                  <a:cubicBezTo>
                    <a:pt x="159362" y="144207"/>
                    <a:pt x="169719" y="159576"/>
                    <a:pt x="116043" y="163936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12690755" y="5893290"/>
              <a:ext cx="163688" cy="165563"/>
            </a:xfrm>
            <a:custGeom>
              <a:rect b="b" l="l" r="r" t="t"/>
              <a:pathLst>
                <a:path extrusionOk="0" h="165563" w="163688">
                  <a:moveTo>
                    <a:pt x="116267" y="164752"/>
                  </a:moveTo>
                  <a:cubicBezTo>
                    <a:pt x="97904" y="166067"/>
                    <a:pt x="75676" y="166010"/>
                    <a:pt x="45731" y="162876"/>
                  </a:cubicBezTo>
                  <a:cubicBezTo>
                    <a:pt x="17422" y="159881"/>
                    <a:pt x="11977" y="154230"/>
                    <a:pt x="6773" y="129166"/>
                  </a:cubicBezTo>
                  <a:cubicBezTo>
                    <a:pt x="2490" y="108361"/>
                    <a:pt x="-2888" y="55378"/>
                    <a:pt x="1842" y="32332"/>
                  </a:cubicBezTo>
                  <a:cubicBezTo>
                    <a:pt x="8703" y="-1112"/>
                    <a:pt x="33697" y="80"/>
                    <a:pt x="87043" y="1"/>
                  </a:cubicBezTo>
                  <a:cubicBezTo>
                    <a:pt x="154038" y="-98"/>
                    <a:pt x="163655" y="14025"/>
                    <a:pt x="162704" y="73292"/>
                  </a:cubicBezTo>
                  <a:cubicBezTo>
                    <a:pt x="161538" y="145652"/>
                    <a:pt x="177181" y="160498"/>
                    <a:pt x="116267" y="164752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12092725" y="5289310"/>
              <a:ext cx="50607" cy="76995"/>
            </a:xfrm>
            <a:custGeom>
              <a:rect b="b" l="l" r="r" t="t"/>
              <a:pathLst>
                <a:path extrusionOk="0" h="76995" w="50607">
                  <a:moveTo>
                    <a:pt x="9975" y="75050"/>
                  </a:moveTo>
                  <a:cubicBezTo>
                    <a:pt x="9975" y="72724"/>
                    <a:pt x="10425" y="69830"/>
                    <a:pt x="11327" y="66374"/>
                  </a:cubicBezTo>
                  <a:cubicBezTo>
                    <a:pt x="12228" y="62919"/>
                    <a:pt x="13430" y="59181"/>
                    <a:pt x="14933" y="55160"/>
                  </a:cubicBezTo>
                  <a:cubicBezTo>
                    <a:pt x="16437" y="51143"/>
                    <a:pt x="18126" y="46973"/>
                    <a:pt x="20005" y="42651"/>
                  </a:cubicBezTo>
                  <a:cubicBezTo>
                    <a:pt x="21882" y="38332"/>
                    <a:pt x="23761" y="34182"/>
                    <a:pt x="25640" y="30200"/>
                  </a:cubicBezTo>
                  <a:cubicBezTo>
                    <a:pt x="27517" y="26218"/>
                    <a:pt x="29321" y="22537"/>
                    <a:pt x="31049" y="19158"/>
                  </a:cubicBezTo>
                  <a:cubicBezTo>
                    <a:pt x="32776" y="15778"/>
                    <a:pt x="34280" y="12960"/>
                    <a:pt x="35559" y="10705"/>
                  </a:cubicBezTo>
                  <a:cubicBezTo>
                    <a:pt x="35484" y="10481"/>
                    <a:pt x="35089" y="10293"/>
                    <a:pt x="34376" y="10144"/>
                  </a:cubicBezTo>
                  <a:cubicBezTo>
                    <a:pt x="33660" y="9994"/>
                    <a:pt x="32853" y="9881"/>
                    <a:pt x="31952" y="9806"/>
                  </a:cubicBezTo>
                  <a:cubicBezTo>
                    <a:pt x="31051" y="9732"/>
                    <a:pt x="30206" y="9676"/>
                    <a:pt x="29418" y="9638"/>
                  </a:cubicBezTo>
                  <a:cubicBezTo>
                    <a:pt x="28630" y="9599"/>
                    <a:pt x="28158" y="9580"/>
                    <a:pt x="28008" y="9580"/>
                  </a:cubicBezTo>
                  <a:cubicBezTo>
                    <a:pt x="24852" y="9806"/>
                    <a:pt x="21809" y="9937"/>
                    <a:pt x="18880" y="9975"/>
                  </a:cubicBezTo>
                  <a:cubicBezTo>
                    <a:pt x="15950" y="10014"/>
                    <a:pt x="12907" y="10221"/>
                    <a:pt x="9748" y="10594"/>
                  </a:cubicBezTo>
                  <a:cubicBezTo>
                    <a:pt x="8245" y="10746"/>
                    <a:pt x="6987" y="10915"/>
                    <a:pt x="5973" y="11100"/>
                  </a:cubicBezTo>
                  <a:cubicBezTo>
                    <a:pt x="4959" y="11288"/>
                    <a:pt x="3699" y="11346"/>
                    <a:pt x="2198" y="11269"/>
                  </a:cubicBezTo>
                  <a:cubicBezTo>
                    <a:pt x="1521" y="11269"/>
                    <a:pt x="1015" y="11042"/>
                    <a:pt x="675" y="10592"/>
                  </a:cubicBezTo>
                  <a:cubicBezTo>
                    <a:pt x="338" y="10141"/>
                    <a:pt x="131" y="9597"/>
                    <a:pt x="56" y="8959"/>
                  </a:cubicBezTo>
                  <a:cubicBezTo>
                    <a:pt x="-19" y="8320"/>
                    <a:pt x="-19" y="7663"/>
                    <a:pt x="56" y="6986"/>
                  </a:cubicBezTo>
                  <a:cubicBezTo>
                    <a:pt x="131" y="6309"/>
                    <a:pt x="205" y="5673"/>
                    <a:pt x="282" y="5071"/>
                  </a:cubicBezTo>
                  <a:cubicBezTo>
                    <a:pt x="432" y="3794"/>
                    <a:pt x="564" y="2857"/>
                    <a:pt x="675" y="2255"/>
                  </a:cubicBezTo>
                  <a:cubicBezTo>
                    <a:pt x="788" y="1655"/>
                    <a:pt x="919" y="1241"/>
                    <a:pt x="1070" y="1014"/>
                  </a:cubicBezTo>
                  <a:cubicBezTo>
                    <a:pt x="1220" y="715"/>
                    <a:pt x="1333" y="641"/>
                    <a:pt x="1408" y="790"/>
                  </a:cubicBezTo>
                  <a:lnTo>
                    <a:pt x="20906" y="113"/>
                  </a:lnTo>
                  <a:cubicBezTo>
                    <a:pt x="23233" y="39"/>
                    <a:pt x="25527" y="0"/>
                    <a:pt x="27782" y="0"/>
                  </a:cubicBezTo>
                  <a:cubicBezTo>
                    <a:pt x="30035" y="0"/>
                    <a:pt x="32328" y="0"/>
                    <a:pt x="34655" y="0"/>
                  </a:cubicBezTo>
                  <a:lnTo>
                    <a:pt x="48969" y="113"/>
                  </a:lnTo>
                  <a:cubicBezTo>
                    <a:pt x="49494" y="489"/>
                    <a:pt x="49909" y="978"/>
                    <a:pt x="50210" y="1578"/>
                  </a:cubicBezTo>
                  <a:cubicBezTo>
                    <a:pt x="50436" y="2180"/>
                    <a:pt x="50566" y="2912"/>
                    <a:pt x="50605" y="3775"/>
                  </a:cubicBezTo>
                  <a:cubicBezTo>
                    <a:pt x="50641" y="4639"/>
                    <a:pt x="50359" y="5786"/>
                    <a:pt x="49759" y="7212"/>
                  </a:cubicBezTo>
                  <a:cubicBezTo>
                    <a:pt x="49458" y="7814"/>
                    <a:pt x="49176" y="8395"/>
                    <a:pt x="48914" y="8959"/>
                  </a:cubicBezTo>
                  <a:cubicBezTo>
                    <a:pt x="48649" y="9520"/>
                    <a:pt x="48330" y="10067"/>
                    <a:pt x="47955" y="10592"/>
                  </a:cubicBezTo>
                  <a:cubicBezTo>
                    <a:pt x="45025" y="15101"/>
                    <a:pt x="42449" y="19647"/>
                    <a:pt x="40235" y="24228"/>
                  </a:cubicBezTo>
                  <a:cubicBezTo>
                    <a:pt x="38016" y="28812"/>
                    <a:pt x="35744" y="33546"/>
                    <a:pt x="33417" y="38429"/>
                  </a:cubicBezTo>
                  <a:cubicBezTo>
                    <a:pt x="31237" y="43087"/>
                    <a:pt x="29396" y="47577"/>
                    <a:pt x="27893" y="51894"/>
                  </a:cubicBezTo>
                  <a:cubicBezTo>
                    <a:pt x="26389" y="56216"/>
                    <a:pt x="24811" y="60817"/>
                    <a:pt x="23158" y="65699"/>
                  </a:cubicBezTo>
                  <a:cubicBezTo>
                    <a:pt x="23007" y="66000"/>
                    <a:pt x="22780" y="66656"/>
                    <a:pt x="22481" y="67672"/>
                  </a:cubicBezTo>
                  <a:cubicBezTo>
                    <a:pt x="22180" y="68686"/>
                    <a:pt x="21841" y="69756"/>
                    <a:pt x="21467" y="70883"/>
                  </a:cubicBezTo>
                  <a:cubicBezTo>
                    <a:pt x="21089" y="72010"/>
                    <a:pt x="20735" y="73063"/>
                    <a:pt x="20395" y="74039"/>
                  </a:cubicBezTo>
                  <a:cubicBezTo>
                    <a:pt x="20058" y="75017"/>
                    <a:pt x="19812" y="75655"/>
                    <a:pt x="19663" y="75954"/>
                  </a:cubicBezTo>
                  <a:cubicBezTo>
                    <a:pt x="18986" y="76479"/>
                    <a:pt x="18104" y="76799"/>
                    <a:pt x="17015" y="76910"/>
                  </a:cubicBezTo>
                  <a:cubicBezTo>
                    <a:pt x="15926" y="77023"/>
                    <a:pt x="14854" y="77023"/>
                    <a:pt x="13801" y="76910"/>
                  </a:cubicBezTo>
                  <a:cubicBezTo>
                    <a:pt x="12748" y="76797"/>
                    <a:pt x="11847" y="76573"/>
                    <a:pt x="11095" y="76233"/>
                  </a:cubicBezTo>
                  <a:cubicBezTo>
                    <a:pt x="10351" y="75896"/>
                    <a:pt x="9975" y="75501"/>
                    <a:pt x="9975" y="7505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12088436" y="5498602"/>
              <a:ext cx="57139" cy="80770"/>
            </a:xfrm>
            <a:custGeom>
              <a:rect b="b" l="l" r="r" t="t"/>
              <a:pathLst>
                <a:path extrusionOk="0" h="80770" w="57139">
                  <a:moveTo>
                    <a:pt x="48753" y="746"/>
                  </a:moveTo>
                  <a:cubicBezTo>
                    <a:pt x="48451" y="9237"/>
                    <a:pt x="48300" y="17668"/>
                    <a:pt x="48300" y="26044"/>
                  </a:cubicBezTo>
                  <a:cubicBezTo>
                    <a:pt x="48300" y="34422"/>
                    <a:pt x="48225" y="42855"/>
                    <a:pt x="48076" y="51344"/>
                  </a:cubicBezTo>
                  <a:cubicBezTo>
                    <a:pt x="49051" y="51195"/>
                    <a:pt x="50121" y="51062"/>
                    <a:pt x="51287" y="50949"/>
                  </a:cubicBezTo>
                  <a:cubicBezTo>
                    <a:pt x="52451" y="50836"/>
                    <a:pt x="53634" y="50819"/>
                    <a:pt x="54838" y="50891"/>
                  </a:cubicBezTo>
                  <a:cubicBezTo>
                    <a:pt x="55515" y="50891"/>
                    <a:pt x="56021" y="51117"/>
                    <a:pt x="56361" y="51568"/>
                  </a:cubicBezTo>
                  <a:cubicBezTo>
                    <a:pt x="56698" y="52021"/>
                    <a:pt x="56925" y="52565"/>
                    <a:pt x="57038" y="53204"/>
                  </a:cubicBezTo>
                  <a:cubicBezTo>
                    <a:pt x="57151" y="53842"/>
                    <a:pt x="57168" y="54519"/>
                    <a:pt x="57096" y="55232"/>
                  </a:cubicBezTo>
                  <a:cubicBezTo>
                    <a:pt x="57021" y="55945"/>
                    <a:pt x="56908" y="56564"/>
                    <a:pt x="56759" y="57089"/>
                  </a:cubicBezTo>
                  <a:lnTo>
                    <a:pt x="55631" y="61372"/>
                  </a:lnTo>
                  <a:lnTo>
                    <a:pt x="47854" y="61709"/>
                  </a:lnTo>
                  <a:lnTo>
                    <a:pt x="47738" y="64188"/>
                  </a:lnTo>
                  <a:lnTo>
                    <a:pt x="47175" y="79626"/>
                  </a:lnTo>
                  <a:cubicBezTo>
                    <a:pt x="46948" y="79850"/>
                    <a:pt x="46685" y="80079"/>
                    <a:pt x="46387" y="80303"/>
                  </a:cubicBezTo>
                  <a:cubicBezTo>
                    <a:pt x="46086" y="80453"/>
                    <a:pt x="45710" y="80585"/>
                    <a:pt x="45259" y="80698"/>
                  </a:cubicBezTo>
                  <a:cubicBezTo>
                    <a:pt x="44809" y="80811"/>
                    <a:pt x="44170" y="80790"/>
                    <a:pt x="43344" y="80640"/>
                  </a:cubicBezTo>
                  <a:cubicBezTo>
                    <a:pt x="43120" y="80715"/>
                    <a:pt x="42667" y="80679"/>
                    <a:pt x="41992" y="80527"/>
                  </a:cubicBezTo>
                  <a:cubicBezTo>
                    <a:pt x="41315" y="80378"/>
                    <a:pt x="40602" y="80209"/>
                    <a:pt x="39850" y="80021"/>
                  </a:cubicBezTo>
                  <a:cubicBezTo>
                    <a:pt x="39099" y="79831"/>
                    <a:pt x="38385" y="79665"/>
                    <a:pt x="37708" y="79513"/>
                  </a:cubicBezTo>
                  <a:cubicBezTo>
                    <a:pt x="37031" y="79364"/>
                    <a:pt x="36581" y="79289"/>
                    <a:pt x="36354" y="79289"/>
                  </a:cubicBezTo>
                  <a:cubicBezTo>
                    <a:pt x="35979" y="77413"/>
                    <a:pt x="35810" y="74931"/>
                    <a:pt x="35846" y="71853"/>
                  </a:cubicBezTo>
                  <a:cubicBezTo>
                    <a:pt x="35885" y="68772"/>
                    <a:pt x="35976" y="65583"/>
                    <a:pt x="36128" y="62273"/>
                  </a:cubicBezTo>
                  <a:lnTo>
                    <a:pt x="29703" y="62497"/>
                  </a:lnTo>
                  <a:cubicBezTo>
                    <a:pt x="27298" y="62572"/>
                    <a:pt x="24988" y="62610"/>
                    <a:pt x="22771" y="62610"/>
                  </a:cubicBezTo>
                  <a:cubicBezTo>
                    <a:pt x="20555" y="62610"/>
                    <a:pt x="18280" y="62610"/>
                    <a:pt x="15953" y="62610"/>
                  </a:cubicBezTo>
                  <a:lnTo>
                    <a:pt x="1639" y="62497"/>
                  </a:lnTo>
                  <a:cubicBezTo>
                    <a:pt x="1114" y="62201"/>
                    <a:pt x="700" y="61709"/>
                    <a:pt x="399" y="61035"/>
                  </a:cubicBezTo>
                  <a:cubicBezTo>
                    <a:pt x="172" y="60507"/>
                    <a:pt x="42" y="59794"/>
                    <a:pt x="3" y="58893"/>
                  </a:cubicBezTo>
                  <a:cubicBezTo>
                    <a:pt x="-35" y="57990"/>
                    <a:pt x="247" y="56826"/>
                    <a:pt x="849" y="55398"/>
                  </a:cubicBezTo>
                  <a:cubicBezTo>
                    <a:pt x="1148" y="54798"/>
                    <a:pt x="1430" y="54215"/>
                    <a:pt x="1695" y="53652"/>
                  </a:cubicBezTo>
                  <a:cubicBezTo>
                    <a:pt x="1957" y="53090"/>
                    <a:pt x="2275" y="52546"/>
                    <a:pt x="2651" y="52018"/>
                  </a:cubicBezTo>
                  <a:cubicBezTo>
                    <a:pt x="4078" y="49766"/>
                    <a:pt x="5675" y="47417"/>
                    <a:pt x="7441" y="44977"/>
                  </a:cubicBezTo>
                  <a:cubicBezTo>
                    <a:pt x="9204" y="42535"/>
                    <a:pt x="10992" y="40075"/>
                    <a:pt x="12794" y="37594"/>
                  </a:cubicBezTo>
                  <a:cubicBezTo>
                    <a:pt x="14596" y="35118"/>
                    <a:pt x="16399" y="32656"/>
                    <a:pt x="18203" y="30213"/>
                  </a:cubicBezTo>
                  <a:cubicBezTo>
                    <a:pt x="20005" y="27771"/>
                    <a:pt x="21735" y="25461"/>
                    <a:pt x="23388" y="23283"/>
                  </a:cubicBezTo>
                  <a:cubicBezTo>
                    <a:pt x="24966" y="21255"/>
                    <a:pt x="26356" y="19378"/>
                    <a:pt x="27558" y="17651"/>
                  </a:cubicBezTo>
                  <a:cubicBezTo>
                    <a:pt x="28758" y="15924"/>
                    <a:pt x="29943" y="14214"/>
                    <a:pt x="31110" y="12523"/>
                  </a:cubicBezTo>
                  <a:cubicBezTo>
                    <a:pt x="32273" y="10832"/>
                    <a:pt x="33495" y="9027"/>
                    <a:pt x="34774" y="7115"/>
                  </a:cubicBezTo>
                  <a:cubicBezTo>
                    <a:pt x="36051" y="5200"/>
                    <a:pt x="37552" y="3000"/>
                    <a:pt x="39282" y="522"/>
                  </a:cubicBezTo>
                  <a:cubicBezTo>
                    <a:pt x="40257" y="223"/>
                    <a:pt x="41272" y="54"/>
                    <a:pt x="42325" y="13"/>
                  </a:cubicBezTo>
                  <a:cubicBezTo>
                    <a:pt x="43378" y="-23"/>
                    <a:pt x="44356" y="13"/>
                    <a:pt x="45254" y="127"/>
                  </a:cubicBezTo>
                  <a:cubicBezTo>
                    <a:pt x="46155" y="240"/>
                    <a:pt x="46926" y="372"/>
                    <a:pt x="47565" y="519"/>
                  </a:cubicBezTo>
                  <a:cubicBezTo>
                    <a:pt x="48208" y="671"/>
                    <a:pt x="48601" y="746"/>
                    <a:pt x="48753" y="746"/>
                  </a:cubicBezTo>
                  <a:close/>
                  <a:moveTo>
                    <a:pt x="36581" y="52356"/>
                  </a:moveTo>
                  <a:cubicBezTo>
                    <a:pt x="36656" y="51455"/>
                    <a:pt x="36694" y="50592"/>
                    <a:pt x="36694" y="49766"/>
                  </a:cubicBezTo>
                  <a:cubicBezTo>
                    <a:pt x="36694" y="48937"/>
                    <a:pt x="36694" y="48224"/>
                    <a:pt x="36694" y="47625"/>
                  </a:cubicBezTo>
                  <a:lnTo>
                    <a:pt x="36807" y="47625"/>
                  </a:lnTo>
                  <a:cubicBezTo>
                    <a:pt x="37258" y="41087"/>
                    <a:pt x="37484" y="34479"/>
                    <a:pt x="37484" y="27790"/>
                  </a:cubicBezTo>
                  <a:cubicBezTo>
                    <a:pt x="37484" y="26215"/>
                    <a:pt x="37542" y="24618"/>
                    <a:pt x="37653" y="23001"/>
                  </a:cubicBezTo>
                  <a:cubicBezTo>
                    <a:pt x="37766" y="21387"/>
                    <a:pt x="37858" y="19754"/>
                    <a:pt x="37935" y="18099"/>
                  </a:cubicBezTo>
                  <a:cubicBezTo>
                    <a:pt x="35981" y="21108"/>
                    <a:pt x="33914" y="24131"/>
                    <a:pt x="31736" y="27173"/>
                  </a:cubicBezTo>
                  <a:cubicBezTo>
                    <a:pt x="29556" y="30216"/>
                    <a:pt x="27433" y="33200"/>
                    <a:pt x="25368" y="36132"/>
                  </a:cubicBezTo>
                  <a:cubicBezTo>
                    <a:pt x="23301" y="39061"/>
                    <a:pt x="21366" y="41860"/>
                    <a:pt x="19564" y="44527"/>
                  </a:cubicBezTo>
                  <a:cubicBezTo>
                    <a:pt x="17760" y="47193"/>
                    <a:pt x="16256" y="49655"/>
                    <a:pt x="15054" y="51908"/>
                  </a:cubicBezTo>
                  <a:cubicBezTo>
                    <a:pt x="15129" y="52134"/>
                    <a:pt x="15524" y="52322"/>
                    <a:pt x="16237" y="52474"/>
                  </a:cubicBezTo>
                  <a:cubicBezTo>
                    <a:pt x="16950" y="52625"/>
                    <a:pt x="17760" y="52756"/>
                    <a:pt x="18661" y="52869"/>
                  </a:cubicBezTo>
                  <a:cubicBezTo>
                    <a:pt x="19562" y="52980"/>
                    <a:pt x="20408" y="53037"/>
                    <a:pt x="21195" y="53037"/>
                  </a:cubicBezTo>
                  <a:cubicBezTo>
                    <a:pt x="21986" y="53037"/>
                    <a:pt x="22453" y="53037"/>
                    <a:pt x="22605" y="53037"/>
                  </a:cubicBezTo>
                  <a:cubicBezTo>
                    <a:pt x="24332" y="52888"/>
                    <a:pt x="26438" y="52775"/>
                    <a:pt x="28917" y="52700"/>
                  </a:cubicBezTo>
                  <a:cubicBezTo>
                    <a:pt x="31396" y="52621"/>
                    <a:pt x="33950" y="52507"/>
                    <a:pt x="36581" y="52356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12313311" y="5500690"/>
              <a:ext cx="53393" cy="79178"/>
            </a:xfrm>
            <a:custGeom>
              <a:rect b="b" l="l" r="r" t="t"/>
              <a:pathLst>
                <a:path extrusionOk="0" h="79178" w="53393">
                  <a:moveTo>
                    <a:pt x="50300" y="65480"/>
                  </a:moveTo>
                  <a:cubicBezTo>
                    <a:pt x="49551" y="66983"/>
                    <a:pt x="48590" y="68337"/>
                    <a:pt x="47426" y="69539"/>
                  </a:cubicBezTo>
                  <a:cubicBezTo>
                    <a:pt x="46260" y="70739"/>
                    <a:pt x="45005" y="71830"/>
                    <a:pt x="43651" y="72805"/>
                  </a:cubicBezTo>
                  <a:cubicBezTo>
                    <a:pt x="41923" y="74084"/>
                    <a:pt x="39912" y="75303"/>
                    <a:pt x="37623" y="76467"/>
                  </a:cubicBezTo>
                  <a:cubicBezTo>
                    <a:pt x="35329" y="77633"/>
                    <a:pt x="33096" y="78401"/>
                    <a:pt x="30915" y="78777"/>
                  </a:cubicBezTo>
                  <a:cubicBezTo>
                    <a:pt x="29337" y="79078"/>
                    <a:pt x="27439" y="79211"/>
                    <a:pt x="25222" y="79172"/>
                  </a:cubicBezTo>
                  <a:cubicBezTo>
                    <a:pt x="23006" y="79133"/>
                    <a:pt x="20751" y="78929"/>
                    <a:pt x="18460" y="78553"/>
                  </a:cubicBezTo>
                  <a:cubicBezTo>
                    <a:pt x="16166" y="78177"/>
                    <a:pt x="13952" y="77633"/>
                    <a:pt x="11810" y="76920"/>
                  </a:cubicBezTo>
                  <a:cubicBezTo>
                    <a:pt x="9668" y="76207"/>
                    <a:pt x="7921" y="75286"/>
                    <a:pt x="6570" y="74159"/>
                  </a:cubicBezTo>
                  <a:cubicBezTo>
                    <a:pt x="5442" y="73184"/>
                    <a:pt x="4295" y="72169"/>
                    <a:pt x="3132" y="71117"/>
                  </a:cubicBezTo>
                  <a:cubicBezTo>
                    <a:pt x="1966" y="70064"/>
                    <a:pt x="971" y="68903"/>
                    <a:pt x="144" y="67622"/>
                  </a:cubicBezTo>
                  <a:cubicBezTo>
                    <a:pt x="-80" y="67320"/>
                    <a:pt x="-44" y="66908"/>
                    <a:pt x="258" y="66383"/>
                  </a:cubicBezTo>
                  <a:cubicBezTo>
                    <a:pt x="556" y="65858"/>
                    <a:pt x="935" y="65350"/>
                    <a:pt x="1385" y="64861"/>
                  </a:cubicBezTo>
                  <a:cubicBezTo>
                    <a:pt x="1838" y="64374"/>
                    <a:pt x="2286" y="63941"/>
                    <a:pt x="2737" y="63565"/>
                  </a:cubicBezTo>
                  <a:cubicBezTo>
                    <a:pt x="3190" y="63189"/>
                    <a:pt x="3486" y="63004"/>
                    <a:pt x="3638" y="63004"/>
                  </a:cubicBezTo>
                  <a:cubicBezTo>
                    <a:pt x="4011" y="62551"/>
                    <a:pt x="4315" y="62156"/>
                    <a:pt x="4539" y="61819"/>
                  </a:cubicBezTo>
                  <a:cubicBezTo>
                    <a:pt x="4763" y="61481"/>
                    <a:pt x="4989" y="61238"/>
                    <a:pt x="5216" y="61086"/>
                  </a:cubicBezTo>
                  <a:cubicBezTo>
                    <a:pt x="5440" y="60937"/>
                    <a:pt x="5741" y="60824"/>
                    <a:pt x="6117" y="60749"/>
                  </a:cubicBezTo>
                  <a:cubicBezTo>
                    <a:pt x="6493" y="60677"/>
                    <a:pt x="7018" y="60677"/>
                    <a:pt x="7695" y="60749"/>
                  </a:cubicBezTo>
                  <a:cubicBezTo>
                    <a:pt x="8895" y="62028"/>
                    <a:pt x="10176" y="63042"/>
                    <a:pt x="11528" y="63791"/>
                  </a:cubicBezTo>
                  <a:cubicBezTo>
                    <a:pt x="12880" y="64543"/>
                    <a:pt x="14176" y="65128"/>
                    <a:pt x="15417" y="65538"/>
                  </a:cubicBezTo>
                  <a:cubicBezTo>
                    <a:pt x="16657" y="65952"/>
                    <a:pt x="17763" y="66234"/>
                    <a:pt x="18741" y="66383"/>
                  </a:cubicBezTo>
                  <a:cubicBezTo>
                    <a:pt x="19720" y="66533"/>
                    <a:pt x="20433" y="66607"/>
                    <a:pt x="20883" y="66607"/>
                  </a:cubicBezTo>
                  <a:lnTo>
                    <a:pt x="24377" y="66607"/>
                  </a:lnTo>
                  <a:cubicBezTo>
                    <a:pt x="26104" y="66607"/>
                    <a:pt x="27889" y="66403"/>
                    <a:pt x="29730" y="65988"/>
                  </a:cubicBezTo>
                  <a:cubicBezTo>
                    <a:pt x="31571" y="65576"/>
                    <a:pt x="33243" y="64916"/>
                    <a:pt x="34746" y="64018"/>
                  </a:cubicBezTo>
                  <a:cubicBezTo>
                    <a:pt x="36924" y="62741"/>
                    <a:pt x="38840" y="60901"/>
                    <a:pt x="40495" y="58494"/>
                  </a:cubicBezTo>
                  <a:cubicBezTo>
                    <a:pt x="42147" y="56090"/>
                    <a:pt x="42974" y="53575"/>
                    <a:pt x="42974" y="50943"/>
                  </a:cubicBezTo>
                  <a:cubicBezTo>
                    <a:pt x="42974" y="49591"/>
                    <a:pt x="42786" y="48276"/>
                    <a:pt x="42412" y="46999"/>
                  </a:cubicBezTo>
                  <a:cubicBezTo>
                    <a:pt x="42034" y="45723"/>
                    <a:pt x="41324" y="44518"/>
                    <a:pt x="40271" y="43391"/>
                  </a:cubicBezTo>
                  <a:cubicBezTo>
                    <a:pt x="38991" y="42039"/>
                    <a:pt x="37208" y="41061"/>
                    <a:pt x="34917" y="40462"/>
                  </a:cubicBezTo>
                  <a:cubicBezTo>
                    <a:pt x="32624" y="39862"/>
                    <a:pt x="30650" y="39486"/>
                    <a:pt x="29000" y="39334"/>
                  </a:cubicBezTo>
                  <a:lnTo>
                    <a:pt x="29000" y="39447"/>
                  </a:lnTo>
                  <a:cubicBezTo>
                    <a:pt x="26294" y="39296"/>
                    <a:pt x="23403" y="39580"/>
                    <a:pt x="20322" y="40291"/>
                  </a:cubicBezTo>
                  <a:cubicBezTo>
                    <a:pt x="17240" y="41008"/>
                    <a:pt x="14499" y="41852"/>
                    <a:pt x="12094" y="42827"/>
                  </a:cubicBezTo>
                  <a:cubicBezTo>
                    <a:pt x="11945" y="42902"/>
                    <a:pt x="11569" y="42938"/>
                    <a:pt x="10967" y="42938"/>
                  </a:cubicBezTo>
                  <a:cubicBezTo>
                    <a:pt x="10364" y="42938"/>
                    <a:pt x="9878" y="43013"/>
                    <a:pt x="9502" y="43164"/>
                  </a:cubicBezTo>
                  <a:cubicBezTo>
                    <a:pt x="8601" y="43388"/>
                    <a:pt x="7755" y="42789"/>
                    <a:pt x="6965" y="41360"/>
                  </a:cubicBezTo>
                  <a:cubicBezTo>
                    <a:pt x="6177" y="39936"/>
                    <a:pt x="5857" y="38356"/>
                    <a:pt x="6008" y="36627"/>
                  </a:cubicBezTo>
                  <a:cubicBezTo>
                    <a:pt x="6384" y="30166"/>
                    <a:pt x="6608" y="24700"/>
                    <a:pt x="6685" y="20230"/>
                  </a:cubicBezTo>
                  <a:cubicBezTo>
                    <a:pt x="6760" y="15759"/>
                    <a:pt x="6854" y="12097"/>
                    <a:pt x="6967" y="9243"/>
                  </a:cubicBezTo>
                  <a:cubicBezTo>
                    <a:pt x="7081" y="6388"/>
                    <a:pt x="7305" y="4266"/>
                    <a:pt x="7644" y="2876"/>
                  </a:cubicBezTo>
                  <a:cubicBezTo>
                    <a:pt x="7982" y="1489"/>
                    <a:pt x="8601" y="679"/>
                    <a:pt x="9504" y="453"/>
                  </a:cubicBezTo>
                  <a:cubicBezTo>
                    <a:pt x="12583" y="754"/>
                    <a:pt x="15985" y="790"/>
                    <a:pt x="19705" y="566"/>
                  </a:cubicBezTo>
                  <a:cubicBezTo>
                    <a:pt x="23425" y="340"/>
                    <a:pt x="26786" y="190"/>
                    <a:pt x="29793" y="113"/>
                  </a:cubicBezTo>
                  <a:cubicBezTo>
                    <a:pt x="30920" y="113"/>
                    <a:pt x="32195" y="96"/>
                    <a:pt x="33623" y="58"/>
                  </a:cubicBezTo>
                  <a:cubicBezTo>
                    <a:pt x="35050" y="19"/>
                    <a:pt x="36517" y="0"/>
                    <a:pt x="38018" y="0"/>
                  </a:cubicBezTo>
                  <a:cubicBezTo>
                    <a:pt x="39521" y="0"/>
                    <a:pt x="40986" y="39"/>
                    <a:pt x="42415" y="113"/>
                  </a:cubicBezTo>
                  <a:cubicBezTo>
                    <a:pt x="43841" y="188"/>
                    <a:pt x="45121" y="265"/>
                    <a:pt x="46246" y="340"/>
                  </a:cubicBezTo>
                  <a:cubicBezTo>
                    <a:pt x="47147" y="865"/>
                    <a:pt x="47768" y="1373"/>
                    <a:pt x="48106" y="1862"/>
                  </a:cubicBezTo>
                  <a:cubicBezTo>
                    <a:pt x="48443" y="2351"/>
                    <a:pt x="48650" y="2859"/>
                    <a:pt x="48727" y="3384"/>
                  </a:cubicBezTo>
                  <a:cubicBezTo>
                    <a:pt x="48802" y="3912"/>
                    <a:pt x="48802" y="4420"/>
                    <a:pt x="48727" y="4907"/>
                  </a:cubicBezTo>
                  <a:cubicBezTo>
                    <a:pt x="48652" y="5396"/>
                    <a:pt x="48614" y="5904"/>
                    <a:pt x="48614" y="6427"/>
                  </a:cubicBezTo>
                  <a:cubicBezTo>
                    <a:pt x="48689" y="8005"/>
                    <a:pt x="48614" y="9187"/>
                    <a:pt x="48390" y="9977"/>
                  </a:cubicBezTo>
                  <a:cubicBezTo>
                    <a:pt x="48163" y="10765"/>
                    <a:pt x="47937" y="11312"/>
                    <a:pt x="47713" y="11611"/>
                  </a:cubicBezTo>
                  <a:cubicBezTo>
                    <a:pt x="47412" y="11912"/>
                    <a:pt x="47072" y="12023"/>
                    <a:pt x="46699" y="11948"/>
                  </a:cubicBezTo>
                  <a:cubicBezTo>
                    <a:pt x="46171" y="11948"/>
                    <a:pt x="45176" y="11948"/>
                    <a:pt x="43711" y="11948"/>
                  </a:cubicBezTo>
                  <a:cubicBezTo>
                    <a:pt x="42246" y="11948"/>
                    <a:pt x="40516" y="11931"/>
                    <a:pt x="38526" y="11890"/>
                  </a:cubicBezTo>
                  <a:cubicBezTo>
                    <a:pt x="36534" y="11854"/>
                    <a:pt x="34447" y="11835"/>
                    <a:pt x="32269" y="11835"/>
                  </a:cubicBezTo>
                  <a:cubicBezTo>
                    <a:pt x="30089" y="11835"/>
                    <a:pt x="28044" y="11854"/>
                    <a:pt x="26126" y="11890"/>
                  </a:cubicBezTo>
                  <a:cubicBezTo>
                    <a:pt x="24210" y="11929"/>
                    <a:pt x="22558" y="11986"/>
                    <a:pt x="21168" y="12059"/>
                  </a:cubicBezTo>
                  <a:cubicBezTo>
                    <a:pt x="19777" y="12133"/>
                    <a:pt x="18893" y="12249"/>
                    <a:pt x="18520" y="12396"/>
                  </a:cubicBezTo>
                  <a:cubicBezTo>
                    <a:pt x="18219" y="12548"/>
                    <a:pt x="18067" y="12830"/>
                    <a:pt x="18067" y="13241"/>
                  </a:cubicBezTo>
                  <a:cubicBezTo>
                    <a:pt x="18067" y="13653"/>
                    <a:pt x="18028" y="14046"/>
                    <a:pt x="17954" y="14424"/>
                  </a:cubicBezTo>
                  <a:cubicBezTo>
                    <a:pt x="17578" y="16828"/>
                    <a:pt x="17351" y="19495"/>
                    <a:pt x="17277" y="22426"/>
                  </a:cubicBezTo>
                  <a:cubicBezTo>
                    <a:pt x="17202" y="25356"/>
                    <a:pt x="17125" y="28022"/>
                    <a:pt x="17050" y="30426"/>
                  </a:cubicBezTo>
                  <a:lnTo>
                    <a:pt x="17614" y="31216"/>
                  </a:lnTo>
                  <a:cubicBezTo>
                    <a:pt x="20168" y="30465"/>
                    <a:pt x="22760" y="29920"/>
                    <a:pt x="25391" y="29583"/>
                  </a:cubicBezTo>
                  <a:cubicBezTo>
                    <a:pt x="28022" y="29246"/>
                    <a:pt x="30612" y="29265"/>
                    <a:pt x="33168" y="29636"/>
                  </a:cubicBezTo>
                  <a:cubicBezTo>
                    <a:pt x="35722" y="30014"/>
                    <a:pt x="38201" y="30802"/>
                    <a:pt x="40606" y="32007"/>
                  </a:cubicBezTo>
                  <a:cubicBezTo>
                    <a:pt x="43010" y="33206"/>
                    <a:pt x="45227" y="34974"/>
                    <a:pt x="47255" y="37301"/>
                  </a:cubicBezTo>
                  <a:cubicBezTo>
                    <a:pt x="49134" y="39404"/>
                    <a:pt x="50580" y="41659"/>
                    <a:pt x="51594" y="44063"/>
                  </a:cubicBezTo>
                  <a:cubicBezTo>
                    <a:pt x="52608" y="46467"/>
                    <a:pt x="53117" y="49061"/>
                    <a:pt x="53117" y="51839"/>
                  </a:cubicBezTo>
                  <a:cubicBezTo>
                    <a:pt x="53416" y="52966"/>
                    <a:pt x="53473" y="54262"/>
                    <a:pt x="53286" y="55729"/>
                  </a:cubicBezTo>
                  <a:cubicBezTo>
                    <a:pt x="53098" y="57196"/>
                    <a:pt x="52796" y="58586"/>
                    <a:pt x="52384" y="59899"/>
                  </a:cubicBezTo>
                  <a:cubicBezTo>
                    <a:pt x="51970" y="61214"/>
                    <a:pt x="51556" y="62397"/>
                    <a:pt x="51146" y="63447"/>
                  </a:cubicBezTo>
                  <a:cubicBezTo>
                    <a:pt x="50734" y="64507"/>
                    <a:pt x="50450" y="65184"/>
                    <a:pt x="50300" y="6548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12530456" y="5498021"/>
              <a:ext cx="55029" cy="82408"/>
            </a:xfrm>
            <a:custGeom>
              <a:rect b="b" l="l" r="r" t="t"/>
              <a:pathLst>
                <a:path extrusionOk="0" h="82408" w="55029">
                  <a:moveTo>
                    <a:pt x="25023" y="14624"/>
                  </a:moveTo>
                  <a:cubicBezTo>
                    <a:pt x="23594" y="15976"/>
                    <a:pt x="22353" y="17197"/>
                    <a:pt x="21303" y="18288"/>
                  </a:cubicBezTo>
                  <a:cubicBezTo>
                    <a:pt x="20247" y="19377"/>
                    <a:pt x="19346" y="20502"/>
                    <a:pt x="18597" y="21668"/>
                  </a:cubicBezTo>
                  <a:cubicBezTo>
                    <a:pt x="17845" y="22834"/>
                    <a:pt x="17205" y="24110"/>
                    <a:pt x="16679" y="25498"/>
                  </a:cubicBezTo>
                  <a:cubicBezTo>
                    <a:pt x="16154" y="26890"/>
                    <a:pt x="15665" y="28562"/>
                    <a:pt x="15212" y="30515"/>
                  </a:cubicBezTo>
                  <a:cubicBezTo>
                    <a:pt x="15287" y="30515"/>
                    <a:pt x="15306" y="30701"/>
                    <a:pt x="15270" y="31077"/>
                  </a:cubicBezTo>
                  <a:cubicBezTo>
                    <a:pt x="15231" y="31453"/>
                    <a:pt x="15212" y="31848"/>
                    <a:pt x="15212" y="32262"/>
                  </a:cubicBezTo>
                  <a:cubicBezTo>
                    <a:pt x="15212" y="32676"/>
                    <a:pt x="15193" y="33050"/>
                    <a:pt x="15159" y="33387"/>
                  </a:cubicBezTo>
                  <a:cubicBezTo>
                    <a:pt x="15118" y="33724"/>
                    <a:pt x="15137" y="33857"/>
                    <a:pt x="15212" y="33782"/>
                  </a:cubicBezTo>
                  <a:cubicBezTo>
                    <a:pt x="16188" y="32729"/>
                    <a:pt x="17315" y="31811"/>
                    <a:pt x="18597" y="31021"/>
                  </a:cubicBezTo>
                  <a:cubicBezTo>
                    <a:pt x="19874" y="30234"/>
                    <a:pt x="21151" y="29540"/>
                    <a:pt x="22428" y="28935"/>
                  </a:cubicBezTo>
                  <a:cubicBezTo>
                    <a:pt x="24081" y="28111"/>
                    <a:pt x="26071" y="27512"/>
                    <a:pt x="28403" y="27133"/>
                  </a:cubicBezTo>
                  <a:cubicBezTo>
                    <a:pt x="30733" y="26758"/>
                    <a:pt x="33137" y="26719"/>
                    <a:pt x="35616" y="27020"/>
                  </a:cubicBezTo>
                  <a:cubicBezTo>
                    <a:pt x="38093" y="27321"/>
                    <a:pt x="40536" y="27996"/>
                    <a:pt x="42940" y="29048"/>
                  </a:cubicBezTo>
                  <a:cubicBezTo>
                    <a:pt x="45345" y="30101"/>
                    <a:pt x="47467" y="31624"/>
                    <a:pt x="49310" y="33613"/>
                  </a:cubicBezTo>
                  <a:cubicBezTo>
                    <a:pt x="51149" y="35603"/>
                    <a:pt x="52597" y="38103"/>
                    <a:pt x="53650" y="41107"/>
                  </a:cubicBezTo>
                  <a:cubicBezTo>
                    <a:pt x="54702" y="44111"/>
                    <a:pt x="55151" y="47753"/>
                    <a:pt x="55001" y="52039"/>
                  </a:cubicBezTo>
                  <a:cubicBezTo>
                    <a:pt x="54777" y="56996"/>
                    <a:pt x="53816" y="61375"/>
                    <a:pt x="52127" y="65164"/>
                  </a:cubicBezTo>
                  <a:cubicBezTo>
                    <a:pt x="50436" y="68958"/>
                    <a:pt x="48274" y="72133"/>
                    <a:pt x="45646" y="74687"/>
                  </a:cubicBezTo>
                  <a:cubicBezTo>
                    <a:pt x="43017" y="77243"/>
                    <a:pt x="40069" y="79177"/>
                    <a:pt x="36799" y="80490"/>
                  </a:cubicBezTo>
                  <a:cubicBezTo>
                    <a:pt x="33532" y="81805"/>
                    <a:pt x="30207" y="82443"/>
                    <a:pt x="26825" y="82407"/>
                  </a:cubicBezTo>
                  <a:cubicBezTo>
                    <a:pt x="23445" y="82366"/>
                    <a:pt x="20139" y="81675"/>
                    <a:pt x="16906" y="80321"/>
                  </a:cubicBezTo>
                  <a:cubicBezTo>
                    <a:pt x="13677" y="78970"/>
                    <a:pt x="10801" y="76922"/>
                    <a:pt x="8285" y="74178"/>
                  </a:cubicBezTo>
                  <a:cubicBezTo>
                    <a:pt x="5768" y="71437"/>
                    <a:pt x="3758" y="68000"/>
                    <a:pt x="2253" y="63866"/>
                  </a:cubicBezTo>
                  <a:cubicBezTo>
                    <a:pt x="749" y="59735"/>
                    <a:pt x="0" y="54891"/>
                    <a:pt x="0" y="49331"/>
                  </a:cubicBezTo>
                  <a:lnTo>
                    <a:pt x="113" y="49218"/>
                  </a:lnTo>
                  <a:cubicBezTo>
                    <a:pt x="113" y="44860"/>
                    <a:pt x="508" y="40524"/>
                    <a:pt x="1296" y="36203"/>
                  </a:cubicBezTo>
                  <a:cubicBezTo>
                    <a:pt x="2086" y="31884"/>
                    <a:pt x="3306" y="27789"/>
                    <a:pt x="4961" y="23920"/>
                  </a:cubicBezTo>
                  <a:cubicBezTo>
                    <a:pt x="6611" y="20054"/>
                    <a:pt x="8791" y="16484"/>
                    <a:pt x="11495" y="13215"/>
                  </a:cubicBezTo>
                  <a:cubicBezTo>
                    <a:pt x="14200" y="9949"/>
                    <a:pt x="17470" y="7188"/>
                    <a:pt x="21303" y="4933"/>
                  </a:cubicBezTo>
                  <a:cubicBezTo>
                    <a:pt x="21828" y="4632"/>
                    <a:pt x="22635" y="4256"/>
                    <a:pt x="23726" y="3806"/>
                  </a:cubicBezTo>
                  <a:cubicBezTo>
                    <a:pt x="24813" y="3353"/>
                    <a:pt x="25960" y="2922"/>
                    <a:pt x="27162" y="2510"/>
                  </a:cubicBezTo>
                  <a:cubicBezTo>
                    <a:pt x="28367" y="2098"/>
                    <a:pt x="29533" y="1742"/>
                    <a:pt x="30658" y="1438"/>
                  </a:cubicBezTo>
                  <a:cubicBezTo>
                    <a:pt x="31785" y="1139"/>
                    <a:pt x="32648" y="913"/>
                    <a:pt x="33253" y="761"/>
                  </a:cubicBezTo>
                  <a:cubicBezTo>
                    <a:pt x="34301" y="537"/>
                    <a:pt x="35486" y="369"/>
                    <a:pt x="36802" y="253"/>
                  </a:cubicBezTo>
                  <a:cubicBezTo>
                    <a:pt x="38117" y="140"/>
                    <a:pt x="39375" y="67"/>
                    <a:pt x="40577" y="29"/>
                  </a:cubicBezTo>
                  <a:cubicBezTo>
                    <a:pt x="41777" y="-10"/>
                    <a:pt x="42868" y="-10"/>
                    <a:pt x="43846" y="29"/>
                  </a:cubicBezTo>
                  <a:cubicBezTo>
                    <a:pt x="44820" y="67"/>
                    <a:pt x="45538" y="123"/>
                    <a:pt x="45986" y="198"/>
                  </a:cubicBezTo>
                  <a:cubicBezTo>
                    <a:pt x="46961" y="198"/>
                    <a:pt x="47696" y="612"/>
                    <a:pt x="48185" y="1436"/>
                  </a:cubicBezTo>
                  <a:cubicBezTo>
                    <a:pt x="48672" y="2264"/>
                    <a:pt x="48976" y="3182"/>
                    <a:pt x="49086" y="4196"/>
                  </a:cubicBezTo>
                  <a:cubicBezTo>
                    <a:pt x="49200" y="5210"/>
                    <a:pt x="49144" y="6169"/>
                    <a:pt x="48918" y="7070"/>
                  </a:cubicBezTo>
                  <a:cubicBezTo>
                    <a:pt x="48691" y="7971"/>
                    <a:pt x="48352" y="8573"/>
                    <a:pt x="47903" y="8874"/>
                  </a:cubicBezTo>
                  <a:cubicBezTo>
                    <a:pt x="42943" y="8949"/>
                    <a:pt x="38510" y="9380"/>
                    <a:pt x="34604" y="10170"/>
                  </a:cubicBezTo>
                  <a:cubicBezTo>
                    <a:pt x="30694" y="10963"/>
                    <a:pt x="27499" y="12444"/>
                    <a:pt x="25023" y="14624"/>
                  </a:cubicBezTo>
                  <a:close/>
                  <a:moveTo>
                    <a:pt x="43957" y="47753"/>
                  </a:moveTo>
                  <a:cubicBezTo>
                    <a:pt x="43957" y="45272"/>
                    <a:pt x="43319" y="43172"/>
                    <a:pt x="42042" y="41444"/>
                  </a:cubicBezTo>
                  <a:cubicBezTo>
                    <a:pt x="40762" y="39717"/>
                    <a:pt x="39129" y="38402"/>
                    <a:pt x="37139" y="37499"/>
                  </a:cubicBezTo>
                  <a:cubicBezTo>
                    <a:pt x="35149" y="36598"/>
                    <a:pt x="32949" y="36130"/>
                    <a:pt x="30547" y="36090"/>
                  </a:cubicBezTo>
                  <a:cubicBezTo>
                    <a:pt x="28140" y="36056"/>
                    <a:pt x="25811" y="36451"/>
                    <a:pt x="23558" y="37275"/>
                  </a:cubicBezTo>
                  <a:cubicBezTo>
                    <a:pt x="21305" y="38103"/>
                    <a:pt x="19277" y="39416"/>
                    <a:pt x="17472" y="41218"/>
                  </a:cubicBezTo>
                  <a:cubicBezTo>
                    <a:pt x="15667" y="43022"/>
                    <a:pt x="14354" y="45275"/>
                    <a:pt x="13526" y="47982"/>
                  </a:cubicBezTo>
                  <a:cubicBezTo>
                    <a:pt x="13078" y="49485"/>
                    <a:pt x="12755" y="51135"/>
                    <a:pt x="12569" y="52940"/>
                  </a:cubicBezTo>
                  <a:cubicBezTo>
                    <a:pt x="12384" y="54744"/>
                    <a:pt x="12360" y="56396"/>
                    <a:pt x="12511" y="57897"/>
                  </a:cubicBezTo>
                  <a:cubicBezTo>
                    <a:pt x="12738" y="60000"/>
                    <a:pt x="13208" y="61937"/>
                    <a:pt x="13921" y="63700"/>
                  </a:cubicBezTo>
                  <a:cubicBezTo>
                    <a:pt x="14634" y="65466"/>
                    <a:pt x="15631" y="66913"/>
                    <a:pt x="16906" y="68041"/>
                  </a:cubicBezTo>
                  <a:cubicBezTo>
                    <a:pt x="18185" y="69166"/>
                    <a:pt x="19705" y="69956"/>
                    <a:pt x="21471" y="70406"/>
                  </a:cubicBezTo>
                  <a:cubicBezTo>
                    <a:pt x="23237" y="70854"/>
                    <a:pt x="25247" y="70821"/>
                    <a:pt x="27499" y="70293"/>
                  </a:cubicBezTo>
                  <a:cubicBezTo>
                    <a:pt x="28552" y="70069"/>
                    <a:pt x="29586" y="69840"/>
                    <a:pt x="30600" y="69616"/>
                  </a:cubicBezTo>
                  <a:cubicBezTo>
                    <a:pt x="31614" y="69392"/>
                    <a:pt x="32609" y="68978"/>
                    <a:pt x="33590" y="68378"/>
                  </a:cubicBezTo>
                  <a:cubicBezTo>
                    <a:pt x="35240" y="67402"/>
                    <a:pt x="36705" y="66123"/>
                    <a:pt x="37985" y="64545"/>
                  </a:cubicBezTo>
                  <a:cubicBezTo>
                    <a:pt x="39261" y="62970"/>
                    <a:pt x="40350" y="61240"/>
                    <a:pt x="41251" y="59362"/>
                  </a:cubicBezTo>
                  <a:cubicBezTo>
                    <a:pt x="42155" y="57485"/>
                    <a:pt x="42832" y="55551"/>
                    <a:pt x="43280" y="53559"/>
                  </a:cubicBezTo>
                  <a:cubicBezTo>
                    <a:pt x="43733" y="51566"/>
                    <a:pt x="43957" y="49632"/>
                    <a:pt x="43957" y="47753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12101725" y="5719383"/>
              <a:ext cx="27383" cy="76010"/>
            </a:xfrm>
            <a:custGeom>
              <a:rect b="b" l="l" r="r" t="t"/>
              <a:pathLst>
                <a:path extrusionOk="0" h="76010" w="27383">
                  <a:moveTo>
                    <a:pt x="27384" y="504"/>
                  </a:moveTo>
                  <a:cubicBezTo>
                    <a:pt x="26781" y="4259"/>
                    <a:pt x="26295" y="7622"/>
                    <a:pt x="25919" y="10587"/>
                  </a:cubicBezTo>
                  <a:cubicBezTo>
                    <a:pt x="25541" y="13557"/>
                    <a:pt x="25261" y="16318"/>
                    <a:pt x="25073" y="18871"/>
                  </a:cubicBezTo>
                  <a:cubicBezTo>
                    <a:pt x="24885" y="21427"/>
                    <a:pt x="24772" y="23848"/>
                    <a:pt x="24736" y="26141"/>
                  </a:cubicBezTo>
                  <a:cubicBezTo>
                    <a:pt x="24697" y="28432"/>
                    <a:pt x="24697" y="30798"/>
                    <a:pt x="24736" y="33240"/>
                  </a:cubicBezTo>
                  <a:cubicBezTo>
                    <a:pt x="24772" y="35683"/>
                    <a:pt x="24811" y="38311"/>
                    <a:pt x="24849" y="41129"/>
                  </a:cubicBezTo>
                  <a:cubicBezTo>
                    <a:pt x="24888" y="43945"/>
                    <a:pt x="24943" y="47120"/>
                    <a:pt x="25018" y="50651"/>
                  </a:cubicBezTo>
                  <a:lnTo>
                    <a:pt x="25244" y="74653"/>
                  </a:lnTo>
                  <a:cubicBezTo>
                    <a:pt x="24866" y="74957"/>
                    <a:pt x="24416" y="75219"/>
                    <a:pt x="23893" y="75443"/>
                  </a:cubicBezTo>
                  <a:cubicBezTo>
                    <a:pt x="23440" y="75595"/>
                    <a:pt x="22915" y="75745"/>
                    <a:pt x="22315" y="75896"/>
                  </a:cubicBezTo>
                  <a:cubicBezTo>
                    <a:pt x="21712" y="76048"/>
                    <a:pt x="20999" y="76048"/>
                    <a:pt x="20173" y="75896"/>
                  </a:cubicBezTo>
                  <a:cubicBezTo>
                    <a:pt x="19946" y="75896"/>
                    <a:pt x="19515" y="75839"/>
                    <a:pt x="18877" y="75725"/>
                  </a:cubicBezTo>
                  <a:cubicBezTo>
                    <a:pt x="18238" y="75614"/>
                    <a:pt x="17525" y="75482"/>
                    <a:pt x="16735" y="75330"/>
                  </a:cubicBezTo>
                  <a:cubicBezTo>
                    <a:pt x="15945" y="75181"/>
                    <a:pt x="15212" y="75015"/>
                    <a:pt x="14538" y="74824"/>
                  </a:cubicBezTo>
                  <a:cubicBezTo>
                    <a:pt x="13861" y="74639"/>
                    <a:pt x="13410" y="74543"/>
                    <a:pt x="13186" y="74543"/>
                  </a:cubicBezTo>
                  <a:cubicBezTo>
                    <a:pt x="12959" y="72815"/>
                    <a:pt x="12791" y="70787"/>
                    <a:pt x="12680" y="68458"/>
                  </a:cubicBezTo>
                  <a:cubicBezTo>
                    <a:pt x="12567" y="66128"/>
                    <a:pt x="12511" y="63722"/>
                    <a:pt x="12511" y="61246"/>
                  </a:cubicBezTo>
                  <a:cubicBezTo>
                    <a:pt x="12511" y="58764"/>
                    <a:pt x="12528" y="56344"/>
                    <a:pt x="12567" y="53976"/>
                  </a:cubicBezTo>
                  <a:cubicBezTo>
                    <a:pt x="12605" y="51610"/>
                    <a:pt x="12661" y="49524"/>
                    <a:pt x="12735" y="47720"/>
                  </a:cubicBezTo>
                  <a:lnTo>
                    <a:pt x="12849" y="47720"/>
                  </a:lnTo>
                  <a:cubicBezTo>
                    <a:pt x="12998" y="46070"/>
                    <a:pt x="13090" y="44586"/>
                    <a:pt x="13131" y="43268"/>
                  </a:cubicBezTo>
                  <a:cubicBezTo>
                    <a:pt x="13167" y="41958"/>
                    <a:pt x="13167" y="40679"/>
                    <a:pt x="13131" y="39438"/>
                  </a:cubicBezTo>
                  <a:cubicBezTo>
                    <a:pt x="13092" y="38198"/>
                    <a:pt x="13056" y="36921"/>
                    <a:pt x="13017" y="35606"/>
                  </a:cubicBezTo>
                  <a:cubicBezTo>
                    <a:pt x="12979" y="34290"/>
                    <a:pt x="12996" y="32807"/>
                    <a:pt x="13073" y="31154"/>
                  </a:cubicBezTo>
                  <a:cubicBezTo>
                    <a:pt x="13147" y="28899"/>
                    <a:pt x="13280" y="26327"/>
                    <a:pt x="13468" y="23434"/>
                  </a:cubicBezTo>
                  <a:cubicBezTo>
                    <a:pt x="13653" y="20543"/>
                    <a:pt x="13786" y="17896"/>
                    <a:pt x="13863" y="15492"/>
                  </a:cubicBezTo>
                  <a:cubicBezTo>
                    <a:pt x="12058" y="16544"/>
                    <a:pt x="10331" y="17481"/>
                    <a:pt x="8678" y="18310"/>
                  </a:cubicBezTo>
                  <a:cubicBezTo>
                    <a:pt x="7023" y="19134"/>
                    <a:pt x="5710" y="19811"/>
                    <a:pt x="4734" y="20338"/>
                  </a:cubicBezTo>
                  <a:cubicBezTo>
                    <a:pt x="3681" y="19886"/>
                    <a:pt x="2819" y="19081"/>
                    <a:pt x="2142" y="17915"/>
                  </a:cubicBezTo>
                  <a:cubicBezTo>
                    <a:pt x="1465" y="16749"/>
                    <a:pt x="752" y="15306"/>
                    <a:pt x="0" y="13574"/>
                  </a:cubicBezTo>
                  <a:cubicBezTo>
                    <a:pt x="75" y="12974"/>
                    <a:pt x="337" y="12391"/>
                    <a:pt x="788" y="11830"/>
                  </a:cubicBezTo>
                  <a:cubicBezTo>
                    <a:pt x="1241" y="11264"/>
                    <a:pt x="1783" y="10741"/>
                    <a:pt x="2424" y="10250"/>
                  </a:cubicBezTo>
                  <a:cubicBezTo>
                    <a:pt x="3060" y="9763"/>
                    <a:pt x="3720" y="9330"/>
                    <a:pt x="4395" y="8954"/>
                  </a:cubicBezTo>
                  <a:cubicBezTo>
                    <a:pt x="5069" y="8578"/>
                    <a:pt x="5710" y="8241"/>
                    <a:pt x="6310" y="7940"/>
                  </a:cubicBezTo>
                  <a:cubicBezTo>
                    <a:pt x="8413" y="6813"/>
                    <a:pt x="10892" y="5459"/>
                    <a:pt x="13747" y="3883"/>
                  </a:cubicBezTo>
                  <a:cubicBezTo>
                    <a:pt x="16602" y="2303"/>
                    <a:pt x="19231" y="1104"/>
                    <a:pt x="21638" y="275"/>
                  </a:cubicBezTo>
                  <a:cubicBezTo>
                    <a:pt x="22688" y="-21"/>
                    <a:pt x="23835" y="-79"/>
                    <a:pt x="25076" y="106"/>
                  </a:cubicBezTo>
                  <a:cubicBezTo>
                    <a:pt x="26314" y="294"/>
                    <a:pt x="27083" y="427"/>
                    <a:pt x="27384" y="504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12093045" y="5932980"/>
              <a:ext cx="54676" cy="78920"/>
            </a:xfrm>
            <a:custGeom>
              <a:rect b="b" l="l" r="r" t="t"/>
              <a:pathLst>
                <a:path extrusionOk="0" h="78920" w="54676">
                  <a:moveTo>
                    <a:pt x="33037" y="375"/>
                  </a:moveTo>
                  <a:cubicBezTo>
                    <a:pt x="33488" y="302"/>
                    <a:pt x="34107" y="317"/>
                    <a:pt x="34897" y="432"/>
                  </a:cubicBezTo>
                  <a:cubicBezTo>
                    <a:pt x="35685" y="546"/>
                    <a:pt x="36511" y="734"/>
                    <a:pt x="37376" y="994"/>
                  </a:cubicBezTo>
                  <a:cubicBezTo>
                    <a:pt x="38239" y="1259"/>
                    <a:pt x="39067" y="1541"/>
                    <a:pt x="39858" y="1839"/>
                  </a:cubicBezTo>
                  <a:cubicBezTo>
                    <a:pt x="40645" y="2140"/>
                    <a:pt x="41228" y="2439"/>
                    <a:pt x="41604" y="2740"/>
                  </a:cubicBezTo>
                  <a:cubicBezTo>
                    <a:pt x="43859" y="4696"/>
                    <a:pt x="45849" y="6891"/>
                    <a:pt x="47577" y="9333"/>
                  </a:cubicBezTo>
                  <a:cubicBezTo>
                    <a:pt x="49304" y="11776"/>
                    <a:pt x="50694" y="14498"/>
                    <a:pt x="51747" y="17504"/>
                  </a:cubicBezTo>
                  <a:cubicBezTo>
                    <a:pt x="52198" y="18781"/>
                    <a:pt x="52610" y="20245"/>
                    <a:pt x="52988" y="21898"/>
                  </a:cubicBezTo>
                  <a:cubicBezTo>
                    <a:pt x="53362" y="23550"/>
                    <a:pt x="53682" y="25241"/>
                    <a:pt x="53945" y="26969"/>
                  </a:cubicBezTo>
                  <a:cubicBezTo>
                    <a:pt x="54207" y="28696"/>
                    <a:pt x="54395" y="30406"/>
                    <a:pt x="54508" y="32097"/>
                  </a:cubicBezTo>
                  <a:cubicBezTo>
                    <a:pt x="54622" y="33788"/>
                    <a:pt x="54677" y="35349"/>
                    <a:pt x="54677" y="36773"/>
                  </a:cubicBezTo>
                  <a:cubicBezTo>
                    <a:pt x="54677" y="41581"/>
                    <a:pt x="54075" y="46485"/>
                    <a:pt x="52872" y="51479"/>
                  </a:cubicBezTo>
                  <a:cubicBezTo>
                    <a:pt x="51670" y="56477"/>
                    <a:pt x="49887" y="61001"/>
                    <a:pt x="47519" y="65057"/>
                  </a:cubicBezTo>
                  <a:cubicBezTo>
                    <a:pt x="45153" y="69116"/>
                    <a:pt x="42221" y="72441"/>
                    <a:pt x="38728" y="75033"/>
                  </a:cubicBezTo>
                  <a:cubicBezTo>
                    <a:pt x="35234" y="77627"/>
                    <a:pt x="31232" y="78920"/>
                    <a:pt x="26725" y="78920"/>
                  </a:cubicBezTo>
                  <a:cubicBezTo>
                    <a:pt x="24168" y="78920"/>
                    <a:pt x="21651" y="78545"/>
                    <a:pt x="19172" y="77793"/>
                  </a:cubicBezTo>
                  <a:cubicBezTo>
                    <a:pt x="16690" y="77044"/>
                    <a:pt x="14363" y="75878"/>
                    <a:pt x="12185" y="74298"/>
                  </a:cubicBezTo>
                  <a:cubicBezTo>
                    <a:pt x="10081" y="72797"/>
                    <a:pt x="8446" y="71198"/>
                    <a:pt x="7282" y="69509"/>
                  </a:cubicBezTo>
                  <a:cubicBezTo>
                    <a:pt x="6118" y="67818"/>
                    <a:pt x="4933" y="65775"/>
                    <a:pt x="3733" y="63366"/>
                  </a:cubicBezTo>
                  <a:lnTo>
                    <a:pt x="3620" y="63256"/>
                  </a:lnTo>
                  <a:cubicBezTo>
                    <a:pt x="2868" y="61904"/>
                    <a:pt x="2268" y="60307"/>
                    <a:pt x="1815" y="58467"/>
                  </a:cubicBezTo>
                  <a:cubicBezTo>
                    <a:pt x="1365" y="56624"/>
                    <a:pt x="1008" y="54728"/>
                    <a:pt x="746" y="52775"/>
                  </a:cubicBezTo>
                  <a:cubicBezTo>
                    <a:pt x="481" y="50821"/>
                    <a:pt x="293" y="48870"/>
                    <a:pt x="182" y="46916"/>
                  </a:cubicBezTo>
                  <a:cubicBezTo>
                    <a:pt x="69" y="44963"/>
                    <a:pt x="13" y="43236"/>
                    <a:pt x="13" y="41732"/>
                  </a:cubicBezTo>
                  <a:cubicBezTo>
                    <a:pt x="-62" y="38577"/>
                    <a:pt x="182" y="35214"/>
                    <a:pt x="746" y="31644"/>
                  </a:cubicBezTo>
                  <a:cubicBezTo>
                    <a:pt x="1307" y="28077"/>
                    <a:pt x="2191" y="24639"/>
                    <a:pt x="3393" y="21334"/>
                  </a:cubicBezTo>
                  <a:cubicBezTo>
                    <a:pt x="4593" y="18027"/>
                    <a:pt x="6118" y="14965"/>
                    <a:pt x="7957" y="12147"/>
                  </a:cubicBezTo>
                  <a:cubicBezTo>
                    <a:pt x="9797" y="9331"/>
                    <a:pt x="11958" y="7095"/>
                    <a:pt x="14440" y="5443"/>
                  </a:cubicBezTo>
                  <a:cubicBezTo>
                    <a:pt x="15264" y="4766"/>
                    <a:pt x="16430" y="4034"/>
                    <a:pt x="17933" y="3248"/>
                  </a:cubicBezTo>
                  <a:cubicBezTo>
                    <a:pt x="19437" y="2458"/>
                    <a:pt x="21070" y="1781"/>
                    <a:pt x="22836" y="1220"/>
                  </a:cubicBezTo>
                  <a:cubicBezTo>
                    <a:pt x="24600" y="654"/>
                    <a:pt x="26385" y="278"/>
                    <a:pt x="28190" y="93"/>
                  </a:cubicBezTo>
                  <a:cubicBezTo>
                    <a:pt x="29992" y="-93"/>
                    <a:pt x="31608" y="-1"/>
                    <a:pt x="33037" y="375"/>
                  </a:cubicBezTo>
                  <a:close/>
                  <a:moveTo>
                    <a:pt x="28190" y="10853"/>
                  </a:moveTo>
                  <a:cubicBezTo>
                    <a:pt x="25260" y="11005"/>
                    <a:pt x="22704" y="11925"/>
                    <a:pt x="20526" y="13614"/>
                  </a:cubicBezTo>
                  <a:cubicBezTo>
                    <a:pt x="18345" y="15305"/>
                    <a:pt x="16524" y="17504"/>
                    <a:pt x="15059" y="20207"/>
                  </a:cubicBezTo>
                  <a:cubicBezTo>
                    <a:pt x="13592" y="22912"/>
                    <a:pt x="12447" y="25954"/>
                    <a:pt x="11621" y="29334"/>
                  </a:cubicBezTo>
                  <a:cubicBezTo>
                    <a:pt x="10792" y="32714"/>
                    <a:pt x="10269" y="36096"/>
                    <a:pt x="10043" y="39475"/>
                  </a:cubicBezTo>
                  <a:cubicBezTo>
                    <a:pt x="9819" y="42855"/>
                    <a:pt x="9891" y="46201"/>
                    <a:pt x="10269" y="49506"/>
                  </a:cubicBezTo>
                  <a:cubicBezTo>
                    <a:pt x="10643" y="52813"/>
                    <a:pt x="11546" y="55928"/>
                    <a:pt x="12975" y="58859"/>
                  </a:cubicBezTo>
                  <a:cubicBezTo>
                    <a:pt x="14327" y="61789"/>
                    <a:pt x="16319" y="63836"/>
                    <a:pt x="18948" y="65002"/>
                  </a:cubicBezTo>
                  <a:cubicBezTo>
                    <a:pt x="21576" y="66168"/>
                    <a:pt x="24246" y="66561"/>
                    <a:pt x="26949" y="66185"/>
                  </a:cubicBezTo>
                  <a:cubicBezTo>
                    <a:pt x="30105" y="65732"/>
                    <a:pt x="32642" y="64684"/>
                    <a:pt x="34557" y="63029"/>
                  </a:cubicBezTo>
                  <a:cubicBezTo>
                    <a:pt x="36473" y="61379"/>
                    <a:pt x="38219" y="58939"/>
                    <a:pt x="39797" y="55706"/>
                  </a:cubicBezTo>
                  <a:cubicBezTo>
                    <a:pt x="40997" y="53302"/>
                    <a:pt x="41939" y="50522"/>
                    <a:pt x="42614" y="47367"/>
                  </a:cubicBezTo>
                  <a:cubicBezTo>
                    <a:pt x="43291" y="44214"/>
                    <a:pt x="43686" y="40964"/>
                    <a:pt x="43797" y="37621"/>
                  </a:cubicBezTo>
                  <a:cubicBezTo>
                    <a:pt x="43910" y="34277"/>
                    <a:pt x="43703" y="30970"/>
                    <a:pt x="43178" y="27703"/>
                  </a:cubicBezTo>
                  <a:cubicBezTo>
                    <a:pt x="42652" y="24434"/>
                    <a:pt x="41768" y="21544"/>
                    <a:pt x="40530" y="19024"/>
                  </a:cubicBezTo>
                  <a:cubicBezTo>
                    <a:pt x="39289" y="16509"/>
                    <a:pt x="37656" y="14500"/>
                    <a:pt x="35627" y="12997"/>
                  </a:cubicBezTo>
                  <a:cubicBezTo>
                    <a:pt x="33598" y="11496"/>
                    <a:pt x="31119" y="10781"/>
                    <a:pt x="28190" y="10853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12330840" y="5969698"/>
              <a:ext cx="12847" cy="13404"/>
            </a:xfrm>
            <a:custGeom>
              <a:rect b="b" l="l" r="r" t="t"/>
              <a:pathLst>
                <a:path extrusionOk="0" h="13404" w="12847">
                  <a:moveTo>
                    <a:pt x="3328" y="12386"/>
                  </a:moveTo>
                  <a:cubicBezTo>
                    <a:pt x="1900" y="11637"/>
                    <a:pt x="943" y="10623"/>
                    <a:pt x="454" y="9343"/>
                  </a:cubicBezTo>
                  <a:cubicBezTo>
                    <a:pt x="-35" y="8067"/>
                    <a:pt x="-129" y="6771"/>
                    <a:pt x="172" y="5453"/>
                  </a:cubicBezTo>
                  <a:cubicBezTo>
                    <a:pt x="473" y="4143"/>
                    <a:pt x="1093" y="2977"/>
                    <a:pt x="2032" y="1963"/>
                  </a:cubicBezTo>
                  <a:cubicBezTo>
                    <a:pt x="2972" y="949"/>
                    <a:pt x="4155" y="327"/>
                    <a:pt x="5583" y="103"/>
                  </a:cubicBezTo>
                  <a:cubicBezTo>
                    <a:pt x="7612" y="-198"/>
                    <a:pt x="9245" y="161"/>
                    <a:pt x="10486" y="1175"/>
                  </a:cubicBezTo>
                  <a:cubicBezTo>
                    <a:pt x="11727" y="2189"/>
                    <a:pt x="12476" y="3427"/>
                    <a:pt x="12741" y="4894"/>
                  </a:cubicBezTo>
                  <a:cubicBezTo>
                    <a:pt x="13004" y="6361"/>
                    <a:pt x="12777" y="7864"/>
                    <a:pt x="12064" y="9404"/>
                  </a:cubicBezTo>
                  <a:cubicBezTo>
                    <a:pt x="11349" y="10943"/>
                    <a:pt x="10014" y="12128"/>
                    <a:pt x="8063" y="12952"/>
                  </a:cubicBezTo>
                  <a:cubicBezTo>
                    <a:pt x="7010" y="13405"/>
                    <a:pt x="6109" y="13518"/>
                    <a:pt x="5357" y="13289"/>
                  </a:cubicBezTo>
                  <a:cubicBezTo>
                    <a:pt x="4605" y="13063"/>
                    <a:pt x="3928" y="12762"/>
                    <a:pt x="3328" y="12386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12532721" y="5950441"/>
              <a:ext cx="51187" cy="51174"/>
            </a:xfrm>
            <a:custGeom>
              <a:rect b="b" l="l" r="r" t="t"/>
              <a:pathLst>
                <a:path extrusionOk="0" h="51174" w="51187">
                  <a:moveTo>
                    <a:pt x="30446" y="303"/>
                  </a:moveTo>
                  <a:cubicBezTo>
                    <a:pt x="30518" y="681"/>
                    <a:pt x="30576" y="1488"/>
                    <a:pt x="30614" y="2726"/>
                  </a:cubicBezTo>
                  <a:cubicBezTo>
                    <a:pt x="30653" y="3967"/>
                    <a:pt x="30672" y="5506"/>
                    <a:pt x="30672" y="7349"/>
                  </a:cubicBezTo>
                  <a:cubicBezTo>
                    <a:pt x="30672" y="9192"/>
                    <a:pt x="30634" y="11254"/>
                    <a:pt x="30559" y="13547"/>
                  </a:cubicBezTo>
                  <a:cubicBezTo>
                    <a:pt x="30484" y="15838"/>
                    <a:pt x="30407" y="18222"/>
                    <a:pt x="30335" y="20704"/>
                  </a:cubicBezTo>
                  <a:cubicBezTo>
                    <a:pt x="32363" y="20704"/>
                    <a:pt x="34411" y="20723"/>
                    <a:pt x="36479" y="20757"/>
                  </a:cubicBezTo>
                  <a:cubicBezTo>
                    <a:pt x="38546" y="20798"/>
                    <a:pt x="40478" y="20831"/>
                    <a:pt x="42282" y="20870"/>
                  </a:cubicBezTo>
                  <a:cubicBezTo>
                    <a:pt x="44087" y="20908"/>
                    <a:pt x="45701" y="20964"/>
                    <a:pt x="47130" y="21041"/>
                  </a:cubicBezTo>
                  <a:cubicBezTo>
                    <a:pt x="48554" y="21116"/>
                    <a:pt x="49607" y="21190"/>
                    <a:pt x="50284" y="21265"/>
                  </a:cubicBezTo>
                  <a:cubicBezTo>
                    <a:pt x="50585" y="21566"/>
                    <a:pt x="50809" y="22166"/>
                    <a:pt x="50961" y="23069"/>
                  </a:cubicBezTo>
                  <a:cubicBezTo>
                    <a:pt x="51112" y="23970"/>
                    <a:pt x="51187" y="24912"/>
                    <a:pt x="51187" y="25885"/>
                  </a:cubicBezTo>
                  <a:cubicBezTo>
                    <a:pt x="51187" y="26866"/>
                    <a:pt x="51146" y="27745"/>
                    <a:pt x="51074" y="28535"/>
                  </a:cubicBezTo>
                  <a:cubicBezTo>
                    <a:pt x="50999" y="29323"/>
                    <a:pt x="50922" y="29754"/>
                    <a:pt x="50850" y="29831"/>
                  </a:cubicBezTo>
                  <a:cubicBezTo>
                    <a:pt x="50471" y="29983"/>
                    <a:pt x="49645" y="30093"/>
                    <a:pt x="48368" y="30168"/>
                  </a:cubicBezTo>
                  <a:cubicBezTo>
                    <a:pt x="47089" y="30243"/>
                    <a:pt x="45511" y="30301"/>
                    <a:pt x="43634" y="30337"/>
                  </a:cubicBezTo>
                  <a:cubicBezTo>
                    <a:pt x="41755" y="30378"/>
                    <a:pt x="39649" y="30411"/>
                    <a:pt x="37322" y="30450"/>
                  </a:cubicBezTo>
                  <a:cubicBezTo>
                    <a:pt x="34994" y="30488"/>
                    <a:pt x="32551" y="30508"/>
                    <a:pt x="29998" y="30508"/>
                  </a:cubicBezTo>
                  <a:cubicBezTo>
                    <a:pt x="29846" y="35092"/>
                    <a:pt x="29696" y="39182"/>
                    <a:pt x="29545" y="42790"/>
                  </a:cubicBezTo>
                  <a:cubicBezTo>
                    <a:pt x="29393" y="46394"/>
                    <a:pt x="29282" y="48690"/>
                    <a:pt x="29207" y="49665"/>
                  </a:cubicBezTo>
                  <a:cubicBezTo>
                    <a:pt x="28379" y="50494"/>
                    <a:pt x="27292" y="50961"/>
                    <a:pt x="25940" y="51075"/>
                  </a:cubicBezTo>
                  <a:cubicBezTo>
                    <a:pt x="24589" y="51185"/>
                    <a:pt x="22931" y="51205"/>
                    <a:pt x="20980" y="51128"/>
                  </a:cubicBezTo>
                  <a:cubicBezTo>
                    <a:pt x="20532" y="50831"/>
                    <a:pt x="20209" y="49945"/>
                    <a:pt x="20023" y="48480"/>
                  </a:cubicBezTo>
                  <a:cubicBezTo>
                    <a:pt x="19833" y="47013"/>
                    <a:pt x="19741" y="45419"/>
                    <a:pt x="19741" y="43691"/>
                  </a:cubicBezTo>
                  <a:cubicBezTo>
                    <a:pt x="19741" y="41964"/>
                    <a:pt x="19799" y="40312"/>
                    <a:pt x="19910" y="38734"/>
                  </a:cubicBezTo>
                  <a:cubicBezTo>
                    <a:pt x="20023" y="37154"/>
                    <a:pt x="20081" y="36029"/>
                    <a:pt x="20081" y="35354"/>
                  </a:cubicBezTo>
                  <a:lnTo>
                    <a:pt x="20081" y="30618"/>
                  </a:lnTo>
                  <a:lnTo>
                    <a:pt x="1482" y="30618"/>
                  </a:lnTo>
                  <a:cubicBezTo>
                    <a:pt x="653" y="29795"/>
                    <a:pt x="185" y="28723"/>
                    <a:pt x="74" y="27408"/>
                  </a:cubicBezTo>
                  <a:cubicBezTo>
                    <a:pt x="-39" y="26092"/>
                    <a:pt x="-24" y="24459"/>
                    <a:pt x="128" y="22505"/>
                  </a:cubicBezTo>
                  <a:cubicBezTo>
                    <a:pt x="429" y="21980"/>
                    <a:pt x="1294" y="21605"/>
                    <a:pt x="2722" y="21381"/>
                  </a:cubicBezTo>
                  <a:cubicBezTo>
                    <a:pt x="4149" y="21154"/>
                    <a:pt x="5727" y="21005"/>
                    <a:pt x="7456" y="20928"/>
                  </a:cubicBezTo>
                  <a:cubicBezTo>
                    <a:pt x="9184" y="20853"/>
                    <a:pt x="10837" y="20814"/>
                    <a:pt x="12415" y="20814"/>
                  </a:cubicBezTo>
                  <a:cubicBezTo>
                    <a:pt x="13995" y="20814"/>
                    <a:pt x="15120" y="20814"/>
                    <a:pt x="15795" y="20814"/>
                  </a:cubicBezTo>
                  <a:cubicBezTo>
                    <a:pt x="16323" y="20814"/>
                    <a:pt x="16980" y="20798"/>
                    <a:pt x="17771" y="20757"/>
                  </a:cubicBezTo>
                  <a:cubicBezTo>
                    <a:pt x="18558" y="20723"/>
                    <a:pt x="19476" y="20704"/>
                    <a:pt x="20532" y="20704"/>
                  </a:cubicBezTo>
                  <a:cubicBezTo>
                    <a:pt x="20604" y="18673"/>
                    <a:pt x="20700" y="16628"/>
                    <a:pt x="20813" y="14561"/>
                  </a:cubicBezTo>
                  <a:cubicBezTo>
                    <a:pt x="20924" y="12494"/>
                    <a:pt x="21038" y="10577"/>
                    <a:pt x="21151" y="8811"/>
                  </a:cubicBezTo>
                  <a:cubicBezTo>
                    <a:pt x="21262" y="7048"/>
                    <a:pt x="21375" y="5472"/>
                    <a:pt x="21488" y="4078"/>
                  </a:cubicBezTo>
                  <a:cubicBezTo>
                    <a:pt x="21599" y="2690"/>
                    <a:pt x="21731" y="1654"/>
                    <a:pt x="21883" y="977"/>
                  </a:cubicBezTo>
                  <a:cubicBezTo>
                    <a:pt x="22180" y="681"/>
                    <a:pt x="22784" y="452"/>
                    <a:pt x="23685" y="301"/>
                  </a:cubicBezTo>
                  <a:cubicBezTo>
                    <a:pt x="24589" y="151"/>
                    <a:pt x="25528" y="57"/>
                    <a:pt x="26504" y="19"/>
                  </a:cubicBezTo>
                  <a:cubicBezTo>
                    <a:pt x="27480" y="-20"/>
                    <a:pt x="28364" y="2"/>
                    <a:pt x="29152" y="77"/>
                  </a:cubicBezTo>
                  <a:cubicBezTo>
                    <a:pt x="29937" y="154"/>
                    <a:pt x="30371" y="231"/>
                    <a:pt x="30446" y="303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12750754" y="5962124"/>
              <a:ext cx="51187" cy="27949"/>
            </a:xfrm>
            <a:custGeom>
              <a:rect b="b" l="l" r="r" t="t"/>
              <a:pathLst>
                <a:path extrusionOk="0" h="27949" w="51187">
                  <a:moveTo>
                    <a:pt x="50848" y="9130"/>
                  </a:moveTo>
                  <a:cubicBezTo>
                    <a:pt x="50323" y="9281"/>
                    <a:pt x="48839" y="9411"/>
                    <a:pt x="46396" y="9525"/>
                  </a:cubicBezTo>
                  <a:cubicBezTo>
                    <a:pt x="43953" y="9638"/>
                    <a:pt x="41042" y="9715"/>
                    <a:pt x="37662" y="9749"/>
                  </a:cubicBezTo>
                  <a:cubicBezTo>
                    <a:pt x="34282" y="9790"/>
                    <a:pt x="30634" y="9823"/>
                    <a:pt x="26729" y="9862"/>
                  </a:cubicBezTo>
                  <a:cubicBezTo>
                    <a:pt x="22821" y="9900"/>
                    <a:pt x="19140" y="9920"/>
                    <a:pt x="15682" y="9920"/>
                  </a:cubicBezTo>
                  <a:cubicBezTo>
                    <a:pt x="12225" y="9920"/>
                    <a:pt x="9201" y="9920"/>
                    <a:pt x="6611" y="9920"/>
                  </a:cubicBezTo>
                  <a:cubicBezTo>
                    <a:pt x="4017" y="9920"/>
                    <a:pt x="2308" y="9920"/>
                    <a:pt x="1482" y="9920"/>
                  </a:cubicBezTo>
                  <a:cubicBezTo>
                    <a:pt x="653" y="9096"/>
                    <a:pt x="186" y="8024"/>
                    <a:pt x="73" y="6706"/>
                  </a:cubicBezTo>
                  <a:cubicBezTo>
                    <a:pt x="-41" y="5396"/>
                    <a:pt x="-21" y="3758"/>
                    <a:pt x="130" y="1807"/>
                  </a:cubicBezTo>
                  <a:cubicBezTo>
                    <a:pt x="432" y="1282"/>
                    <a:pt x="1294" y="903"/>
                    <a:pt x="2720" y="679"/>
                  </a:cubicBezTo>
                  <a:cubicBezTo>
                    <a:pt x="4149" y="455"/>
                    <a:pt x="5725" y="304"/>
                    <a:pt x="7455" y="226"/>
                  </a:cubicBezTo>
                  <a:cubicBezTo>
                    <a:pt x="9182" y="154"/>
                    <a:pt x="10835" y="116"/>
                    <a:pt x="12415" y="116"/>
                  </a:cubicBezTo>
                  <a:cubicBezTo>
                    <a:pt x="13991" y="116"/>
                    <a:pt x="15121" y="116"/>
                    <a:pt x="15795" y="116"/>
                  </a:cubicBezTo>
                  <a:cubicBezTo>
                    <a:pt x="16619" y="116"/>
                    <a:pt x="17937" y="96"/>
                    <a:pt x="19739" y="58"/>
                  </a:cubicBezTo>
                  <a:cubicBezTo>
                    <a:pt x="21544" y="19"/>
                    <a:pt x="23592" y="0"/>
                    <a:pt x="25883" y="0"/>
                  </a:cubicBezTo>
                  <a:cubicBezTo>
                    <a:pt x="28177" y="0"/>
                    <a:pt x="30579" y="0"/>
                    <a:pt x="33096" y="0"/>
                  </a:cubicBezTo>
                  <a:cubicBezTo>
                    <a:pt x="35614" y="0"/>
                    <a:pt x="37999" y="19"/>
                    <a:pt x="40254" y="58"/>
                  </a:cubicBezTo>
                  <a:cubicBezTo>
                    <a:pt x="42509" y="96"/>
                    <a:pt x="44538" y="169"/>
                    <a:pt x="46340" y="282"/>
                  </a:cubicBezTo>
                  <a:cubicBezTo>
                    <a:pt x="48145" y="395"/>
                    <a:pt x="49458" y="491"/>
                    <a:pt x="50287" y="564"/>
                  </a:cubicBezTo>
                  <a:cubicBezTo>
                    <a:pt x="50588" y="867"/>
                    <a:pt x="50812" y="1467"/>
                    <a:pt x="50964" y="2368"/>
                  </a:cubicBezTo>
                  <a:cubicBezTo>
                    <a:pt x="51113" y="3269"/>
                    <a:pt x="51188" y="4211"/>
                    <a:pt x="51188" y="5186"/>
                  </a:cubicBezTo>
                  <a:cubicBezTo>
                    <a:pt x="51188" y="6162"/>
                    <a:pt x="51149" y="7044"/>
                    <a:pt x="51077" y="7834"/>
                  </a:cubicBezTo>
                  <a:cubicBezTo>
                    <a:pt x="51000" y="8624"/>
                    <a:pt x="50925" y="9057"/>
                    <a:pt x="50848" y="9130"/>
                  </a:cubicBezTo>
                  <a:close/>
                  <a:moveTo>
                    <a:pt x="50848" y="27160"/>
                  </a:moveTo>
                  <a:cubicBezTo>
                    <a:pt x="50323" y="27312"/>
                    <a:pt x="48839" y="27444"/>
                    <a:pt x="46396" y="27555"/>
                  </a:cubicBezTo>
                  <a:cubicBezTo>
                    <a:pt x="43953" y="27668"/>
                    <a:pt x="41042" y="27745"/>
                    <a:pt x="37662" y="27781"/>
                  </a:cubicBezTo>
                  <a:cubicBezTo>
                    <a:pt x="34282" y="27820"/>
                    <a:pt x="30634" y="27856"/>
                    <a:pt x="26729" y="27892"/>
                  </a:cubicBezTo>
                  <a:cubicBezTo>
                    <a:pt x="22821" y="27931"/>
                    <a:pt x="19140" y="27950"/>
                    <a:pt x="15682" y="27950"/>
                  </a:cubicBezTo>
                  <a:cubicBezTo>
                    <a:pt x="12225" y="27950"/>
                    <a:pt x="9201" y="27950"/>
                    <a:pt x="6611" y="27950"/>
                  </a:cubicBezTo>
                  <a:cubicBezTo>
                    <a:pt x="4017" y="27950"/>
                    <a:pt x="2308" y="27950"/>
                    <a:pt x="1482" y="27950"/>
                  </a:cubicBezTo>
                  <a:cubicBezTo>
                    <a:pt x="653" y="27126"/>
                    <a:pt x="186" y="26054"/>
                    <a:pt x="73" y="24737"/>
                  </a:cubicBezTo>
                  <a:cubicBezTo>
                    <a:pt x="-41" y="23426"/>
                    <a:pt x="-21" y="21788"/>
                    <a:pt x="130" y="19837"/>
                  </a:cubicBezTo>
                  <a:cubicBezTo>
                    <a:pt x="432" y="19312"/>
                    <a:pt x="1294" y="18934"/>
                    <a:pt x="2720" y="18710"/>
                  </a:cubicBezTo>
                  <a:cubicBezTo>
                    <a:pt x="4149" y="18486"/>
                    <a:pt x="5725" y="18334"/>
                    <a:pt x="7455" y="18257"/>
                  </a:cubicBezTo>
                  <a:cubicBezTo>
                    <a:pt x="9182" y="18185"/>
                    <a:pt x="10835" y="18146"/>
                    <a:pt x="12415" y="18146"/>
                  </a:cubicBezTo>
                  <a:cubicBezTo>
                    <a:pt x="13991" y="18146"/>
                    <a:pt x="15121" y="18146"/>
                    <a:pt x="15795" y="18146"/>
                  </a:cubicBezTo>
                  <a:cubicBezTo>
                    <a:pt x="16619" y="18146"/>
                    <a:pt x="17937" y="18127"/>
                    <a:pt x="19739" y="18088"/>
                  </a:cubicBezTo>
                  <a:cubicBezTo>
                    <a:pt x="21544" y="18050"/>
                    <a:pt x="23592" y="18030"/>
                    <a:pt x="25883" y="18030"/>
                  </a:cubicBezTo>
                  <a:cubicBezTo>
                    <a:pt x="28177" y="18030"/>
                    <a:pt x="30579" y="18030"/>
                    <a:pt x="33096" y="18030"/>
                  </a:cubicBezTo>
                  <a:cubicBezTo>
                    <a:pt x="35614" y="18030"/>
                    <a:pt x="37999" y="18050"/>
                    <a:pt x="40254" y="18088"/>
                  </a:cubicBezTo>
                  <a:cubicBezTo>
                    <a:pt x="42509" y="18127"/>
                    <a:pt x="44538" y="18201"/>
                    <a:pt x="46340" y="18312"/>
                  </a:cubicBezTo>
                  <a:cubicBezTo>
                    <a:pt x="48145" y="18425"/>
                    <a:pt x="49458" y="18522"/>
                    <a:pt x="50287" y="18594"/>
                  </a:cubicBezTo>
                  <a:cubicBezTo>
                    <a:pt x="50588" y="18898"/>
                    <a:pt x="50812" y="19497"/>
                    <a:pt x="50964" y="20398"/>
                  </a:cubicBezTo>
                  <a:cubicBezTo>
                    <a:pt x="51113" y="21302"/>
                    <a:pt x="51188" y="22241"/>
                    <a:pt x="51188" y="23217"/>
                  </a:cubicBezTo>
                  <a:cubicBezTo>
                    <a:pt x="51188" y="24192"/>
                    <a:pt x="51149" y="25074"/>
                    <a:pt x="51077" y="25864"/>
                  </a:cubicBezTo>
                  <a:cubicBezTo>
                    <a:pt x="51000" y="26654"/>
                    <a:pt x="50925" y="27088"/>
                    <a:pt x="50848" y="27160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12757681" y="5758661"/>
              <a:ext cx="34845" cy="10214"/>
            </a:xfrm>
            <a:custGeom>
              <a:rect b="b" l="l" r="r" t="t"/>
              <a:pathLst>
                <a:path extrusionOk="0" h="10214" w="34845">
                  <a:moveTo>
                    <a:pt x="34508" y="8861"/>
                  </a:moveTo>
                  <a:cubicBezTo>
                    <a:pt x="33980" y="9012"/>
                    <a:pt x="32889" y="9162"/>
                    <a:pt x="31238" y="9313"/>
                  </a:cubicBezTo>
                  <a:cubicBezTo>
                    <a:pt x="29586" y="9463"/>
                    <a:pt x="27668" y="9576"/>
                    <a:pt x="25490" y="9651"/>
                  </a:cubicBezTo>
                  <a:cubicBezTo>
                    <a:pt x="23309" y="9725"/>
                    <a:pt x="20980" y="9800"/>
                    <a:pt x="18503" y="9875"/>
                  </a:cubicBezTo>
                  <a:cubicBezTo>
                    <a:pt x="16021" y="9949"/>
                    <a:pt x="13656" y="10007"/>
                    <a:pt x="11400" y="10043"/>
                  </a:cubicBezTo>
                  <a:cubicBezTo>
                    <a:pt x="9148" y="10084"/>
                    <a:pt x="7134" y="10118"/>
                    <a:pt x="5372" y="10157"/>
                  </a:cubicBezTo>
                  <a:cubicBezTo>
                    <a:pt x="3606" y="10195"/>
                    <a:pt x="2310" y="10214"/>
                    <a:pt x="1481" y="10214"/>
                  </a:cubicBezTo>
                  <a:cubicBezTo>
                    <a:pt x="653" y="9391"/>
                    <a:pt x="185" y="8299"/>
                    <a:pt x="75" y="6946"/>
                  </a:cubicBezTo>
                  <a:cubicBezTo>
                    <a:pt x="-39" y="5594"/>
                    <a:pt x="-24" y="3944"/>
                    <a:pt x="128" y="1988"/>
                  </a:cubicBezTo>
                  <a:cubicBezTo>
                    <a:pt x="429" y="1463"/>
                    <a:pt x="1294" y="1087"/>
                    <a:pt x="2722" y="861"/>
                  </a:cubicBezTo>
                  <a:cubicBezTo>
                    <a:pt x="4146" y="637"/>
                    <a:pt x="5727" y="507"/>
                    <a:pt x="7456" y="466"/>
                  </a:cubicBezTo>
                  <a:cubicBezTo>
                    <a:pt x="9184" y="432"/>
                    <a:pt x="10837" y="413"/>
                    <a:pt x="12415" y="413"/>
                  </a:cubicBezTo>
                  <a:cubicBezTo>
                    <a:pt x="13995" y="413"/>
                    <a:pt x="15120" y="413"/>
                    <a:pt x="15795" y="413"/>
                  </a:cubicBezTo>
                  <a:cubicBezTo>
                    <a:pt x="17074" y="413"/>
                    <a:pt x="18503" y="374"/>
                    <a:pt x="20079" y="299"/>
                  </a:cubicBezTo>
                  <a:cubicBezTo>
                    <a:pt x="21654" y="227"/>
                    <a:pt x="23271" y="150"/>
                    <a:pt x="24926" y="76"/>
                  </a:cubicBezTo>
                  <a:cubicBezTo>
                    <a:pt x="26576" y="1"/>
                    <a:pt x="28174" y="-18"/>
                    <a:pt x="29716" y="18"/>
                  </a:cubicBezTo>
                  <a:cubicBezTo>
                    <a:pt x="31255" y="56"/>
                    <a:pt x="32665" y="150"/>
                    <a:pt x="33942" y="299"/>
                  </a:cubicBezTo>
                  <a:cubicBezTo>
                    <a:pt x="34243" y="601"/>
                    <a:pt x="34467" y="1200"/>
                    <a:pt x="34619" y="2104"/>
                  </a:cubicBezTo>
                  <a:cubicBezTo>
                    <a:pt x="34770" y="3005"/>
                    <a:pt x="34845" y="3947"/>
                    <a:pt x="34845" y="4920"/>
                  </a:cubicBezTo>
                  <a:cubicBezTo>
                    <a:pt x="34845" y="5900"/>
                    <a:pt x="34804" y="6779"/>
                    <a:pt x="34732" y="7569"/>
                  </a:cubicBezTo>
                  <a:cubicBezTo>
                    <a:pt x="34657" y="8352"/>
                    <a:pt x="34582" y="8784"/>
                    <a:pt x="34508" y="8861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12744411" y="5507020"/>
              <a:ext cx="66500" cy="78447"/>
            </a:xfrm>
            <a:custGeom>
              <a:rect b="b" l="l" r="r" t="t"/>
              <a:pathLst>
                <a:path extrusionOk="0" h="78447" w="66500">
                  <a:moveTo>
                    <a:pt x="60024" y="9819"/>
                  </a:moveTo>
                  <a:cubicBezTo>
                    <a:pt x="58557" y="11621"/>
                    <a:pt x="56979" y="13613"/>
                    <a:pt x="55288" y="15791"/>
                  </a:cubicBezTo>
                  <a:cubicBezTo>
                    <a:pt x="53597" y="17971"/>
                    <a:pt x="51888" y="20225"/>
                    <a:pt x="50159" y="22552"/>
                  </a:cubicBezTo>
                  <a:cubicBezTo>
                    <a:pt x="48431" y="24884"/>
                    <a:pt x="46778" y="27136"/>
                    <a:pt x="45200" y="29316"/>
                  </a:cubicBezTo>
                  <a:cubicBezTo>
                    <a:pt x="43622" y="31496"/>
                    <a:pt x="42174" y="33505"/>
                    <a:pt x="40861" y="35343"/>
                  </a:cubicBezTo>
                  <a:cubicBezTo>
                    <a:pt x="39543" y="37186"/>
                    <a:pt x="38474" y="38668"/>
                    <a:pt x="37647" y="39795"/>
                  </a:cubicBezTo>
                  <a:cubicBezTo>
                    <a:pt x="38924" y="41751"/>
                    <a:pt x="40314" y="43738"/>
                    <a:pt x="41818" y="45766"/>
                  </a:cubicBezTo>
                  <a:cubicBezTo>
                    <a:pt x="43319" y="47795"/>
                    <a:pt x="44880" y="49789"/>
                    <a:pt x="46494" y="51740"/>
                  </a:cubicBezTo>
                  <a:cubicBezTo>
                    <a:pt x="48108" y="53696"/>
                    <a:pt x="49722" y="55554"/>
                    <a:pt x="51341" y="57319"/>
                  </a:cubicBezTo>
                  <a:cubicBezTo>
                    <a:pt x="52956" y="59085"/>
                    <a:pt x="54515" y="60680"/>
                    <a:pt x="56018" y="62108"/>
                  </a:cubicBezTo>
                  <a:cubicBezTo>
                    <a:pt x="57218" y="63233"/>
                    <a:pt x="58348" y="64230"/>
                    <a:pt x="59398" y="65093"/>
                  </a:cubicBezTo>
                  <a:cubicBezTo>
                    <a:pt x="60451" y="65955"/>
                    <a:pt x="61501" y="66726"/>
                    <a:pt x="62554" y="67403"/>
                  </a:cubicBezTo>
                  <a:cubicBezTo>
                    <a:pt x="63306" y="67930"/>
                    <a:pt x="64002" y="68378"/>
                    <a:pt x="64641" y="68754"/>
                  </a:cubicBezTo>
                  <a:cubicBezTo>
                    <a:pt x="65279" y="69130"/>
                    <a:pt x="65898" y="69506"/>
                    <a:pt x="66501" y="69881"/>
                  </a:cubicBezTo>
                  <a:cubicBezTo>
                    <a:pt x="65824" y="71006"/>
                    <a:pt x="64959" y="72061"/>
                    <a:pt x="63906" y="73035"/>
                  </a:cubicBezTo>
                  <a:cubicBezTo>
                    <a:pt x="62853" y="74015"/>
                    <a:pt x="61725" y="74800"/>
                    <a:pt x="60526" y="75405"/>
                  </a:cubicBezTo>
                  <a:cubicBezTo>
                    <a:pt x="59321" y="76005"/>
                    <a:pt x="58140" y="76361"/>
                    <a:pt x="56974" y="76472"/>
                  </a:cubicBezTo>
                  <a:cubicBezTo>
                    <a:pt x="55808" y="76585"/>
                    <a:pt x="54816" y="76381"/>
                    <a:pt x="53989" y="75853"/>
                  </a:cubicBezTo>
                  <a:lnTo>
                    <a:pt x="51961" y="74162"/>
                  </a:lnTo>
                  <a:cubicBezTo>
                    <a:pt x="51585" y="73861"/>
                    <a:pt x="51228" y="73581"/>
                    <a:pt x="50889" y="73319"/>
                  </a:cubicBezTo>
                  <a:cubicBezTo>
                    <a:pt x="50551" y="73056"/>
                    <a:pt x="50192" y="72772"/>
                    <a:pt x="49816" y="72471"/>
                  </a:cubicBezTo>
                  <a:cubicBezTo>
                    <a:pt x="49368" y="71871"/>
                    <a:pt x="48841" y="71288"/>
                    <a:pt x="48241" y="70725"/>
                  </a:cubicBezTo>
                  <a:cubicBezTo>
                    <a:pt x="47636" y="70163"/>
                    <a:pt x="47036" y="69580"/>
                    <a:pt x="46436" y="68978"/>
                  </a:cubicBezTo>
                  <a:cubicBezTo>
                    <a:pt x="45759" y="68378"/>
                    <a:pt x="45104" y="67795"/>
                    <a:pt x="44465" y="67232"/>
                  </a:cubicBezTo>
                  <a:cubicBezTo>
                    <a:pt x="43827" y="66671"/>
                    <a:pt x="43282" y="66126"/>
                    <a:pt x="42832" y="65599"/>
                  </a:cubicBezTo>
                  <a:cubicBezTo>
                    <a:pt x="42456" y="65150"/>
                    <a:pt x="41798" y="64435"/>
                    <a:pt x="40861" y="63459"/>
                  </a:cubicBezTo>
                  <a:cubicBezTo>
                    <a:pt x="39919" y="62484"/>
                    <a:pt x="39300" y="61732"/>
                    <a:pt x="39001" y="61205"/>
                  </a:cubicBezTo>
                  <a:lnTo>
                    <a:pt x="35281" y="56471"/>
                  </a:lnTo>
                  <a:cubicBezTo>
                    <a:pt x="34604" y="55648"/>
                    <a:pt x="33814" y="54725"/>
                    <a:pt x="32915" y="53711"/>
                  </a:cubicBezTo>
                  <a:cubicBezTo>
                    <a:pt x="32014" y="52697"/>
                    <a:pt x="31072" y="51776"/>
                    <a:pt x="30097" y="50950"/>
                  </a:cubicBezTo>
                  <a:cubicBezTo>
                    <a:pt x="29721" y="51177"/>
                    <a:pt x="29121" y="51760"/>
                    <a:pt x="28294" y="52697"/>
                  </a:cubicBezTo>
                  <a:cubicBezTo>
                    <a:pt x="27466" y="53639"/>
                    <a:pt x="26548" y="54744"/>
                    <a:pt x="25533" y="56021"/>
                  </a:cubicBezTo>
                  <a:cubicBezTo>
                    <a:pt x="24519" y="57300"/>
                    <a:pt x="23447" y="58690"/>
                    <a:pt x="22319" y="60191"/>
                  </a:cubicBezTo>
                  <a:cubicBezTo>
                    <a:pt x="21192" y="61694"/>
                    <a:pt x="20178" y="63161"/>
                    <a:pt x="19277" y="64584"/>
                  </a:cubicBezTo>
                  <a:cubicBezTo>
                    <a:pt x="18301" y="66088"/>
                    <a:pt x="17320" y="67593"/>
                    <a:pt x="16347" y="69094"/>
                  </a:cubicBezTo>
                  <a:cubicBezTo>
                    <a:pt x="15366" y="70597"/>
                    <a:pt x="14468" y="71987"/>
                    <a:pt x="13639" y="73264"/>
                  </a:cubicBezTo>
                  <a:cubicBezTo>
                    <a:pt x="12810" y="74391"/>
                    <a:pt x="12080" y="75405"/>
                    <a:pt x="11444" y="76306"/>
                  </a:cubicBezTo>
                  <a:cubicBezTo>
                    <a:pt x="10808" y="77207"/>
                    <a:pt x="10259" y="77920"/>
                    <a:pt x="9811" y="78447"/>
                  </a:cubicBezTo>
                  <a:cubicBezTo>
                    <a:pt x="9358" y="78447"/>
                    <a:pt x="8702" y="78296"/>
                    <a:pt x="7835" y="77995"/>
                  </a:cubicBezTo>
                  <a:cubicBezTo>
                    <a:pt x="6972" y="77693"/>
                    <a:pt x="6069" y="77335"/>
                    <a:pt x="5129" y="76923"/>
                  </a:cubicBezTo>
                  <a:cubicBezTo>
                    <a:pt x="4190" y="76511"/>
                    <a:pt x="3253" y="76079"/>
                    <a:pt x="2313" y="75627"/>
                  </a:cubicBezTo>
                  <a:cubicBezTo>
                    <a:pt x="1371" y="75174"/>
                    <a:pt x="600" y="74798"/>
                    <a:pt x="0" y="74499"/>
                  </a:cubicBezTo>
                  <a:cubicBezTo>
                    <a:pt x="301" y="72772"/>
                    <a:pt x="1277" y="70404"/>
                    <a:pt x="2932" y="67400"/>
                  </a:cubicBezTo>
                  <a:cubicBezTo>
                    <a:pt x="4585" y="64397"/>
                    <a:pt x="6575" y="61164"/>
                    <a:pt x="8905" y="57707"/>
                  </a:cubicBezTo>
                  <a:cubicBezTo>
                    <a:pt x="11386" y="54103"/>
                    <a:pt x="13882" y="50608"/>
                    <a:pt x="16400" y="47229"/>
                  </a:cubicBezTo>
                  <a:cubicBezTo>
                    <a:pt x="18918" y="43849"/>
                    <a:pt x="20927" y="41072"/>
                    <a:pt x="22433" y="38891"/>
                  </a:cubicBezTo>
                  <a:cubicBezTo>
                    <a:pt x="20929" y="35960"/>
                    <a:pt x="19481" y="33199"/>
                    <a:pt x="18091" y="30607"/>
                  </a:cubicBezTo>
                  <a:cubicBezTo>
                    <a:pt x="16701" y="28013"/>
                    <a:pt x="15330" y="25462"/>
                    <a:pt x="13976" y="22942"/>
                  </a:cubicBezTo>
                  <a:cubicBezTo>
                    <a:pt x="12625" y="20428"/>
                    <a:pt x="11328" y="17891"/>
                    <a:pt x="10090" y="15338"/>
                  </a:cubicBezTo>
                  <a:cubicBezTo>
                    <a:pt x="8849" y="12782"/>
                    <a:pt x="7666" y="10041"/>
                    <a:pt x="6539" y="7111"/>
                  </a:cubicBezTo>
                  <a:cubicBezTo>
                    <a:pt x="6992" y="6736"/>
                    <a:pt x="7628" y="6321"/>
                    <a:pt x="8457" y="5871"/>
                  </a:cubicBezTo>
                  <a:cubicBezTo>
                    <a:pt x="9280" y="5423"/>
                    <a:pt x="10148" y="4953"/>
                    <a:pt x="11046" y="4464"/>
                  </a:cubicBezTo>
                  <a:cubicBezTo>
                    <a:pt x="11948" y="3977"/>
                    <a:pt x="12832" y="3508"/>
                    <a:pt x="13694" y="3057"/>
                  </a:cubicBezTo>
                  <a:cubicBezTo>
                    <a:pt x="14557" y="2604"/>
                    <a:pt x="15328" y="2231"/>
                    <a:pt x="16007" y="1930"/>
                  </a:cubicBezTo>
                  <a:cubicBezTo>
                    <a:pt x="16831" y="3660"/>
                    <a:pt x="17713" y="5536"/>
                    <a:pt x="18655" y="7562"/>
                  </a:cubicBezTo>
                  <a:cubicBezTo>
                    <a:pt x="19595" y="9590"/>
                    <a:pt x="20590" y="11693"/>
                    <a:pt x="21640" y="13873"/>
                  </a:cubicBezTo>
                  <a:cubicBezTo>
                    <a:pt x="22840" y="16277"/>
                    <a:pt x="24177" y="18886"/>
                    <a:pt x="25639" y="21704"/>
                  </a:cubicBezTo>
                  <a:cubicBezTo>
                    <a:pt x="27107" y="24523"/>
                    <a:pt x="28815" y="27322"/>
                    <a:pt x="30769" y="30099"/>
                  </a:cubicBezTo>
                  <a:cubicBezTo>
                    <a:pt x="31446" y="29422"/>
                    <a:pt x="32236" y="28618"/>
                    <a:pt x="33135" y="27676"/>
                  </a:cubicBezTo>
                  <a:cubicBezTo>
                    <a:pt x="34038" y="26736"/>
                    <a:pt x="35011" y="25631"/>
                    <a:pt x="36067" y="24352"/>
                  </a:cubicBezTo>
                  <a:cubicBezTo>
                    <a:pt x="37040" y="23075"/>
                    <a:pt x="38112" y="21666"/>
                    <a:pt x="39276" y="20126"/>
                  </a:cubicBezTo>
                  <a:cubicBezTo>
                    <a:pt x="40442" y="18585"/>
                    <a:pt x="41661" y="16990"/>
                    <a:pt x="42940" y="15338"/>
                  </a:cubicBezTo>
                  <a:cubicBezTo>
                    <a:pt x="44217" y="13685"/>
                    <a:pt x="45475" y="12052"/>
                    <a:pt x="46716" y="10436"/>
                  </a:cubicBezTo>
                  <a:cubicBezTo>
                    <a:pt x="47954" y="8822"/>
                    <a:pt x="49137" y="7335"/>
                    <a:pt x="50265" y="5984"/>
                  </a:cubicBezTo>
                  <a:cubicBezTo>
                    <a:pt x="51392" y="4633"/>
                    <a:pt x="52423" y="3431"/>
                    <a:pt x="53365" y="2380"/>
                  </a:cubicBezTo>
                  <a:cubicBezTo>
                    <a:pt x="54305" y="1328"/>
                    <a:pt x="55112" y="540"/>
                    <a:pt x="55789" y="12"/>
                  </a:cubicBezTo>
                  <a:cubicBezTo>
                    <a:pt x="56613" y="-60"/>
                    <a:pt x="57516" y="181"/>
                    <a:pt x="58495" y="745"/>
                  </a:cubicBezTo>
                  <a:cubicBezTo>
                    <a:pt x="59470" y="1308"/>
                    <a:pt x="60410" y="2154"/>
                    <a:pt x="61313" y="3279"/>
                  </a:cubicBezTo>
                  <a:cubicBezTo>
                    <a:pt x="61537" y="3657"/>
                    <a:pt x="61839" y="3994"/>
                    <a:pt x="62214" y="4293"/>
                  </a:cubicBezTo>
                  <a:cubicBezTo>
                    <a:pt x="62590" y="4594"/>
                    <a:pt x="62966" y="4857"/>
                    <a:pt x="63342" y="5083"/>
                  </a:cubicBezTo>
                  <a:lnTo>
                    <a:pt x="63903" y="5420"/>
                  </a:lnTo>
                  <a:cubicBezTo>
                    <a:pt x="62783" y="6548"/>
                    <a:pt x="61487" y="8015"/>
                    <a:pt x="60024" y="9819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12741705" y="5299122"/>
              <a:ext cx="65038" cy="57667"/>
            </a:xfrm>
            <a:custGeom>
              <a:rect b="b" l="l" r="r" t="t"/>
              <a:pathLst>
                <a:path extrusionOk="0" h="57667" w="65038">
                  <a:moveTo>
                    <a:pt x="64612" y="33926"/>
                  </a:moveTo>
                  <a:cubicBezTo>
                    <a:pt x="63942" y="34118"/>
                    <a:pt x="62056" y="34285"/>
                    <a:pt x="58955" y="34429"/>
                  </a:cubicBezTo>
                  <a:cubicBezTo>
                    <a:pt x="55852" y="34571"/>
                    <a:pt x="52151" y="34668"/>
                    <a:pt x="47856" y="34716"/>
                  </a:cubicBezTo>
                  <a:cubicBezTo>
                    <a:pt x="43557" y="34764"/>
                    <a:pt x="38927" y="34812"/>
                    <a:pt x="33966" y="34860"/>
                  </a:cubicBezTo>
                  <a:cubicBezTo>
                    <a:pt x="28998" y="34909"/>
                    <a:pt x="24320" y="34933"/>
                    <a:pt x="19930" y="34933"/>
                  </a:cubicBezTo>
                  <a:cubicBezTo>
                    <a:pt x="15535" y="34933"/>
                    <a:pt x="11693" y="34933"/>
                    <a:pt x="8399" y="34933"/>
                  </a:cubicBezTo>
                  <a:cubicBezTo>
                    <a:pt x="5103" y="34933"/>
                    <a:pt x="2932" y="34933"/>
                    <a:pt x="1884" y="34933"/>
                  </a:cubicBezTo>
                  <a:cubicBezTo>
                    <a:pt x="832" y="33885"/>
                    <a:pt x="234" y="32521"/>
                    <a:pt x="92" y="30852"/>
                  </a:cubicBezTo>
                  <a:cubicBezTo>
                    <a:pt x="-50" y="29185"/>
                    <a:pt x="-29" y="27106"/>
                    <a:pt x="164" y="24623"/>
                  </a:cubicBezTo>
                  <a:cubicBezTo>
                    <a:pt x="542" y="23955"/>
                    <a:pt x="1643" y="23478"/>
                    <a:pt x="3458" y="23192"/>
                  </a:cubicBezTo>
                  <a:cubicBezTo>
                    <a:pt x="5272" y="22905"/>
                    <a:pt x="7274" y="22715"/>
                    <a:pt x="9474" y="22618"/>
                  </a:cubicBezTo>
                  <a:cubicBezTo>
                    <a:pt x="11671" y="22525"/>
                    <a:pt x="13772" y="22474"/>
                    <a:pt x="15774" y="22474"/>
                  </a:cubicBezTo>
                  <a:cubicBezTo>
                    <a:pt x="17781" y="22474"/>
                    <a:pt x="19212" y="22474"/>
                    <a:pt x="20072" y="22474"/>
                  </a:cubicBezTo>
                  <a:cubicBezTo>
                    <a:pt x="21120" y="22474"/>
                    <a:pt x="22792" y="22452"/>
                    <a:pt x="25083" y="22404"/>
                  </a:cubicBezTo>
                  <a:cubicBezTo>
                    <a:pt x="27377" y="22356"/>
                    <a:pt x="29974" y="22332"/>
                    <a:pt x="32892" y="22332"/>
                  </a:cubicBezTo>
                  <a:cubicBezTo>
                    <a:pt x="35802" y="22332"/>
                    <a:pt x="38857" y="22332"/>
                    <a:pt x="42054" y="22332"/>
                  </a:cubicBezTo>
                  <a:cubicBezTo>
                    <a:pt x="45251" y="22332"/>
                    <a:pt x="48284" y="22356"/>
                    <a:pt x="51152" y="22404"/>
                  </a:cubicBezTo>
                  <a:cubicBezTo>
                    <a:pt x="54014" y="22452"/>
                    <a:pt x="56592" y="22549"/>
                    <a:pt x="58883" y="22691"/>
                  </a:cubicBezTo>
                  <a:cubicBezTo>
                    <a:pt x="61174" y="22835"/>
                    <a:pt x="62846" y="22956"/>
                    <a:pt x="63897" y="23050"/>
                  </a:cubicBezTo>
                  <a:cubicBezTo>
                    <a:pt x="64275" y="23433"/>
                    <a:pt x="64564" y="24194"/>
                    <a:pt x="64752" y="25341"/>
                  </a:cubicBezTo>
                  <a:cubicBezTo>
                    <a:pt x="64945" y="26485"/>
                    <a:pt x="65039" y="27682"/>
                    <a:pt x="65039" y="28922"/>
                  </a:cubicBezTo>
                  <a:cubicBezTo>
                    <a:pt x="65039" y="30163"/>
                    <a:pt x="64990" y="31283"/>
                    <a:pt x="64896" y="32288"/>
                  </a:cubicBezTo>
                  <a:cubicBezTo>
                    <a:pt x="64802" y="33280"/>
                    <a:pt x="64708" y="33832"/>
                    <a:pt x="64612" y="33926"/>
                  </a:cubicBezTo>
                  <a:close/>
                  <a:moveTo>
                    <a:pt x="29092" y="56408"/>
                  </a:moveTo>
                  <a:cubicBezTo>
                    <a:pt x="27278" y="55454"/>
                    <a:pt x="26061" y="54141"/>
                    <a:pt x="25442" y="52469"/>
                  </a:cubicBezTo>
                  <a:cubicBezTo>
                    <a:pt x="24821" y="50800"/>
                    <a:pt x="24700" y="49155"/>
                    <a:pt x="25081" y="47529"/>
                  </a:cubicBezTo>
                  <a:cubicBezTo>
                    <a:pt x="25464" y="45907"/>
                    <a:pt x="26249" y="44450"/>
                    <a:pt x="27444" y="43161"/>
                  </a:cubicBezTo>
                  <a:cubicBezTo>
                    <a:pt x="28639" y="41873"/>
                    <a:pt x="30143" y="41085"/>
                    <a:pt x="31957" y="40801"/>
                  </a:cubicBezTo>
                  <a:cubicBezTo>
                    <a:pt x="34535" y="40420"/>
                    <a:pt x="36585" y="40873"/>
                    <a:pt x="38115" y="42162"/>
                  </a:cubicBezTo>
                  <a:cubicBezTo>
                    <a:pt x="39640" y="43450"/>
                    <a:pt x="40596" y="45026"/>
                    <a:pt x="40977" y="46885"/>
                  </a:cubicBezTo>
                  <a:cubicBezTo>
                    <a:pt x="41360" y="48747"/>
                    <a:pt x="41071" y="50658"/>
                    <a:pt x="40122" y="52614"/>
                  </a:cubicBezTo>
                  <a:cubicBezTo>
                    <a:pt x="39165" y="54572"/>
                    <a:pt x="37493" y="56075"/>
                    <a:pt x="35108" y="57125"/>
                  </a:cubicBezTo>
                  <a:cubicBezTo>
                    <a:pt x="33677" y="57696"/>
                    <a:pt x="32504" y="57819"/>
                    <a:pt x="31600" y="57482"/>
                  </a:cubicBezTo>
                  <a:cubicBezTo>
                    <a:pt x="30692" y="57147"/>
                    <a:pt x="29858" y="56791"/>
                    <a:pt x="29092" y="56408"/>
                  </a:cubicBezTo>
                  <a:close/>
                  <a:moveTo>
                    <a:pt x="29810" y="15883"/>
                  </a:moveTo>
                  <a:cubicBezTo>
                    <a:pt x="27996" y="14932"/>
                    <a:pt x="26777" y="13617"/>
                    <a:pt x="26158" y="11945"/>
                  </a:cubicBezTo>
                  <a:cubicBezTo>
                    <a:pt x="25536" y="10278"/>
                    <a:pt x="25418" y="8606"/>
                    <a:pt x="25801" y="6934"/>
                  </a:cubicBezTo>
                  <a:cubicBezTo>
                    <a:pt x="26179" y="5265"/>
                    <a:pt x="26970" y="3784"/>
                    <a:pt x="28165" y="2495"/>
                  </a:cubicBezTo>
                  <a:cubicBezTo>
                    <a:pt x="29355" y="1209"/>
                    <a:pt x="30861" y="418"/>
                    <a:pt x="32677" y="134"/>
                  </a:cubicBezTo>
                  <a:cubicBezTo>
                    <a:pt x="35253" y="-246"/>
                    <a:pt x="37332" y="182"/>
                    <a:pt x="38905" y="1423"/>
                  </a:cubicBezTo>
                  <a:cubicBezTo>
                    <a:pt x="40481" y="2663"/>
                    <a:pt x="41437" y="4239"/>
                    <a:pt x="41772" y="6147"/>
                  </a:cubicBezTo>
                  <a:cubicBezTo>
                    <a:pt x="42105" y="8057"/>
                    <a:pt x="41820" y="10013"/>
                    <a:pt x="40912" y="12017"/>
                  </a:cubicBezTo>
                  <a:cubicBezTo>
                    <a:pt x="40001" y="14021"/>
                    <a:pt x="38308" y="15548"/>
                    <a:pt x="35829" y="16599"/>
                  </a:cubicBezTo>
                  <a:cubicBezTo>
                    <a:pt x="34489" y="17170"/>
                    <a:pt x="33345" y="17293"/>
                    <a:pt x="32391" y="16955"/>
                  </a:cubicBezTo>
                  <a:cubicBezTo>
                    <a:pt x="31434" y="16623"/>
                    <a:pt x="30576" y="16266"/>
                    <a:pt x="29810" y="15883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2313536" y="5717707"/>
              <a:ext cx="53689" cy="78083"/>
            </a:xfrm>
            <a:custGeom>
              <a:rect b="b" l="l" r="r" t="t"/>
              <a:pathLst>
                <a:path extrusionOk="0" h="78083" w="53689">
                  <a:moveTo>
                    <a:pt x="1951" y="66522"/>
                  </a:moveTo>
                  <a:cubicBezTo>
                    <a:pt x="4504" y="64118"/>
                    <a:pt x="7191" y="61885"/>
                    <a:pt x="10007" y="59818"/>
                  </a:cubicBezTo>
                  <a:cubicBezTo>
                    <a:pt x="12826" y="57752"/>
                    <a:pt x="15549" y="55519"/>
                    <a:pt x="18179" y="53112"/>
                  </a:cubicBezTo>
                  <a:cubicBezTo>
                    <a:pt x="20435" y="51084"/>
                    <a:pt x="23027" y="48682"/>
                    <a:pt x="25957" y="45902"/>
                  </a:cubicBezTo>
                  <a:cubicBezTo>
                    <a:pt x="28886" y="43123"/>
                    <a:pt x="31667" y="40193"/>
                    <a:pt x="34297" y="37110"/>
                  </a:cubicBezTo>
                  <a:cubicBezTo>
                    <a:pt x="36926" y="34034"/>
                    <a:pt x="39162" y="30857"/>
                    <a:pt x="41005" y="27588"/>
                  </a:cubicBezTo>
                  <a:cubicBezTo>
                    <a:pt x="42846" y="24321"/>
                    <a:pt x="43766" y="21147"/>
                    <a:pt x="43766" y="18066"/>
                  </a:cubicBezTo>
                  <a:cubicBezTo>
                    <a:pt x="43766" y="17090"/>
                    <a:pt x="43542" y="16189"/>
                    <a:pt x="43089" y="15361"/>
                  </a:cubicBezTo>
                  <a:cubicBezTo>
                    <a:pt x="42263" y="13785"/>
                    <a:pt x="41077" y="12752"/>
                    <a:pt x="39540" y="12260"/>
                  </a:cubicBezTo>
                  <a:cubicBezTo>
                    <a:pt x="38001" y="11774"/>
                    <a:pt x="36403" y="11528"/>
                    <a:pt x="34750" y="11528"/>
                  </a:cubicBezTo>
                  <a:lnTo>
                    <a:pt x="34750" y="11641"/>
                  </a:lnTo>
                  <a:cubicBezTo>
                    <a:pt x="33775" y="11641"/>
                    <a:pt x="32365" y="11716"/>
                    <a:pt x="30525" y="11865"/>
                  </a:cubicBezTo>
                  <a:cubicBezTo>
                    <a:pt x="28681" y="12017"/>
                    <a:pt x="26542" y="12484"/>
                    <a:pt x="24101" y="13274"/>
                  </a:cubicBezTo>
                  <a:cubicBezTo>
                    <a:pt x="21658" y="14065"/>
                    <a:pt x="18955" y="15269"/>
                    <a:pt x="15985" y="16883"/>
                  </a:cubicBezTo>
                  <a:cubicBezTo>
                    <a:pt x="13014" y="18497"/>
                    <a:pt x="9916" y="20768"/>
                    <a:pt x="6687" y="23700"/>
                  </a:cubicBezTo>
                  <a:cubicBezTo>
                    <a:pt x="6309" y="23474"/>
                    <a:pt x="5916" y="23119"/>
                    <a:pt x="5504" y="22628"/>
                  </a:cubicBezTo>
                  <a:cubicBezTo>
                    <a:pt x="5090" y="22139"/>
                    <a:pt x="4676" y="21614"/>
                    <a:pt x="4264" y="21048"/>
                  </a:cubicBezTo>
                  <a:cubicBezTo>
                    <a:pt x="3849" y="20487"/>
                    <a:pt x="3454" y="19923"/>
                    <a:pt x="3081" y="19357"/>
                  </a:cubicBezTo>
                  <a:cubicBezTo>
                    <a:pt x="2702" y="18796"/>
                    <a:pt x="2404" y="18362"/>
                    <a:pt x="2180" y="18061"/>
                  </a:cubicBezTo>
                  <a:cubicBezTo>
                    <a:pt x="2180" y="17160"/>
                    <a:pt x="2423" y="16257"/>
                    <a:pt x="2912" y="15356"/>
                  </a:cubicBezTo>
                  <a:cubicBezTo>
                    <a:pt x="3401" y="14455"/>
                    <a:pt x="4020" y="13592"/>
                    <a:pt x="4772" y="12766"/>
                  </a:cubicBezTo>
                  <a:cubicBezTo>
                    <a:pt x="5521" y="11938"/>
                    <a:pt x="6311" y="11186"/>
                    <a:pt x="7138" y="10511"/>
                  </a:cubicBezTo>
                  <a:cubicBezTo>
                    <a:pt x="7964" y="9835"/>
                    <a:pt x="8716" y="9196"/>
                    <a:pt x="9393" y="8596"/>
                  </a:cubicBezTo>
                  <a:cubicBezTo>
                    <a:pt x="9993" y="8071"/>
                    <a:pt x="10612" y="7563"/>
                    <a:pt x="11253" y="7074"/>
                  </a:cubicBezTo>
                  <a:cubicBezTo>
                    <a:pt x="11891" y="6587"/>
                    <a:pt x="12549" y="6118"/>
                    <a:pt x="13224" y="5665"/>
                  </a:cubicBezTo>
                  <a:cubicBezTo>
                    <a:pt x="15479" y="4089"/>
                    <a:pt x="18182" y="2793"/>
                    <a:pt x="21340" y="1779"/>
                  </a:cubicBezTo>
                  <a:cubicBezTo>
                    <a:pt x="24497" y="765"/>
                    <a:pt x="27727" y="185"/>
                    <a:pt x="31033" y="33"/>
                  </a:cubicBezTo>
                  <a:cubicBezTo>
                    <a:pt x="34338" y="-116"/>
                    <a:pt x="37514" y="243"/>
                    <a:pt x="40557" y="1105"/>
                  </a:cubicBezTo>
                  <a:cubicBezTo>
                    <a:pt x="43600" y="1967"/>
                    <a:pt x="46137" y="3490"/>
                    <a:pt x="48165" y="5667"/>
                  </a:cubicBezTo>
                  <a:cubicBezTo>
                    <a:pt x="49517" y="7170"/>
                    <a:pt x="50512" y="8731"/>
                    <a:pt x="51150" y="10345"/>
                  </a:cubicBezTo>
                  <a:cubicBezTo>
                    <a:pt x="51789" y="11959"/>
                    <a:pt x="52372" y="13706"/>
                    <a:pt x="52897" y="15585"/>
                  </a:cubicBezTo>
                  <a:cubicBezTo>
                    <a:pt x="53873" y="19116"/>
                    <a:pt x="53947" y="22553"/>
                    <a:pt x="53123" y="25897"/>
                  </a:cubicBezTo>
                  <a:cubicBezTo>
                    <a:pt x="52295" y="29243"/>
                    <a:pt x="50943" y="32396"/>
                    <a:pt x="49064" y="35361"/>
                  </a:cubicBezTo>
                  <a:cubicBezTo>
                    <a:pt x="47185" y="38331"/>
                    <a:pt x="45007" y="41131"/>
                    <a:pt x="42528" y="43759"/>
                  </a:cubicBezTo>
                  <a:cubicBezTo>
                    <a:pt x="40046" y="46387"/>
                    <a:pt x="37605" y="48716"/>
                    <a:pt x="35201" y="50744"/>
                  </a:cubicBezTo>
                  <a:cubicBezTo>
                    <a:pt x="32344" y="53151"/>
                    <a:pt x="29602" y="55629"/>
                    <a:pt x="26973" y="58185"/>
                  </a:cubicBezTo>
                  <a:cubicBezTo>
                    <a:pt x="24342" y="60739"/>
                    <a:pt x="21827" y="63408"/>
                    <a:pt x="19420" y="66185"/>
                  </a:cubicBezTo>
                  <a:cubicBezTo>
                    <a:pt x="20697" y="66185"/>
                    <a:pt x="21938" y="66127"/>
                    <a:pt x="23140" y="66016"/>
                  </a:cubicBezTo>
                  <a:cubicBezTo>
                    <a:pt x="24342" y="65903"/>
                    <a:pt x="25581" y="65845"/>
                    <a:pt x="26860" y="65845"/>
                  </a:cubicBezTo>
                  <a:cubicBezTo>
                    <a:pt x="30464" y="65845"/>
                    <a:pt x="34391" y="65939"/>
                    <a:pt x="38639" y="66127"/>
                  </a:cubicBezTo>
                  <a:cubicBezTo>
                    <a:pt x="42882" y="66318"/>
                    <a:pt x="46811" y="66110"/>
                    <a:pt x="50418" y="65508"/>
                  </a:cubicBezTo>
                  <a:cubicBezTo>
                    <a:pt x="51167" y="65884"/>
                    <a:pt x="51468" y="66356"/>
                    <a:pt x="51319" y="66917"/>
                  </a:cubicBezTo>
                  <a:cubicBezTo>
                    <a:pt x="51167" y="67479"/>
                    <a:pt x="51280" y="68141"/>
                    <a:pt x="51656" y="68888"/>
                  </a:cubicBezTo>
                  <a:cubicBezTo>
                    <a:pt x="51656" y="69716"/>
                    <a:pt x="51714" y="70543"/>
                    <a:pt x="51825" y="71369"/>
                  </a:cubicBezTo>
                  <a:cubicBezTo>
                    <a:pt x="51938" y="72198"/>
                    <a:pt x="51994" y="73002"/>
                    <a:pt x="51994" y="73792"/>
                  </a:cubicBezTo>
                  <a:cubicBezTo>
                    <a:pt x="51994" y="74580"/>
                    <a:pt x="51900" y="75332"/>
                    <a:pt x="51712" y="76045"/>
                  </a:cubicBezTo>
                  <a:cubicBezTo>
                    <a:pt x="51524" y="76758"/>
                    <a:pt x="51092" y="77381"/>
                    <a:pt x="50415" y="77904"/>
                  </a:cubicBezTo>
                  <a:cubicBezTo>
                    <a:pt x="48837" y="78054"/>
                    <a:pt x="47182" y="78109"/>
                    <a:pt x="45457" y="78073"/>
                  </a:cubicBezTo>
                  <a:cubicBezTo>
                    <a:pt x="43727" y="78034"/>
                    <a:pt x="42075" y="77979"/>
                    <a:pt x="40499" y="77904"/>
                  </a:cubicBezTo>
                  <a:cubicBezTo>
                    <a:pt x="38543" y="77829"/>
                    <a:pt x="36384" y="77752"/>
                    <a:pt x="34018" y="77678"/>
                  </a:cubicBezTo>
                  <a:cubicBezTo>
                    <a:pt x="31650" y="77605"/>
                    <a:pt x="29452" y="77492"/>
                    <a:pt x="27424" y="77340"/>
                  </a:cubicBezTo>
                  <a:cubicBezTo>
                    <a:pt x="26821" y="77268"/>
                    <a:pt x="26185" y="77307"/>
                    <a:pt x="25508" y="77454"/>
                  </a:cubicBezTo>
                  <a:cubicBezTo>
                    <a:pt x="24831" y="77605"/>
                    <a:pt x="24193" y="77644"/>
                    <a:pt x="23593" y="77567"/>
                  </a:cubicBezTo>
                  <a:cubicBezTo>
                    <a:pt x="21938" y="77415"/>
                    <a:pt x="20136" y="77362"/>
                    <a:pt x="18182" y="77396"/>
                  </a:cubicBezTo>
                  <a:cubicBezTo>
                    <a:pt x="16228" y="77434"/>
                    <a:pt x="14255" y="77490"/>
                    <a:pt x="12265" y="77567"/>
                  </a:cubicBezTo>
                  <a:cubicBezTo>
                    <a:pt x="10272" y="77642"/>
                    <a:pt x="8321" y="77719"/>
                    <a:pt x="6403" y="77791"/>
                  </a:cubicBezTo>
                  <a:cubicBezTo>
                    <a:pt x="4488" y="77866"/>
                    <a:pt x="2741" y="77904"/>
                    <a:pt x="1163" y="77904"/>
                  </a:cubicBezTo>
                  <a:cubicBezTo>
                    <a:pt x="110" y="74900"/>
                    <a:pt x="-227" y="72571"/>
                    <a:pt x="149" y="70916"/>
                  </a:cubicBezTo>
                  <a:cubicBezTo>
                    <a:pt x="522" y="69266"/>
                    <a:pt x="1122" y="67804"/>
                    <a:pt x="1951" y="66522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12527748" y="5716502"/>
              <a:ext cx="57379" cy="79239"/>
            </a:xfrm>
            <a:custGeom>
              <a:rect b="b" l="l" r="r" t="t"/>
              <a:pathLst>
                <a:path extrusionOk="0" h="79239" w="57379">
                  <a:moveTo>
                    <a:pt x="42155" y="43049"/>
                  </a:moveTo>
                  <a:cubicBezTo>
                    <a:pt x="42006" y="42976"/>
                    <a:pt x="41892" y="42899"/>
                    <a:pt x="41818" y="42825"/>
                  </a:cubicBezTo>
                  <a:cubicBezTo>
                    <a:pt x="41743" y="42752"/>
                    <a:pt x="41632" y="42712"/>
                    <a:pt x="41480" y="42712"/>
                  </a:cubicBezTo>
                  <a:cubicBezTo>
                    <a:pt x="40505" y="41888"/>
                    <a:pt x="39247" y="41249"/>
                    <a:pt x="37705" y="40796"/>
                  </a:cubicBezTo>
                  <a:cubicBezTo>
                    <a:pt x="36166" y="40344"/>
                    <a:pt x="34532" y="40064"/>
                    <a:pt x="32805" y="39953"/>
                  </a:cubicBezTo>
                  <a:cubicBezTo>
                    <a:pt x="31077" y="39840"/>
                    <a:pt x="29386" y="39840"/>
                    <a:pt x="27733" y="39953"/>
                  </a:cubicBezTo>
                  <a:cubicBezTo>
                    <a:pt x="26078" y="40064"/>
                    <a:pt x="24690" y="40235"/>
                    <a:pt x="23563" y="40459"/>
                  </a:cubicBezTo>
                  <a:cubicBezTo>
                    <a:pt x="23339" y="40534"/>
                    <a:pt x="22902" y="40572"/>
                    <a:pt x="22266" y="40572"/>
                  </a:cubicBezTo>
                  <a:cubicBezTo>
                    <a:pt x="21626" y="40572"/>
                    <a:pt x="20970" y="40572"/>
                    <a:pt x="20296" y="40572"/>
                  </a:cubicBezTo>
                  <a:cubicBezTo>
                    <a:pt x="19616" y="40572"/>
                    <a:pt x="18959" y="40572"/>
                    <a:pt x="18320" y="40572"/>
                  </a:cubicBezTo>
                  <a:cubicBezTo>
                    <a:pt x="17682" y="40572"/>
                    <a:pt x="17248" y="40572"/>
                    <a:pt x="17024" y="40572"/>
                  </a:cubicBezTo>
                  <a:cubicBezTo>
                    <a:pt x="16872" y="40572"/>
                    <a:pt x="16800" y="40103"/>
                    <a:pt x="16800" y="39163"/>
                  </a:cubicBezTo>
                  <a:cubicBezTo>
                    <a:pt x="16800" y="38224"/>
                    <a:pt x="16834" y="37193"/>
                    <a:pt x="16911" y="36063"/>
                  </a:cubicBezTo>
                  <a:cubicBezTo>
                    <a:pt x="16988" y="34933"/>
                    <a:pt x="17043" y="33883"/>
                    <a:pt x="17082" y="32907"/>
                  </a:cubicBezTo>
                  <a:cubicBezTo>
                    <a:pt x="17120" y="31932"/>
                    <a:pt x="17062" y="31368"/>
                    <a:pt x="16911" y="31216"/>
                  </a:cubicBezTo>
                  <a:cubicBezTo>
                    <a:pt x="17212" y="31144"/>
                    <a:pt x="17607" y="31086"/>
                    <a:pt x="18096" y="31048"/>
                  </a:cubicBezTo>
                  <a:cubicBezTo>
                    <a:pt x="18583" y="31009"/>
                    <a:pt x="19110" y="30990"/>
                    <a:pt x="19672" y="30990"/>
                  </a:cubicBezTo>
                  <a:cubicBezTo>
                    <a:pt x="20238" y="30990"/>
                    <a:pt x="20780" y="30990"/>
                    <a:pt x="21308" y="30990"/>
                  </a:cubicBezTo>
                  <a:cubicBezTo>
                    <a:pt x="21833" y="30990"/>
                    <a:pt x="22247" y="30951"/>
                    <a:pt x="22546" y="30877"/>
                  </a:cubicBezTo>
                  <a:cubicBezTo>
                    <a:pt x="24199" y="30424"/>
                    <a:pt x="26321" y="29805"/>
                    <a:pt x="28914" y="29020"/>
                  </a:cubicBezTo>
                  <a:cubicBezTo>
                    <a:pt x="31508" y="28229"/>
                    <a:pt x="34024" y="27273"/>
                    <a:pt x="36467" y="26146"/>
                  </a:cubicBezTo>
                  <a:cubicBezTo>
                    <a:pt x="38910" y="25018"/>
                    <a:pt x="40991" y="23684"/>
                    <a:pt x="42724" y="22147"/>
                  </a:cubicBezTo>
                  <a:cubicBezTo>
                    <a:pt x="44451" y="20608"/>
                    <a:pt x="45313" y="18861"/>
                    <a:pt x="45313" y="16905"/>
                  </a:cubicBezTo>
                  <a:cubicBezTo>
                    <a:pt x="45313" y="15706"/>
                    <a:pt x="44938" y="14728"/>
                    <a:pt x="44186" y="13976"/>
                  </a:cubicBezTo>
                  <a:cubicBezTo>
                    <a:pt x="43437" y="13225"/>
                    <a:pt x="42533" y="12625"/>
                    <a:pt x="41480" y="12172"/>
                  </a:cubicBezTo>
                  <a:cubicBezTo>
                    <a:pt x="39753" y="11495"/>
                    <a:pt x="37857" y="11100"/>
                    <a:pt x="35790" y="10987"/>
                  </a:cubicBezTo>
                  <a:cubicBezTo>
                    <a:pt x="33722" y="10876"/>
                    <a:pt x="31826" y="11009"/>
                    <a:pt x="30099" y="11382"/>
                  </a:cubicBezTo>
                  <a:cubicBezTo>
                    <a:pt x="29646" y="11534"/>
                    <a:pt x="29085" y="11647"/>
                    <a:pt x="28408" y="11719"/>
                  </a:cubicBezTo>
                  <a:cubicBezTo>
                    <a:pt x="27731" y="11794"/>
                    <a:pt x="27037" y="11890"/>
                    <a:pt x="26321" y="12001"/>
                  </a:cubicBezTo>
                  <a:cubicBezTo>
                    <a:pt x="25608" y="12114"/>
                    <a:pt x="24931" y="12227"/>
                    <a:pt x="24293" y="12338"/>
                  </a:cubicBezTo>
                  <a:cubicBezTo>
                    <a:pt x="23652" y="12451"/>
                    <a:pt x="23184" y="12584"/>
                    <a:pt x="22883" y="12733"/>
                  </a:cubicBezTo>
                  <a:cubicBezTo>
                    <a:pt x="22054" y="13037"/>
                    <a:pt x="21322" y="13319"/>
                    <a:pt x="20684" y="13579"/>
                  </a:cubicBezTo>
                  <a:cubicBezTo>
                    <a:pt x="20045" y="13841"/>
                    <a:pt x="19426" y="14104"/>
                    <a:pt x="18826" y="14366"/>
                  </a:cubicBezTo>
                  <a:cubicBezTo>
                    <a:pt x="18221" y="14631"/>
                    <a:pt x="17602" y="14894"/>
                    <a:pt x="16966" y="15157"/>
                  </a:cubicBezTo>
                  <a:cubicBezTo>
                    <a:pt x="16328" y="15422"/>
                    <a:pt x="15595" y="15742"/>
                    <a:pt x="14769" y="16113"/>
                  </a:cubicBezTo>
                  <a:cubicBezTo>
                    <a:pt x="13865" y="16491"/>
                    <a:pt x="12964" y="16884"/>
                    <a:pt x="12063" y="17298"/>
                  </a:cubicBezTo>
                  <a:cubicBezTo>
                    <a:pt x="11160" y="17712"/>
                    <a:pt x="10184" y="18141"/>
                    <a:pt x="9131" y="18594"/>
                  </a:cubicBezTo>
                  <a:cubicBezTo>
                    <a:pt x="8230" y="18970"/>
                    <a:pt x="7517" y="18727"/>
                    <a:pt x="6989" y="17862"/>
                  </a:cubicBezTo>
                  <a:cubicBezTo>
                    <a:pt x="6464" y="16999"/>
                    <a:pt x="6050" y="15947"/>
                    <a:pt x="5751" y="14709"/>
                  </a:cubicBezTo>
                  <a:cubicBezTo>
                    <a:pt x="5450" y="13468"/>
                    <a:pt x="5245" y="12266"/>
                    <a:pt x="5132" y="11100"/>
                  </a:cubicBezTo>
                  <a:cubicBezTo>
                    <a:pt x="5018" y="9937"/>
                    <a:pt x="4999" y="9243"/>
                    <a:pt x="5074" y="9014"/>
                  </a:cubicBezTo>
                  <a:cubicBezTo>
                    <a:pt x="6201" y="8265"/>
                    <a:pt x="7555" y="7494"/>
                    <a:pt x="9131" y="6704"/>
                  </a:cubicBezTo>
                  <a:cubicBezTo>
                    <a:pt x="10712" y="5914"/>
                    <a:pt x="12307" y="5165"/>
                    <a:pt x="13921" y="4452"/>
                  </a:cubicBezTo>
                  <a:cubicBezTo>
                    <a:pt x="15535" y="3739"/>
                    <a:pt x="17058" y="3120"/>
                    <a:pt x="18486" y="2592"/>
                  </a:cubicBezTo>
                  <a:cubicBezTo>
                    <a:pt x="19910" y="2067"/>
                    <a:pt x="21040" y="1691"/>
                    <a:pt x="21867" y="1465"/>
                  </a:cubicBezTo>
                  <a:cubicBezTo>
                    <a:pt x="23594" y="939"/>
                    <a:pt x="25362" y="544"/>
                    <a:pt x="27162" y="282"/>
                  </a:cubicBezTo>
                  <a:cubicBezTo>
                    <a:pt x="28967" y="19"/>
                    <a:pt x="30843" y="-36"/>
                    <a:pt x="32800" y="111"/>
                  </a:cubicBezTo>
                  <a:lnTo>
                    <a:pt x="32913" y="0"/>
                  </a:lnTo>
                  <a:cubicBezTo>
                    <a:pt x="35091" y="224"/>
                    <a:pt x="37252" y="561"/>
                    <a:pt x="39394" y="1014"/>
                  </a:cubicBezTo>
                  <a:cubicBezTo>
                    <a:pt x="41533" y="1462"/>
                    <a:pt x="43504" y="2158"/>
                    <a:pt x="45309" y="3100"/>
                  </a:cubicBezTo>
                  <a:cubicBezTo>
                    <a:pt x="47113" y="4040"/>
                    <a:pt x="48747" y="5259"/>
                    <a:pt x="50212" y="6762"/>
                  </a:cubicBezTo>
                  <a:cubicBezTo>
                    <a:pt x="51679" y="8265"/>
                    <a:pt x="52821" y="10105"/>
                    <a:pt x="53650" y="12285"/>
                  </a:cubicBezTo>
                  <a:cubicBezTo>
                    <a:pt x="54399" y="14162"/>
                    <a:pt x="54794" y="15817"/>
                    <a:pt x="54832" y="17243"/>
                  </a:cubicBezTo>
                  <a:cubicBezTo>
                    <a:pt x="54871" y="18671"/>
                    <a:pt x="54664" y="20285"/>
                    <a:pt x="54213" y="22089"/>
                  </a:cubicBezTo>
                  <a:cubicBezTo>
                    <a:pt x="53837" y="23518"/>
                    <a:pt x="53180" y="24831"/>
                    <a:pt x="52243" y="26033"/>
                  </a:cubicBezTo>
                  <a:cubicBezTo>
                    <a:pt x="51301" y="27237"/>
                    <a:pt x="50231" y="28307"/>
                    <a:pt x="49029" y="29246"/>
                  </a:cubicBezTo>
                  <a:cubicBezTo>
                    <a:pt x="47829" y="30188"/>
                    <a:pt x="46552" y="31050"/>
                    <a:pt x="45198" y="31836"/>
                  </a:cubicBezTo>
                  <a:cubicBezTo>
                    <a:pt x="43841" y="32626"/>
                    <a:pt x="42567" y="33319"/>
                    <a:pt x="41365" y="33922"/>
                  </a:cubicBezTo>
                  <a:cubicBezTo>
                    <a:pt x="43694" y="34598"/>
                    <a:pt x="45723" y="35369"/>
                    <a:pt x="47451" y="36232"/>
                  </a:cubicBezTo>
                  <a:cubicBezTo>
                    <a:pt x="49178" y="37097"/>
                    <a:pt x="50698" y="38091"/>
                    <a:pt x="52016" y="39221"/>
                  </a:cubicBezTo>
                  <a:cubicBezTo>
                    <a:pt x="53327" y="40346"/>
                    <a:pt x="54399" y="41664"/>
                    <a:pt x="55228" y="43164"/>
                  </a:cubicBezTo>
                  <a:cubicBezTo>
                    <a:pt x="56056" y="44667"/>
                    <a:pt x="56731" y="46433"/>
                    <a:pt x="57256" y="48461"/>
                  </a:cubicBezTo>
                  <a:cubicBezTo>
                    <a:pt x="57856" y="56273"/>
                    <a:pt x="56261" y="62828"/>
                    <a:pt x="52467" y="68125"/>
                  </a:cubicBezTo>
                  <a:cubicBezTo>
                    <a:pt x="48672" y="73420"/>
                    <a:pt x="42868" y="76934"/>
                    <a:pt x="35052" y="78661"/>
                  </a:cubicBezTo>
                  <a:cubicBezTo>
                    <a:pt x="32723" y="79114"/>
                    <a:pt x="30542" y="79300"/>
                    <a:pt x="28514" y="79223"/>
                  </a:cubicBezTo>
                  <a:cubicBezTo>
                    <a:pt x="27762" y="79223"/>
                    <a:pt x="27032" y="79184"/>
                    <a:pt x="26316" y="79112"/>
                  </a:cubicBezTo>
                  <a:cubicBezTo>
                    <a:pt x="25603" y="79037"/>
                    <a:pt x="24868" y="78960"/>
                    <a:pt x="24117" y="78885"/>
                  </a:cubicBezTo>
                  <a:cubicBezTo>
                    <a:pt x="22163" y="78736"/>
                    <a:pt x="19816" y="78155"/>
                    <a:pt x="17074" y="77141"/>
                  </a:cubicBezTo>
                  <a:cubicBezTo>
                    <a:pt x="14333" y="76127"/>
                    <a:pt x="11680" y="75055"/>
                    <a:pt x="9129" y="73928"/>
                  </a:cubicBezTo>
                  <a:cubicBezTo>
                    <a:pt x="6124" y="72577"/>
                    <a:pt x="3081" y="71110"/>
                    <a:pt x="0" y="69534"/>
                  </a:cubicBezTo>
                  <a:cubicBezTo>
                    <a:pt x="0" y="69382"/>
                    <a:pt x="39" y="69045"/>
                    <a:pt x="113" y="68520"/>
                  </a:cubicBezTo>
                  <a:cubicBezTo>
                    <a:pt x="186" y="67995"/>
                    <a:pt x="263" y="67431"/>
                    <a:pt x="337" y="66829"/>
                  </a:cubicBezTo>
                  <a:cubicBezTo>
                    <a:pt x="410" y="66229"/>
                    <a:pt x="487" y="65682"/>
                    <a:pt x="561" y="65196"/>
                  </a:cubicBezTo>
                  <a:cubicBezTo>
                    <a:pt x="636" y="64707"/>
                    <a:pt x="713" y="64386"/>
                    <a:pt x="788" y="64235"/>
                  </a:cubicBezTo>
                  <a:cubicBezTo>
                    <a:pt x="1236" y="62883"/>
                    <a:pt x="1689" y="61888"/>
                    <a:pt x="2139" y="61250"/>
                  </a:cubicBezTo>
                  <a:cubicBezTo>
                    <a:pt x="2588" y="60612"/>
                    <a:pt x="3040" y="59879"/>
                    <a:pt x="3491" y="59053"/>
                  </a:cubicBezTo>
                  <a:cubicBezTo>
                    <a:pt x="3939" y="59203"/>
                    <a:pt x="4787" y="59634"/>
                    <a:pt x="6026" y="60349"/>
                  </a:cubicBezTo>
                  <a:cubicBezTo>
                    <a:pt x="7266" y="61062"/>
                    <a:pt x="8693" y="61869"/>
                    <a:pt x="10309" y="62773"/>
                  </a:cubicBezTo>
                  <a:cubicBezTo>
                    <a:pt x="11923" y="63673"/>
                    <a:pt x="13596" y="64538"/>
                    <a:pt x="15323" y="65362"/>
                  </a:cubicBezTo>
                  <a:cubicBezTo>
                    <a:pt x="17050" y="66191"/>
                    <a:pt x="18667" y="66791"/>
                    <a:pt x="20170" y="67166"/>
                  </a:cubicBezTo>
                  <a:cubicBezTo>
                    <a:pt x="23327" y="68366"/>
                    <a:pt x="26386" y="68819"/>
                    <a:pt x="29357" y="68518"/>
                  </a:cubicBezTo>
                  <a:cubicBezTo>
                    <a:pt x="32325" y="68217"/>
                    <a:pt x="34990" y="67429"/>
                    <a:pt x="37358" y="66152"/>
                  </a:cubicBezTo>
                  <a:cubicBezTo>
                    <a:pt x="39729" y="64875"/>
                    <a:pt x="41733" y="63240"/>
                    <a:pt x="43391" y="61250"/>
                  </a:cubicBezTo>
                  <a:cubicBezTo>
                    <a:pt x="45044" y="59260"/>
                    <a:pt x="46152" y="57174"/>
                    <a:pt x="46716" y="54994"/>
                  </a:cubicBezTo>
                  <a:cubicBezTo>
                    <a:pt x="47277" y="52817"/>
                    <a:pt x="47224" y="50675"/>
                    <a:pt x="46547" y="48572"/>
                  </a:cubicBezTo>
                  <a:cubicBezTo>
                    <a:pt x="45877" y="46469"/>
                    <a:pt x="44412" y="44629"/>
                    <a:pt x="42155" y="43049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2317806" y="5283185"/>
              <a:ext cx="58512" cy="82004"/>
            </a:xfrm>
            <a:custGeom>
              <a:rect b="b" l="l" r="r" t="t"/>
              <a:pathLst>
                <a:path extrusionOk="0" h="82004" w="58512">
                  <a:moveTo>
                    <a:pt x="51860" y="14499"/>
                  </a:moveTo>
                  <a:cubicBezTo>
                    <a:pt x="52836" y="16753"/>
                    <a:pt x="53231" y="18613"/>
                    <a:pt x="53043" y="20078"/>
                  </a:cubicBezTo>
                  <a:cubicBezTo>
                    <a:pt x="52856" y="21545"/>
                    <a:pt x="52687" y="22990"/>
                    <a:pt x="52538" y="24416"/>
                  </a:cubicBezTo>
                  <a:cubicBezTo>
                    <a:pt x="52463" y="25245"/>
                    <a:pt x="52012" y="26201"/>
                    <a:pt x="51186" y="27290"/>
                  </a:cubicBezTo>
                  <a:cubicBezTo>
                    <a:pt x="50357" y="28378"/>
                    <a:pt x="49384" y="29487"/>
                    <a:pt x="48256" y="30614"/>
                  </a:cubicBezTo>
                  <a:cubicBezTo>
                    <a:pt x="47129" y="31741"/>
                    <a:pt x="46001" y="32794"/>
                    <a:pt x="44876" y="33769"/>
                  </a:cubicBezTo>
                  <a:cubicBezTo>
                    <a:pt x="43748" y="34747"/>
                    <a:pt x="42847" y="35499"/>
                    <a:pt x="42170" y="36024"/>
                  </a:cubicBezTo>
                  <a:cubicBezTo>
                    <a:pt x="42320" y="36325"/>
                    <a:pt x="43259" y="36870"/>
                    <a:pt x="44987" y="37657"/>
                  </a:cubicBezTo>
                  <a:cubicBezTo>
                    <a:pt x="46714" y="38447"/>
                    <a:pt x="48574" y="39630"/>
                    <a:pt x="50567" y="41208"/>
                  </a:cubicBezTo>
                  <a:cubicBezTo>
                    <a:pt x="52557" y="42783"/>
                    <a:pt x="54378" y="44889"/>
                    <a:pt x="56033" y="47519"/>
                  </a:cubicBezTo>
                  <a:cubicBezTo>
                    <a:pt x="57684" y="50150"/>
                    <a:pt x="58512" y="53455"/>
                    <a:pt x="58512" y="57437"/>
                  </a:cubicBezTo>
                  <a:cubicBezTo>
                    <a:pt x="58512" y="57812"/>
                    <a:pt x="58474" y="58207"/>
                    <a:pt x="58399" y="58619"/>
                  </a:cubicBezTo>
                  <a:cubicBezTo>
                    <a:pt x="58325" y="59034"/>
                    <a:pt x="58286" y="59426"/>
                    <a:pt x="58286" y="59802"/>
                  </a:cubicBezTo>
                  <a:lnTo>
                    <a:pt x="58173" y="59915"/>
                  </a:lnTo>
                  <a:cubicBezTo>
                    <a:pt x="57946" y="63372"/>
                    <a:pt x="56877" y="66489"/>
                    <a:pt x="54961" y="69269"/>
                  </a:cubicBezTo>
                  <a:cubicBezTo>
                    <a:pt x="53046" y="72049"/>
                    <a:pt x="50678" y="74397"/>
                    <a:pt x="47859" y="76312"/>
                  </a:cubicBezTo>
                  <a:cubicBezTo>
                    <a:pt x="45042" y="78227"/>
                    <a:pt x="41942" y="79673"/>
                    <a:pt x="38561" y="80651"/>
                  </a:cubicBezTo>
                  <a:cubicBezTo>
                    <a:pt x="35181" y="81626"/>
                    <a:pt x="31912" y="82041"/>
                    <a:pt x="28756" y="81891"/>
                  </a:cubicBezTo>
                  <a:lnTo>
                    <a:pt x="28756" y="82005"/>
                  </a:lnTo>
                  <a:cubicBezTo>
                    <a:pt x="27404" y="81930"/>
                    <a:pt x="25939" y="81778"/>
                    <a:pt x="24361" y="81552"/>
                  </a:cubicBezTo>
                  <a:cubicBezTo>
                    <a:pt x="22783" y="81325"/>
                    <a:pt x="21186" y="81027"/>
                    <a:pt x="19571" y="80651"/>
                  </a:cubicBezTo>
                  <a:cubicBezTo>
                    <a:pt x="17955" y="80275"/>
                    <a:pt x="16396" y="79786"/>
                    <a:pt x="14895" y="79186"/>
                  </a:cubicBezTo>
                  <a:cubicBezTo>
                    <a:pt x="13392" y="78584"/>
                    <a:pt x="12076" y="77909"/>
                    <a:pt x="10951" y="77158"/>
                  </a:cubicBezTo>
                  <a:cubicBezTo>
                    <a:pt x="10349" y="76782"/>
                    <a:pt x="9804" y="76370"/>
                    <a:pt x="9315" y="75917"/>
                  </a:cubicBezTo>
                  <a:cubicBezTo>
                    <a:pt x="8826" y="75467"/>
                    <a:pt x="8282" y="75055"/>
                    <a:pt x="7682" y="74677"/>
                  </a:cubicBezTo>
                  <a:cubicBezTo>
                    <a:pt x="6480" y="73853"/>
                    <a:pt x="5465" y="72913"/>
                    <a:pt x="4639" y="71861"/>
                  </a:cubicBezTo>
                  <a:cubicBezTo>
                    <a:pt x="3887" y="70885"/>
                    <a:pt x="3246" y="69833"/>
                    <a:pt x="2723" y="68705"/>
                  </a:cubicBezTo>
                  <a:cubicBezTo>
                    <a:pt x="2198" y="67578"/>
                    <a:pt x="1745" y="66453"/>
                    <a:pt x="1372" y="65326"/>
                  </a:cubicBezTo>
                  <a:cubicBezTo>
                    <a:pt x="-358" y="59992"/>
                    <a:pt x="-452" y="55278"/>
                    <a:pt x="1090" y="51183"/>
                  </a:cubicBezTo>
                  <a:cubicBezTo>
                    <a:pt x="2630" y="47091"/>
                    <a:pt x="5316" y="43316"/>
                    <a:pt x="9147" y="39859"/>
                  </a:cubicBezTo>
                  <a:cubicBezTo>
                    <a:pt x="9747" y="39257"/>
                    <a:pt x="10426" y="38676"/>
                    <a:pt x="11175" y="38113"/>
                  </a:cubicBezTo>
                  <a:cubicBezTo>
                    <a:pt x="11924" y="37549"/>
                    <a:pt x="12679" y="37118"/>
                    <a:pt x="13430" y="36817"/>
                  </a:cubicBezTo>
                  <a:cubicBezTo>
                    <a:pt x="12455" y="35993"/>
                    <a:pt x="11532" y="34957"/>
                    <a:pt x="10669" y="33719"/>
                  </a:cubicBezTo>
                  <a:cubicBezTo>
                    <a:pt x="9804" y="32478"/>
                    <a:pt x="8997" y="31334"/>
                    <a:pt x="8248" y="30281"/>
                  </a:cubicBezTo>
                  <a:cubicBezTo>
                    <a:pt x="6068" y="27051"/>
                    <a:pt x="4995" y="23821"/>
                    <a:pt x="5034" y="20591"/>
                  </a:cubicBezTo>
                  <a:cubicBezTo>
                    <a:pt x="5073" y="17360"/>
                    <a:pt x="5899" y="14393"/>
                    <a:pt x="7516" y="11687"/>
                  </a:cubicBezTo>
                  <a:cubicBezTo>
                    <a:pt x="9130" y="8982"/>
                    <a:pt x="11346" y="6672"/>
                    <a:pt x="14165" y="4757"/>
                  </a:cubicBezTo>
                  <a:cubicBezTo>
                    <a:pt x="16982" y="2842"/>
                    <a:pt x="20044" y="1585"/>
                    <a:pt x="23352" y="983"/>
                  </a:cubicBezTo>
                  <a:cubicBezTo>
                    <a:pt x="24551" y="758"/>
                    <a:pt x="25792" y="515"/>
                    <a:pt x="27072" y="250"/>
                  </a:cubicBezTo>
                  <a:cubicBezTo>
                    <a:pt x="28348" y="-12"/>
                    <a:pt x="29625" y="-68"/>
                    <a:pt x="30905" y="82"/>
                  </a:cubicBezTo>
                  <a:cubicBezTo>
                    <a:pt x="34887" y="532"/>
                    <a:pt x="38154" y="1303"/>
                    <a:pt x="40710" y="2392"/>
                  </a:cubicBezTo>
                  <a:cubicBezTo>
                    <a:pt x="43264" y="3481"/>
                    <a:pt x="45312" y="4721"/>
                    <a:pt x="46854" y="6111"/>
                  </a:cubicBezTo>
                  <a:cubicBezTo>
                    <a:pt x="48394" y="7503"/>
                    <a:pt x="49521" y="8949"/>
                    <a:pt x="50237" y="10449"/>
                  </a:cubicBezTo>
                  <a:cubicBezTo>
                    <a:pt x="50940" y="11945"/>
                    <a:pt x="51485" y="13297"/>
                    <a:pt x="51860" y="14499"/>
                  </a:cubicBezTo>
                  <a:close/>
                  <a:moveTo>
                    <a:pt x="47466" y="56531"/>
                  </a:moveTo>
                  <a:cubicBezTo>
                    <a:pt x="47466" y="54428"/>
                    <a:pt x="46844" y="52549"/>
                    <a:pt x="45606" y="50896"/>
                  </a:cubicBezTo>
                  <a:cubicBezTo>
                    <a:pt x="44365" y="49244"/>
                    <a:pt x="42826" y="47854"/>
                    <a:pt x="40985" y="46727"/>
                  </a:cubicBezTo>
                  <a:cubicBezTo>
                    <a:pt x="39142" y="45599"/>
                    <a:pt x="37152" y="44718"/>
                    <a:pt x="35013" y="44079"/>
                  </a:cubicBezTo>
                  <a:cubicBezTo>
                    <a:pt x="32871" y="43441"/>
                    <a:pt x="30897" y="43085"/>
                    <a:pt x="29095" y="43007"/>
                  </a:cubicBezTo>
                  <a:cubicBezTo>
                    <a:pt x="26616" y="42858"/>
                    <a:pt x="24549" y="43253"/>
                    <a:pt x="22896" y="44190"/>
                  </a:cubicBezTo>
                  <a:cubicBezTo>
                    <a:pt x="21241" y="45130"/>
                    <a:pt x="19516" y="46351"/>
                    <a:pt x="17712" y="47854"/>
                  </a:cubicBezTo>
                  <a:cubicBezTo>
                    <a:pt x="16133" y="49133"/>
                    <a:pt x="14931" y="50653"/>
                    <a:pt x="14105" y="52417"/>
                  </a:cubicBezTo>
                  <a:cubicBezTo>
                    <a:pt x="13276" y="54182"/>
                    <a:pt x="12753" y="56078"/>
                    <a:pt x="12529" y="58109"/>
                  </a:cubicBezTo>
                  <a:cubicBezTo>
                    <a:pt x="12151" y="61264"/>
                    <a:pt x="12753" y="63875"/>
                    <a:pt x="14331" y="65940"/>
                  </a:cubicBezTo>
                  <a:cubicBezTo>
                    <a:pt x="15909" y="68007"/>
                    <a:pt x="17996" y="69527"/>
                    <a:pt x="20586" y="70505"/>
                  </a:cubicBezTo>
                  <a:cubicBezTo>
                    <a:pt x="23178" y="71483"/>
                    <a:pt x="26033" y="71914"/>
                    <a:pt x="29153" y="71801"/>
                  </a:cubicBezTo>
                  <a:cubicBezTo>
                    <a:pt x="32271" y="71687"/>
                    <a:pt x="35184" y="71051"/>
                    <a:pt x="37889" y="69886"/>
                  </a:cubicBezTo>
                  <a:cubicBezTo>
                    <a:pt x="40595" y="68722"/>
                    <a:pt x="42867" y="67031"/>
                    <a:pt x="44707" y="64812"/>
                  </a:cubicBezTo>
                  <a:cubicBezTo>
                    <a:pt x="46546" y="62599"/>
                    <a:pt x="47466" y="59838"/>
                    <a:pt x="47466" y="56531"/>
                  </a:cubicBezTo>
                  <a:close/>
                  <a:moveTo>
                    <a:pt x="39689" y="12357"/>
                  </a:moveTo>
                  <a:cubicBezTo>
                    <a:pt x="38487" y="11304"/>
                    <a:pt x="37171" y="10553"/>
                    <a:pt x="35745" y="10102"/>
                  </a:cubicBezTo>
                  <a:cubicBezTo>
                    <a:pt x="34316" y="9652"/>
                    <a:pt x="32815" y="9389"/>
                    <a:pt x="31237" y="9315"/>
                  </a:cubicBezTo>
                  <a:lnTo>
                    <a:pt x="31124" y="9428"/>
                  </a:lnTo>
                  <a:cubicBezTo>
                    <a:pt x="28267" y="9202"/>
                    <a:pt x="25506" y="9729"/>
                    <a:pt x="22838" y="11006"/>
                  </a:cubicBezTo>
                  <a:cubicBezTo>
                    <a:pt x="20169" y="12285"/>
                    <a:pt x="18124" y="13954"/>
                    <a:pt x="16695" y="16019"/>
                  </a:cubicBezTo>
                  <a:cubicBezTo>
                    <a:pt x="15266" y="18085"/>
                    <a:pt x="14702" y="20340"/>
                    <a:pt x="15004" y="22780"/>
                  </a:cubicBezTo>
                  <a:cubicBezTo>
                    <a:pt x="15305" y="25223"/>
                    <a:pt x="16994" y="27533"/>
                    <a:pt x="20075" y="29711"/>
                  </a:cubicBezTo>
                  <a:cubicBezTo>
                    <a:pt x="21802" y="30387"/>
                    <a:pt x="23231" y="30708"/>
                    <a:pt x="24359" y="30667"/>
                  </a:cubicBezTo>
                  <a:cubicBezTo>
                    <a:pt x="25486" y="30631"/>
                    <a:pt x="26987" y="30537"/>
                    <a:pt x="28869" y="30385"/>
                  </a:cubicBezTo>
                  <a:cubicBezTo>
                    <a:pt x="30146" y="30310"/>
                    <a:pt x="31574" y="29935"/>
                    <a:pt x="33153" y="29258"/>
                  </a:cubicBezTo>
                  <a:cubicBezTo>
                    <a:pt x="34728" y="28581"/>
                    <a:pt x="36212" y="27735"/>
                    <a:pt x="37605" y="26721"/>
                  </a:cubicBezTo>
                  <a:cubicBezTo>
                    <a:pt x="38993" y="25705"/>
                    <a:pt x="40178" y="24544"/>
                    <a:pt x="41156" y="23226"/>
                  </a:cubicBezTo>
                  <a:cubicBezTo>
                    <a:pt x="42132" y="21911"/>
                    <a:pt x="42660" y="20540"/>
                    <a:pt x="42734" y="19112"/>
                  </a:cubicBezTo>
                  <a:cubicBezTo>
                    <a:pt x="42734" y="18661"/>
                    <a:pt x="42676" y="18097"/>
                    <a:pt x="42566" y="17421"/>
                  </a:cubicBezTo>
                  <a:cubicBezTo>
                    <a:pt x="42452" y="16744"/>
                    <a:pt x="42264" y="16069"/>
                    <a:pt x="42002" y="15392"/>
                  </a:cubicBezTo>
                  <a:cubicBezTo>
                    <a:pt x="41737" y="14715"/>
                    <a:pt x="41399" y="14096"/>
                    <a:pt x="40987" y="13533"/>
                  </a:cubicBezTo>
                  <a:cubicBezTo>
                    <a:pt x="40571" y="12976"/>
                    <a:pt x="40139" y="12581"/>
                    <a:pt x="39689" y="12357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12524271" y="5280556"/>
              <a:ext cx="54835" cy="81698"/>
            </a:xfrm>
            <a:custGeom>
              <a:rect b="b" l="l" r="r" t="t"/>
              <a:pathLst>
                <a:path extrusionOk="0" h="81698" w="54835">
                  <a:moveTo>
                    <a:pt x="29926" y="67388"/>
                  </a:moveTo>
                  <a:cubicBezTo>
                    <a:pt x="31355" y="66111"/>
                    <a:pt x="32593" y="64890"/>
                    <a:pt x="33646" y="63724"/>
                  </a:cubicBezTo>
                  <a:cubicBezTo>
                    <a:pt x="34699" y="62561"/>
                    <a:pt x="35600" y="61322"/>
                    <a:pt x="36352" y="60005"/>
                  </a:cubicBezTo>
                  <a:cubicBezTo>
                    <a:pt x="37103" y="58692"/>
                    <a:pt x="37742" y="57283"/>
                    <a:pt x="38269" y="55780"/>
                  </a:cubicBezTo>
                  <a:cubicBezTo>
                    <a:pt x="38794" y="54276"/>
                    <a:pt x="39284" y="52588"/>
                    <a:pt x="39732" y="50709"/>
                  </a:cubicBezTo>
                  <a:cubicBezTo>
                    <a:pt x="39657" y="50709"/>
                    <a:pt x="39621" y="50540"/>
                    <a:pt x="39621" y="50203"/>
                  </a:cubicBezTo>
                  <a:cubicBezTo>
                    <a:pt x="39621" y="49866"/>
                    <a:pt x="39638" y="49490"/>
                    <a:pt x="39679" y="49076"/>
                  </a:cubicBezTo>
                  <a:cubicBezTo>
                    <a:pt x="39712" y="48664"/>
                    <a:pt x="39732" y="48119"/>
                    <a:pt x="39732" y="47443"/>
                  </a:cubicBezTo>
                  <a:cubicBezTo>
                    <a:pt x="38679" y="48495"/>
                    <a:pt x="37534" y="49396"/>
                    <a:pt x="36296" y="50148"/>
                  </a:cubicBezTo>
                  <a:cubicBezTo>
                    <a:pt x="35055" y="50899"/>
                    <a:pt x="33798" y="51576"/>
                    <a:pt x="32521" y="52176"/>
                  </a:cubicBezTo>
                  <a:cubicBezTo>
                    <a:pt x="30866" y="53005"/>
                    <a:pt x="28873" y="53585"/>
                    <a:pt x="26546" y="53922"/>
                  </a:cubicBezTo>
                  <a:cubicBezTo>
                    <a:pt x="24216" y="54260"/>
                    <a:pt x="21831" y="54298"/>
                    <a:pt x="19388" y="54036"/>
                  </a:cubicBezTo>
                  <a:cubicBezTo>
                    <a:pt x="16945" y="53773"/>
                    <a:pt x="14521" y="53135"/>
                    <a:pt x="12117" y="52121"/>
                  </a:cubicBezTo>
                  <a:cubicBezTo>
                    <a:pt x="9712" y="51104"/>
                    <a:pt x="7590" y="49639"/>
                    <a:pt x="5749" y="47724"/>
                  </a:cubicBezTo>
                  <a:cubicBezTo>
                    <a:pt x="3906" y="45809"/>
                    <a:pt x="2441" y="43369"/>
                    <a:pt x="1354" y="40399"/>
                  </a:cubicBezTo>
                  <a:cubicBezTo>
                    <a:pt x="266" y="37431"/>
                    <a:pt x="-168" y="33883"/>
                    <a:pt x="58" y="29749"/>
                  </a:cubicBezTo>
                  <a:cubicBezTo>
                    <a:pt x="355" y="23212"/>
                    <a:pt x="1916" y="17729"/>
                    <a:pt x="4735" y="13297"/>
                  </a:cubicBezTo>
                  <a:cubicBezTo>
                    <a:pt x="7554" y="8865"/>
                    <a:pt x="10992" y="5540"/>
                    <a:pt x="15049" y="3324"/>
                  </a:cubicBezTo>
                  <a:cubicBezTo>
                    <a:pt x="19106" y="1108"/>
                    <a:pt x="23464" y="0"/>
                    <a:pt x="28121" y="0"/>
                  </a:cubicBezTo>
                  <a:cubicBezTo>
                    <a:pt x="32781" y="0"/>
                    <a:pt x="37081" y="1183"/>
                    <a:pt x="41030" y="3551"/>
                  </a:cubicBezTo>
                  <a:cubicBezTo>
                    <a:pt x="44974" y="5916"/>
                    <a:pt x="48260" y="9486"/>
                    <a:pt x="50891" y="14256"/>
                  </a:cubicBezTo>
                  <a:cubicBezTo>
                    <a:pt x="53520" y="19028"/>
                    <a:pt x="54835" y="25057"/>
                    <a:pt x="54835" y="32341"/>
                  </a:cubicBezTo>
                  <a:lnTo>
                    <a:pt x="54725" y="32455"/>
                  </a:lnTo>
                  <a:cubicBezTo>
                    <a:pt x="54725" y="36738"/>
                    <a:pt x="54329" y="41037"/>
                    <a:pt x="53539" y="45356"/>
                  </a:cubicBezTo>
                  <a:cubicBezTo>
                    <a:pt x="52749" y="49678"/>
                    <a:pt x="51530" y="53809"/>
                    <a:pt x="49877" y="57752"/>
                  </a:cubicBezTo>
                  <a:cubicBezTo>
                    <a:pt x="48222" y="61696"/>
                    <a:pt x="46044" y="65321"/>
                    <a:pt x="43338" y="68628"/>
                  </a:cubicBezTo>
                  <a:cubicBezTo>
                    <a:pt x="40633" y="71936"/>
                    <a:pt x="37363" y="74677"/>
                    <a:pt x="33533" y="76855"/>
                  </a:cubicBezTo>
                  <a:cubicBezTo>
                    <a:pt x="33005" y="77156"/>
                    <a:pt x="32196" y="77512"/>
                    <a:pt x="31109" y="77924"/>
                  </a:cubicBezTo>
                  <a:cubicBezTo>
                    <a:pt x="30020" y="78339"/>
                    <a:pt x="28890" y="78734"/>
                    <a:pt x="27729" y="79107"/>
                  </a:cubicBezTo>
                  <a:cubicBezTo>
                    <a:pt x="26563" y="79485"/>
                    <a:pt x="25435" y="79839"/>
                    <a:pt x="24349" y="80179"/>
                  </a:cubicBezTo>
                  <a:cubicBezTo>
                    <a:pt x="23260" y="80516"/>
                    <a:pt x="22411" y="80723"/>
                    <a:pt x="21812" y="80798"/>
                  </a:cubicBezTo>
                  <a:cubicBezTo>
                    <a:pt x="20759" y="81024"/>
                    <a:pt x="19573" y="81193"/>
                    <a:pt x="18260" y="81304"/>
                  </a:cubicBezTo>
                  <a:cubicBezTo>
                    <a:pt x="16945" y="81417"/>
                    <a:pt x="15670" y="81511"/>
                    <a:pt x="14430" y="81586"/>
                  </a:cubicBezTo>
                  <a:cubicBezTo>
                    <a:pt x="13189" y="81660"/>
                    <a:pt x="12078" y="81699"/>
                    <a:pt x="11102" y="81699"/>
                  </a:cubicBezTo>
                  <a:cubicBezTo>
                    <a:pt x="10127" y="81699"/>
                    <a:pt x="9411" y="81624"/>
                    <a:pt x="8963" y="81472"/>
                  </a:cubicBezTo>
                  <a:cubicBezTo>
                    <a:pt x="8059" y="81398"/>
                    <a:pt x="7363" y="80964"/>
                    <a:pt x="6877" y="80177"/>
                  </a:cubicBezTo>
                  <a:cubicBezTo>
                    <a:pt x="6387" y="79389"/>
                    <a:pt x="6086" y="78505"/>
                    <a:pt x="5973" y="77529"/>
                  </a:cubicBezTo>
                  <a:cubicBezTo>
                    <a:pt x="5862" y="76554"/>
                    <a:pt x="5920" y="75614"/>
                    <a:pt x="6144" y="74711"/>
                  </a:cubicBezTo>
                  <a:cubicBezTo>
                    <a:pt x="6368" y="73810"/>
                    <a:pt x="6705" y="73208"/>
                    <a:pt x="7158" y="72909"/>
                  </a:cubicBezTo>
                  <a:cubicBezTo>
                    <a:pt x="12040" y="72834"/>
                    <a:pt x="16458" y="72439"/>
                    <a:pt x="20402" y="71726"/>
                  </a:cubicBezTo>
                  <a:cubicBezTo>
                    <a:pt x="24349" y="71013"/>
                    <a:pt x="27519" y="69568"/>
                    <a:pt x="29926" y="67388"/>
                  </a:cubicBezTo>
                  <a:close/>
                  <a:moveTo>
                    <a:pt x="11102" y="33466"/>
                  </a:moveTo>
                  <a:cubicBezTo>
                    <a:pt x="11404" y="35945"/>
                    <a:pt x="12288" y="37973"/>
                    <a:pt x="13753" y="39551"/>
                  </a:cubicBezTo>
                  <a:cubicBezTo>
                    <a:pt x="15215" y="41129"/>
                    <a:pt x="16981" y="42295"/>
                    <a:pt x="19048" y="43046"/>
                  </a:cubicBezTo>
                  <a:cubicBezTo>
                    <a:pt x="21115" y="43798"/>
                    <a:pt x="23349" y="44135"/>
                    <a:pt x="25753" y="44060"/>
                  </a:cubicBezTo>
                  <a:cubicBezTo>
                    <a:pt x="28158" y="43986"/>
                    <a:pt x="30432" y="43461"/>
                    <a:pt x="32571" y="42483"/>
                  </a:cubicBezTo>
                  <a:cubicBezTo>
                    <a:pt x="34713" y="41507"/>
                    <a:pt x="36576" y="40098"/>
                    <a:pt x="38151" y="38258"/>
                  </a:cubicBezTo>
                  <a:cubicBezTo>
                    <a:pt x="39727" y="36417"/>
                    <a:pt x="40741" y="34143"/>
                    <a:pt x="41194" y="31440"/>
                  </a:cubicBezTo>
                  <a:cubicBezTo>
                    <a:pt x="41495" y="29937"/>
                    <a:pt x="41647" y="28323"/>
                    <a:pt x="41647" y="26594"/>
                  </a:cubicBezTo>
                  <a:cubicBezTo>
                    <a:pt x="41647" y="24867"/>
                    <a:pt x="41457" y="23250"/>
                    <a:pt x="41081" y="21750"/>
                  </a:cubicBezTo>
                  <a:cubicBezTo>
                    <a:pt x="40633" y="19719"/>
                    <a:pt x="39936" y="17862"/>
                    <a:pt x="38999" y="16171"/>
                  </a:cubicBezTo>
                  <a:cubicBezTo>
                    <a:pt x="38057" y="14480"/>
                    <a:pt x="36872" y="13111"/>
                    <a:pt x="35448" y="12056"/>
                  </a:cubicBezTo>
                  <a:cubicBezTo>
                    <a:pt x="34019" y="11006"/>
                    <a:pt x="32405" y="10310"/>
                    <a:pt x="30601" y="9973"/>
                  </a:cubicBezTo>
                  <a:cubicBezTo>
                    <a:pt x="28796" y="9635"/>
                    <a:pt x="26806" y="9804"/>
                    <a:pt x="24628" y="10481"/>
                  </a:cubicBezTo>
                  <a:cubicBezTo>
                    <a:pt x="23573" y="10782"/>
                    <a:pt x="22542" y="11083"/>
                    <a:pt x="21527" y="11382"/>
                  </a:cubicBezTo>
                  <a:cubicBezTo>
                    <a:pt x="20513" y="11683"/>
                    <a:pt x="19590" y="12133"/>
                    <a:pt x="18766" y="12733"/>
                  </a:cubicBezTo>
                  <a:cubicBezTo>
                    <a:pt x="17263" y="13786"/>
                    <a:pt x="15967" y="15120"/>
                    <a:pt x="14878" y="16734"/>
                  </a:cubicBezTo>
                  <a:cubicBezTo>
                    <a:pt x="13789" y="18351"/>
                    <a:pt x="12924" y="20097"/>
                    <a:pt x="12288" y="21974"/>
                  </a:cubicBezTo>
                  <a:cubicBezTo>
                    <a:pt x="11649" y="23853"/>
                    <a:pt x="11235" y="25789"/>
                    <a:pt x="11049" y="27777"/>
                  </a:cubicBezTo>
                  <a:cubicBezTo>
                    <a:pt x="10859" y="29769"/>
                    <a:pt x="10878" y="31662"/>
                    <a:pt x="11102" y="33466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35"/>
          <p:cNvGrpSpPr/>
          <p:nvPr/>
        </p:nvGrpSpPr>
        <p:grpSpPr>
          <a:xfrm rot="-3483906">
            <a:off x="11494056" y="6677993"/>
            <a:ext cx="1027498" cy="1647374"/>
            <a:chOff x="11494056" y="6677993"/>
            <a:chExt cx="1027498" cy="1647374"/>
          </a:xfrm>
        </p:grpSpPr>
        <p:sp>
          <p:nvSpPr>
            <p:cNvPr id="1034" name="Google Shape;1034;p35"/>
            <p:cNvSpPr/>
            <p:nvPr/>
          </p:nvSpPr>
          <p:spPr>
            <a:xfrm>
              <a:off x="11710186" y="7332423"/>
              <a:ext cx="554932" cy="533775"/>
            </a:xfrm>
            <a:custGeom>
              <a:rect b="b" l="l" r="r" t="t"/>
              <a:pathLst>
                <a:path extrusionOk="0" h="533775" w="554932">
                  <a:moveTo>
                    <a:pt x="325914" y="158524"/>
                  </a:moveTo>
                  <a:cubicBezTo>
                    <a:pt x="194869" y="42710"/>
                    <a:pt x="133069" y="-11838"/>
                    <a:pt x="76498" y="2148"/>
                  </a:cubicBezTo>
                  <a:cubicBezTo>
                    <a:pt x="28288" y="14069"/>
                    <a:pt x="-1315" y="65190"/>
                    <a:pt x="45" y="116457"/>
                  </a:cubicBezTo>
                  <a:cubicBezTo>
                    <a:pt x="2870" y="223052"/>
                    <a:pt x="244261" y="411535"/>
                    <a:pt x="329898" y="475819"/>
                  </a:cubicBezTo>
                  <a:cubicBezTo>
                    <a:pt x="380463" y="513768"/>
                    <a:pt x="446201" y="553394"/>
                    <a:pt x="501702" y="522973"/>
                  </a:cubicBezTo>
                  <a:cubicBezTo>
                    <a:pt x="528071" y="508519"/>
                    <a:pt x="548489" y="480250"/>
                    <a:pt x="553597" y="446008"/>
                  </a:cubicBezTo>
                  <a:cubicBezTo>
                    <a:pt x="567502" y="352763"/>
                    <a:pt x="471579" y="287250"/>
                    <a:pt x="325914" y="158524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11494056" y="8032311"/>
              <a:ext cx="610434" cy="293056"/>
            </a:xfrm>
            <a:custGeom>
              <a:rect b="b" l="l" r="r" t="t"/>
              <a:pathLst>
                <a:path extrusionOk="0" h="293056" w="610434">
                  <a:moveTo>
                    <a:pt x="582469" y="29422"/>
                  </a:moveTo>
                  <a:cubicBezTo>
                    <a:pt x="546960" y="-8053"/>
                    <a:pt x="482450" y="-7410"/>
                    <a:pt x="288031" y="18282"/>
                  </a:cubicBezTo>
                  <a:cubicBezTo>
                    <a:pt x="205440" y="29201"/>
                    <a:pt x="127508" y="37507"/>
                    <a:pt x="51803" y="80062"/>
                  </a:cubicBezTo>
                  <a:cubicBezTo>
                    <a:pt x="-28625" y="125273"/>
                    <a:pt x="-12164" y="272351"/>
                    <a:pt x="78771" y="287902"/>
                  </a:cubicBezTo>
                  <a:cubicBezTo>
                    <a:pt x="162248" y="302178"/>
                    <a:pt x="240130" y="284113"/>
                    <a:pt x="320136" y="266364"/>
                  </a:cubicBezTo>
                  <a:cubicBezTo>
                    <a:pt x="517028" y="222676"/>
                    <a:pt x="573184" y="200706"/>
                    <a:pt x="597090" y="156616"/>
                  </a:cubicBezTo>
                  <a:cubicBezTo>
                    <a:pt x="619257" y="115741"/>
                    <a:pt x="613419" y="62086"/>
                    <a:pt x="582469" y="29422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2043720" y="6677993"/>
              <a:ext cx="477834" cy="865976"/>
            </a:xfrm>
            <a:custGeom>
              <a:rect b="b" l="l" r="r" t="t"/>
              <a:pathLst>
                <a:path extrusionOk="0" h="865976" w="477834">
                  <a:moveTo>
                    <a:pt x="441809" y="596742"/>
                  </a:moveTo>
                  <a:cubicBezTo>
                    <a:pt x="230067" y="73173"/>
                    <a:pt x="223715" y="34673"/>
                    <a:pt x="137024" y="4968"/>
                  </a:cubicBezTo>
                  <a:cubicBezTo>
                    <a:pt x="81935" y="-13911"/>
                    <a:pt x="29131" y="23135"/>
                    <a:pt x="10175" y="80276"/>
                  </a:cubicBezTo>
                  <a:cubicBezTo>
                    <a:pt x="-19596" y="170009"/>
                    <a:pt x="13405" y="217364"/>
                    <a:pt x="143202" y="506617"/>
                  </a:cubicBezTo>
                  <a:cubicBezTo>
                    <a:pt x="258922" y="764501"/>
                    <a:pt x="291063" y="832386"/>
                    <a:pt x="360710" y="860685"/>
                  </a:cubicBezTo>
                  <a:cubicBezTo>
                    <a:pt x="419605" y="884618"/>
                    <a:pt x="537179" y="832587"/>
                    <a:pt x="441809" y="596742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35"/>
          <p:cNvGrpSpPr/>
          <p:nvPr/>
        </p:nvGrpSpPr>
        <p:grpSpPr>
          <a:xfrm>
            <a:off x="9776853" y="7224138"/>
            <a:ext cx="763538" cy="1339148"/>
            <a:chOff x="9776853" y="7224138"/>
            <a:chExt cx="763538" cy="1339148"/>
          </a:xfrm>
        </p:grpSpPr>
        <p:sp>
          <p:nvSpPr>
            <p:cNvPr id="1038" name="Google Shape;1038;p35"/>
            <p:cNvSpPr/>
            <p:nvPr/>
          </p:nvSpPr>
          <p:spPr>
            <a:xfrm>
              <a:off x="9791115" y="7772716"/>
              <a:ext cx="283171" cy="315619"/>
            </a:xfrm>
            <a:custGeom>
              <a:rect b="b" l="l" r="r" t="t"/>
              <a:pathLst>
                <a:path extrusionOk="0" h="315619" w="283171">
                  <a:moveTo>
                    <a:pt x="283050" y="274437"/>
                  </a:moveTo>
                  <a:cubicBezTo>
                    <a:pt x="283058" y="274646"/>
                    <a:pt x="283066" y="274853"/>
                    <a:pt x="283074" y="275061"/>
                  </a:cubicBezTo>
                  <a:cubicBezTo>
                    <a:pt x="285346" y="332310"/>
                    <a:pt x="247436" y="318916"/>
                    <a:pt x="209008" y="295719"/>
                  </a:cubicBezTo>
                  <a:cubicBezTo>
                    <a:pt x="175036" y="275211"/>
                    <a:pt x="141512" y="252842"/>
                    <a:pt x="110295" y="228323"/>
                  </a:cubicBezTo>
                  <a:cubicBezTo>
                    <a:pt x="79808" y="204376"/>
                    <a:pt x="52051" y="177596"/>
                    <a:pt x="30577" y="145143"/>
                  </a:cubicBezTo>
                  <a:cubicBezTo>
                    <a:pt x="11075" y="115660"/>
                    <a:pt x="-10670" y="73458"/>
                    <a:pt x="5846" y="38158"/>
                  </a:cubicBezTo>
                  <a:cubicBezTo>
                    <a:pt x="24348" y="-1400"/>
                    <a:pt x="73139" y="-6358"/>
                    <a:pt x="110322" y="5957"/>
                  </a:cubicBezTo>
                  <a:cubicBezTo>
                    <a:pt x="182692" y="29917"/>
                    <a:pt x="232752" y="96486"/>
                    <a:pt x="259462" y="165088"/>
                  </a:cubicBezTo>
                  <a:cubicBezTo>
                    <a:pt x="273017" y="199900"/>
                    <a:pt x="281488" y="237070"/>
                    <a:pt x="283050" y="274437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90835" y="7845826"/>
              <a:ext cx="383274" cy="336299"/>
            </a:xfrm>
            <a:custGeom>
              <a:rect b="b" l="l" r="r" t="t"/>
              <a:pathLst>
                <a:path extrusionOk="0" h="336299" w="383274">
                  <a:moveTo>
                    <a:pt x="246632" y="278562"/>
                  </a:moveTo>
                  <a:cubicBezTo>
                    <a:pt x="190990" y="307774"/>
                    <a:pt x="95536" y="351280"/>
                    <a:pt x="31865" y="331166"/>
                  </a:cubicBezTo>
                  <a:cubicBezTo>
                    <a:pt x="-68058" y="299608"/>
                    <a:pt x="95383" y="113970"/>
                    <a:pt x="134919" y="79867"/>
                  </a:cubicBezTo>
                  <a:cubicBezTo>
                    <a:pt x="190207" y="32177"/>
                    <a:pt x="291390" y="-42178"/>
                    <a:pt x="355061" y="30211"/>
                  </a:cubicBezTo>
                  <a:cubicBezTo>
                    <a:pt x="435342" y="121506"/>
                    <a:pt x="326886" y="236443"/>
                    <a:pt x="246632" y="278562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10055434" y="7707799"/>
              <a:ext cx="133616" cy="855487"/>
            </a:xfrm>
            <a:custGeom>
              <a:rect b="b" l="l" r="r" t="t"/>
              <a:pathLst>
                <a:path extrusionOk="0" h="855487" w="133616">
                  <a:moveTo>
                    <a:pt x="133574" y="829151"/>
                  </a:moveTo>
                  <a:cubicBezTo>
                    <a:pt x="133188" y="838214"/>
                    <a:pt x="130280" y="846083"/>
                    <a:pt x="122881" y="850759"/>
                  </a:cubicBezTo>
                  <a:cubicBezTo>
                    <a:pt x="115936" y="855147"/>
                    <a:pt x="107247" y="856146"/>
                    <a:pt x="99076" y="855114"/>
                  </a:cubicBezTo>
                  <a:cubicBezTo>
                    <a:pt x="67741" y="851180"/>
                    <a:pt x="47069" y="825798"/>
                    <a:pt x="39155" y="796513"/>
                  </a:cubicBezTo>
                  <a:cubicBezTo>
                    <a:pt x="26137" y="748299"/>
                    <a:pt x="20388" y="696859"/>
                    <a:pt x="14122" y="647386"/>
                  </a:cubicBezTo>
                  <a:cubicBezTo>
                    <a:pt x="6" y="534638"/>
                    <a:pt x="-3806" y="420920"/>
                    <a:pt x="3947" y="307526"/>
                  </a:cubicBezTo>
                  <a:cubicBezTo>
                    <a:pt x="7920" y="249699"/>
                    <a:pt x="10795" y="184359"/>
                    <a:pt x="22878" y="123471"/>
                  </a:cubicBezTo>
                  <a:cubicBezTo>
                    <a:pt x="28562" y="94639"/>
                    <a:pt x="36315" y="66806"/>
                    <a:pt x="47200" y="41263"/>
                  </a:cubicBezTo>
                  <a:cubicBezTo>
                    <a:pt x="47686" y="40101"/>
                    <a:pt x="48493" y="38103"/>
                    <a:pt x="49526" y="35588"/>
                  </a:cubicBezTo>
                  <a:cubicBezTo>
                    <a:pt x="56018" y="19786"/>
                    <a:pt x="72170" y="-16497"/>
                    <a:pt x="82959" y="8593"/>
                  </a:cubicBezTo>
                  <a:cubicBezTo>
                    <a:pt x="85253" y="13947"/>
                    <a:pt x="84606" y="20043"/>
                    <a:pt x="83927" y="25815"/>
                  </a:cubicBezTo>
                  <a:cubicBezTo>
                    <a:pt x="83539" y="29072"/>
                    <a:pt x="83152" y="32328"/>
                    <a:pt x="82795" y="35588"/>
                  </a:cubicBezTo>
                  <a:cubicBezTo>
                    <a:pt x="77530" y="80417"/>
                    <a:pt x="72524" y="124923"/>
                    <a:pt x="68355" y="169267"/>
                  </a:cubicBezTo>
                  <a:cubicBezTo>
                    <a:pt x="56919" y="291788"/>
                    <a:pt x="52139" y="413343"/>
                    <a:pt x="67966" y="538026"/>
                  </a:cubicBezTo>
                  <a:cubicBezTo>
                    <a:pt x="75590" y="598239"/>
                    <a:pt x="86862" y="658032"/>
                    <a:pt x="101691" y="716922"/>
                  </a:cubicBezTo>
                  <a:cubicBezTo>
                    <a:pt x="106858" y="737561"/>
                    <a:pt x="115839" y="757397"/>
                    <a:pt x="122074" y="777714"/>
                  </a:cubicBezTo>
                  <a:cubicBezTo>
                    <a:pt x="125886" y="790096"/>
                    <a:pt x="134285" y="811833"/>
                    <a:pt x="133574" y="829151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0078306" y="7743384"/>
              <a:ext cx="59923" cy="133679"/>
            </a:xfrm>
            <a:custGeom>
              <a:rect b="b" l="l" r="r" t="t"/>
              <a:pathLst>
                <a:path extrusionOk="0" h="133679" w="59923">
                  <a:moveTo>
                    <a:pt x="59923" y="0"/>
                  </a:moveTo>
                  <a:cubicBezTo>
                    <a:pt x="54657" y="44829"/>
                    <a:pt x="49652" y="89335"/>
                    <a:pt x="45483" y="133679"/>
                  </a:cubicBezTo>
                  <a:cubicBezTo>
                    <a:pt x="31078" y="120328"/>
                    <a:pt x="15280" y="104202"/>
                    <a:pt x="0" y="87883"/>
                  </a:cubicBezTo>
                  <a:cubicBezTo>
                    <a:pt x="5684" y="59051"/>
                    <a:pt x="13437" y="31218"/>
                    <a:pt x="24323" y="5675"/>
                  </a:cubicBezTo>
                  <a:cubicBezTo>
                    <a:pt x="24808" y="4513"/>
                    <a:pt x="25616" y="2515"/>
                    <a:pt x="26649" y="0"/>
                  </a:cubicBezTo>
                  <a:lnTo>
                    <a:pt x="59923" y="0"/>
                  </a:ln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9776853" y="7224138"/>
              <a:ext cx="763538" cy="587824"/>
            </a:xfrm>
            <a:custGeom>
              <a:rect b="b" l="l" r="r" t="t"/>
              <a:pathLst>
                <a:path extrusionOk="0" h="587824" w="763538">
                  <a:moveTo>
                    <a:pt x="720374" y="435715"/>
                  </a:moveTo>
                  <a:cubicBezTo>
                    <a:pt x="609085" y="617178"/>
                    <a:pt x="361787" y="625494"/>
                    <a:pt x="195556" y="517569"/>
                  </a:cubicBezTo>
                  <a:cubicBezTo>
                    <a:pt x="61460" y="430509"/>
                    <a:pt x="-52412" y="239659"/>
                    <a:pt x="25323" y="81923"/>
                  </a:cubicBezTo>
                  <a:cubicBezTo>
                    <a:pt x="43318" y="45447"/>
                    <a:pt x="72971" y="7167"/>
                    <a:pt x="115836" y="942"/>
                  </a:cubicBezTo>
                  <a:cubicBezTo>
                    <a:pt x="155795" y="-4864"/>
                    <a:pt x="193555" y="16841"/>
                    <a:pt x="217524" y="47545"/>
                  </a:cubicBezTo>
                  <a:cubicBezTo>
                    <a:pt x="243754" y="81117"/>
                    <a:pt x="258160" y="124787"/>
                    <a:pt x="267431" y="165906"/>
                  </a:cubicBezTo>
                  <a:cubicBezTo>
                    <a:pt x="269499" y="160713"/>
                    <a:pt x="271629" y="155555"/>
                    <a:pt x="273890" y="150426"/>
                  </a:cubicBezTo>
                  <a:cubicBezTo>
                    <a:pt x="290914" y="112274"/>
                    <a:pt x="316141" y="69766"/>
                    <a:pt x="355421" y="51093"/>
                  </a:cubicBezTo>
                  <a:cubicBezTo>
                    <a:pt x="393731" y="32905"/>
                    <a:pt x="435952" y="45579"/>
                    <a:pt x="462762" y="77185"/>
                  </a:cubicBezTo>
                  <a:cubicBezTo>
                    <a:pt x="497002" y="117563"/>
                    <a:pt x="509570" y="171906"/>
                    <a:pt x="507630" y="225991"/>
                  </a:cubicBezTo>
                  <a:cubicBezTo>
                    <a:pt x="531403" y="188420"/>
                    <a:pt x="559348" y="155006"/>
                    <a:pt x="605021" y="137948"/>
                  </a:cubicBezTo>
                  <a:cubicBezTo>
                    <a:pt x="635643" y="126530"/>
                    <a:pt x="671079" y="126434"/>
                    <a:pt x="699796" y="143269"/>
                  </a:cubicBezTo>
                  <a:cubicBezTo>
                    <a:pt x="730096" y="161040"/>
                    <a:pt x="748023" y="194031"/>
                    <a:pt x="756358" y="227218"/>
                  </a:cubicBezTo>
                  <a:cubicBezTo>
                    <a:pt x="774028" y="297649"/>
                    <a:pt x="757976" y="374406"/>
                    <a:pt x="720374" y="435715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10181418" y="7476701"/>
              <a:ext cx="102177" cy="266677"/>
            </a:xfrm>
            <a:custGeom>
              <a:rect b="b" l="l" r="r" t="t"/>
              <a:pathLst>
                <a:path extrusionOk="0" h="266677" w="102177">
                  <a:moveTo>
                    <a:pt x="95374" y="2405"/>
                  </a:moveTo>
                  <a:cubicBezTo>
                    <a:pt x="81946" y="46125"/>
                    <a:pt x="70931" y="90540"/>
                    <a:pt x="55265" y="133569"/>
                  </a:cubicBezTo>
                  <a:cubicBezTo>
                    <a:pt x="47150" y="155855"/>
                    <a:pt x="38171" y="177825"/>
                    <a:pt x="28305" y="199396"/>
                  </a:cubicBezTo>
                  <a:cubicBezTo>
                    <a:pt x="19324" y="219034"/>
                    <a:pt x="6353" y="238323"/>
                    <a:pt x="221" y="258996"/>
                  </a:cubicBezTo>
                  <a:cubicBezTo>
                    <a:pt x="-1402" y="264471"/>
                    <a:pt x="6313" y="269514"/>
                    <a:pt x="10243" y="264822"/>
                  </a:cubicBezTo>
                  <a:cubicBezTo>
                    <a:pt x="24565" y="247710"/>
                    <a:pt x="33010" y="224310"/>
                    <a:pt x="42037" y="204049"/>
                  </a:cubicBezTo>
                  <a:cubicBezTo>
                    <a:pt x="51399" y="183035"/>
                    <a:pt x="60032" y="161691"/>
                    <a:pt x="67822" y="140045"/>
                  </a:cubicBezTo>
                  <a:cubicBezTo>
                    <a:pt x="83794" y="95655"/>
                    <a:pt x="97459" y="50363"/>
                    <a:pt x="102159" y="3324"/>
                  </a:cubicBezTo>
                  <a:cubicBezTo>
                    <a:pt x="102553" y="-670"/>
                    <a:pt x="96474" y="-1173"/>
                    <a:pt x="95374" y="2405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10021329" y="7421670"/>
              <a:ext cx="36422" cy="275230"/>
            </a:xfrm>
            <a:custGeom>
              <a:rect b="b" l="l" r="r" t="t"/>
              <a:pathLst>
                <a:path extrusionOk="0" h="275230" w="36422">
                  <a:moveTo>
                    <a:pt x="36267" y="269410"/>
                  </a:moveTo>
                  <a:cubicBezTo>
                    <a:pt x="25660" y="224859"/>
                    <a:pt x="19295" y="178104"/>
                    <a:pt x="16124" y="132431"/>
                  </a:cubicBezTo>
                  <a:cubicBezTo>
                    <a:pt x="14603" y="110523"/>
                    <a:pt x="14370" y="88639"/>
                    <a:pt x="15477" y="66703"/>
                  </a:cubicBezTo>
                  <a:cubicBezTo>
                    <a:pt x="16494" y="46557"/>
                    <a:pt x="23160" y="22779"/>
                    <a:pt x="18739" y="3123"/>
                  </a:cubicBezTo>
                  <a:cubicBezTo>
                    <a:pt x="17911" y="-559"/>
                    <a:pt x="12567" y="-1087"/>
                    <a:pt x="10770" y="2084"/>
                  </a:cubicBezTo>
                  <a:cubicBezTo>
                    <a:pt x="1161" y="19030"/>
                    <a:pt x="2142" y="44704"/>
                    <a:pt x="1094" y="63720"/>
                  </a:cubicBezTo>
                  <a:cubicBezTo>
                    <a:pt x="-224" y="87562"/>
                    <a:pt x="-352" y="111562"/>
                    <a:pt x="715" y="135418"/>
                  </a:cubicBezTo>
                  <a:cubicBezTo>
                    <a:pt x="2835" y="182698"/>
                    <a:pt x="12403" y="227117"/>
                    <a:pt x="27157" y="271920"/>
                  </a:cubicBezTo>
                  <a:cubicBezTo>
                    <a:pt x="29049" y="277667"/>
                    <a:pt x="37681" y="275351"/>
                    <a:pt x="36267" y="26941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9900134" y="7499161"/>
              <a:ext cx="37361" cy="85040"/>
            </a:xfrm>
            <a:custGeom>
              <a:rect b="b" l="l" r="r" t="t"/>
              <a:pathLst>
                <a:path extrusionOk="0" h="85040" w="37361">
                  <a:moveTo>
                    <a:pt x="37102" y="78134"/>
                  </a:moveTo>
                  <a:cubicBezTo>
                    <a:pt x="32568" y="63888"/>
                    <a:pt x="25100" y="51027"/>
                    <a:pt x="21325" y="36377"/>
                  </a:cubicBezTo>
                  <a:cubicBezTo>
                    <a:pt x="18444" y="25195"/>
                    <a:pt x="18925" y="9361"/>
                    <a:pt x="10225" y="1189"/>
                  </a:cubicBezTo>
                  <a:cubicBezTo>
                    <a:pt x="8768" y="-179"/>
                    <a:pt x="5831" y="-600"/>
                    <a:pt x="4444" y="1189"/>
                  </a:cubicBezTo>
                  <a:cubicBezTo>
                    <a:pt x="-3936" y="11991"/>
                    <a:pt x="1415" y="28778"/>
                    <a:pt x="5243" y="40804"/>
                  </a:cubicBezTo>
                  <a:cubicBezTo>
                    <a:pt x="9933" y="55537"/>
                    <a:pt x="16706" y="72542"/>
                    <a:pt x="27839" y="83517"/>
                  </a:cubicBezTo>
                  <a:cubicBezTo>
                    <a:pt x="31661" y="87286"/>
                    <a:pt x="38813" y="83517"/>
                    <a:pt x="37102" y="78134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0341392" y="7600312"/>
              <a:ext cx="57000" cy="80965"/>
            </a:xfrm>
            <a:custGeom>
              <a:rect b="b" l="l" r="r" t="t"/>
              <a:pathLst>
                <a:path extrusionOk="0" h="80965" w="57000">
                  <a:moveTo>
                    <a:pt x="50525" y="1658"/>
                  </a:moveTo>
                  <a:cubicBezTo>
                    <a:pt x="43445" y="14549"/>
                    <a:pt x="36575" y="27581"/>
                    <a:pt x="28123" y="39647"/>
                  </a:cubicBezTo>
                  <a:cubicBezTo>
                    <a:pt x="19699" y="51664"/>
                    <a:pt x="8502" y="61796"/>
                    <a:pt x="640" y="74068"/>
                  </a:cubicBezTo>
                  <a:cubicBezTo>
                    <a:pt x="-1756" y="77807"/>
                    <a:pt x="3078" y="82816"/>
                    <a:pt x="6855" y="80274"/>
                  </a:cubicBezTo>
                  <a:cubicBezTo>
                    <a:pt x="30473" y="64386"/>
                    <a:pt x="48325" y="30669"/>
                    <a:pt x="56834" y="4315"/>
                  </a:cubicBezTo>
                  <a:cubicBezTo>
                    <a:pt x="58036" y="597"/>
                    <a:pt x="52403" y="-1762"/>
                    <a:pt x="50525" y="1658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oogle Shape;1051;p36"/>
          <p:cNvGrpSpPr/>
          <p:nvPr/>
        </p:nvGrpSpPr>
        <p:grpSpPr>
          <a:xfrm>
            <a:off x="779224" y="941275"/>
            <a:ext cx="16771760" cy="8510634"/>
            <a:chOff x="0" y="0"/>
            <a:chExt cx="4316614" cy="2190416"/>
          </a:xfrm>
        </p:grpSpPr>
        <p:sp>
          <p:nvSpPr>
            <p:cNvPr id="1052" name="Google Shape;1052;p36"/>
            <p:cNvSpPr/>
            <p:nvPr/>
          </p:nvSpPr>
          <p:spPr>
            <a:xfrm>
              <a:off x="0" y="0"/>
              <a:ext cx="4316614" cy="2190416"/>
            </a:xfrm>
            <a:custGeom>
              <a:rect b="b" l="l" r="r" t="t"/>
              <a:pathLst>
                <a:path extrusionOk="0" h="2190416" w="4316614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3" name="Google Shape;1053;p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4" name="Google Shape;1054;p36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1055" name="Google Shape;1055;p36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6" name="Google Shape;1056;p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7" name="Google Shape;1057;p36"/>
          <p:cNvSpPr/>
          <p:nvPr/>
        </p:nvSpPr>
        <p:spPr>
          <a:xfrm>
            <a:off x="7261014" y="1710722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36"/>
          <p:cNvSpPr/>
          <p:nvPr/>
        </p:nvSpPr>
        <p:spPr>
          <a:xfrm>
            <a:off x="7252544" y="1702252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6"/>
          <p:cNvSpPr/>
          <p:nvPr/>
        </p:nvSpPr>
        <p:spPr>
          <a:xfrm>
            <a:off x="9883682" y="1658823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6"/>
          <p:cNvSpPr/>
          <p:nvPr/>
        </p:nvSpPr>
        <p:spPr>
          <a:xfrm>
            <a:off x="9875354" y="1650503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6"/>
          <p:cNvSpPr/>
          <p:nvPr/>
        </p:nvSpPr>
        <p:spPr>
          <a:xfrm>
            <a:off x="8571496" y="1650503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6"/>
          <p:cNvSpPr/>
          <p:nvPr/>
        </p:nvSpPr>
        <p:spPr>
          <a:xfrm>
            <a:off x="8588668" y="1667658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36"/>
          <p:cNvSpPr/>
          <p:nvPr/>
        </p:nvSpPr>
        <p:spPr>
          <a:xfrm>
            <a:off x="8571496" y="1650503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36"/>
          <p:cNvSpPr/>
          <p:nvPr/>
        </p:nvSpPr>
        <p:spPr>
          <a:xfrm>
            <a:off x="10936771" y="1764180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36"/>
          <p:cNvSpPr/>
          <p:nvPr/>
        </p:nvSpPr>
        <p:spPr>
          <a:xfrm>
            <a:off x="10926581" y="1754001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36"/>
          <p:cNvSpPr/>
          <p:nvPr/>
        </p:nvSpPr>
        <p:spPr>
          <a:xfrm>
            <a:off x="12422903" y="1702272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6"/>
          <p:cNvSpPr/>
          <p:nvPr/>
        </p:nvSpPr>
        <p:spPr>
          <a:xfrm>
            <a:off x="12415455" y="1694824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36"/>
          <p:cNvSpPr/>
          <p:nvPr/>
        </p:nvSpPr>
        <p:spPr>
          <a:xfrm>
            <a:off x="13630670" y="1694816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36"/>
          <p:cNvSpPr/>
          <p:nvPr/>
        </p:nvSpPr>
        <p:spPr>
          <a:xfrm>
            <a:off x="13647155" y="1711313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36"/>
          <p:cNvSpPr/>
          <p:nvPr/>
        </p:nvSpPr>
        <p:spPr>
          <a:xfrm>
            <a:off x="13630670" y="1694816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4925156" y="1694824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36"/>
          <p:cNvSpPr/>
          <p:nvPr/>
        </p:nvSpPr>
        <p:spPr>
          <a:xfrm>
            <a:off x="14940051" y="1709720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36"/>
          <p:cNvSpPr/>
          <p:nvPr/>
        </p:nvSpPr>
        <p:spPr>
          <a:xfrm>
            <a:off x="14925156" y="1694824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36"/>
          <p:cNvSpPr/>
          <p:nvPr/>
        </p:nvSpPr>
        <p:spPr>
          <a:xfrm>
            <a:off x="8438949" y="3232196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36"/>
          <p:cNvSpPr/>
          <p:nvPr/>
        </p:nvSpPr>
        <p:spPr>
          <a:xfrm>
            <a:off x="8431501" y="3224748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7279311" y="3232196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7271863" y="3224748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15893041" y="1650503"/>
            <a:ext cx="602618" cy="831651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15909667" y="1667143"/>
            <a:ext cx="569370" cy="798371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15893041" y="1650503"/>
            <a:ext cx="602618" cy="831651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4366713" y="3180428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14383362" y="3197062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14366713" y="3180428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11940650" y="3189181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11931892" y="3180428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0833368" y="3180428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10833368" y="3180428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10850008" y="3197068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9591140" y="3180428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9607893" y="3199495"/>
            <a:ext cx="791656" cy="796126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9591140" y="3180428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13228126" y="3188764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13219786" y="3180428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5620499" y="3306098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15610453" y="3295983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8778805" y="4750275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8795430" y="4766907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8778805" y="4750275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7281537" y="4760054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7271863" y="4750380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7216562" y="6269130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7235201" y="6287776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7216562" y="6269130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0159716" y="4758716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10151416" y="4750380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1523470" y="4750380"/>
            <a:ext cx="830558" cy="832817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11577604" y="4767053"/>
            <a:ext cx="759747" cy="762006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11523470" y="4750380"/>
            <a:ext cx="830558" cy="832817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2894010" y="4750375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12916017" y="4769213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2894010" y="4750375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14338420" y="4753986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14354941" y="4770514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4338420" y="4753986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15619981" y="4902760"/>
            <a:ext cx="932065" cy="527584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5610454" y="4893243"/>
            <a:ext cx="951100" cy="546618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8615177" y="6271480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8606917" y="6263216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9819124" y="6280988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36"/>
          <p:cNvSpPr/>
          <p:nvPr/>
        </p:nvSpPr>
        <p:spPr>
          <a:xfrm>
            <a:off x="9666638" y="6272741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36"/>
          <p:cNvSpPr/>
          <p:nvPr/>
        </p:nvSpPr>
        <p:spPr>
          <a:xfrm>
            <a:off x="10906025" y="6332572"/>
            <a:ext cx="510975" cy="704925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36"/>
          <p:cNvSpPr/>
          <p:nvPr/>
        </p:nvSpPr>
        <p:spPr>
          <a:xfrm>
            <a:off x="10898821" y="6325391"/>
            <a:ext cx="525383" cy="71930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36"/>
          <p:cNvSpPr/>
          <p:nvPr/>
        </p:nvSpPr>
        <p:spPr>
          <a:xfrm>
            <a:off x="11883100" y="6402165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36"/>
          <p:cNvSpPr/>
          <p:nvPr/>
        </p:nvSpPr>
        <p:spPr>
          <a:xfrm>
            <a:off x="11901945" y="6421029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36"/>
          <p:cNvSpPr/>
          <p:nvPr/>
        </p:nvSpPr>
        <p:spPr>
          <a:xfrm>
            <a:off x="11883100" y="6402165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36"/>
          <p:cNvSpPr/>
          <p:nvPr/>
        </p:nvSpPr>
        <p:spPr>
          <a:xfrm>
            <a:off x="13281863" y="6325377"/>
            <a:ext cx="911575" cy="719188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36"/>
          <p:cNvSpPr/>
          <p:nvPr/>
        </p:nvSpPr>
        <p:spPr>
          <a:xfrm>
            <a:off x="13300136" y="6348569"/>
            <a:ext cx="875028" cy="672784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36"/>
          <p:cNvSpPr/>
          <p:nvPr/>
        </p:nvSpPr>
        <p:spPr>
          <a:xfrm>
            <a:off x="13281863" y="6325377"/>
            <a:ext cx="911575" cy="719188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36"/>
          <p:cNvSpPr/>
          <p:nvPr/>
        </p:nvSpPr>
        <p:spPr>
          <a:xfrm>
            <a:off x="13939331" y="6750458"/>
            <a:ext cx="192197" cy="249329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36"/>
          <p:cNvSpPr/>
          <p:nvPr/>
        </p:nvSpPr>
        <p:spPr>
          <a:xfrm>
            <a:off x="13930194" y="6741327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36"/>
          <p:cNvSpPr/>
          <p:nvPr/>
        </p:nvSpPr>
        <p:spPr>
          <a:xfrm>
            <a:off x="14652072" y="6325377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36"/>
          <p:cNvSpPr/>
          <p:nvPr/>
        </p:nvSpPr>
        <p:spPr>
          <a:xfrm>
            <a:off x="14666462" y="6339767"/>
            <a:ext cx="690966" cy="690908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36"/>
          <p:cNvSpPr/>
          <p:nvPr/>
        </p:nvSpPr>
        <p:spPr>
          <a:xfrm>
            <a:off x="14652072" y="6325377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36"/>
          <p:cNvSpPr/>
          <p:nvPr/>
        </p:nvSpPr>
        <p:spPr>
          <a:xfrm>
            <a:off x="9734702" y="7863215"/>
            <a:ext cx="687018" cy="798030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36"/>
          <p:cNvSpPr/>
          <p:nvPr/>
        </p:nvSpPr>
        <p:spPr>
          <a:xfrm>
            <a:off x="9726542" y="7855055"/>
            <a:ext cx="703338" cy="814369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36"/>
          <p:cNvSpPr/>
          <p:nvPr/>
        </p:nvSpPr>
        <p:spPr>
          <a:xfrm>
            <a:off x="8428414" y="7781896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36"/>
          <p:cNvSpPr/>
          <p:nvPr/>
        </p:nvSpPr>
        <p:spPr>
          <a:xfrm>
            <a:off x="8447643" y="7801111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36"/>
          <p:cNvSpPr/>
          <p:nvPr/>
        </p:nvSpPr>
        <p:spPr>
          <a:xfrm>
            <a:off x="8428414" y="7781896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36"/>
          <p:cNvSpPr/>
          <p:nvPr/>
        </p:nvSpPr>
        <p:spPr>
          <a:xfrm>
            <a:off x="15837162" y="6332572"/>
            <a:ext cx="705184" cy="705184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36"/>
          <p:cNvSpPr/>
          <p:nvPr/>
        </p:nvSpPr>
        <p:spPr>
          <a:xfrm>
            <a:off x="15829967" y="6325362"/>
            <a:ext cx="719588" cy="719588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36"/>
          <p:cNvSpPr/>
          <p:nvPr/>
        </p:nvSpPr>
        <p:spPr>
          <a:xfrm>
            <a:off x="7366992" y="7791503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36"/>
          <p:cNvSpPr/>
          <p:nvPr/>
        </p:nvSpPr>
        <p:spPr>
          <a:xfrm>
            <a:off x="7357381" y="7781896"/>
            <a:ext cx="516750" cy="960055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36"/>
          <p:cNvSpPr/>
          <p:nvPr/>
        </p:nvSpPr>
        <p:spPr>
          <a:xfrm>
            <a:off x="10992038" y="7863229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36"/>
          <p:cNvSpPr/>
          <p:nvPr/>
        </p:nvSpPr>
        <p:spPr>
          <a:xfrm>
            <a:off x="10983899" y="7855053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36"/>
          <p:cNvSpPr/>
          <p:nvPr/>
        </p:nvSpPr>
        <p:spPr>
          <a:xfrm>
            <a:off x="11954054" y="7968151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36"/>
          <p:cNvSpPr/>
          <p:nvPr/>
        </p:nvSpPr>
        <p:spPr>
          <a:xfrm>
            <a:off x="11948052" y="7962149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36"/>
          <p:cNvSpPr/>
          <p:nvPr/>
        </p:nvSpPr>
        <p:spPr>
          <a:xfrm>
            <a:off x="13109643" y="7969540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36"/>
          <p:cNvSpPr/>
          <p:nvPr/>
        </p:nvSpPr>
        <p:spPr>
          <a:xfrm>
            <a:off x="13102287" y="7962141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36"/>
          <p:cNvSpPr/>
          <p:nvPr/>
        </p:nvSpPr>
        <p:spPr>
          <a:xfrm>
            <a:off x="14398509" y="7970748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36"/>
          <p:cNvSpPr/>
          <p:nvPr/>
        </p:nvSpPr>
        <p:spPr>
          <a:xfrm>
            <a:off x="14389917" y="7962149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36"/>
          <p:cNvSpPr/>
          <p:nvPr/>
        </p:nvSpPr>
        <p:spPr>
          <a:xfrm>
            <a:off x="15809694" y="7863199"/>
            <a:ext cx="695758" cy="798032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36"/>
          <p:cNvSpPr/>
          <p:nvPr/>
        </p:nvSpPr>
        <p:spPr>
          <a:xfrm>
            <a:off x="15801379" y="7855055"/>
            <a:ext cx="712225" cy="814450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3" name="Google Shape;1153;p36"/>
          <p:cNvCxnSpPr/>
          <p:nvPr/>
        </p:nvCxnSpPr>
        <p:spPr>
          <a:xfrm>
            <a:off x="1518604" y="4640138"/>
            <a:ext cx="4617416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4" name="Google Shape;1154;p36"/>
          <p:cNvSpPr txBox="1"/>
          <p:nvPr/>
        </p:nvSpPr>
        <p:spPr>
          <a:xfrm>
            <a:off x="1474493" y="1519681"/>
            <a:ext cx="5059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Page</a:t>
            </a:r>
            <a:endParaRPr/>
          </a:p>
        </p:txBody>
      </p:sp>
      <p:sp>
        <p:nvSpPr>
          <p:cNvPr id="1155" name="Google Shape;1155;p36"/>
          <p:cNvSpPr txBox="1"/>
          <p:nvPr/>
        </p:nvSpPr>
        <p:spPr>
          <a:xfrm>
            <a:off x="1522200" y="5989900"/>
            <a:ext cx="4901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Canva Presentation. Happy designing!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0" name="Google Shape;1160;p37"/>
          <p:cNvGrpSpPr/>
          <p:nvPr/>
        </p:nvGrpSpPr>
        <p:grpSpPr>
          <a:xfrm>
            <a:off x="779224" y="941275"/>
            <a:ext cx="16771760" cy="8510634"/>
            <a:chOff x="0" y="0"/>
            <a:chExt cx="4316614" cy="2190416"/>
          </a:xfrm>
        </p:grpSpPr>
        <p:sp>
          <p:nvSpPr>
            <p:cNvPr id="1161" name="Google Shape;1161;p37"/>
            <p:cNvSpPr/>
            <p:nvPr/>
          </p:nvSpPr>
          <p:spPr>
            <a:xfrm>
              <a:off x="0" y="0"/>
              <a:ext cx="4316614" cy="2190416"/>
            </a:xfrm>
            <a:custGeom>
              <a:rect b="b" l="l" r="r" t="t"/>
              <a:pathLst>
                <a:path extrusionOk="0" h="2190416" w="4316614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2" name="Google Shape;1162;p3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37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1164" name="Google Shape;1164;p37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5" name="Google Shape;1165;p3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6" name="Google Shape;1166;p37"/>
          <p:cNvSpPr txBox="1"/>
          <p:nvPr/>
        </p:nvSpPr>
        <p:spPr>
          <a:xfrm>
            <a:off x="3346744" y="3387452"/>
            <a:ext cx="105483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Free templates for all your presentation needs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67" name="Google Shape;1167;p37"/>
          <p:cNvSpPr txBox="1"/>
          <p:nvPr/>
        </p:nvSpPr>
        <p:spPr>
          <a:xfrm>
            <a:off x="2349041" y="7161556"/>
            <a:ext cx="301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For PowerPoint, Google Slides, and Canva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8" name="Google Shape;1168;p37"/>
          <p:cNvSpPr txBox="1"/>
          <p:nvPr/>
        </p:nvSpPr>
        <p:spPr>
          <a:xfrm>
            <a:off x="5807405" y="7161556"/>
            <a:ext cx="3231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100% free for personal or commercial use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9" name="Google Shape;1169;p37"/>
          <p:cNvSpPr txBox="1"/>
          <p:nvPr/>
        </p:nvSpPr>
        <p:spPr>
          <a:xfrm>
            <a:off x="9300517" y="7161556"/>
            <a:ext cx="3184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Ready to use, professional, and customizable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0" name="Google Shape;1170;p37"/>
          <p:cNvSpPr txBox="1"/>
          <p:nvPr/>
        </p:nvSpPr>
        <p:spPr>
          <a:xfrm>
            <a:off x="12991113" y="7161556"/>
            <a:ext cx="3136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Blow your audience away with attractive visuals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1" name="Google Shape;117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8726" y="1777618"/>
            <a:ext cx="4468544" cy="1060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2" name="Google Shape;1172;p37"/>
          <p:cNvCxnSpPr/>
          <p:nvPr/>
        </p:nvCxnSpPr>
        <p:spPr>
          <a:xfrm>
            <a:off x="2120591" y="5723471"/>
            <a:ext cx="14089026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3" name="Google Shape;1173;p37"/>
          <p:cNvSpPr/>
          <p:nvPr/>
        </p:nvSpPr>
        <p:spPr>
          <a:xfrm>
            <a:off x="3546234" y="6509430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174" name="Google Shape;1174;p37"/>
          <p:cNvSpPr/>
          <p:nvPr/>
        </p:nvSpPr>
        <p:spPr>
          <a:xfrm>
            <a:off x="7054222" y="6509430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175" name="Google Shape;1175;p37"/>
          <p:cNvSpPr/>
          <p:nvPr/>
        </p:nvSpPr>
        <p:spPr>
          <a:xfrm>
            <a:off x="10502300" y="6509430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176" name="Google Shape;1176;p37"/>
          <p:cNvSpPr/>
          <p:nvPr/>
        </p:nvSpPr>
        <p:spPr>
          <a:xfrm>
            <a:off x="14260318" y="6509430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18365" l="8867" r="8266" t="1171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5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107" name="Google Shape;107;p15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8" name="Google Shape;108;p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6091" l="0" r="0" t="6679"/>
          <a:stretch/>
        </p:blipFill>
        <p:spPr>
          <a:xfrm>
            <a:off x="5559485" y="2172901"/>
            <a:ext cx="6262585" cy="364178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4691834" y="7720417"/>
            <a:ext cx="8484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I'm Rain, and I'll be sharing with you my beautiful ideas.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Follow me at @reallygreatsite to learn more.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3569718" y="6367867"/>
            <a:ext cx="10242118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Announcement</a:t>
            </a:r>
            <a:endParaRPr/>
          </a:p>
        </p:txBody>
      </p:sp>
      <p:cxnSp>
        <p:nvCxnSpPr>
          <p:cNvPr id="112" name="Google Shape;112;p15"/>
          <p:cNvCxnSpPr/>
          <p:nvPr/>
        </p:nvCxnSpPr>
        <p:spPr>
          <a:xfrm>
            <a:off x="5559485" y="1969755"/>
            <a:ext cx="6262585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15"/>
          <p:cNvCxnSpPr/>
          <p:nvPr/>
        </p:nvCxnSpPr>
        <p:spPr>
          <a:xfrm>
            <a:off x="5559485" y="5943401"/>
            <a:ext cx="6262585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5"/>
          <p:cNvCxnSpPr/>
          <p:nvPr/>
        </p:nvCxnSpPr>
        <p:spPr>
          <a:xfrm rot="5400000">
            <a:off x="10217594" y="3965219"/>
            <a:ext cx="3641786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5"/>
          <p:cNvCxnSpPr/>
          <p:nvPr/>
        </p:nvCxnSpPr>
        <p:spPr>
          <a:xfrm rot="5400000">
            <a:off x="3545175" y="3965219"/>
            <a:ext cx="3641786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15"/>
          <p:cNvCxnSpPr/>
          <p:nvPr/>
        </p:nvCxnSpPr>
        <p:spPr>
          <a:xfrm>
            <a:off x="7409503" y="7568017"/>
            <a:ext cx="2562549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7" name="Google Shape;117;p15"/>
          <p:cNvGrpSpPr/>
          <p:nvPr/>
        </p:nvGrpSpPr>
        <p:grpSpPr>
          <a:xfrm rot="-3483906">
            <a:off x="5163970" y="3648026"/>
            <a:ext cx="1061402" cy="1701731"/>
            <a:chOff x="5163970" y="3648026"/>
            <a:chExt cx="1061402" cy="1701731"/>
          </a:xfrm>
        </p:grpSpPr>
        <p:sp>
          <p:nvSpPr>
            <p:cNvPr id="118" name="Google Shape;118;p15"/>
            <p:cNvSpPr/>
            <p:nvPr/>
          </p:nvSpPr>
          <p:spPr>
            <a:xfrm>
              <a:off x="5387232" y="4324050"/>
              <a:ext cx="573243" cy="551388"/>
            </a:xfrm>
            <a:custGeom>
              <a:rect b="b" l="l" r="r" t="t"/>
              <a:pathLst>
                <a:path extrusionOk="0" h="551388" w="573243">
                  <a:moveTo>
                    <a:pt x="336668" y="163755"/>
                  </a:moveTo>
                  <a:cubicBezTo>
                    <a:pt x="201299" y="44120"/>
                    <a:pt x="137460" y="-12228"/>
                    <a:pt x="79022" y="2219"/>
                  </a:cubicBezTo>
                  <a:cubicBezTo>
                    <a:pt x="29221" y="14533"/>
                    <a:pt x="-1358" y="67341"/>
                    <a:pt x="46" y="120299"/>
                  </a:cubicBezTo>
                  <a:cubicBezTo>
                    <a:pt x="2965" y="230412"/>
                    <a:pt x="252321" y="425114"/>
                    <a:pt x="340784" y="491519"/>
                  </a:cubicBezTo>
                  <a:cubicBezTo>
                    <a:pt x="393017" y="530720"/>
                    <a:pt x="460924" y="571654"/>
                    <a:pt x="518256" y="540230"/>
                  </a:cubicBezTo>
                  <a:cubicBezTo>
                    <a:pt x="545495" y="525299"/>
                    <a:pt x="566588" y="496097"/>
                    <a:pt x="571864" y="460725"/>
                  </a:cubicBezTo>
                  <a:cubicBezTo>
                    <a:pt x="586228" y="364403"/>
                    <a:pt x="487139" y="296728"/>
                    <a:pt x="336668" y="163755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5163970" y="5047032"/>
              <a:ext cx="630576" cy="302725"/>
            </a:xfrm>
            <a:custGeom>
              <a:rect b="b" l="l" r="r" t="t"/>
              <a:pathLst>
                <a:path extrusionOk="0" h="302725" w="630576">
                  <a:moveTo>
                    <a:pt x="601689" y="30393"/>
                  </a:moveTo>
                  <a:cubicBezTo>
                    <a:pt x="565008" y="-8318"/>
                    <a:pt x="498369" y="-7655"/>
                    <a:pt x="297535" y="18886"/>
                  </a:cubicBezTo>
                  <a:cubicBezTo>
                    <a:pt x="212219" y="30165"/>
                    <a:pt x="131716" y="38745"/>
                    <a:pt x="53512" y="82704"/>
                  </a:cubicBezTo>
                  <a:cubicBezTo>
                    <a:pt x="-29569" y="129407"/>
                    <a:pt x="-12565" y="281337"/>
                    <a:pt x="81370" y="297402"/>
                  </a:cubicBezTo>
                  <a:cubicBezTo>
                    <a:pt x="167602" y="312149"/>
                    <a:pt x="248054" y="293488"/>
                    <a:pt x="330700" y="275153"/>
                  </a:cubicBezTo>
                  <a:cubicBezTo>
                    <a:pt x="534088" y="230023"/>
                    <a:pt x="592097" y="207329"/>
                    <a:pt x="616792" y="161784"/>
                  </a:cubicBezTo>
                  <a:cubicBezTo>
                    <a:pt x="639691" y="119560"/>
                    <a:pt x="633660" y="64135"/>
                    <a:pt x="601689" y="30393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5731771" y="3648026"/>
              <a:ext cx="493601" cy="894550"/>
            </a:xfrm>
            <a:custGeom>
              <a:rect b="b" l="l" r="r" t="t"/>
              <a:pathLst>
                <a:path extrusionOk="0" h="894550" w="493601">
                  <a:moveTo>
                    <a:pt x="456387" y="616432"/>
                  </a:moveTo>
                  <a:cubicBezTo>
                    <a:pt x="237658" y="75587"/>
                    <a:pt x="231097" y="35817"/>
                    <a:pt x="141546" y="5132"/>
                  </a:cubicBezTo>
                  <a:cubicBezTo>
                    <a:pt x="84639" y="-14370"/>
                    <a:pt x="30093" y="23898"/>
                    <a:pt x="10510" y="82925"/>
                  </a:cubicBezTo>
                  <a:cubicBezTo>
                    <a:pt x="-20243" y="175618"/>
                    <a:pt x="13847" y="224536"/>
                    <a:pt x="147927" y="523334"/>
                  </a:cubicBezTo>
                  <a:cubicBezTo>
                    <a:pt x="267465" y="789727"/>
                    <a:pt x="300667" y="859852"/>
                    <a:pt x="372612" y="889084"/>
                  </a:cubicBezTo>
                  <a:cubicBezTo>
                    <a:pt x="433451" y="913807"/>
                    <a:pt x="554905" y="860060"/>
                    <a:pt x="456387" y="616432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 rot="-978732">
            <a:off x="11324042" y="2589130"/>
            <a:ext cx="1428546" cy="1613737"/>
            <a:chOff x="11324042" y="2589130"/>
            <a:chExt cx="1428546" cy="1613737"/>
          </a:xfrm>
        </p:grpSpPr>
        <p:sp>
          <p:nvSpPr>
            <p:cNvPr id="122" name="Google Shape;122;p15"/>
            <p:cNvSpPr/>
            <p:nvPr/>
          </p:nvSpPr>
          <p:spPr>
            <a:xfrm>
              <a:off x="11474706" y="3882416"/>
              <a:ext cx="869070" cy="320451"/>
            </a:xfrm>
            <a:custGeom>
              <a:rect b="b" l="l" r="r" t="t"/>
              <a:pathLst>
                <a:path extrusionOk="0" h="320451" w="869070">
                  <a:moveTo>
                    <a:pt x="777197" y="129870"/>
                  </a:moveTo>
                  <a:cubicBezTo>
                    <a:pt x="642523" y="80954"/>
                    <a:pt x="501118" y="47230"/>
                    <a:pt x="355939" y="25803"/>
                  </a:cubicBezTo>
                  <a:cubicBezTo>
                    <a:pt x="279837" y="14572"/>
                    <a:pt x="44977" y="-46192"/>
                    <a:pt x="4207" y="70517"/>
                  </a:cubicBezTo>
                  <a:cubicBezTo>
                    <a:pt x="-7083" y="102833"/>
                    <a:pt x="5519" y="136828"/>
                    <a:pt x="28082" y="159262"/>
                  </a:cubicBezTo>
                  <a:cubicBezTo>
                    <a:pt x="50657" y="181706"/>
                    <a:pt x="81828" y="194594"/>
                    <a:pt x="112902" y="205719"/>
                  </a:cubicBezTo>
                  <a:cubicBezTo>
                    <a:pt x="846219" y="468286"/>
                    <a:pt x="994740" y="208894"/>
                    <a:pt x="777197" y="129870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1324042" y="2589130"/>
              <a:ext cx="841468" cy="666773"/>
            </a:xfrm>
            <a:custGeom>
              <a:rect b="b" l="l" r="r" t="t"/>
              <a:pathLst>
                <a:path extrusionOk="0" h="666773" w="841468">
                  <a:moveTo>
                    <a:pt x="90068" y="666607"/>
                  </a:moveTo>
                  <a:cubicBezTo>
                    <a:pt x="251084" y="660040"/>
                    <a:pt x="440772" y="493176"/>
                    <a:pt x="565556" y="397481"/>
                  </a:cubicBezTo>
                  <a:cubicBezTo>
                    <a:pt x="667681" y="319167"/>
                    <a:pt x="879392" y="182503"/>
                    <a:pt x="835580" y="57916"/>
                  </a:cubicBezTo>
                  <a:cubicBezTo>
                    <a:pt x="763065" y="-148287"/>
                    <a:pt x="177311" y="239119"/>
                    <a:pt x="17914" y="545432"/>
                  </a:cubicBezTo>
                  <a:cubicBezTo>
                    <a:pt x="-24385" y="626716"/>
                    <a:pt x="11647" y="669809"/>
                    <a:pt x="90068" y="666607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11406480" y="3132493"/>
              <a:ext cx="1346108" cy="524466"/>
            </a:xfrm>
            <a:custGeom>
              <a:rect b="b" l="l" r="r" t="t"/>
              <a:pathLst>
                <a:path extrusionOk="0" h="524466" w="1346108">
                  <a:moveTo>
                    <a:pt x="1183386" y="3790"/>
                  </a:moveTo>
                  <a:cubicBezTo>
                    <a:pt x="932679" y="-26761"/>
                    <a:pt x="457230" y="134034"/>
                    <a:pt x="243638" y="247700"/>
                  </a:cubicBezTo>
                  <a:cubicBezTo>
                    <a:pt x="166768" y="288608"/>
                    <a:pt x="-131502" y="428564"/>
                    <a:pt x="67027" y="503661"/>
                  </a:cubicBezTo>
                  <a:cubicBezTo>
                    <a:pt x="177700" y="545524"/>
                    <a:pt x="322056" y="514282"/>
                    <a:pt x="442280" y="495960"/>
                  </a:cubicBezTo>
                  <a:cubicBezTo>
                    <a:pt x="1377038" y="353509"/>
                    <a:pt x="1513517" y="44020"/>
                    <a:pt x="1183386" y="3790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12821" l="0" r="0" t="280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6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131" name="Google Shape;131;p16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6"/>
          <p:cNvSpPr txBox="1"/>
          <p:nvPr/>
        </p:nvSpPr>
        <p:spPr>
          <a:xfrm>
            <a:off x="3866914" y="1674149"/>
            <a:ext cx="10242118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Table of contents</a:t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1801097" y="4165603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35" name="Google Shape;135;p16"/>
          <p:cNvSpPr txBox="1"/>
          <p:nvPr/>
        </p:nvSpPr>
        <p:spPr>
          <a:xfrm>
            <a:off x="2425517" y="4802775"/>
            <a:ext cx="3707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2425517" y="4070609"/>
            <a:ext cx="645969" cy="63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cxnSp>
        <p:nvCxnSpPr>
          <p:cNvPr id="137" name="Google Shape;137;p16"/>
          <p:cNvCxnSpPr/>
          <p:nvPr/>
        </p:nvCxnSpPr>
        <p:spPr>
          <a:xfrm>
            <a:off x="4898995" y="2893349"/>
            <a:ext cx="8453812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16"/>
          <p:cNvSpPr/>
          <p:nvPr/>
        </p:nvSpPr>
        <p:spPr>
          <a:xfrm>
            <a:off x="6870474" y="4165603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39" name="Google Shape;139;p16"/>
          <p:cNvSpPr txBox="1"/>
          <p:nvPr/>
        </p:nvSpPr>
        <p:spPr>
          <a:xfrm>
            <a:off x="7494894" y="4802775"/>
            <a:ext cx="3707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7494894" y="4070609"/>
            <a:ext cx="824286" cy="63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11939850" y="4165603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42" name="Google Shape;142;p16"/>
          <p:cNvSpPr txBox="1"/>
          <p:nvPr/>
        </p:nvSpPr>
        <p:spPr>
          <a:xfrm>
            <a:off x="12564270" y="4802775"/>
            <a:ext cx="3707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12564270" y="4070609"/>
            <a:ext cx="824286" cy="63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1801097" y="6579268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45" name="Google Shape;145;p16"/>
          <p:cNvSpPr txBox="1"/>
          <p:nvPr/>
        </p:nvSpPr>
        <p:spPr>
          <a:xfrm>
            <a:off x="2425517" y="7216440"/>
            <a:ext cx="3707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2425517" y="6484274"/>
            <a:ext cx="987743" cy="63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6870474" y="6579268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48" name="Google Shape;148;p16"/>
          <p:cNvSpPr txBox="1"/>
          <p:nvPr/>
        </p:nvSpPr>
        <p:spPr>
          <a:xfrm>
            <a:off x="7494894" y="7216440"/>
            <a:ext cx="3707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7494894" y="6484274"/>
            <a:ext cx="1076902" cy="63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11939850" y="6579268"/>
            <a:ext cx="470687" cy="470687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151" name="Google Shape;151;p16"/>
          <p:cNvSpPr txBox="1"/>
          <p:nvPr/>
        </p:nvSpPr>
        <p:spPr>
          <a:xfrm>
            <a:off x="12564270" y="7216440"/>
            <a:ext cx="3707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2564270" y="6484274"/>
            <a:ext cx="824286" cy="63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7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158" name="Google Shape;158;p17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0" name="Google Shape;160;p17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1" name="Google Shape;161;p17"/>
          <p:cNvPicPr preferRelativeResize="0"/>
          <p:nvPr/>
        </p:nvPicPr>
        <p:blipFill rotWithShape="1">
          <a:blip r:embed="rId3">
            <a:alphaModFix/>
          </a:blip>
          <a:srcRect b="0" l="5563" r="5563" t="0"/>
          <a:stretch/>
        </p:blipFill>
        <p:spPr>
          <a:xfrm>
            <a:off x="2329459" y="3755841"/>
            <a:ext cx="3699772" cy="27753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7"/>
          <p:cNvCxnSpPr/>
          <p:nvPr/>
        </p:nvCxnSpPr>
        <p:spPr>
          <a:xfrm>
            <a:off x="2336446" y="7432715"/>
            <a:ext cx="631675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 b="0" l="5507" r="5506" t="0"/>
          <a:stretch/>
        </p:blipFill>
        <p:spPr>
          <a:xfrm>
            <a:off x="7199832" y="3755841"/>
            <a:ext cx="3699772" cy="277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5">
            <a:alphaModFix/>
          </a:blip>
          <a:srcRect b="0" l="5563" r="5563" t="0"/>
          <a:stretch/>
        </p:blipFill>
        <p:spPr>
          <a:xfrm>
            <a:off x="12070204" y="3755841"/>
            <a:ext cx="3699772" cy="27753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17"/>
          <p:cNvCxnSpPr/>
          <p:nvPr/>
        </p:nvCxnSpPr>
        <p:spPr>
          <a:xfrm>
            <a:off x="7206819" y="7432715"/>
            <a:ext cx="631675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17"/>
          <p:cNvCxnSpPr/>
          <p:nvPr/>
        </p:nvCxnSpPr>
        <p:spPr>
          <a:xfrm>
            <a:off x="12077191" y="7432715"/>
            <a:ext cx="631675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7" name="Google Shape;167;p17"/>
          <p:cNvGrpSpPr/>
          <p:nvPr/>
        </p:nvGrpSpPr>
        <p:grpSpPr>
          <a:xfrm>
            <a:off x="8135689" y="5940566"/>
            <a:ext cx="1073583" cy="1105579"/>
            <a:chOff x="8135689" y="5940566"/>
            <a:chExt cx="1073583" cy="1105579"/>
          </a:xfrm>
        </p:grpSpPr>
        <p:sp>
          <p:nvSpPr>
            <p:cNvPr id="168" name="Google Shape;168;p17"/>
            <p:cNvSpPr/>
            <p:nvPr/>
          </p:nvSpPr>
          <p:spPr>
            <a:xfrm>
              <a:off x="8171363" y="6214223"/>
              <a:ext cx="442" cy="501"/>
            </a:xfrm>
            <a:custGeom>
              <a:rect b="b" l="l" r="r" t="t"/>
              <a:pathLst>
                <a:path extrusionOk="0" h="501" w="442">
                  <a:moveTo>
                    <a:pt x="442" y="0"/>
                  </a:moveTo>
                  <a:cubicBezTo>
                    <a:pt x="294" y="161"/>
                    <a:pt x="148" y="338"/>
                    <a:pt x="0" y="502"/>
                  </a:cubicBezTo>
                  <a:cubicBezTo>
                    <a:pt x="148" y="323"/>
                    <a:pt x="294" y="161"/>
                    <a:pt x="442" y="0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8135689" y="5940566"/>
              <a:ext cx="1073583" cy="1105579"/>
            </a:xfrm>
            <a:custGeom>
              <a:rect b="b" l="l" r="r" t="t"/>
              <a:pathLst>
                <a:path extrusionOk="0" h="1105579" w="1073583">
                  <a:moveTo>
                    <a:pt x="1041062" y="526808"/>
                  </a:moveTo>
                  <a:cubicBezTo>
                    <a:pt x="975878" y="488743"/>
                    <a:pt x="899913" y="529578"/>
                    <a:pt x="851939" y="577176"/>
                  </a:cubicBezTo>
                  <a:cubicBezTo>
                    <a:pt x="818551" y="610908"/>
                    <a:pt x="794719" y="652670"/>
                    <a:pt x="762835" y="687743"/>
                  </a:cubicBezTo>
                  <a:cubicBezTo>
                    <a:pt x="754362" y="676158"/>
                    <a:pt x="757796" y="531666"/>
                    <a:pt x="746600" y="407935"/>
                  </a:cubicBezTo>
                  <a:cubicBezTo>
                    <a:pt x="719758" y="111371"/>
                    <a:pt x="726268" y="68976"/>
                    <a:pt x="679161" y="48701"/>
                  </a:cubicBezTo>
                  <a:cubicBezTo>
                    <a:pt x="648304" y="35419"/>
                    <a:pt x="568435" y="41342"/>
                    <a:pt x="566242" y="187051"/>
                  </a:cubicBezTo>
                  <a:cubicBezTo>
                    <a:pt x="564318" y="314719"/>
                    <a:pt x="585497" y="433837"/>
                    <a:pt x="571776" y="444486"/>
                  </a:cubicBezTo>
                  <a:cubicBezTo>
                    <a:pt x="556244" y="456544"/>
                    <a:pt x="543457" y="389920"/>
                    <a:pt x="541759" y="383268"/>
                  </a:cubicBezTo>
                  <a:cubicBezTo>
                    <a:pt x="502773" y="230560"/>
                    <a:pt x="497759" y="-35807"/>
                    <a:pt x="385256" y="4007"/>
                  </a:cubicBezTo>
                  <a:cubicBezTo>
                    <a:pt x="279867" y="41305"/>
                    <a:pt x="399180" y="320839"/>
                    <a:pt x="387128" y="448083"/>
                  </a:cubicBezTo>
                  <a:cubicBezTo>
                    <a:pt x="386147" y="458455"/>
                    <a:pt x="376752" y="467067"/>
                    <a:pt x="367229" y="458266"/>
                  </a:cubicBezTo>
                  <a:cubicBezTo>
                    <a:pt x="353424" y="445502"/>
                    <a:pt x="306576" y="237148"/>
                    <a:pt x="268222" y="149539"/>
                  </a:cubicBezTo>
                  <a:cubicBezTo>
                    <a:pt x="222033" y="65969"/>
                    <a:pt x="124758" y="94543"/>
                    <a:pt x="134389" y="190566"/>
                  </a:cubicBezTo>
                  <a:cubicBezTo>
                    <a:pt x="139362" y="255043"/>
                    <a:pt x="215955" y="470708"/>
                    <a:pt x="218154" y="496637"/>
                  </a:cubicBezTo>
                  <a:cubicBezTo>
                    <a:pt x="219948" y="517791"/>
                    <a:pt x="206036" y="522239"/>
                    <a:pt x="197247" y="501060"/>
                  </a:cubicBezTo>
                  <a:cubicBezTo>
                    <a:pt x="139048" y="360830"/>
                    <a:pt x="115353" y="220112"/>
                    <a:pt x="39205" y="268737"/>
                  </a:cubicBezTo>
                  <a:cubicBezTo>
                    <a:pt x="-33094" y="314903"/>
                    <a:pt x="13918" y="431285"/>
                    <a:pt x="28683" y="495214"/>
                  </a:cubicBezTo>
                  <a:cubicBezTo>
                    <a:pt x="60127" y="631373"/>
                    <a:pt x="130688" y="938665"/>
                    <a:pt x="236322" y="1029245"/>
                  </a:cubicBezTo>
                  <a:cubicBezTo>
                    <a:pt x="305552" y="1088607"/>
                    <a:pt x="413715" y="1107344"/>
                    <a:pt x="502736" y="1105451"/>
                  </a:cubicBezTo>
                  <a:cubicBezTo>
                    <a:pt x="785809" y="1099433"/>
                    <a:pt x="812533" y="933146"/>
                    <a:pt x="964153" y="723565"/>
                  </a:cubicBezTo>
                  <a:cubicBezTo>
                    <a:pt x="999091" y="675276"/>
                    <a:pt x="1134989" y="578693"/>
                    <a:pt x="1041062" y="52680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8597534" y="6673560"/>
              <a:ext cx="240575" cy="211335"/>
            </a:xfrm>
            <a:custGeom>
              <a:rect b="b" l="l" r="r" t="t"/>
              <a:pathLst>
                <a:path extrusionOk="0" h="211335" w="240575">
                  <a:moveTo>
                    <a:pt x="7091" y="210609"/>
                  </a:moveTo>
                  <a:cubicBezTo>
                    <a:pt x="-5330" y="203606"/>
                    <a:pt x="-2962" y="196885"/>
                    <a:pt x="26515" y="147096"/>
                  </a:cubicBezTo>
                  <a:cubicBezTo>
                    <a:pt x="70091" y="70907"/>
                    <a:pt x="137422" y="19415"/>
                    <a:pt x="230000" y="231"/>
                  </a:cubicBezTo>
                  <a:cubicBezTo>
                    <a:pt x="234512" y="-829"/>
                    <a:pt x="239173" y="1853"/>
                    <a:pt x="240307" y="6391"/>
                  </a:cubicBezTo>
                  <a:cubicBezTo>
                    <a:pt x="242465" y="16174"/>
                    <a:pt x="231083" y="17576"/>
                    <a:pt x="224218" y="19640"/>
                  </a:cubicBezTo>
                  <a:cubicBezTo>
                    <a:pt x="56633" y="62271"/>
                    <a:pt x="34289" y="223450"/>
                    <a:pt x="7091" y="210609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8331982" y="6442852"/>
              <a:ext cx="401245" cy="95817"/>
            </a:xfrm>
            <a:custGeom>
              <a:rect b="b" l="l" r="r" t="t"/>
              <a:pathLst>
                <a:path extrusionOk="0" h="95817" w="401245">
                  <a:moveTo>
                    <a:pt x="557" y="87563"/>
                  </a:moveTo>
                  <a:cubicBezTo>
                    <a:pt x="-1480" y="81344"/>
                    <a:pt x="2277" y="74455"/>
                    <a:pt x="8461" y="72502"/>
                  </a:cubicBezTo>
                  <a:cubicBezTo>
                    <a:pt x="110400" y="31978"/>
                    <a:pt x="277017" y="7504"/>
                    <a:pt x="388032" y="646"/>
                  </a:cubicBezTo>
                  <a:cubicBezTo>
                    <a:pt x="404628" y="-3083"/>
                    <a:pt x="403600" y="10475"/>
                    <a:pt x="395817" y="12287"/>
                  </a:cubicBezTo>
                  <a:cubicBezTo>
                    <a:pt x="395461" y="12371"/>
                    <a:pt x="194634" y="30626"/>
                    <a:pt x="28134" y="90919"/>
                  </a:cubicBezTo>
                  <a:cubicBezTo>
                    <a:pt x="18172" y="94558"/>
                    <a:pt x="6086" y="101303"/>
                    <a:pt x="557" y="87563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8360864" y="6245258"/>
              <a:ext cx="44293" cy="35379"/>
            </a:xfrm>
            <a:custGeom>
              <a:rect b="b" l="l" r="r" t="t"/>
              <a:pathLst>
                <a:path extrusionOk="0" h="35379" w="44293">
                  <a:moveTo>
                    <a:pt x="1304" y="28031"/>
                  </a:moveTo>
                  <a:cubicBezTo>
                    <a:pt x="-4966" y="13598"/>
                    <a:pt x="12900" y="8340"/>
                    <a:pt x="22532" y="2929"/>
                  </a:cubicBezTo>
                  <a:cubicBezTo>
                    <a:pt x="38599" y="-8506"/>
                    <a:pt x="53067" y="16658"/>
                    <a:pt x="37862" y="25040"/>
                  </a:cubicBezTo>
                  <a:cubicBezTo>
                    <a:pt x="26887" y="30066"/>
                    <a:pt x="9577" y="43784"/>
                    <a:pt x="1304" y="28031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8555791" y="6219720"/>
              <a:ext cx="36319" cy="23585"/>
            </a:xfrm>
            <a:custGeom>
              <a:rect b="b" l="l" r="r" t="t"/>
              <a:pathLst>
                <a:path extrusionOk="0" h="23585" w="36319">
                  <a:moveTo>
                    <a:pt x="419" y="17220"/>
                  </a:moveTo>
                  <a:cubicBezTo>
                    <a:pt x="-1116" y="12342"/>
                    <a:pt x="1701" y="6801"/>
                    <a:pt x="6656" y="5340"/>
                  </a:cubicBezTo>
                  <a:cubicBezTo>
                    <a:pt x="14742" y="4203"/>
                    <a:pt x="23238" y="-2348"/>
                    <a:pt x="31255" y="891"/>
                  </a:cubicBezTo>
                  <a:cubicBezTo>
                    <a:pt x="37095" y="3999"/>
                    <a:pt x="38231" y="12708"/>
                    <a:pt x="32834" y="16880"/>
                  </a:cubicBezTo>
                  <a:cubicBezTo>
                    <a:pt x="29723" y="19281"/>
                    <a:pt x="25312" y="19915"/>
                    <a:pt x="21582" y="20931"/>
                  </a:cubicBezTo>
                  <a:cubicBezTo>
                    <a:pt x="14383" y="23114"/>
                    <a:pt x="3678" y="27062"/>
                    <a:pt x="419" y="1722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759750" y="6179000"/>
              <a:ext cx="40146" cy="19321"/>
            </a:xfrm>
            <a:custGeom>
              <a:rect b="b" l="l" r="r" t="t"/>
              <a:pathLst>
                <a:path extrusionOk="0" h="19321" w="40146">
                  <a:moveTo>
                    <a:pt x="205" y="12163"/>
                  </a:moveTo>
                  <a:cubicBezTo>
                    <a:pt x="-1988" y="-260"/>
                    <a:pt x="13765" y="1838"/>
                    <a:pt x="30352" y="223"/>
                  </a:cubicBezTo>
                  <a:cubicBezTo>
                    <a:pt x="41847" y="-2260"/>
                    <a:pt x="45099" y="16782"/>
                    <a:pt x="29781" y="16475"/>
                  </a:cubicBezTo>
                  <a:cubicBezTo>
                    <a:pt x="20464" y="16303"/>
                    <a:pt x="3692" y="25299"/>
                    <a:pt x="205" y="12163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8196438" y="6345158"/>
              <a:ext cx="49841" cy="33877"/>
            </a:xfrm>
            <a:custGeom>
              <a:rect b="b" l="l" r="r" t="t"/>
              <a:pathLst>
                <a:path extrusionOk="0" h="33877" w="49841">
                  <a:moveTo>
                    <a:pt x="1158" y="26692"/>
                  </a:moveTo>
                  <a:cubicBezTo>
                    <a:pt x="-1807" y="20267"/>
                    <a:pt x="1143" y="12662"/>
                    <a:pt x="7471" y="9640"/>
                  </a:cubicBezTo>
                  <a:cubicBezTo>
                    <a:pt x="19790" y="4837"/>
                    <a:pt x="42057" y="-9152"/>
                    <a:pt x="49220" y="9169"/>
                  </a:cubicBezTo>
                  <a:cubicBezTo>
                    <a:pt x="51818" y="17366"/>
                    <a:pt x="45926" y="25302"/>
                    <a:pt x="37748" y="26544"/>
                  </a:cubicBezTo>
                  <a:cubicBezTo>
                    <a:pt x="25868" y="28373"/>
                    <a:pt x="9155" y="41998"/>
                    <a:pt x="1158" y="26692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986502" y="6559699"/>
              <a:ext cx="25470" cy="31852"/>
            </a:xfrm>
            <a:custGeom>
              <a:rect b="b" l="l" r="r" t="t"/>
              <a:pathLst>
                <a:path extrusionOk="0" h="31852" w="25470">
                  <a:moveTo>
                    <a:pt x="10326" y="29916"/>
                  </a:moveTo>
                  <a:cubicBezTo>
                    <a:pt x="7282" y="28151"/>
                    <a:pt x="6961" y="24842"/>
                    <a:pt x="5767" y="22106"/>
                  </a:cubicBezTo>
                  <a:cubicBezTo>
                    <a:pt x="835" y="16510"/>
                    <a:pt x="-3373" y="7870"/>
                    <a:pt x="3939" y="2242"/>
                  </a:cubicBezTo>
                  <a:cubicBezTo>
                    <a:pt x="17459" y="-7750"/>
                    <a:pt x="29084" y="18390"/>
                    <a:pt x="24424" y="26969"/>
                  </a:cubicBezTo>
                  <a:cubicBezTo>
                    <a:pt x="21793" y="31850"/>
                    <a:pt x="14680" y="33515"/>
                    <a:pt x="10326" y="29916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7"/>
          <p:cNvSpPr txBox="1"/>
          <p:nvPr/>
        </p:nvSpPr>
        <p:spPr>
          <a:xfrm>
            <a:off x="3866914" y="1674149"/>
            <a:ext cx="10242118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Announcements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2336446" y="7547015"/>
            <a:ext cx="3707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2322152" y="6705364"/>
            <a:ext cx="645969" cy="641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7206819" y="7547015"/>
            <a:ext cx="3707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7192525" y="6705364"/>
            <a:ext cx="943164" cy="641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12077191" y="7547015"/>
            <a:ext cx="3707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Amazing announcement for an upcoming event?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12062898" y="6705364"/>
            <a:ext cx="943164" cy="641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grpSp>
        <p:nvGrpSpPr>
          <p:cNvPr id="184" name="Google Shape;184;p17"/>
          <p:cNvGrpSpPr/>
          <p:nvPr/>
        </p:nvGrpSpPr>
        <p:grpSpPr>
          <a:xfrm>
            <a:off x="3239048" y="5861586"/>
            <a:ext cx="763538" cy="1339148"/>
            <a:chOff x="3239048" y="5861586"/>
            <a:chExt cx="763538" cy="1339148"/>
          </a:xfrm>
        </p:grpSpPr>
        <p:sp>
          <p:nvSpPr>
            <p:cNvPr id="185" name="Google Shape;185;p17"/>
            <p:cNvSpPr/>
            <p:nvPr/>
          </p:nvSpPr>
          <p:spPr>
            <a:xfrm>
              <a:off x="3253310" y="6410164"/>
              <a:ext cx="283171" cy="315619"/>
            </a:xfrm>
            <a:custGeom>
              <a:rect b="b" l="l" r="r" t="t"/>
              <a:pathLst>
                <a:path extrusionOk="0" h="315619" w="283171">
                  <a:moveTo>
                    <a:pt x="283050" y="274437"/>
                  </a:moveTo>
                  <a:cubicBezTo>
                    <a:pt x="283058" y="274646"/>
                    <a:pt x="283066" y="274853"/>
                    <a:pt x="283074" y="275061"/>
                  </a:cubicBezTo>
                  <a:cubicBezTo>
                    <a:pt x="285346" y="332310"/>
                    <a:pt x="247436" y="318916"/>
                    <a:pt x="209008" y="295719"/>
                  </a:cubicBezTo>
                  <a:cubicBezTo>
                    <a:pt x="175036" y="275211"/>
                    <a:pt x="141512" y="252842"/>
                    <a:pt x="110295" y="228323"/>
                  </a:cubicBezTo>
                  <a:cubicBezTo>
                    <a:pt x="79808" y="204376"/>
                    <a:pt x="52051" y="177596"/>
                    <a:pt x="30577" y="145143"/>
                  </a:cubicBezTo>
                  <a:cubicBezTo>
                    <a:pt x="11075" y="115660"/>
                    <a:pt x="-10670" y="73458"/>
                    <a:pt x="5846" y="38158"/>
                  </a:cubicBezTo>
                  <a:cubicBezTo>
                    <a:pt x="24348" y="-1400"/>
                    <a:pt x="73139" y="-6358"/>
                    <a:pt x="110322" y="5957"/>
                  </a:cubicBezTo>
                  <a:cubicBezTo>
                    <a:pt x="182692" y="29917"/>
                    <a:pt x="232752" y="96486"/>
                    <a:pt x="259462" y="165088"/>
                  </a:cubicBezTo>
                  <a:cubicBezTo>
                    <a:pt x="273017" y="199900"/>
                    <a:pt x="281488" y="237070"/>
                    <a:pt x="283050" y="274437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3553030" y="6483274"/>
              <a:ext cx="383274" cy="336299"/>
            </a:xfrm>
            <a:custGeom>
              <a:rect b="b" l="l" r="r" t="t"/>
              <a:pathLst>
                <a:path extrusionOk="0" h="336299" w="383274">
                  <a:moveTo>
                    <a:pt x="246632" y="278562"/>
                  </a:moveTo>
                  <a:cubicBezTo>
                    <a:pt x="190990" y="307774"/>
                    <a:pt x="95536" y="351280"/>
                    <a:pt x="31865" y="331166"/>
                  </a:cubicBezTo>
                  <a:cubicBezTo>
                    <a:pt x="-68058" y="299608"/>
                    <a:pt x="95383" y="113970"/>
                    <a:pt x="134919" y="79867"/>
                  </a:cubicBezTo>
                  <a:cubicBezTo>
                    <a:pt x="190207" y="32177"/>
                    <a:pt x="291390" y="-42178"/>
                    <a:pt x="355061" y="30211"/>
                  </a:cubicBezTo>
                  <a:cubicBezTo>
                    <a:pt x="435342" y="121506"/>
                    <a:pt x="326886" y="236443"/>
                    <a:pt x="246632" y="278562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3517629" y="6345247"/>
              <a:ext cx="133616" cy="855487"/>
            </a:xfrm>
            <a:custGeom>
              <a:rect b="b" l="l" r="r" t="t"/>
              <a:pathLst>
                <a:path extrusionOk="0" h="855487" w="133616">
                  <a:moveTo>
                    <a:pt x="133574" y="829151"/>
                  </a:moveTo>
                  <a:cubicBezTo>
                    <a:pt x="133188" y="838214"/>
                    <a:pt x="130280" y="846083"/>
                    <a:pt x="122881" y="850759"/>
                  </a:cubicBezTo>
                  <a:cubicBezTo>
                    <a:pt x="115936" y="855147"/>
                    <a:pt x="107247" y="856146"/>
                    <a:pt x="99076" y="855114"/>
                  </a:cubicBezTo>
                  <a:cubicBezTo>
                    <a:pt x="67741" y="851180"/>
                    <a:pt x="47069" y="825798"/>
                    <a:pt x="39155" y="796513"/>
                  </a:cubicBezTo>
                  <a:cubicBezTo>
                    <a:pt x="26137" y="748299"/>
                    <a:pt x="20388" y="696859"/>
                    <a:pt x="14122" y="647386"/>
                  </a:cubicBezTo>
                  <a:cubicBezTo>
                    <a:pt x="6" y="534638"/>
                    <a:pt x="-3806" y="420920"/>
                    <a:pt x="3947" y="307526"/>
                  </a:cubicBezTo>
                  <a:cubicBezTo>
                    <a:pt x="7920" y="249699"/>
                    <a:pt x="10795" y="184359"/>
                    <a:pt x="22878" y="123471"/>
                  </a:cubicBezTo>
                  <a:cubicBezTo>
                    <a:pt x="28562" y="94639"/>
                    <a:pt x="36315" y="66806"/>
                    <a:pt x="47200" y="41263"/>
                  </a:cubicBezTo>
                  <a:cubicBezTo>
                    <a:pt x="47686" y="40101"/>
                    <a:pt x="48493" y="38103"/>
                    <a:pt x="49526" y="35588"/>
                  </a:cubicBezTo>
                  <a:cubicBezTo>
                    <a:pt x="56018" y="19786"/>
                    <a:pt x="72170" y="-16497"/>
                    <a:pt x="82959" y="8593"/>
                  </a:cubicBezTo>
                  <a:cubicBezTo>
                    <a:pt x="85253" y="13947"/>
                    <a:pt x="84606" y="20043"/>
                    <a:pt x="83927" y="25815"/>
                  </a:cubicBezTo>
                  <a:cubicBezTo>
                    <a:pt x="83539" y="29072"/>
                    <a:pt x="83152" y="32328"/>
                    <a:pt x="82795" y="35588"/>
                  </a:cubicBezTo>
                  <a:cubicBezTo>
                    <a:pt x="77530" y="80417"/>
                    <a:pt x="72524" y="124923"/>
                    <a:pt x="68355" y="169267"/>
                  </a:cubicBezTo>
                  <a:cubicBezTo>
                    <a:pt x="56919" y="291788"/>
                    <a:pt x="52139" y="413343"/>
                    <a:pt x="67966" y="538026"/>
                  </a:cubicBezTo>
                  <a:cubicBezTo>
                    <a:pt x="75590" y="598239"/>
                    <a:pt x="86862" y="658032"/>
                    <a:pt x="101691" y="716922"/>
                  </a:cubicBezTo>
                  <a:cubicBezTo>
                    <a:pt x="106858" y="737561"/>
                    <a:pt x="115839" y="757397"/>
                    <a:pt x="122074" y="777714"/>
                  </a:cubicBezTo>
                  <a:cubicBezTo>
                    <a:pt x="125886" y="790096"/>
                    <a:pt x="134285" y="811833"/>
                    <a:pt x="133574" y="829151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3540501" y="6380832"/>
              <a:ext cx="59923" cy="133679"/>
            </a:xfrm>
            <a:custGeom>
              <a:rect b="b" l="l" r="r" t="t"/>
              <a:pathLst>
                <a:path extrusionOk="0" h="133679" w="59923">
                  <a:moveTo>
                    <a:pt x="59923" y="0"/>
                  </a:moveTo>
                  <a:cubicBezTo>
                    <a:pt x="54657" y="44829"/>
                    <a:pt x="49652" y="89335"/>
                    <a:pt x="45483" y="133679"/>
                  </a:cubicBezTo>
                  <a:cubicBezTo>
                    <a:pt x="31078" y="120328"/>
                    <a:pt x="15280" y="104202"/>
                    <a:pt x="0" y="87883"/>
                  </a:cubicBezTo>
                  <a:cubicBezTo>
                    <a:pt x="5684" y="59051"/>
                    <a:pt x="13437" y="31218"/>
                    <a:pt x="24323" y="5675"/>
                  </a:cubicBezTo>
                  <a:cubicBezTo>
                    <a:pt x="24808" y="4513"/>
                    <a:pt x="25616" y="2515"/>
                    <a:pt x="26649" y="0"/>
                  </a:cubicBezTo>
                  <a:lnTo>
                    <a:pt x="59923" y="0"/>
                  </a:ln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3239048" y="5861586"/>
              <a:ext cx="763538" cy="587824"/>
            </a:xfrm>
            <a:custGeom>
              <a:rect b="b" l="l" r="r" t="t"/>
              <a:pathLst>
                <a:path extrusionOk="0" h="587824" w="763538">
                  <a:moveTo>
                    <a:pt x="720374" y="435715"/>
                  </a:moveTo>
                  <a:cubicBezTo>
                    <a:pt x="609085" y="617178"/>
                    <a:pt x="361787" y="625494"/>
                    <a:pt x="195556" y="517569"/>
                  </a:cubicBezTo>
                  <a:cubicBezTo>
                    <a:pt x="61460" y="430509"/>
                    <a:pt x="-52412" y="239659"/>
                    <a:pt x="25323" y="81923"/>
                  </a:cubicBezTo>
                  <a:cubicBezTo>
                    <a:pt x="43318" y="45447"/>
                    <a:pt x="72971" y="7167"/>
                    <a:pt x="115836" y="942"/>
                  </a:cubicBezTo>
                  <a:cubicBezTo>
                    <a:pt x="155795" y="-4864"/>
                    <a:pt x="193555" y="16841"/>
                    <a:pt x="217524" y="47545"/>
                  </a:cubicBezTo>
                  <a:cubicBezTo>
                    <a:pt x="243754" y="81117"/>
                    <a:pt x="258160" y="124787"/>
                    <a:pt x="267431" y="165906"/>
                  </a:cubicBezTo>
                  <a:cubicBezTo>
                    <a:pt x="269499" y="160713"/>
                    <a:pt x="271629" y="155555"/>
                    <a:pt x="273890" y="150426"/>
                  </a:cubicBezTo>
                  <a:cubicBezTo>
                    <a:pt x="290914" y="112274"/>
                    <a:pt x="316141" y="69766"/>
                    <a:pt x="355421" y="51093"/>
                  </a:cubicBezTo>
                  <a:cubicBezTo>
                    <a:pt x="393731" y="32905"/>
                    <a:pt x="435952" y="45579"/>
                    <a:pt x="462762" y="77185"/>
                  </a:cubicBezTo>
                  <a:cubicBezTo>
                    <a:pt x="497002" y="117563"/>
                    <a:pt x="509570" y="171906"/>
                    <a:pt x="507630" y="225991"/>
                  </a:cubicBezTo>
                  <a:cubicBezTo>
                    <a:pt x="531403" y="188420"/>
                    <a:pt x="559348" y="155006"/>
                    <a:pt x="605021" y="137948"/>
                  </a:cubicBezTo>
                  <a:cubicBezTo>
                    <a:pt x="635643" y="126530"/>
                    <a:pt x="671079" y="126434"/>
                    <a:pt x="699796" y="143269"/>
                  </a:cubicBezTo>
                  <a:cubicBezTo>
                    <a:pt x="730096" y="161040"/>
                    <a:pt x="748023" y="194031"/>
                    <a:pt x="756358" y="227218"/>
                  </a:cubicBezTo>
                  <a:cubicBezTo>
                    <a:pt x="774028" y="297649"/>
                    <a:pt x="757976" y="374406"/>
                    <a:pt x="720374" y="435715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3643613" y="6114149"/>
              <a:ext cx="102177" cy="266677"/>
            </a:xfrm>
            <a:custGeom>
              <a:rect b="b" l="l" r="r" t="t"/>
              <a:pathLst>
                <a:path extrusionOk="0" h="266677" w="102177">
                  <a:moveTo>
                    <a:pt x="95374" y="2405"/>
                  </a:moveTo>
                  <a:cubicBezTo>
                    <a:pt x="81946" y="46125"/>
                    <a:pt x="70931" y="90540"/>
                    <a:pt x="55265" y="133569"/>
                  </a:cubicBezTo>
                  <a:cubicBezTo>
                    <a:pt x="47150" y="155855"/>
                    <a:pt x="38171" y="177825"/>
                    <a:pt x="28305" y="199396"/>
                  </a:cubicBezTo>
                  <a:cubicBezTo>
                    <a:pt x="19324" y="219034"/>
                    <a:pt x="6353" y="238323"/>
                    <a:pt x="221" y="258996"/>
                  </a:cubicBezTo>
                  <a:cubicBezTo>
                    <a:pt x="-1402" y="264471"/>
                    <a:pt x="6313" y="269514"/>
                    <a:pt x="10243" y="264822"/>
                  </a:cubicBezTo>
                  <a:cubicBezTo>
                    <a:pt x="24565" y="247710"/>
                    <a:pt x="33010" y="224310"/>
                    <a:pt x="42037" y="204049"/>
                  </a:cubicBezTo>
                  <a:cubicBezTo>
                    <a:pt x="51399" y="183035"/>
                    <a:pt x="60032" y="161691"/>
                    <a:pt x="67822" y="140045"/>
                  </a:cubicBezTo>
                  <a:cubicBezTo>
                    <a:pt x="83794" y="95655"/>
                    <a:pt x="97459" y="50363"/>
                    <a:pt x="102159" y="3324"/>
                  </a:cubicBezTo>
                  <a:cubicBezTo>
                    <a:pt x="102553" y="-670"/>
                    <a:pt x="96474" y="-1173"/>
                    <a:pt x="95374" y="2405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3483524" y="6059118"/>
              <a:ext cx="36422" cy="275230"/>
            </a:xfrm>
            <a:custGeom>
              <a:rect b="b" l="l" r="r" t="t"/>
              <a:pathLst>
                <a:path extrusionOk="0" h="275230" w="36422">
                  <a:moveTo>
                    <a:pt x="36267" y="269410"/>
                  </a:moveTo>
                  <a:cubicBezTo>
                    <a:pt x="25660" y="224859"/>
                    <a:pt x="19295" y="178104"/>
                    <a:pt x="16124" y="132431"/>
                  </a:cubicBezTo>
                  <a:cubicBezTo>
                    <a:pt x="14603" y="110523"/>
                    <a:pt x="14370" y="88639"/>
                    <a:pt x="15477" y="66703"/>
                  </a:cubicBezTo>
                  <a:cubicBezTo>
                    <a:pt x="16494" y="46557"/>
                    <a:pt x="23160" y="22779"/>
                    <a:pt x="18739" y="3123"/>
                  </a:cubicBezTo>
                  <a:cubicBezTo>
                    <a:pt x="17911" y="-559"/>
                    <a:pt x="12567" y="-1087"/>
                    <a:pt x="10770" y="2084"/>
                  </a:cubicBezTo>
                  <a:cubicBezTo>
                    <a:pt x="1161" y="19030"/>
                    <a:pt x="2142" y="44704"/>
                    <a:pt x="1094" y="63720"/>
                  </a:cubicBezTo>
                  <a:cubicBezTo>
                    <a:pt x="-224" y="87562"/>
                    <a:pt x="-352" y="111562"/>
                    <a:pt x="715" y="135418"/>
                  </a:cubicBezTo>
                  <a:cubicBezTo>
                    <a:pt x="2835" y="182698"/>
                    <a:pt x="12403" y="227117"/>
                    <a:pt x="27157" y="271920"/>
                  </a:cubicBezTo>
                  <a:cubicBezTo>
                    <a:pt x="29049" y="277667"/>
                    <a:pt x="37681" y="275351"/>
                    <a:pt x="36267" y="26941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362329" y="6136609"/>
              <a:ext cx="37361" cy="85040"/>
            </a:xfrm>
            <a:custGeom>
              <a:rect b="b" l="l" r="r" t="t"/>
              <a:pathLst>
                <a:path extrusionOk="0" h="85040" w="37361">
                  <a:moveTo>
                    <a:pt x="37102" y="78134"/>
                  </a:moveTo>
                  <a:cubicBezTo>
                    <a:pt x="32568" y="63888"/>
                    <a:pt x="25100" y="51027"/>
                    <a:pt x="21325" y="36377"/>
                  </a:cubicBezTo>
                  <a:cubicBezTo>
                    <a:pt x="18444" y="25195"/>
                    <a:pt x="18925" y="9361"/>
                    <a:pt x="10225" y="1189"/>
                  </a:cubicBezTo>
                  <a:cubicBezTo>
                    <a:pt x="8768" y="-179"/>
                    <a:pt x="5831" y="-600"/>
                    <a:pt x="4444" y="1189"/>
                  </a:cubicBezTo>
                  <a:cubicBezTo>
                    <a:pt x="-3936" y="11991"/>
                    <a:pt x="1415" y="28778"/>
                    <a:pt x="5243" y="40804"/>
                  </a:cubicBezTo>
                  <a:cubicBezTo>
                    <a:pt x="9933" y="55537"/>
                    <a:pt x="16706" y="72542"/>
                    <a:pt x="27839" y="83517"/>
                  </a:cubicBezTo>
                  <a:cubicBezTo>
                    <a:pt x="31661" y="87286"/>
                    <a:pt x="38813" y="83517"/>
                    <a:pt x="37102" y="78134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3803587" y="6237760"/>
              <a:ext cx="57000" cy="80965"/>
            </a:xfrm>
            <a:custGeom>
              <a:rect b="b" l="l" r="r" t="t"/>
              <a:pathLst>
                <a:path extrusionOk="0" h="80965" w="57000">
                  <a:moveTo>
                    <a:pt x="50525" y="1658"/>
                  </a:moveTo>
                  <a:cubicBezTo>
                    <a:pt x="43445" y="14549"/>
                    <a:pt x="36575" y="27581"/>
                    <a:pt x="28123" y="39647"/>
                  </a:cubicBezTo>
                  <a:cubicBezTo>
                    <a:pt x="19699" y="51664"/>
                    <a:pt x="8502" y="61796"/>
                    <a:pt x="640" y="74068"/>
                  </a:cubicBezTo>
                  <a:cubicBezTo>
                    <a:pt x="-1756" y="77807"/>
                    <a:pt x="3078" y="82816"/>
                    <a:pt x="6855" y="80274"/>
                  </a:cubicBezTo>
                  <a:cubicBezTo>
                    <a:pt x="30473" y="64386"/>
                    <a:pt x="48325" y="30669"/>
                    <a:pt x="56834" y="4315"/>
                  </a:cubicBezTo>
                  <a:cubicBezTo>
                    <a:pt x="58036" y="597"/>
                    <a:pt x="52403" y="-1762"/>
                    <a:pt x="50525" y="1658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7"/>
          <p:cNvGrpSpPr/>
          <p:nvPr/>
        </p:nvGrpSpPr>
        <p:grpSpPr>
          <a:xfrm>
            <a:off x="13281503" y="5763391"/>
            <a:ext cx="1277469" cy="1281838"/>
            <a:chOff x="13281503" y="5763391"/>
            <a:chExt cx="1277469" cy="1281838"/>
          </a:xfrm>
        </p:grpSpPr>
        <p:sp>
          <p:nvSpPr>
            <p:cNvPr id="195" name="Google Shape;195;p17"/>
            <p:cNvSpPr/>
            <p:nvPr/>
          </p:nvSpPr>
          <p:spPr>
            <a:xfrm>
              <a:off x="13281503" y="5763391"/>
              <a:ext cx="1277469" cy="1281838"/>
            </a:xfrm>
            <a:custGeom>
              <a:rect b="b" l="l" r="r" t="t"/>
              <a:pathLst>
                <a:path extrusionOk="0" h="1281838" w="1277469">
                  <a:moveTo>
                    <a:pt x="1133889" y="580315"/>
                  </a:moveTo>
                  <a:cubicBezTo>
                    <a:pt x="1124649" y="522330"/>
                    <a:pt x="1242144" y="424582"/>
                    <a:pt x="1217603" y="371050"/>
                  </a:cubicBezTo>
                  <a:cubicBezTo>
                    <a:pt x="1193001" y="317393"/>
                    <a:pt x="1042730" y="343219"/>
                    <a:pt x="1004333" y="298816"/>
                  </a:cubicBezTo>
                  <a:cubicBezTo>
                    <a:pt x="965851" y="254288"/>
                    <a:pt x="1011106" y="108210"/>
                    <a:pt x="960332" y="77808"/>
                  </a:cubicBezTo>
                  <a:cubicBezTo>
                    <a:pt x="910835" y="48179"/>
                    <a:pt x="805735" y="157084"/>
                    <a:pt x="746080" y="145404"/>
                  </a:cubicBezTo>
                  <a:cubicBezTo>
                    <a:pt x="691251" y="134665"/>
                    <a:pt x="636989" y="-7717"/>
                    <a:pt x="574782" y="328"/>
                  </a:cubicBezTo>
                  <a:cubicBezTo>
                    <a:pt x="520518" y="7348"/>
                    <a:pt x="499324" y="158525"/>
                    <a:pt x="440251" y="182303"/>
                  </a:cubicBezTo>
                  <a:cubicBezTo>
                    <a:pt x="378088" y="207334"/>
                    <a:pt x="252481" y="119367"/>
                    <a:pt x="207500" y="157145"/>
                  </a:cubicBezTo>
                  <a:cubicBezTo>
                    <a:pt x="157667" y="198977"/>
                    <a:pt x="225581" y="337030"/>
                    <a:pt x="195565" y="389750"/>
                  </a:cubicBezTo>
                  <a:cubicBezTo>
                    <a:pt x="164335" y="444620"/>
                    <a:pt x="11829" y="456092"/>
                    <a:pt x="647" y="517210"/>
                  </a:cubicBezTo>
                  <a:cubicBezTo>
                    <a:pt x="-10599" y="578620"/>
                    <a:pt x="128382" y="645966"/>
                    <a:pt x="135909" y="707942"/>
                  </a:cubicBezTo>
                  <a:cubicBezTo>
                    <a:pt x="143475" y="770086"/>
                    <a:pt x="24413" y="868126"/>
                    <a:pt x="49351" y="925085"/>
                  </a:cubicBezTo>
                  <a:cubicBezTo>
                    <a:pt x="74538" y="982629"/>
                    <a:pt x="226335" y="960251"/>
                    <a:pt x="267743" y="1006577"/>
                  </a:cubicBezTo>
                  <a:cubicBezTo>
                    <a:pt x="309171" y="1052943"/>
                    <a:pt x="272549" y="1202572"/>
                    <a:pt x="328675" y="1231764"/>
                  </a:cubicBezTo>
                  <a:cubicBezTo>
                    <a:pt x="382081" y="1259513"/>
                    <a:pt x="482100" y="1144484"/>
                    <a:pt x="547464" y="1151444"/>
                  </a:cubicBezTo>
                  <a:cubicBezTo>
                    <a:pt x="605281" y="1157587"/>
                    <a:pt x="674658" y="1294764"/>
                    <a:pt x="740856" y="1280848"/>
                  </a:cubicBezTo>
                  <a:cubicBezTo>
                    <a:pt x="797105" y="1269022"/>
                    <a:pt x="811611" y="1115379"/>
                    <a:pt x="873274" y="1086691"/>
                  </a:cubicBezTo>
                  <a:cubicBezTo>
                    <a:pt x="930570" y="1060070"/>
                    <a:pt x="1057636" y="1143443"/>
                    <a:pt x="1098188" y="1105685"/>
                  </a:cubicBezTo>
                  <a:cubicBezTo>
                    <a:pt x="1143024" y="1063916"/>
                    <a:pt x="1066040" y="932422"/>
                    <a:pt x="1091812" y="881272"/>
                  </a:cubicBezTo>
                  <a:cubicBezTo>
                    <a:pt x="1118527" y="828260"/>
                    <a:pt x="1269298" y="812860"/>
                    <a:pt x="1277158" y="754606"/>
                  </a:cubicBezTo>
                  <a:cubicBezTo>
                    <a:pt x="1284975" y="696513"/>
                    <a:pt x="1143212" y="638736"/>
                    <a:pt x="1133889" y="580315"/>
                  </a:cubicBezTo>
                  <a:close/>
                  <a:moveTo>
                    <a:pt x="820682" y="287636"/>
                  </a:moveTo>
                  <a:cubicBezTo>
                    <a:pt x="820702" y="287575"/>
                    <a:pt x="820767" y="287406"/>
                    <a:pt x="820872" y="287154"/>
                  </a:cubicBezTo>
                  <a:cubicBezTo>
                    <a:pt x="820892" y="287154"/>
                    <a:pt x="820892" y="287154"/>
                    <a:pt x="820913" y="287154"/>
                  </a:cubicBezTo>
                  <a:cubicBezTo>
                    <a:pt x="820787" y="287406"/>
                    <a:pt x="820705" y="287575"/>
                    <a:pt x="820682" y="287636"/>
                  </a:cubicBezTo>
                  <a:close/>
                  <a:moveTo>
                    <a:pt x="823003" y="288682"/>
                  </a:moveTo>
                  <a:cubicBezTo>
                    <a:pt x="823044" y="288598"/>
                    <a:pt x="823128" y="288410"/>
                    <a:pt x="823234" y="288118"/>
                  </a:cubicBezTo>
                  <a:cubicBezTo>
                    <a:pt x="823254" y="288118"/>
                    <a:pt x="823254" y="288118"/>
                    <a:pt x="823254" y="288139"/>
                  </a:cubicBezTo>
                  <a:cubicBezTo>
                    <a:pt x="823128" y="288410"/>
                    <a:pt x="823046" y="288618"/>
                    <a:pt x="823003" y="288682"/>
                  </a:cubicBezTo>
                  <a:close/>
                  <a:moveTo>
                    <a:pt x="878770" y="158004"/>
                  </a:moveTo>
                  <a:cubicBezTo>
                    <a:pt x="878750" y="158004"/>
                    <a:pt x="878750" y="158004"/>
                    <a:pt x="878750" y="158004"/>
                  </a:cubicBezTo>
                  <a:cubicBezTo>
                    <a:pt x="878770" y="158004"/>
                    <a:pt x="878770" y="157963"/>
                    <a:pt x="878770" y="157963"/>
                  </a:cubicBezTo>
                  <a:lnTo>
                    <a:pt x="878770" y="158004"/>
                  </a:ln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3478153" y="5970662"/>
              <a:ext cx="877396" cy="863497"/>
            </a:xfrm>
            <a:custGeom>
              <a:rect b="b" l="l" r="r" t="t"/>
              <a:pathLst>
                <a:path extrusionOk="0" h="863497" w="877396">
                  <a:moveTo>
                    <a:pt x="833434" y="238659"/>
                  </a:moveTo>
                  <a:cubicBezTo>
                    <a:pt x="733184" y="37290"/>
                    <a:pt x="486163" y="-54207"/>
                    <a:pt x="269552" y="32989"/>
                  </a:cubicBezTo>
                  <a:cubicBezTo>
                    <a:pt x="-43945" y="159183"/>
                    <a:pt x="-80847" y="616031"/>
                    <a:pt x="142460" y="774025"/>
                  </a:cubicBezTo>
                  <a:cubicBezTo>
                    <a:pt x="241759" y="844293"/>
                    <a:pt x="459638" y="907813"/>
                    <a:pt x="643102" y="822525"/>
                  </a:cubicBezTo>
                  <a:cubicBezTo>
                    <a:pt x="834852" y="733396"/>
                    <a:pt x="943404" y="459545"/>
                    <a:pt x="833434" y="238659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17"/>
            <p:cNvGrpSpPr/>
            <p:nvPr/>
          </p:nvGrpSpPr>
          <p:grpSpPr>
            <a:xfrm>
              <a:off x="13639707" y="6271954"/>
              <a:ext cx="554287" cy="257212"/>
              <a:chOff x="13639707" y="6271954"/>
              <a:chExt cx="554287" cy="257212"/>
            </a:xfrm>
          </p:grpSpPr>
          <p:grpSp>
            <p:nvGrpSpPr>
              <p:cNvPr id="198" name="Google Shape;198;p17"/>
              <p:cNvGrpSpPr/>
              <p:nvPr/>
            </p:nvGrpSpPr>
            <p:grpSpPr>
              <a:xfrm>
                <a:off x="13695524" y="6271954"/>
                <a:ext cx="449427" cy="95751"/>
                <a:chOff x="13695524" y="6271954"/>
                <a:chExt cx="449427" cy="95751"/>
              </a:xfrm>
            </p:grpSpPr>
            <p:sp>
              <p:nvSpPr>
                <p:cNvPr id="199" name="Google Shape;199;p17"/>
                <p:cNvSpPr/>
                <p:nvPr/>
              </p:nvSpPr>
              <p:spPr>
                <a:xfrm>
                  <a:off x="13993461" y="6271954"/>
                  <a:ext cx="151490" cy="95751"/>
                </a:xfrm>
                <a:custGeom>
                  <a:rect b="b" l="l" r="r" t="t"/>
                  <a:pathLst>
                    <a:path extrusionOk="0" h="95751" w="151490">
                      <a:moveTo>
                        <a:pt x="127515" y="13375"/>
                      </a:moveTo>
                      <a:cubicBezTo>
                        <a:pt x="82829" y="-17543"/>
                        <a:pt x="23312" y="9127"/>
                        <a:pt x="5640" y="52730"/>
                      </a:cubicBezTo>
                      <a:cubicBezTo>
                        <a:pt x="1006" y="64154"/>
                        <a:pt x="-5714" y="86493"/>
                        <a:pt x="8928" y="93572"/>
                      </a:cubicBezTo>
                      <a:cubicBezTo>
                        <a:pt x="36836" y="107049"/>
                        <a:pt x="59212" y="53184"/>
                        <a:pt x="110040" y="63744"/>
                      </a:cubicBezTo>
                      <a:cubicBezTo>
                        <a:pt x="155785" y="73219"/>
                        <a:pt x="166661" y="40524"/>
                        <a:pt x="127515" y="13375"/>
                      </a:cubicBezTo>
                      <a:close/>
                    </a:path>
                  </a:pathLst>
                </a:custGeom>
                <a:solidFill>
                  <a:srgbClr val="FDCB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17"/>
                <p:cNvSpPr/>
                <p:nvPr/>
              </p:nvSpPr>
              <p:spPr>
                <a:xfrm>
                  <a:off x="13695524" y="6271954"/>
                  <a:ext cx="151490" cy="95751"/>
                </a:xfrm>
                <a:custGeom>
                  <a:rect b="b" l="l" r="r" t="t"/>
                  <a:pathLst>
                    <a:path extrusionOk="0" h="95751" w="151490">
                      <a:moveTo>
                        <a:pt x="23976" y="13375"/>
                      </a:moveTo>
                      <a:cubicBezTo>
                        <a:pt x="68661" y="-17543"/>
                        <a:pt x="128178" y="9127"/>
                        <a:pt x="145851" y="52730"/>
                      </a:cubicBezTo>
                      <a:cubicBezTo>
                        <a:pt x="150485" y="64154"/>
                        <a:pt x="157204" y="86493"/>
                        <a:pt x="142563" y="93572"/>
                      </a:cubicBezTo>
                      <a:cubicBezTo>
                        <a:pt x="114655" y="107049"/>
                        <a:pt x="92279" y="53184"/>
                        <a:pt x="41451" y="63744"/>
                      </a:cubicBezTo>
                      <a:cubicBezTo>
                        <a:pt x="-4294" y="73219"/>
                        <a:pt x="-15171" y="40524"/>
                        <a:pt x="23976" y="13375"/>
                      </a:cubicBezTo>
                      <a:close/>
                    </a:path>
                  </a:pathLst>
                </a:custGeom>
                <a:solidFill>
                  <a:srgbClr val="FDCB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1" name="Google Shape;201;p17"/>
              <p:cNvSpPr/>
              <p:nvPr/>
            </p:nvSpPr>
            <p:spPr>
              <a:xfrm>
                <a:off x="13639707" y="6370864"/>
                <a:ext cx="554287" cy="158302"/>
              </a:xfrm>
              <a:custGeom>
                <a:rect b="b" l="l" r="r" t="t"/>
                <a:pathLst>
                  <a:path extrusionOk="0" h="158302" w="554287">
                    <a:moveTo>
                      <a:pt x="277161" y="158268"/>
                    </a:moveTo>
                    <a:cubicBezTo>
                      <a:pt x="305434" y="157935"/>
                      <a:pt x="333534" y="155194"/>
                      <a:pt x="360514" y="150738"/>
                    </a:cubicBezTo>
                    <a:cubicBezTo>
                      <a:pt x="396759" y="144752"/>
                      <a:pt x="432346" y="132547"/>
                      <a:pt x="463852" y="113534"/>
                    </a:cubicBezTo>
                    <a:cubicBezTo>
                      <a:pt x="503516" y="89564"/>
                      <a:pt x="541129" y="52942"/>
                      <a:pt x="554062" y="7373"/>
                    </a:cubicBezTo>
                    <a:cubicBezTo>
                      <a:pt x="555847" y="1087"/>
                      <a:pt x="546532" y="-3066"/>
                      <a:pt x="543367" y="2866"/>
                    </a:cubicBezTo>
                    <a:cubicBezTo>
                      <a:pt x="523925" y="39296"/>
                      <a:pt x="499510" y="70544"/>
                      <a:pt x="464788" y="93599"/>
                    </a:cubicBezTo>
                    <a:cubicBezTo>
                      <a:pt x="426929" y="118739"/>
                      <a:pt x="382877" y="132298"/>
                      <a:pt x="337925" y="137341"/>
                    </a:cubicBezTo>
                    <a:cubicBezTo>
                      <a:pt x="254739" y="146672"/>
                      <a:pt x="161116" y="141155"/>
                      <a:pt x="89499" y="93599"/>
                    </a:cubicBezTo>
                    <a:cubicBezTo>
                      <a:pt x="54777" y="70544"/>
                      <a:pt x="30362" y="39296"/>
                      <a:pt x="10920" y="2866"/>
                    </a:cubicBezTo>
                    <a:cubicBezTo>
                      <a:pt x="7755" y="-3066"/>
                      <a:pt x="-1560" y="1087"/>
                      <a:pt x="225" y="7373"/>
                    </a:cubicBezTo>
                    <a:cubicBezTo>
                      <a:pt x="13159" y="52942"/>
                      <a:pt x="50771" y="89567"/>
                      <a:pt x="90435" y="113534"/>
                    </a:cubicBezTo>
                    <a:cubicBezTo>
                      <a:pt x="145764" y="146972"/>
                      <a:pt x="211913" y="159034"/>
                      <a:pt x="277161" y="158268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" name="Google Shape;202;p17"/>
            <p:cNvSpPr/>
            <p:nvPr/>
          </p:nvSpPr>
          <p:spPr>
            <a:xfrm>
              <a:off x="13814017" y="6575406"/>
              <a:ext cx="210030" cy="72680"/>
            </a:xfrm>
            <a:custGeom>
              <a:rect b="b" l="l" r="r" t="t"/>
              <a:pathLst>
                <a:path extrusionOk="0" h="72680" w="210030">
                  <a:moveTo>
                    <a:pt x="205072" y="26962"/>
                  </a:moveTo>
                  <a:cubicBezTo>
                    <a:pt x="203551" y="29166"/>
                    <a:pt x="201795" y="31240"/>
                    <a:pt x="199994" y="33209"/>
                  </a:cubicBezTo>
                  <a:cubicBezTo>
                    <a:pt x="163756" y="72787"/>
                    <a:pt x="105873" y="80776"/>
                    <a:pt x="56307" y="65283"/>
                  </a:cubicBezTo>
                  <a:cubicBezTo>
                    <a:pt x="40820" y="60443"/>
                    <a:pt x="21393" y="53237"/>
                    <a:pt x="9257" y="42080"/>
                  </a:cubicBezTo>
                  <a:cubicBezTo>
                    <a:pt x="3717" y="36988"/>
                    <a:pt x="-314" y="29784"/>
                    <a:pt x="19" y="22270"/>
                  </a:cubicBezTo>
                  <a:cubicBezTo>
                    <a:pt x="842" y="3604"/>
                    <a:pt x="22265" y="3389"/>
                    <a:pt x="35703" y="5919"/>
                  </a:cubicBezTo>
                  <a:cubicBezTo>
                    <a:pt x="78896" y="14054"/>
                    <a:pt x="126554" y="8957"/>
                    <a:pt x="169804" y="2902"/>
                  </a:cubicBezTo>
                  <a:cubicBezTo>
                    <a:pt x="182840" y="1076"/>
                    <a:pt x="214505" y="-7432"/>
                    <a:pt x="209499" y="17166"/>
                  </a:cubicBezTo>
                  <a:cubicBezTo>
                    <a:pt x="208773" y="20719"/>
                    <a:pt x="207139" y="23962"/>
                    <a:pt x="205072" y="26962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7"/>
            <p:cNvGrpSpPr/>
            <p:nvPr/>
          </p:nvGrpSpPr>
          <p:grpSpPr>
            <a:xfrm>
              <a:off x="13385499" y="5862637"/>
              <a:ext cx="1080859" cy="1083670"/>
              <a:chOff x="13385499" y="5862637"/>
              <a:chExt cx="1080859" cy="1083670"/>
            </a:xfrm>
          </p:grpSpPr>
          <p:sp>
            <p:nvSpPr>
              <p:cNvPr id="204" name="Google Shape;204;p17"/>
              <p:cNvSpPr/>
              <p:nvPr/>
            </p:nvSpPr>
            <p:spPr>
              <a:xfrm>
                <a:off x="13526814" y="5972487"/>
                <a:ext cx="61454" cy="70835"/>
              </a:xfrm>
              <a:custGeom>
                <a:rect b="b" l="l" r="r" t="t"/>
                <a:pathLst>
                  <a:path extrusionOk="0" h="70835" w="61454">
                    <a:moveTo>
                      <a:pt x="39150" y="32594"/>
                    </a:moveTo>
                    <a:cubicBezTo>
                      <a:pt x="30564" y="22060"/>
                      <a:pt x="21767" y="11890"/>
                      <a:pt x="12448" y="1999"/>
                    </a:cubicBezTo>
                    <a:cubicBezTo>
                      <a:pt x="7039" y="-3741"/>
                      <a:pt x="-3663" y="4050"/>
                      <a:pt x="1263" y="10623"/>
                    </a:cubicBezTo>
                    <a:cubicBezTo>
                      <a:pt x="16664" y="31164"/>
                      <a:pt x="33472" y="55462"/>
                      <a:pt x="54876" y="70049"/>
                    </a:cubicBezTo>
                    <a:cubicBezTo>
                      <a:pt x="58980" y="72844"/>
                      <a:pt x="62721" y="67573"/>
                      <a:pt x="61044" y="63884"/>
                    </a:cubicBezTo>
                    <a:cubicBezTo>
                      <a:pt x="55779" y="52306"/>
                      <a:pt x="47152" y="42410"/>
                      <a:pt x="39150" y="32594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7"/>
              <p:cNvSpPr/>
              <p:nvPr/>
            </p:nvSpPr>
            <p:spPr>
              <a:xfrm>
                <a:off x="13850027" y="5862637"/>
                <a:ext cx="23516" cy="53407"/>
              </a:xfrm>
              <a:custGeom>
                <a:rect b="b" l="l" r="r" t="t"/>
                <a:pathLst>
                  <a:path extrusionOk="0" h="53407" w="23516">
                    <a:moveTo>
                      <a:pt x="116" y="5750"/>
                    </a:moveTo>
                    <a:cubicBezTo>
                      <a:pt x="2944" y="20514"/>
                      <a:pt x="3660" y="37906"/>
                      <a:pt x="12490" y="50655"/>
                    </a:cubicBezTo>
                    <a:cubicBezTo>
                      <a:pt x="15757" y="55375"/>
                      <a:pt x="23359" y="53795"/>
                      <a:pt x="23505" y="47673"/>
                    </a:cubicBezTo>
                    <a:cubicBezTo>
                      <a:pt x="23879" y="32073"/>
                      <a:pt x="14980" y="17238"/>
                      <a:pt x="9187" y="3250"/>
                    </a:cubicBezTo>
                    <a:cubicBezTo>
                      <a:pt x="6902" y="-2259"/>
                      <a:pt x="-1049" y="-324"/>
                      <a:pt x="116" y="5750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7"/>
              <p:cNvSpPr/>
              <p:nvPr/>
            </p:nvSpPr>
            <p:spPr>
              <a:xfrm>
                <a:off x="14142603" y="5915027"/>
                <a:ext cx="45615" cy="72230"/>
              </a:xfrm>
              <a:custGeom>
                <a:rect b="b" l="l" r="r" t="t"/>
                <a:pathLst>
                  <a:path extrusionOk="0" h="72230" w="45615">
                    <a:moveTo>
                      <a:pt x="37376" y="1587"/>
                    </a:moveTo>
                    <a:cubicBezTo>
                      <a:pt x="22073" y="21348"/>
                      <a:pt x="7221" y="39786"/>
                      <a:pt x="263" y="64430"/>
                    </a:cubicBezTo>
                    <a:cubicBezTo>
                      <a:pt x="-1716" y="71444"/>
                      <a:pt x="7991" y="75228"/>
                      <a:pt x="11786" y="69286"/>
                    </a:cubicBezTo>
                    <a:cubicBezTo>
                      <a:pt x="24407" y="49528"/>
                      <a:pt x="32765" y="27324"/>
                      <a:pt x="44970" y="7445"/>
                    </a:cubicBezTo>
                    <a:cubicBezTo>
                      <a:pt x="47765" y="2889"/>
                      <a:pt x="40794" y="-2825"/>
                      <a:pt x="37376" y="1587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7"/>
              <p:cNvSpPr/>
              <p:nvPr/>
            </p:nvSpPr>
            <p:spPr>
              <a:xfrm>
                <a:off x="14365536" y="6151864"/>
                <a:ext cx="53517" cy="35180"/>
              </a:xfrm>
              <a:custGeom>
                <a:rect b="b" l="l" r="r" t="t"/>
                <a:pathLst>
                  <a:path extrusionOk="0" h="35180" w="53517">
                    <a:moveTo>
                      <a:pt x="52172" y="9004"/>
                    </a:moveTo>
                    <a:cubicBezTo>
                      <a:pt x="55396" y="4974"/>
                      <a:pt x="52493" y="-1076"/>
                      <a:pt x="47025" y="165"/>
                    </a:cubicBezTo>
                    <a:cubicBezTo>
                      <a:pt x="38787" y="2034"/>
                      <a:pt x="31178" y="6810"/>
                      <a:pt x="23764" y="10712"/>
                    </a:cubicBezTo>
                    <a:cubicBezTo>
                      <a:pt x="16068" y="14762"/>
                      <a:pt x="8815" y="18864"/>
                      <a:pt x="2044" y="24363"/>
                    </a:cubicBezTo>
                    <a:cubicBezTo>
                      <a:pt x="-3149" y="28580"/>
                      <a:pt x="2524" y="36453"/>
                      <a:pt x="8241" y="35005"/>
                    </a:cubicBezTo>
                    <a:cubicBezTo>
                      <a:pt x="16775" y="32841"/>
                      <a:pt x="24292" y="29001"/>
                      <a:pt x="31809" y="24476"/>
                    </a:cubicBezTo>
                    <a:cubicBezTo>
                      <a:pt x="38975" y="20161"/>
                      <a:pt x="46894" y="15601"/>
                      <a:pt x="52172" y="9004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7"/>
              <p:cNvSpPr/>
              <p:nvPr/>
            </p:nvSpPr>
            <p:spPr>
              <a:xfrm>
                <a:off x="14409008" y="6491673"/>
                <a:ext cx="57350" cy="19102"/>
              </a:xfrm>
              <a:custGeom>
                <a:rect b="b" l="l" r="r" t="t"/>
                <a:pathLst>
                  <a:path extrusionOk="0" h="19102" w="57350">
                    <a:moveTo>
                      <a:pt x="52672" y="646"/>
                    </a:moveTo>
                    <a:cubicBezTo>
                      <a:pt x="36882" y="-910"/>
                      <a:pt x="17619" y="47"/>
                      <a:pt x="3078" y="6812"/>
                    </a:cubicBezTo>
                    <a:cubicBezTo>
                      <a:pt x="-1643" y="9009"/>
                      <a:pt x="-777" y="17746"/>
                      <a:pt x="4606" y="18508"/>
                    </a:cubicBezTo>
                    <a:cubicBezTo>
                      <a:pt x="20640" y="20776"/>
                      <a:pt x="39131" y="16254"/>
                      <a:pt x="53957" y="10137"/>
                    </a:cubicBezTo>
                    <a:cubicBezTo>
                      <a:pt x="58999" y="8056"/>
                      <a:pt x="58302" y="1200"/>
                      <a:pt x="52672" y="64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7"/>
              <p:cNvSpPr/>
              <p:nvPr/>
            </p:nvSpPr>
            <p:spPr>
              <a:xfrm>
                <a:off x="14274331" y="6764680"/>
                <a:ext cx="49387" cy="39143"/>
              </a:xfrm>
              <a:custGeom>
                <a:rect b="b" l="l" r="r" t="t"/>
                <a:pathLst>
                  <a:path extrusionOk="0" h="39143" w="49387">
                    <a:moveTo>
                      <a:pt x="47181" y="29971"/>
                    </a:moveTo>
                    <a:cubicBezTo>
                      <a:pt x="33917" y="20352"/>
                      <a:pt x="24094" y="6175"/>
                      <a:pt x="8238" y="347"/>
                    </a:cubicBezTo>
                    <a:cubicBezTo>
                      <a:pt x="2839" y="-1637"/>
                      <a:pt x="-2029" y="5323"/>
                      <a:pt x="862" y="9941"/>
                    </a:cubicBezTo>
                    <a:cubicBezTo>
                      <a:pt x="10271" y="24971"/>
                      <a:pt x="27577" y="30250"/>
                      <a:pt x="42234" y="38428"/>
                    </a:cubicBezTo>
                    <a:cubicBezTo>
                      <a:pt x="47853" y="41561"/>
                      <a:pt x="52195" y="33606"/>
                      <a:pt x="47181" y="2997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7"/>
              <p:cNvSpPr/>
              <p:nvPr/>
            </p:nvSpPr>
            <p:spPr>
              <a:xfrm>
                <a:off x="13985898" y="6895954"/>
                <a:ext cx="19526" cy="50353"/>
              </a:xfrm>
              <a:custGeom>
                <a:rect b="b" l="l" r="r" t="t"/>
                <a:pathLst>
                  <a:path extrusionOk="0" h="50353" w="19526">
                    <a:moveTo>
                      <a:pt x="10661" y="656"/>
                    </a:moveTo>
                    <a:cubicBezTo>
                      <a:pt x="8470" y="-549"/>
                      <a:pt x="6375" y="18"/>
                      <a:pt x="4526" y="1448"/>
                    </a:cubicBezTo>
                    <a:cubicBezTo>
                      <a:pt x="-1432" y="6058"/>
                      <a:pt x="123" y="16043"/>
                      <a:pt x="348" y="22768"/>
                    </a:cubicBezTo>
                    <a:cubicBezTo>
                      <a:pt x="620" y="30800"/>
                      <a:pt x="-8" y="40196"/>
                      <a:pt x="4880" y="46976"/>
                    </a:cubicBezTo>
                    <a:cubicBezTo>
                      <a:pt x="7734" y="50937"/>
                      <a:pt x="14269" y="51991"/>
                      <a:pt x="16895" y="46976"/>
                    </a:cubicBezTo>
                    <a:cubicBezTo>
                      <a:pt x="21106" y="38934"/>
                      <a:pt x="19232" y="29972"/>
                      <a:pt x="18267" y="21288"/>
                    </a:cubicBezTo>
                    <a:cubicBezTo>
                      <a:pt x="17472" y="14136"/>
                      <a:pt x="17721" y="4535"/>
                      <a:pt x="10661" y="65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7"/>
              <p:cNvSpPr/>
              <p:nvPr/>
            </p:nvSpPr>
            <p:spPr>
              <a:xfrm>
                <a:off x="13657390" y="6846143"/>
                <a:ext cx="38874" cy="53942"/>
              </a:xfrm>
              <a:custGeom>
                <a:rect b="b" l="l" r="r" t="t"/>
                <a:pathLst>
                  <a:path extrusionOk="0" h="53942" w="38874">
                    <a:moveTo>
                      <a:pt x="30178" y="1302"/>
                    </a:moveTo>
                    <a:cubicBezTo>
                      <a:pt x="22384" y="7718"/>
                      <a:pt x="16847" y="16058"/>
                      <a:pt x="11056" y="24236"/>
                    </a:cubicBezTo>
                    <a:cubicBezTo>
                      <a:pt x="5660" y="31855"/>
                      <a:pt x="-1731" y="38939"/>
                      <a:pt x="364" y="48801"/>
                    </a:cubicBezTo>
                    <a:cubicBezTo>
                      <a:pt x="1180" y="52642"/>
                      <a:pt x="5535" y="54590"/>
                      <a:pt x="9081" y="53749"/>
                    </a:cubicBezTo>
                    <a:cubicBezTo>
                      <a:pt x="18517" y="51514"/>
                      <a:pt x="22022" y="40938"/>
                      <a:pt x="26377" y="33188"/>
                    </a:cubicBezTo>
                    <a:cubicBezTo>
                      <a:pt x="31247" y="24516"/>
                      <a:pt x="36266" y="15979"/>
                      <a:pt x="38692" y="6257"/>
                    </a:cubicBezTo>
                    <a:cubicBezTo>
                      <a:pt x="39998" y="1032"/>
                      <a:pt x="33984" y="-1831"/>
                      <a:pt x="30178" y="1302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7"/>
              <p:cNvSpPr/>
              <p:nvPr/>
            </p:nvSpPr>
            <p:spPr>
              <a:xfrm>
                <a:off x="13406788" y="6623971"/>
                <a:ext cx="50346" cy="32909"/>
              </a:xfrm>
              <a:custGeom>
                <a:rect b="b" l="l" r="r" t="t"/>
                <a:pathLst>
                  <a:path extrusionOk="0" h="32909" w="50346">
                    <a:moveTo>
                      <a:pt x="45342" y="1"/>
                    </a:moveTo>
                    <a:cubicBezTo>
                      <a:pt x="36653" y="209"/>
                      <a:pt x="29131" y="3711"/>
                      <a:pt x="21345" y="7279"/>
                    </a:cubicBezTo>
                    <a:cubicBezTo>
                      <a:pt x="17357" y="9107"/>
                      <a:pt x="13376" y="11004"/>
                      <a:pt x="9496" y="13050"/>
                    </a:cubicBezTo>
                    <a:cubicBezTo>
                      <a:pt x="8222" y="13722"/>
                      <a:pt x="6690" y="14360"/>
                      <a:pt x="5521" y="15209"/>
                    </a:cubicBezTo>
                    <a:cubicBezTo>
                      <a:pt x="5334" y="15345"/>
                      <a:pt x="4854" y="15693"/>
                      <a:pt x="4300" y="16098"/>
                    </a:cubicBezTo>
                    <a:cubicBezTo>
                      <a:pt x="1836" y="16980"/>
                      <a:pt x="-70" y="19157"/>
                      <a:pt x="2" y="22244"/>
                    </a:cubicBezTo>
                    <a:cubicBezTo>
                      <a:pt x="94" y="26176"/>
                      <a:pt x="1943" y="29788"/>
                      <a:pt x="5521" y="31709"/>
                    </a:cubicBezTo>
                    <a:cubicBezTo>
                      <a:pt x="10768" y="34529"/>
                      <a:pt x="15928" y="31837"/>
                      <a:pt x="20644" y="29219"/>
                    </a:cubicBezTo>
                    <a:cubicBezTo>
                      <a:pt x="31072" y="23436"/>
                      <a:pt x="42626" y="17347"/>
                      <a:pt x="49599" y="7415"/>
                    </a:cubicBezTo>
                    <a:cubicBezTo>
                      <a:pt x="51769" y="4334"/>
                      <a:pt x="48873" y="-81"/>
                      <a:pt x="45342" y="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13385499" y="6263302"/>
                <a:ext cx="61386" cy="27505"/>
              </a:xfrm>
              <a:custGeom>
                <a:rect b="b" l="l" r="r" t="t"/>
                <a:pathLst>
                  <a:path extrusionOk="0" h="27505" w="61386">
                    <a:moveTo>
                      <a:pt x="56572" y="27470"/>
                    </a:moveTo>
                    <a:cubicBezTo>
                      <a:pt x="61860" y="27301"/>
                      <a:pt x="62930" y="21032"/>
                      <a:pt x="59093" y="18161"/>
                    </a:cubicBezTo>
                    <a:cubicBezTo>
                      <a:pt x="44867" y="7514"/>
                      <a:pt x="23932" y="656"/>
                      <a:pt x="6390" y="5"/>
                    </a:cubicBezTo>
                    <a:cubicBezTo>
                      <a:pt x="-462" y="-249"/>
                      <a:pt x="-2168" y="8904"/>
                      <a:pt x="3059" y="12295"/>
                    </a:cubicBezTo>
                    <a:cubicBezTo>
                      <a:pt x="17800" y="21860"/>
                      <a:pt x="38825" y="28036"/>
                      <a:pt x="56572" y="27470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175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 amt="50000"/>
          </a:blip>
          <a:srcRect b="509" l="0" r="0" t="15039"/>
          <a:stretch/>
        </p:blipFill>
        <p:spPr>
          <a:xfrm>
            <a:off x="16489" y="0"/>
            <a:ext cx="18271511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18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220" name="Google Shape;220;p18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8"/>
          <p:cNvSpPr/>
          <p:nvPr/>
        </p:nvSpPr>
        <p:spPr>
          <a:xfrm>
            <a:off x="6926337" y="3978893"/>
            <a:ext cx="547218" cy="547218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223" name="Google Shape;223;p18"/>
          <p:cNvSpPr/>
          <p:nvPr/>
        </p:nvSpPr>
        <p:spPr>
          <a:xfrm>
            <a:off x="6926337" y="4806759"/>
            <a:ext cx="547218" cy="547218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224" name="Google Shape;224;p18"/>
          <p:cNvSpPr txBox="1"/>
          <p:nvPr/>
        </p:nvSpPr>
        <p:spPr>
          <a:xfrm>
            <a:off x="4238407" y="1712249"/>
            <a:ext cx="9112776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Add an Agenda Page</a:t>
            </a:r>
            <a:endParaRPr/>
          </a:p>
        </p:txBody>
      </p:sp>
      <p:cxnSp>
        <p:nvCxnSpPr>
          <p:cNvPr id="225" name="Google Shape;225;p18"/>
          <p:cNvCxnSpPr/>
          <p:nvPr/>
        </p:nvCxnSpPr>
        <p:spPr>
          <a:xfrm>
            <a:off x="4062202" y="2893349"/>
            <a:ext cx="935565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18"/>
          <p:cNvSpPr/>
          <p:nvPr/>
        </p:nvSpPr>
        <p:spPr>
          <a:xfrm>
            <a:off x="6926337" y="5625909"/>
            <a:ext cx="547218" cy="547218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227" name="Google Shape;227;p18"/>
          <p:cNvSpPr/>
          <p:nvPr/>
        </p:nvSpPr>
        <p:spPr>
          <a:xfrm>
            <a:off x="6926337" y="6430771"/>
            <a:ext cx="547218" cy="547218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228" name="Google Shape;228;p18"/>
          <p:cNvSpPr/>
          <p:nvPr/>
        </p:nvSpPr>
        <p:spPr>
          <a:xfrm>
            <a:off x="6926337" y="7283259"/>
            <a:ext cx="547218" cy="547218"/>
          </a:xfrm>
          <a:custGeom>
            <a:rect b="b" l="l" r="r" t="t"/>
            <a:pathLst>
              <a:path extrusionOk="0" h="6540754" w="6540754">
                <a:moveTo>
                  <a:pt x="6540754" y="0"/>
                </a:moveTo>
                <a:lnTo>
                  <a:pt x="0" y="6540754"/>
                </a:lnTo>
                <a:lnTo>
                  <a:pt x="6540754" y="6540754"/>
                </a:lnTo>
                <a:close/>
              </a:path>
            </a:pathLst>
          </a:custGeom>
          <a:solidFill>
            <a:srgbClr val="F8E175"/>
          </a:solidFill>
          <a:ln>
            <a:noFill/>
          </a:ln>
        </p:spPr>
      </p:sp>
      <p:sp>
        <p:nvSpPr>
          <p:cNvPr id="229" name="Google Shape;229;p18"/>
          <p:cNvSpPr txBox="1"/>
          <p:nvPr/>
        </p:nvSpPr>
        <p:spPr>
          <a:xfrm>
            <a:off x="7688657" y="3918968"/>
            <a:ext cx="6407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7688657" y="6379081"/>
            <a:ext cx="6489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7688657" y="4740781"/>
            <a:ext cx="6264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7688657" y="5559931"/>
            <a:ext cx="6407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7688657" y="7198231"/>
            <a:ext cx="6489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Write an agenda here.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83286">
            <a:off x="2930905" y="4000756"/>
            <a:ext cx="2615005" cy="379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3">
            <a:alphaModFix/>
          </a:blip>
          <a:srcRect b="3048" l="648" r="5947" t="1824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9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43" name="Google Shape;243;p19"/>
          <p:cNvGraphicFramePr/>
          <p:nvPr/>
        </p:nvGraphicFramePr>
        <p:xfrm>
          <a:off x="2878607" y="4405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{FEE37496-C9FA-413F-99DE-381D7B96B936}</a:tableStyleId>
              </a:tblPr>
              <a:tblGrid>
                <a:gridCol w="6299025"/>
                <a:gridCol w="5919725"/>
              </a:tblGrid>
              <a:tr h="2290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a main point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do you do during your free time? 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Write them here!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a main point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do you do during your free time? </a:t>
                      </a:r>
                      <a:endParaRPr sz="18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Write them here!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a main point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do you do during your free time? 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Write them here!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 a main point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do you do during your free time? </a:t>
                      </a:r>
                      <a:endParaRPr sz="18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Write them here!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44" name="Google Shape;244;p19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5" name="Google Shape;245;p19"/>
          <p:cNvGrpSpPr/>
          <p:nvPr/>
        </p:nvGrpSpPr>
        <p:grpSpPr>
          <a:xfrm>
            <a:off x="11656317" y="3502053"/>
            <a:ext cx="693108" cy="916190"/>
            <a:chOff x="12018842" y="3425853"/>
            <a:chExt cx="693108" cy="916190"/>
          </a:xfrm>
        </p:grpSpPr>
        <p:sp>
          <p:nvSpPr>
            <p:cNvPr id="246" name="Google Shape;246;p19"/>
            <p:cNvSpPr/>
            <p:nvPr/>
          </p:nvSpPr>
          <p:spPr>
            <a:xfrm>
              <a:off x="12125627" y="3450441"/>
              <a:ext cx="477011" cy="685726"/>
            </a:xfrm>
            <a:custGeom>
              <a:rect b="b" l="l" r="r" t="t"/>
              <a:pathLst>
                <a:path extrusionOk="0" h="685726" w="477011">
                  <a:moveTo>
                    <a:pt x="219018" y="473"/>
                  </a:moveTo>
                  <a:cubicBezTo>
                    <a:pt x="274203" y="-3207"/>
                    <a:pt x="330605" y="14670"/>
                    <a:pt x="374000" y="51314"/>
                  </a:cubicBezTo>
                  <a:cubicBezTo>
                    <a:pt x="415621" y="86461"/>
                    <a:pt x="446944" y="134189"/>
                    <a:pt x="463231" y="186117"/>
                  </a:cubicBezTo>
                  <a:cubicBezTo>
                    <a:pt x="481956" y="245827"/>
                    <a:pt x="481393" y="311193"/>
                    <a:pt x="462798" y="370860"/>
                  </a:cubicBezTo>
                  <a:cubicBezTo>
                    <a:pt x="459473" y="381529"/>
                    <a:pt x="455746" y="392027"/>
                    <a:pt x="451810" y="402430"/>
                  </a:cubicBezTo>
                  <a:cubicBezTo>
                    <a:pt x="433000" y="452124"/>
                    <a:pt x="409375" y="499648"/>
                    <a:pt x="401595" y="553521"/>
                  </a:cubicBezTo>
                  <a:cubicBezTo>
                    <a:pt x="398392" y="575694"/>
                    <a:pt x="398722" y="597564"/>
                    <a:pt x="397932" y="619853"/>
                  </a:cubicBezTo>
                  <a:cubicBezTo>
                    <a:pt x="396198" y="668763"/>
                    <a:pt x="335265" y="676556"/>
                    <a:pt x="296265" y="681536"/>
                  </a:cubicBezTo>
                  <a:cubicBezTo>
                    <a:pt x="288618" y="682513"/>
                    <a:pt x="278823" y="683512"/>
                    <a:pt x="267876" y="684140"/>
                  </a:cubicBezTo>
                  <a:cubicBezTo>
                    <a:pt x="256950" y="685069"/>
                    <a:pt x="247113" y="685467"/>
                    <a:pt x="239406" y="685584"/>
                  </a:cubicBezTo>
                  <a:cubicBezTo>
                    <a:pt x="200091" y="686178"/>
                    <a:pt x="138672" y="687098"/>
                    <a:pt x="130019" y="638926"/>
                  </a:cubicBezTo>
                  <a:cubicBezTo>
                    <a:pt x="126075" y="616974"/>
                    <a:pt x="123301" y="595279"/>
                    <a:pt x="116986" y="573783"/>
                  </a:cubicBezTo>
                  <a:cubicBezTo>
                    <a:pt x="101643" y="521555"/>
                    <a:pt x="71517" y="477858"/>
                    <a:pt x="45852" y="431330"/>
                  </a:cubicBezTo>
                  <a:cubicBezTo>
                    <a:pt x="40478" y="421591"/>
                    <a:pt x="35301" y="411727"/>
                    <a:pt x="30496" y="401634"/>
                  </a:cubicBezTo>
                  <a:cubicBezTo>
                    <a:pt x="3628" y="345206"/>
                    <a:pt x="-6198" y="280584"/>
                    <a:pt x="3868" y="218825"/>
                  </a:cubicBezTo>
                  <a:cubicBezTo>
                    <a:pt x="16301" y="142545"/>
                    <a:pt x="61396" y="67503"/>
                    <a:pt x="129518" y="27671"/>
                  </a:cubicBezTo>
                  <a:cubicBezTo>
                    <a:pt x="157274" y="11445"/>
                    <a:pt x="187953" y="2543"/>
                    <a:pt x="219018" y="473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12324163" y="3858367"/>
              <a:ext cx="105299" cy="282037"/>
            </a:xfrm>
            <a:custGeom>
              <a:rect b="b" l="l" r="r" t="t"/>
              <a:pathLst>
                <a:path extrusionOk="0" h="282037" w="105299">
                  <a:moveTo>
                    <a:pt x="94263" y="5830"/>
                  </a:moveTo>
                  <a:cubicBezTo>
                    <a:pt x="76865" y="-9731"/>
                    <a:pt x="63783" y="9615"/>
                    <a:pt x="51047" y="20210"/>
                  </a:cubicBezTo>
                  <a:cubicBezTo>
                    <a:pt x="42559" y="13931"/>
                    <a:pt x="36891" y="4303"/>
                    <a:pt x="25515" y="1989"/>
                  </a:cubicBezTo>
                  <a:cubicBezTo>
                    <a:pt x="15929" y="37"/>
                    <a:pt x="6697" y="4639"/>
                    <a:pt x="2455" y="13364"/>
                  </a:cubicBezTo>
                  <a:cubicBezTo>
                    <a:pt x="-2033" y="22594"/>
                    <a:pt x="176" y="32581"/>
                    <a:pt x="4713" y="41290"/>
                  </a:cubicBezTo>
                  <a:cubicBezTo>
                    <a:pt x="11856" y="54998"/>
                    <a:pt x="20632" y="66817"/>
                    <a:pt x="25569" y="81754"/>
                  </a:cubicBezTo>
                  <a:cubicBezTo>
                    <a:pt x="35155" y="110765"/>
                    <a:pt x="36321" y="141948"/>
                    <a:pt x="38713" y="172166"/>
                  </a:cubicBezTo>
                  <a:cubicBezTo>
                    <a:pt x="41415" y="206301"/>
                    <a:pt x="43254" y="240640"/>
                    <a:pt x="47018" y="274675"/>
                  </a:cubicBezTo>
                  <a:cubicBezTo>
                    <a:pt x="48180" y="285184"/>
                    <a:pt x="63999" y="284132"/>
                    <a:pt x="63453" y="273504"/>
                  </a:cubicBezTo>
                  <a:cubicBezTo>
                    <a:pt x="60855" y="222884"/>
                    <a:pt x="57115" y="171178"/>
                    <a:pt x="50448" y="120923"/>
                  </a:cubicBezTo>
                  <a:cubicBezTo>
                    <a:pt x="47616" y="99580"/>
                    <a:pt x="43087" y="78174"/>
                    <a:pt x="33642" y="58694"/>
                  </a:cubicBezTo>
                  <a:cubicBezTo>
                    <a:pt x="29043" y="49208"/>
                    <a:pt x="21270" y="40821"/>
                    <a:pt x="17467" y="31069"/>
                  </a:cubicBezTo>
                  <a:cubicBezTo>
                    <a:pt x="14039" y="24995"/>
                    <a:pt x="16368" y="20839"/>
                    <a:pt x="24449" y="18601"/>
                  </a:cubicBezTo>
                  <a:cubicBezTo>
                    <a:pt x="27745" y="20437"/>
                    <a:pt x="30617" y="22775"/>
                    <a:pt x="33065" y="25616"/>
                  </a:cubicBezTo>
                  <a:cubicBezTo>
                    <a:pt x="37340" y="29647"/>
                    <a:pt x="41029" y="33775"/>
                    <a:pt x="45738" y="37369"/>
                  </a:cubicBezTo>
                  <a:cubicBezTo>
                    <a:pt x="49185" y="39998"/>
                    <a:pt x="52721" y="39886"/>
                    <a:pt x="56413" y="37979"/>
                  </a:cubicBezTo>
                  <a:cubicBezTo>
                    <a:pt x="63526" y="34307"/>
                    <a:pt x="69646" y="21742"/>
                    <a:pt x="76453" y="19679"/>
                  </a:cubicBezTo>
                  <a:cubicBezTo>
                    <a:pt x="90215" y="15508"/>
                    <a:pt x="87238" y="41361"/>
                    <a:pt x="86319" y="48819"/>
                  </a:cubicBezTo>
                  <a:cubicBezTo>
                    <a:pt x="83573" y="71141"/>
                    <a:pt x="77731" y="92655"/>
                    <a:pt x="76185" y="115230"/>
                  </a:cubicBezTo>
                  <a:cubicBezTo>
                    <a:pt x="73146" y="159642"/>
                    <a:pt x="76341" y="205156"/>
                    <a:pt x="85016" y="248772"/>
                  </a:cubicBezTo>
                  <a:cubicBezTo>
                    <a:pt x="86712" y="257297"/>
                    <a:pt x="99347" y="256991"/>
                    <a:pt x="98888" y="247785"/>
                  </a:cubicBezTo>
                  <a:cubicBezTo>
                    <a:pt x="95896" y="187593"/>
                    <a:pt x="88444" y="129581"/>
                    <a:pt x="100670" y="69749"/>
                  </a:cubicBezTo>
                  <a:cubicBezTo>
                    <a:pt x="104570" y="50652"/>
                    <a:pt x="111252" y="21024"/>
                    <a:pt x="94263" y="583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12288540" y="4240766"/>
              <a:ext cx="232413" cy="101277"/>
            </a:xfrm>
            <a:custGeom>
              <a:rect b="b" l="l" r="r" t="t"/>
              <a:pathLst>
                <a:path extrusionOk="0" h="101277" w="232413">
                  <a:moveTo>
                    <a:pt x="115755" y="19675"/>
                  </a:moveTo>
                  <a:cubicBezTo>
                    <a:pt x="120236" y="19224"/>
                    <a:pt x="124707" y="18692"/>
                    <a:pt x="129169" y="18077"/>
                  </a:cubicBezTo>
                  <a:cubicBezTo>
                    <a:pt x="146686" y="15660"/>
                    <a:pt x="164612" y="12378"/>
                    <a:pt x="181456" y="6892"/>
                  </a:cubicBezTo>
                  <a:cubicBezTo>
                    <a:pt x="194254" y="2723"/>
                    <a:pt x="211285" y="-4681"/>
                    <a:pt x="223896" y="4125"/>
                  </a:cubicBezTo>
                  <a:cubicBezTo>
                    <a:pt x="237823" y="13851"/>
                    <a:pt x="232529" y="28080"/>
                    <a:pt x="223240" y="40375"/>
                  </a:cubicBezTo>
                  <a:cubicBezTo>
                    <a:pt x="217028" y="48595"/>
                    <a:pt x="209034" y="55952"/>
                    <a:pt x="203803" y="60522"/>
                  </a:cubicBezTo>
                  <a:cubicBezTo>
                    <a:pt x="181692" y="79841"/>
                    <a:pt x="153550" y="99724"/>
                    <a:pt x="123341" y="101144"/>
                  </a:cubicBezTo>
                  <a:cubicBezTo>
                    <a:pt x="89974" y="102713"/>
                    <a:pt x="61696" y="90313"/>
                    <a:pt x="34391" y="72583"/>
                  </a:cubicBezTo>
                  <a:cubicBezTo>
                    <a:pt x="28565" y="68801"/>
                    <a:pt x="19608" y="62651"/>
                    <a:pt x="12295" y="55393"/>
                  </a:cubicBezTo>
                  <a:cubicBezTo>
                    <a:pt x="1356" y="44538"/>
                    <a:pt x="-5902" y="31204"/>
                    <a:pt x="6506" y="19601"/>
                  </a:cubicBezTo>
                  <a:cubicBezTo>
                    <a:pt x="17740" y="9096"/>
                    <a:pt x="35649" y="14014"/>
                    <a:pt x="48909" y="16329"/>
                  </a:cubicBezTo>
                  <a:cubicBezTo>
                    <a:pt x="66362" y="19372"/>
                    <a:pt x="84571" y="20083"/>
                    <a:pt x="102253" y="19993"/>
                  </a:cubicBezTo>
                  <a:cubicBezTo>
                    <a:pt x="106754" y="19970"/>
                    <a:pt x="111256" y="19863"/>
                    <a:pt x="115755" y="19675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12250594" y="4188175"/>
              <a:ext cx="296075" cy="107309"/>
            </a:xfrm>
            <a:custGeom>
              <a:rect b="b" l="l" r="r" t="t"/>
              <a:pathLst>
                <a:path extrusionOk="0" h="107309" w="296075">
                  <a:moveTo>
                    <a:pt x="285882" y="0"/>
                  </a:moveTo>
                  <a:cubicBezTo>
                    <a:pt x="285882" y="0"/>
                    <a:pt x="239735" y="27563"/>
                    <a:pt x="139881" y="29069"/>
                  </a:cubicBezTo>
                  <a:cubicBezTo>
                    <a:pt x="40027" y="30575"/>
                    <a:pt x="11052" y="10694"/>
                    <a:pt x="11052" y="10694"/>
                  </a:cubicBezTo>
                  <a:cubicBezTo>
                    <a:pt x="11052" y="10694"/>
                    <a:pt x="-13584" y="32058"/>
                    <a:pt x="10707" y="71413"/>
                  </a:cubicBezTo>
                  <a:cubicBezTo>
                    <a:pt x="34998" y="110769"/>
                    <a:pt x="177606" y="118903"/>
                    <a:pt x="246062" y="90140"/>
                  </a:cubicBezTo>
                  <a:cubicBezTo>
                    <a:pt x="326337" y="56414"/>
                    <a:pt x="285882" y="0"/>
                    <a:pt x="28588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12246423" y="4129645"/>
              <a:ext cx="296074" cy="107309"/>
            </a:xfrm>
            <a:custGeom>
              <a:rect b="b" l="l" r="r" t="t"/>
              <a:pathLst>
                <a:path extrusionOk="0" h="107309" w="296074">
                  <a:moveTo>
                    <a:pt x="285882" y="0"/>
                  </a:moveTo>
                  <a:cubicBezTo>
                    <a:pt x="285882" y="0"/>
                    <a:pt x="239735" y="27563"/>
                    <a:pt x="139881" y="29069"/>
                  </a:cubicBezTo>
                  <a:cubicBezTo>
                    <a:pt x="40027" y="30575"/>
                    <a:pt x="11052" y="10694"/>
                    <a:pt x="11052" y="10694"/>
                  </a:cubicBezTo>
                  <a:cubicBezTo>
                    <a:pt x="11052" y="10694"/>
                    <a:pt x="-13583" y="32058"/>
                    <a:pt x="10707" y="71413"/>
                  </a:cubicBezTo>
                  <a:cubicBezTo>
                    <a:pt x="34998" y="110769"/>
                    <a:pt x="177606" y="118903"/>
                    <a:pt x="246062" y="90140"/>
                  </a:cubicBezTo>
                  <a:cubicBezTo>
                    <a:pt x="326335" y="56414"/>
                    <a:pt x="285882" y="0"/>
                    <a:pt x="285882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12242650" y="4080446"/>
              <a:ext cx="296073" cy="103551"/>
            </a:xfrm>
            <a:custGeom>
              <a:rect b="b" l="l" r="r" t="t"/>
              <a:pathLst>
                <a:path extrusionOk="0" h="103551" w="296073">
                  <a:moveTo>
                    <a:pt x="291620" y="7182"/>
                  </a:moveTo>
                  <a:cubicBezTo>
                    <a:pt x="289168" y="1139"/>
                    <a:pt x="282166" y="-1624"/>
                    <a:pt x="276184" y="980"/>
                  </a:cubicBezTo>
                  <a:cubicBezTo>
                    <a:pt x="257920" y="8930"/>
                    <a:pt x="213494" y="24201"/>
                    <a:pt x="139881" y="25312"/>
                  </a:cubicBezTo>
                  <a:cubicBezTo>
                    <a:pt x="68327" y="26391"/>
                    <a:pt x="33169" y="16489"/>
                    <a:pt x="18986" y="10788"/>
                  </a:cubicBezTo>
                  <a:cubicBezTo>
                    <a:pt x="13421" y="8551"/>
                    <a:pt x="7012" y="10876"/>
                    <a:pt x="4304" y="16225"/>
                  </a:cubicBezTo>
                  <a:cubicBezTo>
                    <a:pt x="-661" y="26030"/>
                    <a:pt x="-4241" y="43436"/>
                    <a:pt x="10707" y="67656"/>
                  </a:cubicBezTo>
                  <a:cubicBezTo>
                    <a:pt x="34998" y="107012"/>
                    <a:pt x="177606" y="115146"/>
                    <a:pt x="246062" y="86383"/>
                  </a:cubicBezTo>
                  <a:cubicBezTo>
                    <a:pt x="304490" y="61835"/>
                    <a:pt x="298957" y="25268"/>
                    <a:pt x="291620" y="7182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12358060" y="3493612"/>
              <a:ext cx="219936" cy="349409"/>
            </a:xfrm>
            <a:custGeom>
              <a:rect b="b" l="l" r="r" t="t"/>
              <a:pathLst>
                <a:path extrusionOk="0" h="349409" w="219936">
                  <a:moveTo>
                    <a:pt x="207746" y="311023"/>
                  </a:moveTo>
                  <a:cubicBezTo>
                    <a:pt x="203586" y="320823"/>
                    <a:pt x="198147" y="330208"/>
                    <a:pt x="190445" y="337532"/>
                  </a:cubicBezTo>
                  <a:cubicBezTo>
                    <a:pt x="174993" y="352228"/>
                    <a:pt x="152103" y="354680"/>
                    <a:pt x="137829" y="336939"/>
                  </a:cubicBezTo>
                  <a:cubicBezTo>
                    <a:pt x="125676" y="321800"/>
                    <a:pt x="124926" y="300711"/>
                    <a:pt x="121555" y="282451"/>
                  </a:cubicBezTo>
                  <a:cubicBezTo>
                    <a:pt x="117898" y="262647"/>
                    <a:pt x="112455" y="243176"/>
                    <a:pt x="105353" y="224332"/>
                  </a:cubicBezTo>
                  <a:cubicBezTo>
                    <a:pt x="91150" y="186643"/>
                    <a:pt x="70310" y="151432"/>
                    <a:pt x="43856" y="121038"/>
                  </a:cubicBezTo>
                  <a:cubicBezTo>
                    <a:pt x="32942" y="108501"/>
                    <a:pt x="21035" y="96671"/>
                    <a:pt x="12182" y="82604"/>
                  </a:cubicBezTo>
                  <a:cubicBezTo>
                    <a:pt x="3330" y="68537"/>
                    <a:pt x="-2317" y="51564"/>
                    <a:pt x="924" y="35265"/>
                  </a:cubicBezTo>
                  <a:cubicBezTo>
                    <a:pt x="6052" y="9485"/>
                    <a:pt x="33113" y="-624"/>
                    <a:pt x="56855" y="30"/>
                  </a:cubicBezTo>
                  <a:cubicBezTo>
                    <a:pt x="98718" y="1184"/>
                    <a:pt x="129106" y="32804"/>
                    <a:pt x="152596" y="63932"/>
                  </a:cubicBezTo>
                  <a:cubicBezTo>
                    <a:pt x="178067" y="97686"/>
                    <a:pt x="197416" y="136071"/>
                    <a:pt x="209189" y="176688"/>
                  </a:cubicBezTo>
                  <a:cubicBezTo>
                    <a:pt x="221710" y="219888"/>
                    <a:pt x="225461" y="267420"/>
                    <a:pt x="208545" y="309096"/>
                  </a:cubicBezTo>
                  <a:cubicBezTo>
                    <a:pt x="208285" y="309739"/>
                    <a:pt x="208017" y="310382"/>
                    <a:pt x="207746" y="311023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12480784" y="3875257"/>
              <a:ext cx="48594" cy="69171"/>
            </a:xfrm>
            <a:custGeom>
              <a:rect b="b" l="l" r="r" t="t"/>
              <a:pathLst>
                <a:path extrusionOk="0" h="69171" w="48594">
                  <a:moveTo>
                    <a:pt x="43144" y="6832"/>
                  </a:moveTo>
                  <a:cubicBezTo>
                    <a:pt x="33320" y="-5277"/>
                    <a:pt x="15847" y="46"/>
                    <a:pt x="8021" y="12380"/>
                  </a:cubicBezTo>
                  <a:cubicBezTo>
                    <a:pt x="642" y="24008"/>
                    <a:pt x="-1285" y="40133"/>
                    <a:pt x="774" y="53555"/>
                  </a:cubicBezTo>
                  <a:cubicBezTo>
                    <a:pt x="4730" y="79333"/>
                    <a:pt x="26821" y="68728"/>
                    <a:pt x="36876" y="53676"/>
                  </a:cubicBezTo>
                  <a:cubicBezTo>
                    <a:pt x="41313" y="47036"/>
                    <a:pt x="45462" y="40042"/>
                    <a:pt x="47445" y="32307"/>
                  </a:cubicBezTo>
                  <a:cubicBezTo>
                    <a:pt x="49429" y="24573"/>
                    <a:pt x="49027" y="15929"/>
                    <a:pt x="44798" y="9155"/>
                  </a:cubicBezTo>
                  <a:cubicBezTo>
                    <a:pt x="44276" y="8319"/>
                    <a:pt x="43722" y="7546"/>
                    <a:pt x="43144" y="6832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12620968" y="3472032"/>
              <a:ext cx="72734" cy="79330"/>
            </a:xfrm>
            <a:custGeom>
              <a:rect b="b" l="l" r="r" t="t"/>
              <a:pathLst>
                <a:path extrusionOk="0" h="79330" w="72734">
                  <a:moveTo>
                    <a:pt x="60698" y="2166"/>
                  </a:moveTo>
                  <a:cubicBezTo>
                    <a:pt x="39537" y="23931"/>
                    <a:pt x="20126" y="47798"/>
                    <a:pt x="1161" y="71474"/>
                  </a:cubicBezTo>
                  <a:cubicBezTo>
                    <a:pt x="-3020" y="76695"/>
                    <a:pt x="5112" y="82309"/>
                    <a:pt x="9418" y="77505"/>
                  </a:cubicBezTo>
                  <a:cubicBezTo>
                    <a:pt x="29043" y="55606"/>
                    <a:pt x="49930" y="35135"/>
                    <a:pt x="70402" y="14077"/>
                  </a:cubicBezTo>
                  <a:cubicBezTo>
                    <a:pt x="77222" y="7063"/>
                    <a:pt x="67590" y="-4923"/>
                    <a:pt x="60698" y="2166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12660749" y="3593933"/>
              <a:ext cx="51201" cy="32615"/>
            </a:xfrm>
            <a:custGeom>
              <a:rect b="b" l="l" r="r" t="t"/>
              <a:pathLst>
                <a:path extrusionOk="0" h="32615" w="51201">
                  <a:moveTo>
                    <a:pt x="44721" y="454"/>
                  </a:moveTo>
                  <a:cubicBezTo>
                    <a:pt x="31419" y="7181"/>
                    <a:pt x="17020" y="12033"/>
                    <a:pt x="3940" y="19040"/>
                  </a:cubicBezTo>
                  <a:cubicBezTo>
                    <a:pt x="-4081" y="23337"/>
                    <a:pt x="1287" y="35504"/>
                    <a:pt x="9830" y="31984"/>
                  </a:cubicBezTo>
                  <a:cubicBezTo>
                    <a:pt x="23767" y="26242"/>
                    <a:pt x="36955" y="16459"/>
                    <a:pt x="49469" y="8105"/>
                  </a:cubicBezTo>
                  <a:cubicBezTo>
                    <a:pt x="53757" y="5241"/>
                    <a:pt x="49288" y="-1854"/>
                    <a:pt x="44721" y="454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12647210" y="3728327"/>
              <a:ext cx="45549" cy="18726"/>
            </a:xfrm>
            <a:custGeom>
              <a:rect b="b" l="l" r="r" t="t"/>
              <a:pathLst>
                <a:path extrusionOk="0" h="18726" w="45549">
                  <a:moveTo>
                    <a:pt x="41656" y="9671"/>
                  </a:moveTo>
                  <a:cubicBezTo>
                    <a:pt x="30361" y="7495"/>
                    <a:pt x="19772" y="3995"/>
                    <a:pt x="8892" y="372"/>
                  </a:cubicBezTo>
                  <a:cubicBezTo>
                    <a:pt x="835" y="-2311"/>
                    <a:pt x="-3864" y="10318"/>
                    <a:pt x="4147" y="12561"/>
                  </a:cubicBezTo>
                  <a:cubicBezTo>
                    <a:pt x="16027" y="15885"/>
                    <a:pt x="28467" y="17576"/>
                    <a:pt x="40732" y="18701"/>
                  </a:cubicBezTo>
                  <a:cubicBezTo>
                    <a:pt x="46635" y="19242"/>
                    <a:pt x="47313" y="10762"/>
                    <a:pt x="41656" y="9671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12628730" y="3860007"/>
              <a:ext cx="58860" cy="31742"/>
            </a:xfrm>
            <a:custGeom>
              <a:rect b="b" l="l" r="r" t="t"/>
              <a:pathLst>
                <a:path extrusionOk="0" h="31742" w="58860">
                  <a:moveTo>
                    <a:pt x="55976" y="22477"/>
                  </a:moveTo>
                  <a:cubicBezTo>
                    <a:pt x="40626" y="15245"/>
                    <a:pt x="25439" y="7404"/>
                    <a:pt x="9884" y="643"/>
                  </a:cubicBezTo>
                  <a:cubicBezTo>
                    <a:pt x="1156" y="-3152"/>
                    <a:pt x="-4370" y="10955"/>
                    <a:pt x="4518" y="14429"/>
                  </a:cubicBezTo>
                  <a:cubicBezTo>
                    <a:pt x="20284" y="20592"/>
                    <a:pt x="36547" y="25730"/>
                    <a:pt x="52498" y="31412"/>
                  </a:cubicBezTo>
                  <a:cubicBezTo>
                    <a:pt x="58366" y="33503"/>
                    <a:pt x="61518" y="25088"/>
                    <a:pt x="55976" y="22477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12585854" y="3996840"/>
              <a:ext cx="79046" cy="75673"/>
            </a:xfrm>
            <a:custGeom>
              <a:rect b="b" l="l" r="r" t="t"/>
              <a:pathLst>
                <a:path extrusionOk="0" h="75673" w="79046">
                  <a:moveTo>
                    <a:pt x="77987" y="68273"/>
                  </a:moveTo>
                  <a:cubicBezTo>
                    <a:pt x="58443" y="46367"/>
                    <a:pt x="37648" y="25619"/>
                    <a:pt x="18133" y="3678"/>
                  </a:cubicBezTo>
                  <a:cubicBezTo>
                    <a:pt x="8312" y="-7364"/>
                    <a:pt x="-7571" y="9091"/>
                    <a:pt x="4129" y="18429"/>
                  </a:cubicBezTo>
                  <a:cubicBezTo>
                    <a:pt x="27083" y="36749"/>
                    <a:pt x="48910" y="56409"/>
                    <a:pt x="71831" y="74760"/>
                  </a:cubicBezTo>
                  <a:cubicBezTo>
                    <a:pt x="75802" y="77937"/>
                    <a:pt x="81405" y="72103"/>
                    <a:pt x="77987" y="68273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12073948" y="3960852"/>
              <a:ext cx="79611" cy="72259"/>
            </a:xfrm>
            <a:custGeom>
              <a:rect b="b" l="l" r="r" t="t"/>
              <a:pathLst>
                <a:path extrusionOk="0" h="72259" w="79611">
                  <a:moveTo>
                    <a:pt x="63090" y="2671"/>
                  </a:moveTo>
                  <a:cubicBezTo>
                    <a:pt x="42726" y="23593"/>
                    <a:pt x="20982" y="43091"/>
                    <a:pt x="1209" y="64596"/>
                  </a:cubicBezTo>
                  <a:cubicBezTo>
                    <a:pt x="-2781" y="68935"/>
                    <a:pt x="4023" y="74456"/>
                    <a:pt x="8336" y="71356"/>
                  </a:cubicBezTo>
                  <a:cubicBezTo>
                    <a:pt x="31599" y="54639"/>
                    <a:pt x="53114" y="35732"/>
                    <a:pt x="75881" y="18370"/>
                  </a:cubicBezTo>
                  <a:cubicBezTo>
                    <a:pt x="86483" y="10286"/>
                    <a:pt x="72028" y="-6512"/>
                    <a:pt x="63090" y="2671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12061361" y="3867583"/>
              <a:ext cx="38398" cy="28579"/>
            </a:xfrm>
            <a:custGeom>
              <a:rect b="b" l="l" r="r" t="t"/>
              <a:pathLst>
                <a:path extrusionOk="0" h="28579" w="38398">
                  <a:moveTo>
                    <a:pt x="27420" y="981"/>
                  </a:moveTo>
                  <a:cubicBezTo>
                    <a:pt x="22876" y="3304"/>
                    <a:pt x="19469" y="7511"/>
                    <a:pt x="15456" y="10681"/>
                  </a:cubicBezTo>
                  <a:cubicBezTo>
                    <a:pt x="11421" y="13869"/>
                    <a:pt x="7014" y="16686"/>
                    <a:pt x="2646" y="19392"/>
                  </a:cubicBezTo>
                  <a:cubicBezTo>
                    <a:pt x="-2627" y="22656"/>
                    <a:pt x="640" y="30288"/>
                    <a:pt x="6670" y="28234"/>
                  </a:cubicBezTo>
                  <a:cubicBezTo>
                    <a:pt x="11777" y="26493"/>
                    <a:pt x="16646" y="24398"/>
                    <a:pt x="21556" y="22176"/>
                  </a:cubicBezTo>
                  <a:cubicBezTo>
                    <a:pt x="26253" y="20048"/>
                    <a:pt x="32212" y="18276"/>
                    <a:pt x="35886" y="14624"/>
                  </a:cubicBezTo>
                  <a:cubicBezTo>
                    <a:pt x="41943" y="8601"/>
                    <a:pt x="36231" y="-3522"/>
                    <a:pt x="27420" y="981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12018842" y="3696869"/>
              <a:ext cx="53563" cy="18704"/>
            </a:xfrm>
            <a:custGeom>
              <a:rect b="b" l="l" r="r" t="t"/>
              <a:pathLst>
                <a:path extrusionOk="0" h="18704" w="53563">
                  <a:moveTo>
                    <a:pt x="46367" y="0"/>
                  </a:moveTo>
                  <a:cubicBezTo>
                    <a:pt x="32242" y="33"/>
                    <a:pt x="16087" y="4466"/>
                    <a:pt x="2603" y="8631"/>
                  </a:cubicBezTo>
                  <a:cubicBezTo>
                    <a:pt x="-1960" y="10040"/>
                    <a:pt x="101" y="16471"/>
                    <a:pt x="3991" y="17096"/>
                  </a:cubicBezTo>
                  <a:cubicBezTo>
                    <a:pt x="17818" y="19313"/>
                    <a:pt x="35487" y="19639"/>
                    <a:pt x="48904" y="15480"/>
                  </a:cubicBezTo>
                  <a:cubicBezTo>
                    <a:pt x="56499" y="13124"/>
                    <a:pt x="54208" y="-18"/>
                    <a:pt x="46367" y="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12073490" y="3545174"/>
              <a:ext cx="31823" cy="18445"/>
            </a:xfrm>
            <a:custGeom>
              <a:rect b="b" l="l" r="r" t="t"/>
              <a:pathLst>
                <a:path extrusionOk="0" h="18445" w="31823">
                  <a:moveTo>
                    <a:pt x="25587" y="4170"/>
                  </a:moveTo>
                  <a:cubicBezTo>
                    <a:pt x="19280" y="3003"/>
                    <a:pt x="13452" y="3794"/>
                    <a:pt x="7568" y="566"/>
                  </a:cubicBezTo>
                  <a:cubicBezTo>
                    <a:pt x="3514" y="-1659"/>
                    <a:pt x="-2752" y="3125"/>
                    <a:pt x="1324" y="7142"/>
                  </a:cubicBezTo>
                  <a:cubicBezTo>
                    <a:pt x="7857" y="13579"/>
                    <a:pt x="16527" y="19388"/>
                    <a:pt x="26045" y="18318"/>
                  </a:cubicBezTo>
                  <a:cubicBezTo>
                    <a:pt x="34508" y="17365"/>
                    <a:pt x="33089" y="5557"/>
                    <a:pt x="25587" y="417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12105703" y="3425853"/>
              <a:ext cx="77459" cy="66377"/>
            </a:xfrm>
            <a:custGeom>
              <a:rect b="b" l="l" r="r" t="t"/>
              <a:pathLst>
                <a:path extrusionOk="0" h="66377" w="77459">
                  <a:moveTo>
                    <a:pt x="70923" y="46130"/>
                  </a:moveTo>
                  <a:cubicBezTo>
                    <a:pt x="64893" y="44497"/>
                    <a:pt x="59710" y="38804"/>
                    <a:pt x="54841" y="35029"/>
                  </a:cubicBezTo>
                  <a:cubicBezTo>
                    <a:pt x="49129" y="30600"/>
                    <a:pt x="43418" y="26172"/>
                    <a:pt x="37706" y="21743"/>
                  </a:cubicBezTo>
                  <a:cubicBezTo>
                    <a:pt x="28143" y="14327"/>
                    <a:pt x="17529" y="3624"/>
                    <a:pt x="5754" y="183"/>
                  </a:cubicBezTo>
                  <a:cubicBezTo>
                    <a:pt x="2415" y="-794"/>
                    <a:pt x="-1257" y="2294"/>
                    <a:pt x="419" y="5823"/>
                  </a:cubicBezTo>
                  <a:cubicBezTo>
                    <a:pt x="6157" y="17920"/>
                    <a:pt x="19699" y="27421"/>
                    <a:pt x="29386" y="36459"/>
                  </a:cubicBezTo>
                  <a:cubicBezTo>
                    <a:pt x="39517" y="45908"/>
                    <a:pt x="50473" y="60126"/>
                    <a:pt x="63366" y="65537"/>
                  </a:cubicBezTo>
                  <a:cubicBezTo>
                    <a:pt x="75966" y="70825"/>
                    <a:pt x="83660" y="49578"/>
                    <a:pt x="70923" y="4613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9"/>
          <p:cNvGrpSpPr/>
          <p:nvPr/>
        </p:nvGrpSpPr>
        <p:grpSpPr>
          <a:xfrm>
            <a:off x="5602461" y="3401128"/>
            <a:ext cx="597659" cy="965648"/>
            <a:chOff x="4600523" y="3203878"/>
            <a:chExt cx="597659" cy="965648"/>
          </a:xfrm>
        </p:grpSpPr>
        <p:sp>
          <p:nvSpPr>
            <p:cNvPr id="265" name="Google Shape;265;p19"/>
            <p:cNvSpPr/>
            <p:nvPr/>
          </p:nvSpPr>
          <p:spPr>
            <a:xfrm>
              <a:off x="5061953" y="3828618"/>
              <a:ext cx="136229" cy="325447"/>
            </a:xfrm>
            <a:custGeom>
              <a:rect b="b" l="l" r="r" t="t"/>
              <a:pathLst>
                <a:path extrusionOk="0" h="325447" w="136229">
                  <a:moveTo>
                    <a:pt x="136229" y="277319"/>
                  </a:moveTo>
                  <a:cubicBezTo>
                    <a:pt x="135028" y="307140"/>
                    <a:pt x="120313" y="337786"/>
                    <a:pt x="85983" y="320379"/>
                  </a:cubicBezTo>
                  <a:cubicBezTo>
                    <a:pt x="70565" y="311282"/>
                    <a:pt x="62262" y="294303"/>
                    <a:pt x="53441" y="279443"/>
                  </a:cubicBezTo>
                  <a:cubicBezTo>
                    <a:pt x="35786" y="248537"/>
                    <a:pt x="18658" y="217342"/>
                    <a:pt x="0" y="187060"/>
                  </a:cubicBezTo>
                  <a:cubicBezTo>
                    <a:pt x="3750" y="181125"/>
                    <a:pt x="7202" y="174991"/>
                    <a:pt x="10278" y="168662"/>
                  </a:cubicBezTo>
                  <a:cubicBezTo>
                    <a:pt x="36255" y="116735"/>
                    <a:pt x="51925" y="57898"/>
                    <a:pt x="47516" y="0"/>
                  </a:cubicBezTo>
                  <a:cubicBezTo>
                    <a:pt x="67507" y="21231"/>
                    <a:pt x="84994" y="45071"/>
                    <a:pt x="101332" y="69028"/>
                  </a:cubicBezTo>
                  <a:cubicBezTo>
                    <a:pt x="122177" y="97668"/>
                    <a:pt x="124250" y="133219"/>
                    <a:pt x="126630" y="167271"/>
                  </a:cubicBezTo>
                  <a:cubicBezTo>
                    <a:pt x="129717" y="203968"/>
                    <a:pt x="136023" y="240433"/>
                    <a:pt x="136229" y="277319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4600523" y="3829547"/>
              <a:ext cx="131528" cy="326265"/>
            </a:xfrm>
            <a:custGeom>
              <a:rect b="b" l="l" r="r" t="t"/>
              <a:pathLst>
                <a:path extrusionOk="0" h="326265" w="131528">
                  <a:moveTo>
                    <a:pt x="120470" y="211481"/>
                  </a:moveTo>
                  <a:cubicBezTo>
                    <a:pt x="104045" y="240004"/>
                    <a:pt x="61701" y="331422"/>
                    <a:pt x="24400" y="326038"/>
                  </a:cubicBezTo>
                  <a:cubicBezTo>
                    <a:pt x="13750" y="324929"/>
                    <a:pt x="6092" y="315981"/>
                    <a:pt x="4867" y="305678"/>
                  </a:cubicBezTo>
                  <a:cubicBezTo>
                    <a:pt x="-5669" y="230236"/>
                    <a:pt x="1112" y="152173"/>
                    <a:pt x="23162" y="79401"/>
                  </a:cubicBezTo>
                  <a:cubicBezTo>
                    <a:pt x="34676" y="55673"/>
                    <a:pt x="53017" y="36231"/>
                    <a:pt x="68717" y="15267"/>
                  </a:cubicBezTo>
                  <a:cubicBezTo>
                    <a:pt x="73060" y="10247"/>
                    <a:pt x="77293" y="5124"/>
                    <a:pt x="81528" y="0"/>
                  </a:cubicBezTo>
                  <a:cubicBezTo>
                    <a:pt x="81728" y="10964"/>
                    <a:pt x="82495" y="21939"/>
                    <a:pt x="82891" y="32631"/>
                  </a:cubicBezTo>
                  <a:cubicBezTo>
                    <a:pt x="85834" y="89004"/>
                    <a:pt x="103419" y="144167"/>
                    <a:pt x="131528" y="192960"/>
                  </a:cubicBezTo>
                  <a:cubicBezTo>
                    <a:pt x="127886" y="199171"/>
                    <a:pt x="124156" y="205308"/>
                    <a:pt x="120470" y="21148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4682050" y="3780605"/>
              <a:ext cx="76898" cy="241903"/>
            </a:xfrm>
            <a:custGeom>
              <a:rect b="b" l="l" r="r" t="t"/>
              <a:pathLst>
                <a:path extrusionOk="0" h="241903" w="76898">
                  <a:moveTo>
                    <a:pt x="59552" y="224881"/>
                  </a:moveTo>
                  <a:cubicBezTo>
                    <a:pt x="56528" y="230640"/>
                    <a:pt x="53306" y="236289"/>
                    <a:pt x="50001" y="241903"/>
                  </a:cubicBezTo>
                  <a:cubicBezTo>
                    <a:pt x="21892" y="193109"/>
                    <a:pt x="4306" y="137945"/>
                    <a:pt x="1364" y="81575"/>
                  </a:cubicBezTo>
                  <a:cubicBezTo>
                    <a:pt x="968" y="70883"/>
                    <a:pt x="201" y="59908"/>
                    <a:pt x="0" y="48944"/>
                  </a:cubicBezTo>
                  <a:cubicBezTo>
                    <a:pt x="5386" y="42439"/>
                    <a:pt x="10726" y="35898"/>
                    <a:pt x="16239" y="29528"/>
                  </a:cubicBezTo>
                  <a:cubicBezTo>
                    <a:pt x="24287" y="20187"/>
                    <a:pt x="32658" y="11156"/>
                    <a:pt x="41900" y="2975"/>
                  </a:cubicBezTo>
                  <a:cubicBezTo>
                    <a:pt x="45942" y="-637"/>
                    <a:pt x="52205" y="-967"/>
                    <a:pt x="56681" y="2023"/>
                  </a:cubicBezTo>
                  <a:cubicBezTo>
                    <a:pt x="74566" y="14868"/>
                    <a:pt x="41207" y="41471"/>
                    <a:pt x="34030" y="53996"/>
                  </a:cubicBezTo>
                  <a:cubicBezTo>
                    <a:pt x="42261" y="59160"/>
                    <a:pt x="42103" y="69749"/>
                    <a:pt x="37814" y="77496"/>
                  </a:cubicBezTo>
                  <a:cubicBezTo>
                    <a:pt x="47800" y="85849"/>
                    <a:pt x="47802" y="100919"/>
                    <a:pt x="50142" y="112839"/>
                  </a:cubicBezTo>
                  <a:cubicBezTo>
                    <a:pt x="56302" y="130983"/>
                    <a:pt x="61833" y="149390"/>
                    <a:pt x="67310" y="167747"/>
                  </a:cubicBezTo>
                  <a:cubicBezTo>
                    <a:pt x="84552" y="175235"/>
                    <a:pt x="74313" y="192495"/>
                    <a:pt x="69066" y="204714"/>
                  </a:cubicBezTo>
                  <a:cubicBezTo>
                    <a:pt x="66242" y="211611"/>
                    <a:pt x="63029" y="218303"/>
                    <a:pt x="59552" y="224881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5026280" y="3803214"/>
              <a:ext cx="83930" cy="212465"/>
            </a:xfrm>
            <a:custGeom>
              <a:rect b="b" l="l" r="r" t="t"/>
              <a:pathLst>
                <a:path extrusionOk="0" h="212465" w="83930">
                  <a:moveTo>
                    <a:pt x="35673" y="212465"/>
                  </a:moveTo>
                  <a:cubicBezTo>
                    <a:pt x="32367" y="207098"/>
                    <a:pt x="29006" y="201745"/>
                    <a:pt x="25582" y="196430"/>
                  </a:cubicBezTo>
                  <a:cubicBezTo>
                    <a:pt x="25563" y="196399"/>
                    <a:pt x="25534" y="196353"/>
                    <a:pt x="25515" y="196322"/>
                  </a:cubicBezTo>
                  <a:cubicBezTo>
                    <a:pt x="5619" y="165185"/>
                    <a:pt x="-5184" y="166782"/>
                    <a:pt x="2473" y="126579"/>
                  </a:cubicBezTo>
                  <a:cubicBezTo>
                    <a:pt x="5311" y="99378"/>
                    <a:pt x="7261" y="72023"/>
                    <a:pt x="13539" y="45329"/>
                  </a:cubicBezTo>
                  <a:cubicBezTo>
                    <a:pt x="16821" y="30545"/>
                    <a:pt x="20090" y="13544"/>
                    <a:pt x="33561" y="4586"/>
                  </a:cubicBezTo>
                  <a:cubicBezTo>
                    <a:pt x="41845" y="-773"/>
                    <a:pt x="53585" y="-2206"/>
                    <a:pt x="61556" y="4494"/>
                  </a:cubicBezTo>
                  <a:cubicBezTo>
                    <a:pt x="62846" y="5637"/>
                    <a:pt x="64129" y="6765"/>
                    <a:pt x="65388" y="7926"/>
                  </a:cubicBezTo>
                  <a:cubicBezTo>
                    <a:pt x="66940" y="9314"/>
                    <a:pt x="68460" y="10720"/>
                    <a:pt x="69975" y="12151"/>
                  </a:cubicBezTo>
                  <a:cubicBezTo>
                    <a:pt x="71435" y="13532"/>
                    <a:pt x="72880" y="14921"/>
                    <a:pt x="74294" y="16329"/>
                  </a:cubicBezTo>
                  <a:cubicBezTo>
                    <a:pt x="74520" y="16553"/>
                    <a:pt x="74735" y="16761"/>
                    <a:pt x="74961" y="16983"/>
                  </a:cubicBezTo>
                  <a:cubicBezTo>
                    <a:pt x="76219" y="18212"/>
                    <a:pt x="77447" y="19457"/>
                    <a:pt x="78674" y="20705"/>
                  </a:cubicBezTo>
                  <a:cubicBezTo>
                    <a:pt x="79153" y="21197"/>
                    <a:pt x="79642" y="21707"/>
                    <a:pt x="80121" y="22200"/>
                  </a:cubicBezTo>
                  <a:cubicBezTo>
                    <a:pt x="81143" y="23254"/>
                    <a:pt x="82174" y="24324"/>
                    <a:pt x="83191" y="25402"/>
                  </a:cubicBezTo>
                  <a:cubicBezTo>
                    <a:pt x="87599" y="83300"/>
                    <a:pt x="71930" y="142137"/>
                    <a:pt x="45952" y="194064"/>
                  </a:cubicBezTo>
                  <a:cubicBezTo>
                    <a:pt x="42876" y="200395"/>
                    <a:pt x="39422" y="206530"/>
                    <a:pt x="35673" y="212465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4739650" y="3974728"/>
              <a:ext cx="301688" cy="194798"/>
            </a:xfrm>
            <a:custGeom>
              <a:rect b="b" l="l" r="r" t="t"/>
              <a:pathLst>
                <a:path extrusionOk="0" h="194798" w="301688">
                  <a:moveTo>
                    <a:pt x="301607" y="133192"/>
                  </a:moveTo>
                  <a:cubicBezTo>
                    <a:pt x="293475" y="108077"/>
                    <a:pt x="283339" y="83421"/>
                    <a:pt x="272493" y="59208"/>
                  </a:cubicBezTo>
                  <a:cubicBezTo>
                    <a:pt x="271379" y="56734"/>
                    <a:pt x="270274" y="54277"/>
                    <a:pt x="269143" y="51813"/>
                  </a:cubicBezTo>
                  <a:cubicBezTo>
                    <a:pt x="267239" y="47628"/>
                    <a:pt x="265328" y="43466"/>
                    <a:pt x="263402" y="39316"/>
                  </a:cubicBezTo>
                  <a:cubicBezTo>
                    <a:pt x="262645" y="36834"/>
                    <a:pt x="260033" y="34053"/>
                    <a:pt x="257693" y="35040"/>
                  </a:cubicBezTo>
                  <a:cubicBezTo>
                    <a:pt x="256565" y="32682"/>
                    <a:pt x="255396" y="30327"/>
                    <a:pt x="254222" y="27998"/>
                  </a:cubicBezTo>
                  <a:cubicBezTo>
                    <a:pt x="253803" y="27189"/>
                    <a:pt x="253374" y="26364"/>
                    <a:pt x="252954" y="25555"/>
                  </a:cubicBezTo>
                  <a:cubicBezTo>
                    <a:pt x="252535" y="24746"/>
                    <a:pt x="252116" y="23937"/>
                    <a:pt x="251681" y="23137"/>
                  </a:cubicBezTo>
                  <a:cubicBezTo>
                    <a:pt x="251009" y="21888"/>
                    <a:pt x="250310" y="20630"/>
                    <a:pt x="249612" y="19375"/>
                  </a:cubicBezTo>
                  <a:cubicBezTo>
                    <a:pt x="249589" y="19304"/>
                    <a:pt x="249541" y="19226"/>
                    <a:pt x="249502" y="19164"/>
                  </a:cubicBezTo>
                  <a:cubicBezTo>
                    <a:pt x="245494" y="13015"/>
                    <a:pt x="243326" y="4906"/>
                    <a:pt x="236300" y="1472"/>
                  </a:cubicBezTo>
                  <a:cubicBezTo>
                    <a:pt x="229254" y="-1927"/>
                    <a:pt x="220169" y="740"/>
                    <a:pt x="216436" y="7629"/>
                  </a:cubicBezTo>
                  <a:cubicBezTo>
                    <a:pt x="208220" y="11725"/>
                    <a:pt x="198980" y="13355"/>
                    <a:pt x="190030" y="15209"/>
                  </a:cubicBezTo>
                  <a:cubicBezTo>
                    <a:pt x="188836" y="15354"/>
                    <a:pt x="187648" y="15474"/>
                    <a:pt x="186460" y="15595"/>
                  </a:cubicBezTo>
                  <a:cubicBezTo>
                    <a:pt x="173553" y="15124"/>
                    <a:pt x="160644" y="14823"/>
                    <a:pt x="147734" y="14653"/>
                  </a:cubicBezTo>
                  <a:cubicBezTo>
                    <a:pt x="136260" y="14593"/>
                    <a:pt x="124777" y="14068"/>
                    <a:pt x="113288" y="13502"/>
                  </a:cubicBezTo>
                  <a:cubicBezTo>
                    <a:pt x="102968" y="11994"/>
                    <a:pt x="92728" y="10031"/>
                    <a:pt x="82585" y="7708"/>
                  </a:cubicBezTo>
                  <a:cubicBezTo>
                    <a:pt x="69051" y="2831"/>
                    <a:pt x="59049" y="1147"/>
                    <a:pt x="52626" y="12237"/>
                  </a:cubicBezTo>
                  <a:cubicBezTo>
                    <a:pt x="51513" y="14193"/>
                    <a:pt x="50478" y="16551"/>
                    <a:pt x="49576" y="19361"/>
                  </a:cubicBezTo>
                  <a:cubicBezTo>
                    <a:pt x="48299" y="19752"/>
                    <a:pt x="47166" y="20306"/>
                    <a:pt x="46173" y="21013"/>
                  </a:cubicBezTo>
                  <a:cubicBezTo>
                    <a:pt x="42211" y="23827"/>
                    <a:pt x="40519" y="28906"/>
                    <a:pt x="40297" y="33904"/>
                  </a:cubicBezTo>
                  <a:cubicBezTo>
                    <a:pt x="39623" y="36187"/>
                    <a:pt x="38879" y="38427"/>
                    <a:pt x="38069" y="40666"/>
                  </a:cubicBezTo>
                  <a:cubicBezTo>
                    <a:pt x="37113" y="42804"/>
                    <a:pt x="36170" y="44932"/>
                    <a:pt x="35222" y="47085"/>
                  </a:cubicBezTo>
                  <a:cubicBezTo>
                    <a:pt x="34010" y="49810"/>
                    <a:pt x="32807" y="52551"/>
                    <a:pt x="31605" y="55291"/>
                  </a:cubicBezTo>
                  <a:cubicBezTo>
                    <a:pt x="29666" y="59733"/>
                    <a:pt x="27715" y="64225"/>
                    <a:pt x="25767" y="68758"/>
                  </a:cubicBezTo>
                  <a:cubicBezTo>
                    <a:pt x="20968" y="80528"/>
                    <a:pt x="15772" y="92138"/>
                    <a:pt x="11035" y="104147"/>
                  </a:cubicBezTo>
                  <a:cubicBezTo>
                    <a:pt x="9107" y="109223"/>
                    <a:pt x="5761" y="114903"/>
                    <a:pt x="4026" y="120735"/>
                  </a:cubicBezTo>
                  <a:cubicBezTo>
                    <a:pt x="4022" y="120739"/>
                    <a:pt x="4018" y="120745"/>
                    <a:pt x="4016" y="120749"/>
                  </a:cubicBezTo>
                  <a:cubicBezTo>
                    <a:pt x="4014" y="120751"/>
                    <a:pt x="4016" y="120749"/>
                    <a:pt x="4009" y="120755"/>
                  </a:cubicBezTo>
                  <a:cubicBezTo>
                    <a:pt x="4007" y="120758"/>
                    <a:pt x="4007" y="120760"/>
                    <a:pt x="4007" y="120764"/>
                  </a:cubicBezTo>
                  <a:cubicBezTo>
                    <a:pt x="1565" y="124308"/>
                    <a:pt x="89" y="128762"/>
                    <a:pt x="0" y="132877"/>
                  </a:cubicBezTo>
                  <a:cubicBezTo>
                    <a:pt x="37563" y="179456"/>
                    <a:pt x="110719" y="195285"/>
                    <a:pt x="168372" y="194787"/>
                  </a:cubicBezTo>
                  <a:cubicBezTo>
                    <a:pt x="200178" y="194155"/>
                    <a:pt x="231739" y="185874"/>
                    <a:pt x="259523" y="170425"/>
                  </a:cubicBezTo>
                  <a:cubicBezTo>
                    <a:pt x="272841" y="163374"/>
                    <a:pt x="287090" y="155294"/>
                    <a:pt x="296730" y="143428"/>
                  </a:cubicBezTo>
                  <a:cubicBezTo>
                    <a:pt x="296765" y="143395"/>
                    <a:pt x="296806" y="143368"/>
                    <a:pt x="296841" y="143335"/>
                  </a:cubicBezTo>
                  <a:cubicBezTo>
                    <a:pt x="299839" y="140589"/>
                    <a:pt x="302159" y="137408"/>
                    <a:pt x="301607" y="133192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4771558" y="3974714"/>
              <a:ext cx="240323" cy="165425"/>
            </a:xfrm>
            <a:custGeom>
              <a:rect b="b" l="l" r="r" t="t"/>
              <a:pathLst>
                <a:path extrusionOk="0" h="165425" w="240323">
                  <a:moveTo>
                    <a:pt x="220156" y="140806"/>
                  </a:moveTo>
                  <a:cubicBezTo>
                    <a:pt x="222337" y="151200"/>
                    <a:pt x="205876" y="154174"/>
                    <a:pt x="204157" y="144574"/>
                  </a:cubicBezTo>
                  <a:cubicBezTo>
                    <a:pt x="198282" y="122012"/>
                    <a:pt x="192125" y="99478"/>
                    <a:pt x="184780" y="77342"/>
                  </a:cubicBezTo>
                  <a:cubicBezTo>
                    <a:pt x="174267" y="78686"/>
                    <a:pt x="162929" y="79352"/>
                    <a:pt x="152375" y="79564"/>
                  </a:cubicBezTo>
                  <a:cubicBezTo>
                    <a:pt x="153677" y="88423"/>
                    <a:pt x="158566" y="153284"/>
                    <a:pt x="152174" y="159454"/>
                  </a:cubicBezTo>
                  <a:cubicBezTo>
                    <a:pt x="147955" y="163514"/>
                    <a:pt x="139221" y="161359"/>
                    <a:pt x="139031" y="154420"/>
                  </a:cubicBezTo>
                  <a:cubicBezTo>
                    <a:pt x="137870" y="71575"/>
                    <a:pt x="140212" y="79684"/>
                    <a:pt x="133153" y="79648"/>
                  </a:cubicBezTo>
                  <a:cubicBezTo>
                    <a:pt x="107069" y="79103"/>
                    <a:pt x="121645" y="79373"/>
                    <a:pt x="105423" y="78999"/>
                  </a:cubicBezTo>
                  <a:cubicBezTo>
                    <a:pt x="98447" y="78467"/>
                    <a:pt x="99548" y="73753"/>
                    <a:pt x="98928" y="110257"/>
                  </a:cubicBezTo>
                  <a:cubicBezTo>
                    <a:pt x="98076" y="149325"/>
                    <a:pt x="99258" y="157759"/>
                    <a:pt x="95306" y="162695"/>
                  </a:cubicBezTo>
                  <a:cubicBezTo>
                    <a:pt x="92213" y="166639"/>
                    <a:pt x="85670" y="166340"/>
                    <a:pt x="82764" y="161610"/>
                  </a:cubicBezTo>
                  <a:cubicBezTo>
                    <a:pt x="79986" y="157158"/>
                    <a:pt x="85250" y="87172"/>
                    <a:pt x="86243" y="77365"/>
                  </a:cubicBezTo>
                  <a:cubicBezTo>
                    <a:pt x="68727" y="75667"/>
                    <a:pt x="57265" y="73778"/>
                    <a:pt x="46729" y="71519"/>
                  </a:cubicBezTo>
                  <a:cubicBezTo>
                    <a:pt x="45467" y="71638"/>
                    <a:pt x="32831" y="134322"/>
                    <a:pt x="26761" y="144232"/>
                  </a:cubicBezTo>
                  <a:cubicBezTo>
                    <a:pt x="24045" y="149232"/>
                    <a:pt x="16750" y="148861"/>
                    <a:pt x="13715" y="144531"/>
                  </a:cubicBezTo>
                  <a:cubicBezTo>
                    <a:pt x="11594" y="141549"/>
                    <a:pt x="12769" y="138765"/>
                    <a:pt x="13739" y="134991"/>
                  </a:cubicBezTo>
                  <a:cubicBezTo>
                    <a:pt x="33534" y="54095"/>
                    <a:pt x="39965" y="71940"/>
                    <a:pt x="15630" y="62204"/>
                  </a:cubicBezTo>
                  <a:cubicBezTo>
                    <a:pt x="-3523" y="53884"/>
                    <a:pt x="-1602" y="58164"/>
                    <a:pt x="3318" y="47103"/>
                  </a:cubicBezTo>
                  <a:cubicBezTo>
                    <a:pt x="10986" y="29679"/>
                    <a:pt x="7798" y="22392"/>
                    <a:pt x="17670" y="19379"/>
                  </a:cubicBezTo>
                  <a:cubicBezTo>
                    <a:pt x="23392" y="1550"/>
                    <a:pt x="33534" y="1548"/>
                    <a:pt x="50678" y="7724"/>
                  </a:cubicBezTo>
                  <a:cubicBezTo>
                    <a:pt x="74333" y="13143"/>
                    <a:pt x="84356" y="14503"/>
                    <a:pt x="115826" y="14669"/>
                  </a:cubicBezTo>
                  <a:cubicBezTo>
                    <a:pt x="144578" y="15048"/>
                    <a:pt x="163224" y="18265"/>
                    <a:pt x="184529" y="7645"/>
                  </a:cubicBezTo>
                  <a:cubicBezTo>
                    <a:pt x="190825" y="-3970"/>
                    <a:pt x="210122" y="-4053"/>
                    <a:pt x="217705" y="19391"/>
                  </a:cubicBezTo>
                  <a:cubicBezTo>
                    <a:pt x="220245" y="23962"/>
                    <a:pt x="222749" y="28710"/>
                    <a:pt x="225786" y="35054"/>
                  </a:cubicBezTo>
                  <a:cubicBezTo>
                    <a:pt x="229910" y="33314"/>
                    <a:pt x="232116" y="40577"/>
                    <a:pt x="237236" y="51827"/>
                  </a:cubicBezTo>
                  <a:cubicBezTo>
                    <a:pt x="241223" y="60520"/>
                    <a:pt x="241414" y="58865"/>
                    <a:pt x="237425" y="61192"/>
                  </a:cubicBezTo>
                  <a:cubicBezTo>
                    <a:pt x="225936" y="67983"/>
                    <a:pt x="212755" y="72297"/>
                    <a:pt x="199626" y="74914"/>
                  </a:cubicBezTo>
                  <a:cubicBezTo>
                    <a:pt x="211782" y="108215"/>
                    <a:pt x="219418" y="138398"/>
                    <a:pt x="220156" y="140806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5090423" y="4029605"/>
              <a:ext cx="93958" cy="102079"/>
            </a:xfrm>
            <a:custGeom>
              <a:rect b="b" l="l" r="r" t="t"/>
              <a:pathLst>
                <a:path extrusionOk="0" h="102079" w="93958">
                  <a:moveTo>
                    <a:pt x="29241" y="54495"/>
                  </a:moveTo>
                  <a:cubicBezTo>
                    <a:pt x="22132" y="41984"/>
                    <a:pt x="15131" y="29531"/>
                    <a:pt x="7548" y="17393"/>
                  </a:cubicBezTo>
                  <a:cubicBezTo>
                    <a:pt x="5721" y="12453"/>
                    <a:pt x="-3749" y="5465"/>
                    <a:pt x="1639" y="676"/>
                  </a:cubicBezTo>
                  <a:cubicBezTo>
                    <a:pt x="7716" y="-2592"/>
                    <a:pt x="9886" y="6871"/>
                    <a:pt x="12975" y="10371"/>
                  </a:cubicBezTo>
                  <a:cubicBezTo>
                    <a:pt x="28760" y="34230"/>
                    <a:pt x="40239" y="61386"/>
                    <a:pt x="57833" y="83743"/>
                  </a:cubicBezTo>
                  <a:cubicBezTo>
                    <a:pt x="68935" y="98797"/>
                    <a:pt x="83132" y="96033"/>
                    <a:pt x="85396" y="77052"/>
                  </a:cubicBezTo>
                  <a:cubicBezTo>
                    <a:pt x="87141" y="67411"/>
                    <a:pt x="82186" y="56256"/>
                    <a:pt x="86979" y="47436"/>
                  </a:cubicBezTo>
                  <a:cubicBezTo>
                    <a:pt x="91207" y="44390"/>
                    <a:pt x="93439" y="50613"/>
                    <a:pt x="93070" y="54041"/>
                  </a:cubicBezTo>
                  <a:cubicBezTo>
                    <a:pt x="93437" y="63837"/>
                    <a:pt x="95025" y="73748"/>
                    <a:pt x="92782" y="83441"/>
                  </a:cubicBezTo>
                  <a:cubicBezTo>
                    <a:pt x="90321" y="93061"/>
                    <a:pt x="82116" y="103084"/>
                    <a:pt x="71296" y="101999"/>
                  </a:cubicBezTo>
                  <a:cubicBezTo>
                    <a:pt x="50113" y="97644"/>
                    <a:pt x="39671" y="71232"/>
                    <a:pt x="29241" y="54495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4617198" y="4038437"/>
              <a:ext cx="83848" cy="97778"/>
            </a:xfrm>
            <a:custGeom>
              <a:rect b="b" l="l" r="r" t="t"/>
              <a:pathLst>
                <a:path extrusionOk="0" h="97778" w="83848">
                  <a:moveTo>
                    <a:pt x="2146" y="88844"/>
                  </a:moveTo>
                  <a:cubicBezTo>
                    <a:pt x="-1115" y="78958"/>
                    <a:pt x="2258" y="68169"/>
                    <a:pt x="1000" y="57947"/>
                  </a:cubicBezTo>
                  <a:cubicBezTo>
                    <a:pt x="1029" y="54011"/>
                    <a:pt x="-883" y="49729"/>
                    <a:pt x="507" y="45958"/>
                  </a:cubicBezTo>
                  <a:cubicBezTo>
                    <a:pt x="14216" y="33607"/>
                    <a:pt x="7559" y="79309"/>
                    <a:pt x="9551" y="84891"/>
                  </a:cubicBezTo>
                  <a:cubicBezTo>
                    <a:pt x="22803" y="104659"/>
                    <a:pt x="44579" y="54314"/>
                    <a:pt x="51393" y="45315"/>
                  </a:cubicBezTo>
                  <a:cubicBezTo>
                    <a:pt x="58585" y="33584"/>
                    <a:pt x="65733" y="21847"/>
                    <a:pt x="72622" y="9941"/>
                  </a:cubicBezTo>
                  <a:cubicBezTo>
                    <a:pt x="74073" y="7397"/>
                    <a:pt x="75711" y="4918"/>
                    <a:pt x="77083" y="2318"/>
                  </a:cubicBezTo>
                  <a:cubicBezTo>
                    <a:pt x="77448" y="785"/>
                    <a:pt x="79194" y="-295"/>
                    <a:pt x="80707" y="72"/>
                  </a:cubicBezTo>
                  <a:cubicBezTo>
                    <a:pt x="84016" y="352"/>
                    <a:pt x="84536" y="4224"/>
                    <a:pt x="83081" y="6694"/>
                  </a:cubicBezTo>
                  <a:cubicBezTo>
                    <a:pt x="73951" y="24545"/>
                    <a:pt x="63181" y="41491"/>
                    <a:pt x="52977" y="58733"/>
                  </a:cubicBezTo>
                  <a:cubicBezTo>
                    <a:pt x="43860" y="72646"/>
                    <a:pt x="36842" y="92473"/>
                    <a:pt x="19409" y="97431"/>
                  </a:cubicBezTo>
                  <a:cubicBezTo>
                    <a:pt x="12383" y="98916"/>
                    <a:pt x="4995" y="95569"/>
                    <a:pt x="2146" y="88844"/>
                  </a:cubicBez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4691474" y="3408177"/>
              <a:ext cx="401605" cy="622261"/>
            </a:xfrm>
            <a:custGeom>
              <a:rect b="b" l="l" r="r" t="t"/>
              <a:pathLst>
                <a:path extrusionOk="0" h="622261" w="401605">
                  <a:moveTo>
                    <a:pt x="364952" y="571046"/>
                  </a:moveTo>
                  <a:cubicBezTo>
                    <a:pt x="357833" y="578945"/>
                    <a:pt x="349868" y="585766"/>
                    <a:pt x="341290" y="591554"/>
                  </a:cubicBezTo>
                  <a:cubicBezTo>
                    <a:pt x="338755" y="593265"/>
                    <a:pt x="336157" y="594891"/>
                    <a:pt x="333516" y="596433"/>
                  </a:cubicBezTo>
                  <a:cubicBezTo>
                    <a:pt x="332566" y="597002"/>
                    <a:pt x="331615" y="597531"/>
                    <a:pt x="330644" y="598059"/>
                  </a:cubicBezTo>
                  <a:cubicBezTo>
                    <a:pt x="329629" y="598650"/>
                    <a:pt x="328573" y="599200"/>
                    <a:pt x="327537" y="599749"/>
                  </a:cubicBezTo>
                  <a:cubicBezTo>
                    <a:pt x="326565" y="600235"/>
                    <a:pt x="325594" y="600741"/>
                    <a:pt x="324622" y="601228"/>
                  </a:cubicBezTo>
                  <a:cubicBezTo>
                    <a:pt x="324178" y="601460"/>
                    <a:pt x="323735" y="601672"/>
                    <a:pt x="323291" y="601883"/>
                  </a:cubicBezTo>
                  <a:cubicBezTo>
                    <a:pt x="322509" y="602263"/>
                    <a:pt x="321728" y="602622"/>
                    <a:pt x="320967" y="602960"/>
                  </a:cubicBezTo>
                  <a:cubicBezTo>
                    <a:pt x="319763" y="603530"/>
                    <a:pt x="318515" y="604080"/>
                    <a:pt x="317269" y="604629"/>
                  </a:cubicBezTo>
                  <a:cubicBezTo>
                    <a:pt x="316149" y="605116"/>
                    <a:pt x="314988" y="605600"/>
                    <a:pt x="313825" y="606066"/>
                  </a:cubicBezTo>
                  <a:cubicBezTo>
                    <a:pt x="312685" y="606531"/>
                    <a:pt x="311501" y="606995"/>
                    <a:pt x="310340" y="607439"/>
                  </a:cubicBezTo>
                  <a:cubicBezTo>
                    <a:pt x="291854" y="614451"/>
                    <a:pt x="271996" y="618316"/>
                    <a:pt x="252221" y="619774"/>
                  </a:cubicBezTo>
                  <a:cubicBezTo>
                    <a:pt x="209863" y="622183"/>
                    <a:pt x="160131" y="625456"/>
                    <a:pt x="116400" y="615319"/>
                  </a:cubicBezTo>
                  <a:cubicBezTo>
                    <a:pt x="115301" y="615066"/>
                    <a:pt x="114161" y="614791"/>
                    <a:pt x="113062" y="614515"/>
                  </a:cubicBezTo>
                  <a:cubicBezTo>
                    <a:pt x="105350" y="612594"/>
                    <a:pt x="97808" y="610249"/>
                    <a:pt x="90582" y="607377"/>
                  </a:cubicBezTo>
                  <a:cubicBezTo>
                    <a:pt x="64639" y="597091"/>
                    <a:pt x="42245" y="580175"/>
                    <a:pt x="26866" y="552992"/>
                  </a:cubicBezTo>
                  <a:cubicBezTo>
                    <a:pt x="-7359" y="495924"/>
                    <a:pt x="76" y="408297"/>
                    <a:pt x="2084" y="343373"/>
                  </a:cubicBezTo>
                  <a:cubicBezTo>
                    <a:pt x="4450" y="287087"/>
                    <a:pt x="10259" y="231076"/>
                    <a:pt x="17950" y="175277"/>
                  </a:cubicBezTo>
                  <a:cubicBezTo>
                    <a:pt x="19724" y="161507"/>
                    <a:pt x="21499" y="147736"/>
                    <a:pt x="23379" y="133945"/>
                  </a:cubicBezTo>
                  <a:cubicBezTo>
                    <a:pt x="29041" y="96646"/>
                    <a:pt x="35675" y="59136"/>
                    <a:pt x="45012" y="22409"/>
                  </a:cubicBezTo>
                  <a:cubicBezTo>
                    <a:pt x="46364" y="17086"/>
                    <a:pt x="47759" y="11785"/>
                    <a:pt x="49215" y="6505"/>
                  </a:cubicBezTo>
                  <a:cubicBezTo>
                    <a:pt x="49237" y="6462"/>
                    <a:pt x="49258" y="6398"/>
                    <a:pt x="49279" y="6356"/>
                  </a:cubicBezTo>
                  <a:cubicBezTo>
                    <a:pt x="49702" y="6545"/>
                    <a:pt x="50147" y="6758"/>
                    <a:pt x="50568" y="6947"/>
                  </a:cubicBezTo>
                  <a:cubicBezTo>
                    <a:pt x="50589" y="6968"/>
                    <a:pt x="50610" y="6968"/>
                    <a:pt x="50631" y="6989"/>
                  </a:cubicBezTo>
                  <a:cubicBezTo>
                    <a:pt x="52109" y="7665"/>
                    <a:pt x="53610" y="8320"/>
                    <a:pt x="55131" y="8975"/>
                  </a:cubicBezTo>
                  <a:cubicBezTo>
                    <a:pt x="55173" y="8996"/>
                    <a:pt x="55216" y="9017"/>
                    <a:pt x="55258" y="9038"/>
                  </a:cubicBezTo>
                  <a:cubicBezTo>
                    <a:pt x="56041" y="9355"/>
                    <a:pt x="56800" y="9693"/>
                    <a:pt x="57582" y="9989"/>
                  </a:cubicBezTo>
                  <a:cubicBezTo>
                    <a:pt x="58977" y="10558"/>
                    <a:pt x="60370" y="11130"/>
                    <a:pt x="61765" y="11657"/>
                  </a:cubicBezTo>
                  <a:cubicBezTo>
                    <a:pt x="63687" y="12397"/>
                    <a:pt x="65630" y="13094"/>
                    <a:pt x="67595" y="13770"/>
                  </a:cubicBezTo>
                  <a:cubicBezTo>
                    <a:pt x="70109" y="14635"/>
                    <a:pt x="72645" y="15481"/>
                    <a:pt x="75222" y="16262"/>
                  </a:cubicBezTo>
                  <a:cubicBezTo>
                    <a:pt x="76047" y="16515"/>
                    <a:pt x="76891" y="16768"/>
                    <a:pt x="77736" y="17022"/>
                  </a:cubicBezTo>
                  <a:cubicBezTo>
                    <a:pt x="78348" y="17212"/>
                    <a:pt x="78960" y="17382"/>
                    <a:pt x="79573" y="17550"/>
                  </a:cubicBezTo>
                  <a:cubicBezTo>
                    <a:pt x="80502" y="17824"/>
                    <a:pt x="81452" y="18098"/>
                    <a:pt x="82384" y="18353"/>
                  </a:cubicBezTo>
                  <a:cubicBezTo>
                    <a:pt x="82469" y="18374"/>
                    <a:pt x="82573" y="18396"/>
                    <a:pt x="82658" y="18417"/>
                  </a:cubicBezTo>
                  <a:cubicBezTo>
                    <a:pt x="84095" y="18819"/>
                    <a:pt x="85552" y="19178"/>
                    <a:pt x="87010" y="19558"/>
                  </a:cubicBezTo>
                  <a:cubicBezTo>
                    <a:pt x="88658" y="19981"/>
                    <a:pt x="90349" y="20381"/>
                    <a:pt x="92018" y="20783"/>
                  </a:cubicBezTo>
                  <a:cubicBezTo>
                    <a:pt x="93096" y="21036"/>
                    <a:pt x="94131" y="21291"/>
                    <a:pt x="95186" y="21501"/>
                  </a:cubicBezTo>
                  <a:cubicBezTo>
                    <a:pt x="96791" y="21860"/>
                    <a:pt x="98376" y="22177"/>
                    <a:pt x="99981" y="22515"/>
                  </a:cubicBezTo>
                  <a:cubicBezTo>
                    <a:pt x="101586" y="22853"/>
                    <a:pt x="103192" y="23170"/>
                    <a:pt x="104818" y="23465"/>
                  </a:cubicBezTo>
                  <a:cubicBezTo>
                    <a:pt x="106424" y="23761"/>
                    <a:pt x="108050" y="24056"/>
                    <a:pt x="109677" y="24330"/>
                  </a:cubicBezTo>
                  <a:cubicBezTo>
                    <a:pt x="111304" y="24605"/>
                    <a:pt x="112951" y="24879"/>
                    <a:pt x="114578" y="25113"/>
                  </a:cubicBezTo>
                  <a:cubicBezTo>
                    <a:pt x="115677" y="25302"/>
                    <a:pt x="116775" y="25472"/>
                    <a:pt x="117874" y="25619"/>
                  </a:cubicBezTo>
                  <a:cubicBezTo>
                    <a:pt x="120070" y="25935"/>
                    <a:pt x="122269" y="26252"/>
                    <a:pt x="124465" y="26505"/>
                  </a:cubicBezTo>
                  <a:cubicBezTo>
                    <a:pt x="125565" y="26654"/>
                    <a:pt x="126662" y="26779"/>
                    <a:pt x="127761" y="26907"/>
                  </a:cubicBezTo>
                  <a:cubicBezTo>
                    <a:pt x="129367" y="27077"/>
                    <a:pt x="130929" y="27266"/>
                    <a:pt x="132535" y="27413"/>
                  </a:cubicBezTo>
                  <a:cubicBezTo>
                    <a:pt x="134098" y="27583"/>
                    <a:pt x="135703" y="27730"/>
                    <a:pt x="137289" y="27878"/>
                  </a:cubicBezTo>
                  <a:cubicBezTo>
                    <a:pt x="140457" y="28174"/>
                    <a:pt x="143628" y="28406"/>
                    <a:pt x="146817" y="28618"/>
                  </a:cubicBezTo>
                  <a:cubicBezTo>
                    <a:pt x="147619" y="28682"/>
                    <a:pt x="148380" y="28703"/>
                    <a:pt x="149162" y="28767"/>
                  </a:cubicBezTo>
                  <a:cubicBezTo>
                    <a:pt x="152839" y="28977"/>
                    <a:pt x="156515" y="29147"/>
                    <a:pt x="160149" y="29253"/>
                  </a:cubicBezTo>
                  <a:cubicBezTo>
                    <a:pt x="161267" y="29275"/>
                    <a:pt x="162388" y="29317"/>
                    <a:pt x="163487" y="29338"/>
                  </a:cubicBezTo>
                  <a:cubicBezTo>
                    <a:pt x="163719" y="29338"/>
                    <a:pt x="163953" y="29338"/>
                    <a:pt x="164206" y="29360"/>
                  </a:cubicBezTo>
                  <a:cubicBezTo>
                    <a:pt x="166298" y="29402"/>
                    <a:pt x="168388" y="29423"/>
                    <a:pt x="170459" y="29445"/>
                  </a:cubicBezTo>
                  <a:lnTo>
                    <a:pt x="170776" y="29445"/>
                  </a:lnTo>
                  <a:cubicBezTo>
                    <a:pt x="172930" y="29466"/>
                    <a:pt x="175107" y="29466"/>
                    <a:pt x="177261" y="29423"/>
                  </a:cubicBezTo>
                  <a:cubicBezTo>
                    <a:pt x="179437" y="29381"/>
                    <a:pt x="181571" y="29360"/>
                    <a:pt x="183704" y="29296"/>
                  </a:cubicBezTo>
                  <a:cubicBezTo>
                    <a:pt x="184591" y="29275"/>
                    <a:pt x="185458" y="29253"/>
                    <a:pt x="186324" y="29211"/>
                  </a:cubicBezTo>
                  <a:cubicBezTo>
                    <a:pt x="187887" y="29168"/>
                    <a:pt x="189430" y="29105"/>
                    <a:pt x="190972" y="29041"/>
                  </a:cubicBezTo>
                  <a:cubicBezTo>
                    <a:pt x="191712" y="28998"/>
                    <a:pt x="192450" y="28977"/>
                    <a:pt x="193190" y="28913"/>
                  </a:cubicBezTo>
                  <a:cubicBezTo>
                    <a:pt x="195069" y="28828"/>
                    <a:pt x="196930" y="28724"/>
                    <a:pt x="198809" y="28597"/>
                  </a:cubicBezTo>
                  <a:cubicBezTo>
                    <a:pt x="209879" y="27900"/>
                    <a:pt x="220421" y="26739"/>
                    <a:pt x="230183" y="25174"/>
                  </a:cubicBezTo>
                  <a:cubicBezTo>
                    <a:pt x="231112" y="25026"/>
                    <a:pt x="232041" y="24879"/>
                    <a:pt x="232951" y="24730"/>
                  </a:cubicBezTo>
                  <a:cubicBezTo>
                    <a:pt x="233944" y="24541"/>
                    <a:pt x="234937" y="24371"/>
                    <a:pt x="235909" y="24203"/>
                  </a:cubicBezTo>
                  <a:cubicBezTo>
                    <a:pt x="236564" y="24097"/>
                    <a:pt x="237219" y="23971"/>
                    <a:pt x="237852" y="23865"/>
                  </a:cubicBezTo>
                  <a:cubicBezTo>
                    <a:pt x="238528" y="23716"/>
                    <a:pt x="239205" y="23591"/>
                    <a:pt x="239859" y="23442"/>
                  </a:cubicBezTo>
                  <a:cubicBezTo>
                    <a:pt x="241318" y="23189"/>
                    <a:pt x="242753" y="22894"/>
                    <a:pt x="244148" y="22577"/>
                  </a:cubicBezTo>
                  <a:cubicBezTo>
                    <a:pt x="245035" y="22388"/>
                    <a:pt x="245924" y="22196"/>
                    <a:pt x="246768" y="22007"/>
                  </a:cubicBezTo>
                  <a:cubicBezTo>
                    <a:pt x="270895" y="16959"/>
                    <a:pt x="294873" y="10835"/>
                    <a:pt x="316972" y="0"/>
                  </a:cubicBezTo>
                  <a:cubicBezTo>
                    <a:pt x="317459" y="1416"/>
                    <a:pt x="317965" y="2829"/>
                    <a:pt x="318452" y="4245"/>
                  </a:cubicBezTo>
                  <a:cubicBezTo>
                    <a:pt x="319000" y="5914"/>
                    <a:pt x="319551" y="7604"/>
                    <a:pt x="320078" y="9272"/>
                  </a:cubicBezTo>
                  <a:cubicBezTo>
                    <a:pt x="337337" y="62960"/>
                    <a:pt x="347818" y="118506"/>
                    <a:pt x="360810" y="173291"/>
                  </a:cubicBezTo>
                  <a:cubicBezTo>
                    <a:pt x="383310" y="270951"/>
                    <a:pt x="396070" y="370913"/>
                    <a:pt x="401267" y="470960"/>
                  </a:cubicBezTo>
                  <a:cubicBezTo>
                    <a:pt x="403761" y="509078"/>
                    <a:pt x="392564" y="544054"/>
                    <a:pt x="364952" y="571046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4740748" y="3382095"/>
              <a:ext cx="267690" cy="55520"/>
            </a:xfrm>
            <a:custGeom>
              <a:rect b="b" l="l" r="r" t="t"/>
              <a:pathLst>
                <a:path extrusionOk="0" h="55520" w="267690">
                  <a:moveTo>
                    <a:pt x="265471" y="19836"/>
                  </a:moveTo>
                  <a:cubicBezTo>
                    <a:pt x="266230" y="21911"/>
                    <a:pt x="266974" y="23994"/>
                    <a:pt x="267691" y="26072"/>
                  </a:cubicBezTo>
                  <a:cubicBezTo>
                    <a:pt x="245592" y="36919"/>
                    <a:pt x="221620" y="43047"/>
                    <a:pt x="197504" y="48085"/>
                  </a:cubicBezTo>
                  <a:cubicBezTo>
                    <a:pt x="145894" y="59822"/>
                    <a:pt x="59094" y="59633"/>
                    <a:pt x="1358" y="33060"/>
                  </a:cubicBezTo>
                  <a:cubicBezTo>
                    <a:pt x="906" y="32849"/>
                    <a:pt x="454" y="32639"/>
                    <a:pt x="0" y="32428"/>
                  </a:cubicBezTo>
                  <a:cubicBezTo>
                    <a:pt x="1273" y="27845"/>
                    <a:pt x="2596" y="23274"/>
                    <a:pt x="3980" y="18730"/>
                  </a:cubicBezTo>
                  <a:cubicBezTo>
                    <a:pt x="4215" y="17940"/>
                    <a:pt x="4466" y="17142"/>
                    <a:pt x="4702" y="16352"/>
                  </a:cubicBezTo>
                  <a:cubicBezTo>
                    <a:pt x="5245" y="14579"/>
                    <a:pt x="5803" y="12797"/>
                    <a:pt x="6371" y="11030"/>
                  </a:cubicBezTo>
                  <a:cubicBezTo>
                    <a:pt x="6377" y="11005"/>
                    <a:pt x="6398" y="10970"/>
                    <a:pt x="6404" y="10945"/>
                  </a:cubicBezTo>
                  <a:cubicBezTo>
                    <a:pt x="8802" y="11698"/>
                    <a:pt x="11120" y="12393"/>
                    <a:pt x="13511" y="13171"/>
                  </a:cubicBezTo>
                  <a:cubicBezTo>
                    <a:pt x="93324" y="32809"/>
                    <a:pt x="181108" y="30285"/>
                    <a:pt x="257935" y="0"/>
                  </a:cubicBezTo>
                  <a:cubicBezTo>
                    <a:pt x="258254" y="786"/>
                    <a:pt x="258557" y="1582"/>
                    <a:pt x="258876" y="2368"/>
                  </a:cubicBezTo>
                  <a:cubicBezTo>
                    <a:pt x="259451" y="3807"/>
                    <a:pt x="260013" y="5255"/>
                    <a:pt x="260574" y="6704"/>
                  </a:cubicBezTo>
                  <a:cubicBezTo>
                    <a:pt x="260933" y="7658"/>
                    <a:pt x="261308" y="8600"/>
                    <a:pt x="261667" y="9554"/>
                  </a:cubicBezTo>
                  <a:cubicBezTo>
                    <a:pt x="262620" y="12042"/>
                    <a:pt x="263549" y="14525"/>
                    <a:pt x="264461" y="17017"/>
                  </a:cubicBezTo>
                  <a:cubicBezTo>
                    <a:pt x="264698" y="17639"/>
                    <a:pt x="264922" y="18270"/>
                    <a:pt x="265135" y="18886"/>
                  </a:cubicBezTo>
                  <a:cubicBezTo>
                    <a:pt x="265249" y="19205"/>
                    <a:pt x="265359" y="19522"/>
                    <a:pt x="265471" y="1983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5" name="Google Shape;275;p19"/>
            <p:cNvGrpSpPr/>
            <p:nvPr/>
          </p:nvGrpSpPr>
          <p:grpSpPr>
            <a:xfrm>
              <a:off x="4793368" y="3529771"/>
              <a:ext cx="182795" cy="181942"/>
              <a:chOff x="4793368" y="3529771"/>
              <a:chExt cx="182795" cy="181942"/>
            </a:xfrm>
          </p:grpSpPr>
          <p:sp>
            <p:nvSpPr>
              <p:cNvPr id="276" name="Google Shape;276;p19"/>
              <p:cNvSpPr/>
              <p:nvPr/>
            </p:nvSpPr>
            <p:spPr>
              <a:xfrm>
                <a:off x="4801189" y="3537547"/>
                <a:ext cx="167177" cy="166308"/>
              </a:xfrm>
              <a:custGeom>
                <a:rect b="b" l="l" r="r" t="t"/>
                <a:pathLst>
                  <a:path extrusionOk="0" h="166308" w="167177">
                    <a:moveTo>
                      <a:pt x="2020" y="106831"/>
                    </a:moveTo>
                    <a:cubicBezTo>
                      <a:pt x="-11310" y="42413"/>
                      <a:pt x="43253" y="-19201"/>
                      <a:pt x="109516" y="5626"/>
                    </a:cubicBezTo>
                    <a:cubicBezTo>
                      <a:pt x="142918" y="16792"/>
                      <a:pt x="169406" y="49781"/>
                      <a:pt x="167030" y="85803"/>
                    </a:cubicBezTo>
                    <a:cubicBezTo>
                      <a:pt x="166738" y="109228"/>
                      <a:pt x="157712" y="134007"/>
                      <a:pt x="138251" y="148182"/>
                    </a:cubicBezTo>
                    <a:cubicBezTo>
                      <a:pt x="95922" y="186795"/>
                      <a:pt x="18400" y="159370"/>
                      <a:pt x="2020" y="10683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4793368" y="3529771"/>
                <a:ext cx="182795" cy="181942"/>
              </a:xfrm>
              <a:custGeom>
                <a:rect b="b" l="l" r="r" t="t"/>
                <a:pathLst>
                  <a:path extrusionOk="0" h="181942" w="182795">
                    <a:moveTo>
                      <a:pt x="97130" y="181942"/>
                    </a:moveTo>
                    <a:cubicBezTo>
                      <a:pt x="88534" y="181942"/>
                      <a:pt x="79641" y="180745"/>
                      <a:pt x="70641" y="178307"/>
                    </a:cubicBezTo>
                    <a:cubicBezTo>
                      <a:pt x="37555" y="169348"/>
                      <a:pt x="11406" y="145829"/>
                      <a:pt x="2398" y="116927"/>
                    </a:cubicBezTo>
                    <a:lnTo>
                      <a:pt x="2206" y="116187"/>
                    </a:lnTo>
                    <a:cubicBezTo>
                      <a:pt x="-5305" y="79894"/>
                      <a:pt x="6669" y="43107"/>
                      <a:pt x="33452" y="20181"/>
                    </a:cubicBezTo>
                    <a:cubicBezTo>
                      <a:pt x="57444" y="-363"/>
                      <a:pt x="88968" y="-5504"/>
                      <a:pt x="119946" y="6055"/>
                    </a:cubicBezTo>
                    <a:cubicBezTo>
                      <a:pt x="158710" y="19080"/>
                      <a:pt x="185040" y="55971"/>
                      <a:pt x="182644" y="93885"/>
                    </a:cubicBezTo>
                    <a:cubicBezTo>
                      <a:pt x="182233" y="122248"/>
                      <a:pt x="170425" y="147666"/>
                      <a:pt x="151010" y="162004"/>
                    </a:cubicBezTo>
                    <a:cubicBezTo>
                      <a:pt x="136471" y="175119"/>
                      <a:pt x="117641" y="181942"/>
                      <a:pt x="97130" y="181942"/>
                    </a:cubicBezTo>
                    <a:close/>
                    <a:moveTo>
                      <a:pt x="17400" y="112649"/>
                    </a:moveTo>
                    <a:cubicBezTo>
                      <a:pt x="24842" y="135993"/>
                      <a:pt x="47296" y="155833"/>
                      <a:pt x="74719" y="163259"/>
                    </a:cubicBezTo>
                    <a:cubicBezTo>
                      <a:pt x="100102" y="170136"/>
                      <a:pt x="124188" y="165370"/>
                      <a:pt x="140814" y="150199"/>
                    </a:cubicBezTo>
                    <a:lnTo>
                      <a:pt x="141478" y="149657"/>
                    </a:lnTo>
                    <a:cubicBezTo>
                      <a:pt x="157196" y="138210"/>
                      <a:pt x="166757" y="117211"/>
                      <a:pt x="167052" y="93481"/>
                    </a:cubicBezTo>
                    <a:lnTo>
                      <a:pt x="167070" y="93066"/>
                    </a:lnTo>
                    <a:cubicBezTo>
                      <a:pt x="169088" y="62490"/>
                      <a:pt x="146646" y="31419"/>
                      <a:pt x="114867" y="20795"/>
                    </a:cubicBezTo>
                    <a:lnTo>
                      <a:pt x="114602" y="20700"/>
                    </a:lnTo>
                    <a:cubicBezTo>
                      <a:pt x="89061" y="11133"/>
                      <a:pt x="63176" y="15258"/>
                      <a:pt x="43596" y="32021"/>
                    </a:cubicBezTo>
                    <a:cubicBezTo>
                      <a:pt x="21560" y="50886"/>
                      <a:pt x="11300" y="82498"/>
                      <a:pt x="17400" y="112649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8" name="Google Shape;278;p19"/>
            <p:cNvSpPr/>
            <p:nvPr/>
          </p:nvSpPr>
          <p:spPr>
            <a:xfrm>
              <a:off x="4736486" y="3401931"/>
              <a:ext cx="275064" cy="47213"/>
            </a:xfrm>
            <a:custGeom>
              <a:rect b="b" l="l" r="r" t="t"/>
              <a:pathLst>
                <a:path extrusionOk="0" h="47213" w="275064">
                  <a:moveTo>
                    <a:pt x="273432" y="10497"/>
                  </a:moveTo>
                  <a:cubicBezTo>
                    <a:pt x="273981" y="12167"/>
                    <a:pt x="274531" y="13836"/>
                    <a:pt x="275065" y="15516"/>
                  </a:cubicBezTo>
                  <a:cubicBezTo>
                    <a:pt x="273712" y="16059"/>
                    <a:pt x="272345" y="16613"/>
                    <a:pt x="270957" y="17134"/>
                  </a:cubicBezTo>
                  <a:cubicBezTo>
                    <a:pt x="268203" y="18210"/>
                    <a:pt x="265372" y="19269"/>
                    <a:pt x="262498" y="20290"/>
                  </a:cubicBezTo>
                  <a:cubicBezTo>
                    <a:pt x="259909" y="21219"/>
                    <a:pt x="257274" y="22113"/>
                    <a:pt x="254616" y="23000"/>
                  </a:cubicBezTo>
                  <a:cubicBezTo>
                    <a:pt x="251372" y="24081"/>
                    <a:pt x="248082" y="25124"/>
                    <a:pt x="244775" y="26138"/>
                  </a:cubicBezTo>
                  <a:cubicBezTo>
                    <a:pt x="239565" y="27739"/>
                    <a:pt x="234269" y="29242"/>
                    <a:pt x="228953" y="30673"/>
                  </a:cubicBezTo>
                  <a:cubicBezTo>
                    <a:pt x="195847" y="39563"/>
                    <a:pt x="161427" y="45246"/>
                    <a:pt x="136836" y="46880"/>
                  </a:cubicBezTo>
                  <a:cubicBezTo>
                    <a:pt x="104077" y="48124"/>
                    <a:pt x="70673" y="45963"/>
                    <a:pt x="38355" y="39161"/>
                  </a:cubicBezTo>
                  <a:cubicBezTo>
                    <a:pt x="36141" y="38701"/>
                    <a:pt x="33918" y="38224"/>
                    <a:pt x="31704" y="37699"/>
                  </a:cubicBezTo>
                  <a:cubicBezTo>
                    <a:pt x="31329" y="37612"/>
                    <a:pt x="30952" y="37525"/>
                    <a:pt x="30593" y="37429"/>
                  </a:cubicBezTo>
                  <a:cubicBezTo>
                    <a:pt x="28425" y="36940"/>
                    <a:pt x="26302" y="36422"/>
                    <a:pt x="24177" y="35862"/>
                  </a:cubicBezTo>
                  <a:cubicBezTo>
                    <a:pt x="16023" y="33775"/>
                    <a:pt x="7953" y="31378"/>
                    <a:pt x="0" y="28653"/>
                  </a:cubicBezTo>
                  <a:cubicBezTo>
                    <a:pt x="1350" y="23336"/>
                    <a:pt x="2753" y="18031"/>
                    <a:pt x="4213" y="12752"/>
                  </a:cubicBezTo>
                  <a:cubicBezTo>
                    <a:pt x="4667" y="12897"/>
                    <a:pt x="5106" y="13052"/>
                    <a:pt x="5562" y="13197"/>
                  </a:cubicBezTo>
                  <a:cubicBezTo>
                    <a:pt x="5587" y="13202"/>
                    <a:pt x="5597" y="13218"/>
                    <a:pt x="5622" y="13224"/>
                  </a:cubicBezTo>
                  <a:cubicBezTo>
                    <a:pt x="94321" y="42541"/>
                    <a:pt x="184136" y="31772"/>
                    <a:pt x="269735" y="0"/>
                  </a:cubicBezTo>
                  <a:cubicBezTo>
                    <a:pt x="270494" y="2074"/>
                    <a:pt x="271238" y="4158"/>
                    <a:pt x="271954" y="6236"/>
                  </a:cubicBezTo>
                  <a:cubicBezTo>
                    <a:pt x="272455" y="7660"/>
                    <a:pt x="272947" y="9065"/>
                    <a:pt x="273432" y="10497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4744729" y="3382095"/>
              <a:ext cx="256594" cy="33855"/>
            </a:xfrm>
            <a:custGeom>
              <a:rect b="b" l="l" r="r" t="t"/>
              <a:pathLst>
                <a:path extrusionOk="0" h="33855" w="256594">
                  <a:moveTo>
                    <a:pt x="254896" y="2370"/>
                  </a:moveTo>
                  <a:cubicBezTo>
                    <a:pt x="255472" y="3809"/>
                    <a:pt x="256034" y="5257"/>
                    <a:pt x="256594" y="6705"/>
                  </a:cubicBezTo>
                  <a:cubicBezTo>
                    <a:pt x="187037" y="37210"/>
                    <a:pt x="107012" y="38856"/>
                    <a:pt x="32886" y="27061"/>
                  </a:cubicBezTo>
                  <a:cubicBezTo>
                    <a:pt x="22066" y="25437"/>
                    <a:pt x="11885" y="22816"/>
                    <a:pt x="1959" y="19500"/>
                  </a:cubicBezTo>
                  <a:cubicBezTo>
                    <a:pt x="1418" y="19216"/>
                    <a:pt x="750" y="18969"/>
                    <a:pt x="0" y="18730"/>
                  </a:cubicBezTo>
                  <a:cubicBezTo>
                    <a:pt x="769" y="16151"/>
                    <a:pt x="1573" y="13596"/>
                    <a:pt x="2392" y="11030"/>
                  </a:cubicBezTo>
                  <a:cubicBezTo>
                    <a:pt x="2397" y="11005"/>
                    <a:pt x="2419" y="10970"/>
                    <a:pt x="2424" y="10945"/>
                  </a:cubicBezTo>
                  <a:cubicBezTo>
                    <a:pt x="4822" y="11698"/>
                    <a:pt x="7140" y="12393"/>
                    <a:pt x="9532" y="13171"/>
                  </a:cubicBezTo>
                  <a:cubicBezTo>
                    <a:pt x="89345" y="32809"/>
                    <a:pt x="177129" y="30285"/>
                    <a:pt x="253955" y="0"/>
                  </a:cubicBezTo>
                  <a:lnTo>
                    <a:pt x="253965" y="15"/>
                  </a:lnTo>
                  <a:cubicBezTo>
                    <a:pt x="254284" y="803"/>
                    <a:pt x="254577" y="1584"/>
                    <a:pt x="254896" y="237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4747380" y="3203878"/>
              <a:ext cx="251304" cy="203990"/>
            </a:xfrm>
            <a:custGeom>
              <a:rect b="b" l="l" r="r" t="t"/>
              <a:pathLst>
                <a:path extrusionOk="0" h="203990" w="251304">
                  <a:moveTo>
                    <a:pt x="251304" y="178219"/>
                  </a:moveTo>
                  <a:cubicBezTo>
                    <a:pt x="174480" y="208503"/>
                    <a:pt x="86694" y="211028"/>
                    <a:pt x="6881" y="191390"/>
                  </a:cubicBezTo>
                  <a:cubicBezTo>
                    <a:pt x="-1936" y="188522"/>
                    <a:pt x="-1057" y="191523"/>
                    <a:pt x="2745" y="179990"/>
                  </a:cubicBezTo>
                  <a:cubicBezTo>
                    <a:pt x="77330" y="-42536"/>
                    <a:pt x="119058" y="-30545"/>
                    <a:pt x="189684" y="64968"/>
                  </a:cubicBezTo>
                  <a:cubicBezTo>
                    <a:pt x="214626" y="100886"/>
                    <a:pt x="235040" y="137414"/>
                    <a:pt x="251304" y="17821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9"/>
          <p:cNvGrpSpPr/>
          <p:nvPr/>
        </p:nvGrpSpPr>
        <p:grpSpPr>
          <a:xfrm>
            <a:off x="11732513" y="5705888"/>
            <a:ext cx="819301" cy="825031"/>
            <a:chOff x="11879738" y="6239538"/>
            <a:chExt cx="819301" cy="825031"/>
          </a:xfrm>
        </p:grpSpPr>
        <p:grpSp>
          <p:nvGrpSpPr>
            <p:cNvPr id="282" name="Google Shape;282;p19"/>
            <p:cNvGrpSpPr/>
            <p:nvPr/>
          </p:nvGrpSpPr>
          <p:grpSpPr>
            <a:xfrm>
              <a:off x="11879738" y="6239538"/>
              <a:ext cx="819301" cy="825031"/>
              <a:chOff x="11879738" y="6239538"/>
              <a:chExt cx="819301" cy="825031"/>
            </a:xfrm>
          </p:grpSpPr>
          <p:sp>
            <p:nvSpPr>
              <p:cNvPr id="283" name="Google Shape;283;p19"/>
              <p:cNvSpPr/>
              <p:nvPr/>
            </p:nvSpPr>
            <p:spPr>
              <a:xfrm>
                <a:off x="12539388" y="6466222"/>
                <a:ext cx="159651" cy="498392"/>
              </a:xfrm>
              <a:custGeom>
                <a:rect b="b" l="l" r="r" t="t"/>
                <a:pathLst>
                  <a:path extrusionOk="0" h="498392" w="159651">
                    <a:moveTo>
                      <a:pt x="69753" y="488459"/>
                    </a:moveTo>
                    <a:cubicBezTo>
                      <a:pt x="62095" y="491654"/>
                      <a:pt x="54048" y="493835"/>
                      <a:pt x="46120" y="496286"/>
                    </a:cubicBezTo>
                    <a:cubicBezTo>
                      <a:pt x="40203" y="498450"/>
                      <a:pt x="30973" y="500868"/>
                      <a:pt x="28606" y="492821"/>
                    </a:cubicBezTo>
                    <a:cubicBezTo>
                      <a:pt x="25546" y="482137"/>
                      <a:pt x="40659" y="481444"/>
                      <a:pt x="59846" y="474496"/>
                    </a:cubicBezTo>
                    <a:cubicBezTo>
                      <a:pt x="53507" y="468816"/>
                      <a:pt x="43516" y="451522"/>
                      <a:pt x="47759" y="442055"/>
                    </a:cubicBezTo>
                    <a:cubicBezTo>
                      <a:pt x="54859" y="434820"/>
                      <a:pt x="114078" y="389751"/>
                      <a:pt x="94688" y="335401"/>
                    </a:cubicBezTo>
                    <a:cubicBezTo>
                      <a:pt x="79946" y="299461"/>
                      <a:pt x="70919" y="298413"/>
                      <a:pt x="38022" y="224758"/>
                    </a:cubicBezTo>
                    <a:cubicBezTo>
                      <a:pt x="30009" y="206788"/>
                      <a:pt x="20542" y="184474"/>
                      <a:pt x="9233" y="156276"/>
                    </a:cubicBezTo>
                    <a:cubicBezTo>
                      <a:pt x="7796" y="152405"/>
                      <a:pt x="4415" y="148229"/>
                      <a:pt x="7458" y="144240"/>
                    </a:cubicBezTo>
                    <a:cubicBezTo>
                      <a:pt x="11600" y="140115"/>
                      <a:pt x="15302" y="141366"/>
                      <a:pt x="18514" y="144899"/>
                    </a:cubicBezTo>
                    <a:cubicBezTo>
                      <a:pt x="19325" y="70213"/>
                      <a:pt x="11802" y="43063"/>
                      <a:pt x="3" y="6160"/>
                    </a:cubicBezTo>
                    <a:cubicBezTo>
                      <a:pt x="-31" y="5095"/>
                      <a:pt x="256" y="4063"/>
                      <a:pt x="763" y="3167"/>
                    </a:cubicBezTo>
                    <a:cubicBezTo>
                      <a:pt x="3029" y="-754"/>
                      <a:pt x="9655" y="-2242"/>
                      <a:pt x="12512" y="5923"/>
                    </a:cubicBezTo>
                    <a:cubicBezTo>
                      <a:pt x="21692" y="27257"/>
                      <a:pt x="17347" y="20512"/>
                      <a:pt x="55671" y="112898"/>
                    </a:cubicBezTo>
                    <a:cubicBezTo>
                      <a:pt x="58781" y="120387"/>
                      <a:pt x="62179" y="128535"/>
                      <a:pt x="65881" y="137410"/>
                    </a:cubicBezTo>
                    <a:cubicBezTo>
                      <a:pt x="126503" y="284602"/>
                      <a:pt x="138117" y="269793"/>
                      <a:pt x="153027" y="312326"/>
                    </a:cubicBezTo>
                    <a:cubicBezTo>
                      <a:pt x="172163" y="372829"/>
                      <a:pt x="151455" y="454548"/>
                      <a:pt x="69753" y="488459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>
                <a:off x="12539388" y="6466222"/>
                <a:ext cx="55670" cy="224758"/>
              </a:xfrm>
              <a:custGeom>
                <a:rect b="b" l="l" r="r" t="t"/>
                <a:pathLst>
                  <a:path extrusionOk="0" h="224758" w="55670">
                    <a:moveTo>
                      <a:pt x="55671" y="112898"/>
                    </a:moveTo>
                    <a:lnTo>
                      <a:pt x="38022" y="224758"/>
                    </a:lnTo>
                    <a:cubicBezTo>
                      <a:pt x="30009" y="206788"/>
                      <a:pt x="20542" y="184474"/>
                      <a:pt x="9233" y="156276"/>
                    </a:cubicBezTo>
                    <a:cubicBezTo>
                      <a:pt x="7796" y="152405"/>
                      <a:pt x="4415" y="148229"/>
                      <a:pt x="7458" y="144240"/>
                    </a:cubicBezTo>
                    <a:cubicBezTo>
                      <a:pt x="11600" y="140115"/>
                      <a:pt x="15302" y="141366"/>
                      <a:pt x="18514" y="144899"/>
                    </a:cubicBezTo>
                    <a:cubicBezTo>
                      <a:pt x="19325" y="70213"/>
                      <a:pt x="11802" y="43063"/>
                      <a:pt x="3" y="6160"/>
                    </a:cubicBezTo>
                    <a:cubicBezTo>
                      <a:pt x="-31" y="5095"/>
                      <a:pt x="256" y="4063"/>
                      <a:pt x="763" y="3167"/>
                    </a:cubicBezTo>
                    <a:cubicBezTo>
                      <a:pt x="3029" y="-754"/>
                      <a:pt x="9655" y="-2242"/>
                      <a:pt x="12512" y="5923"/>
                    </a:cubicBezTo>
                    <a:cubicBezTo>
                      <a:pt x="21692" y="27257"/>
                      <a:pt x="17347" y="20512"/>
                      <a:pt x="55671" y="112898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>
                <a:off x="11879738" y="6486359"/>
                <a:ext cx="139976" cy="498481"/>
              </a:xfrm>
              <a:custGeom>
                <a:rect b="b" l="l" r="r" t="t"/>
                <a:pathLst>
                  <a:path extrusionOk="0" h="498481" w="139976">
                    <a:moveTo>
                      <a:pt x="126216" y="498481"/>
                    </a:moveTo>
                    <a:cubicBezTo>
                      <a:pt x="83345" y="491465"/>
                      <a:pt x="39611" y="472498"/>
                      <a:pt x="14102" y="435899"/>
                    </a:cubicBezTo>
                    <a:cubicBezTo>
                      <a:pt x="-17916" y="393146"/>
                      <a:pt x="11887" y="329854"/>
                      <a:pt x="31632" y="282131"/>
                    </a:cubicBezTo>
                    <a:cubicBezTo>
                      <a:pt x="51732" y="236521"/>
                      <a:pt x="63143" y="217232"/>
                      <a:pt x="83328" y="146789"/>
                    </a:cubicBezTo>
                    <a:cubicBezTo>
                      <a:pt x="92237" y="115718"/>
                      <a:pt x="102853" y="74689"/>
                      <a:pt x="116664" y="17043"/>
                    </a:cubicBezTo>
                    <a:cubicBezTo>
                      <a:pt x="118862" y="11549"/>
                      <a:pt x="117172" y="1474"/>
                      <a:pt x="123883" y="138"/>
                    </a:cubicBezTo>
                    <a:cubicBezTo>
                      <a:pt x="124407" y="37"/>
                      <a:pt x="124999" y="-14"/>
                      <a:pt x="125641" y="3"/>
                    </a:cubicBezTo>
                    <a:cubicBezTo>
                      <a:pt x="128937" y="358"/>
                      <a:pt x="131220" y="3350"/>
                      <a:pt x="130932" y="6579"/>
                    </a:cubicBezTo>
                    <a:cubicBezTo>
                      <a:pt x="127399" y="48470"/>
                      <a:pt x="125827" y="4060"/>
                      <a:pt x="131203" y="61199"/>
                    </a:cubicBezTo>
                    <a:cubicBezTo>
                      <a:pt x="135260" y="89600"/>
                      <a:pt x="129664" y="104104"/>
                      <a:pt x="129259" y="147651"/>
                    </a:cubicBezTo>
                    <a:cubicBezTo>
                      <a:pt x="128684" y="156087"/>
                      <a:pt x="127856" y="164303"/>
                      <a:pt x="126791" y="172265"/>
                    </a:cubicBezTo>
                    <a:cubicBezTo>
                      <a:pt x="123646" y="196084"/>
                      <a:pt x="118541" y="217875"/>
                      <a:pt x="112726" y="237907"/>
                    </a:cubicBezTo>
                    <a:cubicBezTo>
                      <a:pt x="82956" y="340470"/>
                      <a:pt x="34540" y="396814"/>
                      <a:pt x="133519" y="442289"/>
                    </a:cubicBezTo>
                    <a:cubicBezTo>
                      <a:pt x="143019" y="446414"/>
                      <a:pt x="136426" y="455424"/>
                      <a:pt x="136426" y="455593"/>
                    </a:cubicBezTo>
                    <a:cubicBezTo>
                      <a:pt x="140534" y="467139"/>
                      <a:pt x="144777" y="498532"/>
                      <a:pt x="126216" y="49848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>
                <a:off x="11963065" y="6486497"/>
                <a:ext cx="43462" cy="237768"/>
              </a:xfrm>
              <a:custGeom>
                <a:rect b="b" l="l" r="r" t="t"/>
                <a:pathLst>
                  <a:path extrusionOk="0" h="237768" w="43462">
                    <a:moveTo>
                      <a:pt x="43463" y="172127"/>
                    </a:moveTo>
                    <a:cubicBezTo>
                      <a:pt x="40318" y="195946"/>
                      <a:pt x="35213" y="217736"/>
                      <a:pt x="29398" y="237769"/>
                    </a:cubicBezTo>
                    <a:lnTo>
                      <a:pt x="0" y="146651"/>
                    </a:lnTo>
                    <a:cubicBezTo>
                      <a:pt x="8909" y="115579"/>
                      <a:pt x="19525" y="74551"/>
                      <a:pt x="33337" y="16905"/>
                    </a:cubicBezTo>
                    <a:cubicBezTo>
                      <a:pt x="35534" y="11411"/>
                      <a:pt x="33844" y="1335"/>
                      <a:pt x="40555" y="0"/>
                    </a:cubicBezTo>
                    <a:lnTo>
                      <a:pt x="43463" y="17212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>
                <a:off x="11987543" y="6295859"/>
                <a:ext cx="631438" cy="768710"/>
              </a:xfrm>
              <a:custGeom>
                <a:rect b="b" l="l" r="r" t="t"/>
                <a:pathLst>
                  <a:path extrusionOk="0" h="768710" w="631438">
                    <a:moveTo>
                      <a:pt x="590306" y="726459"/>
                    </a:moveTo>
                    <a:cubicBezTo>
                      <a:pt x="550529" y="753119"/>
                      <a:pt x="501200" y="751530"/>
                      <a:pt x="455472" y="756939"/>
                    </a:cubicBezTo>
                    <a:cubicBezTo>
                      <a:pt x="385840" y="765256"/>
                      <a:pt x="217872" y="769888"/>
                      <a:pt x="168797" y="768451"/>
                    </a:cubicBezTo>
                    <a:cubicBezTo>
                      <a:pt x="146820" y="767319"/>
                      <a:pt x="73283" y="767488"/>
                      <a:pt x="40927" y="725952"/>
                    </a:cubicBezTo>
                    <a:cubicBezTo>
                      <a:pt x="33793" y="717077"/>
                      <a:pt x="16922" y="687899"/>
                      <a:pt x="12780" y="676387"/>
                    </a:cubicBezTo>
                    <a:cubicBezTo>
                      <a:pt x="9518" y="666464"/>
                      <a:pt x="5799" y="639297"/>
                      <a:pt x="3229" y="611928"/>
                    </a:cubicBezTo>
                    <a:cubicBezTo>
                      <a:pt x="727" y="585438"/>
                      <a:pt x="-710" y="558762"/>
                      <a:pt x="355" y="547300"/>
                    </a:cubicBezTo>
                    <a:cubicBezTo>
                      <a:pt x="2215" y="518511"/>
                      <a:pt x="14691" y="484836"/>
                      <a:pt x="7134" y="340146"/>
                    </a:cubicBezTo>
                    <a:cubicBezTo>
                      <a:pt x="4987" y="298797"/>
                      <a:pt x="2705" y="257413"/>
                      <a:pt x="1860" y="216013"/>
                    </a:cubicBezTo>
                    <a:cubicBezTo>
                      <a:pt x="998" y="174477"/>
                      <a:pt x="3314" y="115242"/>
                      <a:pt x="26203" y="79133"/>
                    </a:cubicBezTo>
                    <a:cubicBezTo>
                      <a:pt x="50174" y="39863"/>
                      <a:pt x="133617" y="24834"/>
                      <a:pt x="159195" y="22028"/>
                    </a:cubicBezTo>
                    <a:cubicBezTo>
                      <a:pt x="219275" y="13474"/>
                      <a:pt x="279508" y="5157"/>
                      <a:pt x="340197" y="2401"/>
                    </a:cubicBezTo>
                    <a:cubicBezTo>
                      <a:pt x="392010" y="35"/>
                      <a:pt x="463755" y="-6710"/>
                      <a:pt x="509889" y="22146"/>
                    </a:cubicBezTo>
                    <a:cubicBezTo>
                      <a:pt x="561770" y="55399"/>
                      <a:pt x="566622" y="120179"/>
                      <a:pt x="573452" y="180174"/>
                    </a:cubicBezTo>
                    <a:cubicBezTo>
                      <a:pt x="578540" y="228371"/>
                      <a:pt x="583088" y="229571"/>
                      <a:pt x="579385" y="311915"/>
                    </a:cubicBezTo>
                    <a:cubicBezTo>
                      <a:pt x="584677" y="429185"/>
                      <a:pt x="625604" y="535095"/>
                      <a:pt x="630878" y="615411"/>
                    </a:cubicBezTo>
                    <a:cubicBezTo>
                      <a:pt x="633938" y="661933"/>
                      <a:pt x="625029" y="699868"/>
                      <a:pt x="590306" y="726459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>
                <a:off x="12167889" y="6239538"/>
                <a:ext cx="231394" cy="103932"/>
              </a:xfrm>
              <a:custGeom>
                <a:rect b="b" l="l" r="r" t="t"/>
                <a:pathLst>
                  <a:path extrusionOk="0" h="103932" w="231394">
                    <a:moveTo>
                      <a:pt x="4413" y="102479"/>
                    </a:moveTo>
                    <a:cubicBezTo>
                      <a:pt x="2311" y="101186"/>
                      <a:pt x="800" y="99074"/>
                      <a:pt x="229" y="96665"/>
                    </a:cubicBezTo>
                    <a:cubicBezTo>
                      <a:pt x="-573" y="93259"/>
                      <a:pt x="783" y="89388"/>
                      <a:pt x="3478" y="87159"/>
                    </a:cubicBezTo>
                    <a:cubicBezTo>
                      <a:pt x="7988" y="33665"/>
                      <a:pt x="26435" y="13672"/>
                      <a:pt x="80881" y="11800"/>
                    </a:cubicBezTo>
                    <a:cubicBezTo>
                      <a:pt x="104856" y="10286"/>
                      <a:pt x="128286" y="4562"/>
                      <a:pt x="152027" y="1241"/>
                    </a:cubicBezTo>
                    <a:cubicBezTo>
                      <a:pt x="176446" y="-3805"/>
                      <a:pt x="199165" y="6903"/>
                      <a:pt x="213700" y="26624"/>
                    </a:cubicBezTo>
                    <a:cubicBezTo>
                      <a:pt x="221681" y="36580"/>
                      <a:pt x="226805" y="48435"/>
                      <a:pt x="230595" y="60534"/>
                    </a:cubicBezTo>
                    <a:cubicBezTo>
                      <a:pt x="232681" y="66289"/>
                      <a:pt x="230739" y="73673"/>
                      <a:pt x="224151" y="75083"/>
                    </a:cubicBezTo>
                    <a:cubicBezTo>
                      <a:pt x="206950" y="78443"/>
                      <a:pt x="214560" y="46097"/>
                      <a:pt x="184585" y="25586"/>
                    </a:cubicBezTo>
                    <a:cubicBezTo>
                      <a:pt x="170538" y="15298"/>
                      <a:pt x="151982" y="21433"/>
                      <a:pt x="136485" y="23556"/>
                    </a:cubicBezTo>
                    <a:cubicBezTo>
                      <a:pt x="114238" y="27904"/>
                      <a:pt x="91866" y="31055"/>
                      <a:pt x="69235" y="32418"/>
                    </a:cubicBezTo>
                    <a:cubicBezTo>
                      <a:pt x="35264" y="34617"/>
                      <a:pt x="26787" y="52230"/>
                      <a:pt x="23045" y="83391"/>
                    </a:cubicBezTo>
                    <a:cubicBezTo>
                      <a:pt x="22356" y="93118"/>
                      <a:pt x="16897" y="108786"/>
                      <a:pt x="4413" y="102479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>
                <a:off x="12014816" y="6358888"/>
                <a:ext cx="542064" cy="370129"/>
              </a:xfrm>
              <a:custGeom>
                <a:rect b="b" l="l" r="r" t="t"/>
                <a:pathLst>
                  <a:path extrusionOk="0" h="370129" w="542064">
                    <a:moveTo>
                      <a:pt x="539076" y="370116"/>
                    </a:moveTo>
                    <a:cubicBezTo>
                      <a:pt x="530152" y="369340"/>
                      <a:pt x="534473" y="176501"/>
                      <a:pt x="525337" y="88034"/>
                    </a:cubicBezTo>
                    <a:cubicBezTo>
                      <a:pt x="524271" y="71383"/>
                      <a:pt x="514728" y="25457"/>
                      <a:pt x="492065" y="16305"/>
                    </a:cubicBezTo>
                    <a:cubicBezTo>
                      <a:pt x="469840" y="10231"/>
                      <a:pt x="422739" y="3359"/>
                      <a:pt x="357038" y="10403"/>
                    </a:cubicBezTo>
                    <a:cubicBezTo>
                      <a:pt x="330822" y="12396"/>
                      <a:pt x="336373" y="9309"/>
                      <a:pt x="224949" y="11607"/>
                    </a:cubicBezTo>
                    <a:cubicBezTo>
                      <a:pt x="212833" y="12621"/>
                      <a:pt x="137123" y="18144"/>
                      <a:pt x="106765" y="17135"/>
                    </a:cubicBezTo>
                    <a:cubicBezTo>
                      <a:pt x="64215" y="19329"/>
                      <a:pt x="14891" y="7130"/>
                      <a:pt x="7747" y="100263"/>
                    </a:cubicBezTo>
                    <a:cubicBezTo>
                      <a:pt x="4079" y="150488"/>
                      <a:pt x="17657" y="365509"/>
                      <a:pt x="1707" y="330503"/>
                    </a:cubicBezTo>
                    <a:cubicBezTo>
                      <a:pt x="812" y="328361"/>
                      <a:pt x="3394" y="345927"/>
                      <a:pt x="118" y="157613"/>
                    </a:cubicBezTo>
                    <a:cubicBezTo>
                      <a:pt x="-2993" y="-27537"/>
                      <a:pt x="55664" y="19023"/>
                      <a:pt x="163868" y="7947"/>
                    </a:cubicBezTo>
                    <a:cubicBezTo>
                      <a:pt x="247362" y="2448"/>
                      <a:pt x="253123" y="2642"/>
                      <a:pt x="336353" y="3506"/>
                    </a:cubicBezTo>
                    <a:cubicBezTo>
                      <a:pt x="350230" y="3964"/>
                      <a:pt x="484252" y="-11976"/>
                      <a:pt x="510268" y="20560"/>
                    </a:cubicBezTo>
                    <a:cubicBezTo>
                      <a:pt x="532127" y="44446"/>
                      <a:pt x="539448" y="95532"/>
                      <a:pt x="542056" y="366909"/>
                    </a:cubicBezTo>
                    <a:cubicBezTo>
                      <a:pt x="542177" y="368578"/>
                      <a:pt x="540848" y="370302"/>
                      <a:pt x="539076" y="37011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12027115" y="6340969"/>
                <a:ext cx="505725" cy="45098"/>
              </a:xfrm>
              <a:custGeom>
                <a:rect b="b" l="l" r="r" t="t"/>
                <a:pathLst>
                  <a:path extrusionOk="0" h="45098" w="505725">
                    <a:moveTo>
                      <a:pt x="799" y="44173"/>
                    </a:moveTo>
                    <a:cubicBezTo>
                      <a:pt x="-3618" y="39593"/>
                      <a:pt x="11576" y="30304"/>
                      <a:pt x="14656" y="27692"/>
                    </a:cubicBezTo>
                    <a:cubicBezTo>
                      <a:pt x="58325" y="-4419"/>
                      <a:pt x="78331" y="17441"/>
                      <a:pt x="306049" y="4382"/>
                    </a:cubicBezTo>
                    <a:cubicBezTo>
                      <a:pt x="326210" y="2662"/>
                      <a:pt x="346385" y="404"/>
                      <a:pt x="366632" y="7"/>
                    </a:cubicBezTo>
                    <a:cubicBezTo>
                      <a:pt x="393036" y="-186"/>
                      <a:pt x="457645" y="3907"/>
                      <a:pt x="476673" y="10183"/>
                    </a:cubicBezTo>
                    <a:cubicBezTo>
                      <a:pt x="488635" y="12750"/>
                      <a:pt x="509366" y="24869"/>
                      <a:pt x="505175" y="30671"/>
                    </a:cubicBezTo>
                    <a:cubicBezTo>
                      <a:pt x="502225" y="33727"/>
                      <a:pt x="501114" y="29316"/>
                      <a:pt x="489606" y="21689"/>
                    </a:cubicBezTo>
                    <a:cubicBezTo>
                      <a:pt x="462862" y="7512"/>
                      <a:pt x="381282" y="5068"/>
                      <a:pt x="349253" y="6980"/>
                    </a:cubicBezTo>
                    <a:cubicBezTo>
                      <a:pt x="123666" y="26363"/>
                      <a:pt x="64333" y="-1659"/>
                      <a:pt x="18177" y="32554"/>
                    </a:cubicBezTo>
                    <a:cubicBezTo>
                      <a:pt x="3609" y="42560"/>
                      <a:pt x="3614" y="47229"/>
                      <a:pt x="799" y="44173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12184637" y="6256176"/>
                <a:ext cx="202728" cy="76924"/>
              </a:xfrm>
              <a:custGeom>
                <a:rect b="b" l="l" r="r" t="t"/>
                <a:pathLst>
                  <a:path extrusionOk="0" h="76924" w="202728">
                    <a:moveTo>
                      <a:pt x="1554" y="76665"/>
                    </a:moveTo>
                    <a:cubicBezTo>
                      <a:pt x="-2584" y="73243"/>
                      <a:pt x="2716" y="63198"/>
                      <a:pt x="3923" y="58871"/>
                    </a:cubicBezTo>
                    <a:cubicBezTo>
                      <a:pt x="5884" y="53784"/>
                      <a:pt x="6866" y="48618"/>
                      <a:pt x="9133" y="43730"/>
                    </a:cubicBezTo>
                    <a:cubicBezTo>
                      <a:pt x="15131" y="31312"/>
                      <a:pt x="25578" y="20253"/>
                      <a:pt x="38612" y="15296"/>
                    </a:cubicBezTo>
                    <a:cubicBezTo>
                      <a:pt x="56521" y="10277"/>
                      <a:pt x="75468" y="10776"/>
                      <a:pt x="93851" y="8626"/>
                    </a:cubicBezTo>
                    <a:cubicBezTo>
                      <a:pt x="106773" y="7686"/>
                      <a:pt x="119482" y="5126"/>
                      <a:pt x="132272" y="3197"/>
                    </a:cubicBezTo>
                    <a:cubicBezTo>
                      <a:pt x="145034" y="276"/>
                      <a:pt x="159243" y="-2711"/>
                      <a:pt x="171226" y="4352"/>
                    </a:cubicBezTo>
                    <a:cubicBezTo>
                      <a:pt x="182326" y="12473"/>
                      <a:pt x="190911" y="24131"/>
                      <a:pt x="196046" y="36852"/>
                    </a:cubicBezTo>
                    <a:cubicBezTo>
                      <a:pt x="198952" y="44386"/>
                      <a:pt x="200744" y="52259"/>
                      <a:pt x="202560" y="60103"/>
                    </a:cubicBezTo>
                    <a:cubicBezTo>
                      <a:pt x="203153" y="62169"/>
                      <a:pt x="202174" y="64701"/>
                      <a:pt x="199757" y="64732"/>
                    </a:cubicBezTo>
                    <a:cubicBezTo>
                      <a:pt x="197656" y="64801"/>
                      <a:pt x="196587" y="62860"/>
                      <a:pt x="196589" y="60990"/>
                    </a:cubicBezTo>
                    <a:cubicBezTo>
                      <a:pt x="196618" y="61119"/>
                      <a:pt x="196648" y="61247"/>
                      <a:pt x="196679" y="61376"/>
                    </a:cubicBezTo>
                    <a:cubicBezTo>
                      <a:pt x="193867" y="49093"/>
                      <a:pt x="190845" y="36250"/>
                      <a:pt x="183425" y="25850"/>
                    </a:cubicBezTo>
                    <a:cubicBezTo>
                      <a:pt x="178044" y="18848"/>
                      <a:pt x="172400" y="10629"/>
                      <a:pt x="163766" y="7544"/>
                    </a:cubicBezTo>
                    <a:cubicBezTo>
                      <a:pt x="149673" y="3118"/>
                      <a:pt x="135697" y="9778"/>
                      <a:pt x="121604" y="10923"/>
                    </a:cubicBezTo>
                    <a:cubicBezTo>
                      <a:pt x="94993" y="16615"/>
                      <a:pt x="67105" y="14595"/>
                      <a:pt x="40789" y="20921"/>
                    </a:cubicBezTo>
                    <a:cubicBezTo>
                      <a:pt x="31246" y="24410"/>
                      <a:pt x="23549" y="32009"/>
                      <a:pt x="17918" y="40278"/>
                    </a:cubicBezTo>
                    <a:cubicBezTo>
                      <a:pt x="13158" y="47289"/>
                      <a:pt x="11780" y="55628"/>
                      <a:pt x="8680" y="63290"/>
                    </a:cubicBezTo>
                    <a:cubicBezTo>
                      <a:pt x="7316" y="66971"/>
                      <a:pt x="5918" y="70298"/>
                      <a:pt x="5028" y="73840"/>
                    </a:cubicBezTo>
                    <a:cubicBezTo>
                      <a:pt x="4930" y="75728"/>
                      <a:pt x="3451" y="77704"/>
                      <a:pt x="1483" y="76612"/>
                    </a:cubicBezTo>
                    <a:cubicBezTo>
                      <a:pt x="1485" y="76616"/>
                      <a:pt x="1556" y="76665"/>
                      <a:pt x="1554" y="76665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12159816" y="6327697"/>
                <a:ext cx="35889" cy="8025"/>
              </a:xfrm>
              <a:custGeom>
                <a:rect b="b" l="l" r="r" t="t"/>
                <a:pathLst>
                  <a:path extrusionOk="0" h="8025" w="35889">
                    <a:moveTo>
                      <a:pt x="13" y="5772"/>
                    </a:moveTo>
                    <a:cubicBezTo>
                      <a:pt x="-115" y="4579"/>
                      <a:pt x="695" y="3275"/>
                      <a:pt x="1919" y="3049"/>
                    </a:cubicBezTo>
                    <a:cubicBezTo>
                      <a:pt x="6968" y="2040"/>
                      <a:pt x="12100" y="1654"/>
                      <a:pt x="17216" y="1164"/>
                    </a:cubicBezTo>
                    <a:cubicBezTo>
                      <a:pt x="22703" y="664"/>
                      <a:pt x="28182" y="177"/>
                      <a:pt x="33627" y="1"/>
                    </a:cubicBezTo>
                    <a:cubicBezTo>
                      <a:pt x="34525" y="-26"/>
                      <a:pt x="35392" y="549"/>
                      <a:pt x="35722" y="1391"/>
                    </a:cubicBezTo>
                    <a:cubicBezTo>
                      <a:pt x="36559" y="3625"/>
                      <a:pt x="34077" y="4699"/>
                      <a:pt x="32248" y="4756"/>
                    </a:cubicBezTo>
                    <a:cubicBezTo>
                      <a:pt x="27533" y="5532"/>
                      <a:pt x="22783" y="6080"/>
                      <a:pt x="18046" y="6700"/>
                    </a:cubicBezTo>
                    <a:cubicBezTo>
                      <a:pt x="12866" y="7350"/>
                      <a:pt x="7681" y="8076"/>
                      <a:pt x="2454" y="8022"/>
                    </a:cubicBezTo>
                    <a:cubicBezTo>
                      <a:pt x="1207" y="8022"/>
                      <a:pt x="142" y="6989"/>
                      <a:pt x="13" y="5772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12374216" y="6313024"/>
                <a:ext cx="32337" cy="9413"/>
              </a:xfrm>
              <a:custGeom>
                <a:rect b="b" l="l" r="r" t="t"/>
                <a:pathLst>
                  <a:path extrusionOk="0" h="9413" w="32337">
                    <a:moveTo>
                      <a:pt x="2339" y="9413"/>
                    </a:moveTo>
                    <a:cubicBezTo>
                      <a:pt x="1264" y="9403"/>
                      <a:pt x="326" y="8634"/>
                      <a:pt x="69" y="7596"/>
                    </a:cubicBezTo>
                    <a:cubicBezTo>
                      <a:pt x="-1265" y="2244"/>
                      <a:pt x="17146" y="2834"/>
                      <a:pt x="20996" y="1453"/>
                    </a:cubicBezTo>
                    <a:cubicBezTo>
                      <a:pt x="24350" y="1231"/>
                      <a:pt x="31088" y="-2303"/>
                      <a:pt x="32322" y="2535"/>
                    </a:cubicBezTo>
                    <a:cubicBezTo>
                      <a:pt x="32440" y="3620"/>
                      <a:pt x="31888" y="4628"/>
                      <a:pt x="30959" y="5180"/>
                    </a:cubicBezTo>
                    <a:cubicBezTo>
                      <a:pt x="21866" y="8386"/>
                      <a:pt x="11850" y="8210"/>
                      <a:pt x="2339" y="9413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>
                <a:off x="12039760" y="6616773"/>
                <a:ext cx="507137" cy="409979"/>
              </a:xfrm>
              <a:custGeom>
                <a:rect b="b" l="l" r="r" t="t"/>
                <a:pathLst>
                  <a:path extrusionOk="0" h="409979" w="507137">
                    <a:moveTo>
                      <a:pt x="472621" y="388986"/>
                    </a:moveTo>
                    <a:cubicBezTo>
                      <a:pt x="454322" y="394770"/>
                      <a:pt x="431402" y="394770"/>
                      <a:pt x="415300" y="395764"/>
                    </a:cubicBezTo>
                    <a:cubicBezTo>
                      <a:pt x="311746" y="402161"/>
                      <a:pt x="208403" y="408887"/>
                      <a:pt x="104633" y="409536"/>
                    </a:cubicBezTo>
                    <a:cubicBezTo>
                      <a:pt x="73274" y="409739"/>
                      <a:pt x="44604" y="414625"/>
                      <a:pt x="24115" y="386326"/>
                    </a:cubicBezTo>
                    <a:cubicBezTo>
                      <a:pt x="8207" y="364349"/>
                      <a:pt x="9678" y="334799"/>
                      <a:pt x="7159" y="309053"/>
                    </a:cubicBezTo>
                    <a:cubicBezTo>
                      <a:pt x="2055" y="256892"/>
                      <a:pt x="-854" y="204414"/>
                      <a:pt x="223" y="151994"/>
                    </a:cubicBezTo>
                    <a:cubicBezTo>
                      <a:pt x="1033" y="112630"/>
                      <a:pt x="5379" y="67671"/>
                      <a:pt x="40232" y="42857"/>
                    </a:cubicBezTo>
                    <a:cubicBezTo>
                      <a:pt x="62443" y="27044"/>
                      <a:pt x="89711" y="20299"/>
                      <a:pt x="116440" y="14916"/>
                    </a:cubicBezTo>
                    <a:cubicBezTo>
                      <a:pt x="187329" y="643"/>
                      <a:pt x="262967" y="-2505"/>
                      <a:pt x="335415" y="1760"/>
                    </a:cubicBezTo>
                    <a:cubicBezTo>
                      <a:pt x="386071" y="4743"/>
                      <a:pt x="446640" y="12159"/>
                      <a:pt x="474340" y="59163"/>
                    </a:cubicBezTo>
                    <a:cubicBezTo>
                      <a:pt x="487095" y="80817"/>
                      <a:pt x="489810" y="101206"/>
                      <a:pt x="492025" y="125858"/>
                    </a:cubicBezTo>
                    <a:cubicBezTo>
                      <a:pt x="497590" y="187830"/>
                      <a:pt x="507557" y="251273"/>
                      <a:pt x="507124" y="313423"/>
                    </a:cubicBezTo>
                    <a:cubicBezTo>
                      <a:pt x="506981" y="334065"/>
                      <a:pt x="508791" y="363037"/>
                      <a:pt x="491932" y="378565"/>
                    </a:cubicBezTo>
                    <a:cubicBezTo>
                      <a:pt x="486783" y="383306"/>
                      <a:pt x="480086" y="386628"/>
                      <a:pt x="472621" y="388986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12091404" y="6681607"/>
                <a:ext cx="390511" cy="68626"/>
              </a:xfrm>
              <a:custGeom>
                <a:rect b="b" l="l" r="r" t="t"/>
                <a:pathLst>
                  <a:path extrusionOk="0" h="68626" w="390511">
                    <a:moveTo>
                      <a:pt x="390158" y="22341"/>
                    </a:moveTo>
                    <a:cubicBezTo>
                      <a:pt x="390578" y="24868"/>
                      <a:pt x="390633" y="27522"/>
                      <a:pt x="390275" y="30249"/>
                    </a:cubicBezTo>
                    <a:cubicBezTo>
                      <a:pt x="387249" y="53285"/>
                      <a:pt x="361763" y="55750"/>
                      <a:pt x="343568" y="57956"/>
                    </a:cubicBezTo>
                    <a:cubicBezTo>
                      <a:pt x="245727" y="69825"/>
                      <a:pt x="148178" y="69122"/>
                      <a:pt x="49854" y="68124"/>
                    </a:cubicBezTo>
                    <a:cubicBezTo>
                      <a:pt x="40201" y="68026"/>
                      <a:pt x="30373" y="67901"/>
                      <a:pt x="21195" y="64914"/>
                    </a:cubicBezTo>
                    <a:cubicBezTo>
                      <a:pt x="-6641" y="55856"/>
                      <a:pt x="-8264" y="18343"/>
                      <a:pt x="23526" y="14074"/>
                    </a:cubicBezTo>
                    <a:cubicBezTo>
                      <a:pt x="69352" y="7922"/>
                      <a:pt x="115954" y="7376"/>
                      <a:pt x="162117" y="5600"/>
                    </a:cubicBezTo>
                    <a:cubicBezTo>
                      <a:pt x="209929" y="3760"/>
                      <a:pt x="257758" y="2342"/>
                      <a:pt x="305596" y="1346"/>
                    </a:cubicBezTo>
                    <a:cubicBezTo>
                      <a:pt x="324570" y="951"/>
                      <a:pt x="344102" y="-711"/>
                      <a:pt x="363048" y="347"/>
                    </a:cubicBezTo>
                    <a:cubicBezTo>
                      <a:pt x="374354" y="978"/>
                      <a:pt x="390158" y="8823"/>
                      <a:pt x="390158" y="22341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12055642" y="6658034"/>
                <a:ext cx="464507" cy="354136"/>
              </a:xfrm>
              <a:custGeom>
                <a:rect b="b" l="l" r="r" t="t"/>
                <a:pathLst>
                  <a:path extrusionOk="0" h="354136" w="464507">
                    <a:moveTo>
                      <a:pt x="71162" y="354133"/>
                    </a:moveTo>
                    <a:cubicBezTo>
                      <a:pt x="58884" y="354220"/>
                      <a:pt x="46209" y="352736"/>
                      <a:pt x="36590" y="344343"/>
                    </a:cubicBezTo>
                    <a:cubicBezTo>
                      <a:pt x="28024" y="338710"/>
                      <a:pt x="24687" y="328831"/>
                      <a:pt x="22002" y="319423"/>
                    </a:cubicBezTo>
                    <a:cubicBezTo>
                      <a:pt x="14324" y="293329"/>
                      <a:pt x="12693" y="266047"/>
                      <a:pt x="9232" y="239197"/>
                    </a:cubicBezTo>
                    <a:cubicBezTo>
                      <a:pt x="5339" y="211219"/>
                      <a:pt x="4548" y="182445"/>
                      <a:pt x="3912" y="154371"/>
                    </a:cubicBezTo>
                    <a:cubicBezTo>
                      <a:pt x="1681" y="124656"/>
                      <a:pt x="-3073" y="94614"/>
                      <a:pt x="2895" y="65025"/>
                    </a:cubicBezTo>
                    <a:cubicBezTo>
                      <a:pt x="4401" y="57979"/>
                      <a:pt x="8510" y="26147"/>
                      <a:pt x="16248" y="26733"/>
                    </a:cubicBezTo>
                    <a:cubicBezTo>
                      <a:pt x="17364" y="27049"/>
                      <a:pt x="18063" y="28194"/>
                      <a:pt x="17768" y="29328"/>
                    </a:cubicBezTo>
                    <a:cubicBezTo>
                      <a:pt x="13881" y="34927"/>
                      <a:pt x="12757" y="42685"/>
                      <a:pt x="11087" y="49166"/>
                    </a:cubicBezTo>
                    <a:cubicBezTo>
                      <a:pt x="8571" y="62878"/>
                      <a:pt x="5912" y="76647"/>
                      <a:pt x="5511" y="90617"/>
                    </a:cubicBezTo>
                    <a:cubicBezTo>
                      <a:pt x="5138" y="108122"/>
                      <a:pt x="7393" y="125447"/>
                      <a:pt x="9016" y="142806"/>
                    </a:cubicBezTo>
                    <a:cubicBezTo>
                      <a:pt x="11376" y="171667"/>
                      <a:pt x="10081" y="200672"/>
                      <a:pt x="14196" y="229291"/>
                    </a:cubicBezTo>
                    <a:cubicBezTo>
                      <a:pt x="17017" y="252199"/>
                      <a:pt x="18990" y="275244"/>
                      <a:pt x="23005" y="297981"/>
                    </a:cubicBezTo>
                    <a:cubicBezTo>
                      <a:pt x="25449" y="309165"/>
                      <a:pt x="27880" y="320463"/>
                      <a:pt x="32570" y="330937"/>
                    </a:cubicBezTo>
                    <a:cubicBezTo>
                      <a:pt x="35230" y="336435"/>
                      <a:pt x="40552" y="340056"/>
                      <a:pt x="45619" y="343161"/>
                    </a:cubicBezTo>
                    <a:cubicBezTo>
                      <a:pt x="56734" y="349643"/>
                      <a:pt x="70804" y="348143"/>
                      <a:pt x="83102" y="347492"/>
                    </a:cubicBezTo>
                    <a:cubicBezTo>
                      <a:pt x="97421" y="347365"/>
                      <a:pt x="111729" y="347254"/>
                      <a:pt x="125924" y="345046"/>
                    </a:cubicBezTo>
                    <a:cubicBezTo>
                      <a:pt x="140985" y="343356"/>
                      <a:pt x="156143" y="343694"/>
                      <a:pt x="171263" y="343753"/>
                    </a:cubicBezTo>
                    <a:cubicBezTo>
                      <a:pt x="183803" y="343438"/>
                      <a:pt x="196156" y="341550"/>
                      <a:pt x="208579" y="340041"/>
                    </a:cubicBezTo>
                    <a:cubicBezTo>
                      <a:pt x="238486" y="335993"/>
                      <a:pt x="268675" y="336533"/>
                      <a:pt x="298597" y="333517"/>
                    </a:cubicBezTo>
                    <a:cubicBezTo>
                      <a:pt x="322771" y="332398"/>
                      <a:pt x="346808" y="335928"/>
                      <a:pt x="371008" y="333388"/>
                    </a:cubicBezTo>
                    <a:cubicBezTo>
                      <a:pt x="386403" y="333563"/>
                      <a:pt x="401709" y="335496"/>
                      <a:pt x="416959" y="332303"/>
                    </a:cubicBezTo>
                    <a:cubicBezTo>
                      <a:pt x="428760" y="330974"/>
                      <a:pt x="441228" y="329297"/>
                      <a:pt x="450356" y="320955"/>
                    </a:cubicBezTo>
                    <a:cubicBezTo>
                      <a:pt x="457546" y="313373"/>
                      <a:pt x="456464" y="301742"/>
                      <a:pt x="457492" y="292037"/>
                    </a:cubicBezTo>
                    <a:cubicBezTo>
                      <a:pt x="457947" y="282286"/>
                      <a:pt x="458292" y="272546"/>
                      <a:pt x="458459" y="262785"/>
                    </a:cubicBezTo>
                    <a:cubicBezTo>
                      <a:pt x="458611" y="243307"/>
                      <a:pt x="457644" y="223847"/>
                      <a:pt x="458467" y="204369"/>
                    </a:cubicBezTo>
                    <a:cubicBezTo>
                      <a:pt x="458281" y="183338"/>
                      <a:pt x="456593" y="162367"/>
                      <a:pt x="454944" y="141414"/>
                    </a:cubicBezTo>
                    <a:cubicBezTo>
                      <a:pt x="452625" y="118296"/>
                      <a:pt x="454605" y="94866"/>
                      <a:pt x="450552" y="72003"/>
                    </a:cubicBezTo>
                    <a:cubicBezTo>
                      <a:pt x="448390" y="56195"/>
                      <a:pt x="447011" y="39461"/>
                      <a:pt x="439096" y="25308"/>
                    </a:cubicBezTo>
                    <a:cubicBezTo>
                      <a:pt x="432408" y="16401"/>
                      <a:pt x="422270" y="10461"/>
                      <a:pt x="412971" y="4706"/>
                    </a:cubicBezTo>
                    <a:cubicBezTo>
                      <a:pt x="410278" y="3284"/>
                      <a:pt x="412359" y="-981"/>
                      <a:pt x="415142" y="206"/>
                    </a:cubicBezTo>
                    <a:cubicBezTo>
                      <a:pt x="425547" y="4466"/>
                      <a:pt x="435007" y="11417"/>
                      <a:pt x="442509" y="19757"/>
                    </a:cubicBezTo>
                    <a:cubicBezTo>
                      <a:pt x="448438" y="27328"/>
                      <a:pt x="450436" y="37177"/>
                      <a:pt x="452753" y="46314"/>
                    </a:cubicBezTo>
                    <a:cubicBezTo>
                      <a:pt x="455514" y="60631"/>
                      <a:pt x="457233" y="75197"/>
                      <a:pt x="458733" y="89699"/>
                    </a:cubicBezTo>
                    <a:cubicBezTo>
                      <a:pt x="459903" y="103372"/>
                      <a:pt x="459204" y="117596"/>
                      <a:pt x="460204" y="131200"/>
                    </a:cubicBezTo>
                    <a:cubicBezTo>
                      <a:pt x="462063" y="156104"/>
                      <a:pt x="464394" y="181010"/>
                      <a:pt x="464508" y="205999"/>
                    </a:cubicBezTo>
                    <a:cubicBezTo>
                      <a:pt x="463464" y="230182"/>
                      <a:pt x="465248" y="254379"/>
                      <a:pt x="464065" y="278577"/>
                    </a:cubicBezTo>
                    <a:cubicBezTo>
                      <a:pt x="462399" y="294620"/>
                      <a:pt x="465953" y="316666"/>
                      <a:pt x="451736" y="327636"/>
                    </a:cubicBezTo>
                    <a:cubicBezTo>
                      <a:pt x="441016" y="335578"/>
                      <a:pt x="428226" y="336867"/>
                      <a:pt x="415427" y="338553"/>
                    </a:cubicBezTo>
                    <a:cubicBezTo>
                      <a:pt x="395344" y="342406"/>
                      <a:pt x="375242" y="337878"/>
                      <a:pt x="355117" y="340270"/>
                    </a:cubicBezTo>
                    <a:cubicBezTo>
                      <a:pt x="336973" y="341410"/>
                      <a:pt x="318545" y="338279"/>
                      <a:pt x="300431" y="339432"/>
                    </a:cubicBezTo>
                    <a:cubicBezTo>
                      <a:pt x="276636" y="341325"/>
                      <a:pt x="252879" y="342835"/>
                      <a:pt x="229046" y="343739"/>
                    </a:cubicBezTo>
                    <a:cubicBezTo>
                      <a:pt x="214623" y="344997"/>
                      <a:pt x="200325" y="347440"/>
                      <a:pt x="185908" y="348848"/>
                    </a:cubicBezTo>
                    <a:cubicBezTo>
                      <a:pt x="169154" y="350741"/>
                      <a:pt x="151669" y="348941"/>
                      <a:pt x="135002" y="350329"/>
                    </a:cubicBezTo>
                    <a:cubicBezTo>
                      <a:pt x="124670" y="351057"/>
                      <a:pt x="114437" y="352675"/>
                      <a:pt x="104091" y="353252"/>
                    </a:cubicBezTo>
                    <a:cubicBezTo>
                      <a:pt x="93100" y="353384"/>
                      <a:pt x="82142" y="353548"/>
                      <a:pt x="71162" y="354133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12086168" y="6630654"/>
                <a:ext cx="362728" cy="44251"/>
              </a:xfrm>
              <a:custGeom>
                <a:rect b="b" l="l" r="r" t="t"/>
                <a:pathLst>
                  <a:path extrusionOk="0" h="44251" w="362728">
                    <a:moveTo>
                      <a:pt x="409" y="43563"/>
                    </a:moveTo>
                    <a:cubicBezTo>
                      <a:pt x="-11158" y="23323"/>
                      <a:pt x="225641" y="-13268"/>
                      <a:pt x="334325" y="4925"/>
                    </a:cubicBezTo>
                    <a:cubicBezTo>
                      <a:pt x="339248" y="5736"/>
                      <a:pt x="363520" y="11525"/>
                      <a:pt x="362708" y="16946"/>
                    </a:cubicBezTo>
                    <a:cubicBezTo>
                      <a:pt x="361459" y="21549"/>
                      <a:pt x="357037" y="17780"/>
                      <a:pt x="345496" y="13852"/>
                    </a:cubicBezTo>
                    <a:cubicBezTo>
                      <a:pt x="286849" y="-5942"/>
                      <a:pt x="51049" y="15323"/>
                      <a:pt x="5891" y="41969"/>
                    </a:cubicBezTo>
                    <a:cubicBezTo>
                      <a:pt x="4145" y="42936"/>
                      <a:pt x="2373" y="45460"/>
                      <a:pt x="409" y="43563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12105967" y="6696456"/>
                <a:ext cx="356864" cy="37349"/>
              </a:xfrm>
              <a:custGeom>
                <a:rect b="b" l="l" r="r" t="t"/>
                <a:pathLst>
                  <a:path extrusionOk="0" h="37349" w="356864">
                    <a:moveTo>
                      <a:pt x="345362" y="671"/>
                    </a:moveTo>
                    <a:cubicBezTo>
                      <a:pt x="348096" y="1097"/>
                      <a:pt x="350569" y="1862"/>
                      <a:pt x="352288" y="3232"/>
                    </a:cubicBezTo>
                    <a:cubicBezTo>
                      <a:pt x="362891" y="11684"/>
                      <a:pt x="353155" y="25852"/>
                      <a:pt x="342485" y="27083"/>
                    </a:cubicBezTo>
                    <a:cubicBezTo>
                      <a:pt x="309398" y="30898"/>
                      <a:pt x="274909" y="29134"/>
                      <a:pt x="241472" y="30609"/>
                    </a:cubicBezTo>
                    <a:cubicBezTo>
                      <a:pt x="168081" y="33848"/>
                      <a:pt x="95070" y="38048"/>
                      <a:pt x="21604" y="37251"/>
                    </a:cubicBezTo>
                    <a:cubicBezTo>
                      <a:pt x="17510" y="37207"/>
                      <a:pt x="13338" y="37150"/>
                      <a:pt x="9453" y="35857"/>
                    </a:cubicBezTo>
                    <a:cubicBezTo>
                      <a:pt x="3962" y="34029"/>
                      <a:pt x="688" y="30073"/>
                      <a:pt x="101" y="24398"/>
                    </a:cubicBezTo>
                    <a:cubicBezTo>
                      <a:pt x="-1488" y="9028"/>
                      <a:pt x="16026" y="7448"/>
                      <a:pt x="26987" y="7385"/>
                    </a:cubicBezTo>
                    <a:cubicBezTo>
                      <a:pt x="120580" y="6856"/>
                      <a:pt x="214112" y="3352"/>
                      <a:pt x="307686" y="353"/>
                    </a:cubicBezTo>
                    <a:cubicBezTo>
                      <a:pt x="315422" y="104"/>
                      <a:pt x="323171" y="-153"/>
                      <a:pt x="330912" y="111"/>
                    </a:cubicBezTo>
                    <a:cubicBezTo>
                      <a:pt x="334636" y="238"/>
                      <a:pt x="340424" y="-99"/>
                      <a:pt x="345362" y="671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12120805" y="6699619"/>
                <a:ext cx="323850" cy="31171"/>
              </a:xfrm>
              <a:custGeom>
                <a:rect b="b" l="l" r="r" t="t"/>
                <a:pathLst>
                  <a:path extrusionOk="0" h="31171" w="323850">
                    <a:moveTo>
                      <a:pt x="322887" y="5703"/>
                    </a:moveTo>
                    <a:cubicBezTo>
                      <a:pt x="322239" y="5502"/>
                      <a:pt x="321518" y="5827"/>
                      <a:pt x="321242" y="6447"/>
                    </a:cubicBezTo>
                    <a:cubicBezTo>
                      <a:pt x="319792" y="9265"/>
                      <a:pt x="318628" y="12234"/>
                      <a:pt x="317225" y="15077"/>
                    </a:cubicBezTo>
                    <a:cubicBezTo>
                      <a:pt x="314035" y="12638"/>
                      <a:pt x="307010" y="-3245"/>
                      <a:pt x="303133" y="596"/>
                    </a:cubicBezTo>
                    <a:cubicBezTo>
                      <a:pt x="297952" y="4863"/>
                      <a:pt x="297149" y="11840"/>
                      <a:pt x="293743" y="17202"/>
                    </a:cubicBezTo>
                    <a:cubicBezTo>
                      <a:pt x="277874" y="9823"/>
                      <a:pt x="278227" y="-11963"/>
                      <a:pt x="268869" y="18449"/>
                    </a:cubicBezTo>
                    <a:cubicBezTo>
                      <a:pt x="266201" y="14805"/>
                      <a:pt x="263892" y="10893"/>
                      <a:pt x="262218" y="6689"/>
                    </a:cubicBezTo>
                    <a:cubicBezTo>
                      <a:pt x="261461" y="4746"/>
                      <a:pt x="260276" y="838"/>
                      <a:pt x="257713" y="3335"/>
                    </a:cubicBezTo>
                    <a:cubicBezTo>
                      <a:pt x="253294" y="7025"/>
                      <a:pt x="249304" y="11174"/>
                      <a:pt x="245856" y="15784"/>
                    </a:cubicBezTo>
                    <a:cubicBezTo>
                      <a:pt x="244189" y="12729"/>
                      <a:pt x="242637" y="9586"/>
                      <a:pt x="240674" y="6714"/>
                    </a:cubicBezTo>
                    <a:cubicBezTo>
                      <a:pt x="240193" y="6087"/>
                      <a:pt x="239544" y="5524"/>
                      <a:pt x="238720" y="5499"/>
                    </a:cubicBezTo>
                    <a:cubicBezTo>
                      <a:pt x="237814" y="5465"/>
                      <a:pt x="237038" y="5965"/>
                      <a:pt x="236411" y="6579"/>
                    </a:cubicBezTo>
                    <a:cubicBezTo>
                      <a:pt x="231997" y="10920"/>
                      <a:pt x="228033" y="15689"/>
                      <a:pt x="224263" y="20591"/>
                    </a:cubicBezTo>
                    <a:cubicBezTo>
                      <a:pt x="221141" y="17097"/>
                      <a:pt x="219166" y="12790"/>
                      <a:pt x="217389" y="8484"/>
                    </a:cubicBezTo>
                    <a:cubicBezTo>
                      <a:pt x="216661" y="6320"/>
                      <a:pt x="215052" y="2615"/>
                      <a:pt x="212487" y="5223"/>
                    </a:cubicBezTo>
                    <a:cubicBezTo>
                      <a:pt x="207130" y="9235"/>
                      <a:pt x="204254" y="15376"/>
                      <a:pt x="201473" y="21276"/>
                    </a:cubicBezTo>
                    <a:cubicBezTo>
                      <a:pt x="198287" y="16810"/>
                      <a:pt x="195680" y="12002"/>
                      <a:pt x="193021" y="7203"/>
                    </a:cubicBezTo>
                    <a:cubicBezTo>
                      <a:pt x="192612" y="6667"/>
                      <a:pt x="192149" y="5994"/>
                      <a:pt x="191427" y="5876"/>
                    </a:cubicBezTo>
                    <a:cubicBezTo>
                      <a:pt x="191001" y="5803"/>
                      <a:pt x="190548" y="5860"/>
                      <a:pt x="190188" y="6100"/>
                    </a:cubicBezTo>
                    <a:cubicBezTo>
                      <a:pt x="185522" y="9816"/>
                      <a:pt x="183306" y="15530"/>
                      <a:pt x="180401" y="20585"/>
                    </a:cubicBezTo>
                    <a:cubicBezTo>
                      <a:pt x="164991" y="1663"/>
                      <a:pt x="170253" y="-2092"/>
                      <a:pt x="156885" y="21056"/>
                    </a:cubicBezTo>
                    <a:cubicBezTo>
                      <a:pt x="153779" y="17359"/>
                      <a:pt x="151572" y="13045"/>
                      <a:pt x="148885" y="9055"/>
                    </a:cubicBezTo>
                    <a:cubicBezTo>
                      <a:pt x="148407" y="8367"/>
                      <a:pt x="147710" y="7804"/>
                      <a:pt x="146865" y="7664"/>
                    </a:cubicBezTo>
                    <a:cubicBezTo>
                      <a:pt x="146030" y="7558"/>
                      <a:pt x="145273" y="8082"/>
                      <a:pt x="144796" y="8716"/>
                    </a:cubicBezTo>
                    <a:cubicBezTo>
                      <a:pt x="141014" y="12942"/>
                      <a:pt x="138125" y="17887"/>
                      <a:pt x="136871" y="23448"/>
                    </a:cubicBezTo>
                    <a:cubicBezTo>
                      <a:pt x="133360" y="19618"/>
                      <a:pt x="131688" y="14240"/>
                      <a:pt x="128069" y="10641"/>
                    </a:cubicBezTo>
                    <a:cubicBezTo>
                      <a:pt x="127255" y="10269"/>
                      <a:pt x="126339" y="10665"/>
                      <a:pt x="125859" y="11370"/>
                    </a:cubicBezTo>
                    <a:cubicBezTo>
                      <a:pt x="122394" y="15405"/>
                      <a:pt x="119204" y="19716"/>
                      <a:pt x="116531" y="24322"/>
                    </a:cubicBezTo>
                    <a:cubicBezTo>
                      <a:pt x="114321" y="20323"/>
                      <a:pt x="112159" y="16303"/>
                      <a:pt x="109840" y="12369"/>
                    </a:cubicBezTo>
                    <a:cubicBezTo>
                      <a:pt x="109197" y="11055"/>
                      <a:pt x="107649" y="9224"/>
                      <a:pt x="106172" y="10604"/>
                    </a:cubicBezTo>
                    <a:cubicBezTo>
                      <a:pt x="103047" y="14080"/>
                      <a:pt x="100535" y="18101"/>
                      <a:pt x="98884" y="22481"/>
                    </a:cubicBezTo>
                    <a:cubicBezTo>
                      <a:pt x="96695" y="19092"/>
                      <a:pt x="94446" y="15861"/>
                      <a:pt x="92642" y="12215"/>
                    </a:cubicBezTo>
                    <a:cubicBezTo>
                      <a:pt x="92298" y="11273"/>
                      <a:pt x="91547" y="10068"/>
                      <a:pt x="90362" y="10538"/>
                    </a:cubicBezTo>
                    <a:cubicBezTo>
                      <a:pt x="85160" y="15423"/>
                      <a:pt x="81088" y="21666"/>
                      <a:pt x="77046" y="27563"/>
                    </a:cubicBezTo>
                    <a:cubicBezTo>
                      <a:pt x="73455" y="22684"/>
                      <a:pt x="70706" y="17293"/>
                      <a:pt x="67648" y="12081"/>
                    </a:cubicBezTo>
                    <a:cubicBezTo>
                      <a:pt x="66522" y="9909"/>
                      <a:pt x="64835" y="10115"/>
                      <a:pt x="63495" y="11955"/>
                    </a:cubicBezTo>
                    <a:cubicBezTo>
                      <a:pt x="59517" y="16372"/>
                      <a:pt x="56297" y="21496"/>
                      <a:pt x="53950" y="26953"/>
                    </a:cubicBezTo>
                    <a:cubicBezTo>
                      <a:pt x="51384" y="22253"/>
                      <a:pt x="49301" y="17322"/>
                      <a:pt x="46837" y="12577"/>
                    </a:cubicBezTo>
                    <a:cubicBezTo>
                      <a:pt x="46390" y="11823"/>
                      <a:pt x="45787" y="10950"/>
                      <a:pt x="44833" y="10890"/>
                    </a:cubicBezTo>
                    <a:cubicBezTo>
                      <a:pt x="39223" y="13065"/>
                      <a:pt x="37772" y="20965"/>
                      <a:pt x="33068" y="24420"/>
                    </a:cubicBezTo>
                    <a:cubicBezTo>
                      <a:pt x="32861" y="24564"/>
                      <a:pt x="32584" y="24677"/>
                      <a:pt x="32371" y="24485"/>
                    </a:cubicBezTo>
                    <a:cubicBezTo>
                      <a:pt x="30204" y="21981"/>
                      <a:pt x="28439" y="19159"/>
                      <a:pt x="26681" y="16352"/>
                    </a:cubicBezTo>
                    <a:cubicBezTo>
                      <a:pt x="25428" y="14286"/>
                      <a:pt x="24175" y="12110"/>
                      <a:pt x="22779" y="9985"/>
                    </a:cubicBezTo>
                    <a:cubicBezTo>
                      <a:pt x="22299" y="8754"/>
                      <a:pt x="20510" y="8514"/>
                      <a:pt x="19917" y="9767"/>
                    </a:cubicBezTo>
                    <a:cubicBezTo>
                      <a:pt x="19004" y="13667"/>
                      <a:pt x="16976" y="18340"/>
                      <a:pt x="15948" y="22591"/>
                    </a:cubicBezTo>
                    <a:cubicBezTo>
                      <a:pt x="13887" y="18625"/>
                      <a:pt x="10067" y="13478"/>
                      <a:pt x="9561" y="12428"/>
                    </a:cubicBezTo>
                    <a:cubicBezTo>
                      <a:pt x="8761" y="11554"/>
                      <a:pt x="7308" y="12066"/>
                      <a:pt x="6870" y="13065"/>
                    </a:cubicBezTo>
                    <a:cubicBezTo>
                      <a:pt x="4753" y="16979"/>
                      <a:pt x="2507" y="20853"/>
                      <a:pt x="206" y="24665"/>
                    </a:cubicBezTo>
                    <a:cubicBezTo>
                      <a:pt x="-190" y="25323"/>
                      <a:pt x="-2" y="26202"/>
                      <a:pt x="656" y="26616"/>
                    </a:cubicBezTo>
                    <a:cubicBezTo>
                      <a:pt x="1305" y="27012"/>
                      <a:pt x="2211" y="26824"/>
                      <a:pt x="2606" y="26158"/>
                    </a:cubicBezTo>
                    <a:cubicBezTo>
                      <a:pt x="4643" y="22802"/>
                      <a:pt x="6608" y="19408"/>
                      <a:pt x="8518" y="15978"/>
                    </a:cubicBezTo>
                    <a:cubicBezTo>
                      <a:pt x="10728" y="19271"/>
                      <a:pt x="12961" y="22549"/>
                      <a:pt x="14741" y="26104"/>
                    </a:cubicBezTo>
                    <a:cubicBezTo>
                      <a:pt x="14944" y="26478"/>
                      <a:pt x="15153" y="26904"/>
                      <a:pt x="15495" y="27167"/>
                    </a:cubicBezTo>
                    <a:cubicBezTo>
                      <a:pt x="16017" y="27729"/>
                      <a:pt x="17070" y="27620"/>
                      <a:pt x="17361" y="26839"/>
                    </a:cubicBezTo>
                    <a:cubicBezTo>
                      <a:pt x="18757" y="22398"/>
                      <a:pt x="20367" y="18003"/>
                      <a:pt x="21680" y="13530"/>
                    </a:cubicBezTo>
                    <a:cubicBezTo>
                      <a:pt x="33414" y="32719"/>
                      <a:pt x="31798" y="31280"/>
                      <a:pt x="44522" y="14232"/>
                    </a:cubicBezTo>
                    <a:cubicBezTo>
                      <a:pt x="47276" y="19663"/>
                      <a:pt x="49631" y="25335"/>
                      <a:pt x="52757" y="30569"/>
                    </a:cubicBezTo>
                    <a:cubicBezTo>
                      <a:pt x="55127" y="32766"/>
                      <a:pt x="56359" y="28373"/>
                      <a:pt x="57130" y="26745"/>
                    </a:cubicBezTo>
                    <a:cubicBezTo>
                      <a:pt x="59253" y="22106"/>
                      <a:pt x="62102" y="17790"/>
                      <a:pt x="65476" y="13963"/>
                    </a:cubicBezTo>
                    <a:cubicBezTo>
                      <a:pt x="80216" y="39325"/>
                      <a:pt x="74157" y="33118"/>
                      <a:pt x="90523" y="14293"/>
                    </a:cubicBezTo>
                    <a:cubicBezTo>
                      <a:pt x="92482" y="18081"/>
                      <a:pt x="94947" y="21580"/>
                      <a:pt x="97254" y="25159"/>
                    </a:cubicBezTo>
                    <a:cubicBezTo>
                      <a:pt x="97851" y="26530"/>
                      <a:pt x="99800" y="26828"/>
                      <a:pt x="100576" y="25455"/>
                    </a:cubicBezTo>
                    <a:cubicBezTo>
                      <a:pt x="102463" y="21306"/>
                      <a:pt x="104241" y="17097"/>
                      <a:pt x="107289" y="13620"/>
                    </a:cubicBezTo>
                    <a:cubicBezTo>
                      <a:pt x="120084" y="35562"/>
                      <a:pt x="113094" y="30964"/>
                      <a:pt x="127331" y="13973"/>
                    </a:cubicBezTo>
                    <a:cubicBezTo>
                      <a:pt x="142847" y="39309"/>
                      <a:pt x="134822" y="23950"/>
                      <a:pt x="146688" y="10857"/>
                    </a:cubicBezTo>
                    <a:cubicBezTo>
                      <a:pt x="159485" y="32242"/>
                      <a:pt x="156915" y="25127"/>
                      <a:pt x="167557" y="8186"/>
                    </a:cubicBezTo>
                    <a:cubicBezTo>
                      <a:pt x="171533" y="12771"/>
                      <a:pt x="174589" y="18473"/>
                      <a:pt x="178760" y="23021"/>
                    </a:cubicBezTo>
                    <a:cubicBezTo>
                      <a:pt x="180128" y="25095"/>
                      <a:pt x="181953" y="23898"/>
                      <a:pt x="182798" y="22084"/>
                    </a:cubicBezTo>
                    <a:cubicBezTo>
                      <a:pt x="185314" y="17687"/>
                      <a:pt x="187266" y="12842"/>
                      <a:pt x="190913" y="9187"/>
                    </a:cubicBezTo>
                    <a:cubicBezTo>
                      <a:pt x="206824" y="37716"/>
                      <a:pt x="198972" y="21372"/>
                      <a:pt x="213966" y="7657"/>
                    </a:cubicBezTo>
                    <a:cubicBezTo>
                      <a:pt x="216000" y="11900"/>
                      <a:pt x="219714" y="23076"/>
                      <a:pt x="224770" y="23676"/>
                    </a:cubicBezTo>
                    <a:cubicBezTo>
                      <a:pt x="225796" y="23441"/>
                      <a:pt x="226424" y="22422"/>
                      <a:pt x="227022" y="21645"/>
                    </a:cubicBezTo>
                    <a:cubicBezTo>
                      <a:pt x="230575" y="17040"/>
                      <a:pt x="234298" y="12561"/>
                      <a:pt x="238480" y="8514"/>
                    </a:cubicBezTo>
                    <a:cubicBezTo>
                      <a:pt x="240850" y="11654"/>
                      <a:pt x="242020" y="15888"/>
                      <a:pt x="244671" y="18766"/>
                    </a:cubicBezTo>
                    <a:cubicBezTo>
                      <a:pt x="247330" y="19859"/>
                      <a:pt x="248838" y="16259"/>
                      <a:pt x="250329" y="14669"/>
                    </a:cubicBezTo>
                    <a:cubicBezTo>
                      <a:pt x="252851" y="11486"/>
                      <a:pt x="255843" y="8716"/>
                      <a:pt x="258896" y="6048"/>
                    </a:cubicBezTo>
                    <a:cubicBezTo>
                      <a:pt x="261326" y="11946"/>
                      <a:pt x="264248" y="18184"/>
                      <a:pt x="268870" y="22628"/>
                    </a:cubicBezTo>
                    <a:cubicBezTo>
                      <a:pt x="271726" y="23310"/>
                      <a:pt x="271382" y="18527"/>
                      <a:pt x="272223" y="16773"/>
                    </a:cubicBezTo>
                    <a:cubicBezTo>
                      <a:pt x="273188" y="12906"/>
                      <a:pt x="274954" y="9284"/>
                      <a:pt x="277095" y="5906"/>
                    </a:cubicBezTo>
                    <a:cubicBezTo>
                      <a:pt x="282048" y="11054"/>
                      <a:pt x="286375" y="17807"/>
                      <a:pt x="293487" y="20032"/>
                    </a:cubicBezTo>
                    <a:cubicBezTo>
                      <a:pt x="296713" y="20155"/>
                      <a:pt x="297548" y="15971"/>
                      <a:pt x="298648" y="13635"/>
                    </a:cubicBezTo>
                    <a:cubicBezTo>
                      <a:pt x="300170" y="9792"/>
                      <a:pt x="301627" y="5845"/>
                      <a:pt x="304744" y="2973"/>
                    </a:cubicBezTo>
                    <a:cubicBezTo>
                      <a:pt x="308869" y="7507"/>
                      <a:pt x="311533" y="13337"/>
                      <a:pt x="315858" y="17766"/>
                    </a:cubicBezTo>
                    <a:cubicBezTo>
                      <a:pt x="316294" y="18191"/>
                      <a:pt x="317061" y="18475"/>
                      <a:pt x="317663" y="18233"/>
                    </a:cubicBezTo>
                    <a:cubicBezTo>
                      <a:pt x="318801" y="17827"/>
                      <a:pt x="319594" y="16833"/>
                      <a:pt x="320042" y="15748"/>
                    </a:cubicBezTo>
                    <a:cubicBezTo>
                      <a:pt x="321281" y="12962"/>
                      <a:pt x="322650" y="10220"/>
                      <a:pt x="323793" y="7404"/>
                    </a:cubicBezTo>
                    <a:cubicBezTo>
                      <a:pt x="324009" y="6690"/>
                      <a:pt x="323592" y="5914"/>
                      <a:pt x="322887" y="5703"/>
                    </a:cubicBezTo>
                    <a:close/>
                  </a:path>
                </a:pathLst>
              </a:custGeom>
              <a:solidFill>
                <a:srgbClr val="F8E1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19"/>
            <p:cNvSpPr/>
            <p:nvPr/>
          </p:nvSpPr>
          <p:spPr>
            <a:xfrm>
              <a:off x="12554739" y="6759164"/>
              <a:ext cx="28415" cy="252611"/>
            </a:xfrm>
            <a:custGeom>
              <a:rect b="b" l="l" r="r" t="t"/>
              <a:pathLst>
                <a:path extrusionOk="0" h="252611" w="28415">
                  <a:moveTo>
                    <a:pt x="26522" y="168945"/>
                  </a:moveTo>
                  <a:cubicBezTo>
                    <a:pt x="22609" y="133343"/>
                    <a:pt x="18024" y="97808"/>
                    <a:pt x="13680" y="62257"/>
                  </a:cubicBezTo>
                  <a:cubicBezTo>
                    <a:pt x="11227" y="42189"/>
                    <a:pt x="9315" y="21937"/>
                    <a:pt x="5648" y="2048"/>
                  </a:cubicBezTo>
                  <a:cubicBezTo>
                    <a:pt x="5063" y="-1123"/>
                    <a:pt x="-186" y="-413"/>
                    <a:pt x="5" y="2812"/>
                  </a:cubicBezTo>
                  <a:cubicBezTo>
                    <a:pt x="1033" y="20174"/>
                    <a:pt x="3520" y="37463"/>
                    <a:pt x="5601" y="54723"/>
                  </a:cubicBezTo>
                  <a:cubicBezTo>
                    <a:pt x="7702" y="72165"/>
                    <a:pt x="9805" y="89608"/>
                    <a:pt x="11908" y="107052"/>
                  </a:cubicBezTo>
                  <a:cubicBezTo>
                    <a:pt x="13994" y="124359"/>
                    <a:pt x="16134" y="141660"/>
                    <a:pt x="18264" y="158962"/>
                  </a:cubicBezTo>
                  <a:cubicBezTo>
                    <a:pt x="20345" y="175879"/>
                    <a:pt x="23424" y="192985"/>
                    <a:pt x="21405" y="210068"/>
                  </a:cubicBezTo>
                  <a:cubicBezTo>
                    <a:pt x="19591" y="225418"/>
                    <a:pt x="12704" y="239859"/>
                    <a:pt x="671" y="249771"/>
                  </a:cubicBezTo>
                  <a:cubicBezTo>
                    <a:pt x="-852" y="251025"/>
                    <a:pt x="1092" y="253292"/>
                    <a:pt x="2712" y="252415"/>
                  </a:cubicBezTo>
                  <a:cubicBezTo>
                    <a:pt x="15108" y="245700"/>
                    <a:pt x="22433" y="232360"/>
                    <a:pt x="25800" y="219070"/>
                  </a:cubicBezTo>
                  <a:cubicBezTo>
                    <a:pt x="29956" y="202674"/>
                    <a:pt x="28346" y="185542"/>
                    <a:pt x="26522" y="168945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2014934" y="6736519"/>
              <a:ext cx="38786" cy="277055"/>
            </a:xfrm>
            <a:custGeom>
              <a:rect b="b" l="l" r="r" t="t"/>
              <a:pathLst>
                <a:path extrusionOk="0" h="277055" w="38786">
                  <a:moveTo>
                    <a:pt x="38325" y="273966"/>
                  </a:moveTo>
                  <a:cubicBezTo>
                    <a:pt x="28025" y="261584"/>
                    <a:pt x="20139" y="247778"/>
                    <a:pt x="15348" y="232362"/>
                  </a:cubicBezTo>
                  <a:cubicBezTo>
                    <a:pt x="10574" y="217003"/>
                    <a:pt x="8295" y="200870"/>
                    <a:pt x="7144" y="184863"/>
                  </a:cubicBezTo>
                  <a:cubicBezTo>
                    <a:pt x="5935" y="168052"/>
                    <a:pt x="6072" y="151191"/>
                    <a:pt x="6329" y="134352"/>
                  </a:cubicBezTo>
                  <a:cubicBezTo>
                    <a:pt x="6645" y="113618"/>
                    <a:pt x="6960" y="92884"/>
                    <a:pt x="7274" y="72149"/>
                  </a:cubicBezTo>
                  <a:cubicBezTo>
                    <a:pt x="7453" y="60381"/>
                    <a:pt x="7666" y="48614"/>
                    <a:pt x="7762" y="36846"/>
                  </a:cubicBezTo>
                  <a:cubicBezTo>
                    <a:pt x="7861" y="25068"/>
                    <a:pt x="7996" y="13321"/>
                    <a:pt x="6975" y="1587"/>
                  </a:cubicBezTo>
                  <a:cubicBezTo>
                    <a:pt x="6821" y="-176"/>
                    <a:pt x="3905" y="-720"/>
                    <a:pt x="3673" y="1254"/>
                  </a:cubicBezTo>
                  <a:cubicBezTo>
                    <a:pt x="1208" y="22264"/>
                    <a:pt x="1612" y="43654"/>
                    <a:pt x="1288" y="64792"/>
                  </a:cubicBezTo>
                  <a:cubicBezTo>
                    <a:pt x="962" y="86087"/>
                    <a:pt x="634" y="107380"/>
                    <a:pt x="307" y="128676"/>
                  </a:cubicBezTo>
                  <a:cubicBezTo>
                    <a:pt x="-212" y="162448"/>
                    <a:pt x="-1273" y="197386"/>
                    <a:pt x="8927" y="230006"/>
                  </a:cubicBezTo>
                  <a:cubicBezTo>
                    <a:pt x="14281" y="247126"/>
                    <a:pt x="22644" y="264159"/>
                    <a:pt x="35919" y="276542"/>
                  </a:cubicBezTo>
                  <a:cubicBezTo>
                    <a:pt x="37629" y="278138"/>
                    <a:pt x="39733" y="275658"/>
                    <a:pt x="38325" y="273966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9"/>
          <p:cNvGrpSpPr/>
          <p:nvPr/>
        </p:nvGrpSpPr>
        <p:grpSpPr>
          <a:xfrm>
            <a:off x="5688466" y="5533513"/>
            <a:ext cx="701641" cy="1043552"/>
            <a:chOff x="5550466" y="6030363"/>
            <a:chExt cx="701641" cy="1043552"/>
          </a:xfrm>
        </p:grpSpPr>
        <p:grpSp>
          <p:nvGrpSpPr>
            <p:cNvPr id="303" name="Google Shape;303;p19"/>
            <p:cNvGrpSpPr/>
            <p:nvPr/>
          </p:nvGrpSpPr>
          <p:grpSpPr>
            <a:xfrm>
              <a:off x="5570114" y="6537699"/>
              <a:ext cx="662329" cy="536216"/>
              <a:chOff x="5570114" y="6537699"/>
              <a:chExt cx="662329" cy="536216"/>
            </a:xfrm>
          </p:grpSpPr>
          <p:grpSp>
            <p:nvGrpSpPr>
              <p:cNvPr id="304" name="Google Shape;304;p19"/>
              <p:cNvGrpSpPr/>
              <p:nvPr/>
            </p:nvGrpSpPr>
            <p:grpSpPr>
              <a:xfrm>
                <a:off x="5853238" y="6537699"/>
                <a:ext cx="379205" cy="532759"/>
                <a:chOff x="5853238" y="6537699"/>
                <a:chExt cx="379205" cy="532759"/>
              </a:xfrm>
            </p:grpSpPr>
            <p:sp>
              <p:nvSpPr>
                <p:cNvPr id="305" name="Google Shape;305;p19"/>
                <p:cNvSpPr/>
                <p:nvPr/>
              </p:nvSpPr>
              <p:spPr>
                <a:xfrm>
                  <a:off x="5853238" y="6537699"/>
                  <a:ext cx="379205" cy="532759"/>
                </a:xfrm>
                <a:custGeom>
                  <a:rect b="b" l="l" r="r" t="t"/>
                  <a:pathLst>
                    <a:path extrusionOk="0" h="532759" w="379205">
                      <a:moveTo>
                        <a:pt x="376473" y="451961"/>
                      </a:moveTo>
                      <a:cubicBezTo>
                        <a:pt x="374087" y="453987"/>
                        <a:pt x="371265" y="453908"/>
                        <a:pt x="368481" y="452796"/>
                      </a:cubicBezTo>
                      <a:cubicBezTo>
                        <a:pt x="366095" y="451842"/>
                        <a:pt x="363709" y="450848"/>
                        <a:pt x="361323" y="449897"/>
                      </a:cubicBezTo>
                      <a:cubicBezTo>
                        <a:pt x="354364" y="447077"/>
                        <a:pt x="347366" y="444255"/>
                        <a:pt x="340407" y="441475"/>
                      </a:cubicBezTo>
                      <a:cubicBezTo>
                        <a:pt x="335357" y="439449"/>
                        <a:pt x="330307" y="437464"/>
                        <a:pt x="325257" y="435477"/>
                      </a:cubicBezTo>
                      <a:cubicBezTo>
                        <a:pt x="320485" y="433569"/>
                        <a:pt x="315713" y="431703"/>
                        <a:pt x="310940" y="429835"/>
                      </a:cubicBezTo>
                      <a:cubicBezTo>
                        <a:pt x="310663" y="429717"/>
                        <a:pt x="310343" y="429598"/>
                        <a:pt x="310065" y="429479"/>
                      </a:cubicBezTo>
                      <a:cubicBezTo>
                        <a:pt x="300920" y="426260"/>
                        <a:pt x="291931" y="422566"/>
                        <a:pt x="282866" y="419191"/>
                      </a:cubicBezTo>
                      <a:cubicBezTo>
                        <a:pt x="276623" y="416411"/>
                        <a:pt x="269983" y="414742"/>
                        <a:pt x="263579" y="412437"/>
                      </a:cubicBezTo>
                      <a:cubicBezTo>
                        <a:pt x="256500" y="409935"/>
                        <a:pt x="249423" y="407353"/>
                        <a:pt x="242384" y="404811"/>
                      </a:cubicBezTo>
                      <a:cubicBezTo>
                        <a:pt x="241350" y="404454"/>
                        <a:pt x="240355" y="404095"/>
                        <a:pt x="239282" y="404175"/>
                      </a:cubicBezTo>
                      <a:cubicBezTo>
                        <a:pt x="237652" y="404254"/>
                        <a:pt x="236856" y="405604"/>
                        <a:pt x="236060" y="406836"/>
                      </a:cubicBezTo>
                      <a:cubicBezTo>
                        <a:pt x="234470" y="409378"/>
                        <a:pt x="232878" y="411999"/>
                        <a:pt x="231327" y="414581"/>
                      </a:cubicBezTo>
                      <a:cubicBezTo>
                        <a:pt x="228346" y="419705"/>
                        <a:pt x="225442" y="424868"/>
                        <a:pt x="222619" y="430113"/>
                      </a:cubicBezTo>
                      <a:cubicBezTo>
                        <a:pt x="217090" y="440480"/>
                        <a:pt x="211842" y="451007"/>
                        <a:pt x="206554" y="461493"/>
                      </a:cubicBezTo>
                      <a:cubicBezTo>
                        <a:pt x="206155" y="462328"/>
                        <a:pt x="205718" y="463121"/>
                        <a:pt x="205321" y="463955"/>
                      </a:cubicBezTo>
                      <a:cubicBezTo>
                        <a:pt x="204049" y="466418"/>
                        <a:pt x="202816" y="468960"/>
                        <a:pt x="201543" y="471463"/>
                      </a:cubicBezTo>
                      <a:cubicBezTo>
                        <a:pt x="200589" y="473331"/>
                        <a:pt x="199676" y="475236"/>
                        <a:pt x="198760" y="477104"/>
                      </a:cubicBezTo>
                      <a:cubicBezTo>
                        <a:pt x="196454" y="481752"/>
                        <a:pt x="194147" y="486438"/>
                        <a:pt x="191880" y="491086"/>
                      </a:cubicBezTo>
                      <a:cubicBezTo>
                        <a:pt x="188978" y="497044"/>
                        <a:pt x="186114" y="503003"/>
                        <a:pt x="183211" y="508960"/>
                      </a:cubicBezTo>
                      <a:cubicBezTo>
                        <a:pt x="180151" y="515315"/>
                        <a:pt x="177127" y="521670"/>
                        <a:pt x="174066" y="528025"/>
                      </a:cubicBezTo>
                      <a:cubicBezTo>
                        <a:pt x="172794" y="530686"/>
                        <a:pt x="170725" y="532673"/>
                        <a:pt x="167545" y="532753"/>
                      </a:cubicBezTo>
                      <a:cubicBezTo>
                        <a:pt x="164921" y="532872"/>
                        <a:pt x="161699" y="531402"/>
                        <a:pt x="160707" y="528702"/>
                      </a:cubicBezTo>
                      <a:cubicBezTo>
                        <a:pt x="139433" y="470668"/>
                        <a:pt x="118159" y="412594"/>
                        <a:pt x="96883" y="354560"/>
                      </a:cubicBezTo>
                      <a:cubicBezTo>
                        <a:pt x="89526" y="334501"/>
                        <a:pt x="82170" y="314402"/>
                        <a:pt x="74813" y="294341"/>
                      </a:cubicBezTo>
                      <a:cubicBezTo>
                        <a:pt x="60896" y="256366"/>
                        <a:pt x="46939" y="218353"/>
                        <a:pt x="33139" y="180339"/>
                      </a:cubicBezTo>
                      <a:cubicBezTo>
                        <a:pt x="25187" y="158332"/>
                        <a:pt x="16677" y="136286"/>
                        <a:pt x="8445" y="114441"/>
                      </a:cubicBezTo>
                      <a:cubicBezTo>
                        <a:pt x="8127" y="113566"/>
                        <a:pt x="7770" y="112654"/>
                        <a:pt x="7450" y="111780"/>
                      </a:cubicBezTo>
                      <a:cubicBezTo>
                        <a:pt x="5741" y="107290"/>
                        <a:pt x="4069" y="102843"/>
                        <a:pt x="2400" y="98393"/>
                      </a:cubicBezTo>
                      <a:cubicBezTo>
                        <a:pt x="14" y="91879"/>
                        <a:pt x="-502" y="86158"/>
                        <a:pt x="451" y="81034"/>
                      </a:cubicBezTo>
                      <a:cubicBezTo>
                        <a:pt x="2120" y="71979"/>
                        <a:pt x="8403" y="65026"/>
                        <a:pt x="16714" y="59506"/>
                      </a:cubicBezTo>
                      <a:cubicBezTo>
                        <a:pt x="20532" y="56924"/>
                        <a:pt x="24827" y="54660"/>
                        <a:pt x="29280" y="52673"/>
                      </a:cubicBezTo>
                      <a:cubicBezTo>
                        <a:pt x="30393" y="52157"/>
                        <a:pt x="31507" y="51679"/>
                        <a:pt x="32660" y="51203"/>
                      </a:cubicBezTo>
                      <a:cubicBezTo>
                        <a:pt x="35245" y="50091"/>
                        <a:pt x="37909" y="49098"/>
                        <a:pt x="40533" y="48144"/>
                      </a:cubicBezTo>
                      <a:cubicBezTo>
                        <a:pt x="42800" y="47349"/>
                        <a:pt x="45065" y="46556"/>
                        <a:pt x="47292" y="45840"/>
                      </a:cubicBezTo>
                      <a:cubicBezTo>
                        <a:pt x="48046" y="45602"/>
                        <a:pt x="48763" y="45364"/>
                        <a:pt x="49519" y="45124"/>
                      </a:cubicBezTo>
                      <a:cubicBezTo>
                        <a:pt x="53495" y="43813"/>
                        <a:pt x="57313" y="42661"/>
                        <a:pt x="60812" y="41588"/>
                      </a:cubicBezTo>
                      <a:cubicBezTo>
                        <a:pt x="71669" y="38251"/>
                        <a:pt x="82523" y="34916"/>
                        <a:pt x="93379" y="31578"/>
                      </a:cubicBezTo>
                      <a:cubicBezTo>
                        <a:pt x="103638" y="26732"/>
                        <a:pt x="113937" y="21886"/>
                        <a:pt x="124237" y="17079"/>
                      </a:cubicBezTo>
                      <a:cubicBezTo>
                        <a:pt x="129565" y="14577"/>
                        <a:pt x="135609" y="11678"/>
                        <a:pt x="142011" y="8975"/>
                      </a:cubicBezTo>
                      <a:cubicBezTo>
                        <a:pt x="145152" y="7625"/>
                        <a:pt x="148373" y="6354"/>
                        <a:pt x="151635" y="5162"/>
                      </a:cubicBezTo>
                      <a:cubicBezTo>
                        <a:pt x="156328" y="3494"/>
                        <a:pt x="161100" y="2102"/>
                        <a:pt x="165751" y="1230"/>
                      </a:cubicBezTo>
                      <a:cubicBezTo>
                        <a:pt x="171396" y="38"/>
                        <a:pt x="176885" y="-358"/>
                        <a:pt x="181975" y="355"/>
                      </a:cubicBezTo>
                      <a:cubicBezTo>
                        <a:pt x="191080" y="1507"/>
                        <a:pt x="198915" y="6155"/>
                        <a:pt x="204124" y="16403"/>
                      </a:cubicBezTo>
                      <a:cubicBezTo>
                        <a:pt x="204682" y="17476"/>
                        <a:pt x="205158" y="18588"/>
                        <a:pt x="205634" y="19740"/>
                      </a:cubicBezTo>
                      <a:cubicBezTo>
                        <a:pt x="215337" y="43613"/>
                        <a:pt x="224760" y="68042"/>
                        <a:pt x="234583" y="92152"/>
                      </a:cubicBezTo>
                      <a:cubicBezTo>
                        <a:pt x="235776" y="95131"/>
                        <a:pt x="236969" y="98032"/>
                        <a:pt x="238201" y="101010"/>
                      </a:cubicBezTo>
                      <a:cubicBezTo>
                        <a:pt x="261782" y="158170"/>
                        <a:pt x="285085" y="215450"/>
                        <a:pt x="308546" y="272649"/>
                      </a:cubicBezTo>
                      <a:cubicBezTo>
                        <a:pt x="332007" y="329849"/>
                        <a:pt x="355390" y="387087"/>
                        <a:pt x="378811" y="444328"/>
                      </a:cubicBezTo>
                      <a:cubicBezTo>
                        <a:pt x="379933" y="446996"/>
                        <a:pt x="378502" y="450214"/>
                        <a:pt x="376473" y="451961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19"/>
                <p:cNvSpPr/>
                <p:nvPr/>
              </p:nvSpPr>
              <p:spPr>
                <a:xfrm>
                  <a:off x="5869948" y="6590393"/>
                  <a:ext cx="175163" cy="456284"/>
                </a:xfrm>
                <a:custGeom>
                  <a:rect b="b" l="l" r="r" t="t"/>
                  <a:pathLst>
                    <a:path extrusionOk="0" h="456284" w="175163">
                      <a:moveTo>
                        <a:pt x="0" y="6831"/>
                      </a:moveTo>
                      <a:cubicBezTo>
                        <a:pt x="1669" y="11558"/>
                        <a:pt x="3500" y="16286"/>
                        <a:pt x="5368" y="20971"/>
                      </a:cubicBezTo>
                      <a:cubicBezTo>
                        <a:pt x="8548" y="28954"/>
                        <a:pt x="11888" y="36860"/>
                        <a:pt x="14912" y="44725"/>
                      </a:cubicBezTo>
                      <a:cubicBezTo>
                        <a:pt x="16819" y="49650"/>
                        <a:pt x="18729" y="54576"/>
                        <a:pt x="20597" y="59501"/>
                      </a:cubicBezTo>
                      <a:cubicBezTo>
                        <a:pt x="26086" y="73723"/>
                        <a:pt x="31572" y="87982"/>
                        <a:pt x="37021" y="102243"/>
                      </a:cubicBezTo>
                      <a:cubicBezTo>
                        <a:pt x="63147" y="170802"/>
                        <a:pt x="88796" y="239522"/>
                        <a:pt x="113847" y="308480"/>
                      </a:cubicBezTo>
                      <a:cubicBezTo>
                        <a:pt x="126413" y="343118"/>
                        <a:pt x="138859" y="377795"/>
                        <a:pt x="151147" y="412552"/>
                      </a:cubicBezTo>
                      <a:cubicBezTo>
                        <a:pt x="156316" y="427130"/>
                        <a:pt x="161405" y="441708"/>
                        <a:pt x="166495" y="456285"/>
                      </a:cubicBezTo>
                      <a:cubicBezTo>
                        <a:pt x="169397" y="450326"/>
                        <a:pt x="172262" y="444367"/>
                        <a:pt x="175164" y="438411"/>
                      </a:cubicBezTo>
                      <a:cubicBezTo>
                        <a:pt x="170114" y="423912"/>
                        <a:pt x="165024" y="409415"/>
                        <a:pt x="159895" y="394955"/>
                      </a:cubicBezTo>
                      <a:cubicBezTo>
                        <a:pt x="135240" y="325521"/>
                        <a:pt x="110030" y="256246"/>
                        <a:pt x="84222" y="187249"/>
                      </a:cubicBezTo>
                      <a:cubicBezTo>
                        <a:pt x="71300" y="152730"/>
                        <a:pt x="58256" y="118251"/>
                        <a:pt x="45053" y="83851"/>
                      </a:cubicBezTo>
                      <a:cubicBezTo>
                        <a:pt x="41833" y="75430"/>
                        <a:pt x="38572" y="67009"/>
                        <a:pt x="35310" y="58629"/>
                      </a:cubicBezTo>
                      <a:cubicBezTo>
                        <a:pt x="31971" y="50009"/>
                        <a:pt x="28631" y="41389"/>
                        <a:pt x="25290" y="32770"/>
                      </a:cubicBezTo>
                      <a:cubicBezTo>
                        <a:pt x="23221" y="27487"/>
                        <a:pt x="21234" y="22084"/>
                        <a:pt x="19166" y="16722"/>
                      </a:cubicBezTo>
                      <a:cubicBezTo>
                        <a:pt x="17058" y="11122"/>
                        <a:pt x="14912" y="5520"/>
                        <a:pt x="12565" y="0"/>
                      </a:cubicBezTo>
                      <a:cubicBezTo>
                        <a:pt x="8111" y="1987"/>
                        <a:pt x="3817" y="4249"/>
                        <a:pt x="0" y="6831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19"/>
                <p:cNvSpPr/>
                <p:nvPr/>
              </p:nvSpPr>
              <p:spPr>
                <a:xfrm>
                  <a:off x="5893767" y="6582844"/>
                  <a:ext cx="164783" cy="431978"/>
                </a:xfrm>
                <a:custGeom>
                  <a:rect b="b" l="l" r="r" t="t"/>
                  <a:pathLst>
                    <a:path extrusionOk="0" h="431978" w="164783">
                      <a:moveTo>
                        <a:pt x="0" y="3020"/>
                      </a:moveTo>
                      <a:cubicBezTo>
                        <a:pt x="2029" y="9058"/>
                        <a:pt x="4216" y="15017"/>
                        <a:pt x="6481" y="20975"/>
                      </a:cubicBezTo>
                      <a:lnTo>
                        <a:pt x="6481" y="21015"/>
                      </a:lnTo>
                      <a:cubicBezTo>
                        <a:pt x="9542" y="29199"/>
                        <a:pt x="12685" y="37340"/>
                        <a:pt x="15785" y="45524"/>
                      </a:cubicBezTo>
                      <a:cubicBezTo>
                        <a:pt x="18290" y="52157"/>
                        <a:pt x="20835" y="58831"/>
                        <a:pt x="23301" y="65464"/>
                      </a:cubicBezTo>
                      <a:cubicBezTo>
                        <a:pt x="27554" y="76626"/>
                        <a:pt x="31771" y="87788"/>
                        <a:pt x="35945" y="98950"/>
                      </a:cubicBezTo>
                      <a:cubicBezTo>
                        <a:pt x="59963" y="162863"/>
                        <a:pt x="83704" y="226854"/>
                        <a:pt x="107163" y="290926"/>
                      </a:cubicBezTo>
                      <a:cubicBezTo>
                        <a:pt x="118774" y="322664"/>
                        <a:pt x="130307" y="354440"/>
                        <a:pt x="141799" y="386219"/>
                      </a:cubicBezTo>
                      <a:cubicBezTo>
                        <a:pt x="147327" y="401471"/>
                        <a:pt x="152774" y="416686"/>
                        <a:pt x="158223" y="431978"/>
                      </a:cubicBezTo>
                      <a:cubicBezTo>
                        <a:pt x="159138" y="430112"/>
                        <a:pt x="160051" y="428205"/>
                        <a:pt x="161006" y="426337"/>
                      </a:cubicBezTo>
                      <a:cubicBezTo>
                        <a:pt x="162279" y="423834"/>
                        <a:pt x="163511" y="421292"/>
                        <a:pt x="164784" y="418830"/>
                      </a:cubicBezTo>
                      <a:cubicBezTo>
                        <a:pt x="158819" y="402385"/>
                        <a:pt x="152933" y="385939"/>
                        <a:pt x="146970" y="369534"/>
                      </a:cubicBezTo>
                      <a:cubicBezTo>
                        <a:pt x="123667" y="305383"/>
                        <a:pt x="100126" y="241311"/>
                        <a:pt x="76268" y="177360"/>
                      </a:cubicBezTo>
                      <a:cubicBezTo>
                        <a:pt x="64459" y="145661"/>
                        <a:pt x="52568" y="114044"/>
                        <a:pt x="40638" y="82424"/>
                      </a:cubicBezTo>
                      <a:cubicBezTo>
                        <a:pt x="38451" y="76584"/>
                        <a:pt x="36265" y="70705"/>
                        <a:pt x="34078" y="64828"/>
                      </a:cubicBezTo>
                      <a:cubicBezTo>
                        <a:pt x="28351" y="49256"/>
                        <a:pt x="22626" y="33607"/>
                        <a:pt x="16500" y="18154"/>
                      </a:cubicBezTo>
                      <a:cubicBezTo>
                        <a:pt x="14074" y="12076"/>
                        <a:pt x="11609" y="5998"/>
                        <a:pt x="8984" y="0"/>
                      </a:cubicBezTo>
                      <a:cubicBezTo>
                        <a:pt x="6045" y="916"/>
                        <a:pt x="3021" y="1947"/>
                        <a:pt x="0" y="3020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19"/>
                <p:cNvSpPr/>
                <p:nvPr/>
              </p:nvSpPr>
              <p:spPr>
                <a:xfrm>
                  <a:off x="6018987" y="6537722"/>
                  <a:ext cx="195564" cy="449888"/>
                </a:xfrm>
                <a:custGeom>
                  <a:rect b="b" l="l" r="r" t="t"/>
                  <a:pathLst>
                    <a:path extrusionOk="0" h="449888" w="195564">
                      <a:moveTo>
                        <a:pt x="0" y="1231"/>
                      </a:moveTo>
                      <a:cubicBezTo>
                        <a:pt x="2029" y="7982"/>
                        <a:pt x="4653" y="14617"/>
                        <a:pt x="7118" y="21250"/>
                      </a:cubicBezTo>
                      <a:cubicBezTo>
                        <a:pt x="7954" y="23515"/>
                        <a:pt x="8788" y="25779"/>
                        <a:pt x="9624" y="28044"/>
                      </a:cubicBezTo>
                      <a:cubicBezTo>
                        <a:pt x="12089" y="34637"/>
                        <a:pt x="14555" y="41192"/>
                        <a:pt x="17020" y="47746"/>
                      </a:cubicBezTo>
                      <a:cubicBezTo>
                        <a:pt x="23700" y="65620"/>
                        <a:pt x="30461" y="83416"/>
                        <a:pt x="37260" y="101251"/>
                      </a:cubicBezTo>
                      <a:cubicBezTo>
                        <a:pt x="37299" y="101330"/>
                        <a:pt x="37339" y="101449"/>
                        <a:pt x="37379" y="101528"/>
                      </a:cubicBezTo>
                      <a:cubicBezTo>
                        <a:pt x="61994" y="165878"/>
                        <a:pt x="87323" y="229950"/>
                        <a:pt x="113289" y="293742"/>
                      </a:cubicBezTo>
                      <a:cubicBezTo>
                        <a:pt x="126133" y="325322"/>
                        <a:pt x="139177" y="356861"/>
                        <a:pt x="152379" y="388319"/>
                      </a:cubicBezTo>
                      <a:cubicBezTo>
                        <a:pt x="159776" y="406035"/>
                        <a:pt x="167053" y="423832"/>
                        <a:pt x="174648" y="441468"/>
                      </a:cubicBezTo>
                      <a:cubicBezTo>
                        <a:pt x="181607" y="444248"/>
                        <a:pt x="188605" y="447067"/>
                        <a:pt x="195564" y="449889"/>
                      </a:cubicBezTo>
                      <a:cubicBezTo>
                        <a:pt x="184589" y="423395"/>
                        <a:pt x="173018" y="397137"/>
                        <a:pt x="161963" y="370644"/>
                      </a:cubicBezTo>
                      <a:cubicBezTo>
                        <a:pt x="135441" y="307089"/>
                        <a:pt x="109593" y="243216"/>
                        <a:pt x="84381" y="179104"/>
                      </a:cubicBezTo>
                      <a:cubicBezTo>
                        <a:pt x="74003" y="152650"/>
                        <a:pt x="63703" y="126114"/>
                        <a:pt x="53563" y="99541"/>
                      </a:cubicBezTo>
                      <a:cubicBezTo>
                        <a:pt x="51534" y="94259"/>
                        <a:pt x="49507" y="88935"/>
                        <a:pt x="47479" y="83652"/>
                      </a:cubicBezTo>
                      <a:cubicBezTo>
                        <a:pt x="41355" y="67565"/>
                        <a:pt x="35231" y="51438"/>
                        <a:pt x="29186" y="35350"/>
                      </a:cubicBezTo>
                      <a:cubicBezTo>
                        <a:pt x="27517" y="30940"/>
                        <a:pt x="25967" y="26493"/>
                        <a:pt x="24375" y="22003"/>
                      </a:cubicBezTo>
                      <a:cubicBezTo>
                        <a:pt x="21830" y="14734"/>
                        <a:pt x="19245" y="7425"/>
                        <a:pt x="16224" y="354"/>
                      </a:cubicBezTo>
                      <a:cubicBezTo>
                        <a:pt x="11134" y="-358"/>
                        <a:pt x="5645" y="39"/>
                        <a:pt x="0" y="1231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19"/>
                <p:cNvSpPr/>
                <p:nvPr/>
              </p:nvSpPr>
              <p:spPr>
                <a:xfrm>
                  <a:off x="5995247" y="6542884"/>
                  <a:ext cx="183239" cy="430310"/>
                </a:xfrm>
                <a:custGeom>
                  <a:rect b="b" l="l" r="r" t="t"/>
                  <a:pathLst>
                    <a:path extrusionOk="0" h="430310" w="183239">
                      <a:moveTo>
                        <a:pt x="0" y="3815"/>
                      </a:moveTo>
                      <a:cubicBezTo>
                        <a:pt x="3142" y="12990"/>
                        <a:pt x="6561" y="22048"/>
                        <a:pt x="10100" y="31104"/>
                      </a:cubicBezTo>
                      <a:cubicBezTo>
                        <a:pt x="18808" y="53507"/>
                        <a:pt x="28351" y="75593"/>
                        <a:pt x="37299" y="97798"/>
                      </a:cubicBezTo>
                      <a:cubicBezTo>
                        <a:pt x="37538" y="98353"/>
                        <a:pt x="37778" y="98870"/>
                        <a:pt x="37976" y="99425"/>
                      </a:cubicBezTo>
                      <a:cubicBezTo>
                        <a:pt x="62631" y="160717"/>
                        <a:pt x="87285" y="222007"/>
                        <a:pt x="111979" y="283299"/>
                      </a:cubicBezTo>
                      <a:cubicBezTo>
                        <a:pt x="130947" y="330409"/>
                        <a:pt x="149916" y="377520"/>
                        <a:pt x="168923" y="424669"/>
                      </a:cubicBezTo>
                      <a:cubicBezTo>
                        <a:pt x="173695" y="426535"/>
                        <a:pt x="178467" y="428403"/>
                        <a:pt x="183239" y="430311"/>
                      </a:cubicBezTo>
                      <a:cubicBezTo>
                        <a:pt x="173854" y="406994"/>
                        <a:pt x="164470" y="383637"/>
                        <a:pt x="155085" y="360280"/>
                      </a:cubicBezTo>
                      <a:cubicBezTo>
                        <a:pt x="130311" y="298512"/>
                        <a:pt x="105459" y="236784"/>
                        <a:pt x="80606" y="175016"/>
                      </a:cubicBezTo>
                      <a:cubicBezTo>
                        <a:pt x="70106" y="148959"/>
                        <a:pt x="59649" y="122941"/>
                        <a:pt x="49190" y="96923"/>
                      </a:cubicBezTo>
                      <a:cubicBezTo>
                        <a:pt x="47280" y="92196"/>
                        <a:pt x="45373" y="87429"/>
                        <a:pt x="43463" y="82702"/>
                      </a:cubicBezTo>
                      <a:cubicBezTo>
                        <a:pt x="36067" y="64310"/>
                        <a:pt x="28990" y="45641"/>
                        <a:pt x="21472" y="27249"/>
                      </a:cubicBezTo>
                      <a:cubicBezTo>
                        <a:pt x="17695" y="18074"/>
                        <a:pt x="13798" y="8977"/>
                        <a:pt x="9622" y="0"/>
                      </a:cubicBezTo>
                      <a:cubicBezTo>
                        <a:pt x="6362" y="1192"/>
                        <a:pt x="3140" y="2465"/>
                        <a:pt x="0" y="3815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19"/>
                <p:cNvSpPr/>
                <p:nvPr/>
              </p:nvSpPr>
              <p:spPr>
                <a:xfrm>
                  <a:off x="5860686" y="6582752"/>
                  <a:ext cx="188372" cy="249294"/>
                </a:xfrm>
                <a:custGeom>
                  <a:rect b="b" l="l" r="r" t="t"/>
                  <a:pathLst>
                    <a:path extrusionOk="0" h="249294" w="188372">
                      <a:moveTo>
                        <a:pt x="188373" y="10761"/>
                      </a:moveTo>
                      <a:cubicBezTo>
                        <a:pt x="188373" y="11158"/>
                        <a:pt x="186384" y="15369"/>
                        <a:pt x="182805" y="22599"/>
                      </a:cubicBezTo>
                      <a:cubicBezTo>
                        <a:pt x="180855" y="26531"/>
                        <a:pt x="178471" y="31338"/>
                        <a:pt x="175686" y="36900"/>
                      </a:cubicBezTo>
                      <a:cubicBezTo>
                        <a:pt x="173618" y="41030"/>
                        <a:pt x="171313" y="45559"/>
                        <a:pt x="168846" y="50485"/>
                      </a:cubicBezTo>
                      <a:cubicBezTo>
                        <a:pt x="153299" y="81270"/>
                        <a:pt x="130393" y="126195"/>
                        <a:pt x="107170" y="171597"/>
                      </a:cubicBezTo>
                      <a:cubicBezTo>
                        <a:pt x="105022" y="175728"/>
                        <a:pt x="102916" y="179900"/>
                        <a:pt x="100808" y="184030"/>
                      </a:cubicBezTo>
                      <a:cubicBezTo>
                        <a:pt x="98580" y="188319"/>
                        <a:pt x="96393" y="192611"/>
                        <a:pt x="94245" y="196860"/>
                      </a:cubicBezTo>
                      <a:cubicBezTo>
                        <a:pt x="91303" y="202581"/>
                        <a:pt x="88399" y="208260"/>
                        <a:pt x="85497" y="213901"/>
                      </a:cubicBezTo>
                      <a:cubicBezTo>
                        <a:pt x="79254" y="226056"/>
                        <a:pt x="73170" y="237972"/>
                        <a:pt x="67363" y="249294"/>
                      </a:cubicBezTo>
                      <a:cubicBezTo>
                        <a:pt x="53446" y="211319"/>
                        <a:pt x="39489" y="173307"/>
                        <a:pt x="25689" y="135292"/>
                      </a:cubicBezTo>
                      <a:cubicBezTo>
                        <a:pt x="17737" y="113286"/>
                        <a:pt x="9227" y="91240"/>
                        <a:pt x="995" y="69394"/>
                      </a:cubicBezTo>
                      <a:cubicBezTo>
                        <a:pt x="677" y="68520"/>
                        <a:pt x="320" y="67608"/>
                        <a:pt x="0" y="66733"/>
                      </a:cubicBezTo>
                      <a:lnTo>
                        <a:pt x="15269" y="30109"/>
                      </a:lnTo>
                      <a:lnTo>
                        <a:pt x="23221" y="11003"/>
                      </a:lnTo>
                      <a:lnTo>
                        <a:pt x="25210" y="6157"/>
                      </a:lnTo>
                      <a:lnTo>
                        <a:pt x="27795" y="0"/>
                      </a:lnTo>
                      <a:lnTo>
                        <a:pt x="39844" y="795"/>
                      </a:lnTo>
                      <a:lnTo>
                        <a:pt x="42468" y="993"/>
                      </a:lnTo>
                      <a:lnTo>
                        <a:pt x="151464" y="8302"/>
                      </a:lnTo>
                      <a:lnTo>
                        <a:pt x="164746" y="9177"/>
                      </a:lnTo>
                      <a:lnTo>
                        <a:pt x="178108" y="10091"/>
                      </a:lnTo>
                      <a:lnTo>
                        <a:pt x="188373" y="10761"/>
                      </a:lnTo>
                      <a:close/>
                    </a:path>
                  </a:pathLst>
                </a:custGeom>
                <a:solidFill>
                  <a:srgbClr val="D9D9D9">
                    <a:alpha val="64705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1" name="Google Shape;311;p19"/>
              <p:cNvGrpSpPr/>
              <p:nvPr/>
            </p:nvGrpSpPr>
            <p:grpSpPr>
              <a:xfrm>
                <a:off x="5570114" y="6541157"/>
                <a:ext cx="379205" cy="532758"/>
                <a:chOff x="5570114" y="6541157"/>
                <a:chExt cx="379205" cy="532758"/>
              </a:xfrm>
            </p:grpSpPr>
            <p:sp>
              <p:nvSpPr>
                <p:cNvPr id="312" name="Google Shape;312;p19"/>
                <p:cNvSpPr/>
                <p:nvPr/>
              </p:nvSpPr>
              <p:spPr>
                <a:xfrm>
                  <a:off x="5570114" y="6541157"/>
                  <a:ext cx="379205" cy="532758"/>
                </a:xfrm>
                <a:custGeom>
                  <a:rect b="b" l="l" r="r" t="t"/>
                  <a:pathLst>
                    <a:path extrusionOk="0" h="532758" w="379205">
                      <a:moveTo>
                        <a:pt x="376809" y="98392"/>
                      </a:moveTo>
                      <a:cubicBezTo>
                        <a:pt x="374820" y="103714"/>
                        <a:pt x="372793" y="109078"/>
                        <a:pt x="370764" y="114440"/>
                      </a:cubicBezTo>
                      <a:cubicBezTo>
                        <a:pt x="362532" y="136287"/>
                        <a:pt x="354024" y="158331"/>
                        <a:pt x="346070" y="180338"/>
                      </a:cubicBezTo>
                      <a:cubicBezTo>
                        <a:pt x="324955" y="238451"/>
                        <a:pt x="303562" y="296485"/>
                        <a:pt x="282326" y="354559"/>
                      </a:cubicBezTo>
                      <a:cubicBezTo>
                        <a:pt x="261052" y="412593"/>
                        <a:pt x="239778" y="470666"/>
                        <a:pt x="218502" y="528700"/>
                      </a:cubicBezTo>
                      <a:cubicBezTo>
                        <a:pt x="217507" y="531401"/>
                        <a:pt x="214285" y="532870"/>
                        <a:pt x="211663" y="532752"/>
                      </a:cubicBezTo>
                      <a:cubicBezTo>
                        <a:pt x="208481" y="532672"/>
                        <a:pt x="206415" y="530685"/>
                        <a:pt x="205142" y="528024"/>
                      </a:cubicBezTo>
                      <a:cubicBezTo>
                        <a:pt x="202079" y="521669"/>
                        <a:pt x="199058" y="515314"/>
                        <a:pt x="195997" y="508959"/>
                      </a:cubicBezTo>
                      <a:cubicBezTo>
                        <a:pt x="193095" y="503000"/>
                        <a:pt x="190231" y="497041"/>
                        <a:pt x="187328" y="491085"/>
                      </a:cubicBezTo>
                      <a:cubicBezTo>
                        <a:pt x="185062" y="486437"/>
                        <a:pt x="182755" y="481749"/>
                        <a:pt x="180448" y="477103"/>
                      </a:cubicBezTo>
                      <a:cubicBezTo>
                        <a:pt x="179533" y="475237"/>
                        <a:pt x="178620" y="473330"/>
                        <a:pt x="177665" y="471462"/>
                      </a:cubicBezTo>
                      <a:cubicBezTo>
                        <a:pt x="176393" y="468959"/>
                        <a:pt x="175160" y="466417"/>
                        <a:pt x="173888" y="463954"/>
                      </a:cubicBezTo>
                      <a:cubicBezTo>
                        <a:pt x="173489" y="463119"/>
                        <a:pt x="173052" y="462326"/>
                        <a:pt x="172655" y="461492"/>
                      </a:cubicBezTo>
                      <a:cubicBezTo>
                        <a:pt x="167367" y="451004"/>
                        <a:pt x="162118" y="440479"/>
                        <a:pt x="156590" y="430112"/>
                      </a:cubicBezTo>
                      <a:cubicBezTo>
                        <a:pt x="153767" y="424869"/>
                        <a:pt x="150863" y="419706"/>
                        <a:pt x="147881" y="414582"/>
                      </a:cubicBezTo>
                      <a:cubicBezTo>
                        <a:pt x="146331" y="412000"/>
                        <a:pt x="144739" y="409379"/>
                        <a:pt x="143149" y="406837"/>
                      </a:cubicBezTo>
                      <a:cubicBezTo>
                        <a:pt x="142353" y="405605"/>
                        <a:pt x="141557" y="404255"/>
                        <a:pt x="139927" y="404175"/>
                      </a:cubicBezTo>
                      <a:cubicBezTo>
                        <a:pt x="138853" y="404096"/>
                        <a:pt x="137859" y="404453"/>
                        <a:pt x="136824" y="404810"/>
                      </a:cubicBezTo>
                      <a:cubicBezTo>
                        <a:pt x="129785" y="407352"/>
                        <a:pt x="122709" y="409934"/>
                        <a:pt x="115630" y="412436"/>
                      </a:cubicBezTo>
                      <a:cubicBezTo>
                        <a:pt x="109228" y="414740"/>
                        <a:pt x="102586" y="416408"/>
                        <a:pt x="96343" y="419188"/>
                      </a:cubicBezTo>
                      <a:cubicBezTo>
                        <a:pt x="87277" y="422565"/>
                        <a:pt x="78289" y="426259"/>
                        <a:pt x="69144" y="429475"/>
                      </a:cubicBezTo>
                      <a:cubicBezTo>
                        <a:pt x="68866" y="429594"/>
                        <a:pt x="68548" y="429713"/>
                        <a:pt x="68268" y="429832"/>
                      </a:cubicBezTo>
                      <a:cubicBezTo>
                        <a:pt x="63496" y="431698"/>
                        <a:pt x="58724" y="433566"/>
                        <a:pt x="53952" y="435474"/>
                      </a:cubicBezTo>
                      <a:cubicBezTo>
                        <a:pt x="48902" y="437461"/>
                        <a:pt x="43852" y="439445"/>
                        <a:pt x="38802" y="441472"/>
                      </a:cubicBezTo>
                      <a:cubicBezTo>
                        <a:pt x="31842" y="444252"/>
                        <a:pt x="24845" y="447074"/>
                        <a:pt x="17885" y="449894"/>
                      </a:cubicBezTo>
                      <a:cubicBezTo>
                        <a:pt x="15499" y="450847"/>
                        <a:pt x="13113" y="451841"/>
                        <a:pt x="10727" y="452793"/>
                      </a:cubicBezTo>
                      <a:cubicBezTo>
                        <a:pt x="7944" y="453905"/>
                        <a:pt x="5119" y="453984"/>
                        <a:pt x="2735" y="451958"/>
                      </a:cubicBezTo>
                      <a:cubicBezTo>
                        <a:pt x="707" y="450211"/>
                        <a:pt x="-725" y="446992"/>
                        <a:pt x="389" y="444331"/>
                      </a:cubicBezTo>
                      <a:cubicBezTo>
                        <a:pt x="23811" y="387093"/>
                        <a:pt x="47193" y="329852"/>
                        <a:pt x="70654" y="272652"/>
                      </a:cubicBezTo>
                      <a:cubicBezTo>
                        <a:pt x="94116" y="215453"/>
                        <a:pt x="117418" y="158173"/>
                        <a:pt x="140999" y="101013"/>
                      </a:cubicBezTo>
                      <a:cubicBezTo>
                        <a:pt x="142232" y="98035"/>
                        <a:pt x="143425" y="95134"/>
                        <a:pt x="144618" y="92156"/>
                      </a:cubicBezTo>
                      <a:cubicBezTo>
                        <a:pt x="154440" y="68045"/>
                        <a:pt x="163865" y="43616"/>
                        <a:pt x="173566" y="19741"/>
                      </a:cubicBezTo>
                      <a:cubicBezTo>
                        <a:pt x="174044" y="18589"/>
                        <a:pt x="174521" y="17477"/>
                        <a:pt x="175076" y="16404"/>
                      </a:cubicBezTo>
                      <a:cubicBezTo>
                        <a:pt x="180285" y="6156"/>
                        <a:pt x="188118" y="1508"/>
                        <a:pt x="197226" y="356"/>
                      </a:cubicBezTo>
                      <a:cubicBezTo>
                        <a:pt x="202315" y="-360"/>
                        <a:pt x="207804" y="39"/>
                        <a:pt x="213450" y="1231"/>
                      </a:cubicBezTo>
                      <a:cubicBezTo>
                        <a:pt x="218103" y="2105"/>
                        <a:pt x="222875" y="3495"/>
                        <a:pt x="227565" y="5163"/>
                      </a:cubicBezTo>
                      <a:cubicBezTo>
                        <a:pt x="230827" y="6355"/>
                        <a:pt x="234047" y="7626"/>
                        <a:pt x="237189" y="8976"/>
                      </a:cubicBezTo>
                      <a:cubicBezTo>
                        <a:pt x="243591" y="11677"/>
                        <a:pt x="249635" y="14576"/>
                        <a:pt x="254963" y="17080"/>
                      </a:cubicBezTo>
                      <a:cubicBezTo>
                        <a:pt x="265262" y="21887"/>
                        <a:pt x="275562" y="26733"/>
                        <a:pt x="285821" y="31579"/>
                      </a:cubicBezTo>
                      <a:cubicBezTo>
                        <a:pt x="296677" y="34917"/>
                        <a:pt x="307534" y="38252"/>
                        <a:pt x="318388" y="41589"/>
                      </a:cubicBezTo>
                      <a:cubicBezTo>
                        <a:pt x="321888" y="42662"/>
                        <a:pt x="325705" y="43814"/>
                        <a:pt x="329681" y="45125"/>
                      </a:cubicBezTo>
                      <a:cubicBezTo>
                        <a:pt x="332623" y="46039"/>
                        <a:pt x="335646" y="47072"/>
                        <a:pt x="338667" y="48143"/>
                      </a:cubicBezTo>
                      <a:cubicBezTo>
                        <a:pt x="342445" y="49493"/>
                        <a:pt x="346262" y="51002"/>
                        <a:pt x="349921" y="52672"/>
                      </a:cubicBezTo>
                      <a:cubicBezTo>
                        <a:pt x="354373" y="54659"/>
                        <a:pt x="358669" y="56921"/>
                        <a:pt x="362486" y="59503"/>
                      </a:cubicBezTo>
                      <a:cubicBezTo>
                        <a:pt x="370798" y="65025"/>
                        <a:pt x="377080" y="71975"/>
                        <a:pt x="378750" y="81031"/>
                      </a:cubicBezTo>
                      <a:cubicBezTo>
                        <a:pt x="379711" y="86157"/>
                        <a:pt x="379195" y="91876"/>
                        <a:pt x="376809" y="9839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19"/>
                <p:cNvSpPr/>
                <p:nvPr/>
              </p:nvSpPr>
              <p:spPr>
                <a:xfrm>
                  <a:off x="5757442" y="6593828"/>
                  <a:ext cx="175163" cy="456284"/>
                </a:xfrm>
                <a:custGeom>
                  <a:rect b="b" l="l" r="r" t="t"/>
                  <a:pathLst>
                    <a:path extrusionOk="0" h="456284" w="175163">
                      <a:moveTo>
                        <a:pt x="175164" y="6831"/>
                      </a:moveTo>
                      <a:cubicBezTo>
                        <a:pt x="173494" y="11558"/>
                        <a:pt x="171664" y="16286"/>
                        <a:pt x="169796" y="20971"/>
                      </a:cubicBezTo>
                      <a:cubicBezTo>
                        <a:pt x="166616" y="28954"/>
                        <a:pt x="163275" y="36860"/>
                        <a:pt x="160252" y="44725"/>
                      </a:cubicBezTo>
                      <a:cubicBezTo>
                        <a:pt x="158344" y="49650"/>
                        <a:pt x="156435" y="54576"/>
                        <a:pt x="154567" y="59501"/>
                      </a:cubicBezTo>
                      <a:cubicBezTo>
                        <a:pt x="149078" y="73723"/>
                        <a:pt x="143591" y="87982"/>
                        <a:pt x="138142" y="102243"/>
                      </a:cubicBezTo>
                      <a:cubicBezTo>
                        <a:pt x="112017" y="170802"/>
                        <a:pt x="86368" y="239522"/>
                        <a:pt x="61317" y="308480"/>
                      </a:cubicBezTo>
                      <a:cubicBezTo>
                        <a:pt x="48751" y="343118"/>
                        <a:pt x="36305" y="377795"/>
                        <a:pt x="24017" y="412552"/>
                      </a:cubicBezTo>
                      <a:cubicBezTo>
                        <a:pt x="18848" y="427130"/>
                        <a:pt x="13758" y="441708"/>
                        <a:pt x="8669" y="456285"/>
                      </a:cubicBezTo>
                      <a:cubicBezTo>
                        <a:pt x="5767" y="450326"/>
                        <a:pt x="2902" y="444367"/>
                        <a:pt x="0" y="438411"/>
                      </a:cubicBezTo>
                      <a:cubicBezTo>
                        <a:pt x="5050" y="423912"/>
                        <a:pt x="10140" y="409415"/>
                        <a:pt x="15269" y="394955"/>
                      </a:cubicBezTo>
                      <a:cubicBezTo>
                        <a:pt x="39924" y="325521"/>
                        <a:pt x="65134" y="256246"/>
                        <a:pt x="90942" y="187249"/>
                      </a:cubicBezTo>
                      <a:cubicBezTo>
                        <a:pt x="103864" y="152730"/>
                        <a:pt x="116908" y="118251"/>
                        <a:pt x="130111" y="83851"/>
                      </a:cubicBezTo>
                      <a:cubicBezTo>
                        <a:pt x="133331" y="75430"/>
                        <a:pt x="136592" y="67009"/>
                        <a:pt x="139854" y="58629"/>
                      </a:cubicBezTo>
                      <a:cubicBezTo>
                        <a:pt x="143192" y="50009"/>
                        <a:pt x="146533" y="41389"/>
                        <a:pt x="149874" y="32770"/>
                      </a:cubicBezTo>
                      <a:cubicBezTo>
                        <a:pt x="151943" y="27487"/>
                        <a:pt x="153930" y="22084"/>
                        <a:pt x="155998" y="16722"/>
                      </a:cubicBezTo>
                      <a:cubicBezTo>
                        <a:pt x="158106" y="11122"/>
                        <a:pt x="160252" y="5520"/>
                        <a:pt x="162598" y="0"/>
                      </a:cubicBezTo>
                      <a:cubicBezTo>
                        <a:pt x="167053" y="1985"/>
                        <a:pt x="171347" y="4249"/>
                        <a:pt x="175164" y="6831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19"/>
                <p:cNvSpPr/>
                <p:nvPr/>
              </p:nvSpPr>
              <p:spPr>
                <a:xfrm>
                  <a:off x="5744003" y="6586279"/>
                  <a:ext cx="164783" cy="431978"/>
                </a:xfrm>
                <a:custGeom>
                  <a:rect b="b" l="l" r="r" t="t"/>
                  <a:pathLst>
                    <a:path extrusionOk="0" h="431978" w="164783">
                      <a:moveTo>
                        <a:pt x="164784" y="3020"/>
                      </a:moveTo>
                      <a:cubicBezTo>
                        <a:pt x="162755" y="9058"/>
                        <a:pt x="160568" y="15017"/>
                        <a:pt x="158303" y="20975"/>
                      </a:cubicBezTo>
                      <a:lnTo>
                        <a:pt x="158303" y="21015"/>
                      </a:lnTo>
                      <a:cubicBezTo>
                        <a:pt x="155242" y="29199"/>
                        <a:pt x="152099" y="37340"/>
                        <a:pt x="148999" y="45524"/>
                      </a:cubicBezTo>
                      <a:cubicBezTo>
                        <a:pt x="146494" y="52157"/>
                        <a:pt x="143949" y="58831"/>
                        <a:pt x="141483" y="65464"/>
                      </a:cubicBezTo>
                      <a:cubicBezTo>
                        <a:pt x="137229" y="76626"/>
                        <a:pt x="133013" y="87788"/>
                        <a:pt x="128838" y="98950"/>
                      </a:cubicBezTo>
                      <a:cubicBezTo>
                        <a:pt x="104821" y="162863"/>
                        <a:pt x="81080" y="226854"/>
                        <a:pt x="57620" y="290926"/>
                      </a:cubicBezTo>
                      <a:cubicBezTo>
                        <a:pt x="46010" y="322664"/>
                        <a:pt x="34477" y="354440"/>
                        <a:pt x="22985" y="386219"/>
                      </a:cubicBezTo>
                      <a:cubicBezTo>
                        <a:pt x="17457" y="401471"/>
                        <a:pt x="12010" y="416686"/>
                        <a:pt x="6561" y="431978"/>
                      </a:cubicBezTo>
                      <a:cubicBezTo>
                        <a:pt x="5645" y="430112"/>
                        <a:pt x="4732" y="428205"/>
                        <a:pt x="3778" y="426337"/>
                      </a:cubicBezTo>
                      <a:cubicBezTo>
                        <a:pt x="2505" y="423834"/>
                        <a:pt x="1272" y="421292"/>
                        <a:pt x="0" y="418830"/>
                      </a:cubicBezTo>
                      <a:cubicBezTo>
                        <a:pt x="5965" y="402385"/>
                        <a:pt x="11851" y="385939"/>
                        <a:pt x="17814" y="369534"/>
                      </a:cubicBezTo>
                      <a:cubicBezTo>
                        <a:pt x="41117" y="305383"/>
                        <a:pt x="64657" y="241311"/>
                        <a:pt x="88516" y="177360"/>
                      </a:cubicBezTo>
                      <a:cubicBezTo>
                        <a:pt x="100325" y="145661"/>
                        <a:pt x="112216" y="114044"/>
                        <a:pt x="124146" y="82424"/>
                      </a:cubicBezTo>
                      <a:cubicBezTo>
                        <a:pt x="126333" y="76584"/>
                        <a:pt x="128519" y="70705"/>
                        <a:pt x="130706" y="64828"/>
                      </a:cubicBezTo>
                      <a:cubicBezTo>
                        <a:pt x="136433" y="49256"/>
                        <a:pt x="142158" y="33607"/>
                        <a:pt x="148284" y="18154"/>
                      </a:cubicBezTo>
                      <a:cubicBezTo>
                        <a:pt x="150710" y="12076"/>
                        <a:pt x="153175" y="5998"/>
                        <a:pt x="155800" y="0"/>
                      </a:cubicBezTo>
                      <a:cubicBezTo>
                        <a:pt x="158739" y="914"/>
                        <a:pt x="161763" y="1947"/>
                        <a:pt x="164784" y="3020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9"/>
                <p:cNvSpPr/>
                <p:nvPr/>
              </p:nvSpPr>
              <p:spPr>
                <a:xfrm>
                  <a:off x="5588003" y="6541157"/>
                  <a:ext cx="195564" cy="449889"/>
                </a:xfrm>
                <a:custGeom>
                  <a:rect b="b" l="l" r="r" t="t"/>
                  <a:pathLst>
                    <a:path extrusionOk="0" h="449889" w="195564">
                      <a:moveTo>
                        <a:pt x="195564" y="1231"/>
                      </a:moveTo>
                      <a:cubicBezTo>
                        <a:pt x="193536" y="7982"/>
                        <a:pt x="190911" y="14617"/>
                        <a:pt x="188446" y="21250"/>
                      </a:cubicBezTo>
                      <a:cubicBezTo>
                        <a:pt x="187610" y="23515"/>
                        <a:pt x="186777" y="25779"/>
                        <a:pt x="185941" y="28044"/>
                      </a:cubicBezTo>
                      <a:cubicBezTo>
                        <a:pt x="183475" y="34637"/>
                        <a:pt x="181010" y="41192"/>
                        <a:pt x="178544" y="47746"/>
                      </a:cubicBezTo>
                      <a:cubicBezTo>
                        <a:pt x="171865" y="65620"/>
                        <a:pt x="165104" y="83416"/>
                        <a:pt x="158305" y="101251"/>
                      </a:cubicBezTo>
                      <a:cubicBezTo>
                        <a:pt x="158265" y="101330"/>
                        <a:pt x="158225" y="101449"/>
                        <a:pt x="158186" y="101528"/>
                      </a:cubicBezTo>
                      <a:cubicBezTo>
                        <a:pt x="133571" y="165878"/>
                        <a:pt x="108242" y="229950"/>
                        <a:pt x="82275" y="293742"/>
                      </a:cubicBezTo>
                      <a:cubicBezTo>
                        <a:pt x="69432" y="325322"/>
                        <a:pt x="56388" y="356860"/>
                        <a:pt x="43185" y="388319"/>
                      </a:cubicBezTo>
                      <a:cubicBezTo>
                        <a:pt x="35789" y="406035"/>
                        <a:pt x="28511" y="423832"/>
                        <a:pt x="20917" y="441468"/>
                      </a:cubicBezTo>
                      <a:cubicBezTo>
                        <a:pt x="13957" y="444248"/>
                        <a:pt x="6960" y="447069"/>
                        <a:pt x="0" y="449889"/>
                      </a:cubicBezTo>
                      <a:cubicBezTo>
                        <a:pt x="10975" y="423393"/>
                        <a:pt x="22546" y="397137"/>
                        <a:pt x="33601" y="370644"/>
                      </a:cubicBezTo>
                      <a:cubicBezTo>
                        <a:pt x="60124" y="307089"/>
                        <a:pt x="85971" y="243216"/>
                        <a:pt x="111183" y="179104"/>
                      </a:cubicBezTo>
                      <a:cubicBezTo>
                        <a:pt x="121561" y="152650"/>
                        <a:pt x="131862" y="126114"/>
                        <a:pt x="142001" y="99541"/>
                      </a:cubicBezTo>
                      <a:cubicBezTo>
                        <a:pt x="144030" y="94259"/>
                        <a:pt x="146057" y="88935"/>
                        <a:pt x="148086" y="83652"/>
                      </a:cubicBezTo>
                      <a:cubicBezTo>
                        <a:pt x="154210" y="67565"/>
                        <a:pt x="160334" y="51438"/>
                        <a:pt x="166378" y="35350"/>
                      </a:cubicBezTo>
                      <a:cubicBezTo>
                        <a:pt x="168047" y="30940"/>
                        <a:pt x="169598" y="26493"/>
                        <a:pt x="171190" y="22003"/>
                      </a:cubicBezTo>
                      <a:cubicBezTo>
                        <a:pt x="173735" y="14734"/>
                        <a:pt x="176319" y="7425"/>
                        <a:pt x="179340" y="354"/>
                      </a:cubicBezTo>
                      <a:cubicBezTo>
                        <a:pt x="184430" y="-358"/>
                        <a:pt x="189919" y="39"/>
                        <a:pt x="195564" y="1231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19"/>
                <p:cNvSpPr/>
                <p:nvPr/>
              </p:nvSpPr>
              <p:spPr>
                <a:xfrm>
                  <a:off x="5624070" y="6546318"/>
                  <a:ext cx="183237" cy="430310"/>
                </a:xfrm>
                <a:custGeom>
                  <a:rect b="b" l="l" r="r" t="t"/>
                  <a:pathLst>
                    <a:path extrusionOk="0" h="430310" w="183237">
                      <a:moveTo>
                        <a:pt x="183237" y="3815"/>
                      </a:moveTo>
                      <a:cubicBezTo>
                        <a:pt x="180095" y="12990"/>
                        <a:pt x="176677" y="22048"/>
                        <a:pt x="173137" y="31104"/>
                      </a:cubicBezTo>
                      <a:cubicBezTo>
                        <a:pt x="164429" y="53507"/>
                        <a:pt x="154887" y="75593"/>
                        <a:pt x="145938" y="97798"/>
                      </a:cubicBezTo>
                      <a:cubicBezTo>
                        <a:pt x="145700" y="98353"/>
                        <a:pt x="145459" y="98870"/>
                        <a:pt x="145261" y="99425"/>
                      </a:cubicBezTo>
                      <a:cubicBezTo>
                        <a:pt x="120606" y="160717"/>
                        <a:pt x="95952" y="222007"/>
                        <a:pt x="71260" y="283299"/>
                      </a:cubicBezTo>
                      <a:cubicBezTo>
                        <a:pt x="52293" y="330409"/>
                        <a:pt x="33323" y="377520"/>
                        <a:pt x="14316" y="424669"/>
                      </a:cubicBezTo>
                      <a:cubicBezTo>
                        <a:pt x="9544" y="426535"/>
                        <a:pt x="4772" y="428403"/>
                        <a:pt x="0" y="430311"/>
                      </a:cubicBezTo>
                      <a:cubicBezTo>
                        <a:pt x="9385" y="406994"/>
                        <a:pt x="18769" y="383637"/>
                        <a:pt x="28154" y="360280"/>
                      </a:cubicBezTo>
                      <a:cubicBezTo>
                        <a:pt x="52928" y="298512"/>
                        <a:pt x="77781" y="236784"/>
                        <a:pt x="102634" y="175016"/>
                      </a:cubicBezTo>
                      <a:cubicBezTo>
                        <a:pt x="113133" y="148959"/>
                        <a:pt x="123590" y="122941"/>
                        <a:pt x="134049" y="96923"/>
                      </a:cubicBezTo>
                      <a:cubicBezTo>
                        <a:pt x="135959" y="92196"/>
                        <a:pt x="137867" y="87429"/>
                        <a:pt x="139776" y="82701"/>
                      </a:cubicBezTo>
                      <a:cubicBezTo>
                        <a:pt x="147173" y="64310"/>
                        <a:pt x="154249" y="45641"/>
                        <a:pt x="161767" y="27249"/>
                      </a:cubicBezTo>
                      <a:cubicBezTo>
                        <a:pt x="165544" y="18074"/>
                        <a:pt x="169441" y="8977"/>
                        <a:pt x="173618" y="0"/>
                      </a:cubicBezTo>
                      <a:cubicBezTo>
                        <a:pt x="176875" y="1194"/>
                        <a:pt x="180097" y="2465"/>
                        <a:pt x="183237" y="3815"/>
                      </a:cubicBezTo>
                      <a:close/>
                    </a:path>
                  </a:pathLst>
                </a:custGeom>
                <a:solidFill>
                  <a:srgbClr val="F8E17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7" name="Google Shape;317;p19"/>
            <p:cNvSpPr/>
            <p:nvPr/>
          </p:nvSpPr>
          <p:spPr>
            <a:xfrm>
              <a:off x="5550466" y="6030363"/>
              <a:ext cx="701641" cy="690470"/>
            </a:xfrm>
            <a:custGeom>
              <a:rect b="b" l="l" r="r" t="t"/>
              <a:pathLst>
                <a:path extrusionOk="0" h="690470" w="701641">
                  <a:moveTo>
                    <a:pt x="370475" y="94"/>
                  </a:moveTo>
                  <a:cubicBezTo>
                    <a:pt x="403997" y="1421"/>
                    <a:pt x="431192" y="34339"/>
                    <a:pt x="461647" y="44868"/>
                  </a:cubicBezTo>
                  <a:cubicBezTo>
                    <a:pt x="492947" y="55690"/>
                    <a:pt x="534682" y="46887"/>
                    <a:pt x="561184" y="65769"/>
                  </a:cubicBezTo>
                  <a:cubicBezTo>
                    <a:pt x="587997" y="84872"/>
                    <a:pt x="593243" y="127298"/>
                    <a:pt x="613516" y="152920"/>
                  </a:cubicBezTo>
                  <a:cubicBezTo>
                    <a:pt x="633858" y="178629"/>
                    <a:pt x="673980" y="193650"/>
                    <a:pt x="686086" y="224163"/>
                  </a:cubicBezTo>
                  <a:cubicBezTo>
                    <a:pt x="698058" y="254338"/>
                    <a:pt x="679193" y="292424"/>
                    <a:pt x="681502" y="325584"/>
                  </a:cubicBezTo>
                  <a:cubicBezTo>
                    <a:pt x="683715" y="357360"/>
                    <a:pt x="708097" y="392425"/>
                    <a:pt x="700001" y="425412"/>
                  </a:cubicBezTo>
                  <a:cubicBezTo>
                    <a:pt x="693691" y="451117"/>
                    <a:pt x="658899" y="465760"/>
                    <a:pt x="646938" y="488386"/>
                  </a:cubicBezTo>
                  <a:cubicBezTo>
                    <a:pt x="634713" y="511516"/>
                    <a:pt x="642165" y="548353"/>
                    <a:pt x="625037" y="567723"/>
                  </a:cubicBezTo>
                  <a:cubicBezTo>
                    <a:pt x="607818" y="587194"/>
                    <a:pt x="570137" y="584435"/>
                    <a:pt x="548984" y="599550"/>
                  </a:cubicBezTo>
                  <a:cubicBezTo>
                    <a:pt x="527892" y="614623"/>
                    <a:pt x="518435" y="651118"/>
                    <a:pt x="494450" y="661307"/>
                  </a:cubicBezTo>
                  <a:cubicBezTo>
                    <a:pt x="470627" y="671427"/>
                    <a:pt x="437765" y="652954"/>
                    <a:pt x="412087" y="657715"/>
                  </a:cubicBezTo>
                  <a:cubicBezTo>
                    <a:pt x="386720" y="662417"/>
                    <a:pt x="362513" y="691497"/>
                    <a:pt x="336302" y="690443"/>
                  </a:cubicBezTo>
                  <a:cubicBezTo>
                    <a:pt x="310113" y="688909"/>
                    <a:pt x="288896" y="657586"/>
                    <a:pt x="264116" y="650406"/>
                  </a:cubicBezTo>
                  <a:cubicBezTo>
                    <a:pt x="239033" y="643139"/>
                    <a:pt x="204507" y="658283"/>
                    <a:pt x="181799" y="645865"/>
                  </a:cubicBezTo>
                  <a:cubicBezTo>
                    <a:pt x="158938" y="633361"/>
                    <a:pt x="153131" y="596112"/>
                    <a:pt x="133631" y="579033"/>
                  </a:cubicBezTo>
                  <a:cubicBezTo>
                    <a:pt x="114075" y="561907"/>
                    <a:pt x="76305" y="560938"/>
                    <a:pt x="61095" y="539867"/>
                  </a:cubicBezTo>
                  <a:cubicBezTo>
                    <a:pt x="45962" y="518904"/>
                    <a:pt x="57018" y="482981"/>
                    <a:pt x="47138" y="458760"/>
                  </a:cubicBezTo>
                  <a:cubicBezTo>
                    <a:pt x="37472" y="435065"/>
                    <a:pt x="4295" y="417064"/>
                    <a:pt x="555" y="390864"/>
                  </a:cubicBezTo>
                  <a:cubicBezTo>
                    <a:pt x="-4244" y="357241"/>
                    <a:pt x="23484" y="324749"/>
                    <a:pt x="28825" y="293346"/>
                  </a:cubicBezTo>
                  <a:cubicBezTo>
                    <a:pt x="34397" y="260575"/>
                    <a:pt x="19387" y="220813"/>
                    <a:pt x="34280" y="191965"/>
                  </a:cubicBezTo>
                  <a:cubicBezTo>
                    <a:pt x="49340" y="162794"/>
                    <a:pt x="90751" y="151801"/>
                    <a:pt x="113532" y="128223"/>
                  </a:cubicBezTo>
                  <a:cubicBezTo>
                    <a:pt x="136235" y="104724"/>
                    <a:pt x="145647" y="63022"/>
                    <a:pt x="174215" y="46655"/>
                  </a:cubicBezTo>
                  <a:cubicBezTo>
                    <a:pt x="202453" y="30478"/>
                    <a:pt x="243112" y="43351"/>
                    <a:pt x="275330" y="35666"/>
                  </a:cubicBezTo>
                  <a:cubicBezTo>
                    <a:pt x="306672" y="28188"/>
                    <a:pt x="336985" y="-1889"/>
                    <a:pt x="370475" y="94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5605437" y="6089085"/>
              <a:ext cx="588457" cy="568009"/>
            </a:xfrm>
            <a:custGeom>
              <a:rect b="b" l="l" r="r" t="t"/>
              <a:pathLst>
                <a:path extrusionOk="0" h="568009" w="588457">
                  <a:moveTo>
                    <a:pt x="584942" y="329700"/>
                  </a:moveTo>
                  <a:cubicBezTo>
                    <a:pt x="573509" y="401651"/>
                    <a:pt x="534666" y="469346"/>
                    <a:pt x="475595" y="512814"/>
                  </a:cubicBezTo>
                  <a:cubicBezTo>
                    <a:pt x="386921" y="578067"/>
                    <a:pt x="260356" y="585723"/>
                    <a:pt x="162939" y="534397"/>
                  </a:cubicBezTo>
                  <a:cubicBezTo>
                    <a:pt x="80779" y="491110"/>
                    <a:pt x="22059" y="408563"/>
                    <a:pt x="3364" y="318181"/>
                  </a:cubicBezTo>
                  <a:cubicBezTo>
                    <a:pt x="-13036" y="238903"/>
                    <a:pt x="32987" y="142988"/>
                    <a:pt x="88050" y="86792"/>
                  </a:cubicBezTo>
                  <a:cubicBezTo>
                    <a:pt x="130545" y="43422"/>
                    <a:pt x="186143" y="13861"/>
                    <a:pt x="246142" y="3874"/>
                  </a:cubicBezTo>
                  <a:cubicBezTo>
                    <a:pt x="247042" y="3728"/>
                    <a:pt x="247945" y="3582"/>
                    <a:pt x="248845" y="3435"/>
                  </a:cubicBezTo>
                  <a:cubicBezTo>
                    <a:pt x="397604" y="-20675"/>
                    <a:pt x="553681" y="84895"/>
                    <a:pt x="583304" y="232948"/>
                  </a:cubicBezTo>
                  <a:cubicBezTo>
                    <a:pt x="589691" y="264868"/>
                    <a:pt x="590028" y="297705"/>
                    <a:pt x="584942" y="329700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5679084" y="6160126"/>
              <a:ext cx="441211" cy="425879"/>
            </a:xfrm>
            <a:custGeom>
              <a:rect b="b" l="l" r="r" t="t"/>
              <a:pathLst>
                <a:path extrusionOk="0" h="425879" w="441211">
                  <a:moveTo>
                    <a:pt x="438576" y="247199"/>
                  </a:moveTo>
                  <a:cubicBezTo>
                    <a:pt x="430004" y="301146"/>
                    <a:pt x="400880" y="351903"/>
                    <a:pt x="356592" y="384495"/>
                  </a:cubicBezTo>
                  <a:cubicBezTo>
                    <a:pt x="290106" y="433421"/>
                    <a:pt x="195210" y="439160"/>
                    <a:pt x="122167" y="400678"/>
                  </a:cubicBezTo>
                  <a:cubicBezTo>
                    <a:pt x="60567" y="368222"/>
                    <a:pt x="16540" y="306331"/>
                    <a:pt x="2522" y="238564"/>
                  </a:cubicBezTo>
                  <a:cubicBezTo>
                    <a:pt x="-9774" y="179122"/>
                    <a:pt x="24732" y="107206"/>
                    <a:pt x="66018" y="65074"/>
                  </a:cubicBezTo>
                  <a:cubicBezTo>
                    <a:pt x="97881" y="32557"/>
                    <a:pt x="139566" y="10390"/>
                    <a:pt x="184552" y="2903"/>
                  </a:cubicBezTo>
                  <a:cubicBezTo>
                    <a:pt x="185227" y="2795"/>
                    <a:pt x="185903" y="2684"/>
                    <a:pt x="186578" y="2576"/>
                  </a:cubicBezTo>
                  <a:cubicBezTo>
                    <a:pt x="298115" y="-15501"/>
                    <a:pt x="415138" y="63653"/>
                    <a:pt x="437348" y="174659"/>
                  </a:cubicBezTo>
                  <a:cubicBezTo>
                    <a:pt x="442137" y="198590"/>
                    <a:pt x="442390" y="223212"/>
                    <a:pt x="438576" y="247199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9"/>
          <p:cNvSpPr txBox="1"/>
          <p:nvPr/>
        </p:nvSpPr>
        <p:spPr>
          <a:xfrm>
            <a:off x="3866914" y="1674149"/>
            <a:ext cx="10242118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Key Features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0"/>
          <p:cNvPicPr preferRelativeResize="0"/>
          <p:nvPr/>
        </p:nvPicPr>
        <p:blipFill rotWithShape="1">
          <a:blip r:embed="rId3">
            <a:alphaModFix/>
          </a:blip>
          <a:srcRect b="7811" l="0" r="0" t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20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327" name="Google Shape;327;p20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8" name="Google Shape;328;p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9" name="Google Shape;329;p20"/>
          <p:cNvCxnSpPr/>
          <p:nvPr/>
        </p:nvCxnSpPr>
        <p:spPr>
          <a:xfrm>
            <a:off x="3505200" y="5082277"/>
            <a:ext cx="11857472" cy="0"/>
          </a:xfrm>
          <a:prstGeom prst="straightConnector1">
            <a:avLst/>
          </a:prstGeom>
          <a:noFill/>
          <a:ln cap="flat" cmpd="sng" w="2476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p20"/>
          <p:cNvCxnSpPr/>
          <p:nvPr/>
        </p:nvCxnSpPr>
        <p:spPr>
          <a:xfrm>
            <a:off x="3482740" y="6795827"/>
            <a:ext cx="11857472" cy="0"/>
          </a:xfrm>
          <a:prstGeom prst="straightConnector1">
            <a:avLst/>
          </a:prstGeom>
          <a:noFill/>
          <a:ln cap="flat" cmpd="sng" w="2476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31" name="Google Shape;331;p20"/>
          <p:cNvGrpSpPr/>
          <p:nvPr/>
        </p:nvGrpSpPr>
        <p:grpSpPr>
          <a:xfrm>
            <a:off x="3482740" y="5019824"/>
            <a:ext cx="11857476" cy="3266928"/>
            <a:chOff x="0" y="-47625"/>
            <a:chExt cx="3122956" cy="860425"/>
          </a:xfrm>
        </p:grpSpPr>
        <p:sp>
          <p:nvSpPr>
            <p:cNvPr id="332" name="Google Shape;332;p20"/>
            <p:cNvSpPr/>
            <p:nvPr/>
          </p:nvSpPr>
          <p:spPr>
            <a:xfrm>
              <a:off x="0" y="0"/>
              <a:ext cx="3122956" cy="452741"/>
            </a:xfrm>
            <a:custGeom>
              <a:rect b="b" l="l" r="r" t="t"/>
              <a:pathLst>
                <a:path extrusionOk="0" h="452741" w="3122956">
                  <a:moveTo>
                    <a:pt x="0" y="0"/>
                  </a:moveTo>
                  <a:lnTo>
                    <a:pt x="3122956" y="0"/>
                  </a:lnTo>
                  <a:lnTo>
                    <a:pt x="3122956" y="452741"/>
                  </a:lnTo>
                  <a:lnTo>
                    <a:pt x="0" y="4527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33" name="Google Shape;333;p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20"/>
          <p:cNvSpPr txBox="1"/>
          <p:nvPr/>
        </p:nvSpPr>
        <p:spPr>
          <a:xfrm>
            <a:off x="4290417" y="5086350"/>
            <a:ext cx="10242118" cy="18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BIG LAUNCH</a:t>
            </a:r>
            <a:endParaRPr/>
          </a:p>
        </p:txBody>
      </p:sp>
      <p:grpSp>
        <p:nvGrpSpPr>
          <p:cNvPr id="335" name="Google Shape;335;p20"/>
          <p:cNvGrpSpPr/>
          <p:nvPr/>
        </p:nvGrpSpPr>
        <p:grpSpPr>
          <a:xfrm>
            <a:off x="8390051" y="204415"/>
            <a:ext cx="1522681" cy="2355082"/>
            <a:chOff x="8390051" y="204415"/>
            <a:chExt cx="1522681" cy="2355082"/>
          </a:xfrm>
        </p:grpSpPr>
        <p:sp>
          <p:nvSpPr>
            <p:cNvPr id="336" name="Google Shape;336;p20"/>
            <p:cNvSpPr/>
            <p:nvPr/>
          </p:nvSpPr>
          <p:spPr>
            <a:xfrm>
              <a:off x="9090181" y="399481"/>
              <a:ext cx="822551" cy="2160016"/>
            </a:xfrm>
            <a:custGeom>
              <a:rect b="b" l="l" r="r" t="t"/>
              <a:pathLst>
                <a:path extrusionOk="0" h="2160016" w="822551">
                  <a:moveTo>
                    <a:pt x="818045" y="905285"/>
                  </a:moveTo>
                  <a:cubicBezTo>
                    <a:pt x="776181" y="1001260"/>
                    <a:pt x="731385" y="1095972"/>
                    <a:pt x="684087" y="1189431"/>
                  </a:cubicBezTo>
                  <a:cubicBezTo>
                    <a:pt x="518099" y="1517377"/>
                    <a:pt x="320926" y="1827297"/>
                    <a:pt x="126689" y="2138687"/>
                  </a:cubicBezTo>
                  <a:cubicBezTo>
                    <a:pt x="99688" y="2182062"/>
                    <a:pt x="33326" y="2153566"/>
                    <a:pt x="45262" y="2104321"/>
                  </a:cubicBezTo>
                  <a:cubicBezTo>
                    <a:pt x="119359" y="1797543"/>
                    <a:pt x="194501" y="1489926"/>
                    <a:pt x="302511" y="1192992"/>
                  </a:cubicBezTo>
                  <a:cubicBezTo>
                    <a:pt x="223384" y="1199699"/>
                    <a:pt x="144055" y="1207033"/>
                    <a:pt x="66820" y="1224842"/>
                  </a:cubicBezTo>
                  <a:cubicBezTo>
                    <a:pt x="19940" y="1235949"/>
                    <a:pt x="-14810" y="1188169"/>
                    <a:pt x="6334" y="1146050"/>
                  </a:cubicBezTo>
                  <a:cubicBezTo>
                    <a:pt x="30404" y="1098482"/>
                    <a:pt x="57824" y="1052384"/>
                    <a:pt x="86082" y="1006700"/>
                  </a:cubicBezTo>
                  <a:cubicBezTo>
                    <a:pt x="167495" y="841575"/>
                    <a:pt x="262741" y="682527"/>
                    <a:pt x="355676" y="523478"/>
                  </a:cubicBezTo>
                  <a:cubicBezTo>
                    <a:pt x="455100" y="353535"/>
                    <a:pt x="559125" y="186315"/>
                    <a:pt x="662534" y="18887"/>
                  </a:cubicBezTo>
                  <a:cubicBezTo>
                    <a:pt x="686388" y="-19883"/>
                    <a:pt x="741651" y="6523"/>
                    <a:pt x="733281" y="48641"/>
                  </a:cubicBezTo>
                  <a:cubicBezTo>
                    <a:pt x="703133" y="200982"/>
                    <a:pt x="669855" y="352485"/>
                    <a:pt x="629247" y="502315"/>
                  </a:cubicBezTo>
                  <a:cubicBezTo>
                    <a:pt x="608734" y="577961"/>
                    <a:pt x="586545" y="653399"/>
                    <a:pt x="562894" y="728206"/>
                  </a:cubicBezTo>
                  <a:cubicBezTo>
                    <a:pt x="552011" y="763203"/>
                    <a:pt x="540287" y="797987"/>
                    <a:pt x="529819" y="832979"/>
                  </a:cubicBezTo>
                  <a:cubicBezTo>
                    <a:pt x="525843" y="846182"/>
                    <a:pt x="522488" y="859172"/>
                    <a:pt x="519148" y="872375"/>
                  </a:cubicBezTo>
                  <a:cubicBezTo>
                    <a:pt x="604334" y="856238"/>
                    <a:pt x="690156" y="843040"/>
                    <a:pt x="776181" y="832353"/>
                  </a:cubicBezTo>
                  <a:cubicBezTo>
                    <a:pt x="817000" y="827124"/>
                    <a:pt x="830602" y="876157"/>
                    <a:pt x="818045" y="905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8390051" y="204415"/>
              <a:ext cx="574643" cy="2039621"/>
            </a:xfrm>
            <a:custGeom>
              <a:rect b="b" l="l" r="r" t="t"/>
              <a:pathLst>
                <a:path extrusionOk="0" h="2039621" w="574643">
                  <a:moveTo>
                    <a:pt x="525251" y="798250"/>
                  </a:moveTo>
                  <a:cubicBezTo>
                    <a:pt x="432682" y="840670"/>
                    <a:pt x="342988" y="892435"/>
                    <a:pt x="250071" y="933521"/>
                  </a:cubicBezTo>
                  <a:cubicBezTo>
                    <a:pt x="249864" y="931666"/>
                    <a:pt x="249652" y="929815"/>
                    <a:pt x="249436" y="927968"/>
                  </a:cubicBezTo>
                  <a:cubicBezTo>
                    <a:pt x="243842" y="878083"/>
                    <a:pt x="238676" y="828150"/>
                    <a:pt x="233957" y="778175"/>
                  </a:cubicBezTo>
                  <a:cubicBezTo>
                    <a:pt x="233439" y="772669"/>
                    <a:pt x="232856" y="767163"/>
                    <a:pt x="232324" y="761657"/>
                  </a:cubicBezTo>
                  <a:cubicBezTo>
                    <a:pt x="231680" y="752448"/>
                    <a:pt x="231176" y="743230"/>
                    <a:pt x="230504" y="734022"/>
                  </a:cubicBezTo>
                  <a:cubicBezTo>
                    <a:pt x="224684" y="654439"/>
                    <a:pt x="217650" y="574945"/>
                    <a:pt x="209411" y="495579"/>
                  </a:cubicBezTo>
                  <a:cubicBezTo>
                    <a:pt x="203535" y="438906"/>
                    <a:pt x="173857" y="949"/>
                    <a:pt x="125194" y="3"/>
                  </a:cubicBezTo>
                  <a:cubicBezTo>
                    <a:pt x="58653" y="-1297"/>
                    <a:pt x="35801" y="492244"/>
                    <a:pt x="30866" y="551837"/>
                  </a:cubicBezTo>
                  <a:cubicBezTo>
                    <a:pt x="20463" y="677330"/>
                    <a:pt x="13147" y="803068"/>
                    <a:pt x="8245" y="928891"/>
                  </a:cubicBezTo>
                  <a:cubicBezTo>
                    <a:pt x="3798" y="1042821"/>
                    <a:pt x="-12396" y="1166058"/>
                    <a:pt x="18313" y="1277336"/>
                  </a:cubicBezTo>
                  <a:cubicBezTo>
                    <a:pt x="28287" y="1313449"/>
                    <a:pt x="47902" y="1322441"/>
                    <a:pt x="83805" y="1313571"/>
                  </a:cubicBezTo>
                  <a:cubicBezTo>
                    <a:pt x="142724" y="1299012"/>
                    <a:pt x="191095" y="1257120"/>
                    <a:pt x="242468" y="1227111"/>
                  </a:cubicBezTo>
                  <a:cubicBezTo>
                    <a:pt x="269422" y="1211365"/>
                    <a:pt x="296457" y="1195817"/>
                    <a:pt x="323416" y="1180066"/>
                  </a:cubicBezTo>
                  <a:cubicBezTo>
                    <a:pt x="330101" y="1459191"/>
                    <a:pt x="362287" y="1738335"/>
                    <a:pt x="399663" y="2014634"/>
                  </a:cubicBezTo>
                  <a:cubicBezTo>
                    <a:pt x="403982" y="2046366"/>
                    <a:pt x="448909" y="2048702"/>
                    <a:pt x="455520" y="2016885"/>
                  </a:cubicBezTo>
                  <a:cubicBezTo>
                    <a:pt x="470839" y="1943953"/>
                    <a:pt x="483288" y="1870535"/>
                    <a:pt x="493799" y="1796727"/>
                  </a:cubicBezTo>
                  <a:cubicBezTo>
                    <a:pt x="516020" y="1712556"/>
                    <a:pt x="517149" y="1614900"/>
                    <a:pt x="526973" y="1528270"/>
                  </a:cubicBezTo>
                  <a:cubicBezTo>
                    <a:pt x="538213" y="1429135"/>
                    <a:pt x="547533" y="1329784"/>
                    <a:pt x="554934" y="1230281"/>
                  </a:cubicBezTo>
                  <a:cubicBezTo>
                    <a:pt x="561474" y="1142243"/>
                    <a:pt x="566513" y="1054088"/>
                    <a:pt x="570037" y="965876"/>
                  </a:cubicBezTo>
                  <a:cubicBezTo>
                    <a:pt x="570691" y="949475"/>
                    <a:pt x="580646" y="871347"/>
                    <a:pt x="569086" y="826417"/>
                  </a:cubicBezTo>
                  <a:cubicBezTo>
                    <a:pt x="562730" y="801660"/>
                    <a:pt x="549824" y="786988"/>
                    <a:pt x="525251" y="798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8" name="Google Shape;338;p20"/>
          <p:cNvCxnSpPr/>
          <p:nvPr/>
        </p:nvCxnSpPr>
        <p:spPr>
          <a:xfrm>
            <a:off x="3482740" y="6919652"/>
            <a:ext cx="11857472" cy="0"/>
          </a:xfrm>
          <a:prstGeom prst="straightConnector1">
            <a:avLst/>
          </a:prstGeom>
          <a:noFill/>
          <a:ln cap="flat" cmpd="sng" w="2476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1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344" name="Google Shape;344;p21"/>
            <p:cNvSpPr/>
            <p:nvPr/>
          </p:nvSpPr>
          <p:spPr>
            <a:xfrm>
              <a:off x="0" y="0"/>
              <a:ext cx="4362509" cy="2190416"/>
            </a:xfrm>
            <a:custGeom>
              <a:rect b="b" l="l" r="r" t="t"/>
              <a:pathLst>
                <a:path extrusionOk="0" h="2190416" w="4362509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14300">
              <a:solidFill>
                <a:srgbClr val="F8E17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6" name="Google Shape;346;p21"/>
          <p:cNvPicPr preferRelativeResize="0"/>
          <p:nvPr/>
        </p:nvPicPr>
        <p:blipFill rotWithShape="1">
          <a:blip r:embed="rId3">
            <a:alphaModFix/>
          </a:blip>
          <a:srcRect b="1460" l="19303" r="0" t="1459"/>
          <a:stretch/>
        </p:blipFill>
        <p:spPr>
          <a:xfrm>
            <a:off x="2198978" y="4746346"/>
            <a:ext cx="4869352" cy="39101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21"/>
          <p:cNvCxnSpPr/>
          <p:nvPr/>
        </p:nvCxnSpPr>
        <p:spPr>
          <a:xfrm>
            <a:off x="4341967" y="2893349"/>
            <a:ext cx="9343057" cy="0"/>
          </a:xfrm>
          <a:prstGeom prst="straightConnector1">
            <a:avLst/>
          </a:prstGeom>
          <a:noFill/>
          <a:ln cap="flat" cmpd="sng" w="57150">
            <a:solidFill>
              <a:srgbClr val="F8E17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8" name="Google Shape;348;p21"/>
          <p:cNvPicPr preferRelativeResize="0"/>
          <p:nvPr/>
        </p:nvPicPr>
        <p:blipFill rotWithShape="1">
          <a:blip r:embed="rId4">
            <a:alphaModFix/>
          </a:blip>
          <a:srcRect b="0" l="4852" r="12127" t="0"/>
          <a:stretch/>
        </p:blipFill>
        <p:spPr>
          <a:xfrm>
            <a:off x="11617206" y="4746346"/>
            <a:ext cx="4869352" cy="391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1"/>
          <p:cNvPicPr preferRelativeResize="0"/>
          <p:nvPr/>
        </p:nvPicPr>
        <p:blipFill rotWithShape="1">
          <a:blip r:embed="rId5">
            <a:alphaModFix/>
          </a:blip>
          <a:srcRect b="0" l="12008" r="18288" t="1335"/>
          <a:stretch/>
        </p:blipFill>
        <p:spPr>
          <a:xfrm>
            <a:off x="6482122" y="4511752"/>
            <a:ext cx="5509264" cy="4379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21"/>
          <p:cNvGrpSpPr/>
          <p:nvPr/>
        </p:nvGrpSpPr>
        <p:grpSpPr>
          <a:xfrm>
            <a:off x="2885109" y="3745716"/>
            <a:ext cx="1456113" cy="1532068"/>
            <a:chOff x="2885109" y="3745716"/>
            <a:chExt cx="1456113" cy="1532068"/>
          </a:xfrm>
        </p:grpSpPr>
        <p:sp>
          <p:nvSpPr>
            <p:cNvPr id="351" name="Google Shape;351;p21"/>
            <p:cNvSpPr/>
            <p:nvPr/>
          </p:nvSpPr>
          <p:spPr>
            <a:xfrm>
              <a:off x="2885109" y="3745716"/>
              <a:ext cx="1456113" cy="1532068"/>
            </a:xfrm>
            <a:custGeom>
              <a:rect b="b" l="l" r="r" t="t"/>
              <a:pathLst>
                <a:path extrusionOk="0" h="1532068" w="1456113">
                  <a:moveTo>
                    <a:pt x="1373347" y="1041158"/>
                  </a:moveTo>
                  <a:cubicBezTo>
                    <a:pt x="1271060" y="1106856"/>
                    <a:pt x="1101022" y="1069149"/>
                    <a:pt x="996098" y="1007701"/>
                  </a:cubicBezTo>
                  <a:cubicBezTo>
                    <a:pt x="1270110" y="1384939"/>
                    <a:pt x="863475" y="1658906"/>
                    <a:pt x="750027" y="1282814"/>
                  </a:cubicBezTo>
                  <a:cubicBezTo>
                    <a:pt x="718013" y="1178355"/>
                    <a:pt x="751775" y="1194775"/>
                    <a:pt x="690949" y="1330216"/>
                  </a:cubicBezTo>
                  <a:cubicBezTo>
                    <a:pt x="575860" y="1584377"/>
                    <a:pt x="362117" y="1571186"/>
                    <a:pt x="322073" y="1440819"/>
                  </a:cubicBezTo>
                  <a:cubicBezTo>
                    <a:pt x="300610" y="1371898"/>
                    <a:pt x="334353" y="1246498"/>
                    <a:pt x="358353" y="1179645"/>
                  </a:cubicBezTo>
                  <a:cubicBezTo>
                    <a:pt x="381237" y="1113162"/>
                    <a:pt x="395250" y="1135772"/>
                    <a:pt x="321141" y="1161054"/>
                  </a:cubicBezTo>
                  <a:cubicBezTo>
                    <a:pt x="51168" y="1250959"/>
                    <a:pt x="-191968" y="947984"/>
                    <a:pt x="221593" y="764647"/>
                  </a:cubicBezTo>
                  <a:cubicBezTo>
                    <a:pt x="316926" y="722316"/>
                    <a:pt x="305232" y="767598"/>
                    <a:pt x="196940" y="691684"/>
                  </a:cubicBezTo>
                  <a:cubicBezTo>
                    <a:pt x="13817" y="562546"/>
                    <a:pt x="35538" y="342547"/>
                    <a:pt x="184846" y="288309"/>
                  </a:cubicBezTo>
                  <a:cubicBezTo>
                    <a:pt x="317656" y="238458"/>
                    <a:pt x="453981" y="353937"/>
                    <a:pt x="527674" y="487208"/>
                  </a:cubicBezTo>
                  <a:cubicBezTo>
                    <a:pt x="517230" y="403741"/>
                    <a:pt x="508437" y="335423"/>
                    <a:pt x="518834" y="251594"/>
                  </a:cubicBezTo>
                  <a:cubicBezTo>
                    <a:pt x="549974" y="8412"/>
                    <a:pt x="724963" y="-39021"/>
                    <a:pt x="819337" y="27134"/>
                  </a:cubicBezTo>
                  <a:cubicBezTo>
                    <a:pt x="879423" y="69153"/>
                    <a:pt x="894664" y="185240"/>
                    <a:pt x="902601" y="266930"/>
                  </a:cubicBezTo>
                  <a:cubicBezTo>
                    <a:pt x="920764" y="486638"/>
                    <a:pt x="855175" y="436975"/>
                    <a:pt x="988194" y="305967"/>
                  </a:cubicBezTo>
                  <a:cubicBezTo>
                    <a:pt x="1190722" y="106863"/>
                    <a:pt x="1346722" y="253791"/>
                    <a:pt x="1339861" y="394264"/>
                  </a:cubicBezTo>
                  <a:cubicBezTo>
                    <a:pt x="1333408" y="519921"/>
                    <a:pt x="1188400" y="648133"/>
                    <a:pt x="1083552" y="717245"/>
                  </a:cubicBezTo>
                  <a:cubicBezTo>
                    <a:pt x="1425545" y="662136"/>
                    <a:pt x="1556304" y="923369"/>
                    <a:pt x="1373347" y="104115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3392662" y="4337483"/>
              <a:ext cx="387934" cy="428487"/>
            </a:xfrm>
            <a:custGeom>
              <a:rect b="b" l="l" r="r" t="t"/>
              <a:pathLst>
                <a:path extrusionOk="0" h="428487" w="387934">
                  <a:moveTo>
                    <a:pt x="381590" y="162766"/>
                  </a:moveTo>
                  <a:cubicBezTo>
                    <a:pt x="341909" y="-194"/>
                    <a:pt x="117224" y="-69735"/>
                    <a:pt x="32211" y="91540"/>
                  </a:cubicBezTo>
                  <a:cubicBezTo>
                    <a:pt x="-59307" y="265148"/>
                    <a:pt x="55708" y="456573"/>
                    <a:pt x="232224" y="425056"/>
                  </a:cubicBezTo>
                  <a:cubicBezTo>
                    <a:pt x="350499" y="403938"/>
                    <a:pt x="408050" y="271432"/>
                    <a:pt x="381590" y="162766"/>
                  </a:cubicBezTo>
                  <a:close/>
                </a:path>
              </a:pathLst>
            </a:custGeom>
            <a:solidFill>
              <a:srgbClr val="FDC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21"/>
            <p:cNvGrpSpPr/>
            <p:nvPr/>
          </p:nvGrpSpPr>
          <p:grpSpPr>
            <a:xfrm>
              <a:off x="3236165" y="4220828"/>
              <a:ext cx="674727" cy="674654"/>
              <a:chOff x="3236165" y="4220828"/>
              <a:chExt cx="674727" cy="674654"/>
            </a:xfrm>
          </p:grpSpPr>
          <p:sp>
            <p:nvSpPr>
              <p:cNvPr id="354" name="Google Shape;354;p21"/>
              <p:cNvSpPr/>
              <p:nvPr/>
            </p:nvSpPr>
            <p:spPr>
              <a:xfrm>
                <a:off x="3728979" y="4220828"/>
                <a:ext cx="42491" cy="88665"/>
              </a:xfrm>
              <a:custGeom>
                <a:rect b="b" l="l" r="r" t="t"/>
                <a:pathLst>
                  <a:path extrusionOk="0" h="88665" w="42491">
                    <a:moveTo>
                      <a:pt x="36204" y="431"/>
                    </a:moveTo>
                    <a:cubicBezTo>
                      <a:pt x="25822" y="-2418"/>
                      <a:pt x="25015" y="8640"/>
                      <a:pt x="12719" y="40103"/>
                    </a:cubicBezTo>
                    <a:cubicBezTo>
                      <a:pt x="3555" y="63537"/>
                      <a:pt x="1475" y="66558"/>
                      <a:pt x="248" y="73771"/>
                    </a:cubicBezTo>
                    <a:cubicBezTo>
                      <a:pt x="-2322" y="88908"/>
                      <a:pt x="15756" y="93517"/>
                      <a:pt x="21887" y="82884"/>
                    </a:cubicBezTo>
                    <a:cubicBezTo>
                      <a:pt x="28738" y="71007"/>
                      <a:pt x="39258" y="24347"/>
                      <a:pt x="42255" y="11082"/>
                    </a:cubicBezTo>
                    <a:cubicBezTo>
                      <a:pt x="43289" y="6526"/>
                      <a:pt x="40866" y="1709"/>
                      <a:pt x="36204" y="431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>
                <a:off x="3845818" y="4460638"/>
                <a:ext cx="65074" cy="31250"/>
              </a:xfrm>
              <a:custGeom>
                <a:rect b="b" l="l" r="r" t="t"/>
                <a:pathLst>
                  <a:path extrusionOk="0" h="31250" w="65074">
                    <a:moveTo>
                      <a:pt x="58637" y="3788"/>
                    </a:moveTo>
                    <a:cubicBezTo>
                      <a:pt x="-4600" y="-14870"/>
                      <a:pt x="-16181" y="42132"/>
                      <a:pt x="21437" y="29367"/>
                    </a:cubicBezTo>
                    <a:cubicBezTo>
                      <a:pt x="30135" y="26413"/>
                      <a:pt x="41971" y="21995"/>
                      <a:pt x="56275" y="21211"/>
                    </a:cubicBezTo>
                    <a:cubicBezTo>
                      <a:pt x="66848" y="20631"/>
                      <a:pt x="68209" y="6610"/>
                      <a:pt x="58637" y="3788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>
                <a:off x="3793883" y="4707474"/>
                <a:ext cx="60567" cy="42789"/>
              </a:xfrm>
              <a:custGeom>
                <a:rect b="b" l="l" r="r" t="t"/>
                <a:pathLst>
                  <a:path extrusionOk="0" h="42789" w="60567">
                    <a:moveTo>
                      <a:pt x="58926" y="28845"/>
                    </a:moveTo>
                    <a:cubicBezTo>
                      <a:pt x="21805" y="-25601"/>
                      <a:pt x="-23284" y="11193"/>
                      <a:pt x="13920" y="25110"/>
                    </a:cubicBezTo>
                    <a:cubicBezTo>
                      <a:pt x="22526" y="28327"/>
                      <a:pt x="34484" y="32394"/>
                      <a:pt x="46053" y="40838"/>
                    </a:cubicBezTo>
                    <a:cubicBezTo>
                      <a:pt x="54604" y="47074"/>
                      <a:pt x="64548" y="37085"/>
                      <a:pt x="58926" y="28845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>
                <a:off x="3632231" y="4820796"/>
                <a:ext cx="30919" cy="74686"/>
              </a:xfrm>
              <a:custGeom>
                <a:rect b="b" l="l" r="r" t="t"/>
                <a:pathLst>
                  <a:path extrusionOk="0" h="74686" w="30919">
                    <a:moveTo>
                      <a:pt x="29948" y="45504"/>
                    </a:moveTo>
                    <a:cubicBezTo>
                      <a:pt x="29801" y="44873"/>
                      <a:pt x="25047" y="24003"/>
                      <a:pt x="23170" y="12037"/>
                    </a:cubicBezTo>
                    <a:cubicBezTo>
                      <a:pt x="20682" y="-5781"/>
                      <a:pt x="4374" y="-697"/>
                      <a:pt x="2982" y="7401"/>
                    </a:cubicBezTo>
                    <a:cubicBezTo>
                      <a:pt x="-12620" y="97986"/>
                      <a:pt x="38499" y="82519"/>
                      <a:pt x="29948" y="45504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>
                <a:off x="3300247" y="4728971"/>
                <a:ext cx="56901" cy="60733"/>
              </a:xfrm>
              <a:custGeom>
                <a:rect b="b" l="l" r="r" t="t"/>
                <a:pathLst>
                  <a:path extrusionOk="0" h="60733" w="56901">
                    <a:moveTo>
                      <a:pt x="42156" y="1514"/>
                    </a:moveTo>
                    <a:cubicBezTo>
                      <a:pt x="-31116" y="56398"/>
                      <a:pt x="10317" y="71281"/>
                      <a:pt x="24916" y="53788"/>
                    </a:cubicBezTo>
                    <a:cubicBezTo>
                      <a:pt x="31544" y="45842"/>
                      <a:pt x="43340" y="29655"/>
                      <a:pt x="54069" y="16939"/>
                    </a:cubicBezTo>
                    <a:cubicBezTo>
                      <a:pt x="62694" y="6710"/>
                      <a:pt x="49560" y="-4036"/>
                      <a:pt x="42156" y="1514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1"/>
              <p:cNvSpPr/>
              <p:nvPr/>
            </p:nvSpPr>
            <p:spPr>
              <a:xfrm>
                <a:off x="3236165" y="4461035"/>
                <a:ext cx="81508" cy="31440"/>
              </a:xfrm>
              <a:custGeom>
                <a:rect b="b" l="l" r="r" t="t"/>
                <a:pathLst>
                  <a:path extrusionOk="0" h="31440" w="81508">
                    <a:moveTo>
                      <a:pt x="81349" y="21212"/>
                    </a:moveTo>
                    <a:cubicBezTo>
                      <a:pt x="83259" y="7010"/>
                      <a:pt x="67838" y="7896"/>
                      <a:pt x="45215" y="3394"/>
                    </a:cubicBezTo>
                    <a:cubicBezTo>
                      <a:pt x="43142" y="2984"/>
                      <a:pt x="18287" y="-1763"/>
                      <a:pt x="11140" y="710"/>
                    </a:cubicBezTo>
                    <a:cubicBezTo>
                      <a:pt x="-1772" y="5178"/>
                      <a:pt x="-14595" y="32096"/>
                      <a:pt x="41440" y="31269"/>
                    </a:cubicBezTo>
                    <a:cubicBezTo>
                      <a:pt x="65593" y="30916"/>
                      <a:pt x="79573" y="34419"/>
                      <a:pt x="81349" y="21212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1"/>
              <p:cNvSpPr/>
              <p:nvPr/>
            </p:nvSpPr>
            <p:spPr>
              <a:xfrm>
                <a:off x="3433303" y="4254208"/>
                <a:ext cx="42491" cy="59019"/>
              </a:xfrm>
              <a:custGeom>
                <a:rect b="b" l="l" r="r" t="t"/>
                <a:pathLst>
                  <a:path extrusionOk="0" h="59019" w="42491">
                    <a:moveTo>
                      <a:pt x="38444" y="31916"/>
                    </a:moveTo>
                    <a:cubicBezTo>
                      <a:pt x="28838" y="15057"/>
                      <a:pt x="32525" y="21394"/>
                      <a:pt x="22278" y="5764"/>
                    </a:cubicBezTo>
                    <a:cubicBezTo>
                      <a:pt x="14033" y="-6805"/>
                      <a:pt x="-3565" y="3459"/>
                      <a:pt x="640" y="14876"/>
                    </a:cubicBezTo>
                    <a:cubicBezTo>
                      <a:pt x="6528" y="30880"/>
                      <a:pt x="13770" y="52547"/>
                      <a:pt x="21707" y="56880"/>
                    </a:cubicBezTo>
                    <a:cubicBezTo>
                      <a:pt x="35184" y="64252"/>
                      <a:pt x="49743" y="51759"/>
                      <a:pt x="38444" y="31916"/>
                    </a:cubicBezTo>
                    <a:close/>
                  </a:path>
                </a:pathLst>
              </a:custGeom>
              <a:solidFill>
                <a:srgbClr val="FDCB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1" name="Google Shape;361;p21"/>
          <p:cNvGrpSpPr/>
          <p:nvPr/>
        </p:nvGrpSpPr>
        <p:grpSpPr>
          <a:xfrm>
            <a:off x="14512398" y="3382379"/>
            <a:ext cx="1326172" cy="1804687"/>
            <a:chOff x="14512398" y="3382379"/>
            <a:chExt cx="1326172" cy="1804687"/>
          </a:xfrm>
        </p:grpSpPr>
        <p:sp>
          <p:nvSpPr>
            <p:cNvPr id="362" name="Google Shape;362;p21"/>
            <p:cNvSpPr/>
            <p:nvPr/>
          </p:nvSpPr>
          <p:spPr>
            <a:xfrm>
              <a:off x="14606602" y="4361980"/>
              <a:ext cx="888583" cy="825086"/>
            </a:xfrm>
            <a:custGeom>
              <a:rect b="b" l="l" r="r" t="t"/>
              <a:pathLst>
                <a:path extrusionOk="0" h="825086" w="888583">
                  <a:moveTo>
                    <a:pt x="774244" y="509959"/>
                  </a:moveTo>
                  <a:cubicBezTo>
                    <a:pt x="671517" y="595281"/>
                    <a:pt x="720583" y="517802"/>
                    <a:pt x="711777" y="694135"/>
                  </a:cubicBezTo>
                  <a:cubicBezTo>
                    <a:pt x="704831" y="831659"/>
                    <a:pt x="667110" y="870366"/>
                    <a:pt x="514999" y="764402"/>
                  </a:cubicBezTo>
                  <a:cubicBezTo>
                    <a:pt x="427493" y="703068"/>
                    <a:pt x="471878" y="714333"/>
                    <a:pt x="349701" y="760132"/>
                  </a:cubicBezTo>
                  <a:cubicBezTo>
                    <a:pt x="177409" y="825216"/>
                    <a:pt x="123221" y="723869"/>
                    <a:pt x="165168" y="537766"/>
                  </a:cubicBezTo>
                  <a:cubicBezTo>
                    <a:pt x="152432" y="526829"/>
                    <a:pt x="19392" y="466307"/>
                    <a:pt x="2044" y="378466"/>
                  </a:cubicBezTo>
                  <a:cubicBezTo>
                    <a:pt x="-19900" y="265392"/>
                    <a:pt x="139305" y="235213"/>
                    <a:pt x="266652" y="233708"/>
                  </a:cubicBezTo>
                  <a:cubicBezTo>
                    <a:pt x="400114" y="-74640"/>
                    <a:pt x="546540" y="-88266"/>
                    <a:pt x="646529" y="255079"/>
                  </a:cubicBezTo>
                  <a:cubicBezTo>
                    <a:pt x="904625" y="283370"/>
                    <a:pt x="970880" y="346920"/>
                    <a:pt x="774244" y="509959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15335531" y="3921819"/>
              <a:ext cx="503039" cy="467096"/>
            </a:xfrm>
            <a:custGeom>
              <a:rect b="b" l="l" r="r" t="t"/>
              <a:pathLst>
                <a:path extrusionOk="0" h="467096" w="503039">
                  <a:moveTo>
                    <a:pt x="438310" y="288699"/>
                  </a:moveTo>
                  <a:cubicBezTo>
                    <a:pt x="380156" y="337000"/>
                    <a:pt x="407932" y="293139"/>
                    <a:pt x="402948" y="392963"/>
                  </a:cubicBezTo>
                  <a:cubicBezTo>
                    <a:pt x="399018" y="470818"/>
                    <a:pt x="377663" y="492730"/>
                    <a:pt x="291548" y="432742"/>
                  </a:cubicBezTo>
                  <a:cubicBezTo>
                    <a:pt x="242009" y="398020"/>
                    <a:pt x="267138" y="404398"/>
                    <a:pt x="197971" y="430324"/>
                  </a:cubicBezTo>
                  <a:cubicBezTo>
                    <a:pt x="100434" y="467168"/>
                    <a:pt x="69757" y="409794"/>
                    <a:pt x="93503" y="304440"/>
                  </a:cubicBezTo>
                  <a:cubicBezTo>
                    <a:pt x="86293" y="298246"/>
                    <a:pt x="10978" y="263986"/>
                    <a:pt x="1157" y="214256"/>
                  </a:cubicBezTo>
                  <a:cubicBezTo>
                    <a:pt x="-11265" y="150244"/>
                    <a:pt x="78863" y="133161"/>
                    <a:pt x="150956" y="132305"/>
                  </a:cubicBezTo>
                  <a:cubicBezTo>
                    <a:pt x="226509" y="-42255"/>
                    <a:pt x="309403" y="-49968"/>
                    <a:pt x="366007" y="144404"/>
                  </a:cubicBezTo>
                  <a:cubicBezTo>
                    <a:pt x="512118" y="160422"/>
                    <a:pt x="549630" y="196400"/>
                    <a:pt x="438310" y="288699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14512398" y="3382379"/>
              <a:ext cx="746760" cy="718323"/>
            </a:xfrm>
            <a:custGeom>
              <a:rect b="b" l="l" r="r" t="t"/>
              <a:pathLst>
                <a:path extrusionOk="0" h="718323" w="746760">
                  <a:moveTo>
                    <a:pt x="629225" y="471258"/>
                  </a:moveTo>
                  <a:cubicBezTo>
                    <a:pt x="531172" y="528489"/>
                    <a:pt x="583135" y="470356"/>
                    <a:pt x="551136" y="616994"/>
                  </a:cubicBezTo>
                  <a:cubicBezTo>
                    <a:pt x="526115" y="731350"/>
                    <a:pt x="489080" y="758550"/>
                    <a:pt x="376316" y="648490"/>
                  </a:cubicBezTo>
                  <a:cubicBezTo>
                    <a:pt x="311497" y="584860"/>
                    <a:pt x="347145" y="600492"/>
                    <a:pt x="238295" y="621870"/>
                  </a:cubicBezTo>
                  <a:cubicBezTo>
                    <a:pt x="84732" y="652435"/>
                    <a:pt x="53441" y="559894"/>
                    <a:pt x="114590" y="409683"/>
                  </a:cubicBezTo>
                  <a:cubicBezTo>
                    <a:pt x="105437" y="398739"/>
                    <a:pt x="2323" y="329446"/>
                    <a:pt x="37" y="253368"/>
                  </a:cubicBezTo>
                  <a:cubicBezTo>
                    <a:pt x="-2582" y="155489"/>
                    <a:pt x="135135" y="152374"/>
                    <a:pt x="242135" y="168858"/>
                  </a:cubicBezTo>
                  <a:cubicBezTo>
                    <a:pt x="397092" y="-71115"/>
                    <a:pt x="521780" y="-62131"/>
                    <a:pt x="557702" y="239724"/>
                  </a:cubicBezTo>
                  <a:cubicBezTo>
                    <a:pt x="770185" y="299420"/>
                    <a:pt x="816875" y="361945"/>
                    <a:pt x="629225" y="471258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21"/>
          <p:cNvSpPr txBox="1"/>
          <p:nvPr/>
        </p:nvSpPr>
        <p:spPr>
          <a:xfrm>
            <a:off x="4566979" y="3045749"/>
            <a:ext cx="9117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What can you say about these new changes?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Share it here!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3866914" y="1674149"/>
            <a:ext cx="10242118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rPr>
              <a:t>Awesome launch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ellow and Grey Teacher Newsletter Presentation">
  <a:themeElements>
    <a:clrScheme name="Office">
      <a:dk1>
        <a:srgbClr val="545454"/>
      </a:dk1>
      <a:lt1>
        <a:srgbClr val="FFFFFF"/>
      </a:lt1>
      <a:dk2>
        <a:srgbClr val="FDCB7F"/>
      </a:dk2>
      <a:lt2>
        <a:srgbClr val="F8E175"/>
      </a:lt2>
      <a:accent1>
        <a:srgbClr val="FAECA6"/>
      </a:accent1>
      <a:accent2>
        <a:srgbClr val="D5D5D5"/>
      </a:accent2>
      <a:accent3>
        <a:srgbClr val="F2E281"/>
      </a:accent3>
      <a:accent4>
        <a:srgbClr val="FDCB7F"/>
      </a:accent4>
      <a:accent5>
        <a:srgbClr val="F3F3F3"/>
      </a:accent5>
      <a:accent6>
        <a:srgbClr val="EDECE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