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Inter"/>
      <p:regular r:id="rId26"/>
      <p:bold r:id="rId27"/>
      <p:italic r:id="rId28"/>
      <p:boldItalic r:id="rId29"/>
    </p:embeddedFont>
    <p:embeddedFont>
      <p:font typeface="DM Serif Display"/>
      <p:regular r:id="rId30"/>
      <p: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Inter-regular.fntdata"/><Relationship Id="rId25" Type="http://schemas.openxmlformats.org/officeDocument/2006/relationships/slide" Target="slides/slide20.xml"/><Relationship Id="rId28" Type="http://schemas.openxmlformats.org/officeDocument/2006/relationships/font" Target="fonts/Inter-italic.fntdata"/><Relationship Id="rId27" Type="http://schemas.openxmlformats.org/officeDocument/2006/relationships/font" Target="fonts/Inter-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erifDisplay-italic.fntdata"/><Relationship Id="rId30" Type="http://schemas.openxmlformats.org/officeDocument/2006/relationships/font" Target="fonts/DMSerifDisplay-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13386025" y="2830575"/>
            <a:ext cx="4715700" cy="1217100"/>
          </a:xfrm>
          <a:prstGeom prst="rect">
            <a:avLst/>
          </a:prstGeom>
          <a:noFill/>
          <a:ln>
            <a:noFill/>
          </a:ln>
        </p:spPr>
      </p:sp>
      <p:sp>
        <p:nvSpPr>
          <p:cNvPr id="17" name="Google Shape;17;p3"/>
          <p:cNvSpPr/>
          <p:nvPr>
            <p:ph idx="3" type="pic"/>
          </p:nvPr>
        </p:nvSpPr>
        <p:spPr>
          <a:xfrm>
            <a:off x="13386025" y="4498638"/>
            <a:ext cx="4715700" cy="1217100"/>
          </a:xfrm>
          <a:prstGeom prst="rect">
            <a:avLst/>
          </a:prstGeom>
          <a:noFill/>
          <a:ln>
            <a:noFill/>
          </a:ln>
        </p:spPr>
      </p:sp>
      <p:sp>
        <p:nvSpPr>
          <p:cNvPr id="18" name="Google Shape;18;p3"/>
          <p:cNvSpPr/>
          <p:nvPr>
            <p:ph idx="4" type="pic"/>
          </p:nvPr>
        </p:nvSpPr>
        <p:spPr>
          <a:xfrm>
            <a:off x="13386025" y="6166700"/>
            <a:ext cx="4715700" cy="1217100"/>
          </a:xfrm>
          <a:prstGeom prst="rect">
            <a:avLst/>
          </a:prstGeom>
          <a:noFill/>
          <a:ln>
            <a:noFill/>
          </a:ln>
        </p:spPr>
      </p:sp>
      <p:sp>
        <p:nvSpPr>
          <p:cNvPr id="19" name="Google Shape;19;p3"/>
          <p:cNvSpPr/>
          <p:nvPr>
            <p:ph idx="5" type="pic"/>
          </p:nvPr>
        </p:nvSpPr>
        <p:spPr>
          <a:xfrm>
            <a:off x="13386025" y="7834763"/>
            <a:ext cx="4715700" cy="1217100"/>
          </a:xfrm>
          <a:prstGeom prst="rect">
            <a:avLst/>
          </a:prstGeom>
          <a:noFill/>
          <a:ln>
            <a:noFill/>
          </a:ln>
        </p:spPr>
      </p:sp>
      <p:cxnSp>
        <p:nvCxnSpPr>
          <p:cNvPr id="20" name="Google Shape;20;p3"/>
          <p:cNvCxnSpPr/>
          <p:nvPr/>
        </p:nvCxnSpPr>
        <p:spPr>
          <a:xfrm>
            <a:off x="204048" y="2605088"/>
            <a:ext cx="17880000" cy="0"/>
          </a:xfrm>
          <a:prstGeom prst="straightConnector1">
            <a:avLst/>
          </a:prstGeom>
          <a:noFill/>
          <a:ln cap="flat" cmpd="sng" w="38100">
            <a:solidFill>
              <a:srgbClr val="FFFFFF"/>
            </a:solidFill>
            <a:prstDash val="solid"/>
            <a:round/>
            <a:headEnd len="sm" w="sm" type="none"/>
            <a:tailEnd len="sm" w="sm" type="none"/>
          </a:ln>
        </p:spPr>
      </p:cxnSp>
      <p:cxnSp>
        <p:nvCxnSpPr>
          <p:cNvPr id="21" name="Google Shape;21;p3"/>
          <p:cNvCxnSpPr/>
          <p:nvPr/>
        </p:nvCxnSpPr>
        <p:spPr>
          <a:xfrm>
            <a:off x="204048" y="4273153"/>
            <a:ext cx="17880000" cy="0"/>
          </a:xfrm>
          <a:prstGeom prst="straightConnector1">
            <a:avLst/>
          </a:prstGeom>
          <a:noFill/>
          <a:ln cap="flat" cmpd="sng" w="38100">
            <a:solidFill>
              <a:srgbClr val="FFFFFF"/>
            </a:solidFill>
            <a:prstDash val="solid"/>
            <a:round/>
            <a:headEnd len="sm" w="sm" type="none"/>
            <a:tailEnd len="sm" w="sm" type="none"/>
          </a:ln>
        </p:spPr>
      </p:cxnSp>
      <p:cxnSp>
        <p:nvCxnSpPr>
          <p:cNvPr id="22" name="Google Shape;22;p3"/>
          <p:cNvCxnSpPr/>
          <p:nvPr/>
        </p:nvCxnSpPr>
        <p:spPr>
          <a:xfrm>
            <a:off x="204048" y="5941219"/>
            <a:ext cx="17880000" cy="0"/>
          </a:xfrm>
          <a:prstGeom prst="straightConnector1">
            <a:avLst/>
          </a:prstGeom>
          <a:noFill/>
          <a:ln cap="flat" cmpd="sng" w="38100">
            <a:solidFill>
              <a:srgbClr val="FFFFFF"/>
            </a:solidFill>
            <a:prstDash val="solid"/>
            <a:round/>
            <a:headEnd len="sm" w="sm" type="none"/>
            <a:tailEnd len="sm" w="sm" type="none"/>
          </a:ln>
        </p:spPr>
      </p:cxnSp>
      <p:cxnSp>
        <p:nvCxnSpPr>
          <p:cNvPr id="23" name="Google Shape;23;p3"/>
          <p:cNvCxnSpPr/>
          <p:nvPr/>
        </p:nvCxnSpPr>
        <p:spPr>
          <a:xfrm>
            <a:off x="204048" y="7609284"/>
            <a:ext cx="17880000" cy="0"/>
          </a:xfrm>
          <a:prstGeom prst="straightConnector1">
            <a:avLst/>
          </a:prstGeom>
          <a:noFill/>
          <a:ln cap="flat" cmpd="sng" w="38100">
            <a:solidFill>
              <a:srgbClr val="FFFFFF"/>
            </a:solidFill>
            <a:prstDash val="solid"/>
            <a:round/>
            <a:headEnd len="sm" w="sm" type="none"/>
            <a:tailEnd len="sm" w="sm" type="none"/>
          </a:ln>
        </p:spPr>
      </p:cxnSp>
      <p:cxnSp>
        <p:nvCxnSpPr>
          <p:cNvPr id="24" name="Google Shape;24;p3"/>
          <p:cNvCxnSpPr/>
          <p:nvPr/>
        </p:nvCxnSpPr>
        <p:spPr>
          <a:xfrm>
            <a:off x="204048" y="9277350"/>
            <a:ext cx="17880000" cy="0"/>
          </a:xfrm>
          <a:prstGeom prst="straightConnector1">
            <a:avLst/>
          </a:prstGeom>
          <a:noFill/>
          <a:ln cap="flat" cmpd="sng" w="38100">
            <a:solidFill>
              <a:srgbClr val="FFFFFF"/>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obj">
  <p:cSld name="OBJECT">
    <p:bg>
      <p:bgPr>
        <a:solidFill>
          <a:srgbClr val="FFFFFF"/>
        </a:solidFill>
      </p:bgPr>
    </p:bg>
    <p:spTree>
      <p:nvGrpSpPr>
        <p:cNvPr id="25" name="Shape 25"/>
        <p:cNvGrpSpPr/>
        <p:nvPr/>
      </p:nvGrpSpPr>
      <p:grpSpPr>
        <a:xfrm>
          <a:off x="0" y="0"/>
          <a:ext cx="0" cy="0"/>
          <a:chOff x="0" y="0"/>
          <a:chExt cx="0" cy="0"/>
        </a:xfrm>
      </p:grpSpPr>
      <p:sp>
        <p:nvSpPr>
          <p:cNvPr id="26" name="Google Shape;26;p4"/>
          <p:cNvSpPr/>
          <p:nvPr>
            <p:ph idx="2" type="pic"/>
          </p:nvPr>
        </p:nvSpPr>
        <p:spPr>
          <a:xfrm>
            <a:off x="0" y="826000"/>
            <a:ext cx="18288000" cy="8634900"/>
          </a:xfrm>
          <a:prstGeom prst="rect">
            <a:avLst/>
          </a:prstGeom>
          <a:noFill/>
          <a:ln>
            <a:noFill/>
          </a:ln>
        </p:spPr>
      </p:sp>
      <p:pic>
        <p:nvPicPr>
          <p:cNvPr id="27" name="Google Shape;27;p4"/>
          <p:cNvPicPr preferRelativeResize="0"/>
          <p:nvPr/>
        </p:nvPicPr>
        <p:blipFill rotWithShape="1">
          <a:blip r:embed="rId2">
            <a:alphaModFix/>
          </a:blip>
          <a:srcRect b="0" l="0" r="0" t="0"/>
          <a:stretch/>
        </p:blipFill>
        <p:spPr>
          <a:xfrm>
            <a:off x="-5135657" y="3269900"/>
            <a:ext cx="22879440" cy="49190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28" name="Shape 28"/>
        <p:cNvGrpSpPr/>
        <p:nvPr/>
      </p:nvGrpSpPr>
      <p:grpSpPr>
        <a:xfrm>
          <a:off x="0" y="0"/>
          <a:ext cx="0" cy="0"/>
          <a:chOff x="0" y="0"/>
          <a:chExt cx="0" cy="0"/>
        </a:xfrm>
      </p:grpSpPr>
      <p:sp>
        <p:nvSpPr>
          <p:cNvPr id="29" name="Google Shape;29;p5"/>
          <p:cNvSpPr/>
          <p:nvPr>
            <p:ph idx="2" type="pic"/>
          </p:nvPr>
        </p:nvSpPr>
        <p:spPr>
          <a:xfrm>
            <a:off x="-3919225" y="839325"/>
            <a:ext cx="13345500" cy="8651400"/>
          </a:xfrm>
          <a:prstGeom prst="roundRect">
            <a:avLst>
              <a:gd fmla="val 50000" name="adj"/>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30" name="Shape 30"/>
        <p:cNvGrpSpPr/>
        <p:nvPr/>
      </p:nvGrpSpPr>
      <p:grpSpPr>
        <a:xfrm>
          <a:off x="0" y="0"/>
          <a:ext cx="0" cy="0"/>
          <a:chOff x="0" y="0"/>
          <a:chExt cx="0" cy="0"/>
        </a:xfrm>
      </p:grpSpPr>
      <p:sp>
        <p:nvSpPr>
          <p:cNvPr id="31" name="Google Shape;31;p6"/>
          <p:cNvSpPr/>
          <p:nvPr>
            <p:ph idx="2" type="pic"/>
          </p:nvPr>
        </p:nvSpPr>
        <p:spPr>
          <a:xfrm>
            <a:off x="0" y="0"/>
            <a:ext cx="18288000" cy="10287000"/>
          </a:xfrm>
          <a:prstGeom prst="rect">
            <a:avLst/>
          </a:prstGeom>
          <a:noFill/>
          <a:ln>
            <a:noFill/>
          </a:ln>
        </p:spPr>
      </p:sp>
      <p:grpSp>
        <p:nvGrpSpPr>
          <p:cNvPr id="32" name="Google Shape;32;p6"/>
          <p:cNvGrpSpPr/>
          <p:nvPr/>
        </p:nvGrpSpPr>
        <p:grpSpPr>
          <a:xfrm rot="-5400000">
            <a:off x="9105184" y="-363019"/>
            <a:ext cx="7355205" cy="11013038"/>
            <a:chOff x="0" y="0"/>
            <a:chExt cx="660400" cy="988825"/>
          </a:xfrm>
        </p:grpSpPr>
        <p:sp>
          <p:nvSpPr>
            <p:cNvPr id="33" name="Google Shape;33;p6"/>
            <p:cNvSpPr/>
            <p:nvPr/>
          </p:nvSpPr>
          <p:spPr>
            <a:xfrm>
              <a:off x="0" y="0"/>
              <a:ext cx="660400" cy="988708"/>
            </a:xfrm>
            <a:custGeom>
              <a:rect b="b" l="l" r="r" t="t"/>
              <a:pathLst>
                <a:path extrusionOk="0" h="988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409"/>
                  </a:cubicBezTo>
                  <a:lnTo>
                    <a:pt x="660400" y="988708"/>
                  </a:lnTo>
                  <a:lnTo>
                    <a:pt x="0" y="988708"/>
                  </a:lnTo>
                  <a:lnTo>
                    <a:pt x="0" y="332896"/>
                  </a:lnTo>
                  <a:cubicBezTo>
                    <a:pt x="1782" y="185660"/>
                    <a:pt x="93019" y="64045"/>
                    <a:pt x="220252" y="1907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nvSpPr>
          <p:spPr>
            <a:xfrm>
              <a:off x="0" y="98425"/>
              <a:ext cx="660300" cy="890400"/>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FFFFF"/>
              </a:buClr>
              <a:buSzPts val="4400"/>
              <a:buFont typeface="DM Serif Display"/>
              <a:buNone/>
              <a:defRPr i="0" sz="4400" u="none" cap="none" strike="noStrike">
                <a:solidFill>
                  <a:srgbClr val="FFFFFF"/>
                </a:solidFill>
                <a:latin typeface="DM Serif Display"/>
                <a:ea typeface="DM Serif Display"/>
                <a:cs typeface="DM Serif Display"/>
                <a:sym typeface="DM Serif Display"/>
              </a:defRPr>
            </a:lvl1pPr>
            <a:lvl2pPr lvl="1">
              <a:spcBef>
                <a:spcPts val="0"/>
              </a:spcBef>
              <a:spcAft>
                <a:spcPts val="0"/>
              </a:spcAft>
              <a:buClr>
                <a:srgbClr val="FFFFFF"/>
              </a:buClr>
              <a:buSzPts val="1400"/>
              <a:buNone/>
              <a:defRPr sz="1800">
                <a:solidFill>
                  <a:srgbClr val="FFFFFF"/>
                </a:solidFill>
              </a:defRPr>
            </a:lvl2pPr>
            <a:lvl3pPr lvl="2">
              <a:spcBef>
                <a:spcPts val="0"/>
              </a:spcBef>
              <a:spcAft>
                <a:spcPts val="0"/>
              </a:spcAft>
              <a:buClr>
                <a:srgbClr val="FFFFFF"/>
              </a:buClr>
              <a:buSzPts val="1400"/>
              <a:buNone/>
              <a:defRPr sz="1800">
                <a:solidFill>
                  <a:srgbClr val="FFFFFF"/>
                </a:solidFill>
              </a:defRPr>
            </a:lvl3pPr>
            <a:lvl4pPr lvl="3">
              <a:spcBef>
                <a:spcPts val="0"/>
              </a:spcBef>
              <a:spcAft>
                <a:spcPts val="0"/>
              </a:spcAft>
              <a:buClr>
                <a:srgbClr val="FFFFFF"/>
              </a:buClr>
              <a:buSzPts val="1400"/>
              <a:buNone/>
              <a:defRPr sz="1800">
                <a:solidFill>
                  <a:srgbClr val="FFFFFF"/>
                </a:solidFill>
              </a:defRPr>
            </a:lvl4pPr>
            <a:lvl5pPr lvl="4">
              <a:spcBef>
                <a:spcPts val="0"/>
              </a:spcBef>
              <a:spcAft>
                <a:spcPts val="0"/>
              </a:spcAft>
              <a:buClr>
                <a:srgbClr val="FFFFFF"/>
              </a:buClr>
              <a:buSzPts val="1400"/>
              <a:buNone/>
              <a:defRPr sz="1800">
                <a:solidFill>
                  <a:srgbClr val="FFFFFF"/>
                </a:solidFill>
              </a:defRPr>
            </a:lvl5pPr>
            <a:lvl6pPr lvl="5">
              <a:spcBef>
                <a:spcPts val="0"/>
              </a:spcBef>
              <a:spcAft>
                <a:spcPts val="0"/>
              </a:spcAft>
              <a:buClr>
                <a:srgbClr val="FFFFFF"/>
              </a:buClr>
              <a:buSzPts val="1400"/>
              <a:buNone/>
              <a:defRPr sz="1800">
                <a:solidFill>
                  <a:srgbClr val="FFFFFF"/>
                </a:solidFill>
              </a:defRPr>
            </a:lvl6pPr>
            <a:lvl7pPr lvl="6">
              <a:spcBef>
                <a:spcPts val="0"/>
              </a:spcBef>
              <a:spcAft>
                <a:spcPts val="0"/>
              </a:spcAft>
              <a:buClr>
                <a:srgbClr val="FFFFFF"/>
              </a:buClr>
              <a:buSzPts val="1400"/>
              <a:buNone/>
              <a:defRPr sz="1800">
                <a:solidFill>
                  <a:srgbClr val="FFFFFF"/>
                </a:solidFill>
              </a:defRPr>
            </a:lvl7pPr>
            <a:lvl8pPr lvl="7">
              <a:spcBef>
                <a:spcPts val="0"/>
              </a:spcBef>
              <a:spcAft>
                <a:spcPts val="0"/>
              </a:spcAft>
              <a:buClr>
                <a:srgbClr val="FFFFFF"/>
              </a:buClr>
              <a:buSzPts val="1400"/>
              <a:buNone/>
              <a:defRPr sz="1800">
                <a:solidFill>
                  <a:srgbClr val="FFFFFF"/>
                </a:solidFill>
              </a:defRPr>
            </a:lvl8pPr>
            <a:lvl9pPr lvl="8">
              <a:spcBef>
                <a:spcPts val="0"/>
              </a:spcBef>
              <a:spcAft>
                <a:spcPts val="0"/>
              </a:spcAft>
              <a:buClr>
                <a:srgbClr val="FFFFFF"/>
              </a:buClr>
              <a:buSzPts val="1400"/>
              <a:buNone/>
              <a:defRPr sz="1800">
                <a:solidFill>
                  <a:srgbClr val="FFFFFF"/>
                </a:solidFil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FFFFFF"/>
              </a:buClr>
              <a:buSzPts val="3200"/>
              <a:buFont typeface="Inter"/>
              <a:buChar char="•"/>
              <a:defRPr i="0" sz="3200" u="none" cap="none" strike="noStrike">
                <a:solidFill>
                  <a:srgbClr val="FFFFFF"/>
                </a:solidFill>
                <a:latin typeface="Inter"/>
                <a:ea typeface="Inter"/>
                <a:cs typeface="Inter"/>
                <a:sym typeface="Inter"/>
              </a:defRPr>
            </a:lvl1pPr>
            <a:lvl2pPr indent="-406400" lvl="1" marL="914400" marR="0" rtl="0" algn="l">
              <a:spcBef>
                <a:spcPts val="560"/>
              </a:spcBef>
              <a:spcAft>
                <a:spcPts val="0"/>
              </a:spcAft>
              <a:buClr>
                <a:srgbClr val="FFFFFF"/>
              </a:buClr>
              <a:buSzPts val="2800"/>
              <a:buFont typeface="Inter"/>
              <a:buChar char="–"/>
              <a:defRPr i="0" sz="2800" u="none" cap="none" strike="noStrike">
                <a:solidFill>
                  <a:srgbClr val="FFFFFF"/>
                </a:solidFill>
                <a:latin typeface="Inter"/>
                <a:ea typeface="Inter"/>
                <a:cs typeface="Inter"/>
                <a:sym typeface="Inter"/>
              </a:defRPr>
            </a:lvl2pPr>
            <a:lvl3pPr indent="-381000" lvl="2" marL="1371600" marR="0" rtl="0" algn="l">
              <a:spcBef>
                <a:spcPts val="480"/>
              </a:spcBef>
              <a:spcAft>
                <a:spcPts val="0"/>
              </a:spcAft>
              <a:buClr>
                <a:srgbClr val="FFFFFF"/>
              </a:buClr>
              <a:buSzPts val="2400"/>
              <a:buFont typeface="Inter"/>
              <a:buChar char="•"/>
              <a:defRPr i="0" sz="2400" u="none" cap="none" strike="noStrike">
                <a:solidFill>
                  <a:srgbClr val="FFFFFF"/>
                </a:solidFill>
                <a:latin typeface="Inter"/>
                <a:ea typeface="Inter"/>
                <a:cs typeface="Inter"/>
                <a:sym typeface="Inter"/>
              </a:defRPr>
            </a:lvl3pPr>
            <a:lvl4pPr indent="-355600" lvl="3" marL="1828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4pPr>
            <a:lvl5pPr indent="-355600" lvl="4" marL="22860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5pPr>
            <a:lvl6pPr indent="-355600" lvl="5" marL="27432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6pPr>
            <a:lvl7pPr indent="-355600" lvl="6" marL="32004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7pPr>
            <a:lvl8pPr indent="-355600" lvl="7" marL="36576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8pPr>
            <a:lvl9pPr indent="-355600" lvl="8" marL="4114800" marR="0" rtl="0" algn="l">
              <a:spcBef>
                <a:spcPts val="400"/>
              </a:spcBef>
              <a:spcAft>
                <a:spcPts val="0"/>
              </a:spcAft>
              <a:buClr>
                <a:srgbClr val="FFFFFF"/>
              </a:buClr>
              <a:buSzPts val="2000"/>
              <a:buFont typeface="Inter"/>
              <a:buChar char="•"/>
              <a:defRPr i="0" sz="2000" u="none" cap="none" strike="noStrike">
                <a:solidFill>
                  <a:srgbClr val="FFFFFF"/>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7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8.png"/><Relationship Id="rId10" Type="http://schemas.openxmlformats.org/officeDocument/2006/relationships/image" Target="../media/image21.png"/><Relationship Id="rId9"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8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8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0.png"/><Relationship Id="rId6" Type="http://schemas.openxmlformats.org/officeDocument/2006/relationships/image" Target="../media/image49.png"/><Relationship Id="rId7" Type="http://schemas.openxmlformats.org/officeDocument/2006/relationships/image" Target="../media/image28.png"/><Relationship Id="rId8" Type="http://schemas.openxmlformats.org/officeDocument/2006/relationships/image" Target="../media/image44.png"/></Relationships>
</file>

<file path=ppt/slides/_rels/slide19.xml.rels><?xml version="1.0" encoding="UTF-8" standalone="yes"?><Relationships xmlns="http://schemas.openxmlformats.org/package/2006/relationships"><Relationship Id="rId40" Type="http://schemas.openxmlformats.org/officeDocument/2006/relationships/image" Target="../media/image69.png"/><Relationship Id="rId20" Type="http://schemas.openxmlformats.org/officeDocument/2006/relationships/image" Target="../media/image46.png"/><Relationship Id="rId42" Type="http://schemas.openxmlformats.org/officeDocument/2006/relationships/image" Target="../media/image81.gif"/><Relationship Id="rId41" Type="http://schemas.openxmlformats.org/officeDocument/2006/relationships/image" Target="../media/image70.png"/><Relationship Id="rId22" Type="http://schemas.openxmlformats.org/officeDocument/2006/relationships/image" Target="../media/image55.png"/><Relationship Id="rId44" Type="http://schemas.openxmlformats.org/officeDocument/2006/relationships/image" Target="../media/image78.gif"/><Relationship Id="rId21" Type="http://schemas.openxmlformats.org/officeDocument/2006/relationships/image" Target="../media/image48.png"/><Relationship Id="rId43" Type="http://schemas.openxmlformats.org/officeDocument/2006/relationships/image" Target="../media/image83.gif"/><Relationship Id="rId24" Type="http://schemas.openxmlformats.org/officeDocument/2006/relationships/image" Target="../media/image57.png"/><Relationship Id="rId46" Type="http://schemas.openxmlformats.org/officeDocument/2006/relationships/image" Target="../media/image74.gif"/><Relationship Id="rId23" Type="http://schemas.openxmlformats.org/officeDocument/2006/relationships/image" Target="../media/image43.png"/><Relationship Id="rId45" Type="http://schemas.openxmlformats.org/officeDocument/2006/relationships/image" Target="../media/image73.gif"/><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27.png"/><Relationship Id="rId9" Type="http://schemas.openxmlformats.org/officeDocument/2006/relationships/image" Target="../media/image36.png"/><Relationship Id="rId26" Type="http://schemas.openxmlformats.org/officeDocument/2006/relationships/image" Target="../media/image52.png"/><Relationship Id="rId48" Type="http://schemas.openxmlformats.org/officeDocument/2006/relationships/image" Target="../media/image77.gif"/><Relationship Id="rId25" Type="http://schemas.openxmlformats.org/officeDocument/2006/relationships/image" Target="../media/image51.png"/><Relationship Id="rId47" Type="http://schemas.openxmlformats.org/officeDocument/2006/relationships/image" Target="../media/image79.gif"/><Relationship Id="rId28" Type="http://schemas.openxmlformats.org/officeDocument/2006/relationships/image" Target="../media/image67.png"/><Relationship Id="rId27" Type="http://schemas.openxmlformats.org/officeDocument/2006/relationships/image" Target="../media/image50.png"/><Relationship Id="rId5" Type="http://schemas.openxmlformats.org/officeDocument/2006/relationships/image" Target="../media/image26.png"/><Relationship Id="rId6" Type="http://schemas.openxmlformats.org/officeDocument/2006/relationships/image" Target="../media/image39.png"/><Relationship Id="rId29" Type="http://schemas.openxmlformats.org/officeDocument/2006/relationships/image" Target="../media/image62.png"/><Relationship Id="rId7" Type="http://schemas.openxmlformats.org/officeDocument/2006/relationships/image" Target="../media/image30.png"/><Relationship Id="rId8" Type="http://schemas.openxmlformats.org/officeDocument/2006/relationships/image" Target="../media/image32.png"/><Relationship Id="rId31" Type="http://schemas.openxmlformats.org/officeDocument/2006/relationships/image" Target="../media/image60.png"/><Relationship Id="rId30" Type="http://schemas.openxmlformats.org/officeDocument/2006/relationships/image" Target="../media/image58.png"/><Relationship Id="rId11" Type="http://schemas.openxmlformats.org/officeDocument/2006/relationships/image" Target="../media/image40.png"/><Relationship Id="rId33" Type="http://schemas.openxmlformats.org/officeDocument/2006/relationships/image" Target="../media/image72.png"/><Relationship Id="rId10" Type="http://schemas.openxmlformats.org/officeDocument/2006/relationships/image" Target="../media/image34.png"/><Relationship Id="rId32" Type="http://schemas.openxmlformats.org/officeDocument/2006/relationships/image" Target="../media/image59.png"/><Relationship Id="rId13" Type="http://schemas.openxmlformats.org/officeDocument/2006/relationships/image" Target="../media/image53.png"/><Relationship Id="rId35" Type="http://schemas.openxmlformats.org/officeDocument/2006/relationships/image" Target="../media/image61.png"/><Relationship Id="rId12" Type="http://schemas.openxmlformats.org/officeDocument/2006/relationships/image" Target="../media/image38.png"/><Relationship Id="rId34" Type="http://schemas.openxmlformats.org/officeDocument/2006/relationships/image" Target="../media/image71.png"/><Relationship Id="rId15" Type="http://schemas.openxmlformats.org/officeDocument/2006/relationships/image" Target="../media/image35.png"/><Relationship Id="rId37" Type="http://schemas.openxmlformats.org/officeDocument/2006/relationships/image" Target="../media/image63.png"/><Relationship Id="rId14" Type="http://schemas.openxmlformats.org/officeDocument/2006/relationships/image" Target="../media/image42.png"/><Relationship Id="rId36" Type="http://schemas.openxmlformats.org/officeDocument/2006/relationships/image" Target="../media/image65.png"/><Relationship Id="rId17" Type="http://schemas.openxmlformats.org/officeDocument/2006/relationships/image" Target="../media/image56.png"/><Relationship Id="rId39" Type="http://schemas.openxmlformats.org/officeDocument/2006/relationships/image" Target="../media/image64.png"/><Relationship Id="rId16" Type="http://schemas.openxmlformats.org/officeDocument/2006/relationships/image" Target="../media/image45.png"/><Relationship Id="rId38" Type="http://schemas.openxmlformats.org/officeDocument/2006/relationships/image" Target="../media/image66.png"/><Relationship Id="rId19" Type="http://schemas.openxmlformats.org/officeDocument/2006/relationships/image" Target="../media/image47.png"/><Relationship Id="rId18"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7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7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7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74.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 name="Shape 38"/>
        <p:cNvGrpSpPr/>
        <p:nvPr/>
      </p:nvGrpSpPr>
      <p:grpSpPr>
        <a:xfrm>
          <a:off x="0" y="0"/>
          <a:ext cx="0" cy="0"/>
          <a:chOff x="0" y="0"/>
          <a:chExt cx="0" cy="0"/>
        </a:xfrm>
      </p:grpSpPr>
      <p:pic>
        <p:nvPicPr>
          <p:cNvPr id="39" name="Google Shape;39;p7"/>
          <p:cNvPicPr preferRelativeResize="0"/>
          <p:nvPr/>
        </p:nvPicPr>
        <p:blipFill>
          <a:blip r:embed="rId3">
            <a:alphaModFix/>
          </a:blip>
          <a:stretch>
            <a:fillRect/>
          </a:stretch>
        </p:blipFill>
        <p:spPr>
          <a:xfrm>
            <a:off x="0" y="2705723"/>
            <a:ext cx="18288000" cy="7581305"/>
          </a:xfrm>
          <a:prstGeom prst="rect">
            <a:avLst/>
          </a:prstGeom>
          <a:noFill/>
          <a:ln>
            <a:noFill/>
          </a:ln>
        </p:spPr>
      </p:pic>
      <p:pic>
        <p:nvPicPr>
          <p:cNvPr id="40" name="Google Shape;40;p7"/>
          <p:cNvPicPr preferRelativeResize="0"/>
          <p:nvPr/>
        </p:nvPicPr>
        <p:blipFill rotWithShape="1">
          <a:blip r:embed="rId4">
            <a:alphaModFix/>
          </a:blip>
          <a:srcRect b="0" l="11723" r="0" t="0"/>
          <a:stretch/>
        </p:blipFill>
        <p:spPr>
          <a:xfrm>
            <a:off x="-1" y="666650"/>
            <a:ext cx="9866276" cy="2235275"/>
          </a:xfrm>
          <a:prstGeom prst="rect">
            <a:avLst/>
          </a:prstGeom>
          <a:noFill/>
          <a:ln>
            <a:noFill/>
          </a:ln>
        </p:spPr>
      </p:pic>
      <p:sp>
        <p:nvSpPr>
          <p:cNvPr id="41" name="Google Shape;41;p7"/>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42" name="Google Shape;42;p7"/>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43" name="Google Shape;43;p7"/>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
        <p:nvSpPr>
          <p:cNvPr id="44" name="Google Shape;44;p7"/>
          <p:cNvSpPr txBox="1"/>
          <p:nvPr/>
        </p:nvSpPr>
        <p:spPr>
          <a:xfrm>
            <a:off x="204048" y="1123950"/>
            <a:ext cx="7927079" cy="75184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FFFFFF"/>
                </a:solidFill>
                <a:latin typeface="Inter"/>
                <a:ea typeface="Inter"/>
                <a:cs typeface="Inter"/>
                <a:sym typeface="Inter"/>
              </a:rPr>
              <a:t>Election News Slides</a:t>
            </a:r>
            <a:endParaRPr/>
          </a:p>
        </p:txBody>
      </p:sp>
      <p:sp>
        <p:nvSpPr>
          <p:cNvPr id="45" name="Google Shape;45;p7"/>
          <p:cNvSpPr txBox="1"/>
          <p:nvPr/>
        </p:nvSpPr>
        <p:spPr>
          <a:xfrm>
            <a:off x="12567372" y="1047057"/>
            <a:ext cx="5516579" cy="737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A presentation designed to showcase a election news and information.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2" name="Shape 172"/>
        <p:cNvGrpSpPr/>
        <p:nvPr/>
      </p:nvGrpSpPr>
      <p:grpSpPr>
        <a:xfrm>
          <a:off x="0" y="0"/>
          <a:ext cx="0" cy="0"/>
          <a:chOff x="0" y="0"/>
          <a:chExt cx="0" cy="0"/>
        </a:xfrm>
      </p:grpSpPr>
      <p:pic>
        <p:nvPicPr>
          <p:cNvPr id="173" name="Google Shape;173;p16"/>
          <p:cNvPicPr preferRelativeResize="0"/>
          <p:nvPr/>
        </p:nvPicPr>
        <p:blipFill>
          <a:blip r:embed="rId3">
            <a:alphaModFix/>
          </a:blip>
          <a:stretch>
            <a:fillRect/>
          </a:stretch>
        </p:blipFill>
        <p:spPr>
          <a:xfrm>
            <a:off x="-3" y="11"/>
            <a:ext cx="18299515" cy="5691800"/>
          </a:xfrm>
          <a:prstGeom prst="rect">
            <a:avLst/>
          </a:prstGeom>
          <a:noFill/>
          <a:ln>
            <a:noFill/>
          </a:ln>
        </p:spPr>
      </p:pic>
      <p:sp>
        <p:nvSpPr>
          <p:cNvPr id="174" name="Google Shape;174;p16"/>
          <p:cNvSpPr txBox="1"/>
          <p:nvPr/>
        </p:nvSpPr>
        <p:spPr>
          <a:xfrm>
            <a:off x="9144000" y="8168464"/>
            <a:ext cx="89400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175" name="Google Shape;175;p16"/>
          <p:cNvSpPr txBox="1"/>
          <p:nvPr/>
        </p:nvSpPr>
        <p:spPr>
          <a:xfrm>
            <a:off x="204048" y="8305624"/>
            <a:ext cx="8357568"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FFFF"/>
                </a:solidFill>
                <a:latin typeface="Inter"/>
                <a:ea typeface="Inter"/>
                <a:cs typeface="Inter"/>
                <a:sym typeface="Inter"/>
              </a:rPr>
              <a:t>Why Vote?</a:t>
            </a:r>
            <a:endParaRPr/>
          </a:p>
        </p:txBody>
      </p:sp>
      <p:sp>
        <p:nvSpPr>
          <p:cNvPr id="176" name="Google Shape;176;p16"/>
          <p:cNvSpPr txBox="1"/>
          <p:nvPr/>
        </p:nvSpPr>
        <p:spPr>
          <a:xfrm>
            <a:off x="204048" y="5855058"/>
            <a:ext cx="8309404" cy="36576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1" lang="en-US" sz="2100" u="none" cap="none" strike="noStrike">
                <a:solidFill>
                  <a:srgbClr val="FFFFFF"/>
                </a:solidFill>
                <a:latin typeface="Inter"/>
                <a:ea typeface="Inter"/>
                <a:cs typeface="Inter"/>
                <a:sym typeface="Inter"/>
              </a:rPr>
              <a:t>“You can write a short description of the photo here.”</a:t>
            </a:r>
            <a:endParaRPr/>
          </a:p>
        </p:txBody>
      </p:sp>
      <p:sp>
        <p:nvSpPr>
          <p:cNvPr id="177" name="Google Shape;177;p16"/>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178" name="Google Shape;178;p16"/>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179" name="Google Shape;179;p16"/>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3" name="Shape 183"/>
        <p:cNvGrpSpPr/>
        <p:nvPr/>
      </p:nvGrpSpPr>
      <p:grpSpPr>
        <a:xfrm>
          <a:off x="0" y="0"/>
          <a:ext cx="0" cy="0"/>
          <a:chOff x="0" y="0"/>
          <a:chExt cx="0" cy="0"/>
        </a:xfrm>
      </p:grpSpPr>
      <p:pic>
        <p:nvPicPr>
          <p:cNvPr id="184" name="Google Shape;184;p17"/>
          <p:cNvPicPr preferRelativeResize="0"/>
          <p:nvPr/>
        </p:nvPicPr>
        <p:blipFill>
          <a:blip r:embed="rId3">
            <a:alphaModFix/>
          </a:blip>
          <a:stretch>
            <a:fillRect/>
          </a:stretch>
        </p:blipFill>
        <p:spPr>
          <a:xfrm>
            <a:off x="-2050" y="0"/>
            <a:ext cx="10096500" cy="10287000"/>
          </a:xfrm>
          <a:prstGeom prst="rect">
            <a:avLst/>
          </a:prstGeom>
          <a:noFill/>
          <a:ln>
            <a:noFill/>
          </a:ln>
        </p:spPr>
      </p:pic>
      <p:sp>
        <p:nvSpPr>
          <p:cNvPr id="185" name="Google Shape;185;p17"/>
          <p:cNvSpPr txBox="1"/>
          <p:nvPr/>
        </p:nvSpPr>
        <p:spPr>
          <a:xfrm>
            <a:off x="10296453" y="2537220"/>
            <a:ext cx="7787400" cy="6141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It serves a variety of purposes, making presentations powerful tools for convincing and teaching.</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Pellentesque eu tincidunt tortor aliquam nulla facilisi cras fermentum. Gravida rutrum quisque non tellus orci. Ridiculus mus mauris vitae ultricies leo integer malesuada nunc. Tristique sollicitudin nibh sit amet commodo. Praesent elementum facilisis leo vel. Id aliquet lectus proin nibh nisl. Tellus id interdum velit laoreet id donec ultrices. Commodo odio aenean sed adipiscing diam donec adipiscing tristique risus. Ut porttitor leo a diam sollicitudin. Ac turpis egestas integer eget. Morbi enim nunc faucibus a pellentesque. Augue neque gravida in fermentum et sollicitudin. Etiam non quam lacus suspendisse. </a:t>
            </a:r>
            <a:endParaRPr/>
          </a:p>
        </p:txBody>
      </p:sp>
      <p:sp>
        <p:nvSpPr>
          <p:cNvPr id="186" name="Google Shape;186;p17"/>
          <p:cNvSpPr txBox="1"/>
          <p:nvPr/>
        </p:nvSpPr>
        <p:spPr>
          <a:xfrm>
            <a:off x="10296453" y="1019175"/>
            <a:ext cx="7787499"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FFFF"/>
                </a:solidFill>
                <a:latin typeface="Inter"/>
                <a:ea typeface="Inter"/>
                <a:cs typeface="Inter"/>
                <a:sym typeface="Inter"/>
              </a:rPr>
              <a:t>How to vote</a:t>
            </a:r>
            <a:endParaRPr/>
          </a:p>
        </p:txBody>
      </p:sp>
      <p:sp>
        <p:nvSpPr>
          <p:cNvPr id="187" name="Google Shape;187;p17"/>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188" name="Google Shape;188;p17"/>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189" name="Google Shape;189;p17"/>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3" name="Shape 193"/>
        <p:cNvGrpSpPr/>
        <p:nvPr/>
      </p:nvGrpSpPr>
      <p:grpSpPr>
        <a:xfrm>
          <a:off x="0" y="0"/>
          <a:ext cx="0" cy="0"/>
          <a:chOff x="0" y="0"/>
          <a:chExt cx="0" cy="0"/>
        </a:xfrm>
      </p:grpSpPr>
      <p:pic>
        <p:nvPicPr>
          <p:cNvPr id="194" name="Google Shape;194;p18"/>
          <p:cNvPicPr preferRelativeResize="0"/>
          <p:nvPr/>
        </p:nvPicPr>
        <p:blipFill>
          <a:blip r:embed="rId3">
            <a:alphaModFix/>
          </a:blip>
          <a:stretch>
            <a:fillRect/>
          </a:stretch>
        </p:blipFill>
        <p:spPr>
          <a:xfrm>
            <a:off x="-5780800" y="649900"/>
            <a:ext cx="6503624" cy="2654800"/>
          </a:xfrm>
          <a:prstGeom prst="rect">
            <a:avLst/>
          </a:prstGeom>
          <a:noFill/>
          <a:ln>
            <a:noFill/>
          </a:ln>
        </p:spPr>
      </p:pic>
      <p:pic>
        <p:nvPicPr>
          <p:cNvPr id="195" name="Google Shape;195;p18"/>
          <p:cNvPicPr preferRelativeResize="0"/>
          <p:nvPr/>
        </p:nvPicPr>
        <p:blipFill>
          <a:blip r:embed="rId4">
            <a:alphaModFix/>
          </a:blip>
          <a:stretch>
            <a:fillRect/>
          </a:stretch>
        </p:blipFill>
        <p:spPr>
          <a:xfrm>
            <a:off x="1661825" y="649900"/>
            <a:ext cx="6503626" cy="2654801"/>
          </a:xfrm>
          <a:prstGeom prst="rect">
            <a:avLst/>
          </a:prstGeom>
          <a:noFill/>
          <a:ln>
            <a:noFill/>
          </a:ln>
        </p:spPr>
      </p:pic>
      <p:pic>
        <p:nvPicPr>
          <p:cNvPr id="196" name="Google Shape;196;p18"/>
          <p:cNvPicPr preferRelativeResize="0"/>
          <p:nvPr/>
        </p:nvPicPr>
        <p:blipFill>
          <a:blip r:embed="rId5">
            <a:alphaModFix/>
          </a:blip>
          <a:stretch>
            <a:fillRect/>
          </a:stretch>
        </p:blipFill>
        <p:spPr>
          <a:xfrm>
            <a:off x="9104450" y="649900"/>
            <a:ext cx="6503626" cy="2654801"/>
          </a:xfrm>
          <a:prstGeom prst="rect">
            <a:avLst/>
          </a:prstGeom>
          <a:noFill/>
          <a:ln>
            <a:noFill/>
          </a:ln>
        </p:spPr>
      </p:pic>
      <p:pic>
        <p:nvPicPr>
          <p:cNvPr id="197" name="Google Shape;197;p18"/>
          <p:cNvPicPr preferRelativeResize="0"/>
          <p:nvPr/>
        </p:nvPicPr>
        <p:blipFill>
          <a:blip r:embed="rId6">
            <a:alphaModFix/>
          </a:blip>
          <a:stretch>
            <a:fillRect/>
          </a:stretch>
        </p:blipFill>
        <p:spPr>
          <a:xfrm>
            <a:off x="75" y="3809324"/>
            <a:ext cx="18288000" cy="2669977"/>
          </a:xfrm>
          <a:prstGeom prst="rect">
            <a:avLst/>
          </a:prstGeom>
          <a:noFill/>
          <a:ln>
            <a:noFill/>
          </a:ln>
        </p:spPr>
      </p:pic>
      <p:pic>
        <p:nvPicPr>
          <p:cNvPr id="198" name="Google Shape;198;p18"/>
          <p:cNvPicPr preferRelativeResize="0"/>
          <p:nvPr/>
        </p:nvPicPr>
        <p:blipFill>
          <a:blip r:embed="rId7">
            <a:alphaModFix/>
          </a:blip>
          <a:stretch>
            <a:fillRect/>
          </a:stretch>
        </p:blipFill>
        <p:spPr>
          <a:xfrm>
            <a:off x="-1088475" y="6983925"/>
            <a:ext cx="6491676" cy="2649925"/>
          </a:xfrm>
          <a:prstGeom prst="rect">
            <a:avLst/>
          </a:prstGeom>
          <a:noFill/>
          <a:ln>
            <a:noFill/>
          </a:ln>
        </p:spPr>
      </p:pic>
      <p:pic>
        <p:nvPicPr>
          <p:cNvPr id="199" name="Google Shape;199;p18"/>
          <p:cNvPicPr preferRelativeResize="0"/>
          <p:nvPr/>
        </p:nvPicPr>
        <p:blipFill>
          <a:blip r:embed="rId8">
            <a:alphaModFix/>
          </a:blip>
          <a:stretch>
            <a:fillRect/>
          </a:stretch>
        </p:blipFill>
        <p:spPr>
          <a:xfrm>
            <a:off x="6347250" y="6983928"/>
            <a:ext cx="6491676" cy="2649922"/>
          </a:xfrm>
          <a:prstGeom prst="rect">
            <a:avLst/>
          </a:prstGeom>
          <a:noFill/>
          <a:ln>
            <a:noFill/>
          </a:ln>
        </p:spPr>
      </p:pic>
      <p:pic>
        <p:nvPicPr>
          <p:cNvPr id="200" name="Google Shape;200;p18"/>
          <p:cNvPicPr preferRelativeResize="0"/>
          <p:nvPr/>
        </p:nvPicPr>
        <p:blipFill>
          <a:blip r:embed="rId9">
            <a:alphaModFix/>
          </a:blip>
          <a:stretch>
            <a:fillRect/>
          </a:stretch>
        </p:blipFill>
        <p:spPr>
          <a:xfrm>
            <a:off x="13791925" y="6983931"/>
            <a:ext cx="6491676" cy="2649918"/>
          </a:xfrm>
          <a:prstGeom prst="rect">
            <a:avLst/>
          </a:prstGeom>
          <a:noFill/>
          <a:ln>
            <a:noFill/>
          </a:ln>
        </p:spPr>
      </p:pic>
      <p:pic>
        <p:nvPicPr>
          <p:cNvPr id="201" name="Google Shape;201;p18"/>
          <p:cNvPicPr preferRelativeResize="0"/>
          <p:nvPr/>
        </p:nvPicPr>
        <p:blipFill>
          <a:blip r:embed="rId10">
            <a:alphaModFix/>
          </a:blip>
          <a:stretch>
            <a:fillRect/>
          </a:stretch>
        </p:blipFill>
        <p:spPr>
          <a:xfrm>
            <a:off x="16547075" y="649900"/>
            <a:ext cx="6496676" cy="2651960"/>
          </a:xfrm>
          <a:prstGeom prst="rect">
            <a:avLst/>
          </a:prstGeom>
          <a:noFill/>
          <a:ln>
            <a:noFill/>
          </a:ln>
        </p:spPr>
      </p:pic>
      <p:sp>
        <p:nvSpPr>
          <p:cNvPr id="202" name="Google Shape;202;p18"/>
          <p:cNvSpPr txBox="1"/>
          <p:nvPr/>
        </p:nvSpPr>
        <p:spPr>
          <a:xfrm>
            <a:off x="2420922" y="3593041"/>
            <a:ext cx="13446300" cy="28356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8422" u="none" cap="none" strike="noStrike">
                <a:solidFill>
                  <a:srgbClr val="FFFFFF"/>
                </a:solidFill>
                <a:latin typeface="DM Serif Display"/>
                <a:ea typeface="DM Serif Display"/>
                <a:cs typeface="DM Serif Display"/>
                <a:sym typeface="DM Serif Display"/>
              </a:rPr>
              <a:t>Gallery</a:t>
            </a:r>
            <a:endParaRPr/>
          </a:p>
        </p:txBody>
      </p:sp>
      <p:sp>
        <p:nvSpPr>
          <p:cNvPr id="203" name="Google Shape;203;p18"/>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204" name="Google Shape;204;p18"/>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205" name="Google Shape;205;p18"/>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9" name="Shape 209"/>
        <p:cNvGrpSpPr/>
        <p:nvPr/>
      </p:nvGrpSpPr>
      <p:grpSpPr>
        <a:xfrm>
          <a:off x="0" y="0"/>
          <a:ext cx="0" cy="0"/>
          <a:chOff x="0" y="0"/>
          <a:chExt cx="0" cy="0"/>
        </a:xfrm>
      </p:grpSpPr>
      <p:pic>
        <p:nvPicPr>
          <p:cNvPr id="210" name="Google Shape;210;p19"/>
          <p:cNvPicPr preferRelativeResize="0"/>
          <p:nvPr/>
        </p:nvPicPr>
        <p:blipFill>
          <a:blip r:embed="rId3">
            <a:alphaModFix/>
          </a:blip>
          <a:stretch>
            <a:fillRect/>
          </a:stretch>
        </p:blipFill>
        <p:spPr>
          <a:xfrm>
            <a:off x="0" y="825996"/>
            <a:ext cx="18288000" cy="8635008"/>
          </a:xfrm>
          <a:prstGeom prst="rect">
            <a:avLst/>
          </a:prstGeom>
          <a:noFill/>
          <a:ln>
            <a:noFill/>
          </a:ln>
        </p:spPr>
      </p:pic>
      <p:grpSp>
        <p:nvGrpSpPr>
          <p:cNvPr id="211" name="Google Shape;211;p19"/>
          <p:cNvGrpSpPr/>
          <p:nvPr/>
        </p:nvGrpSpPr>
        <p:grpSpPr>
          <a:xfrm>
            <a:off x="0" y="3895795"/>
            <a:ext cx="18288000" cy="2350749"/>
            <a:chOff x="0" y="-38100"/>
            <a:chExt cx="4816593" cy="619127"/>
          </a:xfrm>
        </p:grpSpPr>
        <p:sp>
          <p:nvSpPr>
            <p:cNvPr id="212" name="Google Shape;212;p19"/>
            <p:cNvSpPr/>
            <p:nvPr/>
          </p:nvSpPr>
          <p:spPr>
            <a:xfrm>
              <a:off x="0" y="0"/>
              <a:ext cx="4816592" cy="581027"/>
            </a:xfrm>
            <a:custGeom>
              <a:rect b="b" l="l" r="r" t="t"/>
              <a:pathLst>
                <a:path extrusionOk="0" h="581027" w="4816592">
                  <a:moveTo>
                    <a:pt x="0" y="0"/>
                  </a:moveTo>
                  <a:lnTo>
                    <a:pt x="4816592" y="0"/>
                  </a:lnTo>
                  <a:lnTo>
                    <a:pt x="4816592" y="581027"/>
                  </a:lnTo>
                  <a:lnTo>
                    <a:pt x="0" y="581027"/>
                  </a:lnTo>
                  <a:close/>
                </a:path>
              </a:pathLst>
            </a:custGeom>
            <a:solidFill>
              <a:srgbClr val="000000"/>
            </a:solidFill>
            <a:ln>
              <a:noFill/>
            </a:ln>
          </p:spPr>
        </p:sp>
        <p:sp>
          <p:nvSpPr>
            <p:cNvPr id="213" name="Google Shape;213;p19"/>
            <p:cNvSpPr txBox="1"/>
            <p:nvPr/>
          </p:nvSpPr>
          <p:spPr>
            <a:xfrm>
              <a:off x="0" y="-38100"/>
              <a:ext cx="4816593" cy="61912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4" name="Google Shape;214;p19"/>
          <p:cNvPicPr preferRelativeResize="0"/>
          <p:nvPr/>
        </p:nvPicPr>
        <p:blipFill rotWithShape="1">
          <a:blip r:embed="rId4">
            <a:alphaModFix/>
          </a:blip>
          <a:srcRect b="0" l="0" r="0" t="0"/>
          <a:stretch/>
        </p:blipFill>
        <p:spPr>
          <a:xfrm>
            <a:off x="-4470029" y="3083110"/>
            <a:ext cx="22758029" cy="5006766"/>
          </a:xfrm>
          <a:prstGeom prst="rect">
            <a:avLst/>
          </a:prstGeom>
          <a:noFill/>
          <a:ln>
            <a:noFill/>
          </a:ln>
        </p:spPr>
      </p:pic>
      <p:sp>
        <p:nvSpPr>
          <p:cNvPr id="215" name="Google Shape;215;p19"/>
          <p:cNvSpPr txBox="1"/>
          <p:nvPr/>
        </p:nvSpPr>
        <p:spPr>
          <a:xfrm>
            <a:off x="799026" y="4088081"/>
            <a:ext cx="17284800" cy="269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505" u="none" cap="none" strike="noStrike">
                <a:solidFill>
                  <a:srgbClr val="FFFFFF"/>
                </a:solidFill>
                <a:latin typeface="DM Serif Display"/>
                <a:ea typeface="DM Serif Display"/>
                <a:cs typeface="DM Serif Display"/>
                <a:sym typeface="DM Serif Display"/>
              </a:rPr>
              <a:t>This Election</a:t>
            </a:r>
            <a:endParaRPr/>
          </a:p>
        </p:txBody>
      </p:sp>
      <p:sp>
        <p:nvSpPr>
          <p:cNvPr id="216" name="Google Shape;216;p19"/>
          <p:cNvSpPr txBox="1"/>
          <p:nvPr/>
        </p:nvSpPr>
        <p:spPr>
          <a:xfrm>
            <a:off x="16365674" y="304050"/>
            <a:ext cx="17184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09/22/2024</a:t>
            </a:r>
            <a:endParaRPr/>
          </a:p>
        </p:txBody>
      </p:sp>
      <p:sp>
        <p:nvSpPr>
          <p:cNvPr id="217" name="Google Shape;217;p19"/>
          <p:cNvSpPr txBox="1"/>
          <p:nvPr/>
        </p:nvSpPr>
        <p:spPr>
          <a:xfrm>
            <a:off x="7697075" y="304050"/>
            <a:ext cx="28938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ELECTION NEWS</a:t>
            </a:r>
            <a:endParaRPr/>
          </a:p>
        </p:txBody>
      </p:sp>
      <p:sp>
        <p:nvSpPr>
          <p:cNvPr id="218" name="Google Shape;218;p19"/>
          <p:cNvSpPr txBox="1"/>
          <p:nvPr/>
        </p:nvSpPr>
        <p:spPr>
          <a:xfrm>
            <a:off x="204051" y="304050"/>
            <a:ext cx="19470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SlidesCarnival</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2" name="Shape 222"/>
        <p:cNvGrpSpPr/>
        <p:nvPr/>
      </p:nvGrpSpPr>
      <p:grpSpPr>
        <a:xfrm>
          <a:off x="0" y="0"/>
          <a:ext cx="0" cy="0"/>
          <a:chOff x="0" y="0"/>
          <a:chExt cx="0" cy="0"/>
        </a:xfrm>
      </p:grpSpPr>
      <p:pic>
        <p:nvPicPr>
          <p:cNvPr id="223" name="Google Shape;223;p20"/>
          <p:cNvPicPr preferRelativeResize="0"/>
          <p:nvPr/>
        </p:nvPicPr>
        <p:blipFill>
          <a:blip r:embed="rId3">
            <a:alphaModFix/>
          </a:blip>
          <a:stretch>
            <a:fillRect/>
          </a:stretch>
        </p:blipFill>
        <p:spPr>
          <a:xfrm>
            <a:off x="9144000" y="830085"/>
            <a:ext cx="13345500" cy="8634000"/>
          </a:xfrm>
          <a:prstGeom prst="roundRect">
            <a:avLst>
              <a:gd fmla="val 48982" name="adj"/>
            </a:avLst>
          </a:prstGeom>
          <a:noFill/>
          <a:ln>
            <a:noFill/>
          </a:ln>
        </p:spPr>
      </p:pic>
      <p:sp>
        <p:nvSpPr>
          <p:cNvPr id="224" name="Google Shape;224;p20"/>
          <p:cNvSpPr txBox="1"/>
          <p:nvPr/>
        </p:nvSpPr>
        <p:spPr>
          <a:xfrm>
            <a:off x="204048" y="1877060"/>
            <a:ext cx="8408546" cy="11760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FF"/>
                </a:solidFill>
                <a:latin typeface="Inter"/>
                <a:ea typeface="Inter"/>
                <a:cs typeface="Inter"/>
                <a:sym typeface="Inter"/>
              </a:rPr>
              <a:t>Candidate One</a:t>
            </a:r>
            <a:endParaRPr/>
          </a:p>
        </p:txBody>
      </p:sp>
      <p:sp>
        <p:nvSpPr>
          <p:cNvPr id="225" name="Google Shape;225;p20"/>
          <p:cNvSpPr txBox="1"/>
          <p:nvPr/>
        </p:nvSpPr>
        <p:spPr>
          <a:xfrm>
            <a:off x="204048" y="3005455"/>
            <a:ext cx="8408400" cy="4848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Commodo odio aenean sed adipiscing diam donec adipiscing tristique risus. Ut porttitor leo a diam sollicitudin. Ac turpis egestas integer eget. Morbi enim nunc faucibus a pellentesque. Augue neque gravida in fermentum et sollicitudin. Etiam non quam lacus suspendisse. </a:t>
            </a:r>
            <a:endParaRPr/>
          </a:p>
        </p:txBody>
      </p:sp>
      <p:sp>
        <p:nvSpPr>
          <p:cNvPr id="226" name="Google Shape;226;p20"/>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227" name="Google Shape;227;p20"/>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228" name="Google Shape;228;p20"/>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2" name="Shape 232"/>
        <p:cNvGrpSpPr/>
        <p:nvPr/>
      </p:nvGrpSpPr>
      <p:grpSpPr>
        <a:xfrm>
          <a:off x="0" y="0"/>
          <a:ext cx="0" cy="0"/>
          <a:chOff x="0" y="0"/>
          <a:chExt cx="0" cy="0"/>
        </a:xfrm>
      </p:grpSpPr>
      <p:pic>
        <p:nvPicPr>
          <p:cNvPr id="233" name="Google Shape;233;p21"/>
          <p:cNvPicPr preferRelativeResize="0"/>
          <p:nvPr/>
        </p:nvPicPr>
        <p:blipFill>
          <a:blip r:embed="rId3">
            <a:alphaModFix/>
          </a:blip>
          <a:stretch>
            <a:fillRect/>
          </a:stretch>
        </p:blipFill>
        <p:spPr>
          <a:xfrm>
            <a:off x="-4201400" y="830085"/>
            <a:ext cx="13345500" cy="8634000"/>
          </a:xfrm>
          <a:prstGeom prst="roundRect">
            <a:avLst>
              <a:gd fmla="val 48661" name="adj"/>
            </a:avLst>
          </a:prstGeom>
          <a:noFill/>
          <a:ln>
            <a:noFill/>
          </a:ln>
        </p:spPr>
      </p:pic>
      <p:sp>
        <p:nvSpPr>
          <p:cNvPr id="234" name="Google Shape;234;p21"/>
          <p:cNvSpPr txBox="1"/>
          <p:nvPr/>
        </p:nvSpPr>
        <p:spPr>
          <a:xfrm>
            <a:off x="9675405" y="1877060"/>
            <a:ext cx="8408546" cy="11760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799" u="none" cap="none" strike="noStrike">
                <a:solidFill>
                  <a:srgbClr val="FFFFFF"/>
                </a:solidFill>
                <a:latin typeface="Inter"/>
                <a:ea typeface="Inter"/>
                <a:cs typeface="Inter"/>
                <a:sym typeface="Inter"/>
              </a:rPr>
              <a:t>Candidate Two</a:t>
            </a:r>
            <a:endParaRPr/>
          </a:p>
        </p:txBody>
      </p:sp>
      <p:sp>
        <p:nvSpPr>
          <p:cNvPr id="235" name="Google Shape;235;p21"/>
          <p:cNvSpPr txBox="1"/>
          <p:nvPr/>
        </p:nvSpPr>
        <p:spPr>
          <a:xfrm>
            <a:off x="9675405" y="3005455"/>
            <a:ext cx="8408400" cy="4848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Commodo odio aenean sed adipiscing diam donec adipiscing tristique risus. Ut porttitor leo a diam sollicitudin. Ac turpis egestas integer eget. Morbi enim nunc faucibus a pellentesque. Augue neque gravida in fermentum et sollicitudin. Etiam non quam lacus suspendisse. </a:t>
            </a:r>
            <a:endParaRPr/>
          </a:p>
        </p:txBody>
      </p:sp>
      <p:sp>
        <p:nvSpPr>
          <p:cNvPr id="236" name="Google Shape;236;p21"/>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237" name="Google Shape;237;p21"/>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238" name="Google Shape;238;p21"/>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2" name="Shape 242"/>
        <p:cNvGrpSpPr/>
        <p:nvPr/>
      </p:nvGrpSpPr>
      <p:grpSpPr>
        <a:xfrm>
          <a:off x="0" y="0"/>
          <a:ext cx="0" cy="0"/>
          <a:chOff x="0" y="0"/>
          <a:chExt cx="0" cy="0"/>
        </a:xfrm>
      </p:grpSpPr>
      <p:pic>
        <p:nvPicPr>
          <p:cNvPr id="243" name="Google Shape;243;p22"/>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44" name="Google Shape;244;p22"/>
          <p:cNvPicPr preferRelativeResize="0"/>
          <p:nvPr/>
        </p:nvPicPr>
        <p:blipFill rotWithShape="1">
          <a:blip r:embed="rId4">
            <a:alphaModFix/>
          </a:blip>
          <a:srcRect b="0" l="0" r="0" t="0"/>
          <a:stretch/>
        </p:blipFill>
        <p:spPr>
          <a:xfrm>
            <a:off x="-2397113" y="7210465"/>
            <a:ext cx="19978881" cy="4095671"/>
          </a:xfrm>
          <a:prstGeom prst="rect">
            <a:avLst/>
          </a:prstGeom>
          <a:noFill/>
          <a:ln>
            <a:noFill/>
          </a:ln>
        </p:spPr>
      </p:pic>
      <p:sp>
        <p:nvSpPr>
          <p:cNvPr id="245" name="Google Shape;245;p22"/>
          <p:cNvSpPr txBox="1"/>
          <p:nvPr/>
        </p:nvSpPr>
        <p:spPr>
          <a:xfrm>
            <a:off x="2025878" y="7810704"/>
            <a:ext cx="150537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00" u="none" cap="none" strike="noStrike">
                <a:solidFill>
                  <a:srgbClr val="FFFFFF"/>
                </a:solidFill>
                <a:latin typeface="DM Serif Display"/>
                <a:ea typeface="DM Serif Display"/>
                <a:cs typeface="DM Serif Display"/>
                <a:sym typeface="DM Serif Display"/>
              </a:rPr>
              <a:t>A picture is worth a thousand words</a:t>
            </a:r>
            <a:endParaRPr/>
          </a:p>
        </p:txBody>
      </p:sp>
      <p:sp>
        <p:nvSpPr>
          <p:cNvPr id="246" name="Google Shape;246;p22"/>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247" name="Google Shape;247;p22"/>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248" name="Google Shape;248;p22"/>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2" name="Shape 252"/>
        <p:cNvGrpSpPr/>
        <p:nvPr/>
      </p:nvGrpSpPr>
      <p:grpSpPr>
        <a:xfrm>
          <a:off x="0" y="0"/>
          <a:ext cx="0" cy="0"/>
          <a:chOff x="0" y="0"/>
          <a:chExt cx="0" cy="0"/>
        </a:xfrm>
      </p:grpSpPr>
      <p:sp>
        <p:nvSpPr>
          <p:cNvPr id="253" name="Google Shape;253;p23"/>
          <p:cNvSpPr txBox="1"/>
          <p:nvPr/>
        </p:nvSpPr>
        <p:spPr>
          <a:xfrm>
            <a:off x="3477576" y="3628444"/>
            <a:ext cx="11332800" cy="3250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99" u="none" cap="none" strike="noStrike">
                <a:solidFill>
                  <a:srgbClr val="FFFFFF"/>
                </a:solidFill>
                <a:latin typeface="Inter"/>
                <a:ea typeface="Inter"/>
                <a:cs typeface="Inter"/>
                <a:sym typeface="Inter"/>
              </a:rPr>
              <a:t>Write an original statement or inspiring quote</a:t>
            </a:r>
            <a:endParaRPr/>
          </a:p>
        </p:txBody>
      </p:sp>
      <p:sp>
        <p:nvSpPr>
          <p:cNvPr id="254" name="Google Shape;254;p23"/>
          <p:cNvSpPr txBox="1"/>
          <p:nvPr/>
        </p:nvSpPr>
        <p:spPr>
          <a:xfrm>
            <a:off x="2741618" y="7446714"/>
            <a:ext cx="12804764"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 Include a credit, citation, or supporting message</a:t>
            </a:r>
            <a:endParaRPr/>
          </a:p>
        </p:txBody>
      </p:sp>
      <p:sp>
        <p:nvSpPr>
          <p:cNvPr id="255" name="Google Shape;255;p23"/>
          <p:cNvSpPr txBox="1"/>
          <p:nvPr/>
        </p:nvSpPr>
        <p:spPr>
          <a:xfrm>
            <a:off x="7065936" y="1953117"/>
            <a:ext cx="4156200" cy="3053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24795" u="none" cap="none" strike="noStrike">
                <a:solidFill>
                  <a:srgbClr val="FFFFFF"/>
                </a:solidFill>
                <a:latin typeface="Inter"/>
                <a:ea typeface="Inter"/>
                <a:cs typeface="Inter"/>
                <a:sym typeface="Inter"/>
              </a:rPr>
              <a:t>“</a:t>
            </a:r>
            <a:endParaRPr/>
          </a:p>
        </p:txBody>
      </p:sp>
      <p:sp>
        <p:nvSpPr>
          <p:cNvPr id="256" name="Google Shape;256;p23"/>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257" name="Google Shape;257;p23"/>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258" name="Google Shape;258;p23"/>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2" name="Shape 262"/>
        <p:cNvGrpSpPr/>
        <p:nvPr/>
      </p:nvGrpSpPr>
      <p:grpSpPr>
        <a:xfrm>
          <a:off x="0" y="0"/>
          <a:ext cx="0" cy="0"/>
          <a:chOff x="0" y="0"/>
          <a:chExt cx="0" cy="0"/>
        </a:xfrm>
      </p:grpSpPr>
      <p:sp>
        <p:nvSpPr>
          <p:cNvPr id="263" name="Google Shape;263;p24"/>
          <p:cNvSpPr/>
          <p:nvPr/>
        </p:nvSpPr>
        <p:spPr>
          <a:xfrm>
            <a:off x="10515333" y="413303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264" name="Google Shape;264;p24"/>
          <p:cNvSpPr/>
          <p:nvPr/>
        </p:nvSpPr>
        <p:spPr>
          <a:xfrm>
            <a:off x="10488710" y="5084598"/>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265" name="Google Shape;265;p24"/>
          <p:cNvSpPr/>
          <p:nvPr/>
        </p:nvSpPr>
        <p:spPr>
          <a:xfrm>
            <a:off x="10497329" y="6034593"/>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sp>
      <p:sp>
        <p:nvSpPr>
          <p:cNvPr id="266" name="Google Shape;266;p24"/>
          <p:cNvSpPr/>
          <p:nvPr/>
        </p:nvSpPr>
        <p:spPr>
          <a:xfrm>
            <a:off x="10483876" y="777827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267" name="Google Shape;267;p24"/>
          <p:cNvSpPr/>
          <p:nvPr/>
        </p:nvSpPr>
        <p:spPr>
          <a:xfrm>
            <a:off x="10466019" y="6871551"/>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pic>
        <p:nvPicPr>
          <p:cNvPr id="268" name="Google Shape;268;p24"/>
          <p:cNvPicPr preferRelativeResize="0"/>
          <p:nvPr/>
        </p:nvPicPr>
        <p:blipFill>
          <a:blip r:embed="rId8">
            <a:alphaModFix/>
          </a:blip>
          <a:stretch>
            <a:fillRect/>
          </a:stretch>
        </p:blipFill>
        <p:spPr>
          <a:xfrm>
            <a:off x="-25" y="-42"/>
            <a:ext cx="10092402" cy="10282857"/>
          </a:xfrm>
          <a:prstGeom prst="rect">
            <a:avLst/>
          </a:prstGeom>
          <a:noFill/>
          <a:ln>
            <a:noFill/>
          </a:ln>
        </p:spPr>
      </p:pic>
      <p:sp>
        <p:nvSpPr>
          <p:cNvPr id="269" name="Google Shape;269;p24"/>
          <p:cNvSpPr txBox="1"/>
          <p:nvPr/>
        </p:nvSpPr>
        <p:spPr>
          <a:xfrm>
            <a:off x="11153452" y="4092300"/>
            <a:ext cx="580145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270" name="Google Shape;270;p24"/>
          <p:cNvSpPr txBox="1"/>
          <p:nvPr/>
        </p:nvSpPr>
        <p:spPr>
          <a:xfrm>
            <a:off x="11153452" y="5017923"/>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271" name="Google Shape;271;p24"/>
          <p:cNvSpPr txBox="1"/>
          <p:nvPr/>
        </p:nvSpPr>
        <p:spPr>
          <a:xfrm>
            <a:off x="11153452" y="5906482"/>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272" name="Google Shape;272;p24"/>
          <p:cNvSpPr txBox="1"/>
          <p:nvPr/>
        </p:nvSpPr>
        <p:spPr>
          <a:xfrm>
            <a:off x="11153452" y="7688128"/>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273" name="Google Shape;273;p24"/>
          <p:cNvSpPr txBox="1"/>
          <p:nvPr/>
        </p:nvSpPr>
        <p:spPr>
          <a:xfrm>
            <a:off x="11153452" y="6783826"/>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
        <p:nvSpPr>
          <p:cNvPr id="274" name="Google Shape;274;p24"/>
          <p:cNvSpPr txBox="1"/>
          <p:nvPr/>
        </p:nvSpPr>
        <p:spPr>
          <a:xfrm>
            <a:off x="10466019" y="2223587"/>
            <a:ext cx="8357568"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FFFF"/>
                </a:solidFill>
                <a:latin typeface="Inter"/>
                <a:ea typeface="Inter"/>
                <a:cs typeface="Inter"/>
                <a:sym typeface="Inter"/>
              </a:rPr>
              <a:t>Contact Us</a:t>
            </a:r>
            <a:endParaRPr/>
          </a:p>
        </p:txBody>
      </p:sp>
      <p:sp>
        <p:nvSpPr>
          <p:cNvPr id="275" name="Google Shape;275;p24"/>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276" name="Google Shape;276;p24"/>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277" name="Google Shape;277;p24"/>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1" name="Shape 281"/>
        <p:cNvGrpSpPr/>
        <p:nvPr/>
      </p:nvGrpSpPr>
      <p:grpSpPr>
        <a:xfrm>
          <a:off x="0" y="0"/>
          <a:ext cx="0" cy="0"/>
          <a:chOff x="0" y="0"/>
          <a:chExt cx="0" cy="0"/>
        </a:xfrm>
      </p:grpSpPr>
      <p:grpSp>
        <p:nvGrpSpPr>
          <p:cNvPr id="282" name="Google Shape;282;p25"/>
          <p:cNvGrpSpPr/>
          <p:nvPr/>
        </p:nvGrpSpPr>
        <p:grpSpPr>
          <a:xfrm>
            <a:off x="774218" y="2177400"/>
            <a:ext cx="5097641" cy="7508818"/>
            <a:chOff x="0" y="-28575"/>
            <a:chExt cx="1342589" cy="1977631"/>
          </a:xfrm>
        </p:grpSpPr>
        <p:sp>
          <p:nvSpPr>
            <p:cNvPr id="283" name="Google Shape;283;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5"/>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5"/>
          <p:cNvGrpSpPr/>
          <p:nvPr/>
        </p:nvGrpSpPr>
        <p:grpSpPr>
          <a:xfrm>
            <a:off x="6109984" y="2177400"/>
            <a:ext cx="11512980" cy="7508818"/>
            <a:chOff x="0" y="-28575"/>
            <a:chExt cx="3032225" cy="1977631"/>
          </a:xfrm>
        </p:grpSpPr>
        <p:sp>
          <p:nvSpPr>
            <p:cNvPr id="286" name="Google Shape;286;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5"/>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5"/>
          <p:cNvGrpSpPr/>
          <p:nvPr/>
        </p:nvGrpSpPr>
        <p:grpSpPr>
          <a:xfrm>
            <a:off x="1139005" y="2458118"/>
            <a:ext cx="4368067" cy="755733"/>
            <a:chOff x="0" y="-28575"/>
            <a:chExt cx="1150437" cy="199041"/>
          </a:xfrm>
        </p:grpSpPr>
        <p:sp>
          <p:nvSpPr>
            <p:cNvPr id="289" name="Google Shape;289;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5"/>
          <p:cNvGrpSpPr/>
          <p:nvPr/>
        </p:nvGrpSpPr>
        <p:grpSpPr>
          <a:xfrm>
            <a:off x="9682440" y="2458118"/>
            <a:ext cx="4368067" cy="755733"/>
            <a:chOff x="0" y="-28575"/>
            <a:chExt cx="1150437" cy="199041"/>
          </a:xfrm>
        </p:grpSpPr>
        <p:sp>
          <p:nvSpPr>
            <p:cNvPr id="292" name="Google Shape;292;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5"/>
          <p:cNvGrpSpPr/>
          <p:nvPr/>
        </p:nvGrpSpPr>
        <p:grpSpPr>
          <a:xfrm>
            <a:off x="1139005" y="7092517"/>
            <a:ext cx="4368067" cy="755733"/>
            <a:chOff x="0" y="-28575"/>
            <a:chExt cx="1150437" cy="199041"/>
          </a:xfrm>
        </p:grpSpPr>
        <p:sp>
          <p:nvSpPr>
            <p:cNvPr id="295" name="Google Shape;295;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5"/>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5"/>
          <p:cNvGrpSpPr/>
          <p:nvPr/>
        </p:nvGrpSpPr>
        <p:grpSpPr>
          <a:xfrm>
            <a:off x="3438967" y="8160366"/>
            <a:ext cx="754204" cy="780719"/>
            <a:chOff x="0" y="-28575"/>
            <a:chExt cx="812800" cy="841375"/>
          </a:xfrm>
        </p:grpSpPr>
        <p:sp>
          <p:nvSpPr>
            <p:cNvPr id="298" name="Google Shape;298;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5"/>
          <p:cNvGrpSpPr/>
          <p:nvPr/>
        </p:nvGrpSpPr>
        <p:grpSpPr>
          <a:xfrm>
            <a:off x="2452905" y="8173666"/>
            <a:ext cx="754204" cy="780719"/>
            <a:chOff x="0" y="-28575"/>
            <a:chExt cx="812800" cy="841375"/>
          </a:xfrm>
        </p:grpSpPr>
        <p:sp>
          <p:nvSpPr>
            <p:cNvPr id="301" name="Google Shape;301;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5"/>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5"/>
          <p:cNvGrpSpPr/>
          <p:nvPr/>
        </p:nvGrpSpPr>
        <p:grpSpPr>
          <a:xfrm>
            <a:off x="6712288" y="3926882"/>
            <a:ext cx="10308370" cy="4720903"/>
            <a:chOff x="0" y="0"/>
            <a:chExt cx="13744493" cy="6294537"/>
          </a:xfrm>
        </p:grpSpPr>
        <p:sp>
          <p:nvSpPr>
            <p:cNvPr id="304" name="Google Shape;304;p25"/>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305" name="Google Shape;305;p25"/>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306" name="Google Shape;306;p25"/>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307" name="Google Shape;307;p25"/>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308" name="Google Shape;308;p25"/>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309" name="Google Shape;309;p25"/>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310" name="Google Shape;310;p25"/>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311" name="Google Shape;311;p25"/>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312" name="Google Shape;312;p25"/>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313" name="Google Shape;313;p25"/>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314" name="Google Shape;314;p25"/>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315" name="Google Shape;315;p25"/>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316" name="Google Shape;316;p25"/>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317" name="Google Shape;317;p25"/>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318" name="Google Shape;318;p25"/>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319" name="Google Shape;319;p25"/>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320" name="Google Shape;320;p25"/>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321" name="Google Shape;321;p25"/>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322" name="Google Shape;322;p25"/>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323" name="Google Shape;323;p25"/>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24" name="Google Shape;324;p25"/>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25" name="Google Shape;325;p25"/>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26" name="Google Shape;326;p25"/>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27" name="Google Shape;327;p25"/>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28" name="Google Shape;328;p25"/>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29" name="Google Shape;329;p25"/>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30" name="Google Shape;330;p25"/>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31" name="Google Shape;331;p25"/>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32" name="Google Shape;332;p25"/>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33" name="Google Shape;333;p25"/>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34" name="Google Shape;334;p25"/>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35" name="Google Shape;335;p25"/>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36" name="Google Shape;336;p25"/>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37" name="Google Shape;337;p25"/>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38" name="Google Shape;338;p25"/>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39" name="Google Shape;339;p25"/>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40" name="Google Shape;340;p25"/>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41" name="Google Shape;341;p25"/>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42" name="Google Shape;342;p25"/>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pic>
        <p:nvPicPr>
          <p:cNvPr id="343" name="Google Shape;343;p25"/>
          <p:cNvPicPr preferRelativeResize="0"/>
          <p:nvPr/>
        </p:nvPicPr>
        <p:blipFill rotWithShape="1">
          <a:blip r:embed="rId42">
            <a:alphaModFix/>
          </a:blip>
          <a:srcRect b="0" l="0" r="0" t="0"/>
          <a:stretch/>
        </p:blipFill>
        <p:spPr>
          <a:xfrm>
            <a:off x="6712288" y="9130655"/>
            <a:ext cx="1412987" cy="289662"/>
          </a:xfrm>
          <a:prstGeom prst="rect">
            <a:avLst/>
          </a:prstGeom>
          <a:noFill/>
          <a:ln>
            <a:noFill/>
          </a:ln>
        </p:spPr>
      </p:pic>
      <p:pic>
        <p:nvPicPr>
          <p:cNvPr id="344" name="Google Shape;344;p25"/>
          <p:cNvPicPr preferRelativeResize="0"/>
          <p:nvPr/>
        </p:nvPicPr>
        <p:blipFill rotWithShape="1">
          <a:blip r:embed="rId43">
            <a:alphaModFix/>
          </a:blip>
          <a:srcRect b="0" l="0" r="0" t="0"/>
          <a:stretch/>
        </p:blipFill>
        <p:spPr>
          <a:xfrm>
            <a:off x="8209830" y="9130655"/>
            <a:ext cx="1152459" cy="253541"/>
          </a:xfrm>
          <a:prstGeom prst="rect">
            <a:avLst/>
          </a:prstGeom>
          <a:noFill/>
          <a:ln>
            <a:noFill/>
          </a:ln>
        </p:spPr>
      </p:pic>
      <p:pic>
        <p:nvPicPr>
          <p:cNvPr id="345" name="Google Shape;345;p25"/>
          <p:cNvPicPr preferRelativeResize="0"/>
          <p:nvPr/>
        </p:nvPicPr>
        <p:blipFill rotWithShape="1">
          <a:blip r:embed="rId44">
            <a:alphaModFix/>
          </a:blip>
          <a:srcRect b="0" l="0" r="0" t="0"/>
          <a:stretch/>
        </p:blipFill>
        <p:spPr>
          <a:xfrm>
            <a:off x="9444412" y="9130655"/>
            <a:ext cx="1179261" cy="253541"/>
          </a:xfrm>
          <a:prstGeom prst="rect">
            <a:avLst/>
          </a:prstGeom>
          <a:noFill/>
          <a:ln>
            <a:noFill/>
          </a:ln>
        </p:spPr>
      </p:pic>
      <p:pic>
        <p:nvPicPr>
          <p:cNvPr id="346" name="Google Shape;346;p25"/>
          <p:cNvPicPr preferRelativeResize="0"/>
          <p:nvPr/>
        </p:nvPicPr>
        <p:blipFill rotWithShape="1">
          <a:blip r:embed="rId45">
            <a:alphaModFix/>
          </a:blip>
          <a:srcRect b="0" l="0" r="0" t="0"/>
          <a:stretch/>
        </p:blipFill>
        <p:spPr>
          <a:xfrm>
            <a:off x="10705794" y="9072152"/>
            <a:ext cx="1300180" cy="312043"/>
          </a:xfrm>
          <a:prstGeom prst="rect">
            <a:avLst/>
          </a:prstGeom>
          <a:noFill/>
          <a:ln>
            <a:noFill/>
          </a:ln>
        </p:spPr>
      </p:pic>
      <p:pic>
        <p:nvPicPr>
          <p:cNvPr id="347" name="Google Shape;347;p25"/>
          <p:cNvPicPr preferRelativeResize="0"/>
          <p:nvPr/>
        </p:nvPicPr>
        <p:blipFill rotWithShape="1">
          <a:blip r:embed="rId46">
            <a:alphaModFix/>
          </a:blip>
          <a:srcRect b="0" l="0" r="0" t="0"/>
          <a:stretch/>
        </p:blipFill>
        <p:spPr>
          <a:xfrm>
            <a:off x="12088097" y="9072152"/>
            <a:ext cx="1560216" cy="312043"/>
          </a:xfrm>
          <a:prstGeom prst="rect">
            <a:avLst/>
          </a:prstGeom>
          <a:noFill/>
          <a:ln>
            <a:noFill/>
          </a:ln>
        </p:spPr>
      </p:pic>
      <p:pic>
        <p:nvPicPr>
          <p:cNvPr id="348" name="Google Shape;348;p25"/>
          <p:cNvPicPr preferRelativeResize="0"/>
          <p:nvPr/>
        </p:nvPicPr>
        <p:blipFill rotWithShape="1">
          <a:blip r:embed="rId47">
            <a:alphaModFix/>
          </a:blip>
          <a:srcRect b="0" l="0" r="0" t="0"/>
          <a:stretch/>
        </p:blipFill>
        <p:spPr>
          <a:xfrm>
            <a:off x="13736653" y="9055008"/>
            <a:ext cx="1605795" cy="329188"/>
          </a:xfrm>
          <a:prstGeom prst="rect">
            <a:avLst/>
          </a:prstGeom>
          <a:noFill/>
          <a:ln>
            <a:noFill/>
          </a:ln>
        </p:spPr>
      </p:pic>
      <p:pic>
        <p:nvPicPr>
          <p:cNvPr id="349" name="Google Shape;349;p25"/>
          <p:cNvPicPr preferRelativeResize="0"/>
          <p:nvPr/>
        </p:nvPicPr>
        <p:blipFill rotWithShape="1">
          <a:blip r:embed="rId48">
            <a:alphaModFix/>
          </a:blip>
          <a:srcRect b="0" l="0" r="0" t="0"/>
          <a:stretch/>
        </p:blipFill>
        <p:spPr>
          <a:xfrm>
            <a:off x="15430788" y="9066222"/>
            <a:ext cx="1589870" cy="317974"/>
          </a:xfrm>
          <a:prstGeom prst="rect">
            <a:avLst/>
          </a:prstGeom>
          <a:noFill/>
          <a:ln>
            <a:noFill/>
          </a:ln>
        </p:spPr>
      </p:pic>
      <p:sp>
        <p:nvSpPr>
          <p:cNvPr id="350" name="Google Shape;350;p25"/>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351" name="Google Shape;351;p25"/>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352" name="Google Shape;352;p25"/>
          <p:cNvSpPr txBox="1"/>
          <p:nvPr/>
        </p:nvSpPr>
        <p:spPr>
          <a:xfrm>
            <a:off x="1747770" y="4325469"/>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DM SERIF DISPLAY</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a:p>
            <a:pPr indent="0" lvl="0" marL="0" marR="0" rtl="0" algn="ctr">
              <a:lnSpc>
                <a:spcPct val="80000"/>
              </a:lnSpc>
              <a:spcBef>
                <a:spcPts val="0"/>
              </a:spcBef>
              <a:spcAft>
                <a:spcPts val="0"/>
              </a:spcAft>
              <a:buNone/>
            </a:pPr>
            <a:r>
              <a:t/>
            </a:r>
            <a:endParaRPr b="1" i="0" sz="2110" u="none" cap="none" strike="noStrike">
              <a:solidFill>
                <a:srgbClr val="FFFFFF"/>
              </a:solidFill>
              <a:latin typeface="Inter"/>
              <a:ea typeface="Inter"/>
              <a:cs typeface="Inter"/>
              <a:sym typeface="Inter"/>
            </a:endParaRPr>
          </a:p>
          <a:p>
            <a:pPr indent="0" lvl="0" marL="0" marR="0" rtl="0" algn="ctr">
              <a:lnSpc>
                <a:spcPct val="8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80000"/>
              </a:lnSpc>
              <a:spcBef>
                <a:spcPts val="0"/>
              </a:spcBef>
              <a:spcAft>
                <a:spcPts val="0"/>
              </a:spcAft>
              <a:buNone/>
            </a:pPr>
            <a:r>
              <a:rPr b="1" i="0" lang="en-US" sz="2110" u="none" cap="none" strike="noStrike">
                <a:solidFill>
                  <a:srgbClr val="FFFFFF"/>
                </a:solidFill>
                <a:latin typeface="Inter"/>
                <a:ea typeface="Inter"/>
                <a:cs typeface="Inter"/>
                <a:sym typeface="Inter"/>
              </a:rPr>
              <a:t>INTER</a:t>
            </a:r>
            <a:endParaRPr/>
          </a:p>
        </p:txBody>
      </p:sp>
      <p:sp>
        <p:nvSpPr>
          <p:cNvPr id="353" name="Google Shape;353;p25"/>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354" name="Google Shape;354;p25"/>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355" name="Google Shape;355;p25"/>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Inter"/>
                <a:ea typeface="Inter"/>
                <a:cs typeface="Inter"/>
                <a:sym typeface="Inter"/>
              </a:rPr>
              <a:t>Resource Page</a:t>
            </a:r>
            <a:endParaRPr/>
          </a:p>
        </p:txBody>
      </p:sp>
      <p:sp>
        <p:nvSpPr>
          <p:cNvPr id="356" name="Google Shape;356;p25"/>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Inter"/>
                <a:ea typeface="Inter"/>
                <a:cs typeface="Inter"/>
                <a:sym typeface="Inter"/>
              </a:rPr>
              <a:t>FONTS</a:t>
            </a:r>
            <a:endParaRPr/>
          </a:p>
        </p:txBody>
      </p:sp>
      <p:sp>
        <p:nvSpPr>
          <p:cNvPr id="357" name="Google Shape;357;p25"/>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Inter"/>
                <a:ea typeface="Inter"/>
                <a:cs typeface="Inter"/>
                <a:sym typeface="Inter"/>
              </a:rPr>
              <a:t>DESIGN ELEMENTS</a:t>
            </a:r>
            <a:endParaRPr/>
          </a:p>
        </p:txBody>
      </p:sp>
      <p:sp>
        <p:nvSpPr>
          <p:cNvPr id="358" name="Google Shape;358;p25"/>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FFFFFF"/>
                </a:solidFill>
                <a:latin typeface="Inter"/>
                <a:ea typeface="Inter"/>
                <a:cs typeface="Inter"/>
                <a:sym typeface="Inter"/>
              </a:rPr>
              <a:t>COLORS</a:t>
            </a:r>
            <a:endParaRPr/>
          </a:p>
        </p:txBody>
      </p:sp>
      <p:sp>
        <p:nvSpPr>
          <p:cNvPr id="359" name="Google Shape;359;p25"/>
          <p:cNvSpPr txBox="1"/>
          <p:nvPr/>
        </p:nvSpPr>
        <p:spPr>
          <a:xfrm>
            <a:off x="3205382"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360" name="Google Shape;360;p25"/>
          <p:cNvSpPr txBox="1"/>
          <p:nvPr/>
        </p:nvSpPr>
        <p:spPr>
          <a:xfrm>
            <a:off x="2219321"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 name="Shape 49"/>
        <p:cNvGrpSpPr/>
        <p:nvPr/>
      </p:nvGrpSpPr>
      <p:grpSpPr>
        <a:xfrm>
          <a:off x="0" y="0"/>
          <a:ext cx="0" cy="0"/>
          <a:chOff x="0" y="0"/>
          <a:chExt cx="0" cy="0"/>
        </a:xfrm>
      </p:grpSpPr>
      <p:pic>
        <p:nvPicPr>
          <p:cNvPr id="50" name="Google Shape;50;p8"/>
          <p:cNvPicPr preferRelativeResize="0"/>
          <p:nvPr/>
        </p:nvPicPr>
        <p:blipFill>
          <a:blip r:embed="rId3">
            <a:alphaModFix/>
          </a:blip>
          <a:stretch>
            <a:fillRect/>
          </a:stretch>
        </p:blipFill>
        <p:spPr>
          <a:xfrm>
            <a:off x="13368250" y="2830650"/>
            <a:ext cx="4715701" cy="1216955"/>
          </a:xfrm>
          <a:prstGeom prst="rect">
            <a:avLst/>
          </a:prstGeom>
          <a:noFill/>
          <a:ln>
            <a:noFill/>
          </a:ln>
        </p:spPr>
      </p:pic>
      <p:pic>
        <p:nvPicPr>
          <p:cNvPr id="51" name="Google Shape;51;p8"/>
          <p:cNvPicPr preferRelativeResize="0"/>
          <p:nvPr/>
        </p:nvPicPr>
        <p:blipFill>
          <a:blip r:embed="rId4">
            <a:alphaModFix/>
          </a:blip>
          <a:stretch>
            <a:fillRect/>
          </a:stretch>
        </p:blipFill>
        <p:spPr>
          <a:xfrm>
            <a:off x="13368244" y="4498700"/>
            <a:ext cx="4715682" cy="1216950"/>
          </a:xfrm>
          <a:prstGeom prst="rect">
            <a:avLst/>
          </a:prstGeom>
          <a:noFill/>
          <a:ln>
            <a:noFill/>
          </a:ln>
        </p:spPr>
      </p:pic>
      <p:pic>
        <p:nvPicPr>
          <p:cNvPr id="52" name="Google Shape;52;p8"/>
          <p:cNvPicPr preferRelativeResize="0"/>
          <p:nvPr/>
        </p:nvPicPr>
        <p:blipFill>
          <a:blip r:embed="rId5">
            <a:alphaModFix/>
          </a:blip>
          <a:stretch>
            <a:fillRect/>
          </a:stretch>
        </p:blipFill>
        <p:spPr>
          <a:xfrm>
            <a:off x="13368225" y="6176772"/>
            <a:ext cx="4715701" cy="1204278"/>
          </a:xfrm>
          <a:prstGeom prst="rect">
            <a:avLst/>
          </a:prstGeom>
          <a:noFill/>
          <a:ln>
            <a:noFill/>
          </a:ln>
        </p:spPr>
      </p:pic>
      <p:pic>
        <p:nvPicPr>
          <p:cNvPr id="53" name="Google Shape;53;p8"/>
          <p:cNvPicPr preferRelativeResize="0"/>
          <p:nvPr/>
        </p:nvPicPr>
        <p:blipFill>
          <a:blip r:embed="rId6">
            <a:alphaModFix/>
          </a:blip>
          <a:stretch>
            <a:fillRect/>
          </a:stretch>
        </p:blipFill>
        <p:spPr>
          <a:xfrm>
            <a:off x="13368225" y="7832195"/>
            <a:ext cx="4715701" cy="1216955"/>
          </a:xfrm>
          <a:prstGeom prst="rect">
            <a:avLst/>
          </a:prstGeom>
          <a:noFill/>
          <a:ln>
            <a:noFill/>
          </a:ln>
        </p:spPr>
      </p:pic>
      <p:cxnSp>
        <p:nvCxnSpPr>
          <p:cNvPr id="54" name="Google Shape;54;p8"/>
          <p:cNvCxnSpPr/>
          <p:nvPr/>
        </p:nvCxnSpPr>
        <p:spPr>
          <a:xfrm>
            <a:off x="204048" y="2605088"/>
            <a:ext cx="17879903" cy="0"/>
          </a:xfrm>
          <a:prstGeom prst="straightConnector1">
            <a:avLst/>
          </a:prstGeom>
          <a:noFill/>
          <a:ln cap="flat" cmpd="sng" w="38100">
            <a:solidFill>
              <a:srgbClr val="FFFFFF"/>
            </a:solidFill>
            <a:prstDash val="solid"/>
            <a:round/>
            <a:headEnd len="sm" w="sm" type="none"/>
            <a:tailEnd len="sm" w="sm" type="none"/>
          </a:ln>
        </p:spPr>
      </p:cxnSp>
      <p:cxnSp>
        <p:nvCxnSpPr>
          <p:cNvPr id="55" name="Google Shape;55;p8"/>
          <p:cNvCxnSpPr/>
          <p:nvPr/>
        </p:nvCxnSpPr>
        <p:spPr>
          <a:xfrm>
            <a:off x="204048" y="4273153"/>
            <a:ext cx="17879903" cy="0"/>
          </a:xfrm>
          <a:prstGeom prst="straightConnector1">
            <a:avLst/>
          </a:prstGeom>
          <a:noFill/>
          <a:ln cap="flat" cmpd="sng" w="38100">
            <a:solidFill>
              <a:srgbClr val="FFFFFF"/>
            </a:solidFill>
            <a:prstDash val="solid"/>
            <a:round/>
            <a:headEnd len="sm" w="sm" type="none"/>
            <a:tailEnd len="sm" w="sm" type="none"/>
          </a:ln>
        </p:spPr>
      </p:cxnSp>
      <p:cxnSp>
        <p:nvCxnSpPr>
          <p:cNvPr id="56" name="Google Shape;56;p8"/>
          <p:cNvCxnSpPr/>
          <p:nvPr/>
        </p:nvCxnSpPr>
        <p:spPr>
          <a:xfrm>
            <a:off x="204048" y="5941219"/>
            <a:ext cx="17879903" cy="0"/>
          </a:xfrm>
          <a:prstGeom prst="straightConnector1">
            <a:avLst/>
          </a:prstGeom>
          <a:noFill/>
          <a:ln cap="flat" cmpd="sng" w="38100">
            <a:solidFill>
              <a:srgbClr val="FFFFFF"/>
            </a:solidFill>
            <a:prstDash val="solid"/>
            <a:round/>
            <a:headEnd len="sm" w="sm" type="none"/>
            <a:tailEnd len="sm" w="sm" type="none"/>
          </a:ln>
        </p:spPr>
      </p:cxnSp>
      <p:cxnSp>
        <p:nvCxnSpPr>
          <p:cNvPr id="57" name="Google Shape;57;p8"/>
          <p:cNvCxnSpPr/>
          <p:nvPr/>
        </p:nvCxnSpPr>
        <p:spPr>
          <a:xfrm>
            <a:off x="204048" y="7609284"/>
            <a:ext cx="17879903" cy="0"/>
          </a:xfrm>
          <a:prstGeom prst="straightConnector1">
            <a:avLst/>
          </a:prstGeom>
          <a:noFill/>
          <a:ln cap="flat" cmpd="sng" w="38100">
            <a:solidFill>
              <a:srgbClr val="FFFFFF"/>
            </a:solidFill>
            <a:prstDash val="solid"/>
            <a:round/>
            <a:headEnd len="sm" w="sm" type="none"/>
            <a:tailEnd len="sm" w="sm" type="none"/>
          </a:ln>
        </p:spPr>
      </p:cxnSp>
      <p:cxnSp>
        <p:nvCxnSpPr>
          <p:cNvPr id="58" name="Google Shape;58;p8"/>
          <p:cNvCxnSpPr/>
          <p:nvPr/>
        </p:nvCxnSpPr>
        <p:spPr>
          <a:xfrm>
            <a:off x="204048" y="9277350"/>
            <a:ext cx="17879903" cy="0"/>
          </a:xfrm>
          <a:prstGeom prst="straightConnector1">
            <a:avLst/>
          </a:prstGeom>
          <a:noFill/>
          <a:ln cap="flat" cmpd="sng" w="38100">
            <a:solidFill>
              <a:srgbClr val="FFFFFF"/>
            </a:solidFill>
            <a:prstDash val="solid"/>
            <a:round/>
            <a:headEnd len="sm" w="sm" type="none"/>
            <a:tailEnd len="sm" w="sm" type="none"/>
          </a:ln>
        </p:spPr>
      </p:cxnSp>
      <p:grpSp>
        <p:nvGrpSpPr>
          <p:cNvPr id="59" name="Google Shape;59;p8"/>
          <p:cNvGrpSpPr/>
          <p:nvPr/>
        </p:nvGrpSpPr>
        <p:grpSpPr>
          <a:xfrm>
            <a:off x="204048" y="2879526"/>
            <a:ext cx="10188896" cy="1083469"/>
            <a:chOff x="0" y="-47625"/>
            <a:chExt cx="13585195" cy="1444625"/>
          </a:xfrm>
        </p:grpSpPr>
        <p:sp>
          <p:nvSpPr>
            <p:cNvPr id="60" name="Google Shape;60;p8"/>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Introduction</a:t>
              </a:r>
              <a:endParaRPr/>
            </a:p>
          </p:txBody>
        </p:sp>
        <p:sp>
          <p:nvSpPr>
            <p:cNvPr id="61" name="Google Shape;61;p8"/>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grpSp>
      <p:sp>
        <p:nvSpPr>
          <p:cNvPr id="62" name="Google Shape;62;p8"/>
          <p:cNvSpPr txBox="1"/>
          <p:nvPr/>
        </p:nvSpPr>
        <p:spPr>
          <a:xfrm>
            <a:off x="204048" y="1019175"/>
            <a:ext cx="10188896"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FFFF"/>
                </a:solidFill>
                <a:latin typeface="Inter"/>
                <a:ea typeface="Inter"/>
                <a:cs typeface="Inter"/>
                <a:sym typeface="Inter"/>
              </a:rPr>
              <a:t>Table of Contents</a:t>
            </a:r>
            <a:endParaRPr/>
          </a:p>
        </p:txBody>
      </p:sp>
      <p:grpSp>
        <p:nvGrpSpPr>
          <p:cNvPr id="63" name="Google Shape;63;p8"/>
          <p:cNvGrpSpPr/>
          <p:nvPr/>
        </p:nvGrpSpPr>
        <p:grpSpPr>
          <a:xfrm>
            <a:off x="204048" y="4547592"/>
            <a:ext cx="10188896" cy="1083469"/>
            <a:chOff x="0" y="-47625"/>
            <a:chExt cx="13585195" cy="1444625"/>
          </a:xfrm>
        </p:grpSpPr>
        <p:sp>
          <p:nvSpPr>
            <p:cNvPr id="64" name="Google Shape;64;p8"/>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About Elections</a:t>
              </a:r>
              <a:endParaRPr/>
            </a:p>
          </p:txBody>
        </p:sp>
        <p:sp>
          <p:nvSpPr>
            <p:cNvPr id="65" name="Google Shape;65;p8"/>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grpSp>
      <p:grpSp>
        <p:nvGrpSpPr>
          <p:cNvPr id="66" name="Google Shape;66;p8"/>
          <p:cNvGrpSpPr/>
          <p:nvPr/>
        </p:nvGrpSpPr>
        <p:grpSpPr>
          <a:xfrm>
            <a:off x="204048" y="6215658"/>
            <a:ext cx="10188896" cy="1083469"/>
            <a:chOff x="0" y="-47625"/>
            <a:chExt cx="13585195" cy="1444625"/>
          </a:xfrm>
        </p:grpSpPr>
        <p:sp>
          <p:nvSpPr>
            <p:cNvPr id="67" name="Google Shape;67;p8"/>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This Election</a:t>
              </a:r>
              <a:endParaRPr/>
            </a:p>
          </p:txBody>
        </p:sp>
        <p:sp>
          <p:nvSpPr>
            <p:cNvPr id="68" name="Google Shape;68;p8"/>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grpSp>
      <p:grpSp>
        <p:nvGrpSpPr>
          <p:cNvPr id="69" name="Google Shape;69;p8"/>
          <p:cNvGrpSpPr/>
          <p:nvPr/>
        </p:nvGrpSpPr>
        <p:grpSpPr>
          <a:xfrm>
            <a:off x="204048" y="7883723"/>
            <a:ext cx="10188896" cy="1083469"/>
            <a:chOff x="0" y="-47625"/>
            <a:chExt cx="13585195" cy="1444625"/>
          </a:xfrm>
        </p:grpSpPr>
        <p:sp>
          <p:nvSpPr>
            <p:cNvPr id="70" name="Google Shape;70;p8"/>
            <p:cNvSpPr txBox="1"/>
            <p:nvPr/>
          </p:nvSpPr>
          <p:spPr>
            <a:xfrm>
              <a:off x="0" y="-47625"/>
              <a:ext cx="13585195" cy="10204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Chapter Title</a:t>
              </a:r>
              <a:endParaRPr/>
            </a:p>
          </p:txBody>
        </p:sp>
        <p:sp>
          <p:nvSpPr>
            <p:cNvPr id="71" name="Google Shape;71;p8"/>
            <p:cNvSpPr txBox="1"/>
            <p:nvPr/>
          </p:nvSpPr>
          <p:spPr>
            <a:xfrm>
              <a:off x="0" y="925195"/>
              <a:ext cx="1351673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p:txBody>
        </p:sp>
      </p:grpSp>
      <p:sp>
        <p:nvSpPr>
          <p:cNvPr id="72" name="Google Shape;72;p8"/>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73" name="Google Shape;73;p8"/>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74" name="Google Shape;74;p8"/>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4" name="Shape 364"/>
        <p:cNvGrpSpPr/>
        <p:nvPr/>
      </p:nvGrpSpPr>
      <p:grpSpPr>
        <a:xfrm>
          <a:off x="0" y="0"/>
          <a:ext cx="0" cy="0"/>
          <a:chOff x="0" y="0"/>
          <a:chExt cx="0" cy="0"/>
        </a:xfrm>
      </p:grpSpPr>
      <p:grpSp>
        <p:nvGrpSpPr>
          <p:cNvPr id="365" name="Google Shape;365;p26"/>
          <p:cNvGrpSpPr/>
          <p:nvPr/>
        </p:nvGrpSpPr>
        <p:grpSpPr>
          <a:xfrm>
            <a:off x="5995272" y="2401409"/>
            <a:ext cx="6297456" cy="2611613"/>
            <a:chOff x="0" y="-28575"/>
            <a:chExt cx="1658589" cy="687832"/>
          </a:xfrm>
        </p:grpSpPr>
        <p:sp>
          <p:nvSpPr>
            <p:cNvPr id="366" name="Google Shape;366;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26"/>
          <p:cNvGrpSpPr/>
          <p:nvPr/>
        </p:nvGrpSpPr>
        <p:grpSpPr>
          <a:xfrm>
            <a:off x="5995272" y="5476026"/>
            <a:ext cx="6297456" cy="2611613"/>
            <a:chOff x="0" y="-28575"/>
            <a:chExt cx="1658589" cy="687832"/>
          </a:xfrm>
        </p:grpSpPr>
        <p:sp>
          <p:nvSpPr>
            <p:cNvPr id="369" name="Google Shape;369;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6"/>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26"/>
          <p:cNvSpPr txBox="1"/>
          <p:nvPr/>
        </p:nvSpPr>
        <p:spPr>
          <a:xfrm>
            <a:off x="3377480" y="1772080"/>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372" name="Google Shape;372;p26"/>
          <p:cNvSpPr txBox="1"/>
          <p:nvPr/>
        </p:nvSpPr>
        <p:spPr>
          <a:xfrm>
            <a:off x="7108732" y="8956401"/>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Inter"/>
                <a:ea typeface="Inter"/>
                <a:cs typeface="Inter"/>
                <a:sym typeface="Inter"/>
              </a:rPr>
              <a:t>Happy designing!</a:t>
            </a:r>
            <a:endParaRPr/>
          </a:p>
        </p:txBody>
      </p:sp>
      <p:sp>
        <p:nvSpPr>
          <p:cNvPr id="373" name="Google Shape;373;p26"/>
          <p:cNvSpPr txBox="1"/>
          <p:nvPr/>
        </p:nvSpPr>
        <p:spPr>
          <a:xfrm>
            <a:off x="4210005" y="4477404"/>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374" name="Google Shape;374;p26"/>
          <p:cNvSpPr txBox="1"/>
          <p:nvPr/>
        </p:nvSpPr>
        <p:spPr>
          <a:xfrm>
            <a:off x="4210005" y="71819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375" name="Google Shape;375;p26"/>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Inter"/>
                <a:ea typeface="Inter"/>
                <a:cs typeface="Inter"/>
                <a:sym typeface="Inter"/>
              </a:rPr>
              <a:t>Credits</a:t>
            </a:r>
            <a:endParaRPr/>
          </a:p>
        </p:txBody>
      </p:sp>
      <p:sp>
        <p:nvSpPr>
          <p:cNvPr id="376" name="Google Shape;376;p26"/>
          <p:cNvSpPr txBox="1"/>
          <p:nvPr/>
        </p:nvSpPr>
        <p:spPr>
          <a:xfrm>
            <a:off x="5873450" y="6267938"/>
            <a:ext cx="65412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FFFFFF"/>
                </a:solidFill>
                <a:latin typeface="Inter"/>
                <a:ea typeface="Inter"/>
                <a:cs typeface="Inter"/>
                <a:sym typeface="Inter"/>
              </a:rPr>
              <a:t>Pexels, Pixabay</a:t>
            </a:r>
            <a:endParaRPr sz="6000"/>
          </a:p>
        </p:txBody>
      </p:sp>
      <p:pic>
        <p:nvPicPr>
          <p:cNvPr id="377" name="Google Shape;377;p26"/>
          <p:cNvPicPr preferRelativeResize="0"/>
          <p:nvPr/>
        </p:nvPicPr>
        <p:blipFill>
          <a:blip r:embed="rId3">
            <a:alphaModFix/>
          </a:blip>
          <a:stretch>
            <a:fillRect/>
          </a:stretch>
        </p:blipFill>
        <p:spPr>
          <a:xfrm>
            <a:off x="6755155" y="2943689"/>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 name="Shape 78"/>
        <p:cNvGrpSpPr/>
        <p:nvPr/>
      </p:nvGrpSpPr>
      <p:grpSpPr>
        <a:xfrm>
          <a:off x="0" y="0"/>
          <a:ext cx="0" cy="0"/>
          <a:chOff x="0" y="0"/>
          <a:chExt cx="0" cy="0"/>
        </a:xfrm>
      </p:grpSpPr>
      <p:pic>
        <p:nvPicPr>
          <p:cNvPr id="79" name="Google Shape;79;p9"/>
          <p:cNvPicPr preferRelativeResize="0"/>
          <p:nvPr/>
        </p:nvPicPr>
        <p:blipFill>
          <a:blip r:embed="rId3">
            <a:alphaModFix/>
          </a:blip>
          <a:stretch>
            <a:fillRect/>
          </a:stretch>
        </p:blipFill>
        <p:spPr>
          <a:xfrm>
            <a:off x="0" y="825996"/>
            <a:ext cx="18288000" cy="8635008"/>
          </a:xfrm>
          <a:prstGeom prst="rect">
            <a:avLst/>
          </a:prstGeom>
          <a:noFill/>
          <a:ln>
            <a:noFill/>
          </a:ln>
        </p:spPr>
      </p:pic>
      <p:grpSp>
        <p:nvGrpSpPr>
          <p:cNvPr id="80" name="Google Shape;80;p9"/>
          <p:cNvGrpSpPr/>
          <p:nvPr/>
        </p:nvGrpSpPr>
        <p:grpSpPr>
          <a:xfrm>
            <a:off x="0" y="3895795"/>
            <a:ext cx="18288000" cy="2350749"/>
            <a:chOff x="0" y="-38100"/>
            <a:chExt cx="4816593" cy="619127"/>
          </a:xfrm>
        </p:grpSpPr>
        <p:sp>
          <p:nvSpPr>
            <p:cNvPr id="81" name="Google Shape;81;p9"/>
            <p:cNvSpPr/>
            <p:nvPr/>
          </p:nvSpPr>
          <p:spPr>
            <a:xfrm>
              <a:off x="0" y="0"/>
              <a:ext cx="4816592" cy="581027"/>
            </a:xfrm>
            <a:custGeom>
              <a:rect b="b" l="l" r="r" t="t"/>
              <a:pathLst>
                <a:path extrusionOk="0" h="581027" w="4816592">
                  <a:moveTo>
                    <a:pt x="0" y="0"/>
                  </a:moveTo>
                  <a:lnTo>
                    <a:pt x="4816592" y="0"/>
                  </a:lnTo>
                  <a:lnTo>
                    <a:pt x="4816592" y="581027"/>
                  </a:lnTo>
                  <a:lnTo>
                    <a:pt x="0" y="581027"/>
                  </a:lnTo>
                  <a:close/>
                </a:path>
              </a:pathLst>
            </a:custGeom>
            <a:solidFill>
              <a:srgbClr val="000000"/>
            </a:solidFill>
            <a:ln>
              <a:noFill/>
            </a:ln>
          </p:spPr>
        </p:sp>
        <p:sp>
          <p:nvSpPr>
            <p:cNvPr id="82" name="Google Shape;82;p9"/>
            <p:cNvSpPr txBox="1"/>
            <p:nvPr/>
          </p:nvSpPr>
          <p:spPr>
            <a:xfrm>
              <a:off x="0" y="-38100"/>
              <a:ext cx="4816593" cy="61912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3" name="Google Shape;83;p9"/>
          <p:cNvPicPr preferRelativeResize="0"/>
          <p:nvPr/>
        </p:nvPicPr>
        <p:blipFill rotWithShape="1">
          <a:blip r:embed="rId4">
            <a:alphaModFix/>
          </a:blip>
          <a:srcRect b="0" l="0" r="0" t="0"/>
          <a:stretch/>
        </p:blipFill>
        <p:spPr>
          <a:xfrm>
            <a:off x="-5135657" y="3269900"/>
            <a:ext cx="22879443" cy="4919080"/>
          </a:xfrm>
          <a:prstGeom prst="rect">
            <a:avLst/>
          </a:prstGeom>
          <a:noFill/>
          <a:ln>
            <a:noFill/>
          </a:ln>
        </p:spPr>
      </p:pic>
      <p:sp>
        <p:nvSpPr>
          <p:cNvPr id="84" name="Google Shape;84;p9"/>
          <p:cNvSpPr txBox="1"/>
          <p:nvPr/>
        </p:nvSpPr>
        <p:spPr>
          <a:xfrm>
            <a:off x="799026" y="3859642"/>
            <a:ext cx="15596400" cy="269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505" u="none" cap="none" strike="noStrike">
                <a:solidFill>
                  <a:srgbClr val="FFFFFF"/>
                </a:solidFill>
                <a:latin typeface="DM Serif Display"/>
                <a:ea typeface="DM Serif Display"/>
                <a:cs typeface="DM Serif Display"/>
                <a:sym typeface="DM Serif Display"/>
              </a:rPr>
              <a:t>Introduction</a:t>
            </a:r>
            <a:endParaRPr/>
          </a:p>
        </p:txBody>
      </p:sp>
      <p:sp>
        <p:nvSpPr>
          <p:cNvPr id="85" name="Google Shape;85;p9"/>
          <p:cNvSpPr txBox="1"/>
          <p:nvPr/>
        </p:nvSpPr>
        <p:spPr>
          <a:xfrm>
            <a:off x="16348449" y="304050"/>
            <a:ext cx="173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09/22/2024</a:t>
            </a:r>
            <a:endParaRPr/>
          </a:p>
        </p:txBody>
      </p:sp>
      <p:sp>
        <p:nvSpPr>
          <p:cNvPr id="86" name="Google Shape;86;p9"/>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ELECTION NEWS</a:t>
            </a:r>
            <a:endParaRPr/>
          </a:p>
        </p:txBody>
      </p:sp>
      <p:sp>
        <p:nvSpPr>
          <p:cNvPr id="87" name="Google Shape;87;p9"/>
          <p:cNvSpPr txBox="1"/>
          <p:nvPr/>
        </p:nvSpPr>
        <p:spPr>
          <a:xfrm>
            <a:off x="204051" y="304050"/>
            <a:ext cx="17355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SlidesCarnival</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1" name="Shape 91"/>
        <p:cNvGrpSpPr/>
        <p:nvPr/>
      </p:nvGrpSpPr>
      <p:grpSpPr>
        <a:xfrm>
          <a:off x="0" y="0"/>
          <a:ext cx="0" cy="0"/>
          <a:chOff x="0" y="0"/>
          <a:chExt cx="0" cy="0"/>
        </a:xfrm>
      </p:grpSpPr>
      <p:pic>
        <p:nvPicPr>
          <p:cNvPr id="92" name="Google Shape;92;p10"/>
          <p:cNvPicPr preferRelativeResize="0"/>
          <p:nvPr/>
        </p:nvPicPr>
        <p:blipFill>
          <a:blip r:embed="rId3">
            <a:alphaModFix/>
          </a:blip>
          <a:stretch>
            <a:fillRect/>
          </a:stretch>
        </p:blipFill>
        <p:spPr>
          <a:xfrm>
            <a:off x="-3946671" y="830124"/>
            <a:ext cx="13345500" cy="8634000"/>
          </a:xfrm>
          <a:prstGeom prst="roundRect">
            <a:avLst>
              <a:gd fmla="val 48992" name="adj"/>
            </a:avLst>
          </a:prstGeom>
          <a:noFill/>
          <a:ln>
            <a:noFill/>
          </a:ln>
        </p:spPr>
      </p:pic>
      <p:sp>
        <p:nvSpPr>
          <p:cNvPr id="93" name="Google Shape;93;p10"/>
          <p:cNvSpPr txBox="1"/>
          <p:nvPr/>
        </p:nvSpPr>
        <p:spPr>
          <a:xfrm>
            <a:off x="9968652" y="1190625"/>
            <a:ext cx="8115300" cy="21669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i="0" lang="en-US" sz="8799" u="none" cap="none" strike="noStrike">
                <a:solidFill>
                  <a:srgbClr val="FFFFFF"/>
                </a:solidFill>
                <a:latin typeface="Inter"/>
                <a:ea typeface="Inter"/>
                <a:cs typeface="Inter"/>
                <a:sym typeface="Inter"/>
              </a:rPr>
              <a:t>Welcome To Presentation</a:t>
            </a:r>
            <a:endParaRPr/>
          </a:p>
        </p:txBody>
      </p:sp>
      <p:sp>
        <p:nvSpPr>
          <p:cNvPr id="94" name="Google Shape;94;p10"/>
          <p:cNvSpPr txBox="1"/>
          <p:nvPr/>
        </p:nvSpPr>
        <p:spPr>
          <a:xfrm>
            <a:off x="9968652" y="3433444"/>
            <a:ext cx="8115300" cy="4848600"/>
          </a:xfrm>
          <a:prstGeom prst="rect">
            <a:avLst/>
          </a:prstGeom>
          <a:noFill/>
          <a:ln>
            <a:noFill/>
          </a:ln>
        </p:spPr>
        <p:txBody>
          <a:bodyPr anchorCtr="0" anchor="t" bIns="0" lIns="0" spcFirstLastPara="1" rIns="0" wrap="square" tIns="0">
            <a:spAutoFit/>
          </a:bodyPr>
          <a:lstStyle/>
          <a:p>
            <a:pPr indent="0" lvl="1" marL="0" marR="0" rtl="0" algn="r">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 Follow me at @reallygreatsite to learn more.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a:t>
            </a:r>
            <a:endParaRPr/>
          </a:p>
        </p:txBody>
      </p:sp>
      <p:sp>
        <p:nvSpPr>
          <p:cNvPr id="95" name="Google Shape;95;p10"/>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96" name="Google Shape;96;p10"/>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97" name="Google Shape;97;p10"/>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pic>
        <p:nvPicPr>
          <p:cNvPr id="102" name="Google Shape;102;p11"/>
          <p:cNvPicPr preferRelativeResize="0"/>
          <p:nvPr/>
        </p:nvPicPr>
        <p:blipFill>
          <a:blip r:embed="rId3">
            <a:alphaModFix/>
          </a:blip>
          <a:stretch>
            <a:fillRect/>
          </a:stretch>
        </p:blipFill>
        <p:spPr>
          <a:xfrm>
            <a:off x="75" y="0"/>
            <a:ext cx="18288000" cy="4849225"/>
          </a:xfrm>
          <a:prstGeom prst="rect">
            <a:avLst/>
          </a:prstGeom>
          <a:noFill/>
          <a:ln>
            <a:noFill/>
          </a:ln>
        </p:spPr>
      </p:pic>
      <p:pic>
        <p:nvPicPr>
          <p:cNvPr id="103" name="Google Shape;103;p11"/>
          <p:cNvPicPr preferRelativeResize="0"/>
          <p:nvPr/>
        </p:nvPicPr>
        <p:blipFill rotWithShape="1">
          <a:blip r:embed="rId4">
            <a:alphaModFix/>
          </a:blip>
          <a:srcRect b="39800" l="24383" r="0" t="0"/>
          <a:stretch/>
        </p:blipFill>
        <p:spPr>
          <a:xfrm>
            <a:off x="-226982" y="1028700"/>
            <a:ext cx="20186490" cy="3214192"/>
          </a:xfrm>
          <a:prstGeom prst="rect">
            <a:avLst/>
          </a:prstGeom>
          <a:noFill/>
          <a:ln>
            <a:noFill/>
          </a:ln>
        </p:spPr>
      </p:pic>
      <p:sp>
        <p:nvSpPr>
          <p:cNvPr id="104" name="Google Shape;104;p11"/>
          <p:cNvSpPr txBox="1"/>
          <p:nvPr/>
        </p:nvSpPr>
        <p:spPr>
          <a:xfrm>
            <a:off x="204048" y="680174"/>
            <a:ext cx="17880000" cy="35250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2901" u="none" cap="none" strike="noStrike">
                <a:solidFill>
                  <a:srgbClr val="FFFFFF"/>
                </a:solidFill>
                <a:latin typeface="DM Serif Display"/>
                <a:ea typeface="DM Serif Display"/>
                <a:cs typeface="DM Serif Display"/>
                <a:sym typeface="DM Serif Display"/>
              </a:rPr>
              <a:t>Our History</a:t>
            </a:r>
            <a:endParaRPr/>
          </a:p>
        </p:txBody>
      </p:sp>
      <p:sp>
        <p:nvSpPr>
          <p:cNvPr id="105" name="Google Shape;105;p11"/>
          <p:cNvSpPr txBox="1"/>
          <p:nvPr/>
        </p:nvSpPr>
        <p:spPr>
          <a:xfrm>
            <a:off x="204048" y="5128717"/>
            <a:ext cx="8623200" cy="591000"/>
          </a:xfrm>
          <a:prstGeom prst="rect">
            <a:avLst/>
          </a:prstGeom>
          <a:noFill/>
          <a:ln>
            <a:noFill/>
          </a:ln>
        </p:spPr>
        <p:txBody>
          <a:bodyPr anchorCtr="0" anchor="t" bIns="0" lIns="0" spcFirstLastPara="1" rIns="0" wrap="square" tIns="0">
            <a:spAutoFit/>
          </a:bodyPr>
          <a:lstStyle/>
          <a:p>
            <a:pPr indent="0" lvl="1" marL="0" marR="0" rtl="0" algn="l">
              <a:lnSpc>
                <a:spcPct val="80000"/>
              </a:lnSpc>
              <a:spcBef>
                <a:spcPts val="0"/>
              </a:spcBef>
              <a:spcAft>
                <a:spcPts val="0"/>
              </a:spcAft>
              <a:buNone/>
            </a:pPr>
            <a:r>
              <a:rPr b="1" i="0" lang="en-US" sz="4800" u="none" cap="none" strike="noStrike">
                <a:solidFill>
                  <a:srgbClr val="FFFFFF"/>
                </a:solidFill>
                <a:latin typeface="Inter"/>
                <a:ea typeface="Inter"/>
                <a:cs typeface="Inter"/>
                <a:sym typeface="Inter"/>
              </a:rPr>
              <a:t>What are elections?</a:t>
            </a:r>
            <a:endParaRPr/>
          </a:p>
        </p:txBody>
      </p:sp>
      <p:sp>
        <p:nvSpPr>
          <p:cNvPr id="106" name="Google Shape;106;p11"/>
          <p:cNvSpPr txBox="1"/>
          <p:nvPr/>
        </p:nvSpPr>
        <p:spPr>
          <a:xfrm>
            <a:off x="204048" y="5787851"/>
            <a:ext cx="178800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a:t>
            </a:r>
            <a:endParaRPr/>
          </a:p>
        </p:txBody>
      </p:sp>
      <p:sp>
        <p:nvSpPr>
          <p:cNvPr id="107" name="Google Shape;107;p11"/>
          <p:cNvSpPr txBox="1"/>
          <p:nvPr/>
        </p:nvSpPr>
        <p:spPr>
          <a:xfrm>
            <a:off x="204048" y="7419975"/>
            <a:ext cx="8623200" cy="591000"/>
          </a:xfrm>
          <a:prstGeom prst="rect">
            <a:avLst/>
          </a:prstGeom>
          <a:noFill/>
          <a:ln>
            <a:noFill/>
          </a:ln>
        </p:spPr>
        <p:txBody>
          <a:bodyPr anchorCtr="0" anchor="t" bIns="0" lIns="0" spcFirstLastPara="1" rIns="0" wrap="square" tIns="0">
            <a:spAutoFit/>
          </a:bodyPr>
          <a:lstStyle/>
          <a:p>
            <a:pPr indent="0" lvl="1" marL="0" marR="0" rtl="0" algn="l">
              <a:lnSpc>
                <a:spcPct val="80000"/>
              </a:lnSpc>
              <a:spcBef>
                <a:spcPts val="0"/>
              </a:spcBef>
              <a:spcAft>
                <a:spcPts val="0"/>
              </a:spcAft>
              <a:buNone/>
            </a:pPr>
            <a:r>
              <a:rPr b="1" i="0" lang="en-US" sz="4800" u="none" cap="none" strike="noStrike">
                <a:solidFill>
                  <a:srgbClr val="FFFFFF"/>
                </a:solidFill>
                <a:latin typeface="Inter"/>
                <a:ea typeface="Inter"/>
                <a:cs typeface="Inter"/>
                <a:sym typeface="Inter"/>
              </a:rPr>
              <a:t>What is it for?</a:t>
            </a:r>
            <a:endParaRPr/>
          </a:p>
        </p:txBody>
      </p:sp>
      <p:sp>
        <p:nvSpPr>
          <p:cNvPr id="108" name="Google Shape;108;p11"/>
          <p:cNvSpPr txBox="1"/>
          <p:nvPr/>
        </p:nvSpPr>
        <p:spPr>
          <a:xfrm>
            <a:off x="204048" y="8149590"/>
            <a:ext cx="178800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a:t>
            </a:r>
            <a:endParaRPr/>
          </a:p>
        </p:txBody>
      </p:sp>
      <p:sp>
        <p:nvSpPr>
          <p:cNvPr id="109" name="Google Shape;109;p11"/>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110" name="Google Shape;110;p11"/>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111" name="Google Shape;111;p11"/>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5" name="Shape 115"/>
        <p:cNvGrpSpPr/>
        <p:nvPr/>
      </p:nvGrpSpPr>
      <p:grpSpPr>
        <a:xfrm>
          <a:off x="0" y="0"/>
          <a:ext cx="0" cy="0"/>
          <a:chOff x="0" y="0"/>
          <a:chExt cx="0" cy="0"/>
        </a:xfrm>
      </p:grpSpPr>
      <p:pic>
        <p:nvPicPr>
          <p:cNvPr id="116" name="Google Shape;116;p12"/>
          <p:cNvPicPr preferRelativeResize="0"/>
          <p:nvPr/>
        </p:nvPicPr>
        <p:blipFill>
          <a:blip r:embed="rId3">
            <a:alphaModFix/>
          </a:blip>
          <a:stretch>
            <a:fillRect/>
          </a:stretch>
        </p:blipFill>
        <p:spPr>
          <a:xfrm>
            <a:off x="75" y="0"/>
            <a:ext cx="18288000" cy="10287000"/>
          </a:xfrm>
          <a:prstGeom prst="rect">
            <a:avLst/>
          </a:prstGeom>
          <a:noFill/>
          <a:ln>
            <a:noFill/>
          </a:ln>
        </p:spPr>
      </p:pic>
      <p:grpSp>
        <p:nvGrpSpPr>
          <p:cNvPr id="117" name="Google Shape;117;p12"/>
          <p:cNvGrpSpPr/>
          <p:nvPr/>
        </p:nvGrpSpPr>
        <p:grpSpPr>
          <a:xfrm rot="5400000">
            <a:off x="1828264" y="-362366"/>
            <a:ext cx="7355205" cy="11011733"/>
            <a:chOff x="0" y="0"/>
            <a:chExt cx="660400" cy="988708"/>
          </a:xfrm>
        </p:grpSpPr>
        <p:sp>
          <p:nvSpPr>
            <p:cNvPr id="118" name="Google Shape;118;p12"/>
            <p:cNvSpPr/>
            <p:nvPr/>
          </p:nvSpPr>
          <p:spPr>
            <a:xfrm>
              <a:off x="0" y="0"/>
              <a:ext cx="660400" cy="988708"/>
            </a:xfrm>
            <a:custGeom>
              <a:rect b="b" l="l" r="r" t="t"/>
              <a:pathLst>
                <a:path extrusionOk="0" h="988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409"/>
                  </a:cubicBezTo>
                  <a:lnTo>
                    <a:pt x="660400" y="988708"/>
                  </a:lnTo>
                  <a:lnTo>
                    <a:pt x="0" y="988708"/>
                  </a:lnTo>
                  <a:lnTo>
                    <a:pt x="0" y="332896"/>
                  </a:lnTo>
                  <a:cubicBezTo>
                    <a:pt x="1782" y="185660"/>
                    <a:pt x="93019" y="64045"/>
                    <a:pt x="220252" y="1907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2"/>
            <p:cNvSpPr txBox="1"/>
            <p:nvPr/>
          </p:nvSpPr>
          <p:spPr>
            <a:xfrm>
              <a:off x="0" y="98425"/>
              <a:ext cx="660400" cy="89028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2"/>
          <p:cNvSpPr txBox="1"/>
          <p:nvPr/>
        </p:nvSpPr>
        <p:spPr>
          <a:xfrm>
            <a:off x="230606" y="2998470"/>
            <a:ext cx="8489100" cy="48486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mission statement here!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Neque viverra justo nec ultrices dui sapien. Sodales ut eu sem integer vitae justo eget magna fermentum. </a:t>
            </a:r>
            <a:endParaRPr/>
          </a:p>
        </p:txBody>
      </p:sp>
      <p:sp>
        <p:nvSpPr>
          <p:cNvPr id="121" name="Google Shape;121;p12"/>
          <p:cNvSpPr txBox="1"/>
          <p:nvPr/>
        </p:nvSpPr>
        <p:spPr>
          <a:xfrm>
            <a:off x="204048" y="1703070"/>
            <a:ext cx="6435027"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FFFF"/>
                </a:solidFill>
                <a:latin typeface="Inter"/>
                <a:ea typeface="Inter"/>
                <a:cs typeface="Inter"/>
                <a:sym typeface="Inter"/>
              </a:rPr>
              <a:t>Mission</a:t>
            </a:r>
            <a:endParaRPr/>
          </a:p>
        </p:txBody>
      </p:sp>
      <p:sp>
        <p:nvSpPr>
          <p:cNvPr id="122" name="Google Shape;122;p12"/>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123" name="Google Shape;123;p12"/>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124" name="Google Shape;124;p12"/>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8" name="Shape 128"/>
        <p:cNvGrpSpPr/>
        <p:nvPr/>
      </p:nvGrpSpPr>
      <p:grpSpPr>
        <a:xfrm>
          <a:off x="0" y="0"/>
          <a:ext cx="0" cy="0"/>
          <a:chOff x="0" y="0"/>
          <a:chExt cx="0" cy="0"/>
        </a:xfrm>
      </p:grpSpPr>
      <p:pic>
        <p:nvPicPr>
          <p:cNvPr id="129" name="Google Shape;129;p13"/>
          <p:cNvPicPr preferRelativeResize="0"/>
          <p:nvPr/>
        </p:nvPicPr>
        <p:blipFill>
          <a:blip r:embed="rId3">
            <a:alphaModFix/>
          </a:blip>
          <a:stretch>
            <a:fillRect/>
          </a:stretch>
        </p:blipFill>
        <p:spPr>
          <a:xfrm>
            <a:off x="75" y="0"/>
            <a:ext cx="18288000" cy="10287000"/>
          </a:xfrm>
          <a:prstGeom prst="rect">
            <a:avLst/>
          </a:prstGeom>
          <a:noFill/>
          <a:ln>
            <a:noFill/>
          </a:ln>
        </p:spPr>
      </p:pic>
      <p:grpSp>
        <p:nvGrpSpPr>
          <p:cNvPr id="130" name="Google Shape;130;p13"/>
          <p:cNvGrpSpPr/>
          <p:nvPr/>
        </p:nvGrpSpPr>
        <p:grpSpPr>
          <a:xfrm rot="-5400000">
            <a:off x="9104531" y="-362366"/>
            <a:ext cx="7355205" cy="11011733"/>
            <a:chOff x="0" y="0"/>
            <a:chExt cx="660400" cy="988708"/>
          </a:xfrm>
        </p:grpSpPr>
        <p:sp>
          <p:nvSpPr>
            <p:cNvPr id="131" name="Google Shape;131;p13"/>
            <p:cNvSpPr/>
            <p:nvPr/>
          </p:nvSpPr>
          <p:spPr>
            <a:xfrm>
              <a:off x="0" y="0"/>
              <a:ext cx="660400" cy="988708"/>
            </a:xfrm>
            <a:custGeom>
              <a:rect b="b" l="l" r="r" t="t"/>
              <a:pathLst>
                <a:path extrusionOk="0" h="988708"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2409"/>
                  </a:cubicBezTo>
                  <a:lnTo>
                    <a:pt x="660400" y="988708"/>
                  </a:lnTo>
                  <a:lnTo>
                    <a:pt x="0" y="988708"/>
                  </a:lnTo>
                  <a:lnTo>
                    <a:pt x="0" y="332896"/>
                  </a:lnTo>
                  <a:cubicBezTo>
                    <a:pt x="1782" y="185660"/>
                    <a:pt x="93019" y="64045"/>
                    <a:pt x="220252" y="1907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txBox="1"/>
            <p:nvPr/>
          </p:nvSpPr>
          <p:spPr>
            <a:xfrm>
              <a:off x="0" y="98425"/>
              <a:ext cx="660400" cy="890283"/>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3"/>
          <p:cNvSpPr txBox="1"/>
          <p:nvPr/>
        </p:nvSpPr>
        <p:spPr>
          <a:xfrm>
            <a:off x="9563353" y="3104699"/>
            <a:ext cx="8520600" cy="45255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mission statement here!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Neque viverra justo nec ultrices dui sapien.</a:t>
            </a:r>
            <a:endParaRPr/>
          </a:p>
        </p:txBody>
      </p:sp>
      <p:sp>
        <p:nvSpPr>
          <p:cNvPr id="134" name="Google Shape;134;p13"/>
          <p:cNvSpPr txBox="1"/>
          <p:nvPr/>
        </p:nvSpPr>
        <p:spPr>
          <a:xfrm>
            <a:off x="11648924" y="1809299"/>
            <a:ext cx="6435027" cy="134302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8799" u="none" cap="none" strike="noStrike">
                <a:solidFill>
                  <a:srgbClr val="FFFFFF"/>
                </a:solidFill>
                <a:latin typeface="Inter"/>
                <a:ea typeface="Inter"/>
                <a:cs typeface="Inter"/>
                <a:sym typeface="Inter"/>
              </a:rPr>
              <a:t>Vision</a:t>
            </a:r>
            <a:endParaRPr/>
          </a:p>
        </p:txBody>
      </p:sp>
      <p:sp>
        <p:nvSpPr>
          <p:cNvPr id="135" name="Google Shape;135;p13"/>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136" name="Google Shape;136;p13"/>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137" name="Google Shape;137;p13"/>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 name="Shape 141"/>
        <p:cNvGrpSpPr/>
        <p:nvPr/>
      </p:nvGrpSpPr>
      <p:grpSpPr>
        <a:xfrm>
          <a:off x="0" y="0"/>
          <a:ext cx="0" cy="0"/>
          <a:chOff x="0" y="0"/>
          <a:chExt cx="0" cy="0"/>
        </a:xfrm>
      </p:grpSpPr>
      <p:pic>
        <p:nvPicPr>
          <p:cNvPr id="142" name="Google Shape;142;p14"/>
          <p:cNvPicPr preferRelativeResize="0"/>
          <p:nvPr/>
        </p:nvPicPr>
        <p:blipFill>
          <a:blip r:embed="rId3">
            <a:alphaModFix/>
          </a:blip>
          <a:stretch>
            <a:fillRect/>
          </a:stretch>
        </p:blipFill>
        <p:spPr>
          <a:xfrm>
            <a:off x="0" y="825996"/>
            <a:ext cx="18288000" cy="8635008"/>
          </a:xfrm>
          <a:prstGeom prst="rect">
            <a:avLst/>
          </a:prstGeom>
          <a:noFill/>
          <a:ln>
            <a:noFill/>
          </a:ln>
        </p:spPr>
      </p:pic>
      <p:grpSp>
        <p:nvGrpSpPr>
          <p:cNvPr id="143" name="Google Shape;143;p14"/>
          <p:cNvGrpSpPr/>
          <p:nvPr/>
        </p:nvGrpSpPr>
        <p:grpSpPr>
          <a:xfrm>
            <a:off x="0" y="3895795"/>
            <a:ext cx="18288000" cy="2350749"/>
            <a:chOff x="0" y="-38100"/>
            <a:chExt cx="4816593" cy="619127"/>
          </a:xfrm>
        </p:grpSpPr>
        <p:sp>
          <p:nvSpPr>
            <p:cNvPr id="144" name="Google Shape;144;p14"/>
            <p:cNvSpPr/>
            <p:nvPr/>
          </p:nvSpPr>
          <p:spPr>
            <a:xfrm>
              <a:off x="0" y="0"/>
              <a:ext cx="4816592" cy="581027"/>
            </a:xfrm>
            <a:custGeom>
              <a:rect b="b" l="l" r="r" t="t"/>
              <a:pathLst>
                <a:path extrusionOk="0" h="581027" w="4816592">
                  <a:moveTo>
                    <a:pt x="0" y="0"/>
                  </a:moveTo>
                  <a:lnTo>
                    <a:pt x="4816592" y="0"/>
                  </a:lnTo>
                  <a:lnTo>
                    <a:pt x="4816592" y="581027"/>
                  </a:lnTo>
                  <a:lnTo>
                    <a:pt x="0" y="581027"/>
                  </a:lnTo>
                  <a:close/>
                </a:path>
              </a:pathLst>
            </a:custGeom>
            <a:solidFill>
              <a:srgbClr val="000000"/>
            </a:solidFill>
            <a:ln>
              <a:noFill/>
            </a:ln>
          </p:spPr>
        </p:sp>
        <p:sp>
          <p:nvSpPr>
            <p:cNvPr id="145" name="Google Shape;145;p14"/>
            <p:cNvSpPr txBox="1"/>
            <p:nvPr/>
          </p:nvSpPr>
          <p:spPr>
            <a:xfrm>
              <a:off x="0" y="-38100"/>
              <a:ext cx="4816593" cy="61912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6" name="Google Shape;146;p14"/>
          <p:cNvPicPr preferRelativeResize="0"/>
          <p:nvPr/>
        </p:nvPicPr>
        <p:blipFill rotWithShape="1">
          <a:blip r:embed="rId4">
            <a:alphaModFix/>
          </a:blip>
          <a:srcRect b="0" l="0" r="0" t="0"/>
          <a:stretch/>
        </p:blipFill>
        <p:spPr>
          <a:xfrm>
            <a:off x="-838886" y="3426864"/>
            <a:ext cx="19965771" cy="4791785"/>
          </a:xfrm>
          <a:prstGeom prst="rect">
            <a:avLst/>
          </a:prstGeom>
          <a:noFill/>
          <a:ln>
            <a:noFill/>
          </a:ln>
        </p:spPr>
      </p:pic>
      <p:sp>
        <p:nvSpPr>
          <p:cNvPr id="147" name="Google Shape;147;p14"/>
          <p:cNvSpPr txBox="1"/>
          <p:nvPr/>
        </p:nvSpPr>
        <p:spPr>
          <a:xfrm>
            <a:off x="799026" y="3859481"/>
            <a:ext cx="17284800" cy="2694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505" u="none" cap="none" strike="noStrike">
                <a:solidFill>
                  <a:srgbClr val="FFFFFF"/>
                </a:solidFill>
                <a:latin typeface="DM Serif Display"/>
                <a:ea typeface="DM Serif Display"/>
                <a:cs typeface="DM Serif Display"/>
                <a:sym typeface="DM Serif Display"/>
              </a:rPr>
              <a:t>About Elections</a:t>
            </a:r>
            <a:endParaRPr/>
          </a:p>
        </p:txBody>
      </p:sp>
      <p:sp>
        <p:nvSpPr>
          <p:cNvPr id="148" name="Google Shape;148;p14"/>
          <p:cNvSpPr txBox="1"/>
          <p:nvPr/>
        </p:nvSpPr>
        <p:spPr>
          <a:xfrm>
            <a:off x="16215098" y="304050"/>
            <a:ext cx="18687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09/22/2024</a:t>
            </a:r>
            <a:endParaRPr/>
          </a:p>
        </p:txBody>
      </p:sp>
      <p:sp>
        <p:nvSpPr>
          <p:cNvPr id="149" name="Google Shape;149;p14"/>
          <p:cNvSpPr txBox="1"/>
          <p:nvPr/>
        </p:nvSpPr>
        <p:spPr>
          <a:xfrm>
            <a:off x="7652300" y="304050"/>
            <a:ext cx="29835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ELECTION NEWS</a:t>
            </a:r>
            <a:endParaRPr/>
          </a:p>
        </p:txBody>
      </p:sp>
      <p:sp>
        <p:nvSpPr>
          <p:cNvPr id="150" name="Google Shape;150;p14"/>
          <p:cNvSpPr txBox="1"/>
          <p:nvPr/>
        </p:nvSpPr>
        <p:spPr>
          <a:xfrm>
            <a:off x="204051" y="304050"/>
            <a:ext cx="1670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1E1E1E"/>
                </a:solidFill>
                <a:latin typeface="Inter"/>
                <a:ea typeface="Inter"/>
                <a:cs typeface="Inter"/>
                <a:sym typeface="Inter"/>
              </a:rPr>
              <a:t>SlidesCarnival</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4" name="Shape 154"/>
        <p:cNvGrpSpPr/>
        <p:nvPr/>
      </p:nvGrpSpPr>
      <p:grpSpPr>
        <a:xfrm>
          <a:off x="0" y="0"/>
          <a:ext cx="0" cy="0"/>
          <a:chOff x="0" y="0"/>
          <a:chExt cx="0" cy="0"/>
        </a:xfrm>
      </p:grpSpPr>
      <p:pic>
        <p:nvPicPr>
          <p:cNvPr id="155" name="Google Shape;155;p15"/>
          <p:cNvPicPr preferRelativeResize="0"/>
          <p:nvPr/>
        </p:nvPicPr>
        <p:blipFill>
          <a:blip r:embed="rId3">
            <a:alphaModFix/>
          </a:blip>
          <a:stretch>
            <a:fillRect/>
          </a:stretch>
        </p:blipFill>
        <p:spPr>
          <a:xfrm>
            <a:off x="-25" y="-3063"/>
            <a:ext cx="18288000" cy="4813102"/>
          </a:xfrm>
          <a:prstGeom prst="rect">
            <a:avLst/>
          </a:prstGeom>
          <a:noFill/>
          <a:ln>
            <a:noFill/>
          </a:ln>
        </p:spPr>
      </p:pic>
      <p:pic>
        <p:nvPicPr>
          <p:cNvPr id="156" name="Google Shape;156;p15"/>
          <p:cNvPicPr preferRelativeResize="0"/>
          <p:nvPr/>
        </p:nvPicPr>
        <p:blipFill rotWithShape="1">
          <a:blip r:embed="rId4">
            <a:alphaModFix/>
          </a:blip>
          <a:srcRect b="39800" l="24383" r="0" t="0"/>
          <a:stretch/>
        </p:blipFill>
        <p:spPr>
          <a:xfrm>
            <a:off x="-226982" y="862508"/>
            <a:ext cx="20186490" cy="3214192"/>
          </a:xfrm>
          <a:prstGeom prst="rect">
            <a:avLst/>
          </a:prstGeom>
          <a:noFill/>
          <a:ln>
            <a:noFill/>
          </a:ln>
        </p:spPr>
      </p:pic>
      <p:sp>
        <p:nvSpPr>
          <p:cNvPr id="157" name="Google Shape;157;p15"/>
          <p:cNvSpPr txBox="1"/>
          <p:nvPr/>
        </p:nvSpPr>
        <p:spPr>
          <a:xfrm>
            <a:off x="786432" y="603601"/>
            <a:ext cx="16715100" cy="35250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US" sz="22901" u="none" cap="none" strike="noStrike">
                <a:solidFill>
                  <a:srgbClr val="FFFFFF"/>
                </a:solidFill>
                <a:latin typeface="DM Serif Display"/>
                <a:ea typeface="DM Serif Display"/>
                <a:cs typeface="DM Serif Display"/>
                <a:sym typeface="DM Serif Display"/>
              </a:rPr>
              <a:t>Elections</a:t>
            </a:r>
            <a:endParaRPr/>
          </a:p>
        </p:txBody>
      </p:sp>
      <p:sp>
        <p:nvSpPr>
          <p:cNvPr id="158" name="Google Shape;158;p15"/>
          <p:cNvSpPr txBox="1"/>
          <p:nvPr/>
        </p:nvSpPr>
        <p:spPr>
          <a:xfrm>
            <a:off x="204048" y="509587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What are elections?</a:t>
            </a:r>
            <a:endParaRPr/>
          </a:p>
        </p:txBody>
      </p:sp>
      <p:sp>
        <p:nvSpPr>
          <p:cNvPr id="159" name="Google Shape;159;p15"/>
          <p:cNvSpPr txBox="1"/>
          <p:nvPr/>
        </p:nvSpPr>
        <p:spPr>
          <a:xfrm>
            <a:off x="204048" y="5825490"/>
            <a:ext cx="83094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Lorem ipsum dolor sit amet, consectetur adipiscing elit, sed do eiusmod tempor incididunt ut labore et dolore magna aliqua. Tortor at risus viverra adipiscing at in tellus integer. </a:t>
            </a:r>
            <a:endParaRPr/>
          </a:p>
        </p:txBody>
      </p:sp>
      <p:sp>
        <p:nvSpPr>
          <p:cNvPr id="160" name="Google Shape;160;p15"/>
          <p:cNvSpPr txBox="1"/>
          <p:nvPr/>
        </p:nvSpPr>
        <p:spPr>
          <a:xfrm>
            <a:off x="204048" y="759142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Why is it important?</a:t>
            </a:r>
            <a:endParaRPr/>
          </a:p>
        </p:txBody>
      </p:sp>
      <p:sp>
        <p:nvSpPr>
          <p:cNvPr id="161" name="Google Shape;161;p15"/>
          <p:cNvSpPr txBox="1"/>
          <p:nvPr/>
        </p:nvSpPr>
        <p:spPr>
          <a:xfrm>
            <a:off x="204048" y="8321040"/>
            <a:ext cx="83094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Lorem ipsum dolor sit amet, consectetur adipiscing elit, sed do eiusmod tempor incididunt ut labore et dolore magna aliqua. Tortor at risus viverra adipiscing at in tellus integer. </a:t>
            </a:r>
            <a:endParaRPr/>
          </a:p>
        </p:txBody>
      </p:sp>
      <p:sp>
        <p:nvSpPr>
          <p:cNvPr id="162" name="Google Shape;162;p15"/>
          <p:cNvSpPr txBox="1"/>
          <p:nvPr/>
        </p:nvSpPr>
        <p:spPr>
          <a:xfrm>
            <a:off x="9774548" y="509587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How important is it?</a:t>
            </a:r>
            <a:endParaRPr/>
          </a:p>
        </p:txBody>
      </p:sp>
      <p:sp>
        <p:nvSpPr>
          <p:cNvPr id="163" name="Google Shape;163;p15"/>
          <p:cNvSpPr txBox="1"/>
          <p:nvPr/>
        </p:nvSpPr>
        <p:spPr>
          <a:xfrm>
            <a:off x="9774548" y="5825490"/>
            <a:ext cx="83094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Lorem ipsum dolor sit amet, consectetur adipiscing elit, sed do eiusmod tempor incididunt ut labore et dolore magna aliqua. Tortor at risus viverra adipiscing at in tellus integer. </a:t>
            </a:r>
            <a:endParaRPr/>
          </a:p>
        </p:txBody>
      </p:sp>
      <p:sp>
        <p:nvSpPr>
          <p:cNvPr id="164" name="Google Shape;164;p15"/>
          <p:cNvSpPr txBox="1"/>
          <p:nvPr/>
        </p:nvSpPr>
        <p:spPr>
          <a:xfrm>
            <a:off x="9774548" y="7591425"/>
            <a:ext cx="8309404" cy="77724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4800" u="none" cap="none" strike="noStrike">
                <a:solidFill>
                  <a:srgbClr val="FFFFFF"/>
                </a:solidFill>
                <a:latin typeface="Inter"/>
                <a:ea typeface="Inter"/>
                <a:cs typeface="Inter"/>
                <a:sym typeface="Inter"/>
              </a:rPr>
              <a:t>Why vote?</a:t>
            </a:r>
            <a:endParaRPr/>
          </a:p>
        </p:txBody>
      </p:sp>
      <p:sp>
        <p:nvSpPr>
          <p:cNvPr id="165" name="Google Shape;165;p15"/>
          <p:cNvSpPr txBox="1"/>
          <p:nvPr/>
        </p:nvSpPr>
        <p:spPr>
          <a:xfrm>
            <a:off x="9774548" y="8321040"/>
            <a:ext cx="8309400" cy="1293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Lorem ipsum dolor sit amet, consectetur adipiscing elit, sed do eiusmod tempor incididunt ut labore et dolore magna aliqua. Tortor at risus viverra adipiscing at in tellus integer. </a:t>
            </a:r>
            <a:endParaRPr/>
          </a:p>
        </p:txBody>
      </p:sp>
      <p:sp>
        <p:nvSpPr>
          <p:cNvPr id="166" name="Google Shape;166;p15"/>
          <p:cNvSpPr txBox="1"/>
          <p:nvPr/>
        </p:nvSpPr>
        <p:spPr>
          <a:xfrm>
            <a:off x="16498424" y="304050"/>
            <a:ext cx="1585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09/22/2024</a:t>
            </a:r>
            <a:endParaRPr/>
          </a:p>
        </p:txBody>
      </p:sp>
      <p:sp>
        <p:nvSpPr>
          <p:cNvPr id="167" name="Google Shape;167;p15"/>
          <p:cNvSpPr txBox="1"/>
          <p:nvPr/>
        </p:nvSpPr>
        <p:spPr>
          <a:xfrm>
            <a:off x="7892025" y="304050"/>
            <a:ext cx="2504100" cy="21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ELECTION NEWS</a:t>
            </a:r>
            <a:endParaRPr/>
          </a:p>
        </p:txBody>
      </p:sp>
      <p:sp>
        <p:nvSpPr>
          <p:cNvPr id="168" name="Google Shape;168;p15"/>
          <p:cNvSpPr txBox="1"/>
          <p:nvPr/>
        </p:nvSpPr>
        <p:spPr>
          <a:xfrm>
            <a:off x="204052" y="304050"/>
            <a:ext cx="2084400" cy="21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400" u="none" cap="none" strike="noStrike">
                <a:solidFill>
                  <a:srgbClr val="FFFFFF"/>
                </a:solidFill>
                <a:latin typeface="Inter"/>
                <a:ea typeface="Inter"/>
                <a:cs typeface="Inter"/>
                <a:sym typeface="Inter"/>
              </a:rPr>
              <a:t>SlidesCarnival</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 Election New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