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Alata"/>
      <p:regular r:id="rId23"/>
    </p:embeddedFont>
    <p:embeddedFont>
      <p:font typeface="Blinker"/>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Blinker-regular.fntdata"/><Relationship Id="rId23" Type="http://schemas.openxmlformats.org/officeDocument/2006/relationships/font" Target="fonts/Alat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Blinker-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2" name="Shape 152"/>
        <p:cNvGrpSpPr/>
        <p:nvPr/>
      </p:nvGrpSpPr>
      <p:grpSpPr>
        <a:xfrm>
          <a:off x="0" y="0"/>
          <a:ext cx="0" cy="0"/>
          <a:chOff x="0" y="0"/>
          <a:chExt cx="0" cy="0"/>
        </a:xfrm>
      </p:grpSpPr>
      <p:sp>
        <p:nvSpPr>
          <p:cNvPr id="153" name="Google Shape;15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54" name="Google Shape;154;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5" name="Google Shape;15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8" name="Shape 158"/>
        <p:cNvGrpSpPr/>
        <p:nvPr/>
      </p:nvGrpSpPr>
      <p:grpSpPr>
        <a:xfrm>
          <a:off x="0" y="0"/>
          <a:ext cx="0" cy="0"/>
          <a:chOff x="0" y="0"/>
          <a:chExt cx="0" cy="0"/>
        </a:xfrm>
      </p:grpSpPr>
      <p:sp>
        <p:nvSpPr>
          <p:cNvPr id="159" name="Google Shape;159;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60" name="Google Shape;160;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61" name="Google Shape;16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4" name="Shape 164"/>
        <p:cNvGrpSpPr/>
        <p:nvPr/>
      </p:nvGrpSpPr>
      <p:grpSpPr>
        <a:xfrm>
          <a:off x="0" y="0"/>
          <a:ext cx="0" cy="0"/>
          <a:chOff x="0" y="0"/>
          <a:chExt cx="0" cy="0"/>
        </a:xfrm>
      </p:grpSpPr>
      <p:sp>
        <p:nvSpPr>
          <p:cNvPr id="165" name="Google Shape;165;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66" name="Google Shape;166;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67" name="Google Shape;167;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68" name="Google Shape;16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1" name="Shape 171"/>
        <p:cNvGrpSpPr/>
        <p:nvPr/>
      </p:nvGrpSpPr>
      <p:grpSpPr>
        <a:xfrm>
          <a:off x="0" y="0"/>
          <a:ext cx="0" cy="0"/>
          <a:chOff x="0" y="0"/>
          <a:chExt cx="0" cy="0"/>
        </a:xfrm>
      </p:grpSpPr>
      <p:sp>
        <p:nvSpPr>
          <p:cNvPr id="172" name="Google Shape;17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73" name="Google Shape;173;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74" name="Google Shape;174;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75" name="Google Shape;175;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76" name="Google Shape;176;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77" name="Google Shape;177;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0" name="Shape 180"/>
        <p:cNvGrpSpPr/>
        <p:nvPr/>
      </p:nvGrpSpPr>
      <p:grpSpPr>
        <a:xfrm>
          <a:off x="0" y="0"/>
          <a:ext cx="0" cy="0"/>
          <a:chOff x="0" y="0"/>
          <a:chExt cx="0" cy="0"/>
        </a:xfrm>
      </p:grpSpPr>
      <p:sp>
        <p:nvSpPr>
          <p:cNvPr id="181" name="Google Shape;181;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82" name="Google Shape;182;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5" name="Shape 185"/>
        <p:cNvGrpSpPr/>
        <p:nvPr/>
      </p:nvGrpSpPr>
      <p:grpSpPr>
        <a:xfrm>
          <a:off x="0" y="0"/>
          <a:ext cx="0" cy="0"/>
          <a:chOff x="0" y="0"/>
          <a:chExt cx="0" cy="0"/>
        </a:xfrm>
      </p:grpSpPr>
      <p:sp>
        <p:nvSpPr>
          <p:cNvPr id="186" name="Google Shape;186;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87" name="Google Shape;187;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88" name="Google Shape;188;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89" name="Google Shape;189;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2" name="Shape 192"/>
        <p:cNvGrpSpPr/>
        <p:nvPr/>
      </p:nvGrpSpPr>
      <p:grpSpPr>
        <a:xfrm>
          <a:off x="0" y="0"/>
          <a:ext cx="0" cy="0"/>
          <a:chOff x="0" y="0"/>
          <a:chExt cx="0" cy="0"/>
        </a:xfrm>
      </p:grpSpPr>
      <p:sp>
        <p:nvSpPr>
          <p:cNvPr id="193" name="Google Shape;193;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94" name="Google Shape;194;p17"/>
          <p:cNvSpPr/>
          <p:nvPr>
            <p:ph idx="2" type="pic"/>
          </p:nvPr>
        </p:nvSpPr>
        <p:spPr>
          <a:xfrm>
            <a:off x="1792288" y="612775"/>
            <a:ext cx="5486400" cy="4114800"/>
          </a:xfrm>
          <a:prstGeom prst="rect">
            <a:avLst/>
          </a:prstGeom>
          <a:noFill/>
          <a:ln>
            <a:noFill/>
          </a:ln>
        </p:spPr>
      </p:sp>
      <p:sp>
        <p:nvSpPr>
          <p:cNvPr id="195" name="Google Shape;195;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96" name="Google Shape;19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9" name="Shape 199"/>
        <p:cNvGrpSpPr/>
        <p:nvPr/>
      </p:nvGrpSpPr>
      <p:grpSpPr>
        <a:xfrm>
          <a:off x="0" y="0"/>
          <a:ext cx="0" cy="0"/>
          <a:chOff x="0" y="0"/>
          <a:chExt cx="0" cy="0"/>
        </a:xfrm>
      </p:grpSpPr>
      <p:sp>
        <p:nvSpPr>
          <p:cNvPr id="200" name="Google Shape;200;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01" name="Google Shape;201;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2" name="Google Shape;202;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5" name="Shape 205"/>
        <p:cNvGrpSpPr/>
        <p:nvPr/>
      </p:nvGrpSpPr>
      <p:grpSpPr>
        <a:xfrm>
          <a:off x="0" y="0"/>
          <a:ext cx="0" cy="0"/>
          <a:chOff x="0" y="0"/>
          <a:chExt cx="0" cy="0"/>
        </a:xfrm>
      </p:grpSpPr>
      <p:sp>
        <p:nvSpPr>
          <p:cNvPr id="206" name="Google Shape;206;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07" name="Google Shape;207;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8" name="Google Shape;20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sp>
        <p:nvSpPr>
          <p:cNvPr id="13" name="Google Shape;13;p3"/>
          <p:cNvSpPr/>
          <p:nvPr>
            <p:ph idx="2" type="pic"/>
          </p:nvPr>
        </p:nvSpPr>
        <p:spPr>
          <a:xfrm>
            <a:off x="0" y="-13000"/>
            <a:ext cx="18288000" cy="10287000"/>
          </a:xfrm>
          <a:prstGeom prst="rect">
            <a:avLst/>
          </a:prstGeom>
          <a:noFill/>
          <a:ln>
            <a:noFill/>
          </a:ln>
        </p:spPr>
      </p:sp>
      <p:grpSp>
        <p:nvGrpSpPr>
          <p:cNvPr id="14" name="Google Shape;14;p3"/>
          <p:cNvGrpSpPr/>
          <p:nvPr/>
        </p:nvGrpSpPr>
        <p:grpSpPr>
          <a:xfrm>
            <a:off x="5811584" y="-180827"/>
            <a:ext cx="6664877" cy="10468053"/>
            <a:chOff x="0" y="-47625"/>
            <a:chExt cx="1755347" cy="2757000"/>
          </a:xfrm>
        </p:grpSpPr>
        <p:sp>
          <p:nvSpPr>
            <p:cNvPr id="15" name="Google Shape;15;p3"/>
            <p:cNvSpPr/>
            <p:nvPr/>
          </p:nvSpPr>
          <p:spPr>
            <a:xfrm>
              <a:off x="0" y="0"/>
              <a:ext cx="1755347" cy="2709333"/>
            </a:xfrm>
            <a:custGeom>
              <a:rect b="b" l="l" r="r" t="t"/>
              <a:pathLst>
                <a:path extrusionOk="0" h="2709333" w="1755347">
                  <a:moveTo>
                    <a:pt x="0" y="0"/>
                  </a:moveTo>
                  <a:lnTo>
                    <a:pt x="1755347" y="0"/>
                  </a:lnTo>
                  <a:lnTo>
                    <a:pt x="1755347" y="2709333"/>
                  </a:lnTo>
                  <a:lnTo>
                    <a:pt x="0" y="2709333"/>
                  </a:lnTo>
                  <a:close/>
                </a:path>
              </a:pathLst>
            </a:custGeom>
            <a:solidFill>
              <a:srgbClr val="C3493B"/>
            </a:solidFill>
            <a:ln>
              <a:noFill/>
            </a:ln>
          </p:spPr>
        </p:sp>
        <p:sp>
          <p:nvSpPr>
            <p:cNvPr id="16" name="Google Shape;16;p3"/>
            <p:cNvSpPr txBox="1"/>
            <p:nvPr/>
          </p:nvSpPr>
          <p:spPr>
            <a:xfrm>
              <a:off x="0" y="-47625"/>
              <a:ext cx="17553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 name="Google Shape;17;p3"/>
          <p:cNvCxnSpPr/>
          <p:nvPr/>
        </p:nvCxnSpPr>
        <p:spPr>
          <a:xfrm>
            <a:off x="9144000" y="0"/>
            <a:ext cx="0" cy="10287000"/>
          </a:xfrm>
          <a:prstGeom prst="straightConnector1">
            <a:avLst/>
          </a:prstGeom>
          <a:noFill/>
          <a:ln cap="flat" cmpd="sng" w="142875">
            <a:solidFill>
              <a:srgbClr val="F0F0F0"/>
            </a:solidFill>
            <a:prstDash val="solid"/>
            <a:round/>
            <a:headEnd len="sm" w="sm" type="none"/>
            <a:tailEnd len="sm" w="sm" type="none"/>
          </a:ln>
        </p:spPr>
      </p:cxnSp>
      <p:grpSp>
        <p:nvGrpSpPr>
          <p:cNvPr id="18" name="Google Shape;18;p3"/>
          <p:cNvGrpSpPr/>
          <p:nvPr/>
        </p:nvGrpSpPr>
        <p:grpSpPr>
          <a:xfrm>
            <a:off x="8946667" y="1028700"/>
            <a:ext cx="394696" cy="394696"/>
            <a:chOff x="0" y="0"/>
            <a:chExt cx="812800" cy="812800"/>
          </a:xfrm>
        </p:grpSpPr>
        <p:sp>
          <p:nvSpPr>
            <p:cNvPr id="19" name="Google Shape;1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 name="Google Shape;21;p3"/>
          <p:cNvGrpSpPr/>
          <p:nvPr/>
        </p:nvGrpSpPr>
        <p:grpSpPr>
          <a:xfrm>
            <a:off x="8946667" y="4946167"/>
            <a:ext cx="394696" cy="394696"/>
            <a:chOff x="0" y="0"/>
            <a:chExt cx="812800" cy="812800"/>
          </a:xfrm>
        </p:grpSpPr>
        <p:sp>
          <p:nvSpPr>
            <p:cNvPr id="22" name="Google Shape;2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3"/>
          <p:cNvGrpSpPr/>
          <p:nvPr/>
        </p:nvGrpSpPr>
        <p:grpSpPr>
          <a:xfrm>
            <a:off x="8946667" y="8863633"/>
            <a:ext cx="394696" cy="394696"/>
            <a:chOff x="0" y="0"/>
            <a:chExt cx="812800" cy="812800"/>
          </a:xfrm>
        </p:grpSpPr>
        <p:sp>
          <p:nvSpPr>
            <p:cNvPr id="25" name="Google Shape;2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3"/>
          <p:cNvGrpSpPr/>
          <p:nvPr/>
        </p:nvGrpSpPr>
        <p:grpSpPr>
          <a:xfrm>
            <a:off x="8946667" y="2987433"/>
            <a:ext cx="394696" cy="394696"/>
            <a:chOff x="0" y="0"/>
            <a:chExt cx="812800" cy="812800"/>
          </a:xfrm>
        </p:grpSpPr>
        <p:sp>
          <p:nvSpPr>
            <p:cNvPr id="28" name="Google Shape;2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a:off x="8946667" y="6904900"/>
            <a:ext cx="394696" cy="394696"/>
            <a:chOff x="0" y="0"/>
            <a:chExt cx="812800" cy="812800"/>
          </a:xfrm>
        </p:grpSpPr>
        <p:sp>
          <p:nvSpPr>
            <p:cNvPr id="31" name="Google Shape;3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3"/>
          <p:cNvSpPr txBox="1"/>
          <p:nvPr>
            <p:ph type="title"/>
          </p:nvPr>
        </p:nvSpPr>
        <p:spPr>
          <a:xfrm>
            <a:off x="6710800" y="8602800"/>
            <a:ext cx="2053200" cy="10569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F0F0F0"/>
              </a:buClr>
              <a:buSzPts val="6500"/>
              <a:buNone/>
              <a:defRPr sz="65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34" name="Google Shape;34;p3"/>
          <p:cNvSpPr txBox="1"/>
          <p:nvPr>
            <p:ph idx="1" type="subTitle"/>
          </p:nvPr>
        </p:nvSpPr>
        <p:spPr>
          <a:xfrm>
            <a:off x="2177025" y="8226125"/>
            <a:ext cx="3364800" cy="492600"/>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F0F0F0"/>
              </a:buClr>
              <a:buSzPts val="3200"/>
              <a:buNone/>
              <a:defRPr>
                <a:solidFill>
                  <a:srgbClr val="F0F0F0"/>
                </a:solidFill>
              </a:defRPr>
            </a:lvl1pPr>
            <a:lvl2pPr lvl="1" algn="r">
              <a:spcBef>
                <a:spcPts val="560"/>
              </a:spcBef>
              <a:spcAft>
                <a:spcPts val="0"/>
              </a:spcAft>
              <a:buClr>
                <a:srgbClr val="F0F0F0"/>
              </a:buClr>
              <a:buSzPts val="2200"/>
              <a:buNone/>
              <a:defRPr>
                <a:solidFill>
                  <a:srgbClr val="F0F0F0"/>
                </a:solidFill>
              </a:defRPr>
            </a:lvl2pPr>
            <a:lvl3pPr lvl="2" algn="r">
              <a:spcBef>
                <a:spcPts val="480"/>
              </a:spcBef>
              <a:spcAft>
                <a:spcPts val="0"/>
              </a:spcAft>
              <a:buClr>
                <a:srgbClr val="F0F0F0"/>
              </a:buClr>
              <a:buSzPts val="2200"/>
              <a:buNone/>
              <a:defRPr>
                <a:solidFill>
                  <a:srgbClr val="F0F0F0"/>
                </a:solidFill>
              </a:defRPr>
            </a:lvl3pPr>
            <a:lvl4pPr lvl="3" algn="r">
              <a:spcBef>
                <a:spcPts val="400"/>
              </a:spcBef>
              <a:spcAft>
                <a:spcPts val="0"/>
              </a:spcAft>
              <a:buClr>
                <a:srgbClr val="F0F0F0"/>
              </a:buClr>
              <a:buSzPts val="2200"/>
              <a:buNone/>
              <a:defRPr>
                <a:solidFill>
                  <a:srgbClr val="F0F0F0"/>
                </a:solidFill>
              </a:defRPr>
            </a:lvl4pPr>
            <a:lvl5pPr lvl="4" algn="r">
              <a:spcBef>
                <a:spcPts val="400"/>
              </a:spcBef>
              <a:spcAft>
                <a:spcPts val="0"/>
              </a:spcAft>
              <a:buClr>
                <a:srgbClr val="F0F0F0"/>
              </a:buClr>
              <a:buSzPts val="2200"/>
              <a:buNone/>
              <a:defRPr>
                <a:solidFill>
                  <a:srgbClr val="F0F0F0"/>
                </a:solidFill>
              </a:defRPr>
            </a:lvl5pPr>
            <a:lvl6pPr lvl="5" algn="r">
              <a:spcBef>
                <a:spcPts val="400"/>
              </a:spcBef>
              <a:spcAft>
                <a:spcPts val="0"/>
              </a:spcAft>
              <a:buClr>
                <a:srgbClr val="F0F0F0"/>
              </a:buClr>
              <a:buSzPts val="2200"/>
              <a:buNone/>
              <a:defRPr>
                <a:solidFill>
                  <a:srgbClr val="F0F0F0"/>
                </a:solidFill>
              </a:defRPr>
            </a:lvl6pPr>
            <a:lvl7pPr lvl="6" algn="r">
              <a:spcBef>
                <a:spcPts val="400"/>
              </a:spcBef>
              <a:spcAft>
                <a:spcPts val="0"/>
              </a:spcAft>
              <a:buClr>
                <a:srgbClr val="F0F0F0"/>
              </a:buClr>
              <a:buSzPts val="2200"/>
              <a:buNone/>
              <a:defRPr>
                <a:solidFill>
                  <a:srgbClr val="F0F0F0"/>
                </a:solidFill>
              </a:defRPr>
            </a:lvl7pPr>
            <a:lvl8pPr lvl="7" algn="r">
              <a:spcBef>
                <a:spcPts val="400"/>
              </a:spcBef>
              <a:spcAft>
                <a:spcPts val="0"/>
              </a:spcAft>
              <a:buClr>
                <a:srgbClr val="F0F0F0"/>
              </a:buClr>
              <a:buSzPts val="2200"/>
              <a:buNone/>
              <a:defRPr>
                <a:solidFill>
                  <a:srgbClr val="F0F0F0"/>
                </a:solidFill>
              </a:defRPr>
            </a:lvl8pPr>
            <a:lvl9pPr lvl="8" algn="r">
              <a:spcBef>
                <a:spcPts val="400"/>
              </a:spcBef>
              <a:spcAft>
                <a:spcPts val="0"/>
              </a:spcAft>
              <a:buClr>
                <a:srgbClr val="F0F0F0"/>
              </a:buClr>
              <a:buSzPts val="2200"/>
              <a:buNone/>
              <a:defRPr>
                <a:solidFill>
                  <a:srgbClr val="F0F0F0"/>
                </a:solidFill>
              </a:defRPr>
            </a:lvl9pPr>
          </a:lstStyle>
          <a:p/>
        </p:txBody>
      </p:sp>
      <p:sp>
        <p:nvSpPr>
          <p:cNvPr id="35" name="Google Shape;35;p3"/>
          <p:cNvSpPr txBox="1"/>
          <p:nvPr>
            <p:ph idx="3" type="body"/>
          </p:nvPr>
        </p:nvSpPr>
        <p:spPr>
          <a:xfrm>
            <a:off x="1904925" y="9048750"/>
            <a:ext cx="3636900" cy="9525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Clr>
                <a:srgbClr val="F0F0F0"/>
              </a:buClr>
              <a:buSzPts val="2200"/>
              <a:buChar char="•"/>
              <a:defRPr b="0" sz="2200">
                <a:solidFill>
                  <a:srgbClr val="F0F0F0"/>
                </a:solidFill>
              </a:defRPr>
            </a:lvl1pPr>
            <a:lvl2pPr indent="-368300" lvl="1" marL="914400" algn="r">
              <a:spcBef>
                <a:spcPts val="560"/>
              </a:spcBef>
              <a:spcAft>
                <a:spcPts val="0"/>
              </a:spcAft>
              <a:buClr>
                <a:srgbClr val="F0F0F0"/>
              </a:buClr>
              <a:buSzPts val="2200"/>
              <a:buChar char="–"/>
              <a:defRPr>
                <a:solidFill>
                  <a:srgbClr val="F0F0F0"/>
                </a:solidFill>
              </a:defRPr>
            </a:lvl2pPr>
            <a:lvl3pPr indent="-368300" lvl="2" marL="1371600" algn="r">
              <a:spcBef>
                <a:spcPts val="480"/>
              </a:spcBef>
              <a:spcAft>
                <a:spcPts val="0"/>
              </a:spcAft>
              <a:buClr>
                <a:srgbClr val="F0F0F0"/>
              </a:buClr>
              <a:buSzPts val="2200"/>
              <a:buChar char="•"/>
              <a:defRPr>
                <a:solidFill>
                  <a:srgbClr val="F0F0F0"/>
                </a:solidFill>
              </a:defRPr>
            </a:lvl3pPr>
            <a:lvl4pPr indent="-368300" lvl="3" marL="1828800" algn="r">
              <a:spcBef>
                <a:spcPts val="400"/>
              </a:spcBef>
              <a:spcAft>
                <a:spcPts val="0"/>
              </a:spcAft>
              <a:buClr>
                <a:srgbClr val="F0F0F0"/>
              </a:buClr>
              <a:buSzPts val="2200"/>
              <a:buChar char="–"/>
              <a:defRPr>
                <a:solidFill>
                  <a:srgbClr val="F0F0F0"/>
                </a:solidFill>
              </a:defRPr>
            </a:lvl4pPr>
            <a:lvl5pPr indent="-368300" lvl="4" marL="2286000" algn="r">
              <a:spcBef>
                <a:spcPts val="400"/>
              </a:spcBef>
              <a:spcAft>
                <a:spcPts val="0"/>
              </a:spcAft>
              <a:buClr>
                <a:srgbClr val="F0F0F0"/>
              </a:buClr>
              <a:buSzPts val="2200"/>
              <a:buChar char="»"/>
              <a:defRPr>
                <a:solidFill>
                  <a:srgbClr val="F0F0F0"/>
                </a:solidFill>
              </a:defRPr>
            </a:lvl5pPr>
            <a:lvl6pPr indent="-368300" lvl="5" marL="2743200" algn="r">
              <a:spcBef>
                <a:spcPts val="400"/>
              </a:spcBef>
              <a:spcAft>
                <a:spcPts val="0"/>
              </a:spcAft>
              <a:buClr>
                <a:srgbClr val="F0F0F0"/>
              </a:buClr>
              <a:buSzPts val="2200"/>
              <a:buChar char="•"/>
              <a:defRPr>
                <a:solidFill>
                  <a:srgbClr val="F0F0F0"/>
                </a:solidFill>
              </a:defRPr>
            </a:lvl6pPr>
            <a:lvl7pPr indent="-368300" lvl="6" marL="3200400" algn="r">
              <a:spcBef>
                <a:spcPts val="400"/>
              </a:spcBef>
              <a:spcAft>
                <a:spcPts val="0"/>
              </a:spcAft>
              <a:buClr>
                <a:srgbClr val="F0F0F0"/>
              </a:buClr>
              <a:buSzPts val="2200"/>
              <a:buChar char="•"/>
              <a:defRPr>
                <a:solidFill>
                  <a:srgbClr val="F0F0F0"/>
                </a:solidFill>
              </a:defRPr>
            </a:lvl7pPr>
            <a:lvl8pPr indent="-368300" lvl="7" marL="3657600" algn="r">
              <a:spcBef>
                <a:spcPts val="400"/>
              </a:spcBef>
              <a:spcAft>
                <a:spcPts val="0"/>
              </a:spcAft>
              <a:buClr>
                <a:srgbClr val="F0F0F0"/>
              </a:buClr>
              <a:buSzPts val="2200"/>
              <a:buChar char="•"/>
              <a:defRPr>
                <a:solidFill>
                  <a:srgbClr val="F0F0F0"/>
                </a:solidFill>
              </a:defRPr>
            </a:lvl8pPr>
            <a:lvl9pPr indent="-368300" lvl="8" marL="4114800" algn="r">
              <a:spcBef>
                <a:spcPts val="400"/>
              </a:spcBef>
              <a:spcAft>
                <a:spcPts val="0"/>
              </a:spcAft>
              <a:buClr>
                <a:srgbClr val="F0F0F0"/>
              </a:buClr>
              <a:buSzPts val="2200"/>
              <a:buChar char="•"/>
              <a:defRPr>
                <a:solidFill>
                  <a:srgbClr val="F0F0F0"/>
                </a:solidFill>
              </a:defRPr>
            </a:lvl9pPr>
          </a:lstStyle>
          <a:p/>
        </p:txBody>
      </p:sp>
      <p:sp>
        <p:nvSpPr>
          <p:cNvPr id="36" name="Google Shape;36;p3"/>
          <p:cNvSpPr txBox="1"/>
          <p:nvPr>
            <p:ph idx="4" type="title"/>
          </p:nvPr>
        </p:nvSpPr>
        <p:spPr>
          <a:xfrm>
            <a:off x="6893475" y="4632638"/>
            <a:ext cx="2053200" cy="10569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F0F0F0"/>
              </a:buClr>
              <a:buSzPts val="6500"/>
              <a:buNone/>
              <a:defRPr sz="65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37" name="Google Shape;37;p3"/>
          <p:cNvSpPr txBox="1"/>
          <p:nvPr>
            <p:ph idx="5" type="subTitle"/>
          </p:nvPr>
        </p:nvSpPr>
        <p:spPr>
          <a:xfrm>
            <a:off x="2359700" y="4255963"/>
            <a:ext cx="3364800" cy="492600"/>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F0F0F0"/>
              </a:buClr>
              <a:buSzPts val="3200"/>
              <a:buNone/>
              <a:defRPr>
                <a:solidFill>
                  <a:srgbClr val="F0F0F0"/>
                </a:solidFill>
              </a:defRPr>
            </a:lvl1pPr>
            <a:lvl2pPr lvl="1" algn="r">
              <a:spcBef>
                <a:spcPts val="560"/>
              </a:spcBef>
              <a:spcAft>
                <a:spcPts val="0"/>
              </a:spcAft>
              <a:buClr>
                <a:srgbClr val="F0F0F0"/>
              </a:buClr>
              <a:buSzPts val="2200"/>
              <a:buNone/>
              <a:defRPr>
                <a:solidFill>
                  <a:srgbClr val="F0F0F0"/>
                </a:solidFill>
              </a:defRPr>
            </a:lvl2pPr>
            <a:lvl3pPr lvl="2" algn="r">
              <a:spcBef>
                <a:spcPts val="480"/>
              </a:spcBef>
              <a:spcAft>
                <a:spcPts val="0"/>
              </a:spcAft>
              <a:buClr>
                <a:srgbClr val="F0F0F0"/>
              </a:buClr>
              <a:buSzPts val="2200"/>
              <a:buNone/>
              <a:defRPr>
                <a:solidFill>
                  <a:srgbClr val="F0F0F0"/>
                </a:solidFill>
              </a:defRPr>
            </a:lvl3pPr>
            <a:lvl4pPr lvl="3" algn="r">
              <a:spcBef>
                <a:spcPts val="400"/>
              </a:spcBef>
              <a:spcAft>
                <a:spcPts val="0"/>
              </a:spcAft>
              <a:buClr>
                <a:srgbClr val="F0F0F0"/>
              </a:buClr>
              <a:buSzPts val="2200"/>
              <a:buNone/>
              <a:defRPr>
                <a:solidFill>
                  <a:srgbClr val="F0F0F0"/>
                </a:solidFill>
              </a:defRPr>
            </a:lvl4pPr>
            <a:lvl5pPr lvl="4" algn="r">
              <a:spcBef>
                <a:spcPts val="400"/>
              </a:spcBef>
              <a:spcAft>
                <a:spcPts val="0"/>
              </a:spcAft>
              <a:buClr>
                <a:srgbClr val="F0F0F0"/>
              </a:buClr>
              <a:buSzPts val="2200"/>
              <a:buNone/>
              <a:defRPr>
                <a:solidFill>
                  <a:srgbClr val="F0F0F0"/>
                </a:solidFill>
              </a:defRPr>
            </a:lvl5pPr>
            <a:lvl6pPr lvl="5" algn="r">
              <a:spcBef>
                <a:spcPts val="400"/>
              </a:spcBef>
              <a:spcAft>
                <a:spcPts val="0"/>
              </a:spcAft>
              <a:buClr>
                <a:srgbClr val="F0F0F0"/>
              </a:buClr>
              <a:buSzPts val="2200"/>
              <a:buNone/>
              <a:defRPr>
                <a:solidFill>
                  <a:srgbClr val="F0F0F0"/>
                </a:solidFill>
              </a:defRPr>
            </a:lvl6pPr>
            <a:lvl7pPr lvl="6" algn="r">
              <a:spcBef>
                <a:spcPts val="400"/>
              </a:spcBef>
              <a:spcAft>
                <a:spcPts val="0"/>
              </a:spcAft>
              <a:buClr>
                <a:srgbClr val="F0F0F0"/>
              </a:buClr>
              <a:buSzPts val="2200"/>
              <a:buNone/>
              <a:defRPr>
                <a:solidFill>
                  <a:srgbClr val="F0F0F0"/>
                </a:solidFill>
              </a:defRPr>
            </a:lvl7pPr>
            <a:lvl8pPr lvl="7" algn="r">
              <a:spcBef>
                <a:spcPts val="400"/>
              </a:spcBef>
              <a:spcAft>
                <a:spcPts val="0"/>
              </a:spcAft>
              <a:buClr>
                <a:srgbClr val="F0F0F0"/>
              </a:buClr>
              <a:buSzPts val="2200"/>
              <a:buNone/>
              <a:defRPr>
                <a:solidFill>
                  <a:srgbClr val="F0F0F0"/>
                </a:solidFill>
              </a:defRPr>
            </a:lvl8pPr>
            <a:lvl9pPr lvl="8" algn="r">
              <a:spcBef>
                <a:spcPts val="400"/>
              </a:spcBef>
              <a:spcAft>
                <a:spcPts val="0"/>
              </a:spcAft>
              <a:buClr>
                <a:srgbClr val="F0F0F0"/>
              </a:buClr>
              <a:buSzPts val="2200"/>
              <a:buNone/>
              <a:defRPr>
                <a:solidFill>
                  <a:srgbClr val="F0F0F0"/>
                </a:solidFill>
              </a:defRPr>
            </a:lvl9pPr>
          </a:lstStyle>
          <a:p/>
        </p:txBody>
      </p:sp>
      <p:sp>
        <p:nvSpPr>
          <p:cNvPr id="38" name="Google Shape;38;p3"/>
          <p:cNvSpPr txBox="1"/>
          <p:nvPr>
            <p:ph idx="6" type="body"/>
          </p:nvPr>
        </p:nvSpPr>
        <p:spPr>
          <a:xfrm>
            <a:off x="2087600" y="5078588"/>
            <a:ext cx="3636900" cy="9525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Clr>
                <a:srgbClr val="F0F0F0"/>
              </a:buClr>
              <a:buSzPts val="2200"/>
              <a:buChar char="•"/>
              <a:defRPr b="0" sz="2200">
                <a:solidFill>
                  <a:srgbClr val="F0F0F0"/>
                </a:solidFill>
              </a:defRPr>
            </a:lvl1pPr>
            <a:lvl2pPr indent="-368300" lvl="1" marL="914400" algn="r">
              <a:spcBef>
                <a:spcPts val="560"/>
              </a:spcBef>
              <a:spcAft>
                <a:spcPts val="0"/>
              </a:spcAft>
              <a:buClr>
                <a:srgbClr val="F0F0F0"/>
              </a:buClr>
              <a:buSzPts val="2200"/>
              <a:buChar char="–"/>
              <a:defRPr>
                <a:solidFill>
                  <a:srgbClr val="F0F0F0"/>
                </a:solidFill>
              </a:defRPr>
            </a:lvl2pPr>
            <a:lvl3pPr indent="-368300" lvl="2" marL="1371600" algn="r">
              <a:spcBef>
                <a:spcPts val="480"/>
              </a:spcBef>
              <a:spcAft>
                <a:spcPts val="0"/>
              </a:spcAft>
              <a:buClr>
                <a:srgbClr val="F0F0F0"/>
              </a:buClr>
              <a:buSzPts val="2200"/>
              <a:buChar char="•"/>
              <a:defRPr>
                <a:solidFill>
                  <a:srgbClr val="F0F0F0"/>
                </a:solidFill>
              </a:defRPr>
            </a:lvl3pPr>
            <a:lvl4pPr indent="-368300" lvl="3" marL="1828800" algn="r">
              <a:spcBef>
                <a:spcPts val="400"/>
              </a:spcBef>
              <a:spcAft>
                <a:spcPts val="0"/>
              </a:spcAft>
              <a:buClr>
                <a:srgbClr val="F0F0F0"/>
              </a:buClr>
              <a:buSzPts val="2200"/>
              <a:buChar char="–"/>
              <a:defRPr>
                <a:solidFill>
                  <a:srgbClr val="F0F0F0"/>
                </a:solidFill>
              </a:defRPr>
            </a:lvl4pPr>
            <a:lvl5pPr indent="-368300" lvl="4" marL="2286000" algn="r">
              <a:spcBef>
                <a:spcPts val="400"/>
              </a:spcBef>
              <a:spcAft>
                <a:spcPts val="0"/>
              </a:spcAft>
              <a:buClr>
                <a:srgbClr val="F0F0F0"/>
              </a:buClr>
              <a:buSzPts val="2200"/>
              <a:buChar char="»"/>
              <a:defRPr>
                <a:solidFill>
                  <a:srgbClr val="F0F0F0"/>
                </a:solidFill>
              </a:defRPr>
            </a:lvl5pPr>
            <a:lvl6pPr indent="-368300" lvl="5" marL="2743200" algn="r">
              <a:spcBef>
                <a:spcPts val="400"/>
              </a:spcBef>
              <a:spcAft>
                <a:spcPts val="0"/>
              </a:spcAft>
              <a:buClr>
                <a:srgbClr val="F0F0F0"/>
              </a:buClr>
              <a:buSzPts val="2200"/>
              <a:buChar char="•"/>
              <a:defRPr>
                <a:solidFill>
                  <a:srgbClr val="F0F0F0"/>
                </a:solidFill>
              </a:defRPr>
            </a:lvl6pPr>
            <a:lvl7pPr indent="-368300" lvl="6" marL="3200400" algn="r">
              <a:spcBef>
                <a:spcPts val="400"/>
              </a:spcBef>
              <a:spcAft>
                <a:spcPts val="0"/>
              </a:spcAft>
              <a:buClr>
                <a:srgbClr val="F0F0F0"/>
              </a:buClr>
              <a:buSzPts val="2200"/>
              <a:buChar char="•"/>
              <a:defRPr>
                <a:solidFill>
                  <a:srgbClr val="F0F0F0"/>
                </a:solidFill>
              </a:defRPr>
            </a:lvl7pPr>
            <a:lvl8pPr indent="-368300" lvl="7" marL="3657600" algn="r">
              <a:spcBef>
                <a:spcPts val="400"/>
              </a:spcBef>
              <a:spcAft>
                <a:spcPts val="0"/>
              </a:spcAft>
              <a:buClr>
                <a:srgbClr val="F0F0F0"/>
              </a:buClr>
              <a:buSzPts val="2200"/>
              <a:buChar char="•"/>
              <a:defRPr>
                <a:solidFill>
                  <a:srgbClr val="F0F0F0"/>
                </a:solidFill>
              </a:defRPr>
            </a:lvl8pPr>
            <a:lvl9pPr indent="-368300" lvl="8" marL="4114800" algn="r">
              <a:spcBef>
                <a:spcPts val="400"/>
              </a:spcBef>
              <a:spcAft>
                <a:spcPts val="0"/>
              </a:spcAft>
              <a:buClr>
                <a:srgbClr val="F0F0F0"/>
              </a:buClr>
              <a:buSzPts val="2200"/>
              <a:buChar char="•"/>
              <a:defRPr>
                <a:solidFill>
                  <a:srgbClr val="F0F0F0"/>
                </a:solidFill>
              </a:defRPr>
            </a:lvl9pPr>
          </a:lstStyle>
          <a:p/>
        </p:txBody>
      </p:sp>
      <p:sp>
        <p:nvSpPr>
          <p:cNvPr id="39" name="Google Shape;39;p3"/>
          <p:cNvSpPr txBox="1"/>
          <p:nvPr>
            <p:ph idx="7" type="title"/>
          </p:nvPr>
        </p:nvSpPr>
        <p:spPr>
          <a:xfrm>
            <a:off x="6893475" y="715150"/>
            <a:ext cx="2053200" cy="10569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F0F0F0"/>
              </a:buClr>
              <a:buSzPts val="6500"/>
              <a:buNone/>
              <a:defRPr sz="65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40" name="Google Shape;40;p3"/>
          <p:cNvSpPr txBox="1"/>
          <p:nvPr>
            <p:ph idx="8" type="subTitle"/>
          </p:nvPr>
        </p:nvSpPr>
        <p:spPr>
          <a:xfrm>
            <a:off x="2359700" y="338475"/>
            <a:ext cx="3364800" cy="492600"/>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F0F0F0"/>
              </a:buClr>
              <a:buSzPts val="3200"/>
              <a:buNone/>
              <a:defRPr>
                <a:solidFill>
                  <a:srgbClr val="F0F0F0"/>
                </a:solidFill>
              </a:defRPr>
            </a:lvl1pPr>
            <a:lvl2pPr lvl="1" algn="r">
              <a:spcBef>
                <a:spcPts val="560"/>
              </a:spcBef>
              <a:spcAft>
                <a:spcPts val="0"/>
              </a:spcAft>
              <a:buClr>
                <a:srgbClr val="F0F0F0"/>
              </a:buClr>
              <a:buSzPts val="2200"/>
              <a:buNone/>
              <a:defRPr>
                <a:solidFill>
                  <a:srgbClr val="F0F0F0"/>
                </a:solidFill>
              </a:defRPr>
            </a:lvl2pPr>
            <a:lvl3pPr lvl="2" algn="r">
              <a:spcBef>
                <a:spcPts val="480"/>
              </a:spcBef>
              <a:spcAft>
                <a:spcPts val="0"/>
              </a:spcAft>
              <a:buClr>
                <a:srgbClr val="F0F0F0"/>
              </a:buClr>
              <a:buSzPts val="2200"/>
              <a:buNone/>
              <a:defRPr>
                <a:solidFill>
                  <a:srgbClr val="F0F0F0"/>
                </a:solidFill>
              </a:defRPr>
            </a:lvl3pPr>
            <a:lvl4pPr lvl="3" algn="r">
              <a:spcBef>
                <a:spcPts val="400"/>
              </a:spcBef>
              <a:spcAft>
                <a:spcPts val="0"/>
              </a:spcAft>
              <a:buClr>
                <a:srgbClr val="F0F0F0"/>
              </a:buClr>
              <a:buSzPts val="2200"/>
              <a:buNone/>
              <a:defRPr>
                <a:solidFill>
                  <a:srgbClr val="F0F0F0"/>
                </a:solidFill>
              </a:defRPr>
            </a:lvl4pPr>
            <a:lvl5pPr lvl="4" algn="r">
              <a:spcBef>
                <a:spcPts val="400"/>
              </a:spcBef>
              <a:spcAft>
                <a:spcPts val="0"/>
              </a:spcAft>
              <a:buClr>
                <a:srgbClr val="F0F0F0"/>
              </a:buClr>
              <a:buSzPts val="2200"/>
              <a:buNone/>
              <a:defRPr>
                <a:solidFill>
                  <a:srgbClr val="F0F0F0"/>
                </a:solidFill>
              </a:defRPr>
            </a:lvl5pPr>
            <a:lvl6pPr lvl="5" algn="r">
              <a:spcBef>
                <a:spcPts val="400"/>
              </a:spcBef>
              <a:spcAft>
                <a:spcPts val="0"/>
              </a:spcAft>
              <a:buClr>
                <a:srgbClr val="F0F0F0"/>
              </a:buClr>
              <a:buSzPts val="2200"/>
              <a:buNone/>
              <a:defRPr>
                <a:solidFill>
                  <a:srgbClr val="F0F0F0"/>
                </a:solidFill>
              </a:defRPr>
            </a:lvl6pPr>
            <a:lvl7pPr lvl="6" algn="r">
              <a:spcBef>
                <a:spcPts val="400"/>
              </a:spcBef>
              <a:spcAft>
                <a:spcPts val="0"/>
              </a:spcAft>
              <a:buClr>
                <a:srgbClr val="F0F0F0"/>
              </a:buClr>
              <a:buSzPts val="2200"/>
              <a:buNone/>
              <a:defRPr>
                <a:solidFill>
                  <a:srgbClr val="F0F0F0"/>
                </a:solidFill>
              </a:defRPr>
            </a:lvl7pPr>
            <a:lvl8pPr lvl="7" algn="r">
              <a:spcBef>
                <a:spcPts val="400"/>
              </a:spcBef>
              <a:spcAft>
                <a:spcPts val="0"/>
              </a:spcAft>
              <a:buClr>
                <a:srgbClr val="F0F0F0"/>
              </a:buClr>
              <a:buSzPts val="2200"/>
              <a:buNone/>
              <a:defRPr>
                <a:solidFill>
                  <a:srgbClr val="F0F0F0"/>
                </a:solidFill>
              </a:defRPr>
            </a:lvl8pPr>
            <a:lvl9pPr lvl="8" algn="r">
              <a:spcBef>
                <a:spcPts val="400"/>
              </a:spcBef>
              <a:spcAft>
                <a:spcPts val="0"/>
              </a:spcAft>
              <a:buClr>
                <a:srgbClr val="F0F0F0"/>
              </a:buClr>
              <a:buSzPts val="2200"/>
              <a:buNone/>
              <a:defRPr>
                <a:solidFill>
                  <a:srgbClr val="F0F0F0"/>
                </a:solidFill>
              </a:defRPr>
            </a:lvl9pPr>
          </a:lstStyle>
          <a:p/>
        </p:txBody>
      </p:sp>
      <p:sp>
        <p:nvSpPr>
          <p:cNvPr id="41" name="Google Shape;41;p3"/>
          <p:cNvSpPr txBox="1"/>
          <p:nvPr>
            <p:ph idx="9" type="body"/>
          </p:nvPr>
        </p:nvSpPr>
        <p:spPr>
          <a:xfrm>
            <a:off x="2087600" y="1161100"/>
            <a:ext cx="3636900" cy="9525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Clr>
                <a:srgbClr val="F0F0F0"/>
              </a:buClr>
              <a:buSzPts val="2200"/>
              <a:buChar char="•"/>
              <a:defRPr b="0" sz="2200">
                <a:solidFill>
                  <a:srgbClr val="F0F0F0"/>
                </a:solidFill>
              </a:defRPr>
            </a:lvl1pPr>
            <a:lvl2pPr indent="-368300" lvl="1" marL="914400" algn="r">
              <a:spcBef>
                <a:spcPts val="560"/>
              </a:spcBef>
              <a:spcAft>
                <a:spcPts val="0"/>
              </a:spcAft>
              <a:buClr>
                <a:srgbClr val="F0F0F0"/>
              </a:buClr>
              <a:buSzPts val="2200"/>
              <a:buChar char="–"/>
              <a:defRPr>
                <a:solidFill>
                  <a:srgbClr val="F0F0F0"/>
                </a:solidFill>
              </a:defRPr>
            </a:lvl2pPr>
            <a:lvl3pPr indent="-368300" lvl="2" marL="1371600" algn="r">
              <a:spcBef>
                <a:spcPts val="480"/>
              </a:spcBef>
              <a:spcAft>
                <a:spcPts val="0"/>
              </a:spcAft>
              <a:buClr>
                <a:srgbClr val="F0F0F0"/>
              </a:buClr>
              <a:buSzPts val="2200"/>
              <a:buChar char="•"/>
              <a:defRPr>
                <a:solidFill>
                  <a:srgbClr val="F0F0F0"/>
                </a:solidFill>
              </a:defRPr>
            </a:lvl3pPr>
            <a:lvl4pPr indent="-368300" lvl="3" marL="1828800" algn="r">
              <a:spcBef>
                <a:spcPts val="400"/>
              </a:spcBef>
              <a:spcAft>
                <a:spcPts val="0"/>
              </a:spcAft>
              <a:buClr>
                <a:srgbClr val="F0F0F0"/>
              </a:buClr>
              <a:buSzPts val="2200"/>
              <a:buChar char="–"/>
              <a:defRPr>
                <a:solidFill>
                  <a:srgbClr val="F0F0F0"/>
                </a:solidFill>
              </a:defRPr>
            </a:lvl4pPr>
            <a:lvl5pPr indent="-368300" lvl="4" marL="2286000" algn="r">
              <a:spcBef>
                <a:spcPts val="400"/>
              </a:spcBef>
              <a:spcAft>
                <a:spcPts val="0"/>
              </a:spcAft>
              <a:buClr>
                <a:srgbClr val="F0F0F0"/>
              </a:buClr>
              <a:buSzPts val="2200"/>
              <a:buChar char="»"/>
              <a:defRPr>
                <a:solidFill>
                  <a:srgbClr val="F0F0F0"/>
                </a:solidFill>
              </a:defRPr>
            </a:lvl5pPr>
            <a:lvl6pPr indent="-368300" lvl="5" marL="2743200" algn="r">
              <a:spcBef>
                <a:spcPts val="400"/>
              </a:spcBef>
              <a:spcAft>
                <a:spcPts val="0"/>
              </a:spcAft>
              <a:buClr>
                <a:srgbClr val="F0F0F0"/>
              </a:buClr>
              <a:buSzPts val="2200"/>
              <a:buChar char="•"/>
              <a:defRPr>
                <a:solidFill>
                  <a:srgbClr val="F0F0F0"/>
                </a:solidFill>
              </a:defRPr>
            </a:lvl6pPr>
            <a:lvl7pPr indent="-368300" lvl="6" marL="3200400" algn="r">
              <a:spcBef>
                <a:spcPts val="400"/>
              </a:spcBef>
              <a:spcAft>
                <a:spcPts val="0"/>
              </a:spcAft>
              <a:buClr>
                <a:srgbClr val="F0F0F0"/>
              </a:buClr>
              <a:buSzPts val="2200"/>
              <a:buChar char="•"/>
              <a:defRPr>
                <a:solidFill>
                  <a:srgbClr val="F0F0F0"/>
                </a:solidFill>
              </a:defRPr>
            </a:lvl7pPr>
            <a:lvl8pPr indent="-368300" lvl="7" marL="3657600" algn="r">
              <a:spcBef>
                <a:spcPts val="400"/>
              </a:spcBef>
              <a:spcAft>
                <a:spcPts val="0"/>
              </a:spcAft>
              <a:buClr>
                <a:srgbClr val="F0F0F0"/>
              </a:buClr>
              <a:buSzPts val="2200"/>
              <a:buChar char="•"/>
              <a:defRPr>
                <a:solidFill>
                  <a:srgbClr val="F0F0F0"/>
                </a:solidFill>
              </a:defRPr>
            </a:lvl8pPr>
            <a:lvl9pPr indent="-368300" lvl="8" marL="4114800" algn="r">
              <a:spcBef>
                <a:spcPts val="400"/>
              </a:spcBef>
              <a:spcAft>
                <a:spcPts val="0"/>
              </a:spcAft>
              <a:buClr>
                <a:srgbClr val="F0F0F0"/>
              </a:buClr>
              <a:buSzPts val="2200"/>
              <a:buChar char="•"/>
              <a:defRPr>
                <a:solidFill>
                  <a:srgbClr val="F0F0F0"/>
                </a:solidFill>
              </a:defRPr>
            </a:lvl9pPr>
          </a:lstStyle>
          <a:p/>
        </p:txBody>
      </p:sp>
      <p:sp>
        <p:nvSpPr>
          <p:cNvPr id="42" name="Google Shape;42;p3"/>
          <p:cNvSpPr txBox="1"/>
          <p:nvPr>
            <p:ph idx="13" type="title"/>
          </p:nvPr>
        </p:nvSpPr>
        <p:spPr>
          <a:xfrm>
            <a:off x="9448775" y="2656325"/>
            <a:ext cx="2053200" cy="10569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F0F0F0"/>
              </a:buClr>
              <a:buSzPts val="6500"/>
              <a:buNone/>
              <a:defRPr sz="65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43" name="Google Shape;43;p3"/>
          <p:cNvSpPr txBox="1"/>
          <p:nvPr>
            <p:ph idx="14" type="subTitle"/>
          </p:nvPr>
        </p:nvSpPr>
        <p:spPr>
          <a:xfrm>
            <a:off x="12869025" y="2480850"/>
            <a:ext cx="3364800" cy="492600"/>
          </a:xfrm>
          <a:prstGeom prst="rect">
            <a:avLst/>
          </a:prstGeom>
        </p:spPr>
        <p:txBody>
          <a:bodyPr anchorCtr="0" anchor="t" bIns="45700" lIns="91425" spcFirstLastPara="1" rIns="91425" wrap="square" tIns="45700">
            <a:normAutofit/>
          </a:bodyPr>
          <a:lstStyle>
            <a:lvl1pPr lvl="0">
              <a:spcBef>
                <a:spcPts val="640"/>
              </a:spcBef>
              <a:spcAft>
                <a:spcPts val="0"/>
              </a:spcAft>
              <a:buClr>
                <a:srgbClr val="F0F0F0"/>
              </a:buClr>
              <a:buSzPts val="3200"/>
              <a:buNone/>
              <a:defRPr>
                <a:solidFill>
                  <a:srgbClr val="F0F0F0"/>
                </a:solidFill>
              </a:defRPr>
            </a:lvl1pPr>
            <a:lvl2pPr lvl="1">
              <a:spcBef>
                <a:spcPts val="560"/>
              </a:spcBef>
              <a:spcAft>
                <a:spcPts val="0"/>
              </a:spcAft>
              <a:buClr>
                <a:srgbClr val="F0F0F0"/>
              </a:buClr>
              <a:buSzPts val="2200"/>
              <a:buNone/>
              <a:defRPr>
                <a:solidFill>
                  <a:srgbClr val="F0F0F0"/>
                </a:solidFill>
              </a:defRPr>
            </a:lvl2pPr>
            <a:lvl3pPr lvl="2">
              <a:spcBef>
                <a:spcPts val="480"/>
              </a:spcBef>
              <a:spcAft>
                <a:spcPts val="0"/>
              </a:spcAft>
              <a:buClr>
                <a:srgbClr val="F0F0F0"/>
              </a:buClr>
              <a:buSzPts val="2200"/>
              <a:buNone/>
              <a:defRPr>
                <a:solidFill>
                  <a:srgbClr val="F0F0F0"/>
                </a:solidFill>
              </a:defRPr>
            </a:lvl3pPr>
            <a:lvl4pPr lvl="3">
              <a:spcBef>
                <a:spcPts val="400"/>
              </a:spcBef>
              <a:spcAft>
                <a:spcPts val="0"/>
              </a:spcAft>
              <a:buClr>
                <a:srgbClr val="F0F0F0"/>
              </a:buClr>
              <a:buSzPts val="2200"/>
              <a:buNone/>
              <a:defRPr>
                <a:solidFill>
                  <a:srgbClr val="F0F0F0"/>
                </a:solidFill>
              </a:defRPr>
            </a:lvl4pPr>
            <a:lvl5pPr lvl="4">
              <a:spcBef>
                <a:spcPts val="400"/>
              </a:spcBef>
              <a:spcAft>
                <a:spcPts val="0"/>
              </a:spcAft>
              <a:buClr>
                <a:srgbClr val="F0F0F0"/>
              </a:buClr>
              <a:buSzPts val="2200"/>
              <a:buNone/>
              <a:defRPr>
                <a:solidFill>
                  <a:srgbClr val="F0F0F0"/>
                </a:solidFill>
              </a:defRPr>
            </a:lvl5pPr>
            <a:lvl6pPr lvl="5">
              <a:spcBef>
                <a:spcPts val="400"/>
              </a:spcBef>
              <a:spcAft>
                <a:spcPts val="0"/>
              </a:spcAft>
              <a:buClr>
                <a:srgbClr val="F0F0F0"/>
              </a:buClr>
              <a:buSzPts val="2200"/>
              <a:buNone/>
              <a:defRPr>
                <a:solidFill>
                  <a:srgbClr val="F0F0F0"/>
                </a:solidFill>
              </a:defRPr>
            </a:lvl6pPr>
            <a:lvl7pPr lvl="6">
              <a:spcBef>
                <a:spcPts val="400"/>
              </a:spcBef>
              <a:spcAft>
                <a:spcPts val="0"/>
              </a:spcAft>
              <a:buClr>
                <a:srgbClr val="F0F0F0"/>
              </a:buClr>
              <a:buSzPts val="2200"/>
              <a:buNone/>
              <a:defRPr>
                <a:solidFill>
                  <a:srgbClr val="F0F0F0"/>
                </a:solidFill>
              </a:defRPr>
            </a:lvl7pPr>
            <a:lvl8pPr lvl="7">
              <a:spcBef>
                <a:spcPts val="400"/>
              </a:spcBef>
              <a:spcAft>
                <a:spcPts val="0"/>
              </a:spcAft>
              <a:buClr>
                <a:srgbClr val="F0F0F0"/>
              </a:buClr>
              <a:buSzPts val="2200"/>
              <a:buNone/>
              <a:defRPr>
                <a:solidFill>
                  <a:srgbClr val="F0F0F0"/>
                </a:solidFill>
              </a:defRPr>
            </a:lvl8pPr>
            <a:lvl9pPr lvl="8">
              <a:spcBef>
                <a:spcPts val="400"/>
              </a:spcBef>
              <a:spcAft>
                <a:spcPts val="0"/>
              </a:spcAft>
              <a:buClr>
                <a:srgbClr val="F0F0F0"/>
              </a:buClr>
              <a:buSzPts val="2200"/>
              <a:buNone/>
              <a:defRPr>
                <a:solidFill>
                  <a:srgbClr val="F0F0F0"/>
                </a:solidFill>
              </a:defRPr>
            </a:lvl9pPr>
          </a:lstStyle>
          <a:p/>
        </p:txBody>
      </p:sp>
      <p:sp>
        <p:nvSpPr>
          <p:cNvPr id="44" name="Google Shape;44;p3"/>
          <p:cNvSpPr txBox="1"/>
          <p:nvPr>
            <p:ph idx="15" type="body"/>
          </p:nvPr>
        </p:nvSpPr>
        <p:spPr>
          <a:xfrm>
            <a:off x="12869025" y="3303475"/>
            <a:ext cx="3636900" cy="9525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Clr>
                <a:srgbClr val="F0F0F0"/>
              </a:buClr>
              <a:buSzPts val="2200"/>
              <a:buChar char="•"/>
              <a:defRPr b="0" sz="2200">
                <a:solidFill>
                  <a:srgbClr val="F0F0F0"/>
                </a:solidFill>
              </a:defRPr>
            </a:lvl1pPr>
            <a:lvl2pPr indent="-368300" lvl="1" marL="914400">
              <a:spcBef>
                <a:spcPts val="560"/>
              </a:spcBef>
              <a:spcAft>
                <a:spcPts val="0"/>
              </a:spcAft>
              <a:buClr>
                <a:srgbClr val="F0F0F0"/>
              </a:buClr>
              <a:buSzPts val="2200"/>
              <a:buChar char="–"/>
              <a:defRPr>
                <a:solidFill>
                  <a:srgbClr val="F0F0F0"/>
                </a:solidFill>
              </a:defRPr>
            </a:lvl2pPr>
            <a:lvl3pPr indent="-368300" lvl="2" marL="1371600">
              <a:spcBef>
                <a:spcPts val="480"/>
              </a:spcBef>
              <a:spcAft>
                <a:spcPts val="0"/>
              </a:spcAft>
              <a:buClr>
                <a:srgbClr val="F0F0F0"/>
              </a:buClr>
              <a:buSzPts val="2200"/>
              <a:buChar char="•"/>
              <a:defRPr>
                <a:solidFill>
                  <a:srgbClr val="F0F0F0"/>
                </a:solidFill>
              </a:defRPr>
            </a:lvl3pPr>
            <a:lvl4pPr indent="-368300" lvl="3" marL="1828800">
              <a:spcBef>
                <a:spcPts val="400"/>
              </a:spcBef>
              <a:spcAft>
                <a:spcPts val="0"/>
              </a:spcAft>
              <a:buClr>
                <a:srgbClr val="F0F0F0"/>
              </a:buClr>
              <a:buSzPts val="2200"/>
              <a:buChar char="–"/>
              <a:defRPr>
                <a:solidFill>
                  <a:srgbClr val="F0F0F0"/>
                </a:solidFill>
              </a:defRPr>
            </a:lvl4pPr>
            <a:lvl5pPr indent="-368300" lvl="4" marL="2286000">
              <a:spcBef>
                <a:spcPts val="400"/>
              </a:spcBef>
              <a:spcAft>
                <a:spcPts val="0"/>
              </a:spcAft>
              <a:buClr>
                <a:srgbClr val="F0F0F0"/>
              </a:buClr>
              <a:buSzPts val="2200"/>
              <a:buChar char="»"/>
              <a:defRPr>
                <a:solidFill>
                  <a:srgbClr val="F0F0F0"/>
                </a:solidFill>
              </a:defRPr>
            </a:lvl5pPr>
            <a:lvl6pPr indent="-368300" lvl="5" marL="2743200">
              <a:spcBef>
                <a:spcPts val="400"/>
              </a:spcBef>
              <a:spcAft>
                <a:spcPts val="0"/>
              </a:spcAft>
              <a:buClr>
                <a:srgbClr val="F0F0F0"/>
              </a:buClr>
              <a:buSzPts val="2200"/>
              <a:buChar char="•"/>
              <a:defRPr>
                <a:solidFill>
                  <a:srgbClr val="F0F0F0"/>
                </a:solidFill>
              </a:defRPr>
            </a:lvl6pPr>
            <a:lvl7pPr indent="-368300" lvl="6" marL="3200400">
              <a:spcBef>
                <a:spcPts val="400"/>
              </a:spcBef>
              <a:spcAft>
                <a:spcPts val="0"/>
              </a:spcAft>
              <a:buClr>
                <a:srgbClr val="F0F0F0"/>
              </a:buClr>
              <a:buSzPts val="2200"/>
              <a:buChar char="•"/>
              <a:defRPr>
                <a:solidFill>
                  <a:srgbClr val="F0F0F0"/>
                </a:solidFill>
              </a:defRPr>
            </a:lvl7pPr>
            <a:lvl8pPr indent="-368300" lvl="7" marL="3657600">
              <a:spcBef>
                <a:spcPts val="400"/>
              </a:spcBef>
              <a:spcAft>
                <a:spcPts val="0"/>
              </a:spcAft>
              <a:buClr>
                <a:srgbClr val="F0F0F0"/>
              </a:buClr>
              <a:buSzPts val="2200"/>
              <a:buChar char="•"/>
              <a:defRPr>
                <a:solidFill>
                  <a:srgbClr val="F0F0F0"/>
                </a:solidFill>
              </a:defRPr>
            </a:lvl8pPr>
            <a:lvl9pPr indent="-368300" lvl="8" marL="4114800">
              <a:spcBef>
                <a:spcPts val="400"/>
              </a:spcBef>
              <a:spcAft>
                <a:spcPts val="0"/>
              </a:spcAft>
              <a:buClr>
                <a:srgbClr val="F0F0F0"/>
              </a:buClr>
              <a:buSzPts val="2200"/>
              <a:buChar char="•"/>
              <a:defRPr>
                <a:solidFill>
                  <a:srgbClr val="F0F0F0"/>
                </a:solidFill>
              </a:defRPr>
            </a:lvl9pPr>
          </a:lstStyle>
          <a:p/>
        </p:txBody>
      </p:sp>
      <p:sp>
        <p:nvSpPr>
          <p:cNvPr id="45" name="Google Shape;45;p3"/>
          <p:cNvSpPr txBox="1"/>
          <p:nvPr>
            <p:ph idx="16" type="title"/>
          </p:nvPr>
        </p:nvSpPr>
        <p:spPr>
          <a:xfrm>
            <a:off x="9448775" y="6390163"/>
            <a:ext cx="2053200" cy="10569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F0F0F0"/>
              </a:buClr>
              <a:buSzPts val="6500"/>
              <a:buNone/>
              <a:defRPr sz="65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46" name="Google Shape;46;p3"/>
          <p:cNvSpPr txBox="1"/>
          <p:nvPr>
            <p:ph idx="17" type="subTitle"/>
          </p:nvPr>
        </p:nvSpPr>
        <p:spPr>
          <a:xfrm>
            <a:off x="12869025" y="6214688"/>
            <a:ext cx="3364800" cy="492600"/>
          </a:xfrm>
          <a:prstGeom prst="rect">
            <a:avLst/>
          </a:prstGeom>
        </p:spPr>
        <p:txBody>
          <a:bodyPr anchorCtr="0" anchor="t" bIns="45700" lIns="91425" spcFirstLastPara="1" rIns="91425" wrap="square" tIns="45700">
            <a:normAutofit/>
          </a:bodyPr>
          <a:lstStyle>
            <a:lvl1pPr lvl="0">
              <a:spcBef>
                <a:spcPts val="640"/>
              </a:spcBef>
              <a:spcAft>
                <a:spcPts val="0"/>
              </a:spcAft>
              <a:buClr>
                <a:srgbClr val="F0F0F0"/>
              </a:buClr>
              <a:buSzPts val="3200"/>
              <a:buNone/>
              <a:defRPr>
                <a:solidFill>
                  <a:srgbClr val="F0F0F0"/>
                </a:solidFill>
              </a:defRPr>
            </a:lvl1pPr>
            <a:lvl2pPr lvl="1">
              <a:spcBef>
                <a:spcPts val="560"/>
              </a:spcBef>
              <a:spcAft>
                <a:spcPts val="0"/>
              </a:spcAft>
              <a:buClr>
                <a:srgbClr val="F0F0F0"/>
              </a:buClr>
              <a:buSzPts val="2200"/>
              <a:buNone/>
              <a:defRPr>
                <a:solidFill>
                  <a:srgbClr val="F0F0F0"/>
                </a:solidFill>
              </a:defRPr>
            </a:lvl2pPr>
            <a:lvl3pPr lvl="2">
              <a:spcBef>
                <a:spcPts val="480"/>
              </a:spcBef>
              <a:spcAft>
                <a:spcPts val="0"/>
              </a:spcAft>
              <a:buClr>
                <a:srgbClr val="F0F0F0"/>
              </a:buClr>
              <a:buSzPts val="2200"/>
              <a:buNone/>
              <a:defRPr>
                <a:solidFill>
                  <a:srgbClr val="F0F0F0"/>
                </a:solidFill>
              </a:defRPr>
            </a:lvl3pPr>
            <a:lvl4pPr lvl="3">
              <a:spcBef>
                <a:spcPts val="400"/>
              </a:spcBef>
              <a:spcAft>
                <a:spcPts val="0"/>
              </a:spcAft>
              <a:buClr>
                <a:srgbClr val="F0F0F0"/>
              </a:buClr>
              <a:buSzPts val="2200"/>
              <a:buNone/>
              <a:defRPr>
                <a:solidFill>
                  <a:srgbClr val="F0F0F0"/>
                </a:solidFill>
              </a:defRPr>
            </a:lvl4pPr>
            <a:lvl5pPr lvl="4">
              <a:spcBef>
                <a:spcPts val="400"/>
              </a:spcBef>
              <a:spcAft>
                <a:spcPts val="0"/>
              </a:spcAft>
              <a:buClr>
                <a:srgbClr val="F0F0F0"/>
              </a:buClr>
              <a:buSzPts val="2200"/>
              <a:buNone/>
              <a:defRPr>
                <a:solidFill>
                  <a:srgbClr val="F0F0F0"/>
                </a:solidFill>
              </a:defRPr>
            </a:lvl5pPr>
            <a:lvl6pPr lvl="5">
              <a:spcBef>
                <a:spcPts val="400"/>
              </a:spcBef>
              <a:spcAft>
                <a:spcPts val="0"/>
              </a:spcAft>
              <a:buClr>
                <a:srgbClr val="F0F0F0"/>
              </a:buClr>
              <a:buSzPts val="2200"/>
              <a:buNone/>
              <a:defRPr>
                <a:solidFill>
                  <a:srgbClr val="F0F0F0"/>
                </a:solidFill>
              </a:defRPr>
            </a:lvl6pPr>
            <a:lvl7pPr lvl="6">
              <a:spcBef>
                <a:spcPts val="400"/>
              </a:spcBef>
              <a:spcAft>
                <a:spcPts val="0"/>
              </a:spcAft>
              <a:buClr>
                <a:srgbClr val="F0F0F0"/>
              </a:buClr>
              <a:buSzPts val="2200"/>
              <a:buNone/>
              <a:defRPr>
                <a:solidFill>
                  <a:srgbClr val="F0F0F0"/>
                </a:solidFill>
              </a:defRPr>
            </a:lvl7pPr>
            <a:lvl8pPr lvl="7">
              <a:spcBef>
                <a:spcPts val="400"/>
              </a:spcBef>
              <a:spcAft>
                <a:spcPts val="0"/>
              </a:spcAft>
              <a:buClr>
                <a:srgbClr val="F0F0F0"/>
              </a:buClr>
              <a:buSzPts val="2200"/>
              <a:buNone/>
              <a:defRPr>
                <a:solidFill>
                  <a:srgbClr val="F0F0F0"/>
                </a:solidFill>
              </a:defRPr>
            </a:lvl8pPr>
            <a:lvl9pPr lvl="8">
              <a:spcBef>
                <a:spcPts val="400"/>
              </a:spcBef>
              <a:spcAft>
                <a:spcPts val="0"/>
              </a:spcAft>
              <a:buClr>
                <a:srgbClr val="F0F0F0"/>
              </a:buClr>
              <a:buSzPts val="2200"/>
              <a:buNone/>
              <a:defRPr>
                <a:solidFill>
                  <a:srgbClr val="F0F0F0"/>
                </a:solidFill>
              </a:defRPr>
            </a:lvl9pPr>
          </a:lstStyle>
          <a:p/>
        </p:txBody>
      </p:sp>
      <p:sp>
        <p:nvSpPr>
          <p:cNvPr id="47" name="Google Shape;47;p3"/>
          <p:cNvSpPr txBox="1"/>
          <p:nvPr>
            <p:ph idx="18" type="body"/>
          </p:nvPr>
        </p:nvSpPr>
        <p:spPr>
          <a:xfrm>
            <a:off x="12869025" y="7037313"/>
            <a:ext cx="3636900" cy="9525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Clr>
                <a:srgbClr val="F0F0F0"/>
              </a:buClr>
              <a:buSzPts val="2200"/>
              <a:buChar char="•"/>
              <a:defRPr b="0" sz="2200">
                <a:solidFill>
                  <a:srgbClr val="F0F0F0"/>
                </a:solidFill>
              </a:defRPr>
            </a:lvl1pPr>
            <a:lvl2pPr indent="-368300" lvl="1" marL="914400">
              <a:spcBef>
                <a:spcPts val="560"/>
              </a:spcBef>
              <a:spcAft>
                <a:spcPts val="0"/>
              </a:spcAft>
              <a:buClr>
                <a:srgbClr val="F0F0F0"/>
              </a:buClr>
              <a:buSzPts val="2200"/>
              <a:buChar char="–"/>
              <a:defRPr>
                <a:solidFill>
                  <a:srgbClr val="F0F0F0"/>
                </a:solidFill>
              </a:defRPr>
            </a:lvl2pPr>
            <a:lvl3pPr indent="-368300" lvl="2" marL="1371600">
              <a:spcBef>
                <a:spcPts val="480"/>
              </a:spcBef>
              <a:spcAft>
                <a:spcPts val="0"/>
              </a:spcAft>
              <a:buClr>
                <a:srgbClr val="F0F0F0"/>
              </a:buClr>
              <a:buSzPts val="2200"/>
              <a:buChar char="•"/>
              <a:defRPr>
                <a:solidFill>
                  <a:srgbClr val="F0F0F0"/>
                </a:solidFill>
              </a:defRPr>
            </a:lvl3pPr>
            <a:lvl4pPr indent="-368300" lvl="3" marL="1828800">
              <a:spcBef>
                <a:spcPts val="400"/>
              </a:spcBef>
              <a:spcAft>
                <a:spcPts val="0"/>
              </a:spcAft>
              <a:buClr>
                <a:srgbClr val="F0F0F0"/>
              </a:buClr>
              <a:buSzPts val="2200"/>
              <a:buChar char="–"/>
              <a:defRPr>
                <a:solidFill>
                  <a:srgbClr val="F0F0F0"/>
                </a:solidFill>
              </a:defRPr>
            </a:lvl4pPr>
            <a:lvl5pPr indent="-368300" lvl="4" marL="2286000">
              <a:spcBef>
                <a:spcPts val="400"/>
              </a:spcBef>
              <a:spcAft>
                <a:spcPts val="0"/>
              </a:spcAft>
              <a:buClr>
                <a:srgbClr val="F0F0F0"/>
              </a:buClr>
              <a:buSzPts val="2200"/>
              <a:buChar char="»"/>
              <a:defRPr>
                <a:solidFill>
                  <a:srgbClr val="F0F0F0"/>
                </a:solidFill>
              </a:defRPr>
            </a:lvl5pPr>
            <a:lvl6pPr indent="-368300" lvl="5" marL="2743200">
              <a:spcBef>
                <a:spcPts val="400"/>
              </a:spcBef>
              <a:spcAft>
                <a:spcPts val="0"/>
              </a:spcAft>
              <a:buClr>
                <a:srgbClr val="F0F0F0"/>
              </a:buClr>
              <a:buSzPts val="2200"/>
              <a:buChar char="•"/>
              <a:defRPr>
                <a:solidFill>
                  <a:srgbClr val="F0F0F0"/>
                </a:solidFill>
              </a:defRPr>
            </a:lvl6pPr>
            <a:lvl7pPr indent="-368300" lvl="6" marL="3200400">
              <a:spcBef>
                <a:spcPts val="400"/>
              </a:spcBef>
              <a:spcAft>
                <a:spcPts val="0"/>
              </a:spcAft>
              <a:buClr>
                <a:srgbClr val="F0F0F0"/>
              </a:buClr>
              <a:buSzPts val="2200"/>
              <a:buChar char="•"/>
              <a:defRPr>
                <a:solidFill>
                  <a:srgbClr val="F0F0F0"/>
                </a:solidFill>
              </a:defRPr>
            </a:lvl7pPr>
            <a:lvl8pPr indent="-368300" lvl="7" marL="3657600">
              <a:spcBef>
                <a:spcPts val="400"/>
              </a:spcBef>
              <a:spcAft>
                <a:spcPts val="0"/>
              </a:spcAft>
              <a:buClr>
                <a:srgbClr val="F0F0F0"/>
              </a:buClr>
              <a:buSzPts val="2200"/>
              <a:buChar char="•"/>
              <a:defRPr>
                <a:solidFill>
                  <a:srgbClr val="F0F0F0"/>
                </a:solidFill>
              </a:defRPr>
            </a:lvl8pPr>
            <a:lvl9pPr indent="-368300" lvl="8" marL="4114800">
              <a:spcBef>
                <a:spcPts val="400"/>
              </a:spcBef>
              <a:spcAft>
                <a:spcPts val="0"/>
              </a:spcAft>
              <a:buClr>
                <a:srgbClr val="F0F0F0"/>
              </a:buClr>
              <a:buSzPts val="2200"/>
              <a:buChar char="•"/>
              <a:defRPr>
                <a:solidFill>
                  <a:srgbClr val="F0F0F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48" name="Shape 48"/>
        <p:cNvGrpSpPr/>
        <p:nvPr/>
      </p:nvGrpSpPr>
      <p:grpSpPr>
        <a:xfrm>
          <a:off x="0" y="0"/>
          <a:ext cx="0" cy="0"/>
          <a:chOff x="0" y="0"/>
          <a:chExt cx="0" cy="0"/>
        </a:xfrm>
      </p:grpSpPr>
      <p:sp>
        <p:nvSpPr>
          <p:cNvPr id="49" name="Google Shape;49;p4"/>
          <p:cNvSpPr/>
          <p:nvPr>
            <p:ph idx="2" type="pic"/>
          </p:nvPr>
        </p:nvSpPr>
        <p:spPr>
          <a:xfrm>
            <a:off x="411300" y="398325"/>
            <a:ext cx="9354900" cy="6507000"/>
          </a:xfrm>
          <a:prstGeom prst="rect">
            <a:avLst/>
          </a:prstGeom>
          <a:noFill/>
          <a:ln>
            <a:noFill/>
          </a:ln>
        </p:spPr>
      </p:sp>
      <p:sp>
        <p:nvSpPr>
          <p:cNvPr id="50" name="Google Shape;50;p4"/>
          <p:cNvSpPr/>
          <p:nvPr>
            <p:ph idx="3" type="pic"/>
          </p:nvPr>
        </p:nvSpPr>
        <p:spPr>
          <a:xfrm>
            <a:off x="9178625" y="2692975"/>
            <a:ext cx="4914000" cy="4914000"/>
          </a:xfrm>
          <a:prstGeom prst="rect">
            <a:avLst/>
          </a:prstGeom>
          <a:noFill/>
          <a:ln>
            <a:noFill/>
          </a:ln>
        </p:spPr>
      </p:sp>
      <p:grpSp>
        <p:nvGrpSpPr>
          <p:cNvPr id="51" name="Google Shape;51;p4"/>
          <p:cNvGrpSpPr/>
          <p:nvPr/>
        </p:nvGrpSpPr>
        <p:grpSpPr>
          <a:xfrm>
            <a:off x="0" y="7887133"/>
            <a:ext cx="18288118" cy="1927557"/>
            <a:chOff x="0" y="-47625"/>
            <a:chExt cx="4816592" cy="507666"/>
          </a:xfrm>
        </p:grpSpPr>
        <p:sp>
          <p:nvSpPr>
            <p:cNvPr id="52" name="Google Shape;52;p4"/>
            <p:cNvSpPr/>
            <p:nvPr/>
          </p:nvSpPr>
          <p:spPr>
            <a:xfrm>
              <a:off x="0" y="0"/>
              <a:ext cx="4816592" cy="460041"/>
            </a:xfrm>
            <a:custGeom>
              <a:rect b="b" l="l" r="r" t="t"/>
              <a:pathLst>
                <a:path extrusionOk="0" h="460041" w="4816592">
                  <a:moveTo>
                    <a:pt x="0" y="0"/>
                  </a:moveTo>
                  <a:lnTo>
                    <a:pt x="4816592" y="0"/>
                  </a:lnTo>
                  <a:lnTo>
                    <a:pt x="4816592" y="460041"/>
                  </a:lnTo>
                  <a:lnTo>
                    <a:pt x="0" y="460041"/>
                  </a:lnTo>
                  <a:close/>
                </a:path>
              </a:pathLst>
            </a:custGeom>
            <a:solidFill>
              <a:srgbClr val="C3493B"/>
            </a:solidFill>
            <a:ln>
              <a:noFill/>
            </a:ln>
          </p:spPr>
        </p:sp>
        <p:sp>
          <p:nvSpPr>
            <p:cNvPr id="53" name="Google Shape;53;p4"/>
            <p:cNvSpPr txBox="1"/>
            <p:nvPr/>
          </p:nvSpPr>
          <p:spPr>
            <a:xfrm>
              <a:off x="0" y="-47625"/>
              <a:ext cx="4816500" cy="50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4"/>
          <p:cNvGrpSpPr/>
          <p:nvPr/>
        </p:nvGrpSpPr>
        <p:grpSpPr>
          <a:xfrm rot="-5400000">
            <a:off x="10459965" y="1066058"/>
            <a:ext cx="1117534" cy="383999"/>
            <a:chOff x="0" y="-47625"/>
            <a:chExt cx="294328" cy="101135"/>
          </a:xfrm>
        </p:grpSpPr>
        <p:sp>
          <p:nvSpPr>
            <p:cNvPr id="55" name="Google Shape;55;p4"/>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C3493B"/>
            </a:solidFill>
            <a:ln>
              <a:noFill/>
            </a:ln>
          </p:spPr>
        </p:sp>
        <p:sp>
          <p:nvSpPr>
            <p:cNvPr id="56" name="Google Shape;56;p4"/>
            <p:cNvSpPr txBox="1"/>
            <p:nvPr/>
          </p:nvSpPr>
          <p:spPr>
            <a:xfrm>
              <a:off x="0" y="-47625"/>
              <a:ext cx="2943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4"/>
          <p:cNvSpPr/>
          <p:nvPr>
            <p:ph idx="4" type="pic"/>
          </p:nvPr>
        </p:nvSpPr>
        <p:spPr>
          <a:xfrm>
            <a:off x="12360850" y="766325"/>
            <a:ext cx="5217000" cy="4697700"/>
          </a:xfrm>
          <a:prstGeom prst="rect">
            <a:avLst/>
          </a:prstGeom>
          <a:noFill/>
          <a:ln>
            <a:noFill/>
          </a:ln>
        </p:spPr>
      </p:sp>
      <p:grpSp>
        <p:nvGrpSpPr>
          <p:cNvPr id="58" name="Google Shape;58;p4"/>
          <p:cNvGrpSpPr/>
          <p:nvPr/>
        </p:nvGrpSpPr>
        <p:grpSpPr>
          <a:xfrm>
            <a:off x="16587607" y="6375349"/>
            <a:ext cx="1117534" cy="383999"/>
            <a:chOff x="0" y="-47625"/>
            <a:chExt cx="294328" cy="101135"/>
          </a:xfrm>
        </p:grpSpPr>
        <p:sp>
          <p:nvSpPr>
            <p:cNvPr id="59" name="Google Shape;59;p4"/>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C3493B"/>
            </a:solidFill>
            <a:ln>
              <a:noFill/>
            </a:ln>
          </p:spPr>
        </p:sp>
        <p:sp>
          <p:nvSpPr>
            <p:cNvPr id="60" name="Google Shape;60;p4"/>
            <p:cNvSpPr txBox="1"/>
            <p:nvPr/>
          </p:nvSpPr>
          <p:spPr>
            <a:xfrm>
              <a:off x="0" y="-47625"/>
              <a:ext cx="2943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4"/>
          <p:cNvSpPr txBox="1"/>
          <p:nvPr>
            <p:ph type="title"/>
          </p:nvPr>
        </p:nvSpPr>
        <p:spPr>
          <a:xfrm>
            <a:off x="3506825" y="8343025"/>
            <a:ext cx="10585800" cy="1233900"/>
          </a:xfrm>
          <a:prstGeom prst="rect">
            <a:avLst/>
          </a:prstGeom>
        </p:spPr>
        <p:txBody>
          <a:bodyPr anchorCtr="0" anchor="t" bIns="45700" lIns="91425" spcFirstLastPara="1" rIns="91425" wrap="square" tIns="45700">
            <a:normAutofit/>
          </a:bodyPr>
          <a:lstStyle>
            <a:lvl1pPr lvl="0" algn="ctr">
              <a:spcBef>
                <a:spcPts val="0"/>
              </a:spcBef>
              <a:spcAft>
                <a:spcPts val="0"/>
              </a:spcAft>
              <a:buClr>
                <a:srgbClr val="F0F0F0"/>
              </a:buClr>
              <a:buSzPts val="9000"/>
              <a:buNone/>
              <a:defRPr>
                <a:solidFill>
                  <a:srgbClr val="F0F0F0"/>
                </a:solidFill>
              </a:defRPr>
            </a:lvl1pPr>
            <a:lvl2pPr lvl="1" algn="ctr">
              <a:spcBef>
                <a:spcPts val="0"/>
              </a:spcBef>
              <a:spcAft>
                <a:spcPts val="0"/>
              </a:spcAft>
              <a:buClr>
                <a:srgbClr val="F0F0F0"/>
              </a:buClr>
              <a:buSzPts val="9000"/>
              <a:buNone/>
              <a:defRPr>
                <a:solidFill>
                  <a:srgbClr val="F0F0F0"/>
                </a:solidFill>
              </a:defRPr>
            </a:lvl2pPr>
            <a:lvl3pPr lvl="2" algn="ctr">
              <a:spcBef>
                <a:spcPts val="0"/>
              </a:spcBef>
              <a:spcAft>
                <a:spcPts val="0"/>
              </a:spcAft>
              <a:buClr>
                <a:srgbClr val="F0F0F0"/>
              </a:buClr>
              <a:buSzPts val="9000"/>
              <a:buNone/>
              <a:defRPr>
                <a:solidFill>
                  <a:srgbClr val="F0F0F0"/>
                </a:solidFill>
              </a:defRPr>
            </a:lvl3pPr>
            <a:lvl4pPr lvl="3" algn="ctr">
              <a:spcBef>
                <a:spcPts val="0"/>
              </a:spcBef>
              <a:spcAft>
                <a:spcPts val="0"/>
              </a:spcAft>
              <a:buClr>
                <a:srgbClr val="F0F0F0"/>
              </a:buClr>
              <a:buSzPts val="9000"/>
              <a:buNone/>
              <a:defRPr>
                <a:solidFill>
                  <a:srgbClr val="F0F0F0"/>
                </a:solidFill>
              </a:defRPr>
            </a:lvl4pPr>
            <a:lvl5pPr lvl="4" algn="ctr">
              <a:spcBef>
                <a:spcPts val="0"/>
              </a:spcBef>
              <a:spcAft>
                <a:spcPts val="0"/>
              </a:spcAft>
              <a:buClr>
                <a:srgbClr val="F0F0F0"/>
              </a:buClr>
              <a:buSzPts val="9000"/>
              <a:buNone/>
              <a:defRPr>
                <a:solidFill>
                  <a:srgbClr val="F0F0F0"/>
                </a:solidFill>
              </a:defRPr>
            </a:lvl5pPr>
            <a:lvl6pPr lvl="5" algn="ctr">
              <a:spcBef>
                <a:spcPts val="0"/>
              </a:spcBef>
              <a:spcAft>
                <a:spcPts val="0"/>
              </a:spcAft>
              <a:buClr>
                <a:srgbClr val="F0F0F0"/>
              </a:buClr>
              <a:buSzPts val="9000"/>
              <a:buNone/>
              <a:defRPr>
                <a:solidFill>
                  <a:srgbClr val="F0F0F0"/>
                </a:solidFill>
              </a:defRPr>
            </a:lvl6pPr>
            <a:lvl7pPr lvl="6" algn="ctr">
              <a:spcBef>
                <a:spcPts val="0"/>
              </a:spcBef>
              <a:spcAft>
                <a:spcPts val="0"/>
              </a:spcAft>
              <a:buClr>
                <a:srgbClr val="F0F0F0"/>
              </a:buClr>
              <a:buSzPts val="9000"/>
              <a:buNone/>
              <a:defRPr>
                <a:solidFill>
                  <a:srgbClr val="F0F0F0"/>
                </a:solidFill>
              </a:defRPr>
            </a:lvl7pPr>
            <a:lvl8pPr lvl="7" algn="ctr">
              <a:spcBef>
                <a:spcPts val="0"/>
              </a:spcBef>
              <a:spcAft>
                <a:spcPts val="0"/>
              </a:spcAft>
              <a:buClr>
                <a:srgbClr val="F0F0F0"/>
              </a:buClr>
              <a:buSzPts val="9000"/>
              <a:buNone/>
              <a:defRPr>
                <a:solidFill>
                  <a:srgbClr val="F0F0F0"/>
                </a:solidFill>
              </a:defRPr>
            </a:lvl8pPr>
            <a:lvl9pPr lvl="8" algn="ctr">
              <a:spcBef>
                <a:spcPts val="0"/>
              </a:spcBef>
              <a:spcAft>
                <a:spcPts val="0"/>
              </a:spcAft>
              <a:buClr>
                <a:srgbClr val="F0F0F0"/>
              </a:buClr>
              <a:buSzPts val="9000"/>
              <a:buNone/>
              <a:defRPr>
                <a:solidFill>
                  <a:srgbClr val="F0F0F0"/>
                </a:solidFill>
              </a:defRPr>
            </a:lvl9pPr>
          </a:lstStyle>
          <a:p/>
        </p:txBody>
      </p:sp>
      <p:sp>
        <p:nvSpPr>
          <p:cNvPr id="62" name="Google Shape;62;p4"/>
          <p:cNvSpPr txBox="1"/>
          <p:nvPr>
            <p:ph idx="1" type="body"/>
          </p:nvPr>
        </p:nvSpPr>
        <p:spPr>
          <a:xfrm>
            <a:off x="4589325" y="7152400"/>
            <a:ext cx="4567800" cy="7434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Clr>
                <a:srgbClr val="282828"/>
              </a:buClr>
              <a:buSzPts val="2200"/>
              <a:buChar char="•"/>
              <a:defRPr b="0" sz="2200">
                <a:solidFill>
                  <a:srgbClr val="282828"/>
                </a:solidFill>
              </a:defRPr>
            </a:lvl1pPr>
            <a:lvl2pPr indent="-368300" lvl="1" marL="914400" algn="r">
              <a:spcBef>
                <a:spcPts val="560"/>
              </a:spcBef>
              <a:spcAft>
                <a:spcPts val="0"/>
              </a:spcAft>
              <a:buClr>
                <a:srgbClr val="282828"/>
              </a:buClr>
              <a:buSzPts val="2200"/>
              <a:buChar char="–"/>
              <a:defRPr>
                <a:solidFill>
                  <a:srgbClr val="282828"/>
                </a:solidFill>
              </a:defRPr>
            </a:lvl2pPr>
            <a:lvl3pPr indent="-368300" lvl="2" marL="1371600" algn="r">
              <a:spcBef>
                <a:spcPts val="480"/>
              </a:spcBef>
              <a:spcAft>
                <a:spcPts val="0"/>
              </a:spcAft>
              <a:buClr>
                <a:srgbClr val="282828"/>
              </a:buClr>
              <a:buSzPts val="2200"/>
              <a:buChar char="•"/>
              <a:defRPr>
                <a:solidFill>
                  <a:srgbClr val="282828"/>
                </a:solidFill>
              </a:defRPr>
            </a:lvl3pPr>
            <a:lvl4pPr indent="-368300" lvl="3" marL="1828800" algn="r">
              <a:spcBef>
                <a:spcPts val="400"/>
              </a:spcBef>
              <a:spcAft>
                <a:spcPts val="0"/>
              </a:spcAft>
              <a:buClr>
                <a:srgbClr val="282828"/>
              </a:buClr>
              <a:buSzPts val="2200"/>
              <a:buChar char="–"/>
              <a:defRPr>
                <a:solidFill>
                  <a:srgbClr val="282828"/>
                </a:solidFill>
              </a:defRPr>
            </a:lvl4pPr>
            <a:lvl5pPr indent="-368300" lvl="4" marL="2286000" algn="r">
              <a:spcBef>
                <a:spcPts val="400"/>
              </a:spcBef>
              <a:spcAft>
                <a:spcPts val="0"/>
              </a:spcAft>
              <a:buClr>
                <a:srgbClr val="282828"/>
              </a:buClr>
              <a:buSzPts val="2200"/>
              <a:buChar char="»"/>
              <a:defRPr>
                <a:solidFill>
                  <a:srgbClr val="282828"/>
                </a:solidFill>
              </a:defRPr>
            </a:lvl5pPr>
            <a:lvl6pPr indent="-368300" lvl="5" marL="2743200" algn="r">
              <a:spcBef>
                <a:spcPts val="400"/>
              </a:spcBef>
              <a:spcAft>
                <a:spcPts val="0"/>
              </a:spcAft>
              <a:buClr>
                <a:srgbClr val="282828"/>
              </a:buClr>
              <a:buSzPts val="2200"/>
              <a:buChar char="•"/>
              <a:defRPr>
                <a:solidFill>
                  <a:srgbClr val="282828"/>
                </a:solidFill>
              </a:defRPr>
            </a:lvl6pPr>
            <a:lvl7pPr indent="-368300" lvl="6" marL="3200400" algn="r">
              <a:spcBef>
                <a:spcPts val="400"/>
              </a:spcBef>
              <a:spcAft>
                <a:spcPts val="0"/>
              </a:spcAft>
              <a:buClr>
                <a:srgbClr val="282828"/>
              </a:buClr>
              <a:buSzPts val="2200"/>
              <a:buChar char="•"/>
              <a:defRPr>
                <a:solidFill>
                  <a:srgbClr val="282828"/>
                </a:solidFill>
              </a:defRPr>
            </a:lvl7pPr>
            <a:lvl8pPr indent="-368300" lvl="7" marL="3657600" algn="r">
              <a:spcBef>
                <a:spcPts val="400"/>
              </a:spcBef>
              <a:spcAft>
                <a:spcPts val="0"/>
              </a:spcAft>
              <a:buClr>
                <a:srgbClr val="282828"/>
              </a:buClr>
              <a:buSzPts val="2200"/>
              <a:buChar char="•"/>
              <a:defRPr>
                <a:solidFill>
                  <a:srgbClr val="282828"/>
                </a:solidFill>
              </a:defRPr>
            </a:lvl8pPr>
            <a:lvl9pPr indent="-368300" lvl="8" marL="4114800" algn="r">
              <a:spcBef>
                <a:spcPts val="400"/>
              </a:spcBef>
              <a:spcAft>
                <a:spcPts val="0"/>
              </a:spcAft>
              <a:buClr>
                <a:srgbClr val="282828"/>
              </a:buClr>
              <a:buSzPts val="2200"/>
              <a:buChar char="•"/>
              <a:defRPr>
                <a:solidFill>
                  <a:srgbClr val="282828"/>
                </a:solidFill>
              </a:defRPr>
            </a:lvl9pPr>
          </a:lstStyle>
          <a:p/>
        </p:txBody>
      </p:sp>
      <p:sp>
        <p:nvSpPr>
          <p:cNvPr id="63" name="Google Shape;63;p4"/>
          <p:cNvSpPr txBox="1"/>
          <p:nvPr>
            <p:ph idx="5" type="body"/>
          </p:nvPr>
        </p:nvSpPr>
        <p:spPr>
          <a:xfrm>
            <a:off x="15434825" y="5631950"/>
            <a:ext cx="2270400" cy="7434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Clr>
                <a:srgbClr val="282828"/>
              </a:buClr>
              <a:buSzPts val="2200"/>
              <a:buChar char="•"/>
              <a:defRPr b="0" sz="2200">
                <a:solidFill>
                  <a:srgbClr val="282828"/>
                </a:solidFill>
              </a:defRPr>
            </a:lvl1pPr>
            <a:lvl2pPr indent="-368300" lvl="1" marL="914400" algn="r">
              <a:spcBef>
                <a:spcPts val="560"/>
              </a:spcBef>
              <a:spcAft>
                <a:spcPts val="0"/>
              </a:spcAft>
              <a:buClr>
                <a:srgbClr val="282828"/>
              </a:buClr>
              <a:buSzPts val="2200"/>
              <a:buChar char="–"/>
              <a:defRPr>
                <a:solidFill>
                  <a:srgbClr val="282828"/>
                </a:solidFill>
              </a:defRPr>
            </a:lvl2pPr>
            <a:lvl3pPr indent="-368300" lvl="2" marL="1371600" algn="r">
              <a:spcBef>
                <a:spcPts val="480"/>
              </a:spcBef>
              <a:spcAft>
                <a:spcPts val="0"/>
              </a:spcAft>
              <a:buClr>
                <a:srgbClr val="282828"/>
              </a:buClr>
              <a:buSzPts val="2200"/>
              <a:buChar char="•"/>
              <a:defRPr>
                <a:solidFill>
                  <a:srgbClr val="282828"/>
                </a:solidFill>
              </a:defRPr>
            </a:lvl3pPr>
            <a:lvl4pPr indent="-368300" lvl="3" marL="1828800" algn="r">
              <a:spcBef>
                <a:spcPts val="400"/>
              </a:spcBef>
              <a:spcAft>
                <a:spcPts val="0"/>
              </a:spcAft>
              <a:buClr>
                <a:srgbClr val="282828"/>
              </a:buClr>
              <a:buSzPts val="2200"/>
              <a:buChar char="–"/>
              <a:defRPr>
                <a:solidFill>
                  <a:srgbClr val="282828"/>
                </a:solidFill>
              </a:defRPr>
            </a:lvl4pPr>
            <a:lvl5pPr indent="-368300" lvl="4" marL="2286000" algn="r">
              <a:spcBef>
                <a:spcPts val="400"/>
              </a:spcBef>
              <a:spcAft>
                <a:spcPts val="0"/>
              </a:spcAft>
              <a:buClr>
                <a:srgbClr val="282828"/>
              </a:buClr>
              <a:buSzPts val="2200"/>
              <a:buChar char="»"/>
              <a:defRPr>
                <a:solidFill>
                  <a:srgbClr val="282828"/>
                </a:solidFill>
              </a:defRPr>
            </a:lvl5pPr>
            <a:lvl6pPr indent="-368300" lvl="5" marL="2743200" algn="r">
              <a:spcBef>
                <a:spcPts val="400"/>
              </a:spcBef>
              <a:spcAft>
                <a:spcPts val="0"/>
              </a:spcAft>
              <a:buClr>
                <a:srgbClr val="282828"/>
              </a:buClr>
              <a:buSzPts val="2200"/>
              <a:buChar char="•"/>
              <a:defRPr>
                <a:solidFill>
                  <a:srgbClr val="282828"/>
                </a:solidFill>
              </a:defRPr>
            </a:lvl6pPr>
            <a:lvl7pPr indent="-368300" lvl="6" marL="3200400" algn="r">
              <a:spcBef>
                <a:spcPts val="400"/>
              </a:spcBef>
              <a:spcAft>
                <a:spcPts val="0"/>
              </a:spcAft>
              <a:buClr>
                <a:srgbClr val="282828"/>
              </a:buClr>
              <a:buSzPts val="2200"/>
              <a:buChar char="•"/>
              <a:defRPr>
                <a:solidFill>
                  <a:srgbClr val="282828"/>
                </a:solidFill>
              </a:defRPr>
            </a:lvl7pPr>
            <a:lvl8pPr indent="-368300" lvl="7" marL="3657600" algn="r">
              <a:spcBef>
                <a:spcPts val="400"/>
              </a:spcBef>
              <a:spcAft>
                <a:spcPts val="0"/>
              </a:spcAft>
              <a:buClr>
                <a:srgbClr val="282828"/>
              </a:buClr>
              <a:buSzPts val="2200"/>
              <a:buChar char="•"/>
              <a:defRPr>
                <a:solidFill>
                  <a:srgbClr val="282828"/>
                </a:solidFill>
              </a:defRPr>
            </a:lvl8pPr>
            <a:lvl9pPr indent="-368300" lvl="8" marL="4114800" algn="r">
              <a:spcBef>
                <a:spcPts val="400"/>
              </a:spcBef>
              <a:spcAft>
                <a:spcPts val="0"/>
              </a:spcAft>
              <a:buClr>
                <a:srgbClr val="282828"/>
              </a:buClr>
              <a:buSzPts val="2200"/>
              <a:buChar char="•"/>
              <a:defRPr>
                <a:solidFill>
                  <a:srgbClr val="282828"/>
                </a:solidFill>
              </a:defRPr>
            </a:lvl9pPr>
          </a:lstStyle>
          <a:p/>
        </p:txBody>
      </p:sp>
      <p:sp>
        <p:nvSpPr>
          <p:cNvPr id="64" name="Google Shape;64;p4"/>
          <p:cNvSpPr txBox="1"/>
          <p:nvPr>
            <p:ph idx="6" type="body"/>
          </p:nvPr>
        </p:nvSpPr>
        <p:spPr>
          <a:xfrm rot="-5400000">
            <a:off x="10843050" y="1270300"/>
            <a:ext cx="1885500" cy="7434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Clr>
                <a:srgbClr val="282828"/>
              </a:buClr>
              <a:buSzPts val="2200"/>
              <a:buChar char="•"/>
              <a:defRPr b="0" sz="2200">
                <a:solidFill>
                  <a:srgbClr val="282828"/>
                </a:solidFill>
              </a:defRPr>
            </a:lvl1pPr>
            <a:lvl2pPr indent="-368300" lvl="1" marL="914400" algn="r">
              <a:spcBef>
                <a:spcPts val="560"/>
              </a:spcBef>
              <a:spcAft>
                <a:spcPts val="0"/>
              </a:spcAft>
              <a:buClr>
                <a:srgbClr val="282828"/>
              </a:buClr>
              <a:buSzPts val="2200"/>
              <a:buChar char="–"/>
              <a:defRPr>
                <a:solidFill>
                  <a:srgbClr val="282828"/>
                </a:solidFill>
              </a:defRPr>
            </a:lvl2pPr>
            <a:lvl3pPr indent="-368300" lvl="2" marL="1371600" algn="r">
              <a:spcBef>
                <a:spcPts val="480"/>
              </a:spcBef>
              <a:spcAft>
                <a:spcPts val="0"/>
              </a:spcAft>
              <a:buClr>
                <a:srgbClr val="282828"/>
              </a:buClr>
              <a:buSzPts val="2200"/>
              <a:buChar char="•"/>
              <a:defRPr>
                <a:solidFill>
                  <a:srgbClr val="282828"/>
                </a:solidFill>
              </a:defRPr>
            </a:lvl3pPr>
            <a:lvl4pPr indent="-368300" lvl="3" marL="1828800" algn="r">
              <a:spcBef>
                <a:spcPts val="400"/>
              </a:spcBef>
              <a:spcAft>
                <a:spcPts val="0"/>
              </a:spcAft>
              <a:buClr>
                <a:srgbClr val="282828"/>
              </a:buClr>
              <a:buSzPts val="2200"/>
              <a:buChar char="–"/>
              <a:defRPr>
                <a:solidFill>
                  <a:srgbClr val="282828"/>
                </a:solidFill>
              </a:defRPr>
            </a:lvl4pPr>
            <a:lvl5pPr indent="-368300" lvl="4" marL="2286000" algn="r">
              <a:spcBef>
                <a:spcPts val="400"/>
              </a:spcBef>
              <a:spcAft>
                <a:spcPts val="0"/>
              </a:spcAft>
              <a:buClr>
                <a:srgbClr val="282828"/>
              </a:buClr>
              <a:buSzPts val="2200"/>
              <a:buChar char="»"/>
              <a:defRPr>
                <a:solidFill>
                  <a:srgbClr val="282828"/>
                </a:solidFill>
              </a:defRPr>
            </a:lvl5pPr>
            <a:lvl6pPr indent="-368300" lvl="5" marL="2743200" algn="r">
              <a:spcBef>
                <a:spcPts val="400"/>
              </a:spcBef>
              <a:spcAft>
                <a:spcPts val="0"/>
              </a:spcAft>
              <a:buClr>
                <a:srgbClr val="282828"/>
              </a:buClr>
              <a:buSzPts val="2200"/>
              <a:buChar char="•"/>
              <a:defRPr>
                <a:solidFill>
                  <a:srgbClr val="282828"/>
                </a:solidFill>
              </a:defRPr>
            </a:lvl6pPr>
            <a:lvl7pPr indent="-368300" lvl="6" marL="3200400" algn="r">
              <a:spcBef>
                <a:spcPts val="400"/>
              </a:spcBef>
              <a:spcAft>
                <a:spcPts val="0"/>
              </a:spcAft>
              <a:buClr>
                <a:srgbClr val="282828"/>
              </a:buClr>
              <a:buSzPts val="2200"/>
              <a:buChar char="•"/>
              <a:defRPr>
                <a:solidFill>
                  <a:srgbClr val="282828"/>
                </a:solidFill>
              </a:defRPr>
            </a:lvl7pPr>
            <a:lvl8pPr indent="-368300" lvl="7" marL="3657600" algn="r">
              <a:spcBef>
                <a:spcPts val="400"/>
              </a:spcBef>
              <a:spcAft>
                <a:spcPts val="0"/>
              </a:spcAft>
              <a:buClr>
                <a:srgbClr val="282828"/>
              </a:buClr>
              <a:buSzPts val="2200"/>
              <a:buChar char="•"/>
              <a:defRPr>
                <a:solidFill>
                  <a:srgbClr val="282828"/>
                </a:solidFill>
              </a:defRPr>
            </a:lvl8pPr>
            <a:lvl9pPr indent="-368300" lvl="8" marL="4114800" algn="r">
              <a:spcBef>
                <a:spcPts val="400"/>
              </a:spcBef>
              <a:spcAft>
                <a:spcPts val="0"/>
              </a:spcAft>
              <a:buClr>
                <a:srgbClr val="282828"/>
              </a:buClr>
              <a:buSzPts val="2200"/>
              <a:buChar char="•"/>
              <a:defRPr>
                <a:solidFill>
                  <a:srgbClr val="28282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5" name="Shape 65"/>
        <p:cNvGrpSpPr/>
        <p:nvPr/>
      </p:nvGrpSpPr>
      <p:grpSpPr>
        <a:xfrm>
          <a:off x="0" y="0"/>
          <a:ext cx="0" cy="0"/>
          <a:chOff x="0" y="0"/>
          <a:chExt cx="0" cy="0"/>
        </a:xfrm>
      </p:grpSpPr>
      <p:sp>
        <p:nvSpPr>
          <p:cNvPr id="66" name="Google Shape;66;p5"/>
          <p:cNvSpPr/>
          <p:nvPr>
            <p:ph idx="2" type="pic"/>
          </p:nvPr>
        </p:nvSpPr>
        <p:spPr>
          <a:xfrm>
            <a:off x="100" y="2563100"/>
            <a:ext cx="18288000" cy="7732800"/>
          </a:xfrm>
          <a:prstGeom prst="rect">
            <a:avLst/>
          </a:prstGeom>
          <a:noFill/>
          <a:ln>
            <a:noFill/>
          </a:ln>
        </p:spPr>
      </p:sp>
      <p:grpSp>
        <p:nvGrpSpPr>
          <p:cNvPr id="67" name="Google Shape;67;p5"/>
          <p:cNvGrpSpPr/>
          <p:nvPr/>
        </p:nvGrpSpPr>
        <p:grpSpPr>
          <a:xfrm>
            <a:off x="10683583" y="6973376"/>
            <a:ext cx="7604469" cy="3313646"/>
            <a:chOff x="0" y="-47625"/>
            <a:chExt cx="2002810" cy="872724"/>
          </a:xfrm>
        </p:grpSpPr>
        <p:sp>
          <p:nvSpPr>
            <p:cNvPr id="68" name="Google Shape;68;p5"/>
            <p:cNvSpPr/>
            <p:nvPr/>
          </p:nvSpPr>
          <p:spPr>
            <a:xfrm>
              <a:off x="0" y="0"/>
              <a:ext cx="2002810" cy="825099"/>
            </a:xfrm>
            <a:custGeom>
              <a:rect b="b" l="l" r="r" t="t"/>
              <a:pathLst>
                <a:path extrusionOk="0" h="825099" w="2002810">
                  <a:moveTo>
                    <a:pt x="0" y="0"/>
                  </a:moveTo>
                  <a:lnTo>
                    <a:pt x="2002810" y="0"/>
                  </a:lnTo>
                  <a:lnTo>
                    <a:pt x="2002810" y="825099"/>
                  </a:lnTo>
                  <a:lnTo>
                    <a:pt x="0" y="825099"/>
                  </a:lnTo>
                  <a:close/>
                </a:path>
              </a:pathLst>
            </a:custGeom>
            <a:solidFill>
              <a:srgbClr val="C3493B"/>
            </a:solidFill>
            <a:ln>
              <a:noFill/>
            </a:ln>
          </p:spPr>
        </p:sp>
        <p:sp>
          <p:nvSpPr>
            <p:cNvPr id="69" name="Google Shape;69;p5"/>
            <p:cNvSpPr txBox="1"/>
            <p:nvPr/>
          </p:nvSpPr>
          <p:spPr>
            <a:xfrm>
              <a:off x="0" y="-47625"/>
              <a:ext cx="2002800" cy="87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5"/>
          <p:cNvGrpSpPr/>
          <p:nvPr/>
        </p:nvGrpSpPr>
        <p:grpSpPr>
          <a:xfrm>
            <a:off x="506448" y="269176"/>
            <a:ext cx="5465258" cy="383999"/>
            <a:chOff x="0" y="-47625"/>
            <a:chExt cx="1439400" cy="101135"/>
          </a:xfrm>
        </p:grpSpPr>
        <p:sp>
          <p:nvSpPr>
            <p:cNvPr id="71" name="Google Shape;71;p5"/>
            <p:cNvSpPr/>
            <p:nvPr/>
          </p:nvSpPr>
          <p:spPr>
            <a:xfrm>
              <a:off x="0" y="0"/>
              <a:ext cx="1439261" cy="53510"/>
            </a:xfrm>
            <a:custGeom>
              <a:rect b="b" l="l" r="r" t="t"/>
              <a:pathLst>
                <a:path extrusionOk="0" h="53510" w="1439261">
                  <a:moveTo>
                    <a:pt x="0" y="0"/>
                  </a:moveTo>
                  <a:lnTo>
                    <a:pt x="1439261" y="0"/>
                  </a:lnTo>
                  <a:lnTo>
                    <a:pt x="1439261" y="53510"/>
                  </a:lnTo>
                  <a:lnTo>
                    <a:pt x="0" y="53510"/>
                  </a:lnTo>
                  <a:close/>
                </a:path>
              </a:pathLst>
            </a:custGeom>
            <a:solidFill>
              <a:srgbClr val="C3493B"/>
            </a:solidFill>
            <a:ln>
              <a:noFill/>
            </a:ln>
          </p:spPr>
        </p:sp>
        <p:sp>
          <p:nvSpPr>
            <p:cNvPr id="72" name="Google Shape;72;p5"/>
            <p:cNvSpPr txBox="1"/>
            <p:nvPr/>
          </p:nvSpPr>
          <p:spPr>
            <a:xfrm>
              <a:off x="0" y="-47625"/>
              <a:ext cx="14394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 name="Google Shape;73;p5"/>
          <p:cNvSpPr txBox="1"/>
          <p:nvPr>
            <p:ph type="title"/>
          </p:nvPr>
        </p:nvSpPr>
        <p:spPr>
          <a:xfrm>
            <a:off x="11646475" y="7607000"/>
            <a:ext cx="6061500" cy="2316300"/>
          </a:xfrm>
          <a:prstGeom prst="rect">
            <a:avLst/>
          </a:prstGeom>
        </p:spPr>
        <p:txBody>
          <a:bodyPr anchorCtr="0" anchor="t" bIns="45700" lIns="91425" spcFirstLastPara="1" rIns="91425" wrap="square" tIns="45700">
            <a:normAutofit/>
          </a:bodyPr>
          <a:lstStyle>
            <a:lvl1pPr lvl="0" algn="r">
              <a:spcBef>
                <a:spcPts val="0"/>
              </a:spcBef>
              <a:spcAft>
                <a:spcPts val="0"/>
              </a:spcAft>
              <a:buClr>
                <a:srgbClr val="F0F0F0"/>
              </a:buClr>
              <a:buSzPts val="9000"/>
              <a:buNone/>
              <a:defRPr>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74" name="Google Shape;74;p5"/>
          <p:cNvSpPr txBox="1"/>
          <p:nvPr>
            <p:ph idx="1" type="body"/>
          </p:nvPr>
        </p:nvSpPr>
        <p:spPr>
          <a:xfrm>
            <a:off x="519550" y="1069400"/>
            <a:ext cx="15911100" cy="11232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Clr>
                <a:srgbClr val="282828"/>
              </a:buClr>
              <a:buSzPts val="2200"/>
              <a:buChar char="•"/>
              <a:defRPr b="0" sz="2200">
                <a:solidFill>
                  <a:srgbClr val="282828"/>
                </a:solidFill>
              </a:defRPr>
            </a:lvl1pPr>
            <a:lvl2pPr indent="-368300" lvl="1" marL="914400">
              <a:spcBef>
                <a:spcPts val="560"/>
              </a:spcBef>
              <a:spcAft>
                <a:spcPts val="0"/>
              </a:spcAft>
              <a:buClr>
                <a:srgbClr val="282828"/>
              </a:buClr>
              <a:buSzPts val="2200"/>
              <a:buChar char="–"/>
              <a:defRPr>
                <a:solidFill>
                  <a:srgbClr val="282828"/>
                </a:solidFill>
              </a:defRPr>
            </a:lvl2pPr>
            <a:lvl3pPr indent="-368300" lvl="2" marL="1371600">
              <a:spcBef>
                <a:spcPts val="480"/>
              </a:spcBef>
              <a:spcAft>
                <a:spcPts val="0"/>
              </a:spcAft>
              <a:buClr>
                <a:srgbClr val="282828"/>
              </a:buClr>
              <a:buSzPts val="2200"/>
              <a:buChar char="•"/>
              <a:defRPr>
                <a:solidFill>
                  <a:srgbClr val="282828"/>
                </a:solidFill>
              </a:defRPr>
            </a:lvl3pPr>
            <a:lvl4pPr indent="-368300" lvl="3" marL="1828800">
              <a:spcBef>
                <a:spcPts val="400"/>
              </a:spcBef>
              <a:spcAft>
                <a:spcPts val="0"/>
              </a:spcAft>
              <a:buClr>
                <a:srgbClr val="282828"/>
              </a:buClr>
              <a:buSzPts val="2200"/>
              <a:buChar char="–"/>
              <a:defRPr>
                <a:solidFill>
                  <a:srgbClr val="282828"/>
                </a:solidFill>
              </a:defRPr>
            </a:lvl4pPr>
            <a:lvl5pPr indent="-368300" lvl="4" marL="2286000">
              <a:spcBef>
                <a:spcPts val="400"/>
              </a:spcBef>
              <a:spcAft>
                <a:spcPts val="0"/>
              </a:spcAft>
              <a:buClr>
                <a:srgbClr val="282828"/>
              </a:buClr>
              <a:buSzPts val="2200"/>
              <a:buChar char="»"/>
              <a:defRPr>
                <a:solidFill>
                  <a:srgbClr val="282828"/>
                </a:solidFill>
              </a:defRPr>
            </a:lvl5pPr>
            <a:lvl6pPr indent="-368300" lvl="5" marL="2743200">
              <a:spcBef>
                <a:spcPts val="400"/>
              </a:spcBef>
              <a:spcAft>
                <a:spcPts val="0"/>
              </a:spcAft>
              <a:buClr>
                <a:srgbClr val="282828"/>
              </a:buClr>
              <a:buSzPts val="2200"/>
              <a:buChar char="•"/>
              <a:defRPr>
                <a:solidFill>
                  <a:srgbClr val="282828"/>
                </a:solidFill>
              </a:defRPr>
            </a:lvl6pPr>
            <a:lvl7pPr indent="-368300" lvl="6" marL="3200400">
              <a:spcBef>
                <a:spcPts val="400"/>
              </a:spcBef>
              <a:spcAft>
                <a:spcPts val="0"/>
              </a:spcAft>
              <a:buClr>
                <a:srgbClr val="282828"/>
              </a:buClr>
              <a:buSzPts val="2200"/>
              <a:buChar char="•"/>
              <a:defRPr>
                <a:solidFill>
                  <a:srgbClr val="282828"/>
                </a:solidFill>
              </a:defRPr>
            </a:lvl7pPr>
            <a:lvl8pPr indent="-368300" lvl="7" marL="3657600">
              <a:spcBef>
                <a:spcPts val="400"/>
              </a:spcBef>
              <a:spcAft>
                <a:spcPts val="0"/>
              </a:spcAft>
              <a:buClr>
                <a:srgbClr val="282828"/>
              </a:buClr>
              <a:buSzPts val="2200"/>
              <a:buChar char="•"/>
              <a:defRPr>
                <a:solidFill>
                  <a:srgbClr val="282828"/>
                </a:solidFill>
              </a:defRPr>
            </a:lvl8pPr>
            <a:lvl9pPr indent="-368300" lvl="8" marL="4114800">
              <a:spcBef>
                <a:spcPts val="400"/>
              </a:spcBef>
              <a:spcAft>
                <a:spcPts val="0"/>
              </a:spcAft>
              <a:buClr>
                <a:srgbClr val="282828"/>
              </a:buClr>
              <a:buSzPts val="2200"/>
              <a:buChar char="•"/>
              <a:defRPr>
                <a:solidFill>
                  <a:srgbClr val="28282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75" name="Shape 75"/>
        <p:cNvGrpSpPr/>
        <p:nvPr/>
      </p:nvGrpSpPr>
      <p:grpSpPr>
        <a:xfrm>
          <a:off x="0" y="0"/>
          <a:ext cx="0" cy="0"/>
          <a:chOff x="0" y="0"/>
          <a:chExt cx="0" cy="0"/>
        </a:xfrm>
      </p:grpSpPr>
      <p:grpSp>
        <p:nvGrpSpPr>
          <p:cNvPr id="76" name="Google Shape;76;p6"/>
          <p:cNvGrpSpPr/>
          <p:nvPr/>
        </p:nvGrpSpPr>
        <p:grpSpPr>
          <a:xfrm>
            <a:off x="9144000" y="-2712891"/>
            <a:ext cx="8402042" cy="8582892"/>
            <a:chOff x="0" y="-47625"/>
            <a:chExt cx="2212869" cy="2260500"/>
          </a:xfrm>
        </p:grpSpPr>
        <p:sp>
          <p:nvSpPr>
            <p:cNvPr id="77" name="Google Shape;77;p6"/>
            <p:cNvSpPr/>
            <p:nvPr/>
          </p:nvSpPr>
          <p:spPr>
            <a:xfrm>
              <a:off x="0" y="0"/>
              <a:ext cx="2212869" cy="2212869"/>
            </a:xfrm>
            <a:custGeom>
              <a:rect b="b" l="l" r="r" t="t"/>
              <a:pathLst>
                <a:path extrusionOk="0" h="2212869" w="2212869">
                  <a:moveTo>
                    <a:pt x="0" y="0"/>
                  </a:moveTo>
                  <a:lnTo>
                    <a:pt x="2212869" y="0"/>
                  </a:lnTo>
                  <a:lnTo>
                    <a:pt x="2212869" y="2212869"/>
                  </a:lnTo>
                  <a:lnTo>
                    <a:pt x="0" y="2212869"/>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78" name="Google Shape;78;p6"/>
            <p:cNvSpPr txBox="1"/>
            <p:nvPr/>
          </p:nvSpPr>
          <p:spPr>
            <a:xfrm>
              <a:off x="0" y="-47625"/>
              <a:ext cx="2212800" cy="2260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 name="Google Shape;79;p6"/>
          <p:cNvSpPr/>
          <p:nvPr>
            <p:ph idx="2" type="pic"/>
          </p:nvPr>
        </p:nvSpPr>
        <p:spPr>
          <a:xfrm>
            <a:off x="10057525" y="0"/>
            <a:ext cx="6602700" cy="4953000"/>
          </a:xfrm>
          <a:prstGeom prst="rect">
            <a:avLst/>
          </a:prstGeom>
          <a:noFill/>
          <a:ln>
            <a:noFill/>
          </a:ln>
        </p:spPr>
      </p:sp>
      <p:grpSp>
        <p:nvGrpSpPr>
          <p:cNvPr id="80" name="Google Shape;80;p6"/>
          <p:cNvGrpSpPr/>
          <p:nvPr/>
        </p:nvGrpSpPr>
        <p:grpSpPr>
          <a:xfrm>
            <a:off x="14303088" y="2135951"/>
            <a:ext cx="7157251" cy="7294783"/>
            <a:chOff x="0" y="-47625"/>
            <a:chExt cx="1885025" cy="1921247"/>
          </a:xfrm>
        </p:grpSpPr>
        <p:sp>
          <p:nvSpPr>
            <p:cNvPr id="81" name="Google Shape;81;p6"/>
            <p:cNvSpPr/>
            <p:nvPr/>
          </p:nvSpPr>
          <p:spPr>
            <a:xfrm>
              <a:off x="0" y="0"/>
              <a:ext cx="1885025" cy="1873622"/>
            </a:xfrm>
            <a:custGeom>
              <a:rect b="b" l="l" r="r" t="t"/>
              <a:pathLst>
                <a:path extrusionOk="0" h="1873622" w="1885025">
                  <a:moveTo>
                    <a:pt x="0" y="0"/>
                  </a:moveTo>
                  <a:lnTo>
                    <a:pt x="1885025" y="0"/>
                  </a:lnTo>
                  <a:lnTo>
                    <a:pt x="1885025" y="1873622"/>
                  </a:lnTo>
                  <a:lnTo>
                    <a:pt x="0" y="1873622"/>
                  </a:lnTo>
                  <a:close/>
                </a:path>
              </a:pathLst>
            </a:custGeom>
            <a:solidFill>
              <a:srgbClr val="000000">
                <a:alpha val="0"/>
              </a:srgbClr>
            </a:solidFill>
            <a:ln cap="sq" cmpd="sng" w="952500">
              <a:solidFill>
                <a:srgbClr val="C3493B">
                  <a:alpha val="80390"/>
                </a:srgbClr>
              </a:solidFill>
              <a:prstDash val="solid"/>
              <a:miter lim="8000"/>
              <a:headEnd len="sm" w="sm" type="none"/>
              <a:tailEnd len="sm" w="sm" type="none"/>
            </a:ln>
          </p:spPr>
        </p:sp>
        <p:sp>
          <p:nvSpPr>
            <p:cNvPr id="82" name="Google Shape;82;p6"/>
            <p:cNvSpPr txBox="1"/>
            <p:nvPr/>
          </p:nvSpPr>
          <p:spPr>
            <a:xfrm>
              <a:off x="0" y="-47625"/>
              <a:ext cx="1884900" cy="1921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 name="Google Shape;83;p6"/>
          <p:cNvSpPr txBox="1"/>
          <p:nvPr>
            <p:ph idx="1" type="body"/>
          </p:nvPr>
        </p:nvSpPr>
        <p:spPr>
          <a:xfrm>
            <a:off x="740350" y="6511625"/>
            <a:ext cx="6104700" cy="33120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SzPts val="2200"/>
              <a:buChar char="•"/>
              <a:defRPr b="0" sz="2200"/>
            </a:lvl1pPr>
            <a:lvl2pPr indent="-368300" lvl="1" marL="914400" algn="r">
              <a:spcBef>
                <a:spcPts val="560"/>
              </a:spcBef>
              <a:spcAft>
                <a:spcPts val="0"/>
              </a:spcAft>
              <a:buSzPts val="2200"/>
              <a:buChar char="–"/>
              <a:defRPr/>
            </a:lvl2pPr>
            <a:lvl3pPr indent="-368300" lvl="2" marL="1371600" algn="r">
              <a:spcBef>
                <a:spcPts val="480"/>
              </a:spcBef>
              <a:spcAft>
                <a:spcPts val="0"/>
              </a:spcAft>
              <a:buSzPts val="2200"/>
              <a:buChar char="•"/>
              <a:defRPr/>
            </a:lvl3pPr>
            <a:lvl4pPr indent="-368300" lvl="3" marL="1828800" algn="r">
              <a:spcBef>
                <a:spcPts val="400"/>
              </a:spcBef>
              <a:spcAft>
                <a:spcPts val="0"/>
              </a:spcAft>
              <a:buSzPts val="2200"/>
              <a:buChar char="–"/>
              <a:defRPr/>
            </a:lvl4pPr>
            <a:lvl5pPr indent="-368300" lvl="4" marL="2286000" algn="r">
              <a:spcBef>
                <a:spcPts val="400"/>
              </a:spcBef>
              <a:spcAft>
                <a:spcPts val="0"/>
              </a:spcAft>
              <a:buSzPts val="2200"/>
              <a:buChar char="»"/>
              <a:defRPr/>
            </a:lvl5pPr>
            <a:lvl6pPr indent="-368300" lvl="5" marL="2743200" algn="r">
              <a:spcBef>
                <a:spcPts val="400"/>
              </a:spcBef>
              <a:spcAft>
                <a:spcPts val="0"/>
              </a:spcAft>
              <a:buSzPts val="2200"/>
              <a:buChar char="•"/>
              <a:defRPr/>
            </a:lvl6pPr>
            <a:lvl7pPr indent="-368300" lvl="6" marL="3200400" algn="r">
              <a:spcBef>
                <a:spcPts val="400"/>
              </a:spcBef>
              <a:spcAft>
                <a:spcPts val="0"/>
              </a:spcAft>
              <a:buSzPts val="2200"/>
              <a:buChar char="•"/>
              <a:defRPr/>
            </a:lvl7pPr>
            <a:lvl8pPr indent="-368300" lvl="7" marL="3657600" algn="r">
              <a:spcBef>
                <a:spcPts val="400"/>
              </a:spcBef>
              <a:spcAft>
                <a:spcPts val="0"/>
              </a:spcAft>
              <a:buSzPts val="2200"/>
              <a:buChar char="•"/>
              <a:defRPr/>
            </a:lvl8pPr>
            <a:lvl9pPr indent="-368300" lvl="8" marL="4114800" algn="r">
              <a:spcBef>
                <a:spcPts val="400"/>
              </a:spcBef>
              <a:spcAft>
                <a:spcPts val="0"/>
              </a:spcAft>
              <a:buSzPts val="2200"/>
              <a:buChar char="•"/>
              <a:defRPr/>
            </a:lvl9pPr>
          </a:lstStyle>
          <a:p/>
        </p:txBody>
      </p:sp>
      <p:sp>
        <p:nvSpPr>
          <p:cNvPr id="84" name="Google Shape;84;p6"/>
          <p:cNvSpPr txBox="1"/>
          <p:nvPr>
            <p:ph idx="3" type="subTitle"/>
          </p:nvPr>
        </p:nvSpPr>
        <p:spPr>
          <a:xfrm>
            <a:off x="1337650" y="5732325"/>
            <a:ext cx="5507400" cy="492600"/>
          </a:xfrm>
          <a:prstGeom prst="rect">
            <a:avLst/>
          </a:prstGeom>
        </p:spPr>
        <p:txBody>
          <a:bodyPr anchorCtr="0" anchor="t" bIns="45700" lIns="91425" spcFirstLastPara="1" rIns="91425" wrap="square" tIns="45700">
            <a:normAutofit/>
          </a:bodyPr>
          <a:lstStyle>
            <a:lvl1pPr lvl="0" algn="r">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85" name="Google Shape;85;p6"/>
          <p:cNvSpPr txBox="1"/>
          <p:nvPr>
            <p:ph idx="4" type="body"/>
          </p:nvPr>
        </p:nvSpPr>
        <p:spPr>
          <a:xfrm>
            <a:off x="740350" y="1338700"/>
            <a:ext cx="6104700" cy="3312000"/>
          </a:xfrm>
          <a:prstGeom prst="rect">
            <a:avLst/>
          </a:prstGeom>
        </p:spPr>
        <p:txBody>
          <a:bodyPr anchorCtr="0" anchor="t" bIns="45700" lIns="91425" spcFirstLastPara="1" rIns="91425" wrap="square" tIns="45700">
            <a:normAutofit/>
          </a:bodyPr>
          <a:lstStyle>
            <a:lvl1pPr indent="-368300" lvl="0" marL="457200" algn="r">
              <a:spcBef>
                <a:spcPts val="640"/>
              </a:spcBef>
              <a:spcAft>
                <a:spcPts val="0"/>
              </a:spcAft>
              <a:buSzPts val="2200"/>
              <a:buChar char="•"/>
              <a:defRPr b="0" sz="2200"/>
            </a:lvl1pPr>
            <a:lvl2pPr indent="-368300" lvl="1" marL="914400" algn="r">
              <a:spcBef>
                <a:spcPts val="560"/>
              </a:spcBef>
              <a:spcAft>
                <a:spcPts val="0"/>
              </a:spcAft>
              <a:buSzPts val="2200"/>
              <a:buChar char="–"/>
              <a:defRPr/>
            </a:lvl2pPr>
            <a:lvl3pPr indent="-368300" lvl="2" marL="1371600" algn="r">
              <a:spcBef>
                <a:spcPts val="480"/>
              </a:spcBef>
              <a:spcAft>
                <a:spcPts val="0"/>
              </a:spcAft>
              <a:buSzPts val="2200"/>
              <a:buChar char="•"/>
              <a:defRPr/>
            </a:lvl3pPr>
            <a:lvl4pPr indent="-368300" lvl="3" marL="1828800" algn="r">
              <a:spcBef>
                <a:spcPts val="400"/>
              </a:spcBef>
              <a:spcAft>
                <a:spcPts val="0"/>
              </a:spcAft>
              <a:buSzPts val="2200"/>
              <a:buChar char="–"/>
              <a:defRPr/>
            </a:lvl4pPr>
            <a:lvl5pPr indent="-368300" lvl="4" marL="2286000" algn="r">
              <a:spcBef>
                <a:spcPts val="400"/>
              </a:spcBef>
              <a:spcAft>
                <a:spcPts val="0"/>
              </a:spcAft>
              <a:buSzPts val="2200"/>
              <a:buChar char="»"/>
              <a:defRPr/>
            </a:lvl5pPr>
            <a:lvl6pPr indent="-368300" lvl="5" marL="2743200" algn="r">
              <a:spcBef>
                <a:spcPts val="400"/>
              </a:spcBef>
              <a:spcAft>
                <a:spcPts val="0"/>
              </a:spcAft>
              <a:buSzPts val="2200"/>
              <a:buChar char="•"/>
              <a:defRPr/>
            </a:lvl6pPr>
            <a:lvl7pPr indent="-368300" lvl="6" marL="3200400" algn="r">
              <a:spcBef>
                <a:spcPts val="400"/>
              </a:spcBef>
              <a:spcAft>
                <a:spcPts val="0"/>
              </a:spcAft>
              <a:buSzPts val="2200"/>
              <a:buChar char="•"/>
              <a:defRPr/>
            </a:lvl7pPr>
            <a:lvl8pPr indent="-368300" lvl="7" marL="3657600" algn="r">
              <a:spcBef>
                <a:spcPts val="400"/>
              </a:spcBef>
              <a:spcAft>
                <a:spcPts val="0"/>
              </a:spcAft>
              <a:buSzPts val="2200"/>
              <a:buChar char="•"/>
              <a:defRPr/>
            </a:lvl8pPr>
            <a:lvl9pPr indent="-368300" lvl="8" marL="4114800" algn="r">
              <a:spcBef>
                <a:spcPts val="400"/>
              </a:spcBef>
              <a:spcAft>
                <a:spcPts val="0"/>
              </a:spcAft>
              <a:buSzPts val="2200"/>
              <a:buChar char="•"/>
              <a:defRPr/>
            </a:lvl9pPr>
          </a:lstStyle>
          <a:p/>
        </p:txBody>
      </p:sp>
      <p:sp>
        <p:nvSpPr>
          <p:cNvPr id="86" name="Google Shape;86;p6"/>
          <p:cNvSpPr txBox="1"/>
          <p:nvPr>
            <p:ph idx="5" type="subTitle"/>
          </p:nvPr>
        </p:nvSpPr>
        <p:spPr>
          <a:xfrm>
            <a:off x="1337650" y="559400"/>
            <a:ext cx="5507400" cy="492600"/>
          </a:xfrm>
          <a:prstGeom prst="rect">
            <a:avLst/>
          </a:prstGeom>
        </p:spPr>
        <p:txBody>
          <a:bodyPr anchorCtr="0" anchor="t" bIns="45700" lIns="91425" spcFirstLastPara="1" rIns="91425" wrap="square" tIns="45700">
            <a:normAutofit/>
          </a:bodyPr>
          <a:lstStyle>
            <a:lvl1pPr lvl="0" algn="r">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87" name="Google Shape;87;p6"/>
          <p:cNvSpPr txBox="1"/>
          <p:nvPr>
            <p:ph type="title"/>
          </p:nvPr>
        </p:nvSpPr>
        <p:spPr>
          <a:xfrm>
            <a:off x="7299575" y="7983675"/>
            <a:ext cx="6104700" cy="1731900"/>
          </a:xfrm>
          <a:prstGeom prst="rect">
            <a:avLst/>
          </a:prstGeom>
        </p:spPr>
        <p:txBody>
          <a:bodyPr anchorCtr="0" anchor="t" bIns="45700" lIns="91425" spcFirstLastPara="1" rIns="91425" wrap="square" tIns="45700">
            <a:normAutofit/>
          </a:bodyPr>
          <a:lstStyle>
            <a:lvl1pPr lvl="0" algn="r">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88" name="Shape 88"/>
        <p:cNvGrpSpPr/>
        <p:nvPr/>
      </p:nvGrpSpPr>
      <p:grpSpPr>
        <a:xfrm>
          <a:off x="0" y="0"/>
          <a:ext cx="0" cy="0"/>
          <a:chOff x="0" y="0"/>
          <a:chExt cx="0" cy="0"/>
        </a:xfrm>
      </p:grpSpPr>
      <p:sp>
        <p:nvSpPr>
          <p:cNvPr id="89" name="Google Shape;89;p7"/>
          <p:cNvSpPr/>
          <p:nvPr>
            <p:ph idx="2" type="pic"/>
          </p:nvPr>
        </p:nvSpPr>
        <p:spPr>
          <a:xfrm>
            <a:off x="0" y="-17325"/>
            <a:ext cx="18288000" cy="10287000"/>
          </a:xfrm>
          <a:prstGeom prst="rect">
            <a:avLst/>
          </a:prstGeom>
          <a:noFill/>
          <a:ln>
            <a:noFill/>
          </a:ln>
        </p:spPr>
      </p:sp>
      <p:grpSp>
        <p:nvGrpSpPr>
          <p:cNvPr id="90" name="Google Shape;90;p7"/>
          <p:cNvGrpSpPr/>
          <p:nvPr/>
        </p:nvGrpSpPr>
        <p:grpSpPr>
          <a:xfrm>
            <a:off x="-1917884" y="-2196797"/>
            <a:ext cx="10286999" cy="10467984"/>
            <a:chOff x="0" y="-241102"/>
            <a:chExt cx="13715998" cy="13957313"/>
          </a:xfrm>
        </p:grpSpPr>
        <p:grpSp>
          <p:nvGrpSpPr>
            <p:cNvPr id="91" name="Google Shape;91;p7"/>
            <p:cNvGrpSpPr/>
            <p:nvPr/>
          </p:nvGrpSpPr>
          <p:grpSpPr>
            <a:xfrm>
              <a:off x="0" y="-241102"/>
              <a:ext cx="13715998" cy="13957313"/>
              <a:chOff x="0" y="-47625"/>
              <a:chExt cx="2709333" cy="2757000"/>
            </a:xfrm>
          </p:grpSpPr>
          <p:sp>
            <p:nvSpPr>
              <p:cNvPr id="92" name="Google Shape;92;p7"/>
              <p:cNvSpPr/>
              <p:nvPr/>
            </p:nvSpPr>
            <p:spPr>
              <a:xfrm>
                <a:off x="0" y="0"/>
                <a:ext cx="2709333" cy="2709333"/>
              </a:xfrm>
              <a:custGeom>
                <a:rect b="b" l="l" r="r" t="t"/>
                <a:pathLst>
                  <a:path extrusionOk="0" h="2709333" w="2709333">
                    <a:moveTo>
                      <a:pt x="0" y="0"/>
                    </a:moveTo>
                    <a:lnTo>
                      <a:pt x="2709333" y="0"/>
                    </a:lnTo>
                    <a:lnTo>
                      <a:pt x="2709333" y="2709333"/>
                    </a:lnTo>
                    <a:lnTo>
                      <a:pt x="0" y="2709333"/>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93" name="Google Shape;93;p7"/>
              <p:cNvSpPr txBox="1"/>
              <p:nvPr/>
            </p:nvSpPr>
            <p:spPr>
              <a:xfrm>
                <a:off x="0" y="-47625"/>
                <a:ext cx="27093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7"/>
            <p:cNvGrpSpPr/>
            <p:nvPr/>
          </p:nvGrpSpPr>
          <p:grpSpPr>
            <a:xfrm>
              <a:off x="1256676" y="1031292"/>
              <a:ext cx="11202649" cy="11443781"/>
              <a:chOff x="0" y="-47625"/>
              <a:chExt cx="2212869" cy="2260500"/>
            </a:xfrm>
          </p:grpSpPr>
          <p:sp>
            <p:nvSpPr>
              <p:cNvPr id="95" name="Google Shape;95;p7"/>
              <p:cNvSpPr/>
              <p:nvPr/>
            </p:nvSpPr>
            <p:spPr>
              <a:xfrm>
                <a:off x="0" y="0"/>
                <a:ext cx="2212869" cy="2212869"/>
              </a:xfrm>
              <a:custGeom>
                <a:rect b="b" l="l" r="r" t="t"/>
                <a:pathLst>
                  <a:path extrusionOk="0" h="2212869" w="2212869">
                    <a:moveTo>
                      <a:pt x="0" y="0"/>
                    </a:moveTo>
                    <a:lnTo>
                      <a:pt x="2212869" y="0"/>
                    </a:lnTo>
                    <a:lnTo>
                      <a:pt x="2212869" y="2212869"/>
                    </a:lnTo>
                    <a:lnTo>
                      <a:pt x="0" y="2212869"/>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96" name="Google Shape;96;p7"/>
              <p:cNvSpPr txBox="1"/>
              <p:nvPr/>
            </p:nvSpPr>
            <p:spPr>
              <a:xfrm>
                <a:off x="0" y="-47625"/>
                <a:ext cx="2212800" cy="2260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7" name="Google Shape;97;p7"/>
          <p:cNvGrpSpPr/>
          <p:nvPr/>
        </p:nvGrpSpPr>
        <p:grpSpPr>
          <a:xfrm>
            <a:off x="7369858" y="2462389"/>
            <a:ext cx="3949296" cy="383999"/>
            <a:chOff x="0" y="-47625"/>
            <a:chExt cx="1040137" cy="101135"/>
          </a:xfrm>
        </p:grpSpPr>
        <p:sp>
          <p:nvSpPr>
            <p:cNvPr id="98" name="Google Shape;98;p7"/>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F0F0F0"/>
            </a:solidFill>
            <a:ln>
              <a:noFill/>
            </a:ln>
          </p:spPr>
        </p:sp>
        <p:sp>
          <p:nvSpPr>
            <p:cNvPr id="99" name="Google Shape;99;p7"/>
            <p:cNvSpPr txBox="1"/>
            <p:nvPr/>
          </p:nvSpPr>
          <p:spPr>
            <a:xfrm>
              <a:off x="0" y="-47625"/>
              <a:ext cx="10401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7"/>
          <p:cNvSpPr txBox="1"/>
          <p:nvPr>
            <p:ph type="title"/>
          </p:nvPr>
        </p:nvSpPr>
        <p:spPr>
          <a:xfrm>
            <a:off x="2056525" y="2757925"/>
            <a:ext cx="4113000" cy="3701700"/>
          </a:xfrm>
          <a:prstGeom prst="rect">
            <a:avLst/>
          </a:prstGeom>
        </p:spPr>
        <p:txBody>
          <a:bodyPr anchorCtr="0" anchor="t" bIns="45700" lIns="91425" spcFirstLastPara="1" rIns="91425" wrap="square" tIns="45700">
            <a:normAutofit/>
          </a:bodyPr>
          <a:lstStyle>
            <a:lvl1pPr lvl="0" algn="r">
              <a:spcBef>
                <a:spcPts val="0"/>
              </a:spcBef>
              <a:spcAft>
                <a:spcPts val="0"/>
              </a:spcAft>
              <a:buClr>
                <a:srgbClr val="F0F0F0"/>
              </a:buClr>
              <a:buSzPts val="26000"/>
              <a:buNone/>
              <a:defRPr sz="260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01" name="Google Shape;101;p7"/>
          <p:cNvSpPr txBox="1"/>
          <p:nvPr>
            <p:ph idx="3" type="title"/>
          </p:nvPr>
        </p:nvSpPr>
        <p:spPr>
          <a:xfrm>
            <a:off x="7338575" y="3537250"/>
            <a:ext cx="7685100" cy="1299000"/>
          </a:xfrm>
          <a:prstGeom prst="rect">
            <a:avLst/>
          </a:prstGeom>
        </p:spPr>
        <p:txBody>
          <a:bodyPr anchorCtr="0" anchor="t" bIns="45700" lIns="91425" spcFirstLastPara="1" rIns="91425" wrap="square" tIns="45700">
            <a:normAutofit/>
          </a:bodyPr>
          <a:lstStyle>
            <a:lvl1pPr lvl="0">
              <a:spcBef>
                <a:spcPts val="0"/>
              </a:spcBef>
              <a:spcAft>
                <a:spcPts val="0"/>
              </a:spcAft>
              <a:buClr>
                <a:srgbClr val="F0F0F0"/>
              </a:buClr>
              <a:buSzPts val="9000"/>
              <a:buNone/>
              <a:defRPr>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02" name="Google Shape;102;p7"/>
          <p:cNvSpPr txBox="1"/>
          <p:nvPr>
            <p:ph idx="1" type="body"/>
          </p:nvPr>
        </p:nvSpPr>
        <p:spPr>
          <a:xfrm>
            <a:off x="7360225" y="5507175"/>
            <a:ext cx="8853900" cy="8226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Clr>
                <a:srgbClr val="F0F0F0"/>
              </a:buClr>
              <a:buSzPts val="2200"/>
              <a:buChar char="•"/>
              <a:defRPr b="0" sz="2200">
                <a:solidFill>
                  <a:srgbClr val="F0F0F0"/>
                </a:solidFill>
              </a:defRPr>
            </a:lvl1pPr>
            <a:lvl2pPr indent="-368300" lvl="1" marL="914400">
              <a:spcBef>
                <a:spcPts val="560"/>
              </a:spcBef>
              <a:spcAft>
                <a:spcPts val="0"/>
              </a:spcAft>
              <a:buClr>
                <a:srgbClr val="F0F0F0"/>
              </a:buClr>
              <a:buSzPts val="2200"/>
              <a:buChar char="–"/>
              <a:defRPr>
                <a:solidFill>
                  <a:srgbClr val="F0F0F0"/>
                </a:solidFill>
              </a:defRPr>
            </a:lvl2pPr>
            <a:lvl3pPr indent="-368300" lvl="2" marL="1371600">
              <a:spcBef>
                <a:spcPts val="480"/>
              </a:spcBef>
              <a:spcAft>
                <a:spcPts val="0"/>
              </a:spcAft>
              <a:buClr>
                <a:srgbClr val="F0F0F0"/>
              </a:buClr>
              <a:buSzPts val="2200"/>
              <a:buChar char="•"/>
              <a:defRPr>
                <a:solidFill>
                  <a:srgbClr val="F0F0F0"/>
                </a:solidFill>
              </a:defRPr>
            </a:lvl3pPr>
            <a:lvl4pPr indent="-368300" lvl="3" marL="1828800">
              <a:spcBef>
                <a:spcPts val="400"/>
              </a:spcBef>
              <a:spcAft>
                <a:spcPts val="0"/>
              </a:spcAft>
              <a:buClr>
                <a:srgbClr val="F0F0F0"/>
              </a:buClr>
              <a:buSzPts val="2200"/>
              <a:buChar char="–"/>
              <a:defRPr>
                <a:solidFill>
                  <a:srgbClr val="F0F0F0"/>
                </a:solidFill>
              </a:defRPr>
            </a:lvl4pPr>
            <a:lvl5pPr indent="-368300" lvl="4" marL="2286000">
              <a:spcBef>
                <a:spcPts val="400"/>
              </a:spcBef>
              <a:spcAft>
                <a:spcPts val="0"/>
              </a:spcAft>
              <a:buClr>
                <a:srgbClr val="F0F0F0"/>
              </a:buClr>
              <a:buSzPts val="2200"/>
              <a:buChar char="»"/>
              <a:defRPr>
                <a:solidFill>
                  <a:srgbClr val="F0F0F0"/>
                </a:solidFill>
              </a:defRPr>
            </a:lvl5pPr>
            <a:lvl6pPr indent="-368300" lvl="5" marL="2743200">
              <a:spcBef>
                <a:spcPts val="400"/>
              </a:spcBef>
              <a:spcAft>
                <a:spcPts val="0"/>
              </a:spcAft>
              <a:buClr>
                <a:srgbClr val="F0F0F0"/>
              </a:buClr>
              <a:buSzPts val="2200"/>
              <a:buChar char="•"/>
              <a:defRPr>
                <a:solidFill>
                  <a:srgbClr val="F0F0F0"/>
                </a:solidFill>
              </a:defRPr>
            </a:lvl6pPr>
            <a:lvl7pPr indent="-368300" lvl="6" marL="3200400">
              <a:spcBef>
                <a:spcPts val="400"/>
              </a:spcBef>
              <a:spcAft>
                <a:spcPts val="0"/>
              </a:spcAft>
              <a:buClr>
                <a:srgbClr val="F0F0F0"/>
              </a:buClr>
              <a:buSzPts val="2200"/>
              <a:buChar char="•"/>
              <a:defRPr>
                <a:solidFill>
                  <a:srgbClr val="F0F0F0"/>
                </a:solidFill>
              </a:defRPr>
            </a:lvl7pPr>
            <a:lvl8pPr indent="-368300" lvl="7" marL="3657600">
              <a:spcBef>
                <a:spcPts val="400"/>
              </a:spcBef>
              <a:spcAft>
                <a:spcPts val="0"/>
              </a:spcAft>
              <a:buClr>
                <a:srgbClr val="F0F0F0"/>
              </a:buClr>
              <a:buSzPts val="2200"/>
              <a:buChar char="•"/>
              <a:defRPr>
                <a:solidFill>
                  <a:srgbClr val="F0F0F0"/>
                </a:solidFill>
              </a:defRPr>
            </a:lvl8pPr>
            <a:lvl9pPr indent="-368300" lvl="8" marL="4114800">
              <a:spcBef>
                <a:spcPts val="400"/>
              </a:spcBef>
              <a:spcAft>
                <a:spcPts val="0"/>
              </a:spcAft>
              <a:buClr>
                <a:srgbClr val="F0F0F0"/>
              </a:buClr>
              <a:buSzPts val="2200"/>
              <a:buChar char="•"/>
              <a:defRPr>
                <a:solidFill>
                  <a:srgbClr val="F0F0F0"/>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03" name="Shape 103"/>
        <p:cNvGrpSpPr/>
        <p:nvPr/>
      </p:nvGrpSpPr>
      <p:grpSpPr>
        <a:xfrm>
          <a:off x="0" y="0"/>
          <a:ext cx="0" cy="0"/>
          <a:chOff x="0" y="0"/>
          <a:chExt cx="0" cy="0"/>
        </a:xfrm>
      </p:grpSpPr>
      <p:sp>
        <p:nvSpPr>
          <p:cNvPr id="104" name="Google Shape;104;p8"/>
          <p:cNvSpPr/>
          <p:nvPr>
            <p:ph idx="2" type="pic"/>
          </p:nvPr>
        </p:nvSpPr>
        <p:spPr>
          <a:xfrm>
            <a:off x="-32825" y="-9850"/>
            <a:ext cx="8049900" cy="10287000"/>
          </a:xfrm>
          <a:prstGeom prst="rect">
            <a:avLst/>
          </a:prstGeom>
          <a:noFill/>
          <a:ln>
            <a:noFill/>
          </a:ln>
        </p:spPr>
      </p:sp>
      <p:grpSp>
        <p:nvGrpSpPr>
          <p:cNvPr id="105" name="Google Shape;105;p8"/>
          <p:cNvGrpSpPr/>
          <p:nvPr/>
        </p:nvGrpSpPr>
        <p:grpSpPr>
          <a:xfrm>
            <a:off x="10696803" y="560777"/>
            <a:ext cx="3949296" cy="383999"/>
            <a:chOff x="0" y="-47625"/>
            <a:chExt cx="1040137" cy="101135"/>
          </a:xfrm>
        </p:grpSpPr>
        <p:sp>
          <p:nvSpPr>
            <p:cNvPr id="106" name="Google Shape;106;p8"/>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C3493B"/>
            </a:solidFill>
            <a:ln>
              <a:noFill/>
            </a:ln>
          </p:spPr>
        </p:sp>
        <p:sp>
          <p:nvSpPr>
            <p:cNvPr id="107" name="Google Shape;107;p8"/>
            <p:cNvSpPr txBox="1"/>
            <p:nvPr/>
          </p:nvSpPr>
          <p:spPr>
            <a:xfrm>
              <a:off x="0" y="-47625"/>
              <a:ext cx="10401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8"/>
          <p:cNvGrpSpPr/>
          <p:nvPr/>
        </p:nvGrpSpPr>
        <p:grpSpPr>
          <a:xfrm>
            <a:off x="10696803" y="3260125"/>
            <a:ext cx="3949296" cy="383999"/>
            <a:chOff x="0" y="-47625"/>
            <a:chExt cx="1040137" cy="101135"/>
          </a:xfrm>
        </p:grpSpPr>
        <p:sp>
          <p:nvSpPr>
            <p:cNvPr id="109" name="Google Shape;109;p8"/>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C3493B"/>
            </a:solidFill>
            <a:ln>
              <a:noFill/>
            </a:ln>
          </p:spPr>
        </p:sp>
        <p:sp>
          <p:nvSpPr>
            <p:cNvPr id="110" name="Google Shape;110;p8"/>
            <p:cNvSpPr txBox="1"/>
            <p:nvPr/>
          </p:nvSpPr>
          <p:spPr>
            <a:xfrm>
              <a:off x="0" y="-47625"/>
              <a:ext cx="10401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8"/>
          <p:cNvGrpSpPr/>
          <p:nvPr/>
        </p:nvGrpSpPr>
        <p:grpSpPr>
          <a:xfrm>
            <a:off x="10696803" y="5959472"/>
            <a:ext cx="3949296" cy="383999"/>
            <a:chOff x="0" y="-47625"/>
            <a:chExt cx="1040137" cy="101135"/>
          </a:xfrm>
        </p:grpSpPr>
        <p:sp>
          <p:nvSpPr>
            <p:cNvPr id="112" name="Google Shape;112;p8"/>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C3493B"/>
            </a:solidFill>
            <a:ln>
              <a:noFill/>
            </a:ln>
          </p:spPr>
        </p:sp>
        <p:sp>
          <p:nvSpPr>
            <p:cNvPr id="113" name="Google Shape;113;p8"/>
            <p:cNvSpPr txBox="1"/>
            <p:nvPr/>
          </p:nvSpPr>
          <p:spPr>
            <a:xfrm>
              <a:off x="0" y="-47625"/>
              <a:ext cx="10401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8"/>
          <p:cNvGrpSpPr/>
          <p:nvPr/>
        </p:nvGrpSpPr>
        <p:grpSpPr>
          <a:xfrm>
            <a:off x="8017199" y="8437984"/>
            <a:ext cx="10270994" cy="1849030"/>
            <a:chOff x="0" y="-47625"/>
            <a:chExt cx="2705100" cy="486984"/>
          </a:xfrm>
        </p:grpSpPr>
        <p:sp>
          <p:nvSpPr>
            <p:cNvPr id="115" name="Google Shape;115;p8"/>
            <p:cNvSpPr/>
            <p:nvPr/>
          </p:nvSpPr>
          <p:spPr>
            <a:xfrm>
              <a:off x="0" y="0"/>
              <a:ext cx="2705067" cy="439359"/>
            </a:xfrm>
            <a:custGeom>
              <a:rect b="b" l="l" r="r" t="t"/>
              <a:pathLst>
                <a:path extrusionOk="0" h="439359" w="2705067">
                  <a:moveTo>
                    <a:pt x="0" y="0"/>
                  </a:moveTo>
                  <a:lnTo>
                    <a:pt x="2705067" y="0"/>
                  </a:lnTo>
                  <a:lnTo>
                    <a:pt x="2705067" y="439359"/>
                  </a:lnTo>
                  <a:lnTo>
                    <a:pt x="0" y="439359"/>
                  </a:lnTo>
                  <a:close/>
                </a:path>
              </a:pathLst>
            </a:custGeom>
            <a:solidFill>
              <a:srgbClr val="282828"/>
            </a:solidFill>
            <a:ln>
              <a:noFill/>
            </a:ln>
          </p:spPr>
        </p:sp>
        <p:sp>
          <p:nvSpPr>
            <p:cNvPr id="116" name="Google Shape;116;p8"/>
            <p:cNvSpPr txBox="1"/>
            <p:nvPr/>
          </p:nvSpPr>
          <p:spPr>
            <a:xfrm>
              <a:off x="0" y="-47625"/>
              <a:ext cx="2705100" cy="486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8"/>
          <p:cNvSpPr txBox="1"/>
          <p:nvPr>
            <p:ph type="title"/>
          </p:nvPr>
        </p:nvSpPr>
        <p:spPr>
          <a:xfrm>
            <a:off x="525025" y="843300"/>
            <a:ext cx="6595500" cy="3111600"/>
          </a:xfrm>
          <a:prstGeom prst="rect">
            <a:avLst/>
          </a:prstGeom>
        </p:spPr>
        <p:txBody>
          <a:bodyPr anchorCtr="0" anchor="t" bIns="45700" lIns="91425" spcFirstLastPara="1" rIns="91425" wrap="square" tIns="45700">
            <a:normAutofit/>
          </a:bodyPr>
          <a:lstStyle>
            <a:lvl1pPr lvl="0">
              <a:spcBef>
                <a:spcPts val="0"/>
              </a:spcBef>
              <a:spcAft>
                <a:spcPts val="0"/>
              </a:spcAft>
              <a:buClr>
                <a:srgbClr val="F0F0F0"/>
              </a:buClr>
              <a:buSzPts val="9000"/>
              <a:buNone/>
              <a:defRPr>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18" name="Google Shape;118;p8"/>
          <p:cNvSpPr txBox="1"/>
          <p:nvPr>
            <p:ph idx="3" type="title"/>
          </p:nvPr>
        </p:nvSpPr>
        <p:spPr>
          <a:xfrm>
            <a:off x="8901900" y="6372350"/>
            <a:ext cx="1833000" cy="1525800"/>
          </a:xfrm>
          <a:prstGeom prst="rect">
            <a:avLst/>
          </a:prstGeom>
        </p:spPr>
        <p:txBody>
          <a:bodyPr anchorCtr="0" anchor="t" bIns="45700" lIns="91425" spcFirstLastPara="1" rIns="91425" wrap="square" tIns="45700">
            <a:normAutofit/>
          </a:bodyPr>
          <a:lstStyle>
            <a:lvl1pPr lvl="0" algn="r">
              <a:spcBef>
                <a:spcPts val="0"/>
              </a:spcBef>
              <a:spcAft>
                <a:spcPts val="0"/>
              </a:spcAft>
              <a:buClr>
                <a:srgbClr val="C3493B"/>
              </a:buClr>
              <a:buSzPts val="9000"/>
              <a:buNone/>
              <a:defRPr>
                <a:solidFill>
                  <a:srgbClr val="C3493B"/>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19" name="Google Shape;119;p8"/>
          <p:cNvSpPr txBox="1"/>
          <p:nvPr>
            <p:ph idx="1" type="subTitle"/>
          </p:nvPr>
        </p:nvSpPr>
        <p:spPr>
          <a:xfrm>
            <a:off x="10729975" y="6588925"/>
            <a:ext cx="3166500" cy="4926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20" name="Google Shape;120;p8"/>
          <p:cNvSpPr txBox="1"/>
          <p:nvPr>
            <p:ph idx="4" type="body"/>
          </p:nvPr>
        </p:nvSpPr>
        <p:spPr>
          <a:xfrm>
            <a:off x="10713575" y="7278000"/>
            <a:ext cx="4511700" cy="7056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SzPts val="2200"/>
              <a:buChar char="•"/>
              <a:defRPr b="0" sz="2200"/>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21" name="Google Shape;121;p8"/>
          <p:cNvSpPr txBox="1"/>
          <p:nvPr>
            <p:ph idx="5" type="title"/>
          </p:nvPr>
        </p:nvSpPr>
        <p:spPr>
          <a:xfrm>
            <a:off x="8901900" y="3996175"/>
            <a:ext cx="1833000" cy="1525800"/>
          </a:xfrm>
          <a:prstGeom prst="rect">
            <a:avLst/>
          </a:prstGeom>
        </p:spPr>
        <p:txBody>
          <a:bodyPr anchorCtr="0" anchor="t" bIns="45700" lIns="91425" spcFirstLastPara="1" rIns="91425" wrap="square" tIns="45700">
            <a:normAutofit/>
          </a:bodyPr>
          <a:lstStyle>
            <a:lvl1pPr lvl="0" algn="r">
              <a:spcBef>
                <a:spcPts val="0"/>
              </a:spcBef>
              <a:spcAft>
                <a:spcPts val="0"/>
              </a:spcAft>
              <a:buClr>
                <a:srgbClr val="C3493B"/>
              </a:buClr>
              <a:buSzPts val="9000"/>
              <a:buNone/>
              <a:defRPr>
                <a:solidFill>
                  <a:srgbClr val="C3493B"/>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22" name="Google Shape;122;p8"/>
          <p:cNvSpPr txBox="1"/>
          <p:nvPr>
            <p:ph idx="6" type="subTitle"/>
          </p:nvPr>
        </p:nvSpPr>
        <p:spPr>
          <a:xfrm>
            <a:off x="10816750" y="4212750"/>
            <a:ext cx="3166500" cy="4926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23" name="Google Shape;123;p8"/>
          <p:cNvSpPr txBox="1"/>
          <p:nvPr>
            <p:ph idx="7" type="body"/>
          </p:nvPr>
        </p:nvSpPr>
        <p:spPr>
          <a:xfrm>
            <a:off x="10800350" y="4901825"/>
            <a:ext cx="4511700" cy="7056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SzPts val="2200"/>
              <a:buChar char="•"/>
              <a:defRPr b="0" sz="2200"/>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24" name="Google Shape;124;p8"/>
          <p:cNvSpPr txBox="1"/>
          <p:nvPr>
            <p:ph idx="8" type="title"/>
          </p:nvPr>
        </p:nvSpPr>
        <p:spPr>
          <a:xfrm>
            <a:off x="8901900" y="1296825"/>
            <a:ext cx="1833000" cy="1525800"/>
          </a:xfrm>
          <a:prstGeom prst="rect">
            <a:avLst/>
          </a:prstGeom>
        </p:spPr>
        <p:txBody>
          <a:bodyPr anchorCtr="0" anchor="t" bIns="45700" lIns="91425" spcFirstLastPara="1" rIns="91425" wrap="square" tIns="45700">
            <a:normAutofit/>
          </a:bodyPr>
          <a:lstStyle>
            <a:lvl1pPr lvl="0" algn="r">
              <a:spcBef>
                <a:spcPts val="0"/>
              </a:spcBef>
              <a:spcAft>
                <a:spcPts val="0"/>
              </a:spcAft>
              <a:buClr>
                <a:srgbClr val="C3493B"/>
              </a:buClr>
              <a:buSzPts val="9000"/>
              <a:buNone/>
              <a:defRPr>
                <a:solidFill>
                  <a:srgbClr val="C3493B"/>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25" name="Google Shape;125;p8"/>
          <p:cNvSpPr txBox="1"/>
          <p:nvPr>
            <p:ph idx="9" type="subTitle"/>
          </p:nvPr>
        </p:nvSpPr>
        <p:spPr>
          <a:xfrm>
            <a:off x="10887100" y="1513400"/>
            <a:ext cx="3166500" cy="4926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26" name="Google Shape;126;p8"/>
          <p:cNvSpPr txBox="1"/>
          <p:nvPr>
            <p:ph idx="13" type="body"/>
          </p:nvPr>
        </p:nvSpPr>
        <p:spPr>
          <a:xfrm>
            <a:off x="10800350" y="2202475"/>
            <a:ext cx="4511700" cy="705600"/>
          </a:xfrm>
          <a:prstGeom prst="rect">
            <a:avLst/>
          </a:prstGeom>
        </p:spPr>
        <p:txBody>
          <a:bodyPr anchorCtr="0" anchor="t" bIns="45700" lIns="91425" spcFirstLastPara="1" rIns="91425" wrap="square" tIns="45700">
            <a:normAutofit/>
          </a:bodyPr>
          <a:lstStyle>
            <a:lvl1pPr indent="-368300" lvl="0" marL="457200">
              <a:spcBef>
                <a:spcPts val="640"/>
              </a:spcBef>
              <a:spcAft>
                <a:spcPts val="0"/>
              </a:spcAft>
              <a:buSzPts val="2200"/>
              <a:buChar char="•"/>
              <a:defRPr b="0" sz="2200"/>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27" name="Shape 127"/>
        <p:cNvGrpSpPr/>
        <p:nvPr/>
      </p:nvGrpSpPr>
      <p:grpSpPr>
        <a:xfrm>
          <a:off x="0" y="0"/>
          <a:ext cx="0" cy="0"/>
          <a:chOff x="0" y="0"/>
          <a:chExt cx="0" cy="0"/>
        </a:xfrm>
      </p:grpSpPr>
      <p:sp>
        <p:nvSpPr>
          <p:cNvPr id="128" name="Google Shape;128;p9"/>
          <p:cNvSpPr/>
          <p:nvPr>
            <p:ph idx="2" type="pic"/>
          </p:nvPr>
        </p:nvSpPr>
        <p:spPr>
          <a:xfrm>
            <a:off x="9839563" y="-3275"/>
            <a:ext cx="3126000" cy="5454000"/>
          </a:xfrm>
          <a:prstGeom prst="rect">
            <a:avLst/>
          </a:prstGeom>
          <a:noFill/>
          <a:ln>
            <a:noFill/>
          </a:ln>
        </p:spPr>
      </p:sp>
      <p:sp>
        <p:nvSpPr>
          <p:cNvPr id="129" name="Google Shape;129;p9"/>
          <p:cNvSpPr/>
          <p:nvPr>
            <p:ph idx="3" type="pic"/>
          </p:nvPr>
        </p:nvSpPr>
        <p:spPr>
          <a:xfrm>
            <a:off x="16400" y="7245200"/>
            <a:ext cx="2232000" cy="3060600"/>
          </a:xfrm>
          <a:prstGeom prst="rect">
            <a:avLst/>
          </a:prstGeom>
          <a:noFill/>
          <a:ln>
            <a:noFill/>
          </a:ln>
        </p:spPr>
      </p:sp>
      <p:sp>
        <p:nvSpPr>
          <p:cNvPr id="130" name="Google Shape;130;p9"/>
          <p:cNvSpPr/>
          <p:nvPr>
            <p:ph idx="4" type="pic"/>
          </p:nvPr>
        </p:nvSpPr>
        <p:spPr>
          <a:xfrm>
            <a:off x="-32825" y="-3275"/>
            <a:ext cx="9872400" cy="5520300"/>
          </a:xfrm>
          <a:prstGeom prst="rect">
            <a:avLst/>
          </a:prstGeom>
          <a:noFill/>
          <a:ln>
            <a:noFill/>
          </a:ln>
        </p:spPr>
      </p:sp>
      <p:sp>
        <p:nvSpPr>
          <p:cNvPr id="131" name="Google Shape;131;p9"/>
          <p:cNvSpPr/>
          <p:nvPr>
            <p:ph idx="5" type="pic"/>
          </p:nvPr>
        </p:nvSpPr>
        <p:spPr>
          <a:xfrm>
            <a:off x="2248400" y="5479825"/>
            <a:ext cx="10711500" cy="4781400"/>
          </a:xfrm>
          <a:prstGeom prst="rect">
            <a:avLst/>
          </a:prstGeom>
          <a:noFill/>
          <a:ln>
            <a:noFill/>
          </a:ln>
        </p:spPr>
      </p:sp>
      <p:sp>
        <p:nvSpPr>
          <p:cNvPr id="132" name="Google Shape;132;p9"/>
          <p:cNvSpPr/>
          <p:nvPr>
            <p:ph idx="6" type="pic"/>
          </p:nvPr>
        </p:nvSpPr>
        <p:spPr>
          <a:xfrm>
            <a:off x="12959875" y="0"/>
            <a:ext cx="5359800" cy="10287000"/>
          </a:xfrm>
          <a:prstGeom prst="rect">
            <a:avLst/>
          </a:prstGeom>
          <a:noFill/>
          <a:ln>
            <a:noFill/>
          </a:ln>
        </p:spPr>
      </p:sp>
      <p:grpSp>
        <p:nvGrpSpPr>
          <p:cNvPr id="133" name="Google Shape;133;p9"/>
          <p:cNvGrpSpPr/>
          <p:nvPr/>
        </p:nvGrpSpPr>
        <p:grpSpPr>
          <a:xfrm>
            <a:off x="0" y="2877441"/>
            <a:ext cx="11854301" cy="4351320"/>
            <a:chOff x="0" y="-47625"/>
            <a:chExt cx="3122100" cy="1146019"/>
          </a:xfrm>
        </p:grpSpPr>
        <p:sp>
          <p:nvSpPr>
            <p:cNvPr id="134" name="Google Shape;134;p9"/>
            <p:cNvSpPr/>
            <p:nvPr/>
          </p:nvSpPr>
          <p:spPr>
            <a:xfrm>
              <a:off x="0" y="0"/>
              <a:ext cx="3122000" cy="1098394"/>
            </a:xfrm>
            <a:custGeom>
              <a:rect b="b" l="l" r="r" t="t"/>
              <a:pathLst>
                <a:path extrusionOk="0" h="1098394" w="3122000">
                  <a:moveTo>
                    <a:pt x="0" y="0"/>
                  </a:moveTo>
                  <a:lnTo>
                    <a:pt x="3122000" y="0"/>
                  </a:lnTo>
                  <a:lnTo>
                    <a:pt x="3122000" y="1098394"/>
                  </a:lnTo>
                  <a:lnTo>
                    <a:pt x="0" y="1098394"/>
                  </a:lnTo>
                  <a:close/>
                </a:path>
              </a:pathLst>
            </a:custGeom>
            <a:solidFill>
              <a:srgbClr val="C3493B"/>
            </a:solidFill>
            <a:ln>
              <a:noFill/>
            </a:ln>
          </p:spPr>
        </p:sp>
        <p:sp>
          <p:nvSpPr>
            <p:cNvPr id="135" name="Google Shape;135;p9"/>
            <p:cNvSpPr txBox="1"/>
            <p:nvPr/>
          </p:nvSpPr>
          <p:spPr>
            <a:xfrm>
              <a:off x="0" y="-47625"/>
              <a:ext cx="3122100" cy="114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9"/>
          <p:cNvGrpSpPr/>
          <p:nvPr/>
        </p:nvGrpSpPr>
        <p:grpSpPr>
          <a:xfrm rot="-5400000">
            <a:off x="9772745" y="6025429"/>
            <a:ext cx="1401056" cy="383999"/>
            <a:chOff x="0" y="-47625"/>
            <a:chExt cx="369000" cy="101135"/>
          </a:xfrm>
        </p:grpSpPr>
        <p:sp>
          <p:nvSpPr>
            <p:cNvPr id="137" name="Google Shape;137;p9"/>
            <p:cNvSpPr/>
            <p:nvPr/>
          </p:nvSpPr>
          <p:spPr>
            <a:xfrm>
              <a:off x="0" y="0"/>
              <a:ext cx="368850" cy="53510"/>
            </a:xfrm>
            <a:custGeom>
              <a:rect b="b" l="l" r="r" t="t"/>
              <a:pathLst>
                <a:path extrusionOk="0" h="53510" w="368850">
                  <a:moveTo>
                    <a:pt x="0" y="0"/>
                  </a:moveTo>
                  <a:lnTo>
                    <a:pt x="368850" y="0"/>
                  </a:lnTo>
                  <a:lnTo>
                    <a:pt x="368850" y="53510"/>
                  </a:lnTo>
                  <a:lnTo>
                    <a:pt x="0" y="53510"/>
                  </a:lnTo>
                  <a:close/>
                </a:path>
              </a:pathLst>
            </a:custGeom>
            <a:solidFill>
              <a:srgbClr val="F0F0F0"/>
            </a:solidFill>
            <a:ln>
              <a:noFill/>
            </a:ln>
          </p:spPr>
        </p:sp>
        <p:sp>
          <p:nvSpPr>
            <p:cNvPr id="138" name="Google Shape;138;p9"/>
            <p:cNvSpPr txBox="1"/>
            <p:nvPr/>
          </p:nvSpPr>
          <p:spPr>
            <a:xfrm>
              <a:off x="0" y="-47625"/>
              <a:ext cx="369000" cy="10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9"/>
          <p:cNvGrpSpPr/>
          <p:nvPr/>
        </p:nvGrpSpPr>
        <p:grpSpPr>
          <a:xfrm>
            <a:off x="0" y="14288"/>
            <a:ext cx="12228896" cy="882900"/>
            <a:chOff x="0" y="19050"/>
            <a:chExt cx="16305195" cy="1177200"/>
          </a:xfrm>
        </p:grpSpPr>
        <p:sp>
          <p:nvSpPr>
            <p:cNvPr id="140" name="Google Shape;140;p9"/>
            <p:cNvSpPr txBox="1"/>
            <p:nvPr/>
          </p:nvSpPr>
          <p:spPr>
            <a:xfrm>
              <a:off x="0" y="19050"/>
              <a:ext cx="5435100" cy="1177200"/>
            </a:xfrm>
            <a:prstGeom prst="rect">
              <a:avLst/>
            </a:prstGeom>
            <a:noFill/>
            <a:ln>
              <a:noFill/>
            </a:ln>
          </p:spPr>
          <p:txBody>
            <a:bodyPr anchorCtr="0" anchor="t" bIns="0" lIns="0" spcFirstLastPara="1" rIns="0" wrap="square" tIns="0">
              <a:spAutoFit/>
            </a:bodyPr>
            <a:lstStyle/>
            <a:p>
              <a:pPr indent="0" lvl="0" marL="0" marR="0" rtl="0" algn="l">
                <a:lnSpc>
                  <a:spcPct val="116997"/>
                </a:lnSpc>
                <a:spcBef>
                  <a:spcPts val="0"/>
                </a:spcBef>
                <a:spcAft>
                  <a:spcPts val="0"/>
                </a:spcAft>
                <a:buNone/>
              </a:pPr>
              <a:r>
                <a:rPr b="0" i="0" lang="en-US" sz="5736" u="none" cap="none" strike="noStrike">
                  <a:solidFill>
                    <a:srgbClr val="F0F0F0"/>
                  </a:solidFill>
                  <a:latin typeface="Alata"/>
                  <a:ea typeface="Alata"/>
                  <a:cs typeface="Alata"/>
                  <a:sym typeface="Alata"/>
                </a:rPr>
                <a:t>BREAKING</a:t>
              </a:r>
              <a:endParaRPr/>
            </a:p>
          </p:txBody>
        </p:sp>
        <p:sp>
          <p:nvSpPr>
            <p:cNvPr id="141" name="Google Shape;141;p9"/>
            <p:cNvSpPr txBox="1"/>
            <p:nvPr/>
          </p:nvSpPr>
          <p:spPr>
            <a:xfrm>
              <a:off x="10870095" y="19050"/>
              <a:ext cx="5435100" cy="1177200"/>
            </a:xfrm>
            <a:prstGeom prst="rect">
              <a:avLst/>
            </a:prstGeom>
            <a:noFill/>
            <a:ln>
              <a:noFill/>
            </a:ln>
          </p:spPr>
          <p:txBody>
            <a:bodyPr anchorCtr="0" anchor="t" bIns="0" lIns="0" spcFirstLastPara="1" rIns="0" wrap="square" tIns="0">
              <a:spAutoFit/>
            </a:bodyPr>
            <a:lstStyle/>
            <a:p>
              <a:pPr indent="0" lvl="0" marL="0" marR="0" rtl="0" algn="l">
                <a:lnSpc>
                  <a:spcPct val="116997"/>
                </a:lnSpc>
                <a:spcBef>
                  <a:spcPts val="0"/>
                </a:spcBef>
                <a:spcAft>
                  <a:spcPts val="0"/>
                </a:spcAft>
                <a:buNone/>
              </a:pPr>
              <a:r>
                <a:rPr b="0" i="0" lang="en-US" sz="5736" u="none" cap="none" strike="noStrike">
                  <a:solidFill>
                    <a:srgbClr val="F0F0F0"/>
                  </a:solidFill>
                  <a:latin typeface="Alata"/>
                  <a:ea typeface="Alata"/>
                  <a:cs typeface="Alata"/>
                  <a:sym typeface="Alata"/>
                </a:rPr>
                <a:t>BREAKING</a:t>
              </a:r>
              <a:endParaRPr/>
            </a:p>
          </p:txBody>
        </p:sp>
      </p:grpSp>
      <p:sp>
        <p:nvSpPr>
          <p:cNvPr id="142" name="Google Shape;142;p9"/>
          <p:cNvSpPr txBox="1"/>
          <p:nvPr>
            <p:ph type="title"/>
          </p:nvPr>
        </p:nvSpPr>
        <p:spPr>
          <a:xfrm>
            <a:off x="-32825" y="-19700"/>
            <a:ext cx="11854200" cy="1197600"/>
          </a:xfrm>
          <a:prstGeom prst="rect">
            <a:avLst/>
          </a:prstGeom>
        </p:spPr>
        <p:txBody>
          <a:bodyPr anchorCtr="0" anchor="t" bIns="45700" lIns="91425" spcFirstLastPara="1" rIns="91425" wrap="square" tIns="45700">
            <a:normAutofit/>
          </a:bodyPr>
          <a:lstStyle>
            <a:lvl1pPr lvl="0">
              <a:spcBef>
                <a:spcPts val="0"/>
              </a:spcBef>
              <a:spcAft>
                <a:spcPts val="0"/>
              </a:spcAft>
              <a:buClr>
                <a:srgbClr val="F0F0F0"/>
              </a:buClr>
              <a:buSzPts val="5700"/>
              <a:buNone/>
              <a:defRPr sz="57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43" name="Google Shape;143;p9"/>
          <p:cNvSpPr txBox="1"/>
          <p:nvPr>
            <p:ph idx="7" type="title"/>
          </p:nvPr>
        </p:nvSpPr>
        <p:spPr>
          <a:xfrm>
            <a:off x="13338650" y="-223125"/>
            <a:ext cx="5627400" cy="9122100"/>
          </a:xfrm>
          <a:prstGeom prst="rect">
            <a:avLst/>
          </a:prstGeom>
        </p:spPr>
        <p:txBody>
          <a:bodyPr anchorCtr="0" anchor="t" bIns="45700" lIns="91425" spcFirstLastPara="1" rIns="91425" wrap="square" tIns="45700">
            <a:normAutofit/>
          </a:bodyPr>
          <a:lstStyle>
            <a:lvl1pPr lvl="0">
              <a:spcBef>
                <a:spcPts val="0"/>
              </a:spcBef>
              <a:spcAft>
                <a:spcPts val="0"/>
              </a:spcAft>
              <a:buClr>
                <a:srgbClr val="F0F0F0"/>
              </a:buClr>
              <a:buSzPts val="16000"/>
              <a:buNone/>
              <a:defRPr sz="160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44" name="Google Shape;144;p9"/>
          <p:cNvSpPr txBox="1"/>
          <p:nvPr>
            <p:ph idx="8" type="title"/>
          </p:nvPr>
        </p:nvSpPr>
        <p:spPr>
          <a:xfrm>
            <a:off x="442975" y="3451975"/>
            <a:ext cx="8629800" cy="3347100"/>
          </a:xfrm>
          <a:prstGeom prst="rect">
            <a:avLst/>
          </a:prstGeom>
        </p:spPr>
        <p:txBody>
          <a:bodyPr anchorCtr="0" anchor="t" bIns="45700" lIns="91425" spcFirstLastPara="1" rIns="91425" wrap="square" tIns="45700">
            <a:normAutofit/>
          </a:bodyPr>
          <a:lstStyle>
            <a:lvl1pPr lvl="0">
              <a:spcBef>
                <a:spcPts val="0"/>
              </a:spcBef>
              <a:spcAft>
                <a:spcPts val="0"/>
              </a:spcAft>
              <a:buClr>
                <a:srgbClr val="F0F0F0"/>
              </a:buClr>
              <a:buSzPts val="12000"/>
              <a:buNone/>
              <a:defRPr sz="12000">
                <a:solidFill>
                  <a:srgbClr val="F0F0F0"/>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45" name="Google Shape;145;p9"/>
          <p:cNvSpPr txBox="1"/>
          <p:nvPr>
            <p:ph idx="1" type="subTitle"/>
          </p:nvPr>
        </p:nvSpPr>
        <p:spPr>
          <a:xfrm rot="-5400000">
            <a:off x="9597925" y="4794850"/>
            <a:ext cx="3363300" cy="882900"/>
          </a:xfrm>
          <a:prstGeom prst="rect">
            <a:avLst/>
          </a:prstGeom>
        </p:spPr>
        <p:txBody>
          <a:bodyPr anchorCtr="0" anchor="t" bIns="45700" lIns="91425" spcFirstLastPara="1" rIns="91425" wrap="square" tIns="45700">
            <a:normAutofit/>
          </a:bodyPr>
          <a:lstStyle>
            <a:lvl1pPr lvl="0">
              <a:spcBef>
                <a:spcPts val="640"/>
              </a:spcBef>
              <a:spcAft>
                <a:spcPts val="0"/>
              </a:spcAft>
              <a:buClr>
                <a:srgbClr val="F0F0F0"/>
              </a:buClr>
              <a:buSzPts val="5600"/>
              <a:buNone/>
              <a:defRPr sz="5600">
                <a:solidFill>
                  <a:srgbClr val="F0F0F0"/>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6" name="Shape 146"/>
        <p:cNvGrpSpPr/>
        <p:nvPr/>
      </p:nvGrpSpPr>
      <p:grpSpPr>
        <a:xfrm>
          <a:off x="0" y="0"/>
          <a:ext cx="0" cy="0"/>
          <a:chOff x="0" y="0"/>
          <a:chExt cx="0" cy="0"/>
        </a:xfrm>
      </p:grpSpPr>
      <p:sp>
        <p:nvSpPr>
          <p:cNvPr id="147" name="Google Shape;147;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48" name="Google Shape;148;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9" name="Google Shape;14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282828"/>
              </a:buClr>
              <a:buSzPts val="9000"/>
              <a:buFont typeface="Alata"/>
              <a:buNone/>
              <a:defRPr i="0" sz="9000" u="none" cap="none" strike="noStrike">
                <a:solidFill>
                  <a:srgbClr val="282828"/>
                </a:solidFill>
                <a:latin typeface="Alata"/>
                <a:ea typeface="Alata"/>
                <a:cs typeface="Alata"/>
                <a:sym typeface="Alata"/>
              </a:defRPr>
            </a:lvl1pPr>
            <a:lvl2pPr lvl="1">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2pPr>
            <a:lvl3pPr lvl="2">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3pPr>
            <a:lvl4pPr lvl="3">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4pPr>
            <a:lvl5pPr lvl="4">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5pPr>
            <a:lvl6pPr lvl="5">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6pPr>
            <a:lvl7pPr lvl="6">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7pPr>
            <a:lvl8pPr lvl="7">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8pPr>
            <a:lvl9pPr lvl="8">
              <a:spcBef>
                <a:spcPts val="0"/>
              </a:spcBef>
              <a:spcAft>
                <a:spcPts val="0"/>
              </a:spcAft>
              <a:buClr>
                <a:srgbClr val="282828"/>
              </a:buClr>
              <a:buSzPts val="9000"/>
              <a:buFont typeface="Alata"/>
              <a:buNone/>
              <a:defRPr sz="9000">
                <a:solidFill>
                  <a:srgbClr val="282828"/>
                </a:solidFill>
                <a:latin typeface="Alata"/>
                <a:ea typeface="Alata"/>
                <a:cs typeface="Alata"/>
                <a:sym typeface="Alata"/>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C3493B"/>
              </a:buClr>
              <a:buSzPts val="3200"/>
              <a:buFont typeface="Blinker"/>
              <a:buChar char="•"/>
              <a:defRPr b="1" i="0" sz="3200" u="none" cap="none" strike="noStrike">
                <a:solidFill>
                  <a:srgbClr val="C3493B"/>
                </a:solidFill>
                <a:latin typeface="Blinker"/>
                <a:ea typeface="Blinker"/>
                <a:cs typeface="Blinker"/>
                <a:sym typeface="Blinker"/>
              </a:defRPr>
            </a:lvl1pPr>
            <a:lvl2pPr indent="-368300" lvl="1" marL="914400" marR="0" rtl="0" algn="l">
              <a:spcBef>
                <a:spcPts val="56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2pPr>
            <a:lvl3pPr indent="-368300" lvl="2" marL="1371600" marR="0" rtl="0" algn="l">
              <a:spcBef>
                <a:spcPts val="48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3pPr>
            <a:lvl4pPr indent="-368300" lvl="3" marL="1828800" marR="0" rtl="0" algn="l">
              <a:spcBef>
                <a:spcPts val="40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4pPr>
            <a:lvl5pPr indent="-368300" lvl="4" marL="2286000" marR="0" rtl="0" algn="l">
              <a:spcBef>
                <a:spcPts val="40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5pPr>
            <a:lvl6pPr indent="-368300" lvl="5" marL="2743200" marR="0" rtl="0" algn="l">
              <a:spcBef>
                <a:spcPts val="40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6pPr>
            <a:lvl7pPr indent="-368300" lvl="6" marL="3200400" marR="0" rtl="0" algn="l">
              <a:spcBef>
                <a:spcPts val="40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7pPr>
            <a:lvl8pPr indent="-368300" lvl="7" marL="3657600" marR="0" rtl="0" algn="l">
              <a:spcBef>
                <a:spcPts val="40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8pPr>
            <a:lvl9pPr indent="-368300" lvl="8" marL="4114800" marR="0" rtl="0" algn="l">
              <a:spcBef>
                <a:spcPts val="400"/>
              </a:spcBef>
              <a:spcAft>
                <a:spcPts val="0"/>
              </a:spcAft>
              <a:buClr>
                <a:srgbClr val="C3493B"/>
              </a:buClr>
              <a:buSzPts val="2200"/>
              <a:buFont typeface="Blinker"/>
              <a:buChar char="•"/>
              <a:defRPr i="0" sz="2200" u="none" cap="none" strike="noStrike">
                <a:solidFill>
                  <a:srgbClr val="C3493B"/>
                </a:solidFill>
                <a:latin typeface="Blinker"/>
                <a:ea typeface="Blinker"/>
                <a:cs typeface="Blinker"/>
                <a:sym typeface="Blink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40" Type="http://schemas.openxmlformats.org/officeDocument/2006/relationships/image" Target="../media/image66.png"/><Relationship Id="rId20" Type="http://schemas.openxmlformats.org/officeDocument/2006/relationships/image" Target="../media/image47.png"/><Relationship Id="rId41" Type="http://schemas.openxmlformats.org/officeDocument/2006/relationships/image" Target="../media/image68.png"/><Relationship Id="rId22" Type="http://schemas.openxmlformats.org/officeDocument/2006/relationships/image" Target="../media/image49.png"/><Relationship Id="rId21" Type="http://schemas.openxmlformats.org/officeDocument/2006/relationships/image" Target="../media/image48.png"/><Relationship Id="rId24" Type="http://schemas.openxmlformats.org/officeDocument/2006/relationships/image" Target="../media/image57.png"/><Relationship Id="rId23"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35.png"/><Relationship Id="rId26" Type="http://schemas.openxmlformats.org/officeDocument/2006/relationships/image" Target="../media/image51.png"/><Relationship Id="rId25" Type="http://schemas.openxmlformats.org/officeDocument/2006/relationships/image" Target="../media/image52.png"/><Relationship Id="rId28" Type="http://schemas.openxmlformats.org/officeDocument/2006/relationships/image" Target="../media/image53.png"/><Relationship Id="rId27" Type="http://schemas.openxmlformats.org/officeDocument/2006/relationships/image" Target="../media/image56.png"/><Relationship Id="rId5" Type="http://schemas.openxmlformats.org/officeDocument/2006/relationships/image" Target="../media/image28.png"/><Relationship Id="rId6" Type="http://schemas.openxmlformats.org/officeDocument/2006/relationships/image" Target="../media/image31.png"/><Relationship Id="rId29" Type="http://schemas.openxmlformats.org/officeDocument/2006/relationships/image" Target="../media/image58.png"/><Relationship Id="rId7" Type="http://schemas.openxmlformats.org/officeDocument/2006/relationships/image" Target="../media/image32.png"/><Relationship Id="rId8" Type="http://schemas.openxmlformats.org/officeDocument/2006/relationships/image" Target="../media/image36.png"/><Relationship Id="rId31" Type="http://schemas.openxmlformats.org/officeDocument/2006/relationships/image" Target="../media/image55.png"/><Relationship Id="rId30" Type="http://schemas.openxmlformats.org/officeDocument/2006/relationships/image" Target="../media/image54.png"/><Relationship Id="rId11" Type="http://schemas.openxmlformats.org/officeDocument/2006/relationships/image" Target="../media/image38.png"/><Relationship Id="rId33" Type="http://schemas.openxmlformats.org/officeDocument/2006/relationships/image" Target="../media/image60.png"/><Relationship Id="rId10" Type="http://schemas.openxmlformats.org/officeDocument/2006/relationships/image" Target="../media/image37.png"/><Relationship Id="rId32" Type="http://schemas.openxmlformats.org/officeDocument/2006/relationships/image" Target="../media/image59.png"/><Relationship Id="rId13" Type="http://schemas.openxmlformats.org/officeDocument/2006/relationships/image" Target="../media/image39.png"/><Relationship Id="rId35" Type="http://schemas.openxmlformats.org/officeDocument/2006/relationships/image" Target="../media/image61.png"/><Relationship Id="rId12" Type="http://schemas.openxmlformats.org/officeDocument/2006/relationships/image" Target="../media/image41.png"/><Relationship Id="rId34" Type="http://schemas.openxmlformats.org/officeDocument/2006/relationships/image" Target="../media/image62.png"/><Relationship Id="rId15" Type="http://schemas.openxmlformats.org/officeDocument/2006/relationships/image" Target="../media/image42.png"/><Relationship Id="rId37" Type="http://schemas.openxmlformats.org/officeDocument/2006/relationships/image" Target="../media/image64.png"/><Relationship Id="rId14" Type="http://schemas.openxmlformats.org/officeDocument/2006/relationships/image" Target="../media/image40.png"/><Relationship Id="rId36" Type="http://schemas.openxmlformats.org/officeDocument/2006/relationships/image" Target="../media/image63.png"/><Relationship Id="rId17" Type="http://schemas.openxmlformats.org/officeDocument/2006/relationships/image" Target="../media/image44.png"/><Relationship Id="rId39" Type="http://schemas.openxmlformats.org/officeDocument/2006/relationships/image" Target="../media/image65.png"/><Relationship Id="rId16" Type="http://schemas.openxmlformats.org/officeDocument/2006/relationships/image" Target="../media/image43.png"/><Relationship Id="rId38" Type="http://schemas.openxmlformats.org/officeDocument/2006/relationships/image" Target="../media/image67.png"/><Relationship Id="rId19" Type="http://schemas.openxmlformats.org/officeDocument/2006/relationships/image" Target="../media/image45.png"/><Relationship Id="rId18"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18.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14" name="Shape 214"/>
        <p:cNvGrpSpPr/>
        <p:nvPr/>
      </p:nvGrpSpPr>
      <p:grpSpPr>
        <a:xfrm>
          <a:off x="0" y="0"/>
          <a:ext cx="0" cy="0"/>
          <a:chOff x="0" y="0"/>
          <a:chExt cx="0" cy="0"/>
        </a:xfrm>
      </p:grpSpPr>
      <p:pic>
        <p:nvPicPr>
          <p:cNvPr id="215" name="Google Shape;215;p20"/>
          <p:cNvPicPr preferRelativeResize="0"/>
          <p:nvPr/>
        </p:nvPicPr>
        <p:blipFill>
          <a:blip r:embed="rId3">
            <a:alphaModFix/>
          </a:blip>
          <a:stretch>
            <a:fillRect/>
          </a:stretch>
        </p:blipFill>
        <p:spPr>
          <a:xfrm>
            <a:off x="0" y="0"/>
            <a:ext cx="9839549" cy="5456260"/>
          </a:xfrm>
          <a:prstGeom prst="rect">
            <a:avLst/>
          </a:prstGeom>
          <a:noFill/>
          <a:ln>
            <a:noFill/>
          </a:ln>
        </p:spPr>
      </p:pic>
      <p:pic>
        <p:nvPicPr>
          <p:cNvPr id="216" name="Google Shape;216;p20"/>
          <p:cNvPicPr preferRelativeResize="0"/>
          <p:nvPr/>
        </p:nvPicPr>
        <p:blipFill>
          <a:blip r:embed="rId4">
            <a:alphaModFix/>
          </a:blip>
          <a:stretch>
            <a:fillRect/>
          </a:stretch>
        </p:blipFill>
        <p:spPr>
          <a:xfrm>
            <a:off x="9839545" y="14295"/>
            <a:ext cx="3126075" cy="5453873"/>
          </a:xfrm>
          <a:prstGeom prst="rect">
            <a:avLst/>
          </a:prstGeom>
          <a:noFill/>
          <a:ln>
            <a:noFill/>
          </a:ln>
        </p:spPr>
      </p:pic>
      <p:pic>
        <p:nvPicPr>
          <p:cNvPr id="217" name="Google Shape;217;p20"/>
          <p:cNvPicPr preferRelativeResize="0"/>
          <p:nvPr/>
        </p:nvPicPr>
        <p:blipFill>
          <a:blip r:embed="rId5">
            <a:alphaModFix/>
          </a:blip>
          <a:stretch>
            <a:fillRect/>
          </a:stretch>
        </p:blipFill>
        <p:spPr>
          <a:xfrm>
            <a:off x="12965626" y="7200741"/>
            <a:ext cx="5322375" cy="3060510"/>
          </a:xfrm>
          <a:prstGeom prst="rect">
            <a:avLst/>
          </a:prstGeom>
          <a:noFill/>
          <a:ln>
            <a:noFill/>
          </a:ln>
        </p:spPr>
      </p:pic>
      <p:pic>
        <p:nvPicPr>
          <p:cNvPr id="218" name="Google Shape;218;p20"/>
          <p:cNvPicPr preferRelativeResize="0"/>
          <p:nvPr/>
        </p:nvPicPr>
        <p:blipFill>
          <a:blip r:embed="rId6">
            <a:alphaModFix/>
          </a:blip>
          <a:stretch>
            <a:fillRect/>
          </a:stretch>
        </p:blipFill>
        <p:spPr>
          <a:xfrm>
            <a:off x="12960000" y="0"/>
            <a:ext cx="5322375" cy="7230618"/>
          </a:xfrm>
          <a:prstGeom prst="rect">
            <a:avLst/>
          </a:prstGeom>
          <a:noFill/>
          <a:ln>
            <a:noFill/>
          </a:ln>
        </p:spPr>
      </p:pic>
      <p:pic>
        <p:nvPicPr>
          <p:cNvPr id="219" name="Google Shape;219;p20"/>
          <p:cNvPicPr preferRelativeResize="0"/>
          <p:nvPr/>
        </p:nvPicPr>
        <p:blipFill>
          <a:blip r:embed="rId7">
            <a:alphaModFix/>
          </a:blip>
          <a:stretch>
            <a:fillRect/>
          </a:stretch>
        </p:blipFill>
        <p:spPr>
          <a:xfrm>
            <a:off x="0" y="7199733"/>
            <a:ext cx="2232100" cy="3061517"/>
          </a:xfrm>
          <a:prstGeom prst="rect">
            <a:avLst/>
          </a:prstGeom>
          <a:noFill/>
          <a:ln>
            <a:noFill/>
          </a:ln>
        </p:spPr>
      </p:pic>
      <p:pic>
        <p:nvPicPr>
          <p:cNvPr id="220" name="Google Shape;220;p20"/>
          <p:cNvPicPr preferRelativeResize="0"/>
          <p:nvPr/>
        </p:nvPicPr>
        <p:blipFill>
          <a:blip r:embed="rId8">
            <a:alphaModFix/>
          </a:blip>
          <a:stretch>
            <a:fillRect/>
          </a:stretch>
        </p:blipFill>
        <p:spPr>
          <a:xfrm>
            <a:off x="2232102" y="5453952"/>
            <a:ext cx="10732621" cy="4833050"/>
          </a:xfrm>
          <a:prstGeom prst="rect">
            <a:avLst/>
          </a:prstGeom>
          <a:noFill/>
          <a:ln>
            <a:noFill/>
          </a:ln>
        </p:spPr>
      </p:pic>
      <p:grpSp>
        <p:nvGrpSpPr>
          <p:cNvPr id="221" name="Google Shape;221;p20"/>
          <p:cNvGrpSpPr/>
          <p:nvPr/>
        </p:nvGrpSpPr>
        <p:grpSpPr>
          <a:xfrm>
            <a:off x="0" y="2877442"/>
            <a:ext cx="11853843" cy="4351291"/>
            <a:chOff x="0" y="-47625"/>
            <a:chExt cx="3122000" cy="1146019"/>
          </a:xfrm>
        </p:grpSpPr>
        <p:sp>
          <p:nvSpPr>
            <p:cNvPr id="222" name="Google Shape;222;p20"/>
            <p:cNvSpPr/>
            <p:nvPr/>
          </p:nvSpPr>
          <p:spPr>
            <a:xfrm>
              <a:off x="0" y="0"/>
              <a:ext cx="3122000" cy="1098394"/>
            </a:xfrm>
            <a:custGeom>
              <a:rect b="b" l="l" r="r" t="t"/>
              <a:pathLst>
                <a:path extrusionOk="0" h="1098394" w="3122000">
                  <a:moveTo>
                    <a:pt x="0" y="0"/>
                  </a:moveTo>
                  <a:lnTo>
                    <a:pt x="3122000" y="0"/>
                  </a:lnTo>
                  <a:lnTo>
                    <a:pt x="3122000" y="1098394"/>
                  </a:lnTo>
                  <a:lnTo>
                    <a:pt x="0" y="1098394"/>
                  </a:lnTo>
                  <a:close/>
                </a:path>
              </a:pathLst>
            </a:custGeom>
            <a:solidFill>
              <a:srgbClr val="C3493B"/>
            </a:solidFill>
            <a:ln>
              <a:noFill/>
            </a:ln>
          </p:spPr>
        </p:sp>
        <p:sp>
          <p:nvSpPr>
            <p:cNvPr id="223" name="Google Shape;223;p20"/>
            <p:cNvSpPr txBox="1"/>
            <p:nvPr/>
          </p:nvSpPr>
          <p:spPr>
            <a:xfrm>
              <a:off x="0" y="-47625"/>
              <a:ext cx="3122000" cy="11460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20"/>
          <p:cNvSpPr txBox="1"/>
          <p:nvPr/>
        </p:nvSpPr>
        <p:spPr>
          <a:xfrm>
            <a:off x="526041" y="3338462"/>
            <a:ext cx="100377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F0F0F0"/>
                </a:solidFill>
                <a:latin typeface="Alata"/>
                <a:ea typeface="Alata"/>
                <a:cs typeface="Alata"/>
                <a:sym typeface="Alata"/>
              </a:rPr>
              <a:t>ELEMENTS </a:t>
            </a:r>
            <a:endParaRPr/>
          </a:p>
          <a:p>
            <a:pPr indent="0" lvl="0" marL="0" marR="0" rtl="0" algn="l">
              <a:lnSpc>
                <a:spcPct val="100000"/>
              </a:lnSpc>
              <a:spcBef>
                <a:spcPts val="0"/>
              </a:spcBef>
              <a:spcAft>
                <a:spcPts val="0"/>
              </a:spcAft>
              <a:buNone/>
            </a:pPr>
            <a:r>
              <a:rPr b="0" i="0" lang="en-US" sz="12000" u="none" cap="none" strike="noStrike">
                <a:solidFill>
                  <a:srgbClr val="F0F0F0"/>
                </a:solidFill>
                <a:latin typeface="Alata"/>
                <a:ea typeface="Alata"/>
                <a:cs typeface="Alata"/>
                <a:sym typeface="Alata"/>
              </a:rPr>
              <a:t>OF NEWS</a:t>
            </a:r>
            <a:endParaRPr/>
          </a:p>
        </p:txBody>
      </p:sp>
      <p:sp>
        <p:nvSpPr>
          <p:cNvPr id="225" name="Google Shape;225;p20"/>
          <p:cNvSpPr txBox="1"/>
          <p:nvPr/>
        </p:nvSpPr>
        <p:spPr>
          <a:xfrm rot="-5400000">
            <a:off x="9909474" y="5193492"/>
            <a:ext cx="2525224" cy="923704"/>
          </a:xfrm>
          <a:prstGeom prst="rect">
            <a:avLst/>
          </a:prstGeom>
          <a:noFill/>
          <a:ln>
            <a:noFill/>
          </a:ln>
        </p:spPr>
        <p:txBody>
          <a:bodyPr anchorCtr="0" anchor="t" bIns="0" lIns="0" spcFirstLastPara="1" rIns="0" wrap="square" tIns="0">
            <a:spAutoFit/>
          </a:bodyPr>
          <a:lstStyle/>
          <a:p>
            <a:pPr indent="0" lvl="0" marL="0" marR="0" rtl="0" algn="l">
              <a:lnSpc>
                <a:spcPct val="132009"/>
              </a:lnSpc>
              <a:spcBef>
                <a:spcPts val="0"/>
              </a:spcBef>
              <a:spcAft>
                <a:spcPts val="0"/>
              </a:spcAft>
              <a:buNone/>
            </a:pPr>
            <a:r>
              <a:rPr b="0" i="0" lang="en-US" sz="5639" u="none" cap="none" strike="noStrike">
                <a:solidFill>
                  <a:srgbClr val="F0F0F0"/>
                </a:solidFill>
                <a:latin typeface="Blinker"/>
                <a:ea typeface="Blinker"/>
                <a:cs typeface="Blinker"/>
                <a:sym typeface="Blinker"/>
              </a:rPr>
              <a:t>SLIDES</a:t>
            </a:r>
            <a:endParaRPr/>
          </a:p>
        </p:txBody>
      </p:sp>
      <p:grpSp>
        <p:nvGrpSpPr>
          <p:cNvPr id="226" name="Google Shape;226;p20"/>
          <p:cNvGrpSpPr/>
          <p:nvPr/>
        </p:nvGrpSpPr>
        <p:grpSpPr>
          <a:xfrm rot="-5400000">
            <a:off x="9773035" y="6025720"/>
            <a:ext cx="1400476" cy="383997"/>
            <a:chOff x="0" y="-47625"/>
            <a:chExt cx="368850" cy="101135"/>
          </a:xfrm>
        </p:grpSpPr>
        <p:sp>
          <p:nvSpPr>
            <p:cNvPr id="227" name="Google Shape;227;p20"/>
            <p:cNvSpPr/>
            <p:nvPr/>
          </p:nvSpPr>
          <p:spPr>
            <a:xfrm>
              <a:off x="0" y="0"/>
              <a:ext cx="368850" cy="53510"/>
            </a:xfrm>
            <a:custGeom>
              <a:rect b="b" l="l" r="r" t="t"/>
              <a:pathLst>
                <a:path extrusionOk="0" h="53510" w="368850">
                  <a:moveTo>
                    <a:pt x="0" y="0"/>
                  </a:moveTo>
                  <a:lnTo>
                    <a:pt x="368850" y="0"/>
                  </a:lnTo>
                  <a:lnTo>
                    <a:pt x="368850" y="53510"/>
                  </a:lnTo>
                  <a:lnTo>
                    <a:pt x="0" y="53510"/>
                  </a:lnTo>
                  <a:close/>
                </a:path>
              </a:pathLst>
            </a:custGeom>
            <a:solidFill>
              <a:srgbClr val="F0F0F0"/>
            </a:solidFill>
            <a:ln>
              <a:noFill/>
            </a:ln>
          </p:spPr>
        </p:sp>
        <p:sp>
          <p:nvSpPr>
            <p:cNvPr id="228" name="Google Shape;228;p20"/>
            <p:cNvSpPr txBox="1"/>
            <p:nvPr/>
          </p:nvSpPr>
          <p:spPr>
            <a:xfrm>
              <a:off x="0" y="-47625"/>
              <a:ext cx="368850"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20"/>
          <p:cNvSpPr txBox="1"/>
          <p:nvPr/>
        </p:nvSpPr>
        <p:spPr>
          <a:xfrm>
            <a:off x="13183014" y="-2250925"/>
            <a:ext cx="8152571" cy="9479657"/>
          </a:xfrm>
          <a:prstGeom prst="rect">
            <a:avLst/>
          </a:prstGeom>
          <a:noFill/>
          <a:ln>
            <a:noFill/>
          </a:ln>
        </p:spPr>
        <p:txBody>
          <a:bodyPr anchorCtr="0" anchor="t" bIns="0" lIns="0" spcFirstLastPara="1" rIns="0" wrap="square" tIns="0">
            <a:spAutoFit/>
          </a:bodyPr>
          <a:lstStyle/>
          <a:p>
            <a:pPr indent="0" lvl="0" marL="0" marR="0" rtl="0" algn="l">
              <a:lnSpc>
                <a:spcPct val="116996"/>
              </a:lnSpc>
              <a:spcBef>
                <a:spcPts val="0"/>
              </a:spcBef>
              <a:spcAft>
                <a:spcPts val="0"/>
              </a:spcAft>
              <a:buNone/>
            </a:pPr>
            <a:r>
              <a:rPr b="0" i="0" lang="en-US" sz="15944" u="none" cap="none" strike="noStrike">
                <a:solidFill>
                  <a:srgbClr val="F0F0F0"/>
                </a:solidFill>
                <a:latin typeface="Alata"/>
                <a:ea typeface="Alata"/>
                <a:cs typeface="Alata"/>
                <a:sym typeface="Alata"/>
              </a:rPr>
              <a:t>NEWS</a:t>
            </a:r>
            <a:endParaRPr/>
          </a:p>
          <a:p>
            <a:pPr indent="0" lvl="0" marL="0" marR="0" rtl="0" algn="l">
              <a:lnSpc>
                <a:spcPct val="116996"/>
              </a:lnSpc>
              <a:spcBef>
                <a:spcPts val="0"/>
              </a:spcBef>
              <a:spcAft>
                <a:spcPts val="0"/>
              </a:spcAft>
              <a:buNone/>
            </a:pPr>
            <a:r>
              <a:rPr b="0" i="0" lang="en-US" sz="15944" u="none" cap="none" strike="noStrike">
                <a:solidFill>
                  <a:srgbClr val="F0F0F0"/>
                </a:solidFill>
                <a:latin typeface="Alata"/>
                <a:ea typeface="Alata"/>
                <a:cs typeface="Alata"/>
                <a:sym typeface="Alata"/>
              </a:rPr>
              <a:t>NEWS</a:t>
            </a:r>
            <a:endParaRPr/>
          </a:p>
          <a:p>
            <a:pPr indent="0" lvl="0" marL="0" marR="0" rtl="0" algn="l">
              <a:lnSpc>
                <a:spcPct val="116996"/>
              </a:lnSpc>
              <a:spcBef>
                <a:spcPts val="0"/>
              </a:spcBef>
              <a:spcAft>
                <a:spcPts val="0"/>
              </a:spcAft>
              <a:buNone/>
            </a:pPr>
            <a:r>
              <a:rPr b="0" i="0" lang="en-US" sz="15944" u="none" cap="none" strike="noStrike">
                <a:solidFill>
                  <a:srgbClr val="F0F0F0"/>
                </a:solidFill>
                <a:latin typeface="Alata"/>
                <a:ea typeface="Alata"/>
                <a:cs typeface="Alata"/>
                <a:sym typeface="Alata"/>
              </a:rPr>
              <a:t>NEWS</a:t>
            </a:r>
            <a:endParaRPr/>
          </a:p>
          <a:p>
            <a:pPr indent="0" lvl="0" marL="0" marR="0" rtl="0" algn="l">
              <a:lnSpc>
                <a:spcPct val="116996"/>
              </a:lnSpc>
              <a:spcBef>
                <a:spcPts val="0"/>
              </a:spcBef>
              <a:spcAft>
                <a:spcPts val="0"/>
              </a:spcAft>
              <a:buNone/>
            </a:pPr>
            <a:r>
              <a:rPr b="0" i="0" lang="en-US" sz="15944" u="none" cap="none" strike="noStrike">
                <a:solidFill>
                  <a:srgbClr val="F0F0F0"/>
                </a:solidFill>
                <a:latin typeface="Alata"/>
                <a:ea typeface="Alata"/>
                <a:cs typeface="Alata"/>
                <a:sym typeface="Alata"/>
              </a:rPr>
              <a:t>NEWS</a:t>
            </a:r>
            <a:endParaRPr/>
          </a:p>
        </p:txBody>
      </p:sp>
      <p:grpSp>
        <p:nvGrpSpPr>
          <p:cNvPr id="230" name="Google Shape;230;p20"/>
          <p:cNvGrpSpPr/>
          <p:nvPr/>
        </p:nvGrpSpPr>
        <p:grpSpPr>
          <a:xfrm>
            <a:off x="0" y="14288"/>
            <a:ext cx="12228857" cy="858977"/>
            <a:chOff x="0" y="19050"/>
            <a:chExt cx="16305142" cy="1145303"/>
          </a:xfrm>
        </p:grpSpPr>
        <p:sp>
          <p:nvSpPr>
            <p:cNvPr id="231" name="Google Shape;231;p20"/>
            <p:cNvSpPr txBox="1"/>
            <p:nvPr/>
          </p:nvSpPr>
          <p:spPr>
            <a:xfrm>
              <a:off x="0" y="19050"/>
              <a:ext cx="5435047" cy="1145303"/>
            </a:xfrm>
            <a:prstGeom prst="rect">
              <a:avLst/>
            </a:prstGeom>
            <a:noFill/>
            <a:ln>
              <a:noFill/>
            </a:ln>
          </p:spPr>
          <p:txBody>
            <a:bodyPr anchorCtr="0" anchor="t" bIns="0" lIns="0" spcFirstLastPara="1" rIns="0" wrap="square" tIns="0">
              <a:spAutoFit/>
            </a:bodyPr>
            <a:lstStyle/>
            <a:p>
              <a:pPr indent="0" lvl="0" marL="0" marR="0" rtl="0" algn="l">
                <a:lnSpc>
                  <a:spcPct val="116997"/>
                </a:lnSpc>
                <a:spcBef>
                  <a:spcPts val="0"/>
                </a:spcBef>
                <a:spcAft>
                  <a:spcPts val="0"/>
                </a:spcAft>
                <a:buNone/>
              </a:pPr>
              <a:r>
                <a:rPr b="0" i="0" lang="en-US" sz="5736" u="none" cap="none" strike="noStrike">
                  <a:solidFill>
                    <a:srgbClr val="F0F0F0"/>
                  </a:solidFill>
                  <a:latin typeface="Alata"/>
                  <a:ea typeface="Alata"/>
                  <a:cs typeface="Alata"/>
                  <a:sym typeface="Alata"/>
                </a:rPr>
                <a:t>BREAKING</a:t>
              </a:r>
              <a:endParaRPr/>
            </a:p>
          </p:txBody>
        </p:sp>
        <p:sp>
          <p:nvSpPr>
            <p:cNvPr id="232" name="Google Shape;232;p20"/>
            <p:cNvSpPr txBox="1"/>
            <p:nvPr/>
          </p:nvSpPr>
          <p:spPr>
            <a:xfrm>
              <a:off x="5435047" y="19050"/>
              <a:ext cx="5435047" cy="1145303"/>
            </a:xfrm>
            <a:prstGeom prst="rect">
              <a:avLst/>
            </a:prstGeom>
            <a:noFill/>
            <a:ln>
              <a:noFill/>
            </a:ln>
          </p:spPr>
          <p:txBody>
            <a:bodyPr anchorCtr="0" anchor="t" bIns="0" lIns="0" spcFirstLastPara="1" rIns="0" wrap="square" tIns="0">
              <a:spAutoFit/>
            </a:bodyPr>
            <a:lstStyle/>
            <a:p>
              <a:pPr indent="0" lvl="0" marL="0" marR="0" rtl="0" algn="l">
                <a:lnSpc>
                  <a:spcPct val="116997"/>
                </a:lnSpc>
                <a:spcBef>
                  <a:spcPts val="0"/>
                </a:spcBef>
                <a:spcAft>
                  <a:spcPts val="0"/>
                </a:spcAft>
                <a:buNone/>
              </a:pPr>
              <a:r>
                <a:rPr b="0" i="0" lang="en-US" sz="5736" u="none" cap="none" strike="noStrike">
                  <a:solidFill>
                    <a:srgbClr val="F0F0F0"/>
                  </a:solidFill>
                  <a:latin typeface="Alata"/>
                  <a:ea typeface="Alata"/>
                  <a:cs typeface="Alata"/>
                  <a:sym typeface="Alata"/>
                </a:rPr>
                <a:t>BREAKING</a:t>
              </a:r>
              <a:endParaRPr/>
            </a:p>
          </p:txBody>
        </p:sp>
        <p:sp>
          <p:nvSpPr>
            <p:cNvPr id="233" name="Google Shape;233;p20"/>
            <p:cNvSpPr txBox="1"/>
            <p:nvPr/>
          </p:nvSpPr>
          <p:spPr>
            <a:xfrm>
              <a:off x="10870095" y="19050"/>
              <a:ext cx="5435047" cy="1145303"/>
            </a:xfrm>
            <a:prstGeom prst="rect">
              <a:avLst/>
            </a:prstGeom>
            <a:noFill/>
            <a:ln>
              <a:noFill/>
            </a:ln>
          </p:spPr>
          <p:txBody>
            <a:bodyPr anchorCtr="0" anchor="t" bIns="0" lIns="0" spcFirstLastPara="1" rIns="0" wrap="square" tIns="0">
              <a:spAutoFit/>
            </a:bodyPr>
            <a:lstStyle/>
            <a:p>
              <a:pPr indent="0" lvl="0" marL="0" marR="0" rtl="0" algn="l">
                <a:lnSpc>
                  <a:spcPct val="116997"/>
                </a:lnSpc>
                <a:spcBef>
                  <a:spcPts val="0"/>
                </a:spcBef>
                <a:spcAft>
                  <a:spcPts val="0"/>
                </a:spcAft>
                <a:buNone/>
              </a:pPr>
              <a:r>
                <a:rPr b="0" i="0" lang="en-US" sz="5736" u="none" cap="none" strike="noStrike">
                  <a:solidFill>
                    <a:srgbClr val="F0F0F0"/>
                  </a:solidFill>
                  <a:latin typeface="Alata"/>
                  <a:ea typeface="Alata"/>
                  <a:cs typeface="Alata"/>
                  <a:sym typeface="Alata"/>
                </a:rPr>
                <a:t>BREAKING</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414" name="Shape 414"/>
        <p:cNvGrpSpPr/>
        <p:nvPr/>
      </p:nvGrpSpPr>
      <p:grpSpPr>
        <a:xfrm>
          <a:off x="0" y="0"/>
          <a:ext cx="0" cy="0"/>
          <a:chOff x="0" y="0"/>
          <a:chExt cx="0" cy="0"/>
        </a:xfrm>
      </p:grpSpPr>
      <p:grpSp>
        <p:nvGrpSpPr>
          <p:cNvPr id="415" name="Google Shape;415;p29"/>
          <p:cNvGrpSpPr/>
          <p:nvPr/>
        </p:nvGrpSpPr>
        <p:grpSpPr>
          <a:xfrm>
            <a:off x="4027268" y="-180826"/>
            <a:ext cx="2479394" cy="10467826"/>
            <a:chOff x="0" y="-47625"/>
            <a:chExt cx="653009" cy="2756958"/>
          </a:xfrm>
        </p:grpSpPr>
        <p:sp>
          <p:nvSpPr>
            <p:cNvPr id="416" name="Google Shape;416;p29"/>
            <p:cNvSpPr/>
            <p:nvPr/>
          </p:nvSpPr>
          <p:spPr>
            <a:xfrm>
              <a:off x="0" y="0"/>
              <a:ext cx="653009" cy="2709333"/>
            </a:xfrm>
            <a:custGeom>
              <a:rect b="b" l="l" r="r" t="t"/>
              <a:pathLst>
                <a:path extrusionOk="0" h="2709333" w="653009">
                  <a:moveTo>
                    <a:pt x="0" y="0"/>
                  </a:moveTo>
                  <a:lnTo>
                    <a:pt x="653009" y="0"/>
                  </a:lnTo>
                  <a:lnTo>
                    <a:pt x="653009" y="2709333"/>
                  </a:lnTo>
                  <a:lnTo>
                    <a:pt x="0" y="2709333"/>
                  </a:lnTo>
                  <a:close/>
                </a:path>
              </a:pathLst>
            </a:custGeom>
            <a:solidFill>
              <a:srgbClr val="C3493B"/>
            </a:solidFill>
            <a:ln>
              <a:noFill/>
            </a:ln>
          </p:spPr>
        </p:sp>
        <p:sp>
          <p:nvSpPr>
            <p:cNvPr id="417" name="Google Shape;417;p29"/>
            <p:cNvSpPr txBox="1"/>
            <p:nvPr/>
          </p:nvSpPr>
          <p:spPr>
            <a:xfrm>
              <a:off x="0" y="-47625"/>
              <a:ext cx="65300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9"/>
          <p:cNvGrpSpPr/>
          <p:nvPr/>
        </p:nvGrpSpPr>
        <p:grpSpPr>
          <a:xfrm>
            <a:off x="9848867" y="-180826"/>
            <a:ext cx="2479394" cy="10467826"/>
            <a:chOff x="0" y="-47625"/>
            <a:chExt cx="653009" cy="2756958"/>
          </a:xfrm>
        </p:grpSpPr>
        <p:sp>
          <p:nvSpPr>
            <p:cNvPr id="419" name="Google Shape;419;p29"/>
            <p:cNvSpPr/>
            <p:nvPr/>
          </p:nvSpPr>
          <p:spPr>
            <a:xfrm>
              <a:off x="0" y="0"/>
              <a:ext cx="653009" cy="2709333"/>
            </a:xfrm>
            <a:custGeom>
              <a:rect b="b" l="l" r="r" t="t"/>
              <a:pathLst>
                <a:path extrusionOk="0" h="2709333" w="653009">
                  <a:moveTo>
                    <a:pt x="0" y="0"/>
                  </a:moveTo>
                  <a:lnTo>
                    <a:pt x="653009" y="0"/>
                  </a:lnTo>
                  <a:lnTo>
                    <a:pt x="653009" y="2709333"/>
                  </a:lnTo>
                  <a:lnTo>
                    <a:pt x="0" y="2709333"/>
                  </a:lnTo>
                  <a:close/>
                </a:path>
              </a:pathLst>
            </a:custGeom>
            <a:solidFill>
              <a:srgbClr val="C3493B"/>
            </a:solidFill>
            <a:ln>
              <a:noFill/>
            </a:ln>
          </p:spPr>
        </p:sp>
        <p:sp>
          <p:nvSpPr>
            <p:cNvPr id="420" name="Google Shape;420;p29"/>
            <p:cNvSpPr txBox="1"/>
            <p:nvPr/>
          </p:nvSpPr>
          <p:spPr>
            <a:xfrm>
              <a:off x="0" y="-47625"/>
              <a:ext cx="65300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9"/>
          <p:cNvSpPr/>
          <p:nvPr/>
        </p:nvSpPr>
        <p:spPr>
          <a:xfrm>
            <a:off x="-414528" y="-529550"/>
            <a:ext cx="4441796" cy="10816550"/>
          </a:xfrm>
          <a:custGeom>
            <a:rect b="b" l="l" r="r" t="t"/>
            <a:pathLst>
              <a:path extrusionOk="0" h="10816550" w="4441796">
                <a:moveTo>
                  <a:pt x="0" y="0"/>
                </a:moveTo>
                <a:lnTo>
                  <a:pt x="4441796" y="0"/>
                </a:lnTo>
                <a:lnTo>
                  <a:pt x="4441796" y="10816550"/>
                </a:lnTo>
                <a:lnTo>
                  <a:pt x="0" y="10816550"/>
                </a:lnTo>
                <a:lnTo>
                  <a:pt x="0" y="0"/>
                </a:lnTo>
                <a:close/>
              </a:path>
            </a:pathLst>
          </a:custGeom>
          <a:blipFill rotWithShape="1">
            <a:blip r:embed="rId3">
              <a:alphaModFix/>
            </a:blip>
            <a:stretch>
              <a:fillRect b="0" l="0" r="-62242" t="0"/>
            </a:stretch>
          </a:blipFill>
          <a:ln>
            <a:noFill/>
          </a:ln>
        </p:spPr>
      </p:sp>
      <p:sp>
        <p:nvSpPr>
          <p:cNvPr id="422" name="Google Shape;422;p29"/>
          <p:cNvSpPr/>
          <p:nvPr/>
        </p:nvSpPr>
        <p:spPr>
          <a:xfrm>
            <a:off x="5043378" y="-647159"/>
            <a:ext cx="4805490" cy="10934159"/>
          </a:xfrm>
          <a:custGeom>
            <a:rect b="b" l="l" r="r" t="t"/>
            <a:pathLst>
              <a:path extrusionOk="0" h="10934159" w="4805490">
                <a:moveTo>
                  <a:pt x="0" y="0"/>
                </a:moveTo>
                <a:lnTo>
                  <a:pt x="4805489" y="0"/>
                </a:lnTo>
                <a:lnTo>
                  <a:pt x="4805489" y="10934159"/>
                </a:lnTo>
                <a:lnTo>
                  <a:pt x="0" y="10934159"/>
                </a:lnTo>
                <a:lnTo>
                  <a:pt x="0" y="0"/>
                </a:lnTo>
                <a:close/>
              </a:path>
            </a:pathLst>
          </a:custGeom>
          <a:blipFill rotWithShape="1">
            <a:blip r:embed="rId4">
              <a:alphaModFix/>
            </a:blip>
            <a:stretch>
              <a:fillRect b="-4127" l="0" r="-58939" t="-716"/>
            </a:stretch>
          </a:blipFill>
          <a:ln>
            <a:noFill/>
          </a:ln>
        </p:spPr>
      </p:sp>
      <p:grpSp>
        <p:nvGrpSpPr>
          <p:cNvPr id="423" name="Google Shape;423;p29"/>
          <p:cNvGrpSpPr/>
          <p:nvPr/>
        </p:nvGrpSpPr>
        <p:grpSpPr>
          <a:xfrm>
            <a:off x="15808606" y="-180826"/>
            <a:ext cx="2479394" cy="10467826"/>
            <a:chOff x="0" y="-47625"/>
            <a:chExt cx="653009" cy="2756958"/>
          </a:xfrm>
        </p:grpSpPr>
        <p:sp>
          <p:nvSpPr>
            <p:cNvPr id="424" name="Google Shape;424;p29"/>
            <p:cNvSpPr/>
            <p:nvPr/>
          </p:nvSpPr>
          <p:spPr>
            <a:xfrm>
              <a:off x="0" y="0"/>
              <a:ext cx="653009" cy="2709333"/>
            </a:xfrm>
            <a:custGeom>
              <a:rect b="b" l="l" r="r" t="t"/>
              <a:pathLst>
                <a:path extrusionOk="0" h="2709333" w="653009">
                  <a:moveTo>
                    <a:pt x="0" y="0"/>
                  </a:moveTo>
                  <a:lnTo>
                    <a:pt x="653009" y="0"/>
                  </a:lnTo>
                  <a:lnTo>
                    <a:pt x="653009" y="2709333"/>
                  </a:lnTo>
                  <a:lnTo>
                    <a:pt x="0" y="2709333"/>
                  </a:lnTo>
                  <a:close/>
                </a:path>
              </a:pathLst>
            </a:custGeom>
            <a:solidFill>
              <a:srgbClr val="C3493B"/>
            </a:solidFill>
            <a:ln>
              <a:noFill/>
            </a:ln>
          </p:spPr>
        </p:sp>
        <p:sp>
          <p:nvSpPr>
            <p:cNvPr id="425" name="Google Shape;425;p29"/>
            <p:cNvSpPr txBox="1"/>
            <p:nvPr/>
          </p:nvSpPr>
          <p:spPr>
            <a:xfrm>
              <a:off x="0" y="-47625"/>
              <a:ext cx="65300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29"/>
          <p:cNvSpPr/>
          <p:nvPr/>
        </p:nvSpPr>
        <p:spPr>
          <a:xfrm>
            <a:off x="9848867" y="434058"/>
            <a:ext cx="5959739" cy="12490398"/>
          </a:xfrm>
          <a:custGeom>
            <a:rect b="b" l="l" r="r" t="t"/>
            <a:pathLst>
              <a:path extrusionOk="0" h="12490398" w="5959739">
                <a:moveTo>
                  <a:pt x="0" y="0"/>
                </a:moveTo>
                <a:lnTo>
                  <a:pt x="5959739" y="0"/>
                </a:lnTo>
                <a:lnTo>
                  <a:pt x="5959739" y="12490397"/>
                </a:lnTo>
                <a:lnTo>
                  <a:pt x="0" y="12490397"/>
                </a:lnTo>
                <a:lnTo>
                  <a:pt x="0" y="0"/>
                </a:lnTo>
                <a:close/>
              </a:path>
            </a:pathLst>
          </a:custGeom>
          <a:blipFill rotWithShape="1">
            <a:blip r:embed="rId5">
              <a:alphaModFix/>
            </a:blip>
            <a:stretch>
              <a:fillRect b="-41189" l="-2615" r="-95075" t="-389"/>
            </a:stretch>
          </a:blipFill>
          <a:ln>
            <a:noFill/>
          </a:ln>
        </p:spPr>
      </p:sp>
      <p:sp>
        <p:nvSpPr>
          <p:cNvPr id="427" name="Google Shape;427;p29"/>
          <p:cNvSpPr txBox="1"/>
          <p:nvPr/>
        </p:nvSpPr>
        <p:spPr>
          <a:xfrm rot="-5400000">
            <a:off x="2459922" y="2177659"/>
            <a:ext cx="4385863" cy="7810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5000" u="none" cap="none" strike="noStrike">
                <a:solidFill>
                  <a:srgbClr val="F0F0F0"/>
                </a:solidFill>
                <a:latin typeface="Blinker"/>
                <a:ea typeface="Blinker"/>
                <a:cs typeface="Blinker"/>
                <a:sym typeface="Blinker"/>
              </a:rPr>
              <a:t>REPORTER 1</a:t>
            </a:r>
            <a:endParaRPr/>
          </a:p>
        </p:txBody>
      </p:sp>
      <p:sp>
        <p:nvSpPr>
          <p:cNvPr id="428" name="Google Shape;428;p29"/>
          <p:cNvSpPr txBox="1"/>
          <p:nvPr/>
        </p:nvSpPr>
        <p:spPr>
          <a:xfrm rot="-5400000">
            <a:off x="4232703" y="1404977"/>
            <a:ext cx="2787600" cy="72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
        <p:nvSpPr>
          <p:cNvPr id="429" name="Google Shape;429;p29"/>
          <p:cNvSpPr txBox="1"/>
          <p:nvPr/>
        </p:nvSpPr>
        <p:spPr>
          <a:xfrm rot="-5400000">
            <a:off x="8394936" y="2236464"/>
            <a:ext cx="4385863" cy="7810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5000" u="none" cap="none" strike="noStrike">
                <a:solidFill>
                  <a:srgbClr val="F0F0F0"/>
                </a:solidFill>
                <a:latin typeface="Blinker"/>
                <a:ea typeface="Blinker"/>
                <a:cs typeface="Blinker"/>
                <a:sym typeface="Blinker"/>
              </a:rPr>
              <a:t>REPORTER 2</a:t>
            </a:r>
            <a:endParaRPr/>
          </a:p>
        </p:txBody>
      </p:sp>
      <p:sp>
        <p:nvSpPr>
          <p:cNvPr id="430" name="Google Shape;430;p29"/>
          <p:cNvSpPr txBox="1"/>
          <p:nvPr/>
        </p:nvSpPr>
        <p:spPr>
          <a:xfrm rot="-5400000">
            <a:off x="10282017" y="1463781"/>
            <a:ext cx="2787600" cy="72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
        <p:nvSpPr>
          <p:cNvPr id="431" name="Google Shape;431;p29"/>
          <p:cNvSpPr txBox="1"/>
          <p:nvPr/>
        </p:nvSpPr>
        <p:spPr>
          <a:xfrm rot="-5400000">
            <a:off x="14354674" y="2236464"/>
            <a:ext cx="4385863" cy="7810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5000" u="none" cap="none" strike="noStrike">
                <a:solidFill>
                  <a:srgbClr val="F0F0F0"/>
                </a:solidFill>
                <a:latin typeface="Blinker"/>
                <a:ea typeface="Blinker"/>
                <a:cs typeface="Blinker"/>
                <a:sym typeface="Blinker"/>
              </a:rPr>
              <a:t>REPORTER 2</a:t>
            </a:r>
            <a:endParaRPr/>
          </a:p>
        </p:txBody>
      </p:sp>
      <p:sp>
        <p:nvSpPr>
          <p:cNvPr id="432" name="Google Shape;432;p29"/>
          <p:cNvSpPr txBox="1"/>
          <p:nvPr/>
        </p:nvSpPr>
        <p:spPr>
          <a:xfrm rot="-5400000">
            <a:off x="16127456" y="1463781"/>
            <a:ext cx="2787600" cy="72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436" name="Shape 436"/>
        <p:cNvGrpSpPr/>
        <p:nvPr/>
      </p:nvGrpSpPr>
      <p:grpSpPr>
        <a:xfrm>
          <a:off x="0" y="0"/>
          <a:ext cx="0" cy="0"/>
          <a:chOff x="0" y="0"/>
          <a:chExt cx="0" cy="0"/>
        </a:xfrm>
      </p:grpSpPr>
      <p:pic>
        <p:nvPicPr>
          <p:cNvPr id="437" name="Google Shape;437;p30"/>
          <p:cNvPicPr preferRelativeResize="0"/>
          <p:nvPr/>
        </p:nvPicPr>
        <p:blipFill rotWithShape="1">
          <a:blip r:embed="rId3">
            <a:alphaModFix/>
          </a:blip>
          <a:srcRect b="7786" l="0" r="0" t="7786"/>
          <a:stretch/>
        </p:blipFill>
        <p:spPr>
          <a:xfrm>
            <a:off x="0" y="0"/>
            <a:ext cx="18288000" cy="10287000"/>
          </a:xfrm>
          <a:prstGeom prst="rect">
            <a:avLst/>
          </a:prstGeom>
          <a:noFill/>
          <a:ln>
            <a:noFill/>
          </a:ln>
        </p:spPr>
      </p:pic>
      <p:grpSp>
        <p:nvGrpSpPr>
          <p:cNvPr id="438" name="Google Shape;438;p30"/>
          <p:cNvGrpSpPr/>
          <p:nvPr/>
        </p:nvGrpSpPr>
        <p:grpSpPr>
          <a:xfrm>
            <a:off x="10133787" y="-3130082"/>
            <a:ext cx="10287000" cy="10467826"/>
            <a:chOff x="0" y="-241102"/>
            <a:chExt cx="13716000" cy="13957102"/>
          </a:xfrm>
        </p:grpSpPr>
        <p:grpSp>
          <p:nvGrpSpPr>
            <p:cNvPr id="439" name="Google Shape;439;p30"/>
            <p:cNvGrpSpPr/>
            <p:nvPr/>
          </p:nvGrpSpPr>
          <p:grpSpPr>
            <a:xfrm>
              <a:off x="0" y="-241102"/>
              <a:ext cx="13716000" cy="13957102"/>
              <a:chOff x="0" y="-47625"/>
              <a:chExt cx="2709333" cy="2756958"/>
            </a:xfrm>
          </p:grpSpPr>
          <p:sp>
            <p:nvSpPr>
              <p:cNvPr id="440" name="Google Shape;440;p30"/>
              <p:cNvSpPr/>
              <p:nvPr/>
            </p:nvSpPr>
            <p:spPr>
              <a:xfrm>
                <a:off x="0" y="0"/>
                <a:ext cx="2709333" cy="2709333"/>
              </a:xfrm>
              <a:custGeom>
                <a:rect b="b" l="l" r="r" t="t"/>
                <a:pathLst>
                  <a:path extrusionOk="0" h="2709333" w="2709333">
                    <a:moveTo>
                      <a:pt x="0" y="0"/>
                    </a:moveTo>
                    <a:lnTo>
                      <a:pt x="2709333" y="0"/>
                    </a:lnTo>
                    <a:lnTo>
                      <a:pt x="2709333" y="2709333"/>
                    </a:lnTo>
                    <a:lnTo>
                      <a:pt x="0" y="2709333"/>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441" name="Google Shape;441;p30"/>
              <p:cNvSpPr txBox="1"/>
              <p:nvPr/>
            </p:nvSpPr>
            <p:spPr>
              <a:xfrm>
                <a:off x="0" y="-47625"/>
                <a:ext cx="27093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30"/>
            <p:cNvGrpSpPr/>
            <p:nvPr/>
          </p:nvGrpSpPr>
          <p:grpSpPr>
            <a:xfrm>
              <a:off x="1256676" y="1031292"/>
              <a:ext cx="11202648" cy="11443750"/>
              <a:chOff x="0" y="-47625"/>
              <a:chExt cx="2212869" cy="2260494"/>
            </a:xfrm>
          </p:grpSpPr>
          <p:sp>
            <p:nvSpPr>
              <p:cNvPr id="443" name="Google Shape;443;p30"/>
              <p:cNvSpPr/>
              <p:nvPr/>
            </p:nvSpPr>
            <p:spPr>
              <a:xfrm>
                <a:off x="0" y="0"/>
                <a:ext cx="2212869" cy="2212869"/>
              </a:xfrm>
              <a:custGeom>
                <a:rect b="b" l="l" r="r" t="t"/>
                <a:pathLst>
                  <a:path extrusionOk="0" h="2212869" w="2212869">
                    <a:moveTo>
                      <a:pt x="0" y="0"/>
                    </a:moveTo>
                    <a:lnTo>
                      <a:pt x="2212869" y="0"/>
                    </a:lnTo>
                    <a:lnTo>
                      <a:pt x="2212869" y="2212869"/>
                    </a:lnTo>
                    <a:lnTo>
                      <a:pt x="0" y="2212869"/>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444" name="Google Shape;444;p30"/>
              <p:cNvSpPr txBox="1"/>
              <p:nvPr/>
            </p:nvSpPr>
            <p:spPr>
              <a:xfrm>
                <a:off x="0" y="-47625"/>
                <a:ext cx="2212869" cy="2260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45" name="Google Shape;445;p30"/>
          <p:cNvSpPr txBox="1"/>
          <p:nvPr/>
        </p:nvSpPr>
        <p:spPr>
          <a:xfrm>
            <a:off x="6084773" y="1682750"/>
            <a:ext cx="63141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000" u="none" cap="none" strike="noStrike">
                <a:solidFill>
                  <a:srgbClr val="F0F0F0"/>
                </a:solidFill>
                <a:latin typeface="Alata"/>
                <a:ea typeface="Alata"/>
                <a:cs typeface="Alata"/>
                <a:sym typeface="Alata"/>
              </a:rPr>
              <a:t>OUR PROJECTS</a:t>
            </a:r>
            <a:endParaRPr/>
          </a:p>
        </p:txBody>
      </p:sp>
      <p:sp>
        <p:nvSpPr>
          <p:cNvPr id="446" name="Google Shape;446;p30"/>
          <p:cNvSpPr txBox="1"/>
          <p:nvPr/>
        </p:nvSpPr>
        <p:spPr>
          <a:xfrm>
            <a:off x="4430747" y="4622165"/>
            <a:ext cx="7967978" cy="5213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F0F0F0"/>
                </a:solidFill>
                <a:latin typeface="Blinker"/>
                <a:ea typeface="Blinker"/>
                <a:cs typeface="Blinker"/>
                <a:sym typeface="Blinker"/>
              </a:rPr>
              <a:t>Elaborate on what you want to discuss. </a:t>
            </a:r>
            <a:endParaRPr/>
          </a:p>
        </p:txBody>
      </p:sp>
      <p:grpSp>
        <p:nvGrpSpPr>
          <p:cNvPr id="447" name="Google Shape;447;p30"/>
          <p:cNvGrpSpPr/>
          <p:nvPr/>
        </p:nvGrpSpPr>
        <p:grpSpPr>
          <a:xfrm>
            <a:off x="8449455" y="984428"/>
            <a:ext cx="3949270" cy="383997"/>
            <a:chOff x="0" y="-47625"/>
            <a:chExt cx="1040137" cy="101135"/>
          </a:xfrm>
        </p:grpSpPr>
        <p:sp>
          <p:nvSpPr>
            <p:cNvPr id="448" name="Google Shape;448;p30"/>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F0F0F0"/>
            </a:solidFill>
            <a:ln>
              <a:noFill/>
            </a:ln>
          </p:spPr>
        </p:sp>
        <p:sp>
          <p:nvSpPr>
            <p:cNvPr id="449" name="Google Shape;449;p30"/>
            <p:cNvSpPr txBox="1"/>
            <p:nvPr/>
          </p:nvSpPr>
          <p:spPr>
            <a:xfrm>
              <a:off x="0" y="-47625"/>
              <a:ext cx="1040137" cy="101135"/>
            </a:xfrm>
            <a:prstGeom prst="rect">
              <a:avLst/>
            </a:prstGeom>
            <a:noFill/>
            <a:ln>
              <a:noFill/>
            </a:ln>
          </p:spPr>
          <p:txBody>
            <a:bodyPr anchorCtr="0" anchor="ctr" bIns="50800" lIns="50800" spcFirstLastPara="1" rIns="50800" wrap="square" tIns="50800">
              <a:noAutofit/>
            </a:bodyPr>
            <a:lstStyle/>
            <a:p>
              <a:pPr indent="0" lvl="0" marL="0" marR="0" rtl="0" algn="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0" name="Google Shape;450;p30"/>
          <p:cNvSpPr txBox="1"/>
          <p:nvPr/>
        </p:nvSpPr>
        <p:spPr>
          <a:xfrm>
            <a:off x="12903121" y="1104900"/>
            <a:ext cx="5384879" cy="3890200"/>
          </a:xfrm>
          <a:prstGeom prst="rect">
            <a:avLst/>
          </a:prstGeom>
          <a:noFill/>
          <a:ln>
            <a:noFill/>
          </a:ln>
        </p:spPr>
        <p:txBody>
          <a:bodyPr anchorCtr="0" anchor="t" bIns="0" lIns="0" spcFirstLastPara="1" rIns="0" wrap="square" tIns="0">
            <a:spAutoFit/>
          </a:bodyPr>
          <a:lstStyle/>
          <a:p>
            <a:pPr indent="0" lvl="0" marL="0" marR="0" rtl="0" algn="r">
              <a:lnSpc>
                <a:spcPct val="117002"/>
              </a:lnSpc>
              <a:spcBef>
                <a:spcPts val="0"/>
              </a:spcBef>
              <a:spcAft>
                <a:spcPts val="0"/>
              </a:spcAft>
              <a:buNone/>
            </a:pPr>
            <a:r>
              <a:rPr b="0" i="0" lang="en-US" sz="26049" u="none" cap="none" strike="noStrike">
                <a:solidFill>
                  <a:srgbClr val="F0F0F0"/>
                </a:solidFill>
                <a:latin typeface="Alata"/>
                <a:ea typeface="Alata"/>
                <a:cs typeface="Alata"/>
                <a:sym typeface="Alata"/>
              </a:rPr>
              <a:t>03.</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454" name="Shape 454"/>
        <p:cNvGrpSpPr/>
        <p:nvPr/>
      </p:nvGrpSpPr>
      <p:grpSpPr>
        <a:xfrm>
          <a:off x="0" y="0"/>
          <a:ext cx="0" cy="0"/>
          <a:chOff x="0" y="0"/>
          <a:chExt cx="0" cy="0"/>
        </a:xfrm>
      </p:grpSpPr>
      <p:pic>
        <p:nvPicPr>
          <p:cNvPr id="455" name="Google Shape;455;p31"/>
          <p:cNvPicPr preferRelativeResize="0"/>
          <p:nvPr/>
        </p:nvPicPr>
        <p:blipFill rotWithShape="1">
          <a:blip r:embed="rId3">
            <a:alphaModFix/>
          </a:blip>
          <a:srcRect b="24478" l="0" r="0" t="12055"/>
          <a:stretch/>
        </p:blipFill>
        <p:spPr>
          <a:xfrm>
            <a:off x="0" y="2554259"/>
            <a:ext cx="18288000" cy="7732741"/>
          </a:xfrm>
          <a:prstGeom prst="rect">
            <a:avLst/>
          </a:prstGeom>
          <a:noFill/>
          <a:ln>
            <a:noFill/>
          </a:ln>
        </p:spPr>
      </p:pic>
      <p:grpSp>
        <p:nvGrpSpPr>
          <p:cNvPr id="456" name="Google Shape;456;p31"/>
          <p:cNvGrpSpPr/>
          <p:nvPr/>
        </p:nvGrpSpPr>
        <p:grpSpPr>
          <a:xfrm>
            <a:off x="10683583" y="6973377"/>
            <a:ext cx="7604421" cy="3313623"/>
            <a:chOff x="0" y="-47625"/>
            <a:chExt cx="2002810" cy="872724"/>
          </a:xfrm>
        </p:grpSpPr>
        <p:sp>
          <p:nvSpPr>
            <p:cNvPr id="457" name="Google Shape;457;p31"/>
            <p:cNvSpPr/>
            <p:nvPr/>
          </p:nvSpPr>
          <p:spPr>
            <a:xfrm>
              <a:off x="0" y="0"/>
              <a:ext cx="2002810" cy="825099"/>
            </a:xfrm>
            <a:custGeom>
              <a:rect b="b" l="l" r="r" t="t"/>
              <a:pathLst>
                <a:path extrusionOk="0" h="825099" w="2002810">
                  <a:moveTo>
                    <a:pt x="0" y="0"/>
                  </a:moveTo>
                  <a:lnTo>
                    <a:pt x="2002810" y="0"/>
                  </a:lnTo>
                  <a:lnTo>
                    <a:pt x="2002810" y="825099"/>
                  </a:lnTo>
                  <a:lnTo>
                    <a:pt x="0" y="825099"/>
                  </a:lnTo>
                  <a:close/>
                </a:path>
              </a:pathLst>
            </a:custGeom>
            <a:solidFill>
              <a:srgbClr val="C3493B"/>
            </a:solidFill>
            <a:ln>
              <a:noFill/>
            </a:ln>
          </p:spPr>
        </p:sp>
        <p:sp>
          <p:nvSpPr>
            <p:cNvPr id="458" name="Google Shape;458;p31"/>
            <p:cNvSpPr txBox="1"/>
            <p:nvPr/>
          </p:nvSpPr>
          <p:spPr>
            <a:xfrm>
              <a:off x="0" y="-47625"/>
              <a:ext cx="2002809" cy="8727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31"/>
          <p:cNvSpPr txBox="1"/>
          <p:nvPr/>
        </p:nvSpPr>
        <p:spPr>
          <a:xfrm>
            <a:off x="11384360" y="7389007"/>
            <a:ext cx="62028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000" u="none" cap="none" strike="noStrike">
                <a:solidFill>
                  <a:srgbClr val="FFFFFF"/>
                </a:solidFill>
                <a:latin typeface="Alata"/>
                <a:ea typeface="Alata"/>
                <a:cs typeface="Alata"/>
                <a:sym typeface="Alata"/>
              </a:rPr>
              <a:t>OUR</a:t>
            </a:r>
            <a:endParaRPr/>
          </a:p>
          <a:p>
            <a:pPr indent="0" lvl="0" marL="0" marR="0" rtl="0" algn="r">
              <a:lnSpc>
                <a:spcPct val="100000"/>
              </a:lnSpc>
              <a:spcBef>
                <a:spcPts val="0"/>
              </a:spcBef>
              <a:spcAft>
                <a:spcPts val="0"/>
              </a:spcAft>
              <a:buNone/>
            </a:pPr>
            <a:r>
              <a:rPr b="0" i="0" lang="en-US" sz="9000" u="none" cap="none" strike="noStrike">
                <a:solidFill>
                  <a:srgbClr val="FFFFFF"/>
                </a:solidFill>
                <a:latin typeface="Alata"/>
                <a:ea typeface="Alata"/>
                <a:cs typeface="Alata"/>
                <a:sym typeface="Alata"/>
              </a:rPr>
              <a:t>HISTORY</a:t>
            </a:r>
            <a:endParaRPr/>
          </a:p>
        </p:txBody>
      </p:sp>
      <p:sp>
        <p:nvSpPr>
          <p:cNvPr id="460" name="Google Shape;460;p31"/>
          <p:cNvSpPr txBox="1"/>
          <p:nvPr/>
        </p:nvSpPr>
        <p:spPr>
          <a:xfrm>
            <a:off x="506448" y="938925"/>
            <a:ext cx="14643300" cy="111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282828"/>
                </a:solidFill>
                <a:latin typeface="Blinker"/>
                <a:ea typeface="Blinker"/>
                <a:cs typeface="Blinker"/>
                <a:sym typeface="Blinker"/>
              </a:rPr>
              <a:t>laboris dolor aliquip mollit in nisi veniam non aliquip est non sunt nisi ullamco et deserunt enim magna consectetur excepteur exercitation reprehenderit labore ullamco eiusmod officia nulla eu ullamco quis officia est esse minim ipsum magna quis cillum culpa sunt ad proident velit est et adipisicing deserunt veniam nostrud duis fugiat id laboris adipisicing ex</a:t>
            </a:r>
            <a:endParaRPr/>
          </a:p>
        </p:txBody>
      </p:sp>
      <p:grpSp>
        <p:nvGrpSpPr>
          <p:cNvPr id="461" name="Google Shape;461;p31"/>
          <p:cNvGrpSpPr/>
          <p:nvPr/>
        </p:nvGrpSpPr>
        <p:grpSpPr>
          <a:xfrm>
            <a:off x="506448" y="269177"/>
            <a:ext cx="5464694" cy="383997"/>
            <a:chOff x="0" y="-47625"/>
            <a:chExt cx="1439261" cy="101135"/>
          </a:xfrm>
        </p:grpSpPr>
        <p:sp>
          <p:nvSpPr>
            <p:cNvPr id="462" name="Google Shape;462;p31"/>
            <p:cNvSpPr/>
            <p:nvPr/>
          </p:nvSpPr>
          <p:spPr>
            <a:xfrm>
              <a:off x="0" y="0"/>
              <a:ext cx="1439261" cy="53510"/>
            </a:xfrm>
            <a:custGeom>
              <a:rect b="b" l="l" r="r" t="t"/>
              <a:pathLst>
                <a:path extrusionOk="0" h="53510" w="1439261">
                  <a:moveTo>
                    <a:pt x="0" y="0"/>
                  </a:moveTo>
                  <a:lnTo>
                    <a:pt x="1439261" y="0"/>
                  </a:lnTo>
                  <a:lnTo>
                    <a:pt x="1439261" y="53510"/>
                  </a:lnTo>
                  <a:lnTo>
                    <a:pt x="0" y="53510"/>
                  </a:lnTo>
                  <a:close/>
                </a:path>
              </a:pathLst>
            </a:custGeom>
            <a:solidFill>
              <a:srgbClr val="C3493B"/>
            </a:solidFill>
            <a:ln>
              <a:noFill/>
            </a:ln>
          </p:spPr>
        </p:sp>
        <p:sp>
          <p:nvSpPr>
            <p:cNvPr id="463" name="Google Shape;463;p31"/>
            <p:cNvSpPr txBox="1"/>
            <p:nvPr/>
          </p:nvSpPr>
          <p:spPr>
            <a:xfrm>
              <a:off x="0" y="-47625"/>
              <a:ext cx="1439261"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467" name="Shape 467"/>
        <p:cNvGrpSpPr/>
        <p:nvPr/>
      </p:nvGrpSpPr>
      <p:grpSpPr>
        <a:xfrm>
          <a:off x="0" y="0"/>
          <a:ext cx="0" cy="0"/>
          <a:chOff x="0" y="0"/>
          <a:chExt cx="0" cy="0"/>
        </a:xfrm>
      </p:grpSpPr>
      <p:pic>
        <p:nvPicPr>
          <p:cNvPr id="468" name="Google Shape;468;p32"/>
          <p:cNvPicPr preferRelativeResize="0"/>
          <p:nvPr/>
        </p:nvPicPr>
        <p:blipFill rotWithShape="1">
          <a:blip r:embed="rId3">
            <a:alphaModFix/>
          </a:blip>
          <a:srcRect b="0" l="15868" r="5727" t="33804"/>
          <a:stretch/>
        </p:blipFill>
        <p:spPr>
          <a:xfrm>
            <a:off x="0" y="0"/>
            <a:ext cx="18288000" cy="10287000"/>
          </a:xfrm>
          <a:prstGeom prst="rect">
            <a:avLst/>
          </a:prstGeom>
          <a:noFill/>
          <a:ln>
            <a:noFill/>
          </a:ln>
        </p:spPr>
      </p:pic>
      <p:grpSp>
        <p:nvGrpSpPr>
          <p:cNvPr id="469" name="Google Shape;469;p32"/>
          <p:cNvGrpSpPr/>
          <p:nvPr/>
        </p:nvGrpSpPr>
        <p:grpSpPr>
          <a:xfrm>
            <a:off x="5811584" y="-180826"/>
            <a:ext cx="6664835" cy="10467826"/>
            <a:chOff x="0" y="-47625"/>
            <a:chExt cx="1755347" cy="2756958"/>
          </a:xfrm>
        </p:grpSpPr>
        <p:sp>
          <p:nvSpPr>
            <p:cNvPr id="470" name="Google Shape;470;p32"/>
            <p:cNvSpPr/>
            <p:nvPr/>
          </p:nvSpPr>
          <p:spPr>
            <a:xfrm>
              <a:off x="0" y="0"/>
              <a:ext cx="1755347" cy="2709333"/>
            </a:xfrm>
            <a:custGeom>
              <a:rect b="b" l="l" r="r" t="t"/>
              <a:pathLst>
                <a:path extrusionOk="0" h="2709333" w="1755347">
                  <a:moveTo>
                    <a:pt x="0" y="0"/>
                  </a:moveTo>
                  <a:lnTo>
                    <a:pt x="1755347" y="0"/>
                  </a:lnTo>
                  <a:lnTo>
                    <a:pt x="1755347" y="2709333"/>
                  </a:lnTo>
                  <a:lnTo>
                    <a:pt x="0" y="2709333"/>
                  </a:lnTo>
                  <a:close/>
                </a:path>
              </a:pathLst>
            </a:custGeom>
            <a:solidFill>
              <a:srgbClr val="C3493B"/>
            </a:solidFill>
            <a:ln>
              <a:noFill/>
            </a:ln>
          </p:spPr>
        </p:sp>
        <p:sp>
          <p:nvSpPr>
            <p:cNvPr id="471" name="Google Shape;471;p32"/>
            <p:cNvSpPr txBox="1"/>
            <p:nvPr/>
          </p:nvSpPr>
          <p:spPr>
            <a:xfrm>
              <a:off x="0" y="-47625"/>
              <a:ext cx="175534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2" name="Google Shape;472;p32"/>
          <p:cNvCxnSpPr/>
          <p:nvPr/>
        </p:nvCxnSpPr>
        <p:spPr>
          <a:xfrm>
            <a:off x="9144000" y="0"/>
            <a:ext cx="0" cy="10287000"/>
          </a:xfrm>
          <a:prstGeom prst="straightConnector1">
            <a:avLst/>
          </a:prstGeom>
          <a:noFill/>
          <a:ln cap="flat" cmpd="sng" w="142875">
            <a:solidFill>
              <a:srgbClr val="F0F0F0"/>
            </a:solidFill>
            <a:prstDash val="solid"/>
            <a:round/>
            <a:headEnd len="sm" w="sm" type="none"/>
            <a:tailEnd len="sm" w="sm" type="none"/>
          </a:ln>
        </p:spPr>
      </p:cxnSp>
      <p:grpSp>
        <p:nvGrpSpPr>
          <p:cNvPr id="473" name="Google Shape;473;p32"/>
          <p:cNvGrpSpPr/>
          <p:nvPr/>
        </p:nvGrpSpPr>
        <p:grpSpPr>
          <a:xfrm>
            <a:off x="8946667" y="1028700"/>
            <a:ext cx="394667" cy="394667"/>
            <a:chOff x="0" y="0"/>
            <a:chExt cx="812800" cy="812800"/>
          </a:xfrm>
        </p:grpSpPr>
        <p:sp>
          <p:nvSpPr>
            <p:cNvPr id="474" name="Google Shape;47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6" name="Google Shape;476;p32"/>
          <p:cNvSpPr txBox="1"/>
          <p:nvPr/>
        </p:nvSpPr>
        <p:spPr>
          <a:xfrm>
            <a:off x="12800266" y="2656129"/>
            <a:ext cx="33649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0F0F0"/>
                </a:solidFill>
                <a:latin typeface="Blinker"/>
                <a:ea typeface="Blinker"/>
                <a:cs typeface="Blinker"/>
                <a:sym typeface="Blinker"/>
              </a:rPr>
              <a:t>ADD A MAIN POINT</a:t>
            </a:r>
            <a:endParaRPr/>
          </a:p>
        </p:txBody>
      </p:sp>
      <p:sp>
        <p:nvSpPr>
          <p:cNvPr id="477" name="Google Shape;477;p32"/>
          <p:cNvSpPr txBox="1"/>
          <p:nvPr/>
        </p:nvSpPr>
        <p:spPr>
          <a:xfrm>
            <a:off x="12800266" y="3469183"/>
            <a:ext cx="30777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
        <p:nvSpPr>
          <p:cNvPr id="478" name="Google Shape;478;p32"/>
          <p:cNvSpPr txBox="1"/>
          <p:nvPr/>
        </p:nvSpPr>
        <p:spPr>
          <a:xfrm>
            <a:off x="6907768" y="697396"/>
            <a:ext cx="1856201" cy="1047750"/>
          </a:xfrm>
          <a:prstGeom prst="rect">
            <a:avLst/>
          </a:prstGeom>
          <a:noFill/>
          <a:ln>
            <a:noFill/>
          </a:ln>
        </p:spPr>
        <p:txBody>
          <a:bodyPr anchorCtr="0" anchor="t" bIns="0" lIns="0" spcFirstLastPara="1" rIns="0" wrap="square" tIns="0">
            <a:spAutoFit/>
          </a:bodyPr>
          <a:lstStyle/>
          <a:p>
            <a:pPr indent="0" lvl="0" marL="0" marR="0" rtl="0" algn="r">
              <a:lnSpc>
                <a:spcPct val="120011"/>
              </a:lnSpc>
              <a:spcBef>
                <a:spcPts val="0"/>
              </a:spcBef>
              <a:spcAft>
                <a:spcPts val="0"/>
              </a:spcAft>
              <a:buNone/>
            </a:pPr>
            <a:r>
              <a:rPr b="1" i="0" lang="en-US" sz="6866" u="none" cap="none" strike="noStrike">
                <a:solidFill>
                  <a:srgbClr val="F0F0F0"/>
                </a:solidFill>
                <a:latin typeface="Blinker"/>
                <a:ea typeface="Blinker"/>
                <a:cs typeface="Blinker"/>
                <a:sym typeface="Blinker"/>
              </a:rPr>
              <a:t>1990</a:t>
            </a:r>
            <a:endParaRPr/>
          </a:p>
        </p:txBody>
      </p:sp>
      <p:grpSp>
        <p:nvGrpSpPr>
          <p:cNvPr id="479" name="Google Shape;479;p32"/>
          <p:cNvGrpSpPr/>
          <p:nvPr/>
        </p:nvGrpSpPr>
        <p:grpSpPr>
          <a:xfrm>
            <a:off x="8946667" y="4946167"/>
            <a:ext cx="394667" cy="394667"/>
            <a:chOff x="0" y="0"/>
            <a:chExt cx="812800" cy="812800"/>
          </a:xfrm>
        </p:grpSpPr>
        <p:sp>
          <p:nvSpPr>
            <p:cNvPr id="480" name="Google Shape;48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2" name="Google Shape;482;p32"/>
          <p:cNvSpPr txBox="1"/>
          <p:nvPr/>
        </p:nvSpPr>
        <p:spPr>
          <a:xfrm>
            <a:off x="6907768" y="4614863"/>
            <a:ext cx="1856201" cy="1047750"/>
          </a:xfrm>
          <a:prstGeom prst="rect">
            <a:avLst/>
          </a:prstGeom>
          <a:noFill/>
          <a:ln>
            <a:noFill/>
          </a:ln>
        </p:spPr>
        <p:txBody>
          <a:bodyPr anchorCtr="0" anchor="t" bIns="0" lIns="0" spcFirstLastPara="1" rIns="0" wrap="square" tIns="0">
            <a:spAutoFit/>
          </a:bodyPr>
          <a:lstStyle/>
          <a:p>
            <a:pPr indent="0" lvl="0" marL="0" marR="0" rtl="0" algn="r">
              <a:lnSpc>
                <a:spcPct val="120011"/>
              </a:lnSpc>
              <a:spcBef>
                <a:spcPts val="0"/>
              </a:spcBef>
              <a:spcAft>
                <a:spcPts val="0"/>
              </a:spcAft>
              <a:buNone/>
            </a:pPr>
            <a:r>
              <a:rPr b="1" i="0" lang="en-US" sz="6866" u="none" cap="none" strike="noStrike">
                <a:solidFill>
                  <a:srgbClr val="F0F0F0"/>
                </a:solidFill>
                <a:latin typeface="Blinker"/>
                <a:ea typeface="Blinker"/>
                <a:cs typeface="Blinker"/>
                <a:sym typeface="Blinker"/>
              </a:rPr>
              <a:t>2010</a:t>
            </a:r>
            <a:endParaRPr/>
          </a:p>
        </p:txBody>
      </p:sp>
      <p:grpSp>
        <p:nvGrpSpPr>
          <p:cNvPr id="483" name="Google Shape;483;p32"/>
          <p:cNvGrpSpPr/>
          <p:nvPr/>
        </p:nvGrpSpPr>
        <p:grpSpPr>
          <a:xfrm>
            <a:off x="8946667" y="8863633"/>
            <a:ext cx="394667" cy="394667"/>
            <a:chOff x="0" y="0"/>
            <a:chExt cx="812800" cy="812800"/>
          </a:xfrm>
        </p:grpSpPr>
        <p:sp>
          <p:nvSpPr>
            <p:cNvPr id="484" name="Google Shape;48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6" name="Google Shape;486;p32"/>
          <p:cNvSpPr txBox="1"/>
          <p:nvPr/>
        </p:nvSpPr>
        <p:spPr>
          <a:xfrm>
            <a:off x="6907768" y="8529637"/>
            <a:ext cx="1856201" cy="1047750"/>
          </a:xfrm>
          <a:prstGeom prst="rect">
            <a:avLst/>
          </a:prstGeom>
          <a:noFill/>
          <a:ln>
            <a:noFill/>
          </a:ln>
        </p:spPr>
        <p:txBody>
          <a:bodyPr anchorCtr="0" anchor="t" bIns="0" lIns="0" spcFirstLastPara="1" rIns="0" wrap="square" tIns="0">
            <a:spAutoFit/>
          </a:bodyPr>
          <a:lstStyle/>
          <a:p>
            <a:pPr indent="0" lvl="0" marL="0" marR="0" rtl="0" algn="r">
              <a:lnSpc>
                <a:spcPct val="120011"/>
              </a:lnSpc>
              <a:spcBef>
                <a:spcPts val="0"/>
              </a:spcBef>
              <a:spcAft>
                <a:spcPts val="0"/>
              </a:spcAft>
              <a:buNone/>
            </a:pPr>
            <a:r>
              <a:rPr b="1" i="0" lang="en-US" sz="6866" u="none" cap="none" strike="noStrike">
                <a:solidFill>
                  <a:srgbClr val="F0F0F0"/>
                </a:solidFill>
                <a:latin typeface="Blinker"/>
                <a:ea typeface="Blinker"/>
                <a:cs typeface="Blinker"/>
                <a:sym typeface="Blinker"/>
              </a:rPr>
              <a:t>2030</a:t>
            </a:r>
            <a:endParaRPr/>
          </a:p>
        </p:txBody>
      </p:sp>
      <p:grpSp>
        <p:nvGrpSpPr>
          <p:cNvPr id="487" name="Google Shape;487;p32"/>
          <p:cNvGrpSpPr/>
          <p:nvPr/>
        </p:nvGrpSpPr>
        <p:grpSpPr>
          <a:xfrm>
            <a:off x="8946667" y="2987433"/>
            <a:ext cx="394667" cy="394667"/>
            <a:chOff x="0" y="0"/>
            <a:chExt cx="812800" cy="812800"/>
          </a:xfrm>
        </p:grpSpPr>
        <p:sp>
          <p:nvSpPr>
            <p:cNvPr id="488" name="Google Shape;48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0" name="Google Shape;490;p32"/>
          <p:cNvSpPr txBox="1"/>
          <p:nvPr/>
        </p:nvSpPr>
        <p:spPr>
          <a:xfrm>
            <a:off x="9543829" y="2656129"/>
            <a:ext cx="2325994" cy="10477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1" i="0" lang="en-US" sz="6866" u="none" cap="none" strike="noStrike">
                <a:solidFill>
                  <a:srgbClr val="F0F0F0"/>
                </a:solidFill>
                <a:latin typeface="Blinker"/>
                <a:ea typeface="Blinker"/>
                <a:cs typeface="Blinker"/>
                <a:sym typeface="Blinker"/>
              </a:rPr>
              <a:t>2000</a:t>
            </a:r>
            <a:endParaRPr/>
          </a:p>
        </p:txBody>
      </p:sp>
      <p:grpSp>
        <p:nvGrpSpPr>
          <p:cNvPr id="491" name="Google Shape;491;p32"/>
          <p:cNvGrpSpPr/>
          <p:nvPr/>
        </p:nvGrpSpPr>
        <p:grpSpPr>
          <a:xfrm>
            <a:off x="8946667" y="6904900"/>
            <a:ext cx="394667" cy="394667"/>
            <a:chOff x="0" y="0"/>
            <a:chExt cx="812800" cy="812800"/>
          </a:xfrm>
        </p:grpSpPr>
        <p:sp>
          <p:nvSpPr>
            <p:cNvPr id="492" name="Google Shape;49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32"/>
          <p:cNvSpPr txBox="1"/>
          <p:nvPr/>
        </p:nvSpPr>
        <p:spPr>
          <a:xfrm>
            <a:off x="9543829" y="6573596"/>
            <a:ext cx="2169396" cy="10477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1" i="0" lang="en-US" sz="6866" u="none" cap="none" strike="noStrike">
                <a:solidFill>
                  <a:srgbClr val="F0F0F0"/>
                </a:solidFill>
                <a:latin typeface="Blinker"/>
                <a:ea typeface="Blinker"/>
                <a:cs typeface="Blinker"/>
                <a:sym typeface="Blinker"/>
              </a:rPr>
              <a:t>2020</a:t>
            </a:r>
            <a:endParaRPr/>
          </a:p>
        </p:txBody>
      </p:sp>
      <p:sp>
        <p:nvSpPr>
          <p:cNvPr id="495" name="Google Shape;495;p32"/>
          <p:cNvSpPr txBox="1"/>
          <p:nvPr/>
        </p:nvSpPr>
        <p:spPr>
          <a:xfrm>
            <a:off x="12800266" y="6376262"/>
            <a:ext cx="33649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0F0F0"/>
                </a:solidFill>
                <a:latin typeface="Blinker"/>
                <a:ea typeface="Blinker"/>
                <a:cs typeface="Blinker"/>
                <a:sym typeface="Blinker"/>
              </a:rPr>
              <a:t>ADD A MAIN POINT</a:t>
            </a:r>
            <a:endParaRPr/>
          </a:p>
        </p:txBody>
      </p:sp>
      <p:sp>
        <p:nvSpPr>
          <p:cNvPr id="496" name="Google Shape;496;p32"/>
          <p:cNvSpPr txBox="1"/>
          <p:nvPr/>
        </p:nvSpPr>
        <p:spPr>
          <a:xfrm>
            <a:off x="12800266" y="7189316"/>
            <a:ext cx="30777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
        <p:nvSpPr>
          <p:cNvPr id="497" name="Google Shape;497;p32"/>
          <p:cNvSpPr txBox="1"/>
          <p:nvPr/>
        </p:nvSpPr>
        <p:spPr>
          <a:xfrm>
            <a:off x="2122810" y="505741"/>
            <a:ext cx="3364925"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0F0F0"/>
                </a:solidFill>
                <a:latin typeface="Blinker"/>
                <a:ea typeface="Blinker"/>
                <a:cs typeface="Blinker"/>
                <a:sym typeface="Blinker"/>
              </a:rPr>
              <a:t>ADD A MAIN POINT</a:t>
            </a:r>
            <a:endParaRPr/>
          </a:p>
        </p:txBody>
      </p:sp>
      <p:sp>
        <p:nvSpPr>
          <p:cNvPr id="498" name="Google Shape;498;p32"/>
          <p:cNvSpPr txBox="1"/>
          <p:nvPr/>
        </p:nvSpPr>
        <p:spPr>
          <a:xfrm>
            <a:off x="2462105" y="1318795"/>
            <a:ext cx="3025500" cy="72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
        <p:nvSpPr>
          <p:cNvPr id="499" name="Google Shape;499;p32"/>
          <p:cNvSpPr txBox="1"/>
          <p:nvPr/>
        </p:nvSpPr>
        <p:spPr>
          <a:xfrm>
            <a:off x="2122810" y="4225874"/>
            <a:ext cx="3364925"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0F0F0"/>
                </a:solidFill>
                <a:latin typeface="Blinker"/>
                <a:ea typeface="Blinker"/>
                <a:cs typeface="Blinker"/>
                <a:sym typeface="Blinker"/>
              </a:rPr>
              <a:t>ADD A MAIN POINT</a:t>
            </a:r>
            <a:endParaRPr/>
          </a:p>
        </p:txBody>
      </p:sp>
      <p:sp>
        <p:nvSpPr>
          <p:cNvPr id="500" name="Google Shape;500;p32"/>
          <p:cNvSpPr txBox="1"/>
          <p:nvPr/>
        </p:nvSpPr>
        <p:spPr>
          <a:xfrm>
            <a:off x="2462105" y="5038928"/>
            <a:ext cx="3025500" cy="72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
        <p:nvSpPr>
          <p:cNvPr id="501" name="Google Shape;501;p32"/>
          <p:cNvSpPr txBox="1"/>
          <p:nvPr/>
        </p:nvSpPr>
        <p:spPr>
          <a:xfrm>
            <a:off x="2122810" y="8242007"/>
            <a:ext cx="3364925"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0F0F0"/>
                </a:solidFill>
                <a:latin typeface="Blinker"/>
                <a:ea typeface="Blinker"/>
                <a:cs typeface="Blinker"/>
                <a:sym typeface="Blinker"/>
              </a:rPr>
              <a:t>ADD A MAIN POINT</a:t>
            </a:r>
            <a:endParaRPr/>
          </a:p>
        </p:txBody>
      </p:sp>
      <p:sp>
        <p:nvSpPr>
          <p:cNvPr id="502" name="Google Shape;502;p32"/>
          <p:cNvSpPr txBox="1"/>
          <p:nvPr/>
        </p:nvSpPr>
        <p:spPr>
          <a:xfrm>
            <a:off x="2853599" y="9055061"/>
            <a:ext cx="2634000" cy="72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493B"/>
        </a:solidFill>
      </p:bgPr>
    </p:bg>
    <p:spTree>
      <p:nvGrpSpPr>
        <p:cNvPr id="506" name="Shape 506"/>
        <p:cNvGrpSpPr/>
        <p:nvPr/>
      </p:nvGrpSpPr>
      <p:grpSpPr>
        <a:xfrm>
          <a:off x="0" y="0"/>
          <a:ext cx="0" cy="0"/>
          <a:chOff x="0" y="0"/>
          <a:chExt cx="0" cy="0"/>
        </a:xfrm>
      </p:grpSpPr>
      <p:grpSp>
        <p:nvGrpSpPr>
          <p:cNvPr id="507" name="Google Shape;507;p33"/>
          <p:cNvGrpSpPr/>
          <p:nvPr/>
        </p:nvGrpSpPr>
        <p:grpSpPr>
          <a:xfrm>
            <a:off x="0" y="7020074"/>
            <a:ext cx="18288000" cy="3266926"/>
            <a:chOff x="0" y="-47625"/>
            <a:chExt cx="4816593" cy="860425"/>
          </a:xfrm>
        </p:grpSpPr>
        <p:sp>
          <p:nvSpPr>
            <p:cNvPr id="508" name="Google Shape;508;p33"/>
            <p:cNvSpPr/>
            <p:nvPr/>
          </p:nvSpPr>
          <p:spPr>
            <a:xfrm>
              <a:off x="0" y="0"/>
              <a:ext cx="4816592" cy="812800"/>
            </a:xfrm>
            <a:custGeom>
              <a:rect b="b" l="l" r="r" t="t"/>
              <a:pathLst>
                <a:path extrusionOk="0" h="812800" w="4816592">
                  <a:moveTo>
                    <a:pt x="0" y="0"/>
                  </a:moveTo>
                  <a:lnTo>
                    <a:pt x="4816592" y="0"/>
                  </a:lnTo>
                  <a:lnTo>
                    <a:pt x="4816592" y="812800"/>
                  </a:lnTo>
                  <a:lnTo>
                    <a:pt x="0" y="812800"/>
                  </a:lnTo>
                  <a:close/>
                </a:path>
              </a:pathLst>
            </a:custGeom>
            <a:solidFill>
              <a:srgbClr val="F0F0F0"/>
            </a:solidFill>
            <a:ln>
              <a:noFill/>
            </a:ln>
          </p:spPr>
        </p:sp>
        <p:sp>
          <p:nvSpPr>
            <p:cNvPr id="509" name="Google Shape;509;p33"/>
            <p:cNvSpPr txBox="1"/>
            <p:nvPr/>
          </p:nvSpPr>
          <p:spPr>
            <a:xfrm>
              <a:off x="0" y="-47625"/>
              <a:ext cx="4816593"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33"/>
          <p:cNvGrpSpPr/>
          <p:nvPr/>
        </p:nvGrpSpPr>
        <p:grpSpPr>
          <a:xfrm>
            <a:off x="2437787" y="6934390"/>
            <a:ext cx="2692303" cy="1348163"/>
            <a:chOff x="0" y="-11782"/>
            <a:chExt cx="1025625" cy="513579"/>
          </a:xfrm>
        </p:grpSpPr>
        <p:sp>
          <p:nvSpPr>
            <p:cNvPr id="511" name="Google Shape;511;p33"/>
            <p:cNvSpPr/>
            <p:nvPr/>
          </p:nvSpPr>
          <p:spPr>
            <a:xfrm>
              <a:off x="0" y="0"/>
              <a:ext cx="1025625" cy="501797"/>
            </a:xfrm>
            <a:custGeom>
              <a:rect b="b" l="l" r="r" t="t"/>
              <a:pathLst>
                <a:path extrusionOk="0" h="501797" w="1025625">
                  <a:moveTo>
                    <a:pt x="512813" y="501797"/>
                  </a:moveTo>
                  <a:lnTo>
                    <a:pt x="1025625" y="0"/>
                  </a:lnTo>
                  <a:lnTo>
                    <a:pt x="0" y="0"/>
                  </a:lnTo>
                  <a:lnTo>
                    <a:pt x="512813" y="501797"/>
                  </a:lnTo>
                  <a:close/>
                </a:path>
              </a:pathLst>
            </a:custGeom>
            <a:solidFill>
              <a:srgbClr val="C3493B"/>
            </a:solidFill>
            <a:ln>
              <a:noFill/>
            </a:ln>
          </p:spPr>
        </p:sp>
        <p:sp>
          <p:nvSpPr>
            <p:cNvPr id="512" name="Google Shape;512;p33"/>
            <p:cNvSpPr txBox="1"/>
            <p:nvPr/>
          </p:nvSpPr>
          <p:spPr>
            <a:xfrm>
              <a:off x="160254" y="-11782"/>
              <a:ext cx="705117" cy="2806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3" name="Google Shape;513;p33"/>
          <p:cNvSpPr txBox="1"/>
          <p:nvPr/>
        </p:nvSpPr>
        <p:spPr>
          <a:xfrm>
            <a:off x="621384" y="1859435"/>
            <a:ext cx="99135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0F0F0"/>
                </a:solidFill>
                <a:latin typeface="Alata"/>
                <a:ea typeface="Alata"/>
                <a:cs typeface="Alata"/>
                <a:sym typeface="Alata"/>
              </a:rPr>
              <a:t>WRITE AN ORIGINAL STATEMENT OR INSPIRING QUOTE</a:t>
            </a:r>
            <a:endParaRPr/>
          </a:p>
        </p:txBody>
      </p:sp>
      <p:sp>
        <p:nvSpPr>
          <p:cNvPr id="514" name="Google Shape;514;p33"/>
          <p:cNvSpPr/>
          <p:nvPr/>
        </p:nvSpPr>
        <p:spPr>
          <a:xfrm>
            <a:off x="8315681" y="213675"/>
            <a:ext cx="9972319" cy="10073325"/>
          </a:xfrm>
          <a:custGeom>
            <a:rect b="b" l="l" r="r" t="t"/>
            <a:pathLst>
              <a:path extrusionOk="0" h="10073325" w="9972319">
                <a:moveTo>
                  <a:pt x="0" y="0"/>
                </a:moveTo>
                <a:lnTo>
                  <a:pt x="9972319" y="0"/>
                </a:lnTo>
                <a:lnTo>
                  <a:pt x="9972319" y="10073325"/>
                </a:lnTo>
                <a:lnTo>
                  <a:pt x="0" y="10073325"/>
                </a:lnTo>
                <a:lnTo>
                  <a:pt x="0" y="0"/>
                </a:lnTo>
                <a:close/>
              </a:path>
            </a:pathLst>
          </a:custGeom>
          <a:blipFill rotWithShape="1">
            <a:blip r:embed="rId3">
              <a:alphaModFix/>
            </a:blip>
            <a:stretch>
              <a:fillRect b="0" l="-30099" r="-23711" t="-1451"/>
            </a:stretch>
          </a:blipFill>
          <a:ln>
            <a:noFill/>
          </a:ln>
        </p:spPr>
      </p:sp>
      <p:sp>
        <p:nvSpPr>
          <p:cNvPr id="515" name="Google Shape;515;p33"/>
          <p:cNvSpPr txBox="1"/>
          <p:nvPr/>
        </p:nvSpPr>
        <p:spPr>
          <a:xfrm>
            <a:off x="621384" y="9031605"/>
            <a:ext cx="6782477"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82828"/>
                </a:solidFill>
                <a:latin typeface="Blinker"/>
                <a:ea typeface="Blinker"/>
                <a:cs typeface="Blinker"/>
                <a:sym typeface="Blinker"/>
              </a:rPr>
              <a:t>— Include a credit, citation, or supporting message</a:t>
            </a:r>
            <a:endParaRPr/>
          </a:p>
        </p:txBody>
      </p:sp>
      <p:sp>
        <p:nvSpPr>
          <p:cNvPr id="516" name="Google Shape;516;p33"/>
          <p:cNvSpPr txBox="1"/>
          <p:nvPr/>
        </p:nvSpPr>
        <p:spPr>
          <a:xfrm>
            <a:off x="0" y="-481582"/>
            <a:ext cx="4128184" cy="44226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9020" u="none" cap="none" strike="noStrike">
                <a:solidFill>
                  <a:srgbClr val="F0F0F0"/>
                </a:solidFill>
                <a:latin typeface="Alata"/>
                <a:ea typeface="Alata"/>
                <a:cs typeface="Alata"/>
                <a:sym typeface="Alata"/>
              </a:rPr>
              <a:t>“</a:t>
            </a:r>
            <a:endParaRPr/>
          </a:p>
        </p:txBody>
      </p:sp>
      <p:sp>
        <p:nvSpPr>
          <p:cNvPr id="517" name="Google Shape;517;p33"/>
          <p:cNvSpPr txBox="1"/>
          <p:nvPr/>
        </p:nvSpPr>
        <p:spPr>
          <a:xfrm rot="10800000">
            <a:off x="9144000" y="3204336"/>
            <a:ext cx="1932315" cy="442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9000" u="none" cap="none" strike="noStrike">
                <a:solidFill>
                  <a:srgbClr val="F0F0F0"/>
                </a:solidFill>
                <a:latin typeface="Alata"/>
                <a:ea typeface="Alata"/>
                <a:cs typeface="Alata"/>
                <a:sym typeface="Alata"/>
              </a:rPr>
              <a:t>“</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521" name="Shape 521"/>
        <p:cNvGrpSpPr/>
        <p:nvPr/>
      </p:nvGrpSpPr>
      <p:grpSpPr>
        <a:xfrm>
          <a:off x="0" y="0"/>
          <a:ext cx="0" cy="0"/>
          <a:chOff x="0" y="0"/>
          <a:chExt cx="0" cy="0"/>
        </a:xfrm>
      </p:grpSpPr>
      <p:pic>
        <p:nvPicPr>
          <p:cNvPr id="522" name="Google Shape;522;p34"/>
          <p:cNvPicPr preferRelativeResize="0"/>
          <p:nvPr/>
        </p:nvPicPr>
        <p:blipFill>
          <a:blip r:embed="rId3">
            <a:alphaModFix/>
          </a:blip>
          <a:stretch>
            <a:fillRect/>
          </a:stretch>
        </p:blipFill>
        <p:spPr>
          <a:xfrm>
            <a:off x="8785575" y="836823"/>
            <a:ext cx="8473749" cy="6821726"/>
          </a:xfrm>
          <a:prstGeom prst="rect">
            <a:avLst/>
          </a:prstGeom>
          <a:noFill/>
          <a:ln>
            <a:noFill/>
          </a:ln>
        </p:spPr>
      </p:pic>
      <p:grpSp>
        <p:nvGrpSpPr>
          <p:cNvPr id="523" name="Google Shape;523;p34"/>
          <p:cNvGrpSpPr/>
          <p:nvPr/>
        </p:nvGrpSpPr>
        <p:grpSpPr>
          <a:xfrm>
            <a:off x="843134" y="8316351"/>
            <a:ext cx="2902329" cy="1262495"/>
            <a:chOff x="0" y="-47625"/>
            <a:chExt cx="764399" cy="332509"/>
          </a:xfrm>
        </p:grpSpPr>
        <p:sp>
          <p:nvSpPr>
            <p:cNvPr id="524" name="Google Shape;524;p34"/>
            <p:cNvSpPr/>
            <p:nvPr/>
          </p:nvSpPr>
          <p:spPr>
            <a:xfrm>
              <a:off x="0" y="0"/>
              <a:ext cx="764399" cy="284884"/>
            </a:xfrm>
            <a:custGeom>
              <a:rect b="b" l="l" r="r" t="t"/>
              <a:pathLst>
                <a:path extrusionOk="0" h="284884" w="764399">
                  <a:moveTo>
                    <a:pt x="0" y="0"/>
                  </a:moveTo>
                  <a:lnTo>
                    <a:pt x="764399" y="0"/>
                  </a:lnTo>
                  <a:lnTo>
                    <a:pt x="764399" y="284884"/>
                  </a:lnTo>
                  <a:lnTo>
                    <a:pt x="0" y="284884"/>
                  </a:lnTo>
                  <a:close/>
                </a:path>
              </a:pathLst>
            </a:custGeom>
            <a:solidFill>
              <a:srgbClr val="C3493B"/>
            </a:solidFill>
            <a:ln>
              <a:noFill/>
            </a:ln>
          </p:spPr>
        </p:sp>
        <p:sp>
          <p:nvSpPr>
            <p:cNvPr id="525" name="Google Shape;525;p34"/>
            <p:cNvSpPr txBox="1"/>
            <p:nvPr/>
          </p:nvSpPr>
          <p:spPr>
            <a:xfrm>
              <a:off x="0" y="-47625"/>
              <a:ext cx="764399" cy="3325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34"/>
          <p:cNvGrpSpPr/>
          <p:nvPr/>
        </p:nvGrpSpPr>
        <p:grpSpPr>
          <a:xfrm>
            <a:off x="4505312" y="8316351"/>
            <a:ext cx="3518292" cy="1262495"/>
            <a:chOff x="0" y="-47625"/>
            <a:chExt cx="926628" cy="332509"/>
          </a:xfrm>
        </p:grpSpPr>
        <p:sp>
          <p:nvSpPr>
            <p:cNvPr id="527" name="Google Shape;527;p34"/>
            <p:cNvSpPr/>
            <p:nvPr/>
          </p:nvSpPr>
          <p:spPr>
            <a:xfrm>
              <a:off x="0" y="0"/>
              <a:ext cx="926628" cy="284884"/>
            </a:xfrm>
            <a:custGeom>
              <a:rect b="b" l="l" r="r" t="t"/>
              <a:pathLst>
                <a:path extrusionOk="0" h="284884" w="926628">
                  <a:moveTo>
                    <a:pt x="0" y="0"/>
                  </a:moveTo>
                  <a:lnTo>
                    <a:pt x="926628" y="0"/>
                  </a:lnTo>
                  <a:lnTo>
                    <a:pt x="926628" y="284884"/>
                  </a:lnTo>
                  <a:lnTo>
                    <a:pt x="0" y="284884"/>
                  </a:lnTo>
                  <a:close/>
                </a:path>
              </a:pathLst>
            </a:custGeom>
            <a:solidFill>
              <a:srgbClr val="C3493B"/>
            </a:solidFill>
            <a:ln>
              <a:noFill/>
            </a:ln>
          </p:spPr>
        </p:sp>
        <p:sp>
          <p:nvSpPr>
            <p:cNvPr id="528" name="Google Shape;528;p34"/>
            <p:cNvSpPr txBox="1"/>
            <p:nvPr/>
          </p:nvSpPr>
          <p:spPr>
            <a:xfrm>
              <a:off x="0" y="-47625"/>
              <a:ext cx="926628" cy="3325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34"/>
          <p:cNvGrpSpPr/>
          <p:nvPr/>
        </p:nvGrpSpPr>
        <p:grpSpPr>
          <a:xfrm>
            <a:off x="8785604" y="8316351"/>
            <a:ext cx="8473696" cy="1262495"/>
            <a:chOff x="0" y="-47625"/>
            <a:chExt cx="2231755" cy="332509"/>
          </a:xfrm>
        </p:grpSpPr>
        <p:sp>
          <p:nvSpPr>
            <p:cNvPr id="530" name="Google Shape;530;p34"/>
            <p:cNvSpPr/>
            <p:nvPr/>
          </p:nvSpPr>
          <p:spPr>
            <a:xfrm>
              <a:off x="0" y="0"/>
              <a:ext cx="2231755" cy="284884"/>
            </a:xfrm>
            <a:custGeom>
              <a:rect b="b" l="l" r="r" t="t"/>
              <a:pathLst>
                <a:path extrusionOk="0" h="284884" w="2231755">
                  <a:moveTo>
                    <a:pt x="0" y="0"/>
                  </a:moveTo>
                  <a:lnTo>
                    <a:pt x="2231755" y="0"/>
                  </a:lnTo>
                  <a:lnTo>
                    <a:pt x="2231755" y="284884"/>
                  </a:lnTo>
                  <a:lnTo>
                    <a:pt x="0" y="284884"/>
                  </a:lnTo>
                  <a:close/>
                </a:path>
              </a:pathLst>
            </a:custGeom>
            <a:solidFill>
              <a:srgbClr val="282828"/>
            </a:solidFill>
            <a:ln>
              <a:noFill/>
            </a:ln>
          </p:spPr>
        </p:sp>
        <p:sp>
          <p:nvSpPr>
            <p:cNvPr id="531" name="Google Shape;531;p34"/>
            <p:cNvSpPr txBox="1"/>
            <p:nvPr/>
          </p:nvSpPr>
          <p:spPr>
            <a:xfrm>
              <a:off x="0" y="-47625"/>
              <a:ext cx="2231755" cy="3325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4"/>
          <p:cNvSpPr txBox="1"/>
          <p:nvPr/>
        </p:nvSpPr>
        <p:spPr>
          <a:xfrm>
            <a:off x="783918" y="855896"/>
            <a:ext cx="59232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282828"/>
                </a:solidFill>
                <a:latin typeface="Alata"/>
                <a:ea typeface="Alata"/>
                <a:cs typeface="Alata"/>
                <a:sym typeface="Alata"/>
              </a:rPr>
              <a:t>CONTACT US</a:t>
            </a:r>
            <a:endParaRPr/>
          </a:p>
        </p:txBody>
      </p:sp>
      <p:sp>
        <p:nvSpPr>
          <p:cNvPr id="533" name="Google Shape;533;p34"/>
          <p:cNvSpPr txBox="1"/>
          <p:nvPr/>
        </p:nvSpPr>
        <p:spPr>
          <a:xfrm>
            <a:off x="1028700" y="8832589"/>
            <a:ext cx="2716762"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0F0F0"/>
                </a:solidFill>
                <a:latin typeface="Blinker"/>
                <a:ea typeface="Blinker"/>
                <a:cs typeface="Blinker"/>
                <a:sym typeface="Blinker"/>
              </a:rPr>
              <a:t>reallygreatsite.com</a:t>
            </a:r>
            <a:endParaRPr/>
          </a:p>
        </p:txBody>
      </p:sp>
      <p:sp>
        <p:nvSpPr>
          <p:cNvPr id="534" name="Google Shape;534;p34"/>
          <p:cNvSpPr txBox="1"/>
          <p:nvPr/>
        </p:nvSpPr>
        <p:spPr>
          <a:xfrm>
            <a:off x="4751499" y="8832589"/>
            <a:ext cx="3272104"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0F0F0"/>
                </a:solidFill>
                <a:latin typeface="Blinker"/>
                <a:ea typeface="Blinker"/>
                <a:cs typeface="Blinker"/>
                <a:sym typeface="Blinker"/>
              </a:rPr>
              <a:t>hello@reallygreatsite.com</a:t>
            </a:r>
            <a:endParaRPr/>
          </a:p>
        </p:txBody>
      </p:sp>
      <p:sp>
        <p:nvSpPr>
          <p:cNvPr id="535" name="Google Shape;535;p34"/>
          <p:cNvSpPr txBox="1"/>
          <p:nvPr/>
        </p:nvSpPr>
        <p:spPr>
          <a:xfrm>
            <a:off x="9144000" y="8832589"/>
            <a:ext cx="4887971"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0F0F0"/>
                </a:solidFill>
                <a:latin typeface="Blinker"/>
                <a:ea typeface="Blinker"/>
                <a:cs typeface="Blinker"/>
                <a:sym typeface="Blinker"/>
              </a:rPr>
              <a:t>123 Anywhere St., Any City,ST 12345</a:t>
            </a:r>
            <a:endParaRPr/>
          </a:p>
        </p:txBody>
      </p:sp>
      <p:sp>
        <p:nvSpPr>
          <p:cNvPr id="536" name="Google Shape;536;p34"/>
          <p:cNvSpPr txBox="1"/>
          <p:nvPr/>
        </p:nvSpPr>
        <p:spPr>
          <a:xfrm>
            <a:off x="843134" y="4209164"/>
            <a:ext cx="5195400" cy="3454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282828"/>
                </a:solidFill>
                <a:latin typeface="Blinker"/>
                <a:ea typeface="Blinker"/>
                <a:cs typeface="Blinker"/>
                <a:sym typeface="Blinker"/>
              </a:rPr>
              <a:t>laboris dolor aliquip mollit in nisi veniam non aliquip est non sunt nisi ullamco et deserunt enim magna consectetur excepteur exercitation reprehenderit labore ullamco eiusmod officia nulla eu ullamco quis officia est esse minim ipsum magna quis cillum culpa sunt ad proident velit est et adipisicing deserunt veniam nostrud duis fugiat id laboris adipisicing ex</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2828"/>
        </a:solidFill>
      </p:bgPr>
    </p:bg>
    <p:spTree>
      <p:nvGrpSpPr>
        <p:cNvPr id="540" name="Shape 540"/>
        <p:cNvGrpSpPr/>
        <p:nvPr/>
      </p:nvGrpSpPr>
      <p:grpSpPr>
        <a:xfrm>
          <a:off x="0" y="0"/>
          <a:ext cx="0" cy="0"/>
          <a:chOff x="0" y="0"/>
          <a:chExt cx="0" cy="0"/>
        </a:xfrm>
      </p:grpSpPr>
      <p:grpSp>
        <p:nvGrpSpPr>
          <p:cNvPr id="541" name="Google Shape;541;p35"/>
          <p:cNvGrpSpPr/>
          <p:nvPr/>
        </p:nvGrpSpPr>
        <p:grpSpPr>
          <a:xfrm>
            <a:off x="774218" y="2177400"/>
            <a:ext cx="5097641" cy="7508818"/>
            <a:chOff x="0" y="-28575"/>
            <a:chExt cx="1342589" cy="1977631"/>
          </a:xfrm>
        </p:grpSpPr>
        <p:sp>
          <p:nvSpPr>
            <p:cNvPr id="542" name="Google Shape;542;p3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35"/>
          <p:cNvGrpSpPr/>
          <p:nvPr/>
        </p:nvGrpSpPr>
        <p:grpSpPr>
          <a:xfrm>
            <a:off x="6109984" y="2177400"/>
            <a:ext cx="11512980" cy="7508818"/>
            <a:chOff x="0" y="-28575"/>
            <a:chExt cx="3032225" cy="1977631"/>
          </a:xfrm>
        </p:grpSpPr>
        <p:sp>
          <p:nvSpPr>
            <p:cNvPr id="545" name="Google Shape;545;p3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35"/>
          <p:cNvGrpSpPr/>
          <p:nvPr/>
        </p:nvGrpSpPr>
        <p:grpSpPr>
          <a:xfrm>
            <a:off x="1139005" y="2458118"/>
            <a:ext cx="4368067" cy="755733"/>
            <a:chOff x="0" y="-28575"/>
            <a:chExt cx="1150437" cy="199041"/>
          </a:xfrm>
        </p:grpSpPr>
        <p:sp>
          <p:nvSpPr>
            <p:cNvPr id="548" name="Google Shape;548;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8282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35"/>
          <p:cNvGrpSpPr/>
          <p:nvPr/>
        </p:nvGrpSpPr>
        <p:grpSpPr>
          <a:xfrm>
            <a:off x="9682440" y="2458118"/>
            <a:ext cx="4368067" cy="755733"/>
            <a:chOff x="0" y="-28575"/>
            <a:chExt cx="1150437" cy="199041"/>
          </a:xfrm>
        </p:grpSpPr>
        <p:sp>
          <p:nvSpPr>
            <p:cNvPr id="551" name="Google Shape;551;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8282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35"/>
          <p:cNvGrpSpPr/>
          <p:nvPr/>
        </p:nvGrpSpPr>
        <p:grpSpPr>
          <a:xfrm>
            <a:off x="1139005" y="7092517"/>
            <a:ext cx="4368067" cy="755733"/>
            <a:chOff x="0" y="-28575"/>
            <a:chExt cx="1150437" cy="199041"/>
          </a:xfrm>
        </p:grpSpPr>
        <p:sp>
          <p:nvSpPr>
            <p:cNvPr id="554" name="Google Shape;554;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8282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35"/>
          <p:cNvGrpSpPr/>
          <p:nvPr/>
        </p:nvGrpSpPr>
        <p:grpSpPr>
          <a:xfrm>
            <a:off x="1981355" y="8050335"/>
            <a:ext cx="754204" cy="780719"/>
            <a:chOff x="0" y="-28575"/>
            <a:chExt cx="812800" cy="841375"/>
          </a:xfrm>
        </p:grpSpPr>
        <p:sp>
          <p:nvSpPr>
            <p:cNvPr id="557" name="Google Shape;557;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8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35"/>
          <p:cNvGrpSpPr/>
          <p:nvPr/>
        </p:nvGrpSpPr>
        <p:grpSpPr>
          <a:xfrm>
            <a:off x="2914918" y="8050335"/>
            <a:ext cx="754204" cy="780719"/>
            <a:chOff x="0" y="-28575"/>
            <a:chExt cx="812800" cy="841375"/>
          </a:xfrm>
        </p:grpSpPr>
        <p:sp>
          <p:nvSpPr>
            <p:cNvPr id="560" name="Google Shape;560;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349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35"/>
          <p:cNvGrpSpPr/>
          <p:nvPr/>
        </p:nvGrpSpPr>
        <p:grpSpPr>
          <a:xfrm>
            <a:off x="3848480" y="8050335"/>
            <a:ext cx="754204" cy="780719"/>
            <a:chOff x="0" y="-28575"/>
            <a:chExt cx="812800" cy="841375"/>
          </a:xfrm>
        </p:grpSpPr>
        <p:sp>
          <p:nvSpPr>
            <p:cNvPr id="563" name="Google Shape;563;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0F0F0"/>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5" name="Google Shape;565;p35"/>
          <p:cNvSpPr txBox="1"/>
          <p:nvPr/>
        </p:nvSpPr>
        <p:spPr>
          <a:xfrm>
            <a:off x="1232396" y="3304166"/>
            <a:ext cx="4181285" cy="66116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282828"/>
                </a:solidFill>
                <a:latin typeface="Blinker"/>
                <a:ea typeface="Blinker"/>
                <a:cs typeface="Blinker"/>
                <a:sym typeface="Blinker"/>
              </a:rPr>
              <a:t>This presentation template</a:t>
            </a:r>
            <a:endParaRPr/>
          </a:p>
          <a:p>
            <a:pPr indent="0" lvl="0" marL="0" marR="0" rtl="0" algn="ctr">
              <a:lnSpc>
                <a:spcPct val="122010"/>
              </a:lnSpc>
              <a:spcBef>
                <a:spcPts val="0"/>
              </a:spcBef>
              <a:spcAft>
                <a:spcPts val="0"/>
              </a:spcAft>
              <a:buNone/>
            </a:pPr>
            <a:r>
              <a:rPr b="0" i="0" lang="en-US" sz="2199" u="none" cap="none" strike="noStrike">
                <a:solidFill>
                  <a:srgbClr val="282828"/>
                </a:solidFill>
                <a:latin typeface="Blinker"/>
                <a:ea typeface="Blinker"/>
                <a:cs typeface="Blinker"/>
                <a:sym typeface="Blinker"/>
              </a:rPr>
              <a:t>uses the following free fonts:</a:t>
            </a:r>
            <a:endParaRPr/>
          </a:p>
        </p:txBody>
      </p:sp>
      <p:sp>
        <p:nvSpPr>
          <p:cNvPr id="566" name="Google Shape;566;p35"/>
          <p:cNvSpPr txBox="1"/>
          <p:nvPr/>
        </p:nvSpPr>
        <p:spPr>
          <a:xfrm>
            <a:off x="1189132" y="6644626"/>
            <a:ext cx="4368067" cy="327787"/>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282828"/>
                </a:solidFill>
                <a:latin typeface="Blinker"/>
                <a:ea typeface="Blinker"/>
                <a:cs typeface="Blinker"/>
                <a:sym typeface="Blinker"/>
              </a:rPr>
              <a:t>You can find these fonts online too.</a:t>
            </a:r>
            <a:endParaRPr/>
          </a:p>
        </p:txBody>
      </p:sp>
      <p:sp>
        <p:nvSpPr>
          <p:cNvPr id="567" name="Google Shape;567;p35"/>
          <p:cNvSpPr txBox="1"/>
          <p:nvPr/>
        </p:nvSpPr>
        <p:spPr>
          <a:xfrm>
            <a:off x="1716720" y="4241453"/>
            <a:ext cx="3150600" cy="216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200" u="none" cap="none" strike="noStrike">
                <a:solidFill>
                  <a:srgbClr val="282828"/>
                </a:solidFill>
                <a:latin typeface="Blinker"/>
                <a:ea typeface="Blinker"/>
                <a:cs typeface="Blinker"/>
                <a:sym typeface="Blinker"/>
              </a:rPr>
              <a:t>TITLES:</a:t>
            </a:r>
            <a:endParaRPr/>
          </a:p>
          <a:p>
            <a:pPr indent="0" lvl="0" marL="0" marR="0" rtl="0" algn="ctr">
              <a:lnSpc>
                <a:spcPct val="80000"/>
              </a:lnSpc>
              <a:spcBef>
                <a:spcPts val="0"/>
              </a:spcBef>
              <a:spcAft>
                <a:spcPts val="0"/>
              </a:spcAft>
              <a:buNone/>
            </a:pPr>
            <a:r>
              <a:rPr b="1" i="0" lang="en-US" sz="2200" u="none" cap="none" strike="noStrike">
                <a:solidFill>
                  <a:srgbClr val="282828"/>
                </a:solidFill>
                <a:latin typeface="Blinker"/>
                <a:ea typeface="Blinker"/>
                <a:cs typeface="Blinker"/>
                <a:sym typeface="Blinker"/>
              </a:rPr>
              <a:t>Alata</a:t>
            </a:r>
            <a:endParaRPr/>
          </a:p>
          <a:p>
            <a:pPr indent="0" lvl="0" marL="0" marR="0" rtl="0" algn="ctr">
              <a:lnSpc>
                <a:spcPct val="80000"/>
              </a:lnSpc>
              <a:spcBef>
                <a:spcPts val="0"/>
              </a:spcBef>
              <a:spcAft>
                <a:spcPts val="0"/>
              </a:spcAft>
              <a:buNone/>
            </a:pPr>
            <a:r>
              <a:t/>
            </a:r>
            <a:endParaRPr b="1" i="0" sz="2200" u="none" cap="none" strike="noStrike">
              <a:solidFill>
                <a:srgbClr val="282828"/>
              </a:solidFill>
              <a:latin typeface="Blinker"/>
              <a:ea typeface="Blinker"/>
              <a:cs typeface="Blinker"/>
              <a:sym typeface="Blinker"/>
            </a:endParaRPr>
          </a:p>
          <a:p>
            <a:pPr indent="0" lvl="0" marL="0" marR="0" rtl="0" algn="ctr">
              <a:lnSpc>
                <a:spcPct val="80000"/>
              </a:lnSpc>
              <a:spcBef>
                <a:spcPts val="0"/>
              </a:spcBef>
              <a:spcAft>
                <a:spcPts val="0"/>
              </a:spcAft>
              <a:buNone/>
            </a:pPr>
            <a:r>
              <a:rPr b="1" i="0" lang="en-US" sz="2200" u="none" cap="none" strike="noStrike">
                <a:solidFill>
                  <a:srgbClr val="282828"/>
                </a:solidFill>
                <a:latin typeface="Blinker"/>
                <a:ea typeface="Blinker"/>
                <a:cs typeface="Blinker"/>
                <a:sym typeface="Blinker"/>
              </a:rPr>
              <a:t>HEADERS:</a:t>
            </a:r>
            <a:endParaRPr/>
          </a:p>
          <a:p>
            <a:pPr indent="0" lvl="0" marL="0" marR="0" rtl="0" algn="ctr">
              <a:lnSpc>
                <a:spcPct val="80000"/>
              </a:lnSpc>
              <a:spcBef>
                <a:spcPts val="0"/>
              </a:spcBef>
              <a:spcAft>
                <a:spcPts val="0"/>
              </a:spcAft>
              <a:buNone/>
            </a:pPr>
            <a:r>
              <a:rPr b="1" i="0" lang="en-US" sz="2200" u="none" cap="none" strike="noStrike">
                <a:solidFill>
                  <a:srgbClr val="282828"/>
                </a:solidFill>
                <a:latin typeface="Blinker"/>
                <a:ea typeface="Blinker"/>
                <a:cs typeface="Blinker"/>
                <a:sym typeface="Blinker"/>
              </a:rPr>
              <a:t>BLINKER</a:t>
            </a:r>
            <a:endParaRPr/>
          </a:p>
          <a:p>
            <a:pPr indent="0" lvl="0" marL="0" marR="0" rtl="0" algn="ctr">
              <a:lnSpc>
                <a:spcPct val="80000"/>
              </a:lnSpc>
              <a:spcBef>
                <a:spcPts val="0"/>
              </a:spcBef>
              <a:spcAft>
                <a:spcPts val="0"/>
              </a:spcAft>
              <a:buNone/>
            </a:pPr>
            <a:r>
              <a:t/>
            </a:r>
            <a:endParaRPr b="1" i="0" sz="2200" u="none" cap="none" strike="noStrike">
              <a:solidFill>
                <a:srgbClr val="282828"/>
              </a:solidFill>
              <a:latin typeface="Blinker"/>
              <a:ea typeface="Blinker"/>
              <a:cs typeface="Blinker"/>
              <a:sym typeface="Blinker"/>
            </a:endParaRPr>
          </a:p>
          <a:p>
            <a:pPr indent="0" lvl="0" marL="0" marR="0" rtl="0" algn="ctr">
              <a:lnSpc>
                <a:spcPct val="80000"/>
              </a:lnSpc>
              <a:spcBef>
                <a:spcPts val="0"/>
              </a:spcBef>
              <a:spcAft>
                <a:spcPts val="0"/>
              </a:spcAft>
              <a:buNone/>
            </a:pPr>
            <a:r>
              <a:rPr b="1" i="0" lang="en-US" sz="2200" u="none" cap="none" strike="noStrike">
                <a:solidFill>
                  <a:srgbClr val="282828"/>
                </a:solidFill>
                <a:latin typeface="Blinker"/>
                <a:ea typeface="Blinker"/>
                <a:cs typeface="Blinker"/>
                <a:sym typeface="Blinker"/>
              </a:rPr>
              <a:t>BODY COPY:</a:t>
            </a:r>
            <a:endParaRPr/>
          </a:p>
          <a:p>
            <a:pPr indent="0" lvl="0" marL="0" marR="0" rtl="0" algn="ctr">
              <a:lnSpc>
                <a:spcPct val="80000"/>
              </a:lnSpc>
              <a:spcBef>
                <a:spcPts val="0"/>
              </a:spcBef>
              <a:spcAft>
                <a:spcPts val="0"/>
              </a:spcAft>
              <a:buNone/>
            </a:pPr>
            <a:r>
              <a:rPr b="1" i="0" lang="en-US" sz="2200" u="none" cap="none" strike="noStrike">
                <a:solidFill>
                  <a:srgbClr val="282828"/>
                </a:solidFill>
                <a:latin typeface="Blinker"/>
                <a:ea typeface="Blinker"/>
                <a:cs typeface="Blinker"/>
                <a:sym typeface="Blinker"/>
              </a:rPr>
              <a:t>BLINKER</a:t>
            </a:r>
            <a:endParaRPr/>
          </a:p>
        </p:txBody>
      </p:sp>
      <p:sp>
        <p:nvSpPr>
          <p:cNvPr id="568" name="Google Shape;568;p35"/>
          <p:cNvSpPr txBox="1"/>
          <p:nvPr/>
        </p:nvSpPr>
        <p:spPr>
          <a:xfrm>
            <a:off x="1747770" y="89640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82828"/>
                </a:solidFill>
                <a:latin typeface="Blinker"/>
                <a:ea typeface="Blinker"/>
                <a:cs typeface="Blinker"/>
                <a:sym typeface="Blinker"/>
              </a:rPr>
              <a:t>#282828</a:t>
            </a:r>
            <a:endParaRPr/>
          </a:p>
        </p:txBody>
      </p:sp>
      <p:sp>
        <p:nvSpPr>
          <p:cNvPr id="569" name="Google Shape;569;p35"/>
          <p:cNvSpPr txBox="1"/>
          <p:nvPr/>
        </p:nvSpPr>
        <p:spPr>
          <a:xfrm>
            <a:off x="2681333" y="89640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82828"/>
                </a:solidFill>
                <a:latin typeface="Blinker"/>
                <a:ea typeface="Blinker"/>
                <a:cs typeface="Blinker"/>
                <a:sym typeface="Blinker"/>
              </a:rPr>
              <a:t>#C3493B</a:t>
            </a:r>
            <a:endParaRPr/>
          </a:p>
        </p:txBody>
      </p:sp>
      <p:sp>
        <p:nvSpPr>
          <p:cNvPr id="570" name="Google Shape;570;p35"/>
          <p:cNvSpPr txBox="1"/>
          <p:nvPr/>
        </p:nvSpPr>
        <p:spPr>
          <a:xfrm>
            <a:off x="3614896" y="89640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82828"/>
                </a:solidFill>
                <a:latin typeface="Blinker"/>
                <a:ea typeface="Blinker"/>
                <a:cs typeface="Blinker"/>
                <a:sym typeface="Blinker"/>
              </a:rPr>
              <a:t>#F0F0F0</a:t>
            </a:r>
            <a:endParaRPr/>
          </a:p>
        </p:txBody>
      </p:sp>
      <p:sp>
        <p:nvSpPr>
          <p:cNvPr id="571" name="Google Shape;571;p35"/>
          <p:cNvSpPr txBox="1"/>
          <p:nvPr/>
        </p:nvSpPr>
        <p:spPr>
          <a:xfrm>
            <a:off x="4246534" y="1691409"/>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0F0F0"/>
                </a:solidFill>
                <a:latin typeface="Blinker"/>
                <a:ea typeface="Blinker"/>
                <a:cs typeface="Blinker"/>
                <a:sym typeface="Blinker"/>
              </a:rPr>
              <a:t>Use these design resources in your Canva Presentation.</a:t>
            </a:r>
            <a:endParaRPr/>
          </a:p>
        </p:txBody>
      </p:sp>
      <p:sp>
        <p:nvSpPr>
          <p:cNvPr id="572" name="Google Shape;572;p35"/>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C3493B"/>
                </a:solidFill>
                <a:latin typeface="Blinker"/>
                <a:ea typeface="Blinker"/>
                <a:cs typeface="Blinker"/>
                <a:sym typeface="Blinker"/>
              </a:rPr>
              <a:t>DON'T FORGET TO DELETE THIS PAGE BEFORE PRESENTING. </a:t>
            </a:r>
            <a:endParaRPr/>
          </a:p>
        </p:txBody>
      </p:sp>
      <p:sp>
        <p:nvSpPr>
          <p:cNvPr id="573" name="Google Shape;573;p35"/>
          <p:cNvSpPr txBox="1"/>
          <p:nvPr/>
        </p:nvSpPr>
        <p:spPr>
          <a:xfrm>
            <a:off x="4558030" y="310284"/>
            <a:ext cx="9492477"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0F0F0"/>
                </a:solidFill>
                <a:latin typeface="Alata"/>
                <a:ea typeface="Alata"/>
                <a:cs typeface="Alata"/>
                <a:sym typeface="Alata"/>
              </a:rPr>
              <a:t>RESOURCE PAGE</a:t>
            </a:r>
            <a:endParaRPr/>
          </a:p>
        </p:txBody>
      </p:sp>
      <p:sp>
        <p:nvSpPr>
          <p:cNvPr id="574" name="Google Shape;574;p35"/>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1" marL="0" marR="0" rtl="0" algn="ctr">
              <a:lnSpc>
                <a:spcPct val="122008"/>
              </a:lnSpc>
              <a:spcBef>
                <a:spcPts val="0"/>
              </a:spcBef>
              <a:spcAft>
                <a:spcPts val="0"/>
              </a:spcAft>
              <a:buNone/>
            </a:pPr>
            <a:r>
              <a:rPr b="1" i="0" lang="en-US" sz="2499" u="none" cap="none" strike="noStrike">
                <a:solidFill>
                  <a:srgbClr val="282828"/>
                </a:solidFill>
                <a:latin typeface="Blinker"/>
                <a:ea typeface="Blinker"/>
                <a:cs typeface="Blinker"/>
                <a:sym typeface="Blinker"/>
              </a:rPr>
              <a:t>FONTS</a:t>
            </a:r>
            <a:endParaRPr/>
          </a:p>
        </p:txBody>
      </p:sp>
      <p:sp>
        <p:nvSpPr>
          <p:cNvPr id="575" name="Google Shape;575;p35"/>
          <p:cNvSpPr txBox="1"/>
          <p:nvPr/>
        </p:nvSpPr>
        <p:spPr>
          <a:xfrm>
            <a:off x="10291206"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82828"/>
                </a:solidFill>
                <a:latin typeface="Blinker"/>
                <a:ea typeface="Blinker"/>
                <a:cs typeface="Blinker"/>
                <a:sym typeface="Blinker"/>
              </a:rPr>
              <a:t>DESIGN ELEMENTS</a:t>
            </a:r>
            <a:endParaRPr/>
          </a:p>
        </p:txBody>
      </p:sp>
      <p:sp>
        <p:nvSpPr>
          <p:cNvPr id="576" name="Google Shape;576;p35"/>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1" marL="0" marR="0" rtl="0" algn="ctr">
              <a:lnSpc>
                <a:spcPct val="122008"/>
              </a:lnSpc>
              <a:spcBef>
                <a:spcPts val="0"/>
              </a:spcBef>
              <a:spcAft>
                <a:spcPts val="0"/>
              </a:spcAft>
              <a:buNone/>
            </a:pPr>
            <a:r>
              <a:rPr b="1" i="0" lang="en-US" sz="2499" u="none" cap="none" strike="noStrike">
                <a:solidFill>
                  <a:srgbClr val="282828"/>
                </a:solidFill>
                <a:latin typeface="Blinker"/>
                <a:ea typeface="Blinker"/>
                <a:cs typeface="Blinker"/>
                <a:sym typeface="Blinker"/>
              </a:rPr>
              <a:t>COLORS</a:t>
            </a:r>
            <a:endParaRPr/>
          </a:p>
        </p:txBody>
      </p:sp>
      <p:grpSp>
        <p:nvGrpSpPr>
          <p:cNvPr id="577" name="Google Shape;577;p35"/>
          <p:cNvGrpSpPr/>
          <p:nvPr/>
        </p:nvGrpSpPr>
        <p:grpSpPr>
          <a:xfrm>
            <a:off x="6599076" y="3875034"/>
            <a:ext cx="10534797" cy="4824598"/>
            <a:chOff x="0" y="0"/>
            <a:chExt cx="14046395" cy="6432798"/>
          </a:xfrm>
        </p:grpSpPr>
        <p:sp>
          <p:nvSpPr>
            <p:cNvPr id="578" name="Google Shape;578;p35"/>
            <p:cNvSpPr/>
            <p:nvPr/>
          </p:nvSpPr>
          <p:spPr>
            <a:xfrm>
              <a:off x="11461217" y="1870738"/>
              <a:ext cx="987644" cy="849374"/>
            </a:xfrm>
            <a:custGeom>
              <a:rect b="b" l="l" r="r" t="t"/>
              <a:pathLst>
                <a:path extrusionOk="0" h="849374" w="987644">
                  <a:moveTo>
                    <a:pt x="0" y="0"/>
                  </a:moveTo>
                  <a:lnTo>
                    <a:pt x="987643" y="0"/>
                  </a:lnTo>
                  <a:lnTo>
                    <a:pt x="987643" y="849374"/>
                  </a:lnTo>
                  <a:lnTo>
                    <a:pt x="0" y="849374"/>
                  </a:lnTo>
                  <a:lnTo>
                    <a:pt x="0" y="0"/>
                  </a:lnTo>
                  <a:close/>
                </a:path>
              </a:pathLst>
            </a:custGeom>
            <a:blipFill rotWithShape="1">
              <a:blip r:embed="rId3">
                <a:alphaModFix/>
              </a:blip>
              <a:stretch>
                <a:fillRect b="0" l="0" r="0" t="0"/>
              </a:stretch>
            </a:blipFill>
            <a:ln>
              <a:noFill/>
            </a:ln>
          </p:spPr>
        </p:sp>
        <p:sp>
          <p:nvSpPr>
            <p:cNvPr id="579" name="Google Shape;579;p35"/>
            <p:cNvSpPr/>
            <p:nvPr/>
          </p:nvSpPr>
          <p:spPr>
            <a:xfrm>
              <a:off x="13267087" y="3512088"/>
              <a:ext cx="701959" cy="970044"/>
            </a:xfrm>
            <a:custGeom>
              <a:rect b="b" l="l" r="r" t="t"/>
              <a:pathLst>
                <a:path extrusionOk="0" h="970044" w="701959">
                  <a:moveTo>
                    <a:pt x="0" y="0"/>
                  </a:moveTo>
                  <a:lnTo>
                    <a:pt x="701959" y="0"/>
                  </a:lnTo>
                  <a:lnTo>
                    <a:pt x="701959" y="970044"/>
                  </a:lnTo>
                  <a:lnTo>
                    <a:pt x="0" y="970044"/>
                  </a:lnTo>
                  <a:lnTo>
                    <a:pt x="0" y="0"/>
                  </a:lnTo>
                  <a:close/>
                </a:path>
              </a:pathLst>
            </a:custGeom>
            <a:blipFill rotWithShape="1">
              <a:blip r:embed="rId4">
                <a:alphaModFix/>
              </a:blip>
              <a:stretch>
                <a:fillRect b="0" l="0" r="0" t="0"/>
              </a:stretch>
            </a:blipFill>
            <a:ln>
              <a:noFill/>
            </a:ln>
          </p:spPr>
        </p:sp>
        <p:sp>
          <p:nvSpPr>
            <p:cNvPr id="580" name="Google Shape;580;p35"/>
            <p:cNvSpPr/>
            <p:nvPr/>
          </p:nvSpPr>
          <p:spPr>
            <a:xfrm>
              <a:off x="11666331" y="3615437"/>
              <a:ext cx="578322" cy="866695"/>
            </a:xfrm>
            <a:custGeom>
              <a:rect b="b" l="l" r="r" t="t"/>
              <a:pathLst>
                <a:path extrusionOk="0" h="866695" w="578322">
                  <a:moveTo>
                    <a:pt x="0" y="0"/>
                  </a:moveTo>
                  <a:lnTo>
                    <a:pt x="578322" y="0"/>
                  </a:lnTo>
                  <a:lnTo>
                    <a:pt x="578322" y="866695"/>
                  </a:lnTo>
                  <a:lnTo>
                    <a:pt x="0" y="866695"/>
                  </a:lnTo>
                  <a:lnTo>
                    <a:pt x="0" y="0"/>
                  </a:lnTo>
                  <a:close/>
                </a:path>
              </a:pathLst>
            </a:custGeom>
            <a:blipFill rotWithShape="1">
              <a:blip r:embed="rId5">
                <a:alphaModFix/>
              </a:blip>
              <a:stretch>
                <a:fillRect b="0" l="0" r="0" t="0"/>
              </a:stretch>
            </a:blipFill>
            <a:ln>
              <a:noFill/>
            </a:ln>
          </p:spPr>
        </p:sp>
        <p:sp>
          <p:nvSpPr>
            <p:cNvPr id="581" name="Google Shape;581;p35"/>
            <p:cNvSpPr/>
            <p:nvPr/>
          </p:nvSpPr>
          <p:spPr>
            <a:xfrm>
              <a:off x="13087275" y="5355942"/>
              <a:ext cx="959120" cy="866695"/>
            </a:xfrm>
            <a:custGeom>
              <a:rect b="b" l="l" r="r" t="t"/>
              <a:pathLst>
                <a:path extrusionOk="0" h="866695" w="959120">
                  <a:moveTo>
                    <a:pt x="0" y="0"/>
                  </a:moveTo>
                  <a:lnTo>
                    <a:pt x="959119" y="0"/>
                  </a:lnTo>
                  <a:lnTo>
                    <a:pt x="959119" y="866696"/>
                  </a:lnTo>
                  <a:lnTo>
                    <a:pt x="0" y="866696"/>
                  </a:lnTo>
                  <a:lnTo>
                    <a:pt x="0" y="0"/>
                  </a:lnTo>
                  <a:close/>
                </a:path>
              </a:pathLst>
            </a:custGeom>
            <a:blipFill rotWithShape="1">
              <a:blip r:embed="rId6">
                <a:alphaModFix/>
              </a:blip>
              <a:stretch>
                <a:fillRect b="0" l="0" r="0" t="0"/>
              </a:stretch>
            </a:blipFill>
            <a:ln>
              <a:noFill/>
            </a:ln>
          </p:spPr>
        </p:sp>
        <p:sp>
          <p:nvSpPr>
            <p:cNvPr id="582" name="Google Shape;582;p35"/>
            <p:cNvSpPr/>
            <p:nvPr/>
          </p:nvSpPr>
          <p:spPr>
            <a:xfrm>
              <a:off x="13087275" y="51674"/>
              <a:ext cx="866695" cy="866695"/>
            </a:xfrm>
            <a:custGeom>
              <a:rect b="b" l="l" r="r" t="t"/>
              <a:pathLst>
                <a:path extrusionOk="0" h="866695" w="866695">
                  <a:moveTo>
                    <a:pt x="0" y="0"/>
                  </a:moveTo>
                  <a:lnTo>
                    <a:pt x="866695" y="0"/>
                  </a:lnTo>
                  <a:lnTo>
                    <a:pt x="866695" y="866696"/>
                  </a:lnTo>
                  <a:lnTo>
                    <a:pt x="0" y="866696"/>
                  </a:lnTo>
                  <a:lnTo>
                    <a:pt x="0" y="0"/>
                  </a:lnTo>
                  <a:close/>
                </a:path>
              </a:pathLst>
            </a:custGeom>
            <a:blipFill rotWithShape="1">
              <a:blip r:embed="rId7">
                <a:alphaModFix/>
              </a:blip>
              <a:stretch>
                <a:fillRect b="0" l="0" r="0" t="0"/>
              </a:stretch>
            </a:blipFill>
            <a:ln>
              <a:noFill/>
            </a:ln>
          </p:spPr>
        </p:sp>
        <p:sp>
          <p:nvSpPr>
            <p:cNvPr id="583" name="Google Shape;583;p35"/>
            <p:cNvSpPr/>
            <p:nvPr/>
          </p:nvSpPr>
          <p:spPr>
            <a:xfrm>
              <a:off x="11351372" y="60335"/>
              <a:ext cx="1185761" cy="728704"/>
            </a:xfrm>
            <a:custGeom>
              <a:rect b="b" l="l" r="r" t="t"/>
              <a:pathLst>
                <a:path extrusionOk="0" h="728704" w="1185761">
                  <a:moveTo>
                    <a:pt x="0" y="0"/>
                  </a:moveTo>
                  <a:lnTo>
                    <a:pt x="1185761" y="0"/>
                  </a:lnTo>
                  <a:lnTo>
                    <a:pt x="1185761" y="728704"/>
                  </a:lnTo>
                  <a:lnTo>
                    <a:pt x="0" y="728704"/>
                  </a:lnTo>
                  <a:lnTo>
                    <a:pt x="0" y="0"/>
                  </a:lnTo>
                  <a:close/>
                </a:path>
              </a:pathLst>
            </a:custGeom>
            <a:blipFill rotWithShape="1">
              <a:blip r:embed="rId8">
                <a:alphaModFix/>
              </a:blip>
              <a:stretch>
                <a:fillRect b="0" l="0" r="0" t="0"/>
              </a:stretch>
            </a:blipFill>
            <a:ln>
              <a:noFill/>
            </a:ln>
          </p:spPr>
        </p:sp>
        <p:sp>
          <p:nvSpPr>
            <p:cNvPr id="584" name="Google Shape;584;p35"/>
            <p:cNvSpPr/>
            <p:nvPr/>
          </p:nvSpPr>
          <p:spPr>
            <a:xfrm>
              <a:off x="12999003" y="1870738"/>
              <a:ext cx="970044" cy="970044"/>
            </a:xfrm>
            <a:custGeom>
              <a:rect b="b" l="l" r="r" t="t"/>
              <a:pathLst>
                <a:path extrusionOk="0" h="970044" w="970044">
                  <a:moveTo>
                    <a:pt x="0" y="0"/>
                  </a:moveTo>
                  <a:lnTo>
                    <a:pt x="970043" y="0"/>
                  </a:lnTo>
                  <a:lnTo>
                    <a:pt x="970043" y="970044"/>
                  </a:lnTo>
                  <a:lnTo>
                    <a:pt x="0" y="970044"/>
                  </a:lnTo>
                  <a:lnTo>
                    <a:pt x="0" y="0"/>
                  </a:lnTo>
                  <a:close/>
                </a:path>
              </a:pathLst>
            </a:custGeom>
            <a:blipFill rotWithShape="1">
              <a:blip r:embed="rId9">
                <a:alphaModFix/>
              </a:blip>
              <a:stretch>
                <a:fillRect b="0" l="0" r="0" t="0"/>
              </a:stretch>
            </a:blipFill>
            <a:ln>
              <a:noFill/>
            </a:ln>
          </p:spPr>
        </p:sp>
        <p:sp>
          <p:nvSpPr>
            <p:cNvPr id="585" name="Google Shape;585;p35"/>
            <p:cNvSpPr/>
            <p:nvPr/>
          </p:nvSpPr>
          <p:spPr>
            <a:xfrm>
              <a:off x="11569150" y="5377457"/>
              <a:ext cx="675503" cy="970044"/>
            </a:xfrm>
            <a:custGeom>
              <a:rect b="b" l="l" r="r" t="t"/>
              <a:pathLst>
                <a:path extrusionOk="0" h="970044" w="675503">
                  <a:moveTo>
                    <a:pt x="0" y="0"/>
                  </a:moveTo>
                  <a:lnTo>
                    <a:pt x="675503" y="0"/>
                  </a:lnTo>
                  <a:lnTo>
                    <a:pt x="675503" y="970043"/>
                  </a:lnTo>
                  <a:lnTo>
                    <a:pt x="0" y="970043"/>
                  </a:lnTo>
                  <a:lnTo>
                    <a:pt x="0" y="0"/>
                  </a:lnTo>
                  <a:close/>
                </a:path>
              </a:pathLst>
            </a:custGeom>
            <a:blipFill rotWithShape="1">
              <a:blip r:embed="rId10">
                <a:alphaModFix/>
              </a:blip>
              <a:stretch>
                <a:fillRect b="0" l="0" r="0" t="0"/>
              </a:stretch>
            </a:blipFill>
            <a:ln>
              <a:noFill/>
            </a:ln>
          </p:spPr>
        </p:sp>
        <p:sp>
          <p:nvSpPr>
            <p:cNvPr id="586" name="Google Shape;586;p35"/>
            <p:cNvSpPr/>
            <p:nvPr/>
          </p:nvSpPr>
          <p:spPr>
            <a:xfrm>
              <a:off x="6941818" y="9531"/>
              <a:ext cx="851875" cy="970044"/>
            </a:xfrm>
            <a:custGeom>
              <a:rect b="b" l="l" r="r" t="t"/>
              <a:pathLst>
                <a:path extrusionOk="0" h="970044" w="851875">
                  <a:moveTo>
                    <a:pt x="0" y="0"/>
                  </a:moveTo>
                  <a:lnTo>
                    <a:pt x="851874" y="0"/>
                  </a:lnTo>
                  <a:lnTo>
                    <a:pt x="851874" y="970043"/>
                  </a:lnTo>
                  <a:lnTo>
                    <a:pt x="0" y="970043"/>
                  </a:lnTo>
                  <a:lnTo>
                    <a:pt x="0" y="0"/>
                  </a:lnTo>
                  <a:close/>
                </a:path>
              </a:pathLst>
            </a:custGeom>
            <a:blipFill rotWithShape="1">
              <a:blip r:embed="rId11">
                <a:alphaModFix/>
              </a:blip>
              <a:stretch>
                <a:fillRect b="0" l="0" r="0" t="0"/>
              </a:stretch>
            </a:blipFill>
            <a:ln>
              <a:noFill/>
            </a:ln>
          </p:spPr>
        </p:sp>
        <p:sp>
          <p:nvSpPr>
            <p:cNvPr id="587" name="Google Shape;587;p35"/>
            <p:cNvSpPr/>
            <p:nvPr/>
          </p:nvSpPr>
          <p:spPr>
            <a:xfrm>
              <a:off x="9755964" y="185528"/>
              <a:ext cx="1124699" cy="668685"/>
            </a:xfrm>
            <a:custGeom>
              <a:rect b="b" l="l" r="r" t="t"/>
              <a:pathLst>
                <a:path extrusionOk="0" h="668685" w="1124699">
                  <a:moveTo>
                    <a:pt x="0" y="0"/>
                  </a:moveTo>
                  <a:lnTo>
                    <a:pt x="1124699" y="0"/>
                  </a:lnTo>
                  <a:lnTo>
                    <a:pt x="1124699" y="668685"/>
                  </a:lnTo>
                  <a:lnTo>
                    <a:pt x="0" y="668685"/>
                  </a:lnTo>
                  <a:lnTo>
                    <a:pt x="0" y="0"/>
                  </a:lnTo>
                  <a:close/>
                </a:path>
              </a:pathLst>
            </a:custGeom>
            <a:blipFill rotWithShape="1">
              <a:blip r:embed="rId12">
                <a:alphaModFix/>
              </a:blip>
              <a:stretch>
                <a:fillRect b="0" l="0" r="0" t="0"/>
              </a:stretch>
            </a:blipFill>
            <a:ln>
              <a:noFill/>
            </a:ln>
          </p:spPr>
        </p:sp>
        <p:sp>
          <p:nvSpPr>
            <p:cNvPr id="588" name="Google Shape;588;p35"/>
            <p:cNvSpPr/>
            <p:nvPr/>
          </p:nvSpPr>
          <p:spPr>
            <a:xfrm>
              <a:off x="1349280" y="61205"/>
              <a:ext cx="866695" cy="866695"/>
            </a:xfrm>
            <a:custGeom>
              <a:rect b="b" l="l" r="r" t="t"/>
              <a:pathLst>
                <a:path extrusionOk="0" h="866695" w="866695">
                  <a:moveTo>
                    <a:pt x="0" y="0"/>
                  </a:moveTo>
                  <a:lnTo>
                    <a:pt x="866695" y="0"/>
                  </a:lnTo>
                  <a:lnTo>
                    <a:pt x="866695" y="866695"/>
                  </a:lnTo>
                  <a:lnTo>
                    <a:pt x="0" y="866695"/>
                  </a:lnTo>
                  <a:lnTo>
                    <a:pt x="0" y="0"/>
                  </a:lnTo>
                  <a:close/>
                </a:path>
              </a:pathLst>
            </a:custGeom>
            <a:blipFill rotWithShape="1">
              <a:blip r:embed="rId13">
                <a:alphaModFix/>
              </a:blip>
              <a:stretch>
                <a:fillRect b="0" l="0" r="0" t="0"/>
              </a:stretch>
            </a:blipFill>
            <a:ln>
              <a:noFill/>
            </a:ln>
          </p:spPr>
        </p:sp>
        <p:sp>
          <p:nvSpPr>
            <p:cNvPr id="589" name="Google Shape;589;p35"/>
            <p:cNvSpPr/>
            <p:nvPr/>
          </p:nvSpPr>
          <p:spPr>
            <a:xfrm>
              <a:off x="7040" y="61205"/>
              <a:ext cx="866695" cy="866695"/>
            </a:xfrm>
            <a:custGeom>
              <a:rect b="b" l="l" r="r" t="t"/>
              <a:pathLst>
                <a:path extrusionOk="0" h="866695" w="866695">
                  <a:moveTo>
                    <a:pt x="0" y="0"/>
                  </a:moveTo>
                  <a:lnTo>
                    <a:pt x="866696" y="0"/>
                  </a:lnTo>
                  <a:lnTo>
                    <a:pt x="866696" y="866695"/>
                  </a:lnTo>
                  <a:lnTo>
                    <a:pt x="0" y="866695"/>
                  </a:lnTo>
                  <a:lnTo>
                    <a:pt x="0" y="0"/>
                  </a:lnTo>
                  <a:close/>
                </a:path>
              </a:pathLst>
            </a:custGeom>
            <a:blipFill rotWithShape="1">
              <a:blip r:embed="rId14">
                <a:alphaModFix/>
              </a:blip>
              <a:stretch>
                <a:fillRect b="0" l="0" r="0" t="0"/>
              </a:stretch>
            </a:blipFill>
            <a:ln>
              <a:noFill/>
            </a:ln>
          </p:spPr>
        </p:sp>
        <p:sp>
          <p:nvSpPr>
            <p:cNvPr id="590" name="Google Shape;590;p35"/>
            <p:cNvSpPr/>
            <p:nvPr/>
          </p:nvSpPr>
          <p:spPr>
            <a:xfrm>
              <a:off x="5462447" y="35503"/>
              <a:ext cx="961818" cy="918099"/>
            </a:xfrm>
            <a:custGeom>
              <a:rect b="b" l="l" r="r" t="t"/>
              <a:pathLst>
                <a:path extrusionOk="0" h="918099" w="961818">
                  <a:moveTo>
                    <a:pt x="0" y="0"/>
                  </a:moveTo>
                  <a:lnTo>
                    <a:pt x="961818" y="0"/>
                  </a:lnTo>
                  <a:lnTo>
                    <a:pt x="961818" y="918099"/>
                  </a:lnTo>
                  <a:lnTo>
                    <a:pt x="0" y="918099"/>
                  </a:lnTo>
                  <a:lnTo>
                    <a:pt x="0" y="0"/>
                  </a:lnTo>
                  <a:close/>
                </a:path>
              </a:pathLst>
            </a:custGeom>
            <a:blipFill rotWithShape="1">
              <a:blip r:embed="rId15">
                <a:alphaModFix/>
              </a:blip>
              <a:stretch>
                <a:fillRect b="0" l="0" r="0" t="0"/>
              </a:stretch>
            </a:blipFill>
            <a:ln>
              <a:noFill/>
            </a:ln>
          </p:spPr>
        </p:sp>
        <p:sp>
          <p:nvSpPr>
            <p:cNvPr id="591" name="Google Shape;591;p35"/>
            <p:cNvSpPr/>
            <p:nvPr/>
          </p:nvSpPr>
          <p:spPr>
            <a:xfrm>
              <a:off x="2711121" y="9531"/>
              <a:ext cx="962989" cy="970044"/>
            </a:xfrm>
            <a:custGeom>
              <a:rect b="b" l="l" r="r" t="t"/>
              <a:pathLst>
                <a:path extrusionOk="0" h="970044" w="962989">
                  <a:moveTo>
                    <a:pt x="0" y="0"/>
                  </a:moveTo>
                  <a:lnTo>
                    <a:pt x="962989" y="0"/>
                  </a:lnTo>
                  <a:lnTo>
                    <a:pt x="962989" y="970043"/>
                  </a:lnTo>
                  <a:lnTo>
                    <a:pt x="0" y="970043"/>
                  </a:lnTo>
                  <a:lnTo>
                    <a:pt x="0" y="0"/>
                  </a:lnTo>
                  <a:close/>
                </a:path>
              </a:pathLst>
            </a:custGeom>
            <a:blipFill rotWithShape="1">
              <a:blip r:embed="rId16">
                <a:alphaModFix/>
              </a:blip>
              <a:stretch>
                <a:fillRect b="0" l="0" r="0" t="0"/>
              </a:stretch>
            </a:blipFill>
            <a:ln>
              <a:noFill/>
            </a:ln>
          </p:spPr>
        </p:sp>
        <p:sp>
          <p:nvSpPr>
            <p:cNvPr id="592" name="Google Shape;592;p35"/>
            <p:cNvSpPr/>
            <p:nvPr/>
          </p:nvSpPr>
          <p:spPr>
            <a:xfrm>
              <a:off x="4159455" y="0"/>
              <a:ext cx="803251" cy="979574"/>
            </a:xfrm>
            <a:custGeom>
              <a:rect b="b" l="l" r="r" t="t"/>
              <a:pathLst>
                <a:path extrusionOk="0" h="979574" w="803251">
                  <a:moveTo>
                    <a:pt x="0" y="0"/>
                  </a:moveTo>
                  <a:lnTo>
                    <a:pt x="803251" y="0"/>
                  </a:lnTo>
                  <a:lnTo>
                    <a:pt x="803251" y="979574"/>
                  </a:lnTo>
                  <a:lnTo>
                    <a:pt x="0" y="979574"/>
                  </a:lnTo>
                  <a:lnTo>
                    <a:pt x="0" y="0"/>
                  </a:lnTo>
                  <a:close/>
                </a:path>
              </a:pathLst>
            </a:custGeom>
            <a:blipFill rotWithShape="1">
              <a:blip r:embed="rId17">
                <a:alphaModFix/>
              </a:blip>
              <a:stretch>
                <a:fillRect b="0" l="0" r="0" t="0"/>
              </a:stretch>
            </a:blipFill>
            <a:ln>
              <a:noFill/>
            </a:ln>
          </p:spPr>
        </p:sp>
        <p:sp>
          <p:nvSpPr>
            <p:cNvPr id="593" name="Google Shape;593;p35"/>
            <p:cNvSpPr/>
            <p:nvPr/>
          </p:nvSpPr>
          <p:spPr>
            <a:xfrm>
              <a:off x="8334057" y="61205"/>
              <a:ext cx="912329" cy="917332"/>
            </a:xfrm>
            <a:custGeom>
              <a:rect b="b" l="l" r="r" t="t"/>
              <a:pathLst>
                <a:path extrusionOk="0" h="917332" w="912329">
                  <a:moveTo>
                    <a:pt x="0" y="0"/>
                  </a:moveTo>
                  <a:lnTo>
                    <a:pt x="912329" y="0"/>
                  </a:lnTo>
                  <a:lnTo>
                    <a:pt x="912329" y="917332"/>
                  </a:lnTo>
                  <a:lnTo>
                    <a:pt x="0" y="917332"/>
                  </a:lnTo>
                  <a:lnTo>
                    <a:pt x="0" y="0"/>
                  </a:lnTo>
                  <a:close/>
                </a:path>
              </a:pathLst>
            </a:custGeom>
            <a:blipFill rotWithShape="1">
              <a:blip r:embed="rId18">
                <a:alphaModFix/>
              </a:blip>
              <a:stretch>
                <a:fillRect b="0" l="0" r="0" t="0"/>
              </a:stretch>
            </a:blipFill>
            <a:ln>
              <a:noFill/>
            </a:ln>
          </p:spPr>
        </p:sp>
        <p:sp>
          <p:nvSpPr>
            <p:cNvPr id="594" name="Google Shape;594;p35"/>
            <p:cNvSpPr/>
            <p:nvPr/>
          </p:nvSpPr>
          <p:spPr>
            <a:xfrm>
              <a:off x="8236541" y="1792255"/>
              <a:ext cx="783090" cy="970044"/>
            </a:xfrm>
            <a:custGeom>
              <a:rect b="b" l="l" r="r" t="t"/>
              <a:pathLst>
                <a:path extrusionOk="0" h="970044" w="783090">
                  <a:moveTo>
                    <a:pt x="0" y="0"/>
                  </a:moveTo>
                  <a:lnTo>
                    <a:pt x="783089" y="0"/>
                  </a:lnTo>
                  <a:lnTo>
                    <a:pt x="783089" y="970044"/>
                  </a:lnTo>
                  <a:lnTo>
                    <a:pt x="0" y="970044"/>
                  </a:lnTo>
                  <a:lnTo>
                    <a:pt x="0" y="0"/>
                  </a:lnTo>
                  <a:close/>
                </a:path>
              </a:pathLst>
            </a:custGeom>
            <a:blipFill rotWithShape="1">
              <a:blip r:embed="rId19">
                <a:alphaModFix/>
              </a:blip>
              <a:stretch>
                <a:fillRect b="0" l="0" r="0" t="0"/>
              </a:stretch>
            </a:blipFill>
            <a:ln>
              <a:noFill/>
            </a:ln>
          </p:spPr>
        </p:sp>
        <p:sp>
          <p:nvSpPr>
            <p:cNvPr id="595" name="Google Shape;595;p35"/>
            <p:cNvSpPr/>
            <p:nvPr/>
          </p:nvSpPr>
          <p:spPr>
            <a:xfrm>
              <a:off x="6549141" y="1792255"/>
              <a:ext cx="1054395" cy="970044"/>
            </a:xfrm>
            <a:custGeom>
              <a:rect b="b" l="l" r="r" t="t"/>
              <a:pathLst>
                <a:path extrusionOk="0" h="970044" w="1054395">
                  <a:moveTo>
                    <a:pt x="0" y="0"/>
                  </a:moveTo>
                  <a:lnTo>
                    <a:pt x="1054395" y="0"/>
                  </a:lnTo>
                  <a:lnTo>
                    <a:pt x="1054395" y="970044"/>
                  </a:lnTo>
                  <a:lnTo>
                    <a:pt x="0" y="970044"/>
                  </a:lnTo>
                  <a:lnTo>
                    <a:pt x="0" y="0"/>
                  </a:lnTo>
                  <a:close/>
                </a:path>
              </a:pathLst>
            </a:custGeom>
            <a:blipFill rotWithShape="1">
              <a:blip r:embed="rId20">
                <a:alphaModFix/>
              </a:blip>
              <a:stretch>
                <a:fillRect b="0" l="0" r="0" t="0"/>
              </a:stretch>
            </a:blipFill>
            <a:ln>
              <a:noFill/>
            </a:ln>
          </p:spPr>
        </p:sp>
        <p:sp>
          <p:nvSpPr>
            <p:cNvPr id="596" name="Google Shape;596;p35"/>
            <p:cNvSpPr/>
            <p:nvPr/>
          </p:nvSpPr>
          <p:spPr>
            <a:xfrm>
              <a:off x="9717759" y="2012238"/>
              <a:ext cx="1108549" cy="636912"/>
            </a:xfrm>
            <a:custGeom>
              <a:rect b="b" l="l" r="r" t="t"/>
              <a:pathLst>
                <a:path extrusionOk="0" h="636912" w="1108549">
                  <a:moveTo>
                    <a:pt x="0" y="0"/>
                  </a:moveTo>
                  <a:lnTo>
                    <a:pt x="1108548" y="0"/>
                  </a:lnTo>
                  <a:lnTo>
                    <a:pt x="1108548" y="636912"/>
                  </a:lnTo>
                  <a:lnTo>
                    <a:pt x="0" y="636912"/>
                  </a:lnTo>
                  <a:lnTo>
                    <a:pt x="0" y="0"/>
                  </a:lnTo>
                  <a:close/>
                </a:path>
              </a:pathLst>
            </a:custGeom>
            <a:blipFill rotWithShape="1">
              <a:blip r:embed="rId21">
                <a:alphaModFix/>
              </a:blip>
              <a:stretch>
                <a:fillRect b="0" l="0" r="0" t="0"/>
              </a:stretch>
            </a:blipFill>
            <a:ln>
              <a:noFill/>
            </a:ln>
          </p:spPr>
        </p:sp>
        <p:sp>
          <p:nvSpPr>
            <p:cNvPr id="597" name="Google Shape;597;p35"/>
            <p:cNvSpPr/>
            <p:nvPr/>
          </p:nvSpPr>
          <p:spPr>
            <a:xfrm>
              <a:off x="3364358" y="1792255"/>
              <a:ext cx="970044" cy="970044"/>
            </a:xfrm>
            <a:custGeom>
              <a:rect b="b" l="l" r="r" t="t"/>
              <a:pathLst>
                <a:path extrusionOk="0" h="970044" w="970044">
                  <a:moveTo>
                    <a:pt x="0" y="0"/>
                  </a:moveTo>
                  <a:lnTo>
                    <a:pt x="970043" y="0"/>
                  </a:lnTo>
                  <a:lnTo>
                    <a:pt x="970043" y="970044"/>
                  </a:lnTo>
                  <a:lnTo>
                    <a:pt x="0" y="970044"/>
                  </a:lnTo>
                  <a:lnTo>
                    <a:pt x="0" y="0"/>
                  </a:lnTo>
                  <a:close/>
                </a:path>
              </a:pathLst>
            </a:custGeom>
            <a:blipFill rotWithShape="1">
              <a:blip r:embed="rId22">
                <a:alphaModFix/>
              </a:blip>
              <a:stretch>
                <a:fillRect b="0" l="0" r="0" t="0"/>
              </a:stretch>
            </a:blipFill>
            <a:ln>
              <a:noFill/>
            </a:ln>
          </p:spPr>
        </p:sp>
        <p:sp>
          <p:nvSpPr>
            <p:cNvPr id="598" name="Google Shape;598;p35"/>
            <p:cNvSpPr/>
            <p:nvPr/>
          </p:nvSpPr>
          <p:spPr>
            <a:xfrm>
              <a:off x="7040" y="1792255"/>
              <a:ext cx="1127958" cy="970044"/>
            </a:xfrm>
            <a:custGeom>
              <a:rect b="b" l="l" r="r" t="t"/>
              <a:pathLst>
                <a:path extrusionOk="0" h="970044" w="1127958">
                  <a:moveTo>
                    <a:pt x="0" y="0"/>
                  </a:moveTo>
                  <a:lnTo>
                    <a:pt x="1127958" y="0"/>
                  </a:lnTo>
                  <a:lnTo>
                    <a:pt x="1127958" y="970044"/>
                  </a:lnTo>
                  <a:lnTo>
                    <a:pt x="0" y="970044"/>
                  </a:lnTo>
                  <a:lnTo>
                    <a:pt x="0" y="0"/>
                  </a:lnTo>
                  <a:close/>
                </a:path>
              </a:pathLst>
            </a:custGeom>
            <a:blipFill rotWithShape="1">
              <a:blip r:embed="rId23">
                <a:alphaModFix/>
              </a:blip>
              <a:stretch>
                <a:fillRect b="0" l="0" r="0" t="0"/>
              </a:stretch>
            </a:blipFill>
            <a:ln>
              <a:noFill/>
            </a:ln>
          </p:spPr>
        </p:sp>
        <p:sp>
          <p:nvSpPr>
            <p:cNvPr id="599" name="Google Shape;599;p35"/>
            <p:cNvSpPr/>
            <p:nvPr/>
          </p:nvSpPr>
          <p:spPr>
            <a:xfrm>
              <a:off x="4852732" y="1792255"/>
              <a:ext cx="968280" cy="970044"/>
            </a:xfrm>
            <a:custGeom>
              <a:rect b="b" l="l" r="r" t="t"/>
              <a:pathLst>
                <a:path extrusionOk="0" h="970044" w="968280">
                  <a:moveTo>
                    <a:pt x="0" y="0"/>
                  </a:moveTo>
                  <a:lnTo>
                    <a:pt x="968280" y="0"/>
                  </a:lnTo>
                  <a:lnTo>
                    <a:pt x="968280" y="970044"/>
                  </a:lnTo>
                  <a:lnTo>
                    <a:pt x="0" y="970044"/>
                  </a:lnTo>
                  <a:lnTo>
                    <a:pt x="0" y="0"/>
                  </a:lnTo>
                  <a:close/>
                </a:path>
              </a:pathLst>
            </a:custGeom>
            <a:blipFill rotWithShape="1">
              <a:blip r:embed="rId24">
                <a:alphaModFix/>
              </a:blip>
              <a:stretch>
                <a:fillRect b="0" l="0" r="0" t="0"/>
              </a:stretch>
            </a:blipFill>
            <a:ln>
              <a:noFill/>
            </a:ln>
          </p:spPr>
        </p:sp>
        <p:sp>
          <p:nvSpPr>
            <p:cNvPr id="600" name="Google Shape;600;p35"/>
            <p:cNvSpPr/>
            <p:nvPr/>
          </p:nvSpPr>
          <p:spPr>
            <a:xfrm>
              <a:off x="1764656" y="1792255"/>
              <a:ext cx="970044" cy="970044"/>
            </a:xfrm>
            <a:custGeom>
              <a:rect b="b" l="l" r="r" t="t"/>
              <a:pathLst>
                <a:path extrusionOk="0" h="970044" w="970044">
                  <a:moveTo>
                    <a:pt x="0" y="0"/>
                  </a:moveTo>
                  <a:lnTo>
                    <a:pt x="970044" y="0"/>
                  </a:lnTo>
                  <a:lnTo>
                    <a:pt x="970044" y="970044"/>
                  </a:lnTo>
                  <a:lnTo>
                    <a:pt x="0" y="970044"/>
                  </a:lnTo>
                  <a:lnTo>
                    <a:pt x="0" y="0"/>
                  </a:lnTo>
                  <a:close/>
                </a:path>
              </a:pathLst>
            </a:custGeom>
            <a:blipFill rotWithShape="1">
              <a:blip r:embed="rId25">
                <a:alphaModFix/>
              </a:blip>
              <a:stretch>
                <a:fillRect b="0" l="0" r="0" t="0"/>
              </a:stretch>
            </a:blipFill>
            <a:ln>
              <a:noFill/>
            </a:ln>
          </p:spPr>
        </p:sp>
        <p:sp>
          <p:nvSpPr>
            <p:cNvPr id="601" name="Google Shape;601;p35"/>
            <p:cNvSpPr/>
            <p:nvPr/>
          </p:nvSpPr>
          <p:spPr>
            <a:xfrm>
              <a:off x="7075925" y="3601647"/>
              <a:ext cx="1063118" cy="838897"/>
            </a:xfrm>
            <a:custGeom>
              <a:rect b="b" l="l" r="r" t="t"/>
              <a:pathLst>
                <a:path extrusionOk="0" h="838897" w="1063118">
                  <a:moveTo>
                    <a:pt x="0" y="0"/>
                  </a:moveTo>
                  <a:lnTo>
                    <a:pt x="1063118" y="0"/>
                  </a:lnTo>
                  <a:lnTo>
                    <a:pt x="1063118" y="838896"/>
                  </a:lnTo>
                  <a:lnTo>
                    <a:pt x="0" y="838896"/>
                  </a:lnTo>
                  <a:lnTo>
                    <a:pt x="0" y="0"/>
                  </a:lnTo>
                  <a:close/>
                </a:path>
              </a:pathLst>
            </a:custGeom>
            <a:blipFill rotWithShape="1">
              <a:blip r:embed="rId26">
                <a:alphaModFix/>
              </a:blip>
              <a:stretch>
                <a:fillRect b="0" l="0" r="0" t="0"/>
              </a:stretch>
            </a:blipFill>
            <a:ln>
              <a:noFill/>
            </a:ln>
          </p:spPr>
        </p:sp>
        <p:sp>
          <p:nvSpPr>
            <p:cNvPr id="602" name="Google Shape;602;p35"/>
            <p:cNvSpPr/>
            <p:nvPr/>
          </p:nvSpPr>
          <p:spPr>
            <a:xfrm>
              <a:off x="5446458" y="3641072"/>
              <a:ext cx="1096410" cy="659839"/>
            </a:xfrm>
            <a:custGeom>
              <a:rect b="b" l="l" r="r" t="t"/>
              <a:pathLst>
                <a:path extrusionOk="0" h="659839" w="1096410">
                  <a:moveTo>
                    <a:pt x="0" y="0"/>
                  </a:moveTo>
                  <a:lnTo>
                    <a:pt x="1096410" y="0"/>
                  </a:lnTo>
                  <a:lnTo>
                    <a:pt x="1096410" y="659839"/>
                  </a:lnTo>
                  <a:lnTo>
                    <a:pt x="0" y="659839"/>
                  </a:lnTo>
                  <a:lnTo>
                    <a:pt x="0" y="0"/>
                  </a:lnTo>
                  <a:close/>
                </a:path>
              </a:pathLst>
            </a:custGeom>
            <a:blipFill rotWithShape="1">
              <a:blip r:embed="rId27">
                <a:alphaModFix/>
              </a:blip>
              <a:stretch>
                <a:fillRect b="0" l="0" r="0" t="0"/>
              </a:stretch>
            </a:blipFill>
            <a:ln>
              <a:noFill/>
            </a:ln>
          </p:spPr>
        </p:sp>
        <p:sp>
          <p:nvSpPr>
            <p:cNvPr id="603" name="Google Shape;603;p35"/>
            <p:cNvSpPr/>
            <p:nvPr/>
          </p:nvSpPr>
          <p:spPr>
            <a:xfrm>
              <a:off x="2865000" y="3540278"/>
              <a:ext cx="902188" cy="961635"/>
            </a:xfrm>
            <a:custGeom>
              <a:rect b="b" l="l" r="r" t="t"/>
              <a:pathLst>
                <a:path extrusionOk="0" h="961635" w="902188">
                  <a:moveTo>
                    <a:pt x="0" y="0"/>
                  </a:moveTo>
                  <a:lnTo>
                    <a:pt x="902188" y="0"/>
                  </a:lnTo>
                  <a:lnTo>
                    <a:pt x="902188" y="961634"/>
                  </a:lnTo>
                  <a:lnTo>
                    <a:pt x="0" y="961634"/>
                  </a:lnTo>
                  <a:lnTo>
                    <a:pt x="0" y="0"/>
                  </a:lnTo>
                  <a:close/>
                </a:path>
              </a:pathLst>
            </a:custGeom>
            <a:blipFill rotWithShape="1">
              <a:blip r:embed="rId28">
                <a:alphaModFix/>
              </a:blip>
              <a:stretch>
                <a:fillRect b="0" l="0" r="0" t="0"/>
              </a:stretch>
            </a:blipFill>
            <a:ln>
              <a:noFill/>
            </a:ln>
          </p:spPr>
        </p:sp>
        <p:sp>
          <p:nvSpPr>
            <p:cNvPr id="604" name="Google Shape;604;p35"/>
            <p:cNvSpPr/>
            <p:nvPr/>
          </p:nvSpPr>
          <p:spPr>
            <a:xfrm>
              <a:off x="4300245" y="3551543"/>
              <a:ext cx="613157" cy="838897"/>
            </a:xfrm>
            <a:custGeom>
              <a:rect b="b" l="l" r="r" t="t"/>
              <a:pathLst>
                <a:path extrusionOk="0" h="838897" w="613157">
                  <a:moveTo>
                    <a:pt x="0" y="0"/>
                  </a:moveTo>
                  <a:lnTo>
                    <a:pt x="613157" y="0"/>
                  </a:lnTo>
                  <a:lnTo>
                    <a:pt x="613157" y="838897"/>
                  </a:lnTo>
                  <a:lnTo>
                    <a:pt x="0" y="838897"/>
                  </a:lnTo>
                  <a:lnTo>
                    <a:pt x="0" y="0"/>
                  </a:lnTo>
                  <a:close/>
                </a:path>
              </a:pathLst>
            </a:custGeom>
            <a:blipFill rotWithShape="1">
              <a:blip r:embed="rId29">
                <a:alphaModFix/>
              </a:blip>
              <a:stretch>
                <a:fillRect b="0" l="0" r="0" t="0"/>
              </a:stretch>
            </a:blipFill>
            <a:ln>
              <a:noFill/>
            </a:ln>
          </p:spPr>
        </p:sp>
        <p:sp>
          <p:nvSpPr>
            <p:cNvPr id="605" name="Google Shape;605;p35"/>
            <p:cNvSpPr/>
            <p:nvPr/>
          </p:nvSpPr>
          <p:spPr>
            <a:xfrm>
              <a:off x="1628077" y="3540278"/>
              <a:ext cx="701119" cy="961635"/>
            </a:xfrm>
            <a:custGeom>
              <a:rect b="b" l="l" r="r" t="t"/>
              <a:pathLst>
                <a:path extrusionOk="0" h="961635" w="701119">
                  <a:moveTo>
                    <a:pt x="0" y="0"/>
                  </a:moveTo>
                  <a:lnTo>
                    <a:pt x="701119" y="0"/>
                  </a:lnTo>
                  <a:lnTo>
                    <a:pt x="701119" y="961634"/>
                  </a:lnTo>
                  <a:lnTo>
                    <a:pt x="0" y="961634"/>
                  </a:lnTo>
                  <a:lnTo>
                    <a:pt x="0" y="0"/>
                  </a:lnTo>
                  <a:close/>
                </a:path>
              </a:pathLst>
            </a:custGeom>
            <a:blipFill rotWithShape="1">
              <a:blip r:embed="rId30">
                <a:alphaModFix/>
              </a:blip>
              <a:stretch>
                <a:fillRect b="0" l="0" r="0" t="0"/>
              </a:stretch>
            </a:blipFill>
            <a:ln>
              <a:noFill/>
            </a:ln>
          </p:spPr>
        </p:sp>
        <p:sp>
          <p:nvSpPr>
            <p:cNvPr id="606" name="Google Shape;606;p35"/>
            <p:cNvSpPr/>
            <p:nvPr/>
          </p:nvSpPr>
          <p:spPr>
            <a:xfrm>
              <a:off x="10049546" y="3601647"/>
              <a:ext cx="838897" cy="838897"/>
            </a:xfrm>
            <a:custGeom>
              <a:rect b="b" l="l" r="r" t="t"/>
              <a:pathLst>
                <a:path extrusionOk="0" h="838897" w="838897">
                  <a:moveTo>
                    <a:pt x="0" y="0"/>
                  </a:moveTo>
                  <a:lnTo>
                    <a:pt x="838897" y="0"/>
                  </a:lnTo>
                  <a:lnTo>
                    <a:pt x="838897" y="838896"/>
                  </a:lnTo>
                  <a:lnTo>
                    <a:pt x="0" y="838896"/>
                  </a:lnTo>
                  <a:lnTo>
                    <a:pt x="0" y="0"/>
                  </a:lnTo>
                  <a:close/>
                </a:path>
              </a:pathLst>
            </a:custGeom>
            <a:blipFill rotWithShape="1">
              <a:blip r:embed="rId31">
                <a:alphaModFix/>
              </a:blip>
              <a:stretch>
                <a:fillRect b="0" l="0" r="0" t="0"/>
              </a:stretch>
            </a:blipFill>
            <a:ln>
              <a:noFill/>
            </a:ln>
          </p:spPr>
        </p:sp>
        <p:sp>
          <p:nvSpPr>
            <p:cNvPr id="607" name="Google Shape;607;p35"/>
            <p:cNvSpPr/>
            <p:nvPr/>
          </p:nvSpPr>
          <p:spPr>
            <a:xfrm>
              <a:off x="8676219" y="3601647"/>
              <a:ext cx="838897" cy="838897"/>
            </a:xfrm>
            <a:custGeom>
              <a:rect b="b" l="l" r="r" t="t"/>
              <a:pathLst>
                <a:path extrusionOk="0" h="838897" w="838897">
                  <a:moveTo>
                    <a:pt x="0" y="0"/>
                  </a:moveTo>
                  <a:lnTo>
                    <a:pt x="838897" y="0"/>
                  </a:lnTo>
                  <a:lnTo>
                    <a:pt x="838897" y="838896"/>
                  </a:lnTo>
                  <a:lnTo>
                    <a:pt x="0" y="838896"/>
                  </a:lnTo>
                  <a:lnTo>
                    <a:pt x="0" y="0"/>
                  </a:lnTo>
                  <a:close/>
                </a:path>
              </a:pathLst>
            </a:custGeom>
            <a:blipFill rotWithShape="1">
              <a:blip r:embed="rId32">
                <a:alphaModFix/>
              </a:blip>
              <a:stretch>
                <a:fillRect b="0" l="0" r="0" t="0"/>
              </a:stretch>
            </a:blipFill>
            <a:ln>
              <a:noFill/>
            </a:ln>
          </p:spPr>
        </p:sp>
        <p:sp>
          <p:nvSpPr>
            <p:cNvPr id="608" name="Google Shape;608;p35"/>
            <p:cNvSpPr/>
            <p:nvPr/>
          </p:nvSpPr>
          <p:spPr>
            <a:xfrm>
              <a:off x="7040" y="3485969"/>
              <a:ext cx="1086607" cy="970044"/>
            </a:xfrm>
            <a:custGeom>
              <a:rect b="b" l="l" r="r" t="t"/>
              <a:pathLst>
                <a:path extrusionOk="0" h="970044" w="1086607">
                  <a:moveTo>
                    <a:pt x="0" y="0"/>
                  </a:moveTo>
                  <a:lnTo>
                    <a:pt x="1086607" y="0"/>
                  </a:lnTo>
                  <a:lnTo>
                    <a:pt x="1086607" y="970044"/>
                  </a:lnTo>
                  <a:lnTo>
                    <a:pt x="0" y="970044"/>
                  </a:lnTo>
                  <a:lnTo>
                    <a:pt x="0" y="0"/>
                  </a:lnTo>
                  <a:close/>
                </a:path>
              </a:pathLst>
            </a:custGeom>
            <a:blipFill rotWithShape="1">
              <a:blip r:embed="rId33">
                <a:alphaModFix/>
              </a:blip>
              <a:stretch>
                <a:fillRect b="0" l="0" r="0" t="0"/>
              </a:stretch>
            </a:blipFill>
            <a:ln>
              <a:noFill/>
            </a:ln>
          </p:spPr>
        </p:sp>
        <p:sp>
          <p:nvSpPr>
            <p:cNvPr id="609" name="Google Shape;609;p35"/>
            <p:cNvSpPr/>
            <p:nvPr/>
          </p:nvSpPr>
          <p:spPr>
            <a:xfrm>
              <a:off x="9843275" y="5397900"/>
              <a:ext cx="830469" cy="949600"/>
            </a:xfrm>
            <a:custGeom>
              <a:rect b="b" l="l" r="r" t="t"/>
              <a:pathLst>
                <a:path extrusionOk="0" h="949600" w="830469">
                  <a:moveTo>
                    <a:pt x="0" y="0"/>
                  </a:moveTo>
                  <a:lnTo>
                    <a:pt x="830469" y="0"/>
                  </a:lnTo>
                  <a:lnTo>
                    <a:pt x="830469" y="949600"/>
                  </a:lnTo>
                  <a:lnTo>
                    <a:pt x="0" y="949600"/>
                  </a:lnTo>
                  <a:lnTo>
                    <a:pt x="0" y="0"/>
                  </a:lnTo>
                  <a:close/>
                </a:path>
              </a:pathLst>
            </a:custGeom>
            <a:blipFill rotWithShape="1">
              <a:blip r:embed="rId34">
                <a:alphaModFix/>
              </a:blip>
              <a:stretch>
                <a:fillRect b="0" l="0" r="0" t="0"/>
              </a:stretch>
            </a:blipFill>
            <a:ln>
              <a:noFill/>
            </a:ln>
          </p:spPr>
        </p:sp>
        <p:sp>
          <p:nvSpPr>
            <p:cNvPr id="610" name="Google Shape;610;p35"/>
            <p:cNvSpPr/>
            <p:nvPr/>
          </p:nvSpPr>
          <p:spPr>
            <a:xfrm>
              <a:off x="8199345" y="5522763"/>
              <a:ext cx="999821" cy="699874"/>
            </a:xfrm>
            <a:custGeom>
              <a:rect b="b" l="l" r="r" t="t"/>
              <a:pathLst>
                <a:path extrusionOk="0" h="699874" w="999821">
                  <a:moveTo>
                    <a:pt x="0" y="0"/>
                  </a:moveTo>
                  <a:lnTo>
                    <a:pt x="999820" y="0"/>
                  </a:lnTo>
                  <a:lnTo>
                    <a:pt x="999820" y="699875"/>
                  </a:lnTo>
                  <a:lnTo>
                    <a:pt x="0" y="699875"/>
                  </a:lnTo>
                  <a:lnTo>
                    <a:pt x="0" y="0"/>
                  </a:lnTo>
                  <a:close/>
                </a:path>
              </a:pathLst>
            </a:custGeom>
            <a:blipFill rotWithShape="1">
              <a:blip r:embed="rId35">
                <a:alphaModFix/>
              </a:blip>
              <a:stretch>
                <a:fillRect b="0" l="0" r="0" t="0"/>
              </a:stretch>
            </a:blipFill>
            <a:ln>
              <a:noFill/>
            </a:ln>
          </p:spPr>
        </p:sp>
        <p:sp>
          <p:nvSpPr>
            <p:cNvPr id="611" name="Google Shape;611;p35"/>
            <p:cNvSpPr/>
            <p:nvPr/>
          </p:nvSpPr>
          <p:spPr>
            <a:xfrm>
              <a:off x="6691054" y="5522763"/>
              <a:ext cx="855402" cy="699874"/>
            </a:xfrm>
            <a:custGeom>
              <a:rect b="b" l="l" r="r" t="t"/>
              <a:pathLst>
                <a:path extrusionOk="0" h="699874" w="855402">
                  <a:moveTo>
                    <a:pt x="0" y="0"/>
                  </a:moveTo>
                  <a:lnTo>
                    <a:pt x="855402" y="0"/>
                  </a:lnTo>
                  <a:lnTo>
                    <a:pt x="855402" y="699875"/>
                  </a:lnTo>
                  <a:lnTo>
                    <a:pt x="0" y="699875"/>
                  </a:lnTo>
                  <a:lnTo>
                    <a:pt x="0" y="0"/>
                  </a:lnTo>
                  <a:close/>
                </a:path>
              </a:pathLst>
            </a:custGeom>
            <a:blipFill rotWithShape="1">
              <a:blip r:embed="rId36">
                <a:alphaModFix/>
              </a:blip>
              <a:stretch>
                <a:fillRect b="0" l="0" r="0" t="0"/>
              </a:stretch>
            </a:blipFill>
            <a:ln>
              <a:noFill/>
            </a:ln>
          </p:spPr>
        </p:sp>
        <p:sp>
          <p:nvSpPr>
            <p:cNvPr id="612" name="Google Shape;612;p35"/>
            <p:cNvSpPr/>
            <p:nvPr/>
          </p:nvSpPr>
          <p:spPr>
            <a:xfrm>
              <a:off x="4224706" y="5397900"/>
              <a:ext cx="478253" cy="949600"/>
            </a:xfrm>
            <a:custGeom>
              <a:rect b="b" l="l" r="r" t="t"/>
              <a:pathLst>
                <a:path extrusionOk="0" h="949600" w="478253">
                  <a:moveTo>
                    <a:pt x="0" y="0"/>
                  </a:moveTo>
                  <a:lnTo>
                    <a:pt x="478253" y="0"/>
                  </a:lnTo>
                  <a:lnTo>
                    <a:pt x="478253" y="949600"/>
                  </a:lnTo>
                  <a:lnTo>
                    <a:pt x="0" y="949600"/>
                  </a:lnTo>
                  <a:lnTo>
                    <a:pt x="0" y="0"/>
                  </a:lnTo>
                  <a:close/>
                </a:path>
              </a:pathLst>
            </a:custGeom>
            <a:blipFill rotWithShape="1">
              <a:blip r:embed="rId37">
                <a:alphaModFix/>
              </a:blip>
              <a:stretch>
                <a:fillRect b="0" l="0" r="0" t="0"/>
              </a:stretch>
            </a:blipFill>
            <a:ln>
              <a:noFill/>
            </a:ln>
          </p:spPr>
        </p:sp>
        <p:sp>
          <p:nvSpPr>
            <p:cNvPr id="613" name="Google Shape;613;p35"/>
            <p:cNvSpPr/>
            <p:nvPr/>
          </p:nvSpPr>
          <p:spPr>
            <a:xfrm>
              <a:off x="5347070" y="5522763"/>
              <a:ext cx="699874" cy="699874"/>
            </a:xfrm>
            <a:custGeom>
              <a:rect b="b" l="l" r="r" t="t"/>
              <a:pathLst>
                <a:path extrusionOk="0" h="699874" w="699874">
                  <a:moveTo>
                    <a:pt x="0" y="0"/>
                  </a:moveTo>
                  <a:lnTo>
                    <a:pt x="699874" y="0"/>
                  </a:lnTo>
                  <a:lnTo>
                    <a:pt x="699874" y="699875"/>
                  </a:lnTo>
                  <a:lnTo>
                    <a:pt x="0" y="699875"/>
                  </a:lnTo>
                  <a:lnTo>
                    <a:pt x="0" y="0"/>
                  </a:lnTo>
                  <a:close/>
                </a:path>
              </a:pathLst>
            </a:custGeom>
            <a:blipFill rotWithShape="1">
              <a:blip r:embed="rId38">
                <a:alphaModFix/>
              </a:blip>
              <a:stretch>
                <a:fillRect b="0" l="0" r="0" t="0"/>
              </a:stretch>
            </a:blipFill>
            <a:ln>
              <a:noFill/>
            </a:ln>
          </p:spPr>
        </p:sp>
        <p:sp>
          <p:nvSpPr>
            <p:cNvPr id="614" name="Google Shape;614;p35"/>
            <p:cNvSpPr/>
            <p:nvPr/>
          </p:nvSpPr>
          <p:spPr>
            <a:xfrm>
              <a:off x="0" y="5312603"/>
              <a:ext cx="602869" cy="1120195"/>
            </a:xfrm>
            <a:custGeom>
              <a:rect b="b" l="l" r="r" t="t"/>
              <a:pathLst>
                <a:path extrusionOk="0" h="1120195" w="602869">
                  <a:moveTo>
                    <a:pt x="0" y="0"/>
                  </a:moveTo>
                  <a:lnTo>
                    <a:pt x="602869" y="0"/>
                  </a:lnTo>
                  <a:lnTo>
                    <a:pt x="602869" y="1120195"/>
                  </a:lnTo>
                  <a:lnTo>
                    <a:pt x="0" y="1120195"/>
                  </a:lnTo>
                  <a:lnTo>
                    <a:pt x="0" y="0"/>
                  </a:lnTo>
                  <a:close/>
                </a:path>
              </a:pathLst>
            </a:custGeom>
            <a:blipFill rotWithShape="1">
              <a:blip r:embed="rId39">
                <a:alphaModFix/>
              </a:blip>
              <a:stretch>
                <a:fillRect b="0" l="0" r="0" t="0"/>
              </a:stretch>
            </a:blipFill>
            <a:ln>
              <a:noFill/>
            </a:ln>
          </p:spPr>
        </p:sp>
        <p:sp>
          <p:nvSpPr>
            <p:cNvPr id="615" name="Google Shape;615;p35"/>
            <p:cNvSpPr/>
            <p:nvPr/>
          </p:nvSpPr>
          <p:spPr>
            <a:xfrm>
              <a:off x="1248734" y="5312603"/>
              <a:ext cx="867642" cy="1120195"/>
            </a:xfrm>
            <a:custGeom>
              <a:rect b="b" l="l" r="r" t="t"/>
              <a:pathLst>
                <a:path extrusionOk="0" h="1120195" w="867642">
                  <a:moveTo>
                    <a:pt x="0" y="0"/>
                  </a:moveTo>
                  <a:lnTo>
                    <a:pt x="867643" y="0"/>
                  </a:lnTo>
                  <a:lnTo>
                    <a:pt x="867643" y="1120195"/>
                  </a:lnTo>
                  <a:lnTo>
                    <a:pt x="0" y="1120195"/>
                  </a:lnTo>
                  <a:lnTo>
                    <a:pt x="0" y="0"/>
                  </a:lnTo>
                  <a:close/>
                </a:path>
              </a:pathLst>
            </a:custGeom>
            <a:blipFill rotWithShape="1">
              <a:blip r:embed="rId40">
                <a:alphaModFix/>
              </a:blip>
              <a:stretch>
                <a:fillRect b="0" l="0" r="0" t="0"/>
              </a:stretch>
            </a:blipFill>
            <a:ln>
              <a:noFill/>
            </a:ln>
          </p:spPr>
        </p:sp>
        <p:sp>
          <p:nvSpPr>
            <p:cNvPr id="616" name="Google Shape;616;p35"/>
            <p:cNvSpPr/>
            <p:nvPr/>
          </p:nvSpPr>
          <p:spPr>
            <a:xfrm>
              <a:off x="2760487" y="5397900"/>
              <a:ext cx="820109" cy="949600"/>
            </a:xfrm>
            <a:custGeom>
              <a:rect b="b" l="l" r="r" t="t"/>
              <a:pathLst>
                <a:path extrusionOk="0" h="949600" w="820109">
                  <a:moveTo>
                    <a:pt x="0" y="0"/>
                  </a:moveTo>
                  <a:lnTo>
                    <a:pt x="820109" y="0"/>
                  </a:lnTo>
                  <a:lnTo>
                    <a:pt x="820109" y="949600"/>
                  </a:lnTo>
                  <a:lnTo>
                    <a:pt x="0" y="949600"/>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2828"/>
        </a:solidFill>
      </p:bgPr>
    </p:bg>
    <p:spTree>
      <p:nvGrpSpPr>
        <p:cNvPr id="620" name="Shape 620"/>
        <p:cNvGrpSpPr/>
        <p:nvPr/>
      </p:nvGrpSpPr>
      <p:grpSpPr>
        <a:xfrm>
          <a:off x="0" y="0"/>
          <a:ext cx="0" cy="0"/>
          <a:chOff x="0" y="0"/>
          <a:chExt cx="0" cy="0"/>
        </a:xfrm>
      </p:grpSpPr>
      <p:sp>
        <p:nvSpPr>
          <p:cNvPr id="621" name="Google Shape;621;p36"/>
          <p:cNvSpPr txBox="1"/>
          <p:nvPr/>
        </p:nvSpPr>
        <p:spPr>
          <a:xfrm>
            <a:off x="5469973" y="2844292"/>
            <a:ext cx="6828113" cy="6611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0F0F0"/>
                </a:solidFill>
                <a:latin typeface="Blinker"/>
                <a:ea typeface="Blinker"/>
                <a:cs typeface="Blinker"/>
                <a:sym typeface="Blinker"/>
              </a:rPr>
              <a:t>This presentation template is free for everyone to use thanks to the following:</a:t>
            </a:r>
            <a:endParaRPr/>
          </a:p>
        </p:txBody>
      </p:sp>
      <p:sp>
        <p:nvSpPr>
          <p:cNvPr id="622" name="Google Shape;622;p36"/>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0F0F0"/>
                </a:solidFill>
                <a:latin typeface="Blinker"/>
                <a:ea typeface="Blinker"/>
                <a:cs typeface="Blinker"/>
                <a:sym typeface="Blinker"/>
              </a:rPr>
              <a:t>Happy designing!</a:t>
            </a:r>
            <a:endParaRPr/>
          </a:p>
        </p:txBody>
      </p:sp>
      <p:sp>
        <p:nvSpPr>
          <p:cNvPr id="623" name="Google Shape;623;p36"/>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0F0F0"/>
                </a:solidFill>
                <a:latin typeface="Blinker"/>
                <a:ea typeface="Blinker"/>
                <a:cs typeface="Blinker"/>
                <a:sym typeface="Blinker"/>
              </a:rPr>
              <a:t>for the presentation template</a:t>
            </a:r>
            <a:endParaRPr/>
          </a:p>
        </p:txBody>
      </p:sp>
      <p:sp>
        <p:nvSpPr>
          <p:cNvPr id="624" name="Google Shape;624;p36"/>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0F0F0"/>
                </a:solidFill>
                <a:latin typeface="Blinker"/>
                <a:ea typeface="Blinker"/>
                <a:cs typeface="Blinker"/>
                <a:sym typeface="Blinker"/>
              </a:rPr>
              <a:t>for the photos</a:t>
            </a:r>
            <a:endParaRPr/>
          </a:p>
        </p:txBody>
      </p:sp>
      <p:sp>
        <p:nvSpPr>
          <p:cNvPr id="625" name="Google Shape;625;p36"/>
          <p:cNvSpPr txBox="1"/>
          <p:nvPr/>
        </p:nvSpPr>
        <p:spPr>
          <a:xfrm>
            <a:off x="5469973" y="1263142"/>
            <a:ext cx="7348055"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0F0F0"/>
                </a:solidFill>
                <a:latin typeface="Alata"/>
                <a:ea typeface="Alata"/>
                <a:cs typeface="Alata"/>
                <a:sym typeface="Alata"/>
              </a:rPr>
              <a:t>CREDITS</a:t>
            </a:r>
            <a:endParaRPr/>
          </a:p>
        </p:txBody>
      </p:sp>
      <p:sp>
        <p:nvSpPr>
          <p:cNvPr id="626" name="Google Shape;626;p36"/>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0F0F0"/>
                </a:solidFill>
                <a:latin typeface="Blinker"/>
                <a:ea typeface="Blinker"/>
                <a:cs typeface="Blinker"/>
                <a:sym typeface="Blinker"/>
              </a:rPr>
              <a:t>Pexels, Pixabay</a:t>
            </a:r>
            <a:endParaRPr/>
          </a:p>
        </p:txBody>
      </p:sp>
      <p:pic>
        <p:nvPicPr>
          <p:cNvPr id="627" name="Google Shape;627;p36"/>
          <p:cNvPicPr preferRelativeResize="0"/>
          <p:nvPr/>
        </p:nvPicPr>
        <p:blipFill>
          <a:blip r:embed="rId3">
            <a:alphaModFix/>
          </a:blip>
          <a:stretch>
            <a:fillRect/>
          </a:stretch>
        </p:blipFill>
        <p:spPr>
          <a:xfrm>
            <a:off x="6731800" y="3876925"/>
            <a:ext cx="4824401" cy="1206100"/>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37" name="Shape 237"/>
        <p:cNvGrpSpPr/>
        <p:nvPr/>
      </p:nvGrpSpPr>
      <p:grpSpPr>
        <a:xfrm>
          <a:off x="0" y="0"/>
          <a:ext cx="0" cy="0"/>
          <a:chOff x="0" y="0"/>
          <a:chExt cx="0" cy="0"/>
        </a:xfrm>
      </p:grpSpPr>
      <p:sp>
        <p:nvSpPr>
          <p:cNvPr id="238" name="Google Shape;238;p21"/>
          <p:cNvSpPr txBox="1"/>
          <p:nvPr/>
        </p:nvSpPr>
        <p:spPr>
          <a:xfrm>
            <a:off x="10696803" y="1255558"/>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3493B"/>
                </a:solidFill>
                <a:latin typeface="Blinker"/>
                <a:ea typeface="Blinker"/>
                <a:cs typeface="Blinker"/>
                <a:sym typeface="Blinker"/>
              </a:rPr>
              <a:t>INTRODUCTION</a:t>
            </a:r>
            <a:endParaRPr/>
          </a:p>
        </p:txBody>
      </p:sp>
      <p:sp>
        <p:nvSpPr>
          <p:cNvPr id="239" name="Google Shape;239;p21"/>
          <p:cNvSpPr txBox="1"/>
          <p:nvPr/>
        </p:nvSpPr>
        <p:spPr>
          <a:xfrm>
            <a:off x="10696803" y="2065270"/>
            <a:ext cx="5707238"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C3493B"/>
                </a:solidFill>
                <a:latin typeface="Blinker"/>
                <a:ea typeface="Blinker"/>
                <a:cs typeface="Blinker"/>
                <a:sym typeface="Blinker"/>
              </a:rPr>
              <a:t>Elaborate on what you want to discuss. </a:t>
            </a:r>
            <a:endParaRPr/>
          </a:p>
        </p:txBody>
      </p:sp>
      <p:pic>
        <p:nvPicPr>
          <p:cNvPr id="240" name="Google Shape;240;p21"/>
          <p:cNvPicPr preferRelativeResize="0"/>
          <p:nvPr/>
        </p:nvPicPr>
        <p:blipFill rotWithShape="1">
          <a:blip r:embed="rId3">
            <a:alphaModFix/>
          </a:blip>
          <a:srcRect b="0" l="24037" r="24037" t="0"/>
          <a:stretch/>
        </p:blipFill>
        <p:spPr>
          <a:xfrm>
            <a:off x="0" y="0"/>
            <a:ext cx="8017199" cy="10287000"/>
          </a:xfrm>
          <a:prstGeom prst="rect">
            <a:avLst/>
          </a:prstGeom>
          <a:noFill/>
          <a:ln>
            <a:noFill/>
          </a:ln>
        </p:spPr>
      </p:pic>
      <p:sp>
        <p:nvSpPr>
          <p:cNvPr id="241" name="Google Shape;241;p21"/>
          <p:cNvSpPr txBox="1"/>
          <p:nvPr/>
        </p:nvSpPr>
        <p:spPr>
          <a:xfrm>
            <a:off x="525913" y="860298"/>
            <a:ext cx="6599980" cy="2682240"/>
          </a:xfrm>
          <a:prstGeom prst="rect">
            <a:avLst/>
          </a:prstGeom>
          <a:noFill/>
          <a:ln>
            <a:noFill/>
          </a:ln>
        </p:spPr>
        <p:txBody>
          <a:bodyPr anchorCtr="0" anchor="t" bIns="0" lIns="0" spcFirstLastPara="1" rIns="0" wrap="square" tIns="0">
            <a:spAutoFit/>
          </a:bodyPr>
          <a:lstStyle/>
          <a:p>
            <a:pPr indent="0" lvl="0" marL="0" marR="0" rtl="0" algn="l">
              <a:lnSpc>
                <a:spcPct val="116999"/>
              </a:lnSpc>
              <a:spcBef>
                <a:spcPts val="0"/>
              </a:spcBef>
              <a:spcAft>
                <a:spcPts val="0"/>
              </a:spcAft>
              <a:buNone/>
            </a:pPr>
            <a:r>
              <a:rPr b="0" i="0" lang="en-US" sz="9000" u="none" cap="none" strike="noStrike">
                <a:solidFill>
                  <a:srgbClr val="F0F0F0"/>
                </a:solidFill>
                <a:latin typeface="Alata"/>
                <a:ea typeface="Alata"/>
                <a:cs typeface="Alata"/>
                <a:sym typeface="Alata"/>
              </a:rPr>
              <a:t>TABLE OF CONTENTS</a:t>
            </a:r>
            <a:endParaRPr/>
          </a:p>
        </p:txBody>
      </p:sp>
      <p:sp>
        <p:nvSpPr>
          <p:cNvPr id="242" name="Google Shape;242;p21"/>
          <p:cNvSpPr txBox="1"/>
          <p:nvPr/>
        </p:nvSpPr>
        <p:spPr>
          <a:xfrm>
            <a:off x="8487242" y="987511"/>
            <a:ext cx="2090400" cy="1447832"/>
          </a:xfrm>
          <a:prstGeom prst="rect">
            <a:avLst/>
          </a:prstGeom>
          <a:noFill/>
          <a:ln>
            <a:noFill/>
          </a:ln>
        </p:spPr>
        <p:txBody>
          <a:bodyPr anchorCtr="0" anchor="t" bIns="0" lIns="0" spcFirstLastPara="1" rIns="0" wrap="square" tIns="0">
            <a:spAutoFit/>
          </a:bodyPr>
          <a:lstStyle/>
          <a:p>
            <a:pPr indent="0" lvl="0" marL="0" marR="0" rtl="0" algn="r">
              <a:lnSpc>
                <a:spcPct val="129998"/>
              </a:lnSpc>
              <a:spcBef>
                <a:spcPts val="0"/>
              </a:spcBef>
              <a:spcAft>
                <a:spcPts val="0"/>
              </a:spcAft>
              <a:buNone/>
            </a:pPr>
            <a:r>
              <a:rPr b="0" i="0" lang="en-US" sz="8997" u="none" cap="none" strike="noStrike">
                <a:solidFill>
                  <a:srgbClr val="C3493B"/>
                </a:solidFill>
                <a:latin typeface="Alata"/>
                <a:ea typeface="Alata"/>
                <a:cs typeface="Alata"/>
                <a:sym typeface="Alata"/>
              </a:rPr>
              <a:t>01.</a:t>
            </a:r>
            <a:endParaRPr/>
          </a:p>
        </p:txBody>
      </p:sp>
      <p:grpSp>
        <p:nvGrpSpPr>
          <p:cNvPr id="243" name="Google Shape;243;p21"/>
          <p:cNvGrpSpPr/>
          <p:nvPr/>
        </p:nvGrpSpPr>
        <p:grpSpPr>
          <a:xfrm>
            <a:off x="10696803" y="560778"/>
            <a:ext cx="3949270" cy="383997"/>
            <a:chOff x="0" y="-47625"/>
            <a:chExt cx="1040137" cy="101135"/>
          </a:xfrm>
        </p:grpSpPr>
        <p:sp>
          <p:nvSpPr>
            <p:cNvPr id="244" name="Google Shape;244;p21"/>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C3493B"/>
            </a:solidFill>
            <a:ln>
              <a:noFill/>
            </a:ln>
          </p:spPr>
        </p:sp>
        <p:sp>
          <p:nvSpPr>
            <p:cNvPr id="245" name="Google Shape;245;p21"/>
            <p:cNvSpPr txBox="1"/>
            <p:nvPr/>
          </p:nvSpPr>
          <p:spPr>
            <a:xfrm>
              <a:off x="0" y="-47625"/>
              <a:ext cx="1040137"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21"/>
          <p:cNvSpPr txBox="1"/>
          <p:nvPr/>
        </p:nvSpPr>
        <p:spPr>
          <a:xfrm>
            <a:off x="10696803" y="3954906"/>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3493B"/>
                </a:solidFill>
                <a:latin typeface="Blinker"/>
                <a:ea typeface="Blinker"/>
                <a:cs typeface="Blinker"/>
                <a:sym typeface="Blinker"/>
              </a:rPr>
              <a:t>OUR PROJECTS</a:t>
            </a:r>
            <a:endParaRPr/>
          </a:p>
        </p:txBody>
      </p:sp>
      <p:sp>
        <p:nvSpPr>
          <p:cNvPr id="247" name="Google Shape;247;p21"/>
          <p:cNvSpPr txBox="1"/>
          <p:nvPr/>
        </p:nvSpPr>
        <p:spPr>
          <a:xfrm>
            <a:off x="10696803" y="4764618"/>
            <a:ext cx="5707238"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C3493B"/>
                </a:solidFill>
                <a:latin typeface="Blinker"/>
                <a:ea typeface="Blinker"/>
                <a:cs typeface="Blinker"/>
                <a:sym typeface="Blinker"/>
              </a:rPr>
              <a:t>Elaborate on what you want to discuss. </a:t>
            </a:r>
            <a:endParaRPr/>
          </a:p>
        </p:txBody>
      </p:sp>
      <p:sp>
        <p:nvSpPr>
          <p:cNvPr id="248" name="Google Shape;248;p21"/>
          <p:cNvSpPr txBox="1"/>
          <p:nvPr/>
        </p:nvSpPr>
        <p:spPr>
          <a:xfrm>
            <a:off x="8487242" y="3686858"/>
            <a:ext cx="2090400" cy="1447832"/>
          </a:xfrm>
          <a:prstGeom prst="rect">
            <a:avLst/>
          </a:prstGeom>
          <a:noFill/>
          <a:ln>
            <a:noFill/>
          </a:ln>
        </p:spPr>
        <p:txBody>
          <a:bodyPr anchorCtr="0" anchor="t" bIns="0" lIns="0" spcFirstLastPara="1" rIns="0" wrap="square" tIns="0">
            <a:spAutoFit/>
          </a:bodyPr>
          <a:lstStyle/>
          <a:p>
            <a:pPr indent="0" lvl="0" marL="0" marR="0" rtl="0" algn="r">
              <a:lnSpc>
                <a:spcPct val="129998"/>
              </a:lnSpc>
              <a:spcBef>
                <a:spcPts val="0"/>
              </a:spcBef>
              <a:spcAft>
                <a:spcPts val="0"/>
              </a:spcAft>
              <a:buNone/>
            </a:pPr>
            <a:r>
              <a:rPr b="0" i="0" lang="en-US" sz="8997" u="none" cap="none" strike="noStrike">
                <a:solidFill>
                  <a:srgbClr val="C3493B"/>
                </a:solidFill>
                <a:latin typeface="Alata"/>
                <a:ea typeface="Alata"/>
                <a:cs typeface="Alata"/>
                <a:sym typeface="Alata"/>
              </a:rPr>
              <a:t>02.</a:t>
            </a:r>
            <a:endParaRPr/>
          </a:p>
        </p:txBody>
      </p:sp>
      <p:grpSp>
        <p:nvGrpSpPr>
          <p:cNvPr id="249" name="Google Shape;249;p21"/>
          <p:cNvGrpSpPr/>
          <p:nvPr/>
        </p:nvGrpSpPr>
        <p:grpSpPr>
          <a:xfrm>
            <a:off x="10696803" y="3260126"/>
            <a:ext cx="3949270" cy="383997"/>
            <a:chOff x="0" y="-47625"/>
            <a:chExt cx="1040137" cy="101135"/>
          </a:xfrm>
        </p:grpSpPr>
        <p:sp>
          <p:nvSpPr>
            <p:cNvPr id="250" name="Google Shape;250;p21"/>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C3493B"/>
            </a:solidFill>
            <a:ln>
              <a:noFill/>
            </a:ln>
          </p:spPr>
        </p:sp>
        <p:sp>
          <p:nvSpPr>
            <p:cNvPr id="251" name="Google Shape;251;p21"/>
            <p:cNvSpPr txBox="1"/>
            <p:nvPr/>
          </p:nvSpPr>
          <p:spPr>
            <a:xfrm>
              <a:off x="0" y="-47625"/>
              <a:ext cx="1040137"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21"/>
          <p:cNvSpPr txBox="1"/>
          <p:nvPr/>
        </p:nvSpPr>
        <p:spPr>
          <a:xfrm>
            <a:off x="10696803" y="665425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3493B"/>
                </a:solidFill>
                <a:latin typeface="Blinker"/>
                <a:ea typeface="Blinker"/>
                <a:cs typeface="Blinker"/>
                <a:sym typeface="Blinker"/>
              </a:rPr>
              <a:t>ABOUT US</a:t>
            </a:r>
            <a:endParaRPr/>
          </a:p>
        </p:txBody>
      </p:sp>
      <p:sp>
        <p:nvSpPr>
          <p:cNvPr id="253" name="Google Shape;253;p21"/>
          <p:cNvSpPr txBox="1"/>
          <p:nvPr/>
        </p:nvSpPr>
        <p:spPr>
          <a:xfrm>
            <a:off x="10696803" y="7463965"/>
            <a:ext cx="5707238"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C3493B"/>
                </a:solidFill>
                <a:latin typeface="Blinker"/>
                <a:ea typeface="Blinker"/>
                <a:cs typeface="Blinker"/>
                <a:sym typeface="Blinker"/>
              </a:rPr>
              <a:t>Elaborate on what you want to discuss. </a:t>
            </a:r>
            <a:endParaRPr/>
          </a:p>
        </p:txBody>
      </p:sp>
      <p:sp>
        <p:nvSpPr>
          <p:cNvPr id="254" name="Google Shape;254;p21"/>
          <p:cNvSpPr txBox="1"/>
          <p:nvPr/>
        </p:nvSpPr>
        <p:spPr>
          <a:xfrm>
            <a:off x="8487242" y="6386206"/>
            <a:ext cx="2090400" cy="1447832"/>
          </a:xfrm>
          <a:prstGeom prst="rect">
            <a:avLst/>
          </a:prstGeom>
          <a:noFill/>
          <a:ln>
            <a:noFill/>
          </a:ln>
        </p:spPr>
        <p:txBody>
          <a:bodyPr anchorCtr="0" anchor="t" bIns="0" lIns="0" spcFirstLastPara="1" rIns="0" wrap="square" tIns="0">
            <a:spAutoFit/>
          </a:bodyPr>
          <a:lstStyle/>
          <a:p>
            <a:pPr indent="0" lvl="0" marL="0" marR="0" rtl="0" algn="r">
              <a:lnSpc>
                <a:spcPct val="129998"/>
              </a:lnSpc>
              <a:spcBef>
                <a:spcPts val="0"/>
              </a:spcBef>
              <a:spcAft>
                <a:spcPts val="0"/>
              </a:spcAft>
              <a:buNone/>
            </a:pPr>
            <a:r>
              <a:rPr b="0" i="0" lang="en-US" sz="8997" u="none" cap="none" strike="noStrike">
                <a:solidFill>
                  <a:srgbClr val="C3493B"/>
                </a:solidFill>
                <a:latin typeface="Alata"/>
                <a:ea typeface="Alata"/>
                <a:cs typeface="Alata"/>
                <a:sym typeface="Alata"/>
              </a:rPr>
              <a:t>03.</a:t>
            </a:r>
            <a:endParaRPr/>
          </a:p>
        </p:txBody>
      </p:sp>
      <p:grpSp>
        <p:nvGrpSpPr>
          <p:cNvPr id="255" name="Google Shape;255;p21"/>
          <p:cNvGrpSpPr/>
          <p:nvPr/>
        </p:nvGrpSpPr>
        <p:grpSpPr>
          <a:xfrm>
            <a:off x="10696803" y="5959473"/>
            <a:ext cx="3949270" cy="383997"/>
            <a:chOff x="0" y="-47625"/>
            <a:chExt cx="1040137" cy="101135"/>
          </a:xfrm>
        </p:grpSpPr>
        <p:sp>
          <p:nvSpPr>
            <p:cNvPr id="256" name="Google Shape;256;p21"/>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C3493B"/>
            </a:solidFill>
            <a:ln>
              <a:noFill/>
            </a:ln>
          </p:spPr>
        </p:sp>
        <p:sp>
          <p:nvSpPr>
            <p:cNvPr id="257" name="Google Shape;257;p21"/>
            <p:cNvSpPr txBox="1"/>
            <p:nvPr/>
          </p:nvSpPr>
          <p:spPr>
            <a:xfrm>
              <a:off x="0" y="-47625"/>
              <a:ext cx="1040137"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1"/>
          <p:cNvGrpSpPr/>
          <p:nvPr/>
        </p:nvGrpSpPr>
        <p:grpSpPr>
          <a:xfrm>
            <a:off x="8017199" y="8437985"/>
            <a:ext cx="10270801" cy="1849015"/>
            <a:chOff x="0" y="-47625"/>
            <a:chExt cx="2705067" cy="486984"/>
          </a:xfrm>
        </p:grpSpPr>
        <p:sp>
          <p:nvSpPr>
            <p:cNvPr id="259" name="Google Shape;259;p21"/>
            <p:cNvSpPr/>
            <p:nvPr/>
          </p:nvSpPr>
          <p:spPr>
            <a:xfrm>
              <a:off x="0" y="0"/>
              <a:ext cx="2705067" cy="439359"/>
            </a:xfrm>
            <a:custGeom>
              <a:rect b="b" l="l" r="r" t="t"/>
              <a:pathLst>
                <a:path extrusionOk="0" h="439359" w="2705067">
                  <a:moveTo>
                    <a:pt x="0" y="0"/>
                  </a:moveTo>
                  <a:lnTo>
                    <a:pt x="2705067" y="0"/>
                  </a:lnTo>
                  <a:lnTo>
                    <a:pt x="2705067" y="439359"/>
                  </a:lnTo>
                  <a:lnTo>
                    <a:pt x="0" y="439359"/>
                  </a:lnTo>
                  <a:close/>
                </a:path>
              </a:pathLst>
            </a:custGeom>
            <a:solidFill>
              <a:srgbClr val="282828"/>
            </a:solidFill>
            <a:ln>
              <a:noFill/>
            </a:ln>
          </p:spPr>
        </p:sp>
        <p:sp>
          <p:nvSpPr>
            <p:cNvPr id="260" name="Google Shape;260;p21"/>
            <p:cNvSpPr txBox="1"/>
            <p:nvPr/>
          </p:nvSpPr>
          <p:spPr>
            <a:xfrm>
              <a:off x="0" y="-47625"/>
              <a:ext cx="2705067" cy="4869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64" name="Shape 264"/>
        <p:cNvGrpSpPr/>
        <p:nvPr/>
      </p:nvGrpSpPr>
      <p:grpSpPr>
        <a:xfrm>
          <a:off x="0" y="0"/>
          <a:ext cx="0" cy="0"/>
          <a:chOff x="0" y="0"/>
          <a:chExt cx="0" cy="0"/>
        </a:xfrm>
      </p:grpSpPr>
      <p:pic>
        <p:nvPicPr>
          <p:cNvPr id="265" name="Google Shape;265;p22"/>
          <p:cNvPicPr preferRelativeResize="0"/>
          <p:nvPr/>
        </p:nvPicPr>
        <p:blipFill rotWithShape="1">
          <a:blip r:embed="rId3">
            <a:alphaModFix/>
          </a:blip>
          <a:srcRect b="0" l="15360" r="5494" t="33180"/>
          <a:stretch/>
        </p:blipFill>
        <p:spPr>
          <a:xfrm>
            <a:off x="0" y="0"/>
            <a:ext cx="18288000" cy="10287000"/>
          </a:xfrm>
          <a:prstGeom prst="rect">
            <a:avLst/>
          </a:prstGeom>
          <a:noFill/>
          <a:ln>
            <a:noFill/>
          </a:ln>
        </p:spPr>
      </p:pic>
      <p:grpSp>
        <p:nvGrpSpPr>
          <p:cNvPr id="266" name="Google Shape;266;p22"/>
          <p:cNvGrpSpPr/>
          <p:nvPr/>
        </p:nvGrpSpPr>
        <p:grpSpPr>
          <a:xfrm>
            <a:off x="-1917884" y="-2196797"/>
            <a:ext cx="10287000" cy="10467826"/>
            <a:chOff x="0" y="-241102"/>
            <a:chExt cx="13716000" cy="13957102"/>
          </a:xfrm>
        </p:grpSpPr>
        <p:grpSp>
          <p:nvGrpSpPr>
            <p:cNvPr id="267" name="Google Shape;267;p22"/>
            <p:cNvGrpSpPr/>
            <p:nvPr/>
          </p:nvGrpSpPr>
          <p:grpSpPr>
            <a:xfrm>
              <a:off x="0" y="-241102"/>
              <a:ext cx="13716000" cy="13957102"/>
              <a:chOff x="0" y="-47625"/>
              <a:chExt cx="2709333" cy="2756958"/>
            </a:xfrm>
          </p:grpSpPr>
          <p:sp>
            <p:nvSpPr>
              <p:cNvPr id="268" name="Google Shape;268;p22"/>
              <p:cNvSpPr/>
              <p:nvPr/>
            </p:nvSpPr>
            <p:spPr>
              <a:xfrm>
                <a:off x="0" y="0"/>
                <a:ext cx="2709333" cy="2709333"/>
              </a:xfrm>
              <a:custGeom>
                <a:rect b="b" l="l" r="r" t="t"/>
                <a:pathLst>
                  <a:path extrusionOk="0" h="2709333" w="2709333">
                    <a:moveTo>
                      <a:pt x="0" y="0"/>
                    </a:moveTo>
                    <a:lnTo>
                      <a:pt x="2709333" y="0"/>
                    </a:lnTo>
                    <a:lnTo>
                      <a:pt x="2709333" y="2709333"/>
                    </a:lnTo>
                    <a:lnTo>
                      <a:pt x="0" y="2709333"/>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269" name="Google Shape;269;p22"/>
              <p:cNvSpPr txBox="1"/>
              <p:nvPr/>
            </p:nvSpPr>
            <p:spPr>
              <a:xfrm>
                <a:off x="0" y="-47625"/>
                <a:ext cx="27093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2"/>
            <p:cNvGrpSpPr/>
            <p:nvPr/>
          </p:nvGrpSpPr>
          <p:grpSpPr>
            <a:xfrm>
              <a:off x="1256676" y="1031292"/>
              <a:ext cx="11202648" cy="11443750"/>
              <a:chOff x="0" y="-47625"/>
              <a:chExt cx="2212869" cy="2260494"/>
            </a:xfrm>
          </p:grpSpPr>
          <p:sp>
            <p:nvSpPr>
              <p:cNvPr id="271" name="Google Shape;271;p22"/>
              <p:cNvSpPr/>
              <p:nvPr/>
            </p:nvSpPr>
            <p:spPr>
              <a:xfrm>
                <a:off x="0" y="0"/>
                <a:ext cx="2212869" cy="2212869"/>
              </a:xfrm>
              <a:custGeom>
                <a:rect b="b" l="l" r="r" t="t"/>
                <a:pathLst>
                  <a:path extrusionOk="0" h="2212869" w="2212869">
                    <a:moveTo>
                      <a:pt x="0" y="0"/>
                    </a:moveTo>
                    <a:lnTo>
                      <a:pt x="2212869" y="0"/>
                    </a:lnTo>
                    <a:lnTo>
                      <a:pt x="2212869" y="2212869"/>
                    </a:lnTo>
                    <a:lnTo>
                      <a:pt x="0" y="2212869"/>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272" name="Google Shape;272;p22"/>
              <p:cNvSpPr txBox="1"/>
              <p:nvPr/>
            </p:nvSpPr>
            <p:spPr>
              <a:xfrm>
                <a:off x="0" y="-47625"/>
                <a:ext cx="2212869" cy="2260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3" name="Google Shape;273;p22"/>
          <p:cNvSpPr txBox="1"/>
          <p:nvPr/>
        </p:nvSpPr>
        <p:spPr>
          <a:xfrm>
            <a:off x="7309309" y="3526107"/>
            <a:ext cx="8584618" cy="1348740"/>
          </a:xfrm>
          <a:prstGeom prst="rect">
            <a:avLst/>
          </a:prstGeom>
          <a:noFill/>
          <a:ln>
            <a:noFill/>
          </a:ln>
        </p:spPr>
        <p:txBody>
          <a:bodyPr anchorCtr="0" anchor="t" bIns="0" lIns="0" spcFirstLastPara="1" rIns="0" wrap="square" tIns="0">
            <a:spAutoFit/>
          </a:bodyPr>
          <a:lstStyle/>
          <a:p>
            <a:pPr indent="0" lvl="0" marL="0" marR="0" rtl="0" algn="l">
              <a:lnSpc>
                <a:spcPct val="116999"/>
              </a:lnSpc>
              <a:spcBef>
                <a:spcPts val="0"/>
              </a:spcBef>
              <a:spcAft>
                <a:spcPts val="0"/>
              </a:spcAft>
              <a:buNone/>
            </a:pPr>
            <a:r>
              <a:rPr b="0" i="0" lang="en-US" sz="9000" u="none" cap="none" strike="noStrike">
                <a:solidFill>
                  <a:srgbClr val="F0F0F0"/>
                </a:solidFill>
                <a:latin typeface="Alata"/>
                <a:ea typeface="Alata"/>
                <a:cs typeface="Alata"/>
                <a:sym typeface="Alata"/>
              </a:rPr>
              <a:t>INTRODUCTION</a:t>
            </a:r>
            <a:endParaRPr/>
          </a:p>
        </p:txBody>
      </p:sp>
      <p:sp>
        <p:nvSpPr>
          <p:cNvPr id="274" name="Google Shape;274;p22"/>
          <p:cNvSpPr txBox="1"/>
          <p:nvPr/>
        </p:nvSpPr>
        <p:spPr>
          <a:xfrm>
            <a:off x="7309309" y="6100128"/>
            <a:ext cx="7967978"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0F0F0"/>
                </a:solidFill>
                <a:latin typeface="Blinker"/>
                <a:ea typeface="Blinker"/>
                <a:cs typeface="Blinker"/>
                <a:sym typeface="Blinker"/>
              </a:rPr>
              <a:t>Elaborate on what you want to discuss. </a:t>
            </a:r>
            <a:endParaRPr/>
          </a:p>
        </p:txBody>
      </p:sp>
      <p:grpSp>
        <p:nvGrpSpPr>
          <p:cNvPr id="275" name="Google Shape;275;p22"/>
          <p:cNvGrpSpPr/>
          <p:nvPr/>
        </p:nvGrpSpPr>
        <p:grpSpPr>
          <a:xfrm>
            <a:off x="7369858" y="2462390"/>
            <a:ext cx="3949270" cy="383997"/>
            <a:chOff x="0" y="-47625"/>
            <a:chExt cx="1040137" cy="101135"/>
          </a:xfrm>
        </p:grpSpPr>
        <p:sp>
          <p:nvSpPr>
            <p:cNvPr id="276" name="Google Shape;276;p22"/>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F0F0F0"/>
            </a:solidFill>
            <a:ln>
              <a:noFill/>
            </a:ln>
          </p:spPr>
        </p:sp>
        <p:sp>
          <p:nvSpPr>
            <p:cNvPr id="277" name="Google Shape;277;p22"/>
            <p:cNvSpPr txBox="1"/>
            <p:nvPr/>
          </p:nvSpPr>
          <p:spPr>
            <a:xfrm>
              <a:off x="0" y="-47625"/>
              <a:ext cx="1040137"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22"/>
          <p:cNvSpPr txBox="1"/>
          <p:nvPr/>
        </p:nvSpPr>
        <p:spPr>
          <a:xfrm>
            <a:off x="533176" y="1488205"/>
            <a:ext cx="5384879" cy="3890200"/>
          </a:xfrm>
          <a:prstGeom prst="rect">
            <a:avLst/>
          </a:prstGeom>
          <a:noFill/>
          <a:ln>
            <a:noFill/>
          </a:ln>
        </p:spPr>
        <p:txBody>
          <a:bodyPr anchorCtr="0" anchor="t" bIns="0" lIns="0" spcFirstLastPara="1" rIns="0" wrap="square" tIns="0">
            <a:spAutoFit/>
          </a:bodyPr>
          <a:lstStyle/>
          <a:p>
            <a:pPr indent="0" lvl="0" marL="0" marR="0" rtl="0" algn="r">
              <a:lnSpc>
                <a:spcPct val="117002"/>
              </a:lnSpc>
              <a:spcBef>
                <a:spcPts val="0"/>
              </a:spcBef>
              <a:spcAft>
                <a:spcPts val="0"/>
              </a:spcAft>
              <a:buNone/>
            </a:pPr>
            <a:r>
              <a:rPr b="0" i="0" lang="en-US" sz="26049" u="none" cap="none" strike="noStrike">
                <a:solidFill>
                  <a:srgbClr val="F0F0F0"/>
                </a:solidFill>
                <a:latin typeface="Alata"/>
                <a:ea typeface="Alata"/>
                <a:cs typeface="Alata"/>
                <a:sym typeface="Alata"/>
              </a:rPr>
              <a:t>01.</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82" name="Shape 282"/>
        <p:cNvGrpSpPr/>
        <p:nvPr/>
      </p:nvGrpSpPr>
      <p:grpSpPr>
        <a:xfrm>
          <a:off x="0" y="0"/>
          <a:ext cx="0" cy="0"/>
          <a:chOff x="0" y="0"/>
          <a:chExt cx="0" cy="0"/>
        </a:xfrm>
      </p:grpSpPr>
      <p:pic>
        <p:nvPicPr>
          <p:cNvPr id="283" name="Google Shape;283;p23"/>
          <p:cNvPicPr preferRelativeResize="0"/>
          <p:nvPr/>
        </p:nvPicPr>
        <p:blipFill rotWithShape="1">
          <a:blip r:embed="rId3">
            <a:alphaModFix/>
          </a:blip>
          <a:srcRect b="0" l="15868" r="5727" t="33804"/>
          <a:stretch/>
        </p:blipFill>
        <p:spPr>
          <a:xfrm>
            <a:off x="0" y="0"/>
            <a:ext cx="18288000" cy="10287000"/>
          </a:xfrm>
          <a:prstGeom prst="rect">
            <a:avLst/>
          </a:prstGeom>
          <a:noFill/>
          <a:ln>
            <a:noFill/>
          </a:ln>
        </p:spPr>
      </p:pic>
      <p:grpSp>
        <p:nvGrpSpPr>
          <p:cNvPr id="284" name="Google Shape;284;p23"/>
          <p:cNvGrpSpPr/>
          <p:nvPr/>
        </p:nvGrpSpPr>
        <p:grpSpPr>
          <a:xfrm>
            <a:off x="6434157" y="4552119"/>
            <a:ext cx="11853843" cy="3759083"/>
            <a:chOff x="0" y="-47625"/>
            <a:chExt cx="3122000" cy="990047"/>
          </a:xfrm>
        </p:grpSpPr>
        <p:sp>
          <p:nvSpPr>
            <p:cNvPr id="285" name="Google Shape;285;p23"/>
            <p:cNvSpPr/>
            <p:nvPr/>
          </p:nvSpPr>
          <p:spPr>
            <a:xfrm>
              <a:off x="0" y="0"/>
              <a:ext cx="3122000" cy="942422"/>
            </a:xfrm>
            <a:custGeom>
              <a:rect b="b" l="l" r="r" t="t"/>
              <a:pathLst>
                <a:path extrusionOk="0" h="942422" w="3122000">
                  <a:moveTo>
                    <a:pt x="0" y="0"/>
                  </a:moveTo>
                  <a:lnTo>
                    <a:pt x="3122000" y="0"/>
                  </a:lnTo>
                  <a:lnTo>
                    <a:pt x="3122000" y="942422"/>
                  </a:lnTo>
                  <a:lnTo>
                    <a:pt x="0" y="942422"/>
                  </a:lnTo>
                  <a:close/>
                </a:path>
              </a:pathLst>
            </a:custGeom>
            <a:solidFill>
              <a:srgbClr val="C3493B"/>
            </a:solidFill>
            <a:ln>
              <a:noFill/>
            </a:ln>
          </p:spPr>
        </p:sp>
        <p:sp>
          <p:nvSpPr>
            <p:cNvPr id="286" name="Google Shape;286;p23"/>
            <p:cNvSpPr txBox="1"/>
            <p:nvPr/>
          </p:nvSpPr>
          <p:spPr>
            <a:xfrm>
              <a:off x="0" y="-47625"/>
              <a:ext cx="3122000" cy="9900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23"/>
          <p:cNvSpPr txBox="1"/>
          <p:nvPr/>
        </p:nvSpPr>
        <p:spPr>
          <a:xfrm>
            <a:off x="11558090" y="3401350"/>
            <a:ext cx="6212591" cy="2682240"/>
          </a:xfrm>
          <a:prstGeom prst="rect">
            <a:avLst/>
          </a:prstGeom>
          <a:noFill/>
          <a:ln>
            <a:noFill/>
          </a:ln>
        </p:spPr>
        <p:txBody>
          <a:bodyPr anchorCtr="0" anchor="t" bIns="0" lIns="0" spcFirstLastPara="1" rIns="0" wrap="square" tIns="0">
            <a:spAutoFit/>
          </a:bodyPr>
          <a:lstStyle/>
          <a:p>
            <a:pPr indent="0" lvl="0" marL="0" marR="0" rtl="0" algn="l">
              <a:lnSpc>
                <a:spcPct val="116999"/>
              </a:lnSpc>
              <a:spcBef>
                <a:spcPts val="0"/>
              </a:spcBef>
              <a:spcAft>
                <a:spcPts val="0"/>
              </a:spcAft>
              <a:buNone/>
            </a:pPr>
            <a:r>
              <a:rPr b="0" i="0" lang="en-US" sz="9000" u="none" cap="none" strike="noStrike">
                <a:solidFill>
                  <a:srgbClr val="F0F0F0"/>
                </a:solidFill>
                <a:latin typeface="Alata"/>
                <a:ea typeface="Alata"/>
                <a:cs typeface="Alata"/>
                <a:sym typeface="Alata"/>
              </a:rPr>
              <a:t>NEWS DEFINED</a:t>
            </a:r>
            <a:endParaRPr/>
          </a:p>
        </p:txBody>
      </p:sp>
      <p:grpSp>
        <p:nvGrpSpPr>
          <p:cNvPr id="288" name="Google Shape;288;p23"/>
          <p:cNvGrpSpPr/>
          <p:nvPr/>
        </p:nvGrpSpPr>
        <p:grpSpPr>
          <a:xfrm>
            <a:off x="11558090" y="2581571"/>
            <a:ext cx="3949270" cy="383997"/>
            <a:chOff x="0" y="-47625"/>
            <a:chExt cx="1040137" cy="101135"/>
          </a:xfrm>
        </p:grpSpPr>
        <p:sp>
          <p:nvSpPr>
            <p:cNvPr id="289" name="Google Shape;289;p23"/>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C3493B"/>
            </a:solidFill>
            <a:ln>
              <a:noFill/>
            </a:ln>
          </p:spPr>
        </p:sp>
        <p:sp>
          <p:nvSpPr>
            <p:cNvPr id="290" name="Google Shape;290;p23"/>
            <p:cNvSpPr txBox="1"/>
            <p:nvPr/>
          </p:nvSpPr>
          <p:spPr>
            <a:xfrm>
              <a:off x="0" y="-47625"/>
              <a:ext cx="1040137"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 name="Google Shape;291;p23"/>
          <p:cNvSpPr txBox="1"/>
          <p:nvPr/>
        </p:nvSpPr>
        <p:spPr>
          <a:xfrm>
            <a:off x="6878666" y="1589413"/>
            <a:ext cx="3740400" cy="462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F0F0F0"/>
                </a:solidFill>
                <a:latin typeface="Blinker"/>
                <a:ea typeface="Blinker"/>
                <a:cs typeface="Blinker"/>
                <a:sym typeface="Blinker"/>
              </a:rPr>
              <a:t>irure ad velit commodo ut cillum irure minim elit tempor voluptate elit officia enim cillum occaecat proident dolor occaecat quis non enim mollit et anim dolor aliqua cupidatat nulla id adipisicing ut deserunt aliquip cillum sint sint magna ad voluptate consequat aliqua deserunt incididunt voluptate mollit quis Lorem culpa Lorem sunt excepteur irure proident sit</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295" name="Shape 295"/>
        <p:cNvGrpSpPr/>
        <p:nvPr/>
      </p:nvGrpSpPr>
      <p:grpSpPr>
        <a:xfrm>
          <a:off x="0" y="0"/>
          <a:ext cx="0" cy="0"/>
          <a:chOff x="0" y="0"/>
          <a:chExt cx="0" cy="0"/>
        </a:xfrm>
      </p:grpSpPr>
      <p:pic>
        <p:nvPicPr>
          <p:cNvPr id="296" name="Google Shape;296;p24"/>
          <p:cNvPicPr preferRelativeResize="0"/>
          <p:nvPr/>
        </p:nvPicPr>
        <p:blipFill>
          <a:blip r:embed="rId3">
            <a:alphaModFix/>
          </a:blip>
          <a:stretch>
            <a:fillRect/>
          </a:stretch>
        </p:blipFill>
        <p:spPr>
          <a:xfrm>
            <a:off x="10073987" y="707"/>
            <a:ext cx="6542076" cy="4938552"/>
          </a:xfrm>
          <a:prstGeom prst="rect">
            <a:avLst/>
          </a:prstGeom>
          <a:noFill/>
          <a:ln>
            <a:noFill/>
          </a:ln>
        </p:spPr>
      </p:pic>
      <p:grpSp>
        <p:nvGrpSpPr>
          <p:cNvPr id="297" name="Google Shape;297;p24"/>
          <p:cNvGrpSpPr/>
          <p:nvPr/>
        </p:nvGrpSpPr>
        <p:grpSpPr>
          <a:xfrm>
            <a:off x="9144000" y="-2712890"/>
            <a:ext cx="8401986" cy="8582812"/>
            <a:chOff x="0" y="-47625"/>
            <a:chExt cx="2212869" cy="2260494"/>
          </a:xfrm>
        </p:grpSpPr>
        <p:sp>
          <p:nvSpPr>
            <p:cNvPr id="298" name="Google Shape;298;p24"/>
            <p:cNvSpPr/>
            <p:nvPr/>
          </p:nvSpPr>
          <p:spPr>
            <a:xfrm>
              <a:off x="0" y="0"/>
              <a:ext cx="2212869" cy="2212869"/>
            </a:xfrm>
            <a:custGeom>
              <a:rect b="b" l="l" r="r" t="t"/>
              <a:pathLst>
                <a:path extrusionOk="0" h="2212869" w="2212869">
                  <a:moveTo>
                    <a:pt x="0" y="0"/>
                  </a:moveTo>
                  <a:lnTo>
                    <a:pt x="2212869" y="0"/>
                  </a:lnTo>
                  <a:lnTo>
                    <a:pt x="2212869" y="2212869"/>
                  </a:lnTo>
                  <a:lnTo>
                    <a:pt x="0" y="2212869"/>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299" name="Google Shape;299;p24"/>
            <p:cNvSpPr txBox="1"/>
            <p:nvPr/>
          </p:nvSpPr>
          <p:spPr>
            <a:xfrm>
              <a:off x="0" y="-47625"/>
              <a:ext cx="2212869" cy="2260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4"/>
          <p:cNvGrpSpPr/>
          <p:nvPr/>
        </p:nvGrpSpPr>
        <p:grpSpPr>
          <a:xfrm>
            <a:off x="14303088" y="2135952"/>
            <a:ext cx="7157205" cy="7294734"/>
            <a:chOff x="0" y="-47625"/>
            <a:chExt cx="1885025" cy="1921247"/>
          </a:xfrm>
        </p:grpSpPr>
        <p:sp>
          <p:nvSpPr>
            <p:cNvPr id="301" name="Google Shape;301;p24"/>
            <p:cNvSpPr/>
            <p:nvPr/>
          </p:nvSpPr>
          <p:spPr>
            <a:xfrm>
              <a:off x="0" y="0"/>
              <a:ext cx="1885025" cy="1873622"/>
            </a:xfrm>
            <a:custGeom>
              <a:rect b="b" l="l" r="r" t="t"/>
              <a:pathLst>
                <a:path extrusionOk="0" h="1873622" w="1885025">
                  <a:moveTo>
                    <a:pt x="0" y="0"/>
                  </a:moveTo>
                  <a:lnTo>
                    <a:pt x="1885025" y="0"/>
                  </a:lnTo>
                  <a:lnTo>
                    <a:pt x="1885025" y="1873622"/>
                  </a:lnTo>
                  <a:lnTo>
                    <a:pt x="0" y="1873622"/>
                  </a:lnTo>
                  <a:close/>
                </a:path>
              </a:pathLst>
            </a:custGeom>
            <a:solidFill>
              <a:srgbClr val="000000">
                <a:alpha val="0"/>
              </a:srgbClr>
            </a:solidFill>
            <a:ln cap="sq" cmpd="sng" w="952500">
              <a:solidFill>
                <a:srgbClr val="C3493B">
                  <a:alpha val="80392"/>
                </a:srgbClr>
              </a:solidFill>
              <a:prstDash val="solid"/>
              <a:miter lim="8000"/>
              <a:headEnd len="sm" w="sm" type="none"/>
              <a:tailEnd len="sm" w="sm" type="none"/>
            </a:ln>
          </p:spPr>
        </p:sp>
        <p:sp>
          <p:nvSpPr>
            <p:cNvPr id="302" name="Google Shape;302;p24"/>
            <p:cNvSpPr txBox="1"/>
            <p:nvPr/>
          </p:nvSpPr>
          <p:spPr>
            <a:xfrm>
              <a:off x="0" y="-47625"/>
              <a:ext cx="1885025" cy="1921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4"/>
          <p:cNvSpPr txBox="1"/>
          <p:nvPr/>
        </p:nvSpPr>
        <p:spPr>
          <a:xfrm>
            <a:off x="3710555" y="5733415"/>
            <a:ext cx="3223078"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C3493B"/>
                </a:solidFill>
                <a:latin typeface="Blinker"/>
                <a:ea typeface="Blinker"/>
                <a:cs typeface="Blinker"/>
                <a:sym typeface="Blinker"/>
              </a:rPr>
              <a:t>SINGLE-FEATURE</a:t>
            </a:r>
            <a:endParaRPr/>
          </a:p>
        </p:txBody>
      </p:sp>
      <p:sp>
        <p:nvSpPr>
          <p:cNvPr id="304" name="Google Shape;304;p24"/>
          <p:cNvSpPr txBox="1"/>
          <p:nvPr/>
        </p:nvSpPr>
        <p:spPr>
          <a:xfrm>
            <a:off x="3302037" y="656926"/>
            <a:ext cx="3631596"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C3493B"/>
                </a:solidFill>
                <a:latin typeface="Blinker"/>
                <a:ea typeface="Blinker"/>
                <a:cs typeface="Blinker"/>
                <a:sym typeface="Blinker"/>
              </a:rPr>
              <a:t>SEVERAL-FEATURE</a:t>
            </a:r>
            <a:endParaRPr/>
          </a:p>
        </p:txBody>
      </p:sp>
      <p:sp>
        <p:nvSpPr>
          <p:cNvPr id="305" name="Google Shape;305;p24"/>
          <p:cNvSpPr txBox="1"/>
          <p:nvPr/>
        </p:nvSpPr>
        <p:spPr>
          <a:xfrm>
            <a:off x="7512073" y="8081996"/>
            <a:ext cx="6212700" cy="1385400"/>
          </a:xfrm>
          <a:prstGeom prst="rect">
            <a:avLst/>
          </a:prstGeom>
          <a:noFill/>
          <a:ln>
            <a:noFill/>
          </a:ln>
        </p:spPr>
        <p:txBody>
          <a:bodyPr anchorCtr="0" anchor="t" bIns="0" lIns="0" spcFirstLastPara="1" rIns="0" wrap="square" tIns="0">
            <a:spAutoFit/>
          </a:bodyPr>
          <a:lstStyle/>
          <a:p>
            <a:pPr indent="0" lvl="0" marL="0" marR="0" rtl="0" algn="r">
              <a:lnSpc>
                <a:spcPct val="116999"/>
              </a:lnSpc>
              <a:spcBef>
                <a:spcPts val="0"/>
              </a:spcBef>
              <a:spcAft>
                <a:spcPts val="0"/>
              </a:spcAft>
              <a:buNone/>
            </a:pPr>
            <a:r>
              <a:rPr b="0" i="0" lang="en-US" sz="9000" u="none" cap="none" strike="noStrike">
                <a:solidFill>
                  <a:srgbClr val="282828"/>
                </a:solidFill>
                <a:latin typeface="Alata"/>
                <a:ea typeface="Alata"/>
                <a:cs typeface="Alata"/>
                <a:sym typeface="Alata"/>
              </a:rPr>
              <a:t>STRUCTURE</a:t>
            </a:r>
            <a:endParaRPr/>
          </a:p>
        </p:txBody>
      </p:sp>
      <p:sp>
        <p:nvSpPr>
          <p:cNvPr id="306" name="Google Shape;306;p24"/>
          <p:cNvSpPr txBox="1"/>
          <p:nvPr/>
        </p:nvSpPr>
        <p:spPr>
          <a:xfrm>
            <a:off x="1426331" y="1296280"/>
            <a:ext cx="5507400" cy="3063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99" u="none" cap="none" strike="noStrike">
                <a:solidFill>
                  <a:srgbClr val="C3493B"/>
                </a:solidFill>
                <a:latin typeface="Blinker"/>
                <a:ea typeface="Blinker"/>
                <a:cs typeface="Blinker"/>
                <a:sym typeface="Blinker"/>
              </a:rPr>
              <a:t>irure ad velit commodo ut cillum irure minim elit tempor voluptate elit officia enim cillum occaecat proident dolor occaecat quis non enim mollit et anim dolor aliqua cupidatat nulla id adipisicing ut deserunt aliquip cillum sint sint magna ad voluptate consequat aliqua deserunt incididunt voluptate mollit quis Lorem culpa Lorem sunt excepteur irure proident sit</a:t>
            </a:r>
            <a:endParaRPr/>
          </a:p>
        </p:txBody>
      </p:sp>
      <p:sp>
        <p:nvSpPr>
          <p:cNvPr id="307" name="Google Shape;307;p24"/>
          <p:cNvSpPr txBox="1"/>
          <p:nvPr/>
        </p:nvSpPr>
        <p:spPr>
          <a:xfrm>
            <a:off x="1426331" y="6371590"/>
            <a:ext cx="5507400" cy="3063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99" u="none" cap="none" strike="noStrike">
                <a:solidFill>
                  <a:srgbClr val="C3493B"/>
                </a:solidFill>
                <a:latin typeface="Blinker"/>
                <a:ea typeface="Blinker"/>
                <a:cs typeface="Blinker"/>
                <a:sym typeface="Blinker"/>
              </a:rPr>
              <a:t>irure ad velit commodo ut cillum irure minim elit tempor voluptate elit officia enim cillum occaecat proident dolor occaecat quis non enim mollit et anim dolor aliqua cupidatat nulla id adipisicing ut deserunt aliquip cillum sint sint magna ad voluptate consequat aliqua deserunt incididunt voluptate mollit quis Lorem culpa Lorem sunt excepteur irure proident sit</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311" name="Shape 311"/>
        <p:cNvGrpSpPr/>
        <p:nvPr/>
      </p:nvGrpSpPr>
      <p:grpSpPr>
        <a:xfrm>
          <a:off x="0" y="0"/>
          <a:ext cx="0" cy="0"/>
          <a:chOff x="0" y="0"/>
          <a:chExt cx="0" cy="0"/>
        </a:xfrm>
      </p:grpSpPr>
      <p:pic>
        <p:nvPicPr>
          <p:cNvPr id="312" name="Google Shape;312;p25"/>
          <p:cNvPicPr preferRelativeResize="0"/>
          <p:nvPr/>
        </p:nvPicPr>
        <p:blipFill rotWithShape="1">
          <a:blip r:embed="rId3">
            <a:alphaModFix/>
          </a:blip>
          <a:srcRect b="7786" l="0" r="0" t="7786"/>
          <a:stretch/>
        </p:blipFill>
        <p:spPr>
          <a:xfrm>
            <a:off x="0" y="0"/>
            <a:ext cx="18288000" cy="10287000"/>
          </a:xfrm>
          <a:prstGeom prst="rect">
            <a:avLst/>
          </a:prstGeom>
          <a:noFill/>
          <a:ln>
            <a:noFill/>
          </a:ln>
        </p:spPr>
      </p:pic>
      <p:grpSp>
        <p:nvGrpSpPr>
          <p:cNvPr id="313" name="Google Shape;313;p25"/>
          <p:cNvGrpSpPr/>
          <p:nvPr/>
        </p:nvGrpSpPr>
        <p:grpSpPr>
          <a:xfrm>
            <a:off x="9345816" y="2853884"/>
            <a:ext cx="10287000" cy="10467826"/>
            <a:chOff x="0" y="-241102"/>
            <a:chExt cx="13716000" cy="13957102"/>
          </a:xfrm>
        </p:grpSpPr>
        <p:grpSp>
          <p:nvGrpSpPr>
            <p:cNvPr id="314" name="Google Shape;314;p25"/>
            <p:cNvGrpSpPr/>
            <p:nvPr/>
          </p:nvGrpSpPr>
          <p:grpSpPr>
            <a:xfrm>
              <a:off x="0" y="-241102"/>
              <a:ext cx="13716000" cy="13957102"/>
              <a:chOff x="0" y="-47625"/>
              <a:chExt cx="2709333" cy="2756958"/>
            </a:xfrm>
          </p:grpSpPr>
          <p:sp>
            <p:nvSpPr>
              <p:cNvPr id="315" name="Google Shape;315;p25"/>
              <p:cNvSpPr/>
              <p:nvPr/>
            </p:nvSpPr>
            <p:spPr>
              <a:xfrm>
                <a:off x="0" y="0"/>
                <a:ext cx="2709333" cy="2709333"/>
              </a:xfrm>
              <a:custGeom>
                <a:rect b="b" l="l" r="r" t="t"/>
                <a:pathLst>
                  <a:path extrusionOk="0" h="2709333" w="2709333">
                    <a:moveTo>
                      <a:pt x="0" y="0"/>
                    </a:moveTo>
                    <a:lnTo>
                      <a:pt x="2709333" y="0"/>
                    </a:lnTo>
                    <a:lnTo>
                      <a:pt x="2709333" y="2709333"/>
                    </a:lnTo>
                    <a:lnTo>
                      <a:pt x="0" y="2709333"/>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316" name="Google Shape;316;p25"/>
              <p:cNvSpPr txBox="1"/>
              <p:nvPr/>
            </p:nvSpPr>
            <p:spPr>
              <a:xfrm>
                <a:off x="0" y="-47625"/>
                <a:ext cx="27093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5"/>
            <p:cNvGrpSpPr/>
            <p:nvPr/>
          </p:nvGrpSpPr>
          <p:grpSpPr>
            <a:xfrm>
              <a:off x="1256676" y="1031292"/>
              <a:ext cx="11202648" cy="11443750"/>
              <a:chOff x="0" y="-47625"/>
              <a:chExt cx="2212869" cy="2260494"/>
            </a:xfrm>
          </p:grpSpPr>
          <p:sp>
            <p:nvSpPr>
              <p:cNvPr id="318" name="Google Shape;318;p25"/>
              <p:cNvSpPr/>
              <p:nvPr/>
            </p:nvSpPr>
            <p:spPr>
              <a:xfrm>
                <a:off x="0" y="0"/>
                <a:ext cx="2212869" cy="2212869"/>
              </a:xfrm>
              <a:custGeom>
                <a:rect b="b" l="l" r="r" t="t"/>
                <a:pathLst>
                  <a:path extrusionOk="0" h="2212869" w="2212869">
                    <a:moveTo>
                      <a:pt x="0" y="0"/>
                    </a:moveTo>
                    <a:lnTo>
                      <a:pt x="2212869" y="0"/>
                    </a:lnTo>
                    <a:lnTo>
                      <a:pt x="2212869" y="2212869"/>
                    </a:lnTo>
                    <a:lnTo>
                      <a:pt x="0" y="2212869"/>
                    </a:lnTo>
                    <a:close/>
                  </a:path>
                </a:pathLst>
              </a:custGeom>
              <a:solidFill>
                <a:srgbClr val="000000">
                  <a:alpha val="0"/>
                </a:srgbClr>
              </a:solidFill>
              <a:ln cap="sq" cmpd="sng" w="952500">
                <a:solidFill>
                  <a:srgbClr val="C3493B">
                    <a:alpha val="61960"/>
                  </a:srgbClr>
                </a:solidFill>
                <a:prstDash val="solid"/>
                <a:miter lim="8000"/>
                <a:headEnd len="sm" w="sm" type="none"/>
                <a:tailEnd len="sm" w="sm" type="none"/>
              </a:ln>
            </p:spPr>
          </p:sp>
          <p:sp>
            <p:nvSpPr>
              <p:cNvPr id="319" name="Google Shape;319;p25"/>
              <p:cNvSpPr txBox="1"/>
              <p:nvPr/>
            </p:nvSpPr>
            <p:spPr>
              <a:xfrm>
                <a:off x="0" y="-47625"/>
                <a:ext cx="2212869" cy="2260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0" name="Google Shape;320;p25"/>
          <p:cNvSpPr txBox="1"/>
          <p:nvPr/>
        </p:nvSpPr>
        <p:spPr>
          <a:xfrm>
            <a:off x="5594927" y="5797550"/>
            <a:ext cx="63141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000" u="none" cap="none" strike="noStrike">
                <a:solidFill>
                  <a:srgbClr val="F0F0F0"/>
                </a:solidFill>
                <a:latin typeface="Alata"/>
                <a:ea typeface="Alata"/>
                <a:cs typeface="Alata"/>
                <a:sym typeface="Alata"/>
              </a:rPr>
              <a:t>OUR PROJECTS</a:t>
            </a:r>
            <a:endParaRPr/>
          </a:p>
        </p:txBody>
      </p:sp>
      <p:sp>
        <p:nvSpPr>
          <p:cNvPr id="321" name="Google Shape;321;p25"/>
          <p:cNvSpPr txBox="1"/>
          <p:nvPr/>
        </p:nvSpPr>
        <p:spPr>
          <a:xfrm>
            <a:off x="3940901" y="8736965"/>
            <a:ext cx="7967978" cy="5213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F0F0F0"/>
                </a:solidFill>
                <a:latin typeface="Blinker"/>
                <a:ea typeface="Blinker"/>
                <a:cs typeface="Blinker"/>
                <a:sym typeface="Blinker"/>
              </a:rPr>
              <a:t>Elaborate on what you want to discuss. </a:t>
            </a:r>
            <a:endParaRPr/>
          </a:p>
        </p:txBody>
      </p:sp>
      <p:grpSp>
        <p:nvGrpSpPr>
          <p:cNvPr id="322" name="Google Shape;322;p25"/>
          <p:cNvGrpSpPr/>
          <p:nvPr/>
        </p:nvGrpSpPr>
        <p:grpSpPr>
          <a:xfrm>
            <a:off x="7959609" y="5099228"/>
            <a:ext cx="3949270" cy="383997"/>
            <a:chOff x="0" y="-47625"/>
            <a:chExt cx="1040137" cy="101135"/>
          </a:xfrm>
        </p:grpSpPr>
        <p:sp>
          <p:nvSpPr>
            <p:cNvPr id="323" name="Google Shape;323;p25"/>
            <p:cNvSpPr/>
            <p:nvPr/>
          </p:nvSpPr>
          <p:spPr>
            <a:xfrm>
              <a:off x="0" y="0"/>
              <a:ext cx="1040137" cy="53510"/>
            </a:xfrm>
            <a:custGeom>
              <a:rect b="b" l="l" r="r" t="t"/>
              <a:pathLst>
                <a:path extrusionOk="0" h="53510" w="1040137">
                  <a:moveTo>
                    <a:pt x="0" y="0"/>
                  </a:moveTo>
                  <a:lnTo>
                    <a:pt x="1040137" y="0"/>
                  </a:lnTo>
                  <a:lnTo>
                    <a:pt x="1040137" y="53510"/>
                  </a:lnTo>
                  <a:lnTo>
                    <a:pt x="0" y="53510"/>
                  </a:lnTo>
                  <a:close/>
                </a:path>
              </a:pathLst>
            </a:custGeom>
            <a:solidFill>
              <a:srgbClr val="F0F0F0"/>
            </a:solidFill>
            <a:ln>
              <a:noFill/>
            </a:ln>
          </p:spPr>
        </p:sp>
        <p:sp>
          <p:nvSpPr>
            <p:cNvPr id="324" name="Google Shape;324;p25"/>
            <p:cNvSpPr txBox="1"/>
            <p:nvPr/>
          </p:nvSpPr>
          <p:spPr>
            <a:xfrm>
              <a:off x="0" y="-47625"/>
              <a:ext cx="1040137" cy="101135"/>
            </a:xfrm>
            <a:prstGeom prst="rect">
              <a:avLst/>
            </a:prstGeom>
            <a:noFill/>
            <a:ln>
              <a:noFill/>
            </a:ln>
          </p:spPr>
          <p:txBody>
            <a:bodyPr anchorCtr="0" anchor="ctr" bIns="50800" lIns="50800" spcFirstLastPara="1" rIns="50800" wrap="square" tIns="50800">
              <a:noAutofit/>
            </a:bodyPr>
            <a:lstStyle/>
            <a:p>
              <a:pPr indent="0" lvl="0" marL="0" marR="0" rtl="0" algn="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25"/>
          <p:cNvSpPr txBox="1"/>
          <p:nvPr/>
        </p:nvSpPr>
        <p:spPr>
          <a:xfrm>
            <a:off x="12371068" y="5538951"/>
            <a:ext cx="5384879" cy="3890200"/>
          </a:xfrm>
          <a:prstGeom prst="rect">
            <a:avLst/>
          </a:prstGeom>
          <a:noFill/>
          <a:ln>
            <a:noFill/>
          </a:ln>
        </p:spPr>
        <p:txBody>
          <a:bodyPr anchorCtr="0" anchor="t" bIns="0" lIns="0" spcFirstLastPara="1" rIns="0" wrap="square" tIns="0">
            <a:spAutoFit/>
          </a:bodyPr>
          <a:lstStyle/>
          <a:p>
            <a:pPr indent="0" lvl="0" marL="0" marR="0" rtl="0" algn="l">
              <a:lnSpc>
                <a:spcPct val="117002"/>
              </a:lnSpc>
              <a:spcBef>
                <a:spcPts val="0"/>
              </a:spcBef>
              <a:spcAft>
                <a:spcPts val="0"/>
              </a:spcAft>
              <a:buNone/>
            </a:pPr>
            <a:r>
              <a:rPr b="0" i="0" lang="en-US" sz="26049" u="none" cap="none" strike="noStrike">
                <a:solidFill>
                  <a:srgbClr val="F0F0F0"/>
                </a:solidFill>
                <a:latin typeface="Alata"/>
                <a:ea typeface="Alata"/>
                <a:cs typeface="Alata"/>
                <a:sym typeface="Alata"/>
              </a:rPr>
              <a:t>02.</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329" name="Shape 329"/>
        <p:cNvGrpSpPr/>
        <p:nvPr/>
      </p:nvGrpSpPr>
      <p:grpSpPr>
        <a:xfrm>
          <a:off x="0" y="0"/>
          <a:ext cx="0" cy="0"/>
          <a:chOff x="0" y="0"/>
          <a:chExt cx="0" cy="0"/>
        </a:xfrm>
      </p:grpSpPr>
      <p:pic>
        <p:nvPicPr>
          <p:cNvPr id="330" name="Google Shape;330;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31" name="Google Shape;331;p26"/>
          <p:cNvPicPr preferRelativeResize="0"/>
          <p:nvPr/>
        </p:nvPicPr>
        <p:blipFill>
          <a:blip r:embed="rId4">
            <a:alphaModFix/>
          </a:blip>
          <a:stretch>
            <a:fillRect/>
          </a:stretch>
        </p:blipFill>
        <p:spPr>
          <a:xfrm>
            <a:off x="15000688" y="0"/>
            <a:ext cx="3287325" cy="5672007"/>
          </a:xfrm>
          <a:prstGeom prst="rect">
            <a:avLst/>
          </a:prstGeom>
          <a:noFill/>
          <a:ln>
            <a:noFill/>
          </a:ln>
        </p:spPr>
      </p:pic>
      <p:pic>
        <p:nvPicPr>
          <p:cNvPr id="332" name="Google Shape;332;p26"/>
          <p:cNvPicPr preferRelativeResize="0"/>
          <p:nvPr/>
        </p:nvPicPr>
        <p:blipFill>
          <a:blip r:embed="rId5">
            <a:alphaModFix/>
          </a:blip>
          <a:stretch>
            <a:fillRect/>
          </a:stretch>
        </p:blipFill>
        <p:spPr>
          <a:xfrm>
            <a:off x="11694625" y="5238"/>
            <a:ext cx="3287326" cy="5661517"/>
          </a:xfrm>
          <a:prstGeom prst="rect">
            <a:avLst/>
          </a:prstGeom>
          <a:noFill/>
          <a:ln>
            <a:noFill/>
          </a:ln>
        </p:spPr>
      </p:pic>
      <p:pic>
        <p:nvPicPr>
          <p:cNvPr id="333" name="Google Shape;333;p26"/>
          <p:cNvPicPr preferRelativeResize="0"/>
          <p:nvPr/>
        </p:nvPicPr>
        <p:blipFill>
          <a:blip r:embed="rId6">
            <a:alphaModFix/>
          </a:blip>
          <a:stretch>
            <a:fillRect/>
          </a:stretch>
        </p:blipFill>
        <p:spPr>
          <a:xfrm>
            <a:off x="8426025" y="-25"/>
            <a:ext cx="3287350" cy="5672058"/>
          </a:xfrm>
          <a:prstGeom prst="rect">
            <a:avLst/>
          </a:prstGeom>
          <a:noFill/>
          <a:ln>
            <a:noFill/>
          </a:ln>
        </p:spPr>
      </p:pic>
      <p:grpSp>
        <p:nvGrpSpPr>
          <p:cNvPr id="334" name="Google Shape;334;p26"/>
          <p:cNvGrpSpPr/>
          <p:nvPr/>
        </p:nvGrpSpPr>
        <p:grpSpPr>
          <a:xfrm>
            <a:off x="15000674" y="5488794"/>
            <a:ext cx="3287326" cy="4798206"/>
            <a:chOff x="0" y="-47625"/>
            <a:chExt cx="865798" cy="1263725"/>
          </a:xfrm>
        </p:grpSpPr>
        <p:sp>
          <p:nvSpPr>
            <p:cNvPr id="335" name="Google Shape;335;p26"/>
            <p:cNvSpPr/>
            <p:nvPr/>
          </p:nvSpPr>
          <p:spPr>
            <a:xfrm>
              <a:off x="0" y="0"/>
              <a:ext cx="865798" cy="1216100"/>
            </a:xfrm>
            <a:custGeom>
              <a:rect b="b" l="l" r="r" t="t"/>
              <a:pathLst>
                <a:path extrusionOk="0" h="1216100" w="865798">
                  <a:moveTo>
                    <a:pt x="0" y="0"/>
                  </a:moveTo>
                  <a:lnTo>
                    <a:pt x="865798" y="0"/>
                  </a:lnTo>
                  <a:lnTo>
                    <a:pt x="865798" y="1216100"/>
                  </a:lnTo>
                  <a:lnTo>
                    <a:pt x="0" y="1216100"/>
                  </a:lnTo>
                  <a:close/>
                </a:path>
              </a:pathLst>
            </a:custGeom>
            <a:solidFill>
              <a:srgbClr val="F0F0F0"/>
            </a:solidFill>
            <a:ln>
              <a:noFill/>
            </a:ln>
          </p:spPr>
        </p:sp>
        <p:sp>
          <p:nvSpPr>
            <p:cNvPr id="336" name="Google Shape;336;p26"/>
            <p:cNvSpPr txBox="1"/>
            <p:nvPr/>
          </p:nvSpPr>
          <p:spPr>
            <a:xfrm>
              <a:off x="0" y="-47625"/>
              <a:ext cx="865798" cy="126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26"/>
          <p:cNvGrpSpPr/>
          <p:nvPr/>
        </p:nvGrpSpPr>
        <p:grpSpPr>
          <a:xfrm>
            <a:off x="11713348" y="5488794"/>
            <a:ext cx="3287326" cy="4798206"/>
            <a:chOff x="0" y="-47625"/>
            <a:chExt cx="865798" cy="1263725"/>
          </a:xfrm>
        </p:grpSpPr>
        <p:sp>
          <p:nvSpPr>
            <p:cNvPr id="338" name="Google Shape;338;p26"/>
            <p:cNvSpPr/>
            <p:nvPr/>
          </p:nvSpPr>
          <p:spPr>
            <a:xfrm>
              <a:off x="0" y="0"/>
              <a:ext cx="865798" cy="1216100"/>
            </a:xfrm>
            <a:custGeom>
              <a:rect b="b" l="l" r="r" t="t"/>
              <a:pathLst>
                <a:path extrusionOk="0" h="1216100" w="865798">
                  <a:moveTo>
                    <a:pt x="0" y="0"/>
                  </a:moveTo>
                  <a:lnTo>
                    <a:pt x="865798" y="0"/>
                  </a:lnTo>
                  <a:lnTo>
                    <a:pt x="865798" y="1216100"/>
                  </a:lnTo>
                  <a:lnTo>
                    <a:pt x="0" y="1216100"/>
                  </a:lnTo>
                  <a:close/>
                </a:path>
              </a:pathLst>
            </a:custGeom>
            <a:solidFill>
              <a:srgbClr val="F0F0F0"/>
            </a:solidFill>
            <a:ln>
              <a:noFill/>
            </a:ln>
          </p:spPr>
        </p:sp>
        <p:sp>
          <p:nvSpPr>
            <p:cNvPr id="339" name="Google Shape;339;p26"/>
            <p:cNvSpPr txBox="1"/>
            <p:nvPr/>
          </p:nvSpPr>
          <p:spPr>
            <a:xfrm>
              <a:off x="0" y="-47625"/>
              <a:ext cx="865798" cy="126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6"/>
          <p:cNvGrpSpPr/>
          <p:nvPr/>
        </p:nvGrpSpPr>
        <p:grpSpPr>
          <a:xfrm>
            <a:off x="8426022" y="5488794"/>
            <a:ext cx="3287326" cy="4798206"/>
            <a:chOff x="0" y="-47625"/>
            <a:chExt cx="865798" cy="1263725"/>
          </a:xfrm>
        </p:grpSpPr>
        <p:sp>
          <p:nvSpPr>
            <p:cNvPr id="341" name="Google Shape;341;p26"/>
            <p:cNvSpPr/>
            <p:nvPr/>
          </p:nvSpPr>
          <p:spPr>
            <a:xfrm>
              <a:off x="0" y="0"/>
              <a:ext cx="865798" cy="1216100"/>
            </a:xfrm>
            <a:custGeom>
              <a:rect b="b" l="l" r="r" t="t"/>
              <a:pathLst>
                <a:path extrusionOk="0" h="1216100" w="865798">
                  <a:moveTo>
                    <a:pt x="0" y="0"/>
                  </a:moveTo>
                  <a:lnTo>
                    <a:pt x="865798" y="0"/>
                  </a:lnTo>
                  <a:lnTo>
                    <a:pt x="865798" y="1216100"/>
                  </a:lnTo>
                  <a:lnTo>
                    <a:pt x="0" y="1216100"/>
                  </a:lnTo>
                  <a:close/>
                </a:path>
              </a:pathLst>
            </a:custGeom>
            <a:solidFill>
              <a:srgbClr val="C3493B"/>
            </a:solidFill>
            <a:ln>
              <a:noFill/>
            </a:ln>
          </p:spPr>
        </p:sp>
        <p:sp>
          <p:nvSpPr>
            <p:cNvPr id="342" name="Google Shape;342;p26"/>
            <p:cNvSpPr txBox="1"/>
            <p:nvPr/>
          </p:nvSpPr>
          <p:spPr>
            <a:xfrm>
              <a:off x="0" y="-47625"/>
              <a:ext cx="865798" cy="126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6"/>
          <p:cNvGrpSpPr/>
          <p:nvPr/>
        </p:nvGrpSpPr>
        <p:grpSpPr>
          <a:xfrm>
            <a:off x="5138696" y="5488794"/>
            <a:ext cx="3287326" cy="4798206"/>
            <a:chOff x="0" y="-47625"/>
            <a:chExt cx="865798" cy="1263725"/>
          </a:xfrm>
        </p:grpSpPr>
        <p:sp>
          <p:nvSpPr>
            <p:cNvPr id="344" name="Google Shape;344;p26"/>
            <p:cNvSpPr/>
            <p:nvPr/>
          </p:nvSpPr>
          <p:spPr>
            <a:xfrm>
              <a:off x="0" y="0"/>
              <a:ext cx="865798" cy="1216100"/>
            </a:xfrm>
            <a:custGeom>
              <a:rect b="b" l="l" r="r" t="t"/>
              <a:pathLst>
                <a:path extrusionOk="0" h="1216100" w="865798">
                  <a:moveTo>
                    <a:pt x="0" y="0"/>
                  </a:moveTo>
                  <a:lnTo>
                    <a:pt x="865798" y="0"/>
                  </a:lnTo>
                  <a:lnTo>
                    <a:pt x="865798" y="1216100"/>
                  </a:lnTo>
                  <a:lnTo>
                    <a:pt x="0" y="1216100"/>
                  </a:lnTo>
                  <a:close/>
                </a:path>
              </a:pathLst>
            </a:custGeom>
            <a:solidFill>
              <a:srgbClr val="F0F0F0"/>
            </a:solidFill>
            <a:ln>
              <a:noFill/>
            </a:ln>
          </p:spPr>
        </p:sp>
        <p:sp>
          <p:nvSpPr>
            <p:cNvPr id="345" name="Google Shape;345;p26"/>
            <p:cNvSpPr txBox="1"/>
            <p:nvPr/>
          </p:nvSpPr>
          <p:spPr>
            <a:xfrm>
              <a:off x="0" y="-47625"/>
              <a:ext cx="865798" cy="126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6"/>
          <p:cNvGrpSpPr/>
          <p:nvPr/>
        </p:nvGrpSpPr>
        <p:grpSpPr>
          <a:xfrm>
            <a:off x="5337778" y="7172409"/>
            <a:ext cx="1117528" cy="383997"/>
            <a:chOff x="0" y="-47625"/>
            <a:chExt cx="294328" cy="101135"/>
          </a:xfrm>
        </p:grpSpPr>
        <p:sp>
          <p:nvSpPr>
            <p:cNvPr id="347" name="Google Shape;347;p26"/>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C3493B"/>
            </a:solidFill>
            <a:ln>
              <a:noFill/>
            </a:ln>
          </p:spPr>
        </p:sp>
        <p:sp>
          <p:nvSpPr>
            <p:cNvPr id="348" name="Google Shape;348;p26"/>
            <p:cNvSpPr txBox="1"/>
            <p:nvPr/>
          </p:nvSpPr>
          <p:spPr>
            <a:xfrm>
              <a:off x="0" y="-47625"/>
              <a:ext cx="294328"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6"/>
          <p:cNvSpPr txBox="1"/>
          <p:nvPr/>
        </p:nvSpPr>
        <p:spPr>
          <a:xfrm>
            <a:off x="5337778" y="7769660"/>
            <a:ext cx="1812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C3493B"/>
                </a:solidFill>
                <a:latin typeface="Blinker"/>
                <a:ea typeface="Blinker"/>
                <a:cs typeface="Blinker"/>
                <a:sym typeface="Blinker"/>
              </a:rPr>
              <a:t>LOCAL NEWS</a:t>
            </a:r>
            <a:endParaRPr/>
          </a:p>
        </p:txBody>
      </p:sp>
      <p:sp>
        <p:nvSpPr>
          <p:cNvPr id="350" name="Google Shape;350;p26"/>
          <p:cNvSpPr txBox="1"/>
          <p:nvPr/>
        </p:nvSpPr>
        <p:spPr>
          <a:xfrm>
            <a:off x="8621654" y="7769660"/>
            <a:ext cx="22275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0F0F0"/>
                </a:solidFill>
                <a:latin typeface="Blinker"/>
                <a:ea typeface="Blinker"/>
                <a:cs typeface="Blinker"/>
                <a:sym typeface="Blinker"/>
              </a:rPr>
              <a:t>NATIONAL NEWS</a:t>
            </a:r>
            <a:endParaRPr/>
          </a:p>
        </p:txBody>
      </p:sp>
      <p:sp>
        <p:nvSpPr>
          <p:cNvPr id="351" name="Google Shape;351;p26"/>
          <p:cNvSpPr txBox="1"/>
          <p:nvPr/>
        </p:nvSpPr>
        <p:spPr>
          <a:xfrm>
            <a:off x="11912430" y="7769660"/>
            <a:ext cx="2216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C3493B"/>
                </a:solidFill>
                <a:latin typeface="Blinker"/>
                <a:ea typeface="Blinker"/>
                <a:cs typeface="Blinker"/>
                <a:sym typeface="Blinker"/>
              </a:rPr>
              <a:t>FOREIGN NEWS</a:t>
            </a:r>
            <a:endParaRPr/>
          </a:p>
        </p:txBody>
      </p:sp>
      <p:sp>
        <p:nvSpPr>
          <p:cNvPr id="352" name="Google Shape;352;p26"/>
          <p:cNvSpPr txBox="1"/>
          <p:nvPr/>
        </p:nvSpPr>
        <p:spPr>
          <a:xfrm>
            <a:off x="5337778" y="8956833"/>
            <a:ext cx="2575053" cy="63309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C3493B"/>
                </a:solidFill>
                <a:latin typeface="Blinker"/>
                <a:ea typeface="Blinker"/>
                <a:cs typeface="Blinker"/>
                <a:sym typeface="Blinker"/>
              </a:rPr>
              <a:t>Elaborate on what you want to discuss. </a:t>
            </a:r>
            <a:endParaRPr/>
          </a:p>
        </p:txBody>
      </p:sp>
      <p:sp>
        <p:nvSpPr>
          <p:cNvPr id="353" name="Google Shape;353;p26"/>
          <p:cNvSpPr txBox="1"/>
          <p:nvPr/>
        </p:nvSpPr>
        <p:spPr>
          <a:xfrm>
            <a:off x="8621654" y="8932070"/>
            <a:ext cx="2482094" cy="63309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what you want to discuss. </a:t>
            </a:r>
            <a:endParaRPr/>
          </a:p>
        </p:txBody>
      </p:sp>
      <p:sp>
        <p:nvSpPr>
          <p:cNvPr id="354" name="Google Shape;354;p26"/>
          <p:cNvSpPr txBox="1"/>
          <p:nvPr/>
        </p:nvSpPr>
        <p:spPr>
          <a:xfrm>
            <a:off x="11912430" y="8932070"/>
            <a:ext cx="2468469" cy="63309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C3493B"/>
                </a:solidFill>
                <a:latin typeface="Blinker"/>
                <a:ea typeface="Blinker"/>
                <a:cs typeface="Blinker"/>
                <a:sym typeface="Blinker"/>
              </a:rPr>
              <a:t>Elaborate on what you want to discuss. </a:t>
            </a:r>
            <a:endParaRPr/>
          </a:p>
        </p:txBody>
      </p:sp>
      <p:sp>
        <p:nvSpPr>
          <p:cNvPr id="355" name="Google Shape;355;p26"/>
          <p:cNvSpPr txBox="1"/>
          <p:nvPr/>
        </p:nvSpPr>
        <p:spPr>
          <a:xfrm>
            <a:off x="15199756" y="7794308"/>
            <a:ext cx="2389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C3493B"/>
                </a:solidFill>
                <a:latin typeface="Blinker"/>
                <a:ea typeface="Blinker"/>
                <a:cs typeface="Blinker"/>
                <a:sym typeface="Blinker"/>
              </a:rPr>
              <a:t>DATELINE NEWS</a:t>
            </a:r>
            <a:endParaRPr/>
          </a:p>
        </p:txBody>
      </p:sp>
      <p:sp>
        <p:nvSpPr>
          <p:cNvPr id="356" name="Google Shape;356;p26"/>
          <p:cNvSpPr txBox="1"/>
          <p:nvPr/>
        </p:nvSpPr>
        <p:spPr>
          <a:xfrm>
            <a:off x="15199756" y="8960960"/>
            <a:ext cx="2389941" cy="63309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C3493B"/>
                </a:solidFill>
                <a:latin typeface="Blinker"/>
                <a:ea typeface="Blinker"/>
                <a:cs typeface="Blinker"/>
                <a:sym typeface="Blinker"/>
              </a:rPr>
              <a:t>Elaborate on what you want to discuss. </a:t>
            </a:r>
            <a:endParaRPr/>
          </a:p>
        </p:txBody>
      </p:sp>
      <p:sp>
        <p:nvSpPr>
          <p:cNvPr id="357" name="Google Shape;357;p26"/>
          <p:cNvSpPr txBox="1"/>
          <p:nvPr/>
        </p:nvSpPr>
        <p:spPr>
          <a:xfrm>
            <a:off x="5337778" y="5968406"/>
            <a:ext cx="2078643" cy="11620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644" u="none" cap="none" strike="noStrike">
                <a:solidFill>
                  <a:srgbClr val="C3493B"/>
                </a:solidFill>
                <a:latin typeface="Blinker"/>
                <a:ea typeface="Blinker"/>
                <a:cs typeface="Blinker"/>
                <a:sym typeface="Blinker"/>
              </a:rPr>
              <a:t>01.</a:t>
            </a:r>
            <a:endParaRPr/>
          </a:p>
        </p:txBody>
      </p:sp>
      <p:sp>
        <p:nvSpPr>
          <p:cNvPr id="358" name="Google Shape;358;p26"/>
          <p:cNvSpPr txBox="1"/>
          <p:nvPr/>
        </p:nvSpPr>
        <p:spPr>
          <a:xfrm>
            <a:off x="8621654" y="5968406"/>
            <a:ext cx="2078643" cy="11620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644" u="none" cap="none" strike="noStrike">
                <a:solidFill>
                  <a:srgbClr val="F0F0F0"/>
                </a:solidFill>
                <a:latin typeface="Blinker"/>
                <a:ea typeface="Blinker"/>
                <a:cs typeface="Blinker"/>
                <a:sym typeface="Blinker"/>
              </a:rPr>
              <a:t>02.</a:t>
            </a:r>
            <a:endParaRPr/>
          </a:p>
        </p:txBody>
      </p:sp>
      <p:sp>
        <p:nvSpPr>
          <p:cNvPr id="359" name="Google Shape;359;p26"/>
          <p:cNvSpPr txBox="1"/>
          <p:nvPr/>
        </p:nvSpPr>
        <p:spPr>
          <a:xfrm>
            <a:off x="11912430" y="5968406"/>
            <a:ext cx="2078643" cy="11620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644" u="none" cap="none" strike="noStrike">
                <a:solidFill>
                  <a:srgbClr val="C3493B"/>
                </a:solidFill>
                <a:latin typeface="Blinker"/>
                <a:ea typeface="Blinker"/>
                <a:cs typeface="Blinker"/>
                <a:sym typeface="Blinker"/>
              </a:rPr>
              <a:t>03.</a:t>
            </a:r>
            <a:endParaRPr/>
          </a:p>
        </p:txBody>
      </p:sp>
      <p:sp>
        <p:nvSpPr>
          <p:cNvPr id="360" name="Google Shape;360;p26"/>
          <p:cNvSpPr txBox="1"/>
          <p:nvPr/>
        </p:nvSpPr>
        <p:spPr>
          <a:xfrm>
            <a:off x="15199756" y="5999419"/>
            <a:ext cx="2078643" cy="11620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644" u="none" cap="none" strike="noStrike">
                <a:solidFill>
                  <a:srgbClr val="C3493B"/>
                </a:solidFill>
                <a:latin typeface="Blinker"/>
                <a:ea typeface="Blinker"/>
                <a:cs typeface="Blinker"/>
                <a:sym typeface="Blinker"/>
              </a:rPr>
              <a:t>04.</a:t>
            </a:r>
            <a:endParaRPr/>
          </a:p>
        </p:txBody>
      </p:sp>
      <p:grpSp>
        <p:nvGrpSpPr>
          <p:cNvPr id="361" name="Google Shape;361;p26"/>
          <p:cNvGrpSpPr/>
          <p:nvPr/>
        </p:nvGrpSpPr>
        <p:grpSpPr>
          <a:xfrm>
            <a:off x="8621654" y="7172409"/>
            <a:ext cx="1117528" cy="383997"/>
            <a:chOff x="0" y="-47625"/>
            <a:chExt cx="294328" cy="101135"/>
          </a:xfrm>
        </p:grpSpPr>
        <p:sp>
          <p:nvSpPr>
            <p:cNvPr id="362" name="Google Shape;362;p26"/>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F0F0F0"/>
            </a:solidFill>
            <a:ln>
              <a:noFill/>
            </a:ln>
          </p:spPr>
        </p:sp>
        <p:sp>
          <p:nvSpPr>
            <p:cNvPr id="363" name="Google Shape;363;p26"/>
            <p:cNvSpPr txBox="1"/>
            <p:nvPr/>
          </p:nvSpPr>
          <p:spPr>
            <a:xfrm>
              <a:off x="0" y="-47625"/>
              <a:ext cx="294328"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6"/>
          <p:cNvGrpSpPr/>
          <p:nvPr/>
        </p:nvGrpSpPr>
        <p:grpSpPr>
          <a:xfrm>
            <a:off x="11912430" y="7172409"/>
            <a:ext cx="1117528" cy="383997"/>
            <a:chOff x="0" y="-47625"/>
            <a:chExt cx="294328" cy="101135"/>
          </a:xfrm>
        </p:grpSpPr>
        <p:sp>
          <p:nvSpPr>
            <p:cNvPr id="365" name="Google Shape;365;p26"/>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C3493B"/>
            </a:solidFill>
            <a:ln>
              <a:noFill/>
            </a:ln>
          </p:spPr>
        </p:sp>
        <p:sp>
          <p:nvSpPr>
            <p:cNvPr id="366" name="Google Shape;366;p26"/>
            <p:cNvSpPr txBox="1"/>
            <p:nvPr/>
          </p:nvSpPr>
          <p:spPr>
            <a:xfrm>
              <a:off x="0" y="-47625"/>
              <a:ext cx="294328"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6"/>
          <p:cNvGrpSpPr/>
          <p:nvPr/>
        </p:nvGrpSpPr>
        <p:grpSpPr>
          <a:xfrm>
            <a:off x="15199756" y="7172409"/>
            <a:ext cx="1117528" cy="383997"/>
            <a:chOff x="0" y="-47625"/>
            <a:chExt cx="294328" cy="101135"/>
          </a:xfrm>
        </p:grpSpPr>
        <p:sp>
          <p:nvSpPr>
            <p:cNvPr id="368" name="Google Shape;368;p26"/>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C3493B"/>
            </a:solidFill>
            <a:ln>
              <a:noFill/>
            </a:ln>
          </p:spPr>
        </p:sp>
        <p:sp>
          <p:nvSpPr>
            <p:cNvPr id="369" name="Google Shape;369;p26"/>
            <p:cNvSpPr txBox="1"/>
            <p:nvPr/>
          </p:nvSpPr>
          <p:spPr>
            <a:xfrm>
              <a:off x="0" y="-47625"/>
              <a:ext cx="294328"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6"/>
          <p:cNvSpPr txBox="1"/>
          <p:nvPr/>
        </p:nvSpPr>
        <p:spPr>
          <a:xfrm>
            <a:off x="812098" y="627944"/>
            <a:ext cx="55650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0F0F0"/>
                </a:solidFill>
                <a:latin typeface="Alata"/>
                <a:ea typeface="Alata"/>
                <a:cs typeface="Alata"/>
                <a:sym typeface="Alata"/>
              </a:rPr>
              <a:t>TYPES OF NEWS</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374" name="Shape 374"/>
        <p:cNvGrpSpPr/>
        <p:nvPr/>
      </p:nvGrpSpPr>
      <p:grpSpPr>
        <a:xfrm>
          <a:off x="0" y="0"/>
          <a:ext cx="0" cy="0"/>
          <a:chOff x="0" y="0"/>
          <a:chExt cx="0" cy="0"/>
        </a:xfrm>
      </p:grpSpPr>
      <p:pic>
        <p:nvPicPr>
          <p:cNvPr id="375" name="Google Shape;375;p27"/>
          <p:cNvPicPr preferRelativeResize="0"/>
          <p:nvPr/>
        </p:nvPicPr>
        <p:blipFill>
          <a:blip r:embed="rId3">
            <a:alphaModFix/>
          </a:blip>
          <a:stretch>
            <a:fillRect/>
          </a:stretch>
        </p:blipFill>
        <p:spPr>
          <a:xfrm>
            <a:off x="412275" y="374325"/>
            <a:ext cx="9354827" cy="6506902"/>
          </a:xfrm>
          <a:prstGeom prst="rect">
            <a:avLst/>
          </a:prstGeom>
          <a:noFill/>
          <a:ln>
            <a:noFill/>
          </a:ln>
        </p:spPr>
      </p:pic>
      <p:pic>
        <p:nvPicPr>
          <p:cNvPr id="376" name="Google Shape;376;p27"/>
          <p:cNvPicPr preferRelativeResize="0"/>
          <p:nvPr/>
        </p:nvPicPr>
        <p:blipFill>
          <a:blip r:embed="rId4">
            <a:alphaModFix/>
          </a:blip>
          <a:stretch>
            <a:fillRect/>
          </a:stretch>
        </p:blipFill>
        <p:spPr>
          <a:xfrm>
            <a:off x="8917178" y="2443203"/>
            <a:ext cx="5372100" cy="5372100"/>
          </a:xfrm>
          <a:prstGeom prst="rect">
            <a:avLst/>
          </a:prstGeom>
          <a:noFill/>
          <a:ln>
            <a:noFill/>
          </a:ln>
        </p:spPr>
      </p:pic>
      <p:grpSp>
        <p:nvGrpSpPr>
          <p:cNvPr id="377" name="Google Shape;377;p27"/>
          <p:cNvGrpSpPr/>
          <p:nvPr/>
        </p:nvGrpSpPr>
        <p:grpSpPr>
          <a:xfrm>
            <a:off x="0" y="7887134"/>
            <a:ext cx="18288000" cy="1927546"/>
            <a:chOff x="0" y="-47625"/>
            <a:chExt cx="4816593" cy="507666"/>
          </a:xfrm>
        </p:grpSpPr>
        <p:sp>
          <p:nvSpPr>
            <p:cNvPr id="378" name="Google Shape;378;p27"/>
            <p:cNvSpPr/>
            <p:nvPr/>
          </p:nvSpPr>
          <p:spPr>
            <a:xfrm>
              <a:off x="0" y="0"/>
              <a:ext cx="4816592" cy="460041"/>
            </a:xfrm>
            <a:custGeom>
              <a:rect b="b" l="l" r="r" t="t"/>
              <a:pathLst>
                <a:path extrusionOk="0" h="460041" w="4816592">
                  <a:moveTo>
                    <a:pt x="0" y="0"/>
                  </a:moveTo>
                  <a:lnTo>
                    <a:pt x="4816592" y="0"/>
                  </a:lnTo>
                  <a:lnTo>
                    <a:pt x="4816592" y="460041"/>
                  </a:lnTo>
                  <a:lnTo>
                    <a:pt x="0" y="460041"/>
                  </a:lnTo>
                  <a:close/>
                </a:path>
              </a:pathLst>
            </a:custGeom>
            <a:solidFill>
              <a:srgbClr val="C3493B"/>
            </a:solidFill>
            <a:ln>
              <a:noFill/>
            </a:ln>
          </p:spPr>
        </p:sp>
        <p:sp>
          <p:nvSpPr>
            <p:cNvPr id="379" name="Google Shape;379;p27"/>
            <p:cNvSpPr txBox="1"/>
            <p:nvPr/>
          </p:nvSpPr>
          <p:spPr>
            <a:xfrm>
              <a:off x="0" y="-47625"/>
              <a:ext cx="4816593" cy="5076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7"/>
          <p:cNvSpPr txBox="1"/>
          <p:nvPr/>
        </p:nvSpPr>
        <p:spPr>
          <a:xfrm>
            <a:off x="4108454" y="7088505"/>
            <a:ext cx="4808715" cy="67818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282828"/>
                </a:solidFill>
                <a:latin typeface="Blinker"/>
                <a:ea typeface="Blinker"/>
                <a:cs typeface="Blinker"/>
                <a:sym typeface="Blinker"/>
              </a:rPr>
              <a:t>What can you say about your projects? Share it here!</a:t>
            </a:r>
            <a:endParaRPr/>
          </a:p>
        </p:txBody>
      </p:sp>
      <p:sp>
        <p:nvSpPr>
          <p:cNvPr id="381" name="Google Shape;381;p27"/>
          <p:cNvSpPr txBox="1"/>
          <p:nvPr/>
        </p:nvSpPr>
        <p:spPr>
          <a:xfrm>
            <a:off x="4108454" y="8276475"/>
            <a:ext cx="9868897" cy="1348740"/>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b="0" i="0" lang="en-US" sz="9000" u="none" cap="none" strike="noStrike">
                <a:solidFill>
                  <a:srgbClr val="F0F0F0"/>
                </a:solidFill>
                <a:latin typeface="Alata"/>
                <a:ea typeface="Alata"/>
                <a:cs typeface="Alata"/>
                <a:sym typeface="Alata"/>
              </a:rPr>
              <a:t>GALLERY IMAGE</a:t>
            </a:r>
            <a:endParaRPr/>
          </a:p>
        </p:txBody>
      </p:sp>
      <p:sp>
        <p:nvSpPr>
          <p:cNvPr id="382" name="Google Shape;382;p27"/>
          <p:cNvSpPr txBox="1"/>
          <p:nvPr/>
        </p:nvSpPr>
        <p:spPr>
          <a:xfrm rot="-5400000">
            <a:off x="10633892" y="1400155"/>
            <a:ext cx="2079896" cy="67818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282828"/>
                </a:solidFill>
                <a:latin typeface="Blinker"/>
                <a:ea typeface="Blinker"/>
                <a:cs typeface="Blinker"/>
                <a:sym typeface="Blinker"/>
              </a:rPr>
              <a:t>Add your description here.</a:t>
            </a:r>
            <a:endParaRPr/>
          </a:p>
        </p:txBody>
      </p:sp>
      <p:sp>
        <p:nvSpPr>
          <p:cNvPr id="383" name="Google Shape;383;p27"/>
          <p:cNvSpPr txBox="1"/>
          <p:nvPr/>
        </p:nvSpPr>
        <p:spPr>
          <a:xfrm>
            <a:off x="15625239" y="5667266"/>
            <a:ext cx="2079896" cy="67818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282828"/>
                </a:solidFill>
                <a:latin typeface="Blinker"/>
                <a:ea typeface="Blinker"/>
                <a:cs typeface="Blinker"/>
                <a:sym typeface="Blinker"/>
              </a:rPr>
              <a:t>Add your description here.</a:t>
            </a:r>
            <a:endParaRPr/>
          </a:p>
        </p:txBody>
      </p:sp>
      <p:grpSp>
        <p:nvGrpSpPr>
          <p:cNvPr id="384" name="Google Shape;384;p27"/>
          <p:cNvGrpSpPr/>
          <p:nvPr/>
        </p:nvGrpSpPr>
        <p:grpSpPr>
          <a:xfrm rot="-5400000">
            <a:off x="10459968" y="1066062"/>
            <a:ext cx="1117528" cy="383997"/>
            <a:chOff x="0" y="-47625"/>
            <a:chExt cx="294328" cy="101135"/>
          </a:xfrm>
        </p:grpSpPr>
        <p:sp>
          <p:nvSpPr>
            <p:cNvPr id="385" name="Google Shape;385;p27"/>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C3493B"/>
            </a:solidFill>
            <a:ln>
              <a:noFill/>
            </a:ln>
          </p:spPr>
        </p:sp>
        <p:sp>
          <p:nvSpPr>
            <p:cNvPr id="386" name="Google Shape;386;p27"/>
            <p:cNvSpPr txBox="1"/>
            <p:nvPr/>
          </p:nvSpPr>
          <p:spPr>
            <a:xfrm>
              <a:off x="0" y="-47625"/>
              <a:ext cx="294328"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27"/>
          <p:cNvGrpSpPr/>
          <p:nvPr/>
        </p:nvGrpSpPr>
        <p:grpSpPr>
          <a:xfrm>
            <a:off x="16587607" y="6375350"/>
            <a:ext cx="1117528" cy="383997"/>
            <a:chOff x="0" y="-47625"/>
            <a:chExt cx="294328" cy="101135"/>
          </a:xfrm>
        </p:grpSpPr>
        <p:sp>
          <p:nvSpPr>
            <p:cNvPr id="388" name="Google Shape;388;p27"/>
            <p:cNvSpPr/>
            <p:nvPr/>
          </p:nvSpPr>
          <p:spPr>
            <a:xfrm>
              <a:off x="0" y="0"/>
              <a:ext cx="294328" cy="53510"/>
            </a:xfrm>
            <a:custGeom>
              <a:rect b="b" l="l" r="r" t="t"/>
              <a:pathLst>
                <a:path extrusionOk="0" h="53510" w="294328">
                  <a:moveTo>
                    <a:pt x="0" y="0"/>
                  </a:moveTo>
                  <a:lnTo>
                    <a:pt x="294328" y="0"/>
                  </a:lnTo>
                  <a:lnTo>
                    <a:pt x="294328" y="53510"/>
                  </a:lnTo>
                  <a:lnTo>
                    <a:pt x="0" y="53510"/>
                  </a:lnTo>
                  <a:close/>
                </a:path>
              </a:pathLst>
            </a:custGeom>
            <a:solidFill>
              <a:srgbClr val="C3493B"/>
            </a:solidFill>
            <a:ln>
              <a:noFill/>
            </a:ln>
          </p:spPr>
        </p:sp>
        <p:sp>
          <p:nvSpPr>
            <p:cNvPr id="389" name="Google Shape;389;p27"/>
            <p:cNvSpPr txBox="1"/>
            <p:nvPr/>
          </p:nvSpPr>
          <p:spPr>
            <a:xfrm>
              <a:off x="0" y="-47625"/>
              <a:ext cx="294328"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0" name="Google Shape;390;p27"/>
          <p:cNvPicPr preferRelativeResize="0"/>
          <p:nvPr/>
        </p:nvPicPr>
        <p:blipFill>
          <a:blip r:embed="rId5">
            <a:alphaModFix/>
          </a:blip>
          <a:stretch>
            <a:fillRect/>
          </a:stretch>
        </p:blipFill>
        <p:spPr>
          <a:xfrm>
            <a:off x="12136950" y="555525"/>
            <a:ext cx="5659499" cy="5082802"/>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394" name="Shape 394"/>
        <p:cNvGrpSpPr/>
        <p:nvPr/>
      </p:nvGrpSpPr>
      <p:grpSpPr>
        <a:xfrm>
          <a:off x="0" y="0"/>
          <a:ext cx="0" cy="0"/>
          <a:chOff x="0" y="0"/>
          <a:chExt cx="0" cy="0"/>
        </a:xfrm>
      </p:grpSpPr>
      <p:pic>
        <p:nvPicPr>
          <p:cNvPr id="395" name="Google Shape;395;p28"/>
          <p:cNvPicPr preferRelativeResize="0"/>
          <p:nvPr/>
        </p:nvPicPr>
        <p:blipFill>
          <a:blip r:embed="rId3">
            <a:alphaModFix/>
          </a:blip>
          <a:stretch>
            <a:fillRect/>
          </a:stretch>
        </p:blipFill>
        <p:spPr>
          <a:xfrm>
            <a:off x="8633224" y="4"/>
            <a:ext cx="9647000" cy="10286862"/>
          </a:xfrm>
          <a:prstGeom prst="rect">
            <a:avLst/>
          </a:prstGeom>
          <a:noFill/>
          <a:ln>
            <a:noFill/>
          </a:ln>
        </p:spPr>
      </p:pic>
      <p:grpSp>
        <p:nvGrpSpPr>
          <p:cNvPr id="396" name="Google Shape;396;p28"/>
          <p:cNvGrpSpPr/>
          <p:nvPr/>
        </p:nvGrpSpPr>
        <p:grpSpPr>
          <a:xfrm>
            <a:off x="7508929" y="1737963"/>
            <a:ext cx="10779071" cy="4798206"/>
            <a:chOff x="0" y="-47625"/>
            <a:chExt cx="2838932" cy="1263725"/>
          </a:xfrm>
        </p:grpSpPr>
        <p:sp>
          <p:nvSpPr>
            <p:cNvPr id="397" name="Google Shape;397;p28"/>
            <p:cNvSpPr/>
            <p:nvPr/>
          </p:nvSpPr>
          <p:spPr>
            <a:xfrm>
              <a:off x="0" y="0"/>
              <a:ext cx="2838932" cy="1216100"/>
            </a:xfrm>
            <a:custGeom>
              <a:rect b="b" l="l" r="r" t="t"/>
              <a:pathLst>
                <a:path extrusionOk="0" h="1216100" w="2838932">
                  <a:moveTo>
                    <a:pt x="0" y="0"/>
                  </a:moveTo>
                  <a:lnTo>
                    <a:pt x="2838932" y="0"/>
                  </a:lnTo>
                  <a:lnTo>
                    <a:pt x="2838932" y="1216100"/>
                  </a:lnTo>
                  <a:lnTo>
                    <a:pt x="0" y="1216100"/>
                  </a:lnTo>
                  <a:close/>
                </a:path>
              </a:pathLst>
            </a:custGeom>
            <a:solidFill>
              <a:srgbClr val="C3493B"/>
            </a:solidFill>
            <a:ln>
              <a:noFill/>
            </a:ln>
          </p:spPr>
        </p:sp>
        <p:sp>
          <p:nvSpPr>
            <p:cNvPr id="398" name="Google Shape;398;p28"/>
            <p:cNvSpPr txBox="1"/>
            <p:nvPr/>
          </p:nvSpPr>
          <p:spPr>
            <a:xfrm>
              <a:off x="0" y="-47625"/>
              <a:ext cx="2838932" cy="126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8"/>
          <p:cNvSpPr txBox="1"/>
          <p:nvPr/>
        </p:nvSpPr>
        <p:spPr>
          <a:xfrm>
            <a:off x="14047915" y="5296950"/>
            <a:ext cx="2772677"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the featured statistic.</a:t>
            </a:r>
            <a:endParaRPr/>
          </a:p>
        </p:txBody>
      </p:sp>
      <p:sp>
        <p:nvSpPr>
          <p:cNvPr id="400" name="Google Shape;400;p28"/>
          <p:cNvSpPr txBox="1"/>
          <p:nvPr/>
        </p:nvSpPr>
        <p:spPr>
          <a:xfrm>
            <a:off x="8993350" y="5296950"/>
            <a:ext cx="2687544"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0F0F0"/>
                </a:solidFill>
                <a:latin typeface="Blinker"/>
                <a:ea typeface="Blinker"/>
                <a:cs typeface="Blinker"/>
                <a:sym typeface="Blinker"/>
              </a:rPr>
              <a:t>Elaborate on the featured statistic.</a:t>
            </a:r>
            <a:endParaRPr/>
          </a:p>
        </p:txBody>
      </p:sp>
      <p:pic>
        <p:nvPicPr>
          <p:cNvPr id="401" name="Google Shape;401;p28"/>
          <p:cNvPicPr preferRelativeResize="0"/>
          <p:nvPr/>
        </p:nvPicPr>
        <p:blipFill rotWithShape="1">
          <a:blip r:embed="rId4">
            <a:alphaModFix/>
          </a:blip>
          <a:srcRect b="0" l="0" r="0" t="0"/>
          <a:stretch/>
        </p:blipFill>
        <p:spPr>
          <a:xfrm>
            <a:off x="13852391" y="2048332"/>
            <a:ext cx="3163723" cy="3163723"/>
          </a:xfrm>
          <a:prstGeom prst="rect">
            <a:avLst/>
          </a:prstGeom>
          <a:noFill/>
          <a:ln>
            <a:noFill/>
          </a:ln>
        </p:spPr>
      </p:pic>
      <p:pic>
        <p:nvPicPr>
          <p:cNvPr id="402" name="Google Shape;402;p28"/>
          <p:cNvPicPr preferRelativeResize="0"/>
          <p:nvPr/>
        </p:nvPicPr>
        <p:blipFill rotWithShape="1">
          <a:blip r:embed="rId5">
            <a:alphaModFix/>
          </a:blip>
          <a:srcRect b="0" l="0" r="0" t="0"/>
          <a:stretch/>
        </p:blipFill>
        <p:spPr>
          <a:xfrm>
            <a:off x="8780813" y="2048332"/>
            <a:ext cx="3163723" cy="3163723"/>
          </a:xfrm>
          <a:prstGeom prst="rect">
            <a:avLst/>
          </a:prstGeom>
          <a:noFill/>
          <a:ln>
            <a:noFill/>
          </a:ln>
        </p:spPr>
      </p:pic>
      <p:sp>
        <p:nvSpPr>
          <p:cNvPr id="403" name="Google Shape;403;p28"/>
          <p:cNvSpPr txBox="1"/>
          <p:nvPr/>
        </p:nvSpPr>
        <p:spPr>
          <a:xfrm>
            <a:off x="530669" y="612050"/>
            <a:ext cx="6127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282828"/>
                </a:solidFill>
                <a:latin typeface="Alata"/>
                <a:ea typeface="Alata"/>
                <a:cs typeface="Alata"/>
                <a:sym typeface="Alata"/>
              </a:rPr>
              <a:t>NEWS</a:t>
            </a:r>
            <a:endParaRPr/>
          </a:p>
          <a:p>
            <a:pPr indent="0" lvl="0" marL="0" marR="0" rtl="0" algn="l">
              <a:lnSpc>
                <a:spcPct val="100000"/>
              </a:lnSpc>
              <a:spcBef>
                <a:spcPts val="0"/>
              </a:spcBef>
              <a:spcAft>
                <a:spcPts val="0"/>
              </a:spcAft>
              <a:buNone/>
            </a:pPr>
            <a:r>
              <a:rPr b="0" i="0" lang="en-US" sz="9000" u="none" cap="none" strike="noStrike">
                <a:solidFill>
                  <a:srgbClr val="282828"/>
                </a:solidFill>
                <a:latin typeface="Alata"/>
                <a:ea typeface="Alata"/>
                <a:cs typeface="Alata"/>
                <a:sym typeface="Alata"/>
              </a:rPr>
              <a:t>STATISTICS</a:t>
            </a:r>
            <a:endParaRPr/>
          </a:p>
        </p:txBody>
      </p:sp>
      <p:grpSp>
        <p:nvGrpSpPr>
          <p:cNvPr id="404" name="Google Shape;404;p28"/>
          <p:cNvGrpSpPr/>
          <p:nvPr/>
        </p:nvGrpSpPr>
        <p:grpSpPr>
          <a:xfrm>
            <a:off x="530669" y="3789371"/>
            <a:ext cx="3294562" cy="383997"/>
            <a:chOff x="0" y="-47625"/>
            <a:chExt cx="867704" cy="101135"/>
          </a:xfrm>
        </p:grpSpPr>
        <p:sp>
          <p:nvSpPr>
            <p:cNvPr id="405" name="Google Shape;405;p28"/>
            <p:cNvSpPr/>
            <p:nvPr/>
          </p:nvSpPr>
          <p:spPr>
            <a:xfrm>
              <a:off x="0" y="0"/>
              <a:ext cx="867704" cy="53510"/>
            </a:xfrm>
            <a:custGeom>
              <a:rect b="b" l="l" r="r" t="t"/>
              <a:pathLst>
                <a:path extrusionOk="0" h="53510" w="867704">
                  <a:moveTo>
                    <a:pt x="0" y="0"/>
                  </a:moveTo>
                  <a:lnTo>
                    <a:pt x="867704" y="0"/>
                  </a:lnTo>
                  <a:lnTo>
                    <a:pt x="867704" y="53510"/>
                  </a:lnTo>
                  <a:lnTo>
                    <a:pt x="0" y="53510"/>
                  </a:lnTo>
                  <a:close/>
                </a:path>
              </a:pathLst>
            </a:custGeom>
            <a:solidFill>
              <a:srgbClr val="282828"/>
            </a:solidFill>
            <a:ln>
              <a:noFill/>
            </a:ln>
          </p:spPr>
        </p:sp>
        <p:sp>
          <p:nvSpPr>
            <p:cNvPr id="406" name="Google Shape;406;p28"/>
            <p:cNvSpPr txBox="1"/>
            <p:nvPr/>
          </p:nvSpPr>
          <p:spPr>
            <a:xfrm>
              <a:off x="0" y="-47625"/>
              <a:ext cx="867704" cy="1011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7" name="Google Shape;407;p28"/>
          <p:cNvSpPr txBox="1"/>
          <p:nvPr/>
        </p:nvSpPr>
        <p:spPr>
          <a:xfrm>
            <a:off x="530669" y="5504910"/>
            <a:ext cx="5840400" cy="189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C3493B"/>
                </a:solidFill>
                <a:latin typeface="Blinker"/>
                <a:ea typeface="Blinker"/>
                <a:cs typeface="Blinker"/>
                <a:sym typeface="Blinker"/>
              </a:rPr>
              <a:t>irure ad velit commodo ut cillum irure minim elit tempor voluptate elit officia enim cillum occaecat proident dolor occaecat quis non enim mollit et anim dolor aliqua cupidatat nulla id adipisicing ut deserunt aliquip cillum sint sint.</a:t>
            </a:r>
            <a:endParaRPr/>
          </a:p>
        </p:txBody>
      </p:sp>
      <p:sp>
        <p:nvSpPr>
          <p:cNvPr id="408" name="Google Shape;408;p28"/>
          <p:cNvSpPr txBox="1"/>
          <p:nvPr/>
        </p:nvSpPr>
        <p:spPr>
          <a:xfrm>
            <a:off x="530669" y="8150315"/>
            <a:ext cx="5840400" cy="189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C3493B"/>
                </a:solidFill>
                <a:latin typeface="Blinker"/>
                <a:ea typeface="Blinker"/>
                <a:cs typeface="Blinker"/>
                <a:sym typeface="Blinker"/>
              </a:rPr>
              <a:t>irure ad velit commodo ut cillum irure minim elit tempor voluptate elit officia enim cillum occaecat proident dolor occaecat quis non enim mollit et anim dolor aliqua cupidatat nulla id adipisicing ut deserunt aliquip cillum sint sint.</a:t>
            </a:r>
            <a:endParaRPr/>
          </a:p>
        </p:txBody>
      </p:sp>
      <p:sp>
        <p:nvSpPr>
          <p:cNvPr id="409" name="Google Shape;409;p28"/>
          <p:cNvSpPr txBox="1"/>
          <p:nvPr/>
        </p:nvSpPr>
        <p:spPr>
          <a:xfrm>
            <a:off x="530669" y="4839750"/>
            <a:ext cx="32230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3493B"/>
                </a:solidFill>
                <a:latin typeface="Blinker"/>
                <a:ea typeface="Blinker"/>
                <a:cs typeface="Blinker"/>
                <a:sym typeface="Blinker"/>
              </a:rPr>
              <a:t>GRAPH 1</a:t>
            </a:r>
            <a:endParaRPr/>
          </a:p>
        </p:txBody>
      </p:sp>
      <p:sp>
        <p:nvSpPr>
          <p:cNvPr id="410" name="Google Shape;410;p28"/>
          <p:cNvSpPr txBox="1"/>
          <p:nvPr/>
        </p:nvSpPr>
        <p:spPr>
          <a:xfrm>
            <a:off x="530669" y="7485155"/>
            <a:ext cx="32230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C3493B"/>
                </a:solidFill>
                <a:latin typeface="Blinker"/>
                <a:ea typeface="Blinker"/>
                <a:cs typeface="Blinker"/>
                <a:sym typeface="Blinker"/>
              </a:rPr>
              <a:t>GRAPH 2</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Modern Elements of News Slides">
  <a:themeElements>
    <a:clrScheme name="Office">
      <a:dk1>
        <a:srgbClr val="000000"/>
      </a:dk1>
      <a:lt1>
        <a:srgbClr val="F0F0F0"/>
      </a:lt1>
      <a:dk2>
        <a:srgbClr val="C3493B"/>
      </a:dk2>
      <a:lt2>
        <a:srgbClr val="CF6D61"/>
      </a:lt2>
      <a:accent1>
        <a:srgbClr val="FFFFFF"/>
      </a:accent1>
      <a:accent2>
        <a:srgbClr val="282828"/>
      </a:accent2>
      <a:accent3>
        <a:srgbClr val="888888"/>
      </a:accent3>
      <a:accent4>
        <a:srgbClr val="F0F0F0"/>
      </a:accent4>
      <a:accent5>
        <a:srgbClr val="DA8E86"/>
      </a:accent5>
      <a:accent6>
        <a:srgbClr val="C3493B"/>
      </a:accent6>
      <a:hlink>
        <a:srgbClr val="28282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