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10287000" cx="18288000"/>
  <p:notesSz cx="6858000" cy="9144000"/>
  <p:embeddedFontLst>
    <p:embeddedFont>
      <p:font typeface="Bebas Neue"/>
      <p:regular r:id="rId24"/>
    </p:embeddedFont>
    <p:embeddedFont>
      <p:font typeface="Sansita"/>
      <p:regular r:id="rId25"/>
      <p:bold r:id="rId26"/>
      <p:italic r:id="rId27"/>
      <p:boldItalic r:id="rId28"/>
    </p:embeddedFont>
    <p:embeddedFont>
      <p:font typeface="DM Sans"/>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BebasNeue-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ansita-bold.fntdata"/><Relationship Id="rId25" Type="http://schemas.openxmlformats.org/officeDocument/2006/relationships/font" Target="fonts/Sansita-regular.fntdata"/><Relationship Id="rId28" Type="http://schemas.openxmlformats.org/officeDocument/2006/relationships/font" Target="fonts/Sansita-boldItalic.fntdata"/><Relationship Id="rId27" Type="http://schemas.openxmlformats.org/officeDocument/2006/relationships/font" Target="fonts/Sansita-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italic.fntdata"/><Relationship Id="rId30" Type="http://schemas.openxmlformats.org/officeDocument/2006/relationships/font" Target="fonts/DMSans-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DM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title">
  <p:cSld name="TITLE">
    <p:spTree>
      <p:nvGrpSpPr>
        <p:cNvPr id="15" name="Shape 15"/>
        <p:cNvGrpSpPr/>
        <p:nvPr/>
      </p:nvGrpSpPr>
      <p:grpSpPr>
        <a:xfrm>
          <a:off x="0" y="0"/>
          <a:ext cx="0" cy="0"/>
          <a:chOff x="0" y="0"/>
          <a:chExt cx="0" cy="0"/>
        </a:xfrm>
      </p:grpSpPr>
      <p:sp>
        <p:nvSpPr>
          <p:cNvPr id="16" name="Google Shape;16;p3"/>
          <p:cNvSpPr/>
          <p:nvPr>
            <p:ph idx="2" type="pic"/>
          </p:nvPr>
        </p:nvSpPr>
        <p:spPr>
          <a:xfrm>
            <a:off x="295875" y="6546300"/>
            <a:ext cx="5592000" cy="3449100"/>
          </a:xfrm>
          <a:prstGeom prst="rect">
            <a:avLst/>
          </a:prstGeom>
          <a:noFill/>
          <a:ln>
            <a:noFill/>
          </a:ln>
        </p:spPr>
      </p:sp>
      <p:sp>
        <p:nvSpPr>
          <p:cNvPr id="17" name="Google Shape;17;p3"/>
          <p:cNvSpPr/>
          <p:nvPr>
            <p:ph idx="3" type="pic"/>
          </p:nvPr>
        </p:nvSpPr>
        <p:spPr>
          <a:xfrm>
            <a:off x="6370425" y="6546300"/>
            <a:ext cx="5592000" cy="3449100"/>
          </a:xfrm>
          <a:prstGeom prst="rect">
            <a:avLst/>
          </a:prstGeom>
          <a:noFill/>
          <a:ln>
            <a:noFill/>
          </a:ln>
        </p:spPr>
      </p:sp>
      <p:sp>
        <p:nvSpPr>
          <p:cNvPr id="18" name="Google Shape;18;p3"/>
          <p:cNvSpPr/>
          <p:nvPr>
            <p:ph idx="4" type="pic"/>
          </p:nvPr>
        </p:nvSpPr>
        <p:spPr>
          <a:xfrm>
            <a:off x="12400125" y="6546300"/>
            <a:ext cx="5592000" cy="3449100"/>
          </a:xfrm>
          <a:prstGeom prst="rect">
            <a:avLst/>
          </a:prstGeom>
          <a:noFill/>
          <a:ln>
            <a:noFill/>
          </a:ln>
        </p:spPr>
      </p:sp>
      <p:sp>
        <p:nvSpPr>
          <p:cNvPr id="19" name="Google Shape;19;p3"/>
          <p:cNvSpPr/>
          <p:nvPr>
            <p:ph idx="5" type="pic"/>
          </p:nvPr>
        </p:nvSpPr>
        <p:spPr>
          <a:xfrm>
            <a:off x="286075" y="2805425"/>
            <a:ext cx="5592000" cy="3449100"/>
          </a:xfrm>
          <a:prstGeom prst="rect">
            <a:avLst/>
          </a:prstGeom>
          <a:noFill/>
          <a:ln>
            <a:noFill/>
          </a:ln>
        </p:spPr>
      </p:sp>
      <p:grpSp>
        <p:nvGrpSpPr>
          <p:cNvPr id="20" name="Google Shape;20;p3"/>
          <p:cNvGrpSpPr/>
          <p:nvPr/>
        </p:nvGrpSpPr>
        <p:grpSpPr>
          <a:xfrm>
            <a:off x="291626" y="3316069"/>
            <a:ext cx="5566802" cy="2935695"/>
            <a:chOff x="0" y="-47625"/>
            <a:chExt cx="1466144" cy="773182"/>
          </a:xfrm>
        </p:grpSpPr>
        <p:sp>
          <p:nvSpPr>
            <p:cNvPr id="21" name="Google Shape;21;p3"/>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22" name="Google Shape;22;p3"/>
            <p:cNvSpPr txBox="1"/>
            <p:nvPr/>
          </p:nvSpPr>
          <p:spPr>
            <a:xfrm>
              <a:off x="0" y="-47625"/>
              <a:ext cx="1466100" cy="773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6360616" y="7059697"/>
            <a:ext cx="5566802" cy="2935695"/>
            <a:chOff x="0" y="-47625"/>
            <a:chExt cx="1466144" cy="773182"/>
          </a:xfrm>
        </p:grpSpPr>
        <p:sp>
          <p:nvSpPr>
            <p:cNvPr id="24" name="Google Shape;24;p3"/>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25" name="Google Shape;25;p3"/>
            <p:cNvSpPr txBox="1"/>
            <p:nvPr/>
          </p:nvSpPr>
          <p:spPr>
            <a:xfrm>
              <a:off x="0" y="-47625"/>
              <a:ext cx="1466100" cy="773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 name="Google Shape;26;p3"/>
          <p:cNvSpPr/>
          <p:nvPr>
            <p:ph idx="6" type="pic"/>
          </p:nvPr>
        </p:nvSpPr>
        <p:spPr>
          <a:xfrm>
            <a:off x="6360625" y="2805425"/>
            <a:ext cx="5592000" cy="3449100"/>
          </a:xfrm>
          <a:prstGeom prst="rect">
            <a:avLst/>
          </a:prstGeom>
          <a:noFill/>
          <a:ln>
            <a:noFill/>
          </a:ln>
        </p:spPr>
      </p:sp>
      <p:sp>
        <p:nvSpPr>
          <p:cNvPr id="27" name="Google Shape;27;p3"/>
          <p:cNvSpPr/>
          <p:nvPr>
            <p:ph idx="7" type="pic"/>
          </p:nvPr>
        </p:nvSpPr>
        <p:spPr>
          <a:xfrm>
            <a:off x="12390325" y="2805425"/>
            <a:ext cx="5592000" cy="3449100"/>
          </a:xfrm>
          <a:prstGeom prst="rect">
            <a:avLst/>
          </a:prstGeom>
          <a:noFill/>
          <a:ln>
            <a:noFill/>
          </a:ln>
        </p:spPr>
      </p:sp>
      <p:grpSp>
        <p:nvGrpSpPr>
          <p:cNvPr id="28" name="Google Shape;28;p3"/>
          <p:cNvGrpSpPr/>
          <p:nvPr/>
        </p:nvGrpSpPr>
        <p:grpSpPr>
          <a:xfrm>
            <a:off x="12409970" y="7059697"/>
            <a:ext cx="5566802" cy="2935695"/>
            <a:chOff x="0" y="-47625"/>
            <a:chExt cx="1466144" cy="773182"/>
          </a:xfrm>
        </p:grpSpPr>
        <p:sp>
          <p:nvSpPr>
            <p:cNvPr id="29" name="Google Shape;29;p3"/>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30" name="Google Shape;30;p3"/>
            <p:cNvSpPr txBox="1"/>
            <p:nvPr/>
          </p:nvSpPr>
          <p:spPr>
            <a:xfrm>
              <a:off x="0" y="-47625"/>
              <a:ext cx="1466100" cy="773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 name="Google Shape;31;p3"/>
          <p:cNvGrpSpPr/>
          <p:nvPr/>
        </p:nvGrpSpPr>
        <p:grpSpPr>
          <a:xfrm>
            <a:off x="12409970" y="3316069"/>
            <a:ext cx="5566802" cy="2935695"/>
            <a:chOff x="0" y="-47625"/>
            <a:chExt cx="1466144" cy="773182"/>
          </a:xfrm>
        </p:grpSpPr>
        <p:sp>
          <p:nvSpPr>
            <p:cNvPr id="32" name="Google Shape;32;p3"/>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33" name="Google Shape;33;p3"/>
            <p:cNvSpPr txBox="1"/>
            <p:nvPr/>
          </p:nvSpPr>
          <p:spPr>
            <a:xfrm>
              <a:off x="0" y="-47625"/>
              <a:ext cx="1466100" cy="773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 name="Google Shape;34;p3"/>
          <p:cNvGrpSpPr/>
          <p:nvPr/>
        </p:nvGrpSpPr>
        <p:grpSpPr>
          <a:xfrm>
            <a:off x="6360616" y="3316069"/>
            <a:ext cx="5566802" cy="2935695"/>
            <a:chOff x="0" y="-47625"/>
            <a:chExt cx="1466144" cy="773182"/>
          </a:xfrm>
        </p:grpSpPr>
        <p:sp>
          <p:nvSpPr>
            <p:cNvPr id="35" name="Google Shape;35;p3"/>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36" name="Google Shape;36;p3"/>
            <p:cNvSpPr txBox="1"/>
            <p:nvPr/>
          </p:nvSpPr>
          <p:spPr>
            <a:xfrm>
              <a:off x="0" y="-47625"/>
              <a:ext cx="1466100" cy="773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 name="Google Shape;37;p3"/>
          <p:cNvGrpSpPr/>
          <p:nvPr/>
        </p:nvGrpSpPr>
        <p:grpSpPr>
          <a:xfrm>
            <a:off x="291626" y="7059697"/>
            <a:ext cx="5566802" cy="2935695"/>
            <a:chOff x="0" y="-47625"/>
            <a:chExt cx="1466144" cy="773182"/>
          </a:xfrm>
        </p:grpSpPr>
        <p:sp>
          <p:nvSpPr>
            <p:cNvPr id="38" name="Google Shape;38;p3"/>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39" name="Google Shape;39;p3"/>
            <p:cNvSpPr txBox="1"/>
            <p:nvPr/>
          </p:nvSpPr>
          <p:spPr>
            <a:xfrm>
              <a:off x="0" y="-47625"/>
              <a:ext cx="1466100" cy="773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 name="Google Shape;40;p3"/>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obj">
  <p:cSld name="OBJECT">
    <p:spTree>
      <p:nvGrpSpPr>
        <p:cNvPr id="41" name="Shape 41"/>
        <p:cNvGrpSpPr/>
        <p:nvPr/>
      </p:nvGrpSpPr>
      <p:grpSpPr>
        <a:xfrm>
          <a:off x="0" y="0"/>
          <a:ext cx="0" cy="0"/>
          <a:chOff x="0" y="0"/>
          <a:chExt cx="0" cy="0"/>
        </a:xfrm>
      </p:grpSpPr>
      <p:sp>
        <p:nvSpPr>
          <p:cNvPr id="42" name="Google Shape;42;p4"/>
          <p:cNvSpPr/>
          <p:nvPr>
            <p:ph idx="2" type="pic"/>
          </p:nvPr>
        </p:nvSpPr>
        <p:spPr>
          <a:xfrm>
            <a:off x="286075" y="1356300"/>
            <a:ext cx="8550900" cy="8627100"/>
          </a:xfrm>
          <a:prstGeom prst="rect">
            <a:avLst/>
          </a:prstGeom>
          <a:noFill/>
          <a:ln>
            <a:noFill/>
          </a:ln>
        </p:spPr>
      </p:sp>
      <p:grpSp>
        <p:nvGrpSpPr>
          <p:cNvPr id="43" name="Google Shape;43;p4"/>
          <p:cNvGrpSpPr/>
          <p:nvPr/>
        </p:nvGrpSpPr>
        <p:grpSpPr>
          <a:xfrm>
            <a:off x="291626" y="3576058"/>
            <a:ext cx="8550998" cy="6419799"/>
            <a:chOff x="0" y="-47625"/>
            <a:chExt cx="2252100" cy="1690800"/>
          </a:xfrm>
        </p:grpSpPr>
        <p:sp>
          <p:nvSpPr>
            <p:cNvPr id="44" name="Google Shape;44;p4"/>
            <p:cNvSpPr/>
            <p:nvPr/>
          </p:nvSpPr>
          <p:spPr>
            <a:xfrm>
              <a:off x="0" y="0"/>
              <a:ext cx="2252026" cy="1643059"/>
            </a:xfrm>
            <a:custGeom>
              <a:rect b="b" l="l" r="r" t="t"/>
              <a:pathLst>
                <a:path extrusionOk="0" h="1643059" w="2252026">
                  <a:moveTo>
                    <a:pt x="0" y="0"/>
                  </a:moveTo>
                  <a:lnTo>
                    <a:pt x="2252026" y="0"/>
                  </a:lnTo>
                  <a:lnTo>
                    <a:pt x="2252026" y="1643059"/>
                  </a:lnTo>
                  <a:lnTo>
                    <a:pt x="0" y="1643059"/>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45" name="Google Shape;45;p4"/>
            <p:cNvSpPr txBox="1"/>
            <p:nvPr/>
          </p:nvSpPr>
          <p:spPr>
            <a:xfrm>
              <a:off x="0" y="-47625"/>
              <a:ext cx="2252100" cy="16908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6" name="Google Shape;46;p4"/>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wo" type="secHead">
  <p:cSld name="SECTION_HEADER">
    <p:spTree>
      <p:nvGrpSpPr>
        <p:cNvPr id="47" name="Shape 47"/>
        <p:cNvGrpSpPr/>
        <p:nvPr/>
      </p:nvGrpSpPr>
      <p:grpSpPr>
        <a:xfrm>
          <a:off x="0" y="0"/>
          <a:ext cx="0" cy="0"/>
          <a:chOff x="0" y="0"/>
          <a:chExt cx="0" cy="0"/>
        </a:xfrm>
      </p:grpSpPr>
      <p:grpSp>
        <p:nvGrpSpPr>
          <p:cNvPr id="48" name="Google Shape;48;p5"/>
          <p:cNvGrpSpPr/>
          <p:nvPr/>
        </p:nvGrpSpPr>
        <p:grpSpPr>
          <a:xfrm>
            <a:off x="291626" y="1135832"/>
            <a:ext cx="17704865" cy="8859686"/>
            <a:chOff x="0" y="-47625"/>
            <a:chExt cx="4662979" cy="2333400"/>
          </a:xfrm>
        </p:grpSpPr>
        <p:sp>
          <p:nvSpPr>
            <p:cNvPr id="49" name="Google Shape;49;p5"/>
            <p:cNvSpPr/>
            <p:nvPr/>
          </p:nvSpPr>
          <p:spPr>
            <a:xfrm>
              <a:off x="0" y="0"/>
              <a:ext cx="4662979" cy="2285752"/>
            </a:xfrm>
            <a:custGeom>
              <a:rect b="b" l="l" r="r" t="t"/>
              <a:pathLst>
                <a:path extrusionOk="0" h="2285752" w="4662979">
                  <a:moveTo>
                    <a:pt x="0" y="0"/>
                  </a:moveTo>
                  <a:lnTo>
                    <a:pt x="4662979" y="0"/>
                  </a:lnTo>
                  <a:lnTo>
                    <a:pt x="4662979" y="2285752"/>
                  </a:lnTo>
                  <a:lnTo>
                    <a:pt x="0" y="2285752"/>
                  </a:lnTo>
                  <a:close/>
                </a:path>
              </a:pathLst>
            </a:custGeom>
            <a:solidFill>
              <a:srgbClr val="000000">
                <a:alpha val="0"/>
              </a:srgbClr>
            </a:solidFill>
            <a:ln cap="sq" cmpd="sng" w="38100">
              <a:solidFill>
                <a:srgbClr val="FF0000"/>
              </a:solidFill>
              <a:prstDash val="solid"/>
              <a:miter lim="8000"/>
              <a:headEnd len="sm" w="sm" type="none"/>
              <a:tailEnd len="sm" w="sm" type="none"/>
            </a:ln>
          </p:spPr>
        </p:sp>
        <p:sp>
          <p:nvSpPr>
            <p:cNvPr id="50" name="Google Shape;50;p5"/>
            <p:cNvSpPr txBox="1"/>
            <p:nvPr/>
          </p:nvSpPr>
          <p:spPr>
            <a:xfrm>
              <a:off x="0" y="-47625"/>
              <a:ext cx="4662900" cy="23334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5"/>
          <p:cNvGrpSpPr/>
          <p:nvPr/>
        </p:nvGrpSpPr>
        <p:grpSpPr>
          <a:xfrm>
            <a:off x="291625" y="1135824"/>
            <a:ext cx="17704906" cy="8859694"/>
            <a:chOff x="291625" y="1135824"/>
            <a:chExt cx="17704906" cy="8859694"/>
          </a:xfrm>
        </p:grpSpPr>
        <p:grpSp>
          <p:nvGrpSpPr>
            <p:cNvPr id="52" name="Google Shape;52;p5"/>
            <p:cNvGrpSpPr/>
            <p:nvPr/>
          </p:nvGrpSpPr>
          <p:grpSpPr>
            <a:xfrm>
              <a:off x="6531792" y="1135832"/>
              <a:ext cx="11464740" cy="8859686"/>
              <a:chOff x="0" y="-47625"/>
              <a:chExt cx="3019500" cy="2333400"/>
            </a:xfrm>
          </p:grpSpPr>
          <p:sp>
            <p:nvSpPr>
              <p:cNvPr id="53" name="Google Shape;53;p5"/>
              <p:cNvSpPr/>
              <p:nvPr/>
            </p:nvSpPr>
            <p:spPr>
              <a:xfrm>
                <a:off x="0" y="0"/>
                <a:ext cx="3019478" cy="2285752"/>
              </a:xfrm>
              <a:custGeom>
                <a:rect b="b" l="l" r="r" t="t"/>
                <a:pathLst>
                  <a:path extrusionOk="0" h="2285752" w="3019478">
                    <a:moveTo>
                      <a:pt x="0" y="0"/>
                    </a:moveTo>
                    <a:lnTo>
                      <a:pt x="3019478" y="0"/>
                    </a:lnTo>
                    <a:lnTo>
                      <a:pt x="3019478" y="2285752"/>
                    </a:lnTo>
                    <a:lnTo>
                      <a:pt x="0" y="2285752"/>
                    </a:lnTo>
                    <a:close/>
                  </a:path>
                </a:pathLst>
              </a:custGeom>
              <a:solidFill>
                <a:srgbClr val="000000">
                  <a:alpha val="0"/>
                </a:srgbClr>
              </a:solidFill>
              <a:ln cap="sq" cmpd="sng" w="38100">
                <a:solidFill>
                  <a:srgbClr val="FF0000"/>
                </a:solidFill>
                <a:prstDash val="solid"/>
                <a:miter lim="8000"/>
                <a:headEnd len="sm" w="sm" type="none"/>
                <a:tailEnd len="sm" w="sm" type="none"/>
              </a:ln>
            </p:spPr>
          </p:sp>
          <p:sp>
            <p:nvSpPr>
              <p:cNvPr id="54" name="Google Shape;54;p5"/>
              <p:cNvSpPr txBox="1"/>
              <p:nvPr/>
            </p:nvSpPr>
            <p:spPr>
              <a:xfrm>
                <a:off x="0" y="-47625"/>
                <a:ext cx="3019500" cy="23334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 name="Google Shape;55;p5"/>
            <p:cNvGrpSpPr/>
            <p:nvPr/>
          </p:nvGrpSpPr>
          <p:grpSpPr>
            <a:xfrm>
              <a:off x="291625" y="1135824"/>
              <a:ext cx="6240233" cy="5164543"/>
              <a:chOff x="0" y="-47625"/>
              <a:chExt cx="1653962" cy="1360200"/>
            </a:xfrm>
          </p:grpSpPr>
          <p:sp>
            <p:nvSpPr>
              <p:cNvPr id="56" name="Google Shape;56;p5"/>
              <p:cNvSpPr/>
              <p:nvPr/>
            </p:nvSpPr>
            <p:spPr>
              <a:xfrm>
                <a:off x="0" y="0"/>
                <a:ext cx="1653962" cy="1312514"/>
              </a:xfrm>
              <a:custGeom>
                <a:rect b="b" l="l" r="r" t="t"/>
                <a:pathLst>
                  <a:path extrusionOk="0" h="1312514" w="1653962">
                    <a:moveTo>
                      <a:pt x="0" y="0"/>
                    </a:moveTo>
                    <a:lnTo>
                      <a:pt x="1653962" y="0"/>
                    </a:lnTo>
                    <a:lnTo>
                      <a:pt x="1653962" y="1312514"/>
                    </a:lnTo>
                    <a:lnTo>
                      <a:pt x="0" y="1312514"/>
                    </a:lnTo>
                    <a:close/>
                  </a:path>
                </a:pathLst>
              </a:custGeom>
              <a:solidFill>
                <a:srgbClr val="000000">
                  <a:alpha val="0"/>
                </a:srgbClr>
              </a:solidFill>
              <a:ln cap="sq" cmpd="sng" w="38100">
                <a:solidFill>
                  <a:srgbClr val="FF0000"/>
                </a:solidFill>
                <a:prstDash val="solid"/>
                <a:miter lim="8000"/>
                <a:headEnd len="sm" w="sm" type="none"/>
                <a:tailEnd len="sm" w="sm" type="none"/>
              </a:ln>
            </p:spPr>
          </p:sp>
          <p:sp>
            <p:nvSpPr>
              <p:cNvPr id="57" name="Google Shape;57;p5"/>
              <p:cNvSpPr txBox="1"/>
              <p:nvPr/>
            </p:nvSpPr>
            <p:spPr>
              <a:xfrm>
                <a:off x="0" y="-47625"/>
                <a:ext cx="1653900" cy="1360200"/>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8" name="Google Shape;58;p5"/>
          <p:cNvSpPr/>
          <p:nvPr>
            <p:ph idx="2" type="pic"/>
          </p:nvPr>
        </p:nvSpPr>
        <p:spPr>
          <a:xfrm>
            <a:off x="6726150" y="1480116"/>
            <a:ext cx="11085600" cy="8307900"/>
          </a:xfrm>
          <a:prstGeom prst="rect">
            <a:avLst/>
          </a:prstGeom>
          <a:noFill/>
          <a:ln>
            <a:noFill/>
          </a:ln>
        </p:spPr>
      </p:sp>
      <p:sp>
        <p:nvSpPr>
          <p:cNvPr id="59" name="Google Shape;59;p5"/>
          <p:cNvSpPr/>
          <p:nvPr>
            <p:ph idx="3" type="pic"/>
          </p:nvPr>
        </p:nvSpPr>
        <p:spPr>
          <a:xfrm>
            <a:off x="449350" y="6440275"/>
            <a:ext cx="5964300" cy="3439200"/>
          </a:xfrm>
          <a:prstGeom prst="rect">
            <a:avLst/>
          </a:prstGeom>
          <a:noFill/>
          <a:ln>
            <a:noFill/>
          </a:ln>
        </p:spPr>
      </p:sp>
      <p:cxnSp>
        <p:nvCxnSpPr>
          <p:cNvPr id="60" name="Google Shape;60;p5"/>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spTree>
      <p:nvGrpSpPr>
        <p:cNvPr id="61" name="Shape 61"/>
        <p:cNvGrpSpPr/>
        <p:nvPr/>
      </p:nvGrpSpPr>
      <p:grpSpPr>
        <a:xfrm>
          <a:off x="0" y="0"/>
          <a:ext cx="0" cy="0"/>
          <a:chOff x="0" y="0"/>
          <a:chExt cx="0" cy="0"/>
        </a:xfrm>
      </p:grpSpPr>
      <p:sp>
        <p:nvSpPr>
          <p:cNvPr id="62" name="Google Shape;62;p6"/>
          <p:cNvSpPr/>
          <p:nvPr>
            <p:ph idx="2" type="pic"/>
          </p:nvPr>
        </p:nvSpPr>
        <p:spPr>
          <a:xfrm>
            <a:off x="6348000" y="1400750"/>
            <a:ext cx="5507100" cy="4047900"/>
          </a:xfrm>
          <a:prstGeom prst="rect">
            <a:avLst/>
          </a:prstGeom>
          <a:noFill/>
          <a:ln>
            <a:noFill/>
          </a:ln>
        </p:spPr>
      </p:sp>
      <p:sp>
        <p:nvSpPr>
          <p:cNvPr id="63" name="Google Shape;63;p6"/>
          <p:cNvSpPr/>
          <p:nvPr>
            <p:ph idx="3" type="pic"/>
          </p:nvPr>
        </p:nvSpPr>
        <p:spPr>
          <a:xfrm>
            <a:off x="12489288" y="1400713"/>
            <a:ext cx="5507100" cy="4047900"/>
          </a:xfrm>
          <a:prstGeom prst="rect">
            <a:avLst/>
          </a:prstGeom>
          <a:noFill/>
          <a:ln>
            <a:noFill/>
          </a:ln>
        </p:spPr>
      </p:sp>
      <p:sp>
        <p:nvSpPr>
          <p:cNvPr id="64" name="Google Shape;64;p6"/>
          <p:cNvSpPr/>
          <p:nvPr>
            <p:ph idx="4" type="pic"/>
          </p:nvPr>
        </p:nvSpPr>
        <p:spPr>
          <a:xfrm>
            <a:off x="6390475" y="5947525"/>
            <a:ext cx="5507100" cy="4047900"/>
          </a:xfrm>
          <a:prstGeom prst="rect">
            <a:avLst/>
          </a:prstGeom>
          <a:noFill/>
          <a:ln>
            <a:noFill/>
          </a:ln>
        </p:spPr>
      </p:sp>
      <p:sp>
        <p:nvSpPr>
          <p:cNvPr id="65" name="Google Shape;65;p6"/>
          <p:cNvSpPr/>
          <p:nvPr>
            <p:ph idx="5" type="pic"/>
          </p:nvPr>
        </p:nvSpPr>
        <p:spPr>
          <a:xfrm>
            <a:off x="12531763" y="5947488"/>
            <a:ext cx="5507100" cy="4047900"/>
          </a:xfrm>
          <a:prstGeom prst="rect">
            <a:avLst/>
          </a:prstGeom>
          <a:noFill/>
          <a:ln>
            <a:noFill/>
          </a:ln>
        </p:spPr>
      </p:sp>
      <p:sp>
        <p:nvSpPr>
          <p:cNvPr id="66" name="Google Shape;66;p6"/>
          <p:cNvSpPr/>
          <p:nvPr>
            <p:ph idx="6" type="pic"/>
          </p:nvPr>
        </p:nvSpPr>
        <p:spPr>
          <a:xfrm>
            <a:off x="291625" y="5947525"/>
            <a:ext cx="5507100" cy="4047900"/>
          </a:xfrm>
          <a:prstGeom prst="rect">
            <a:avLst/>
          </a:prstGeom>
          <a:noFill/>
          <a:ln>
            <a:noFill/>
          </a:ln>
        </p:spPr>
      </p:sp>
      <p:cxnSp>
        <p:nvCxnSpPr>
          <p:cNvPr id="67" name="Google Shape;67;p6"/>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Bebas Neue"/>
              <a:buNone/>
              <a:defRPr i="0" sz="4400" u="none" cap="none" strike="noStrike">
                <a:solidFill>
                  <a:schemeClr val="dk1"/>
                </a:solidFill>
                <a:latin typeface="Bebas Neue"/>
                <a:ea typeface="Bebas Neue"/>
                <a:cs typeface="Bebas Neue"/>
                <a:sym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DM Sans"/>
              <a:buChar char="•"/>
              <a:defRPr i="0" sz="3200" u="none" cap="none" strike="noStrike">
                <a:solidFill>
                  <a:schemeClr val="dk1"/>
                </a:solidFill>
                <a:latin typeface="DM Sans"/>
                <a:ea typeface="DM Sans"/>
                <a:cs typeface="DM Sans"/>
                <a:sym typeface="DM Sans"/>
              </a:defRPr>
            </a:lvl1pPr>
            <a:lvl2pPr indent="-406400" lvl="1" marL="914400" marR="0" rtl="0" algn="l">
              <a:spcBef>
                <a:spcPts val="560"/>
              </a:spcBef>
              <a:spcAft>
                <a:spcPts val="0"/>
              </a:spcAft>
              <a:buClr>
                <a:schemeClr val="dk1"/>
              </a:buClr>
              <a:buSzPts val="2800"/>
              <a:buFont typeface="DM Sans"/>
              <a:buChar char="–"/>
              <a:defRPr i="0" sz="2800" u="none" cap="none" strike="noStrike">
                <a:solidFill>
                  <a:schemeClr val="dk1"/>
                </a:solidFill>
                <a:latin typeface="DM Sans"/>
                <a:ea typeface="DM Sans"/>
                <a:cs typeface="DM Sans"/>
                <a:sym typeface="DM Sans"/>
              </a:defRPr>
            </a:lvl2pPr>
            <a:lvl3pPr indent="-381000" lvl="2" marL="1371600" marR="0" rtl="0" algn="l">
              <a:spcBef>
                <a:spcPts val="480"/>
              </a:spcBef>
              <a:spcAft>
                <a:spcPts val="0"/>
              </a:spcAft>
              <a:buClr>
                <a:schemeClr val="dk1"/>
              </a:buClr>
              <a:buSzPts val="2400"/>
              <a:buFont typeface="DM Sans"/>
              <a:buChar char="•"/>
              <a:defRPr i="0" sz="2400" u="none" cap="none" strike="noStrike">
                <a:solidFill>
                  <a:schemeClr val="dk1"/>
                </a:solidFill>
                <a:latin typeface="DM Sans"/>
                <a:ea typeface="DM Sans"/>
                <a:cs typeface="DM Sans"/>
                <a:sym typeface="DM Sans"/>
              </a:defRPr>
            </a:lvl3pPr>
            <a:lvl4pPr indent="-355600" lvl="3" marL="1828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4pPr>
            <a:lvl5pPr indent="-355600" lvl="4" marL="22860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5pPr>
            <a:lvl6pPr indent="-355600" lvl="5" marL="27432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6pPr>
            <a:lvl7pPr indent="-355600" lvl="6" marL="32004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7pPr>
            <a:lvl8pPr indent="-355600" lvl="7" marL="36576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8pPr>
            <a:lvl9pPr indent="-355600" lvl="8" marL="4114800" marR="0" rtl="0" algn="l">
              <a:spcBef>
                <a:spcPts val="400"/>
              </a:spcBef>
              <a:spcAft>
                <a:spcPts val="0"/>
              </a:spcAft>
              <a:buClr>
                <a:schemeClr val="dk1"/>
              </a:buClr>
              <a:buSzPts val="2000"/>
              <a:buFont typeface="DM Sans"/>
              <a:buChar char="•"/>
              <a:defRPr i="0" sz="2000" u="none" cap="none" strike="noStrike">
                <a:solidFill>
                  <a:schemeClr val="dk1"/>
                </a:solidFill>
                <a:latin typeface="DM Sans"/>
                <a:ea typeface="DM Sans"/>
                <a:cs typeface="DM Sans"/>
                <a:sym typeface="DM Sans"/>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10.xml.rels><?xml version="1.0" encoding="UTF-8" standalone="yes"?><Relationships xmlns="http://schemas.openxmlformats.org/package/2006/relationships"><Relationship Id="rId11" Type="http://schemas.openxmlformats.org/officeDocument/2006/relationships/slide" Target="/ppt/slides/slide11.xml"/><Relationship Id="rId10" Type="http://schemas.openxmlformats.org/officeDocument/2006/relationships/slide" Target="/ppt/slides/slide7.xml"/><Relationship Id="rId13" Type="http://schemas.openxmlformats.org/officeDocument/2006/relationships/slide" Target="/ppt/slides/slide17.xml"/><Relationship Id="rId12" Type="http://schemas.openxmlformats.org/officeDocument/2006/relationships/slide" Target="/ppt/slides/slide18.xml"/><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slide" Target="/ppt/slides/slide10.xml"/><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11.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12.xml.rels><?xml version="1.0" encoding="UTF-8" standalone="yes"?><Relationships xmlns="http://schemas.openxmlformats.org/package/2006/relationships"><Relationship Id="rId11" Type="http://schemas.openxmlformats.org/officeDocument/2006/relationships/slide" Target="/ppt/slides/slide18.xml"/><Relationship Id="rId10" Type="http://schemas.openxmlformats.org/officeDocument/2006/relationships/slide" Target="/ppt/slides/slide11.xml"/><Relationship Id="rId12" Type="http://schemas.openxmlformats.org/officeDocument/2006/relationships/slide" Target="/ppt/slides/slide17.xml"/><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slide" Target="/ppt/slides/slide7.xml"/><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1.png"/><Relationship Id="rId8" Type="http://schemas.openxmlformats.org/officeDocument/2006/relationships/slide" Target="/ppt/slides/slide12.xml"/></Relationships>
</file>

<file path=ppt/slides/_rels/slide13.xml.rels><?xml version="1.0" encoding="UTF-8" standalone="yes"?><Relationships xmlns="http://schemas.openxmlformats.org/package/2006/relationships"><Relationship Id="rId11" Type="http://schemas.openxmlformats.org/officeDocument/2006/relationships/slide" Target="/ppt/slides/slide18.xml"/><Relationship Id="rId10" Type="http://schemas.openxmlformats.org/officeDocument/2006/relationships/slide" Target="/ppt/slides/slide11.xml"/><Relationship Id="rId12" Type="http://schemas.openxmlformats.org/officeDocument/2006/relationships/slide" Target="/ppt/slides/slide17.xml"/><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slide" Target="/ppt/slides/slide7.xml"/><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slide" Target="/ppt/slid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14.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slide" Target="/ppt/slides/slide15.xml"/><Relationship Id="rId5" Type="http://schemas.openxmlformats.org/officeDocument/2006/relationships/slide" Target="/ppt/slides/slide7.xml"/><Relationship Id="rId6" Type="http://schemas.openxmlformats.org/officeDocument/2006/relationships/slide" Target="/ppt/slides/slide11.xml"/><Relationship Id="rId7" Type="http://schemas.openxmlformats.org/officeDocument/2006/relationships/slide" Target="/ppt/slides/slide18.xml"/><Relationship Id="rId8" Type="http://schemas.openxmlformats.org/officeDocument/2006/relationships/slide" Target="/ppt/slides/slide17.xml"/></Relationships>
</file>

<file path=ppt/slides/_rels/slide16.xml.rels><?xml version="1.0" encoding="UTF-8" standalone="yes"?><Relationships xmlns="http://schemas.openxmlformats.org/package/2006/relationships"><Relationship Id="rId11" Type="http://schemas.openxmlformats.org/officeDocument/2006/relationships/slide" Target="/ppt/slides/slide16.xml"/><Relationship Id="rId10" Type="http://schemas.openxmlformats.org/officeDocument/2006/relationships/image" Target="../media/image1.png"/><Relationship Id="rId13" Type="http://schemas.openxmlformats.org/officeDocument/2006/relationships/slide" Target="/ppt/slides/slide11.xml"/><Relationship Id="rId12" Type="http://schemas.openxmlformats.org/officeDocument/2006/relationships/slide" Target="/ppt/slides/slide7.xml"/><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5.png"/><Relationship Id="rId15" Type="http://schemas.openxmlformats.org/officeDocument/2006/relationships/slide" Target="/ppt/slides/slide17.xml"/><Relationship Id="rId14" Type="http://schemas.openxmlformats.org/officeDocument/2006/relationships/slide" Target="/ppt/slides/slide18.xml"/><Relationship Id="rId5" Type="http://schemas.openxmlformats.org/officeDocument/2006/relationships/image" Target="../media/image32.png"/><Relationship Id="rId6" Type="http://schemas.openxmlformats.org/officeDocument/2006/relationships/image" Target="../media/image51.png"/><Relationship Id="rId7" Type="http://schemas.openxmlformats.org/officeDocument/2006/relationships/image" Target="../media/image44.png"/><Relationship Id="rId8" Type="http://schemas.openxmlformats.org/officeDocument/2006/relationships/image" Target="../media/image36.png"/></Relationships>
</file>

<file path=ppt/slides/_rels/slide17.xml.rels><?xml version="1.0" encoding="UTF-8" standalone="yes"?><Relationships xmlns="http://schemas.openxmlformats.org/package/2006/relationships"><Relationship Id="rId40" Type="http://schemas.openxmlformats.org/officeDocument/2006/relationships/image" Target="../media/image80.png"/><Relationship Id="rId20" Type="http://schemas.openxmlformats.org/officeDocument/2006/relationships/image" Target="../media/image60.png"/><Relationship Id="rId42" Type="http://schemas.openxmlformats.org/officeDocument/2006/relationships/image" Target="../media/image37.png"/><Relationship Id="rId41" Type="http://schemas.openxmlformats.org/officeDocument/2006/relationships/image" Target="../media/image79.png"/><Relationship Id="rId22" Type="http://schemas.openxmlformats.org/officeDocument/2006/relationships/image" Target="../media/image61.png"/><Relationship Id="rId44" Type="http://schemas.openxmlformats.org/officeDocument/2006/relationships/slide" Target="/ppt/slides/slide7.xml"/><Relationship Id="rId21" Type="http://schemas.openxmlformats.org/officeDocument/2006/relationships/image" Target="../media/image58.png"/><Relationship Id="rId43" Type="http://schemas.openxmlformats.org/officeDocument/2006/relationships/slide" Target="/ppt/slides/slide17.xml"/><Relationship Id="rId24" Type="http://schemas.openxmlformats.org/officeDocument/2006/relationships/image" Target="../media/image63.png"/><Relationship Id="rId46" Type="http://schemas.openxmlformats.org/officeDocument/2006/relationships/slide" Target="/ppt/slides/slide18.xml"/><Relationship Id="rId23" Type="http://schemas.openxmlformats.org/officeDocument/2006/relationships/image" Target="../media/image59.png"/><Relationship Id="rId45" Type="http://schemas.openxmlformats.org/officeDocument/2006/relationships/slide" Target="/ppt/slides/slide11.xml"/><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8.png"/><Relationship Id="rId4" Type="http://schemas.openxmlformats.org/officeDocument/2006/relationships/image" Target="../media/image41.png"/><Relationship Id="rId9" Type="http://schemas.openxmlformats.org/officeDocument/2006/relationships/image" Target="../media/image42.png"/><Relationship Id="rId26" Type="http://schemas.openxmlformats.org/officeDocument/2006/relationships/image" Target="../media/image66.png"/><Relationship Id="rId25" Type="http://schemas.openxmlformats.org/officeDocument/2006/relationships/image" Target="../media/image62.png"/><Relationship Id="rId47" Type="http://schemas.openxmlformats.org/officeDocument/2006/relationships/slide" Target="/ppt/slides/slide17.xml"/><Relationship Id="rId28" Type="http://schemas.openxmlformats.org/officeDocument/2006/relationships/image" Target="../media/image64.png"/><Relationship Id="rId27" Type="http://schemas.openxmlformats.org/officeDocument/2006/relationships/image" Target="../media/image65.png"/><Relationship Id="rId5" Type="http://schemas.openxmlformats.org/officeDocument/2006/relationships/image" Target="../media/image40.png"/><Relationship Id="rId6" Type="http://schemas.openxmlformats.org/officeDocument/2006/relationships/image" Target="../media/image54.png"/><Relationship Id="rId29" Type="http://schemas.openxmlformats.org/officeDocument/2006/relationships/image" Target="../media/image69.png"/><Relationship Id="rId7" Type="http://schemas.openxmlformats.org/officeDocument/2006/relationships/image" Target="../media/image45.png"/><Relationship Id="rId8" Type="http://schemas.openxmlformats.org/officeDocument/2006/relationships/image" Target="../media/image43.png"/><Relationship Id="rId31" Type="http://schemas.openxmlformats.org/officeDocument/2006/relationships/image" Target="../media/image67.png"/><Relationship Id="rId30" Type="http://schemas.openxmlformats.org/officeDocument/2006/relationships/image" Target="../media/image70.png"/><Relationship Id="rId11" Type="http://schemas.openxmlformats.org/officeDocument/2006/relationships/image" Target="../media/image50.png"/><Relationship Id="rId33" Type="http://schemas.openxmlformats.org/officeDocument/2006/relationships/image" Target="../media/image68.png"/><Relationship Id="rId10" Type="http://schemas.openxmlformats.org/officeDocument/2006/relationships/image" Target="../media/image46.png"/><Relationship Id="rId32" Type="http://schemas.openxmlformats.org/officeDocument/2006/relationships/image" Target="../media/image75.png"/><Relationship Id="rId13" Type="http://schemas.openxmlformats.org/officeDocument/2006/relationships/image" Target="../media/image48.png"/><Relationship Id="rId35" Type="http://schemas.openxmlformats.org/officeDocument/2006/relationships/image" Target="../media/image72.png"/><Relationship Id="rId12" Type="http://schemas.openxmlformats.org/officeDocument/2006/relationships/image" Target="../media/image49.png"/><Relationship Id="rId34" Type="http://schemas.openxmlformats.org/officeDocument/2006/relationships/image" Target="../media/image71.png"/><Relationship Id="rId15" Type="http://schemas.openxmlformats.org/officeDocument/2006/relationships/image" Target="../media/image52.png"/><Relationship Id="rId37" Type="http://schemas.openxmlformats.org/officeDocument/2006/relationships/image" Target="../media/image74.png"/><Relationship Id="rId14" Type="http://schemas.openxmlformats.org/officeDocument/2006/relationships/image" Target="../media/image47.png"/><Relationship Id="rId36" Type="http://schemas.openxmlformats.org/officeDocument/2006/relationships/image" Target="../media/image76.png"/><Relationship Id="rId17" Type="http://schemas.openxmlformats.org/officeDocument/2006/relationships/image" Target="../media/image53.png"/><Relationship Id="rId39" Type="http://schemas.openxmlformats.org/officeDocument/2006/relationships/image" Target="../media/image77.png"/><Relationship Id="rId16" Type="http://schemas.openxmlformats.org/officeDocument/2006/relationships/image" Target="../media/image57.png"/><Relationship Id="rId38" Type="http://schemas.openxmlformats.org/officeDocument/2006/relationships/image" Target="../media/image73.png"/><Relationship Id="rId19" Type="http://schemas.openxmlformats.org/officeDocument/2006/relationships/image" Target="../media/image56.png"/><Relationship Id="rId18"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8.png"/><Relationship Id="rId4" Type="http://schemas.openxmlformats.org/officeDocument/2006/relationships/image" Target="../media/image37.png"/><Relationship Id="rId9" Type="http://schemas.openxmlformats.org/officeDocument/2006/relationships/slide" Target="/ppt/slides/slide17.xml"/><Relationship Id="rId5" Type="http://schemas.openxmlformats.org/officeDocument/2006/relationships/slide" Target="/ppt/slides/slide18.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2.xml.rels><?xml version="1.0" encoding="UTF-8" standalone="yes"?><Relationships xmlns="http://schemas.openxmlformats.org/package/2006/relationships"><Relationship Id="rId11" Type="http://schemas.openxmlformats.org/officeDocument/2006/relationships/slide" Target="/ppt/slides/slide3.xml"/><Relationship Id="rId10" Type="http://schemas.openxmlformats.org/officeDocument/2006/relationships/image" Target="../media/image1.png"/><Relationship Id="rId13" Type="http://schemas.openxmlformats.org/officeDocument/2006/relationships/slide" Target="/ppt/slides/slide11.xml"/><Relationship Id="rId12" Type="http://schemas.openxmlformats.org/officeDocument/2006/relationships/slide" Target="/ppt/slides/slide7.xm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9" Type="http://schemas.openxmlformats.org/officeDocument/2006/relationships/image" Target="../media/image6.jpg"/><Relationship Id="rId15" Type="http://schemas.openxmlformats.org/officeDocument/2006/relationships/slide" Target="/ppt/slides/slide17.xml"/><Relationship Id="rId14" Type="http://schemas.openxmlformats.org/officeDocument/2006/relationships/slide" Target="/ppt/slides/slide18.xml"/><Relationship Id="rId5" Type="http://schemas.openxmlformats.org/officeDocument/2006/relationships/image" Target="../media/image9.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3.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4.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5.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6.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7.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slide" Target="/ppt/slides/slide17.xml"/><Relationship Id="rId5" Type="http://schemas.openxmlformats.org/officeDocument/2006/relationships/slide" Target="/ppt/slides/slide8.xml"/><Relationship Id="rId6" Type="http://schemas.openxmlformats.org/officeDocument/2006/relationships/slide" Target="/ppt/slides/slide7.xml"/><Relationship Id="rId7" Type="http://schemas.openxmlformats.org/officeDocument/2006/relationships/slide" Target="/ppt/slides/slide11.xml"/><Relationship Id="rId8" Type="http://schemas.openxmlformats.org/officeDocument/2006/relationships/slide" Target="/ppt/slides/slide18.xml"/></Relationships>
</file>

<file path=ppt/slides/_rels/slide9.xml.rels><?xml version="1.0" encoding="UTF-8" standalone="yes"?><Relationships xmlns="http://schemas.openxmlformats.org/package/2006/relationships"><Relationship Id="rId10" Type="http://schemas.openxmlformats.org/officeDocument/2006/relationships/slide" Target="/ppt/slides/slide17.xml"/><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8.png"/><Relationship Id="rId9" Type="http://schemas.openxmlformats.org/officeDocument/2006/relationships/slide" Target="/ppt/slides/slide18.xml"/><Relationship Id="rId5" Type="http://schemas.openxmlformats.org/officeDocument/2006/relationships/image" Target="../media/image1.png"/><Relationship Id="rId6" Type="http://schemas.openxmlformats.org/officeDocument/2006/relationships/slide" Target="/ppt/slides/slide9.xml"/><Relationship Id="rId7" Type="http://schemas.openxmlformats.org/officeDocument/2006/relationships/slide" Target="/ppt/slides/slide7.xml"/><Relationship Id="rId8" Type="http://schemas.openxmlformats.org/officeDocument/2006/relationships/slide" Target="/ppt/slides/slide1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7"/>
          <p:cNvPicPr preferRelativeResize="0"/>
          <p:nvPr/>
        </p:nvPicPr>
        <p:blipFill>
          <a:blip r:embed="rId3">
            <a:alphaModFix/>
          </a:blip>
          <a:stretch>
            <a:fillRect/>
          </a:stretch>
        </p:blipFill>
        <p:spPr>
          <a:xfrm>
            <a:off x="291625" y="1324550"/>
            <a:ext cx="17713352" cy="8675050"/>
          </a:xfrm>
          <a:prstGeom prst="rect">
            <a:avLst/>
          </a:prstGeom>
          <a:noFill/>
          <a:ln>
            <a:noFill/>
          </a:ln>
        </p:spPr>
      </p:pic>
      <p:grpSp>
        <p:nvGrpSpPr>
          <p:cNvPr id="73" name="Google Shape;73;p7"/>
          <p:cNvGrpSpPr/>
          <p:nvPr/>
        </p:nvGrpSpPr>
        <p:grpSpPr>
          <a:xfrm>
            <a:off x="291626" y="1139499"/>
            <a:ext cx="17704865" cy="8856269"/>
            <a:chOff x="0" y="-47625"/>
            <a:chExt cx="4662979" cy="2332500"/>
          </a:xfrm>
        </p:grpSpPr>
        <p:sp>
          <p:nvSpPr>
            <p:cNvPr id="74" name="Google Shape;74;p7"/>
            <p:cNvSpPr/>
            <p:nvPr/>
          </p:nvSpPr>
          <p:spPr>
            <a:xfrm>
              <a:off x="0" y="0"/>
              <a:ext cx="4662979" cy="2284786"/>
            </a:xfrm>
            <a:custGeom>
              <a:rect b="b" l="l" r="r" t="t"/>
              <a:pathLst>
                <a:path extrusionOk="0" h="2284786" w="4662979">
                  <a:moveTo>
                    <a:pt x="0" y="0"/>
                  </a:moveTo>
                  <a:lnTo>
                    <a:pt x="4662979" y="0"/>
                  </a:lnTo>
                  <a:lnTo>
                    <a:pt x="4662979" y="2284786"/>
                  </a:lnTo>
                  <a:lnTo>
                    <a:pt x="0" y="2284786"/>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75" name="Google Shape;75;p7"/>
            <p:cNvSpPr txBox="1"/>
            <p:nvPr/>
          </p:nvSpPr>
          <p:spPr>
            <a:xfrm>
              <a:off x="0" y="-47625"/>
              <a:ext cx="4662900" cy="2332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6" name="Google Shape;76;p7"/>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77" name="Google Shape;77;p7"/>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78" name="Google Shape;78;p7"/>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79" name="Google Shape;79;p7"/>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80" name="Google Shape;80;p7"/>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81" name="Google Shape;81;p7"/>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82" name="Google Shape;82;p7"/>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83" name="Google Shape;83;p7"/>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
        <p:nvSpPr>
          <p:cNvPr id="84" name="Google Shape;84;p7"/>
          <p:cNvSpPr txBox="1"/>
          <p:nvPr/>
        </p:nvSpPr>
        <p:spPr>
          <a:xfrm>
            <a:off x="863125" y="7076275"/>
            <a:ext cx="13477800" cy="2364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600" u="none" cap="none" strike="noStrike">
                <a:solidFill>
                  <a:srgbClr val="FFFFFF"/>
                </a:solidFill>
                <a:latin typeface="DM Sans"/>
                <a:ea typeface="DM Sans"/>
                <a:cs typeface="DM Sans"/>
                <a:sym typeface="DM Sans"/>
              </a:rPr>
              <a:t>NEWS AND EDITORIAL </a:t>
            </a:r>
            <a:endParaRPr/>
          </a:p>
          <a:p>
            <a:pPr indent="0" lvl="0" marL="0" marR="0" rtl="0" algn="l">
              <a:lnSpc>
                <a:spcPct val="80000"/>
              </a:lnSpc>
              <a:spcBef>
                <a:spcPts val="0"/>
              </a:spcBef>
              <a:spcAft>
                <a:spcPts val="0"/>
              </a:spcAft>
              <a:buNone/>
            </a:pPr>
            <a:r>
              <a:rPr b="1" i="0" lang="en-US" sz="9600" u="none" cap="none" strike="noStrike">
                <a:solidFill>
                  <a:srgbClr val="FFFFFF"/>
                </a:solidFill>
                <a:latin typeface="DM Sans"/>
                <a:ea typeface="DM Sans"/>
                <a:cs typeface="DM Sans"/>
                <a:sym typeface="DM Sans"/>
              </a:rPr>
              <a:t>PRESENTATION</a:t>
            </a:r>
            <a:endParaRPr/>
          </a:p>
        </p:txBody>
      </p:sp>
      <p:sp>
        <p:nvSpPr>
          <p:cNvPr id="85" name="Google Shape;85;p7"/>
          <p:cNvSpPr txBox="1"/>
          <p:nvPr/>
        </p:nvSpPr>
        <p:spPr>
          <a:xfrm>
            <a:off x="14486280" y="8264999"/>
            <a:ext cx="2772900" cy="997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1800" u="none" cap="none" strike="noStrike">
                <a:solidFill>
                  <a:srgbClr val="FFFFFF"/>
                </a:solidFill>
                <a:latin typeface="DM Sans"/>
                <a:ea typeface="DM Sans"/>
                <a:cs typeface="DM Sans"/>
                <a:sym typeface="DM Sans"/>
              </a:rPr>
              <a:t>A multi-purpose professional presentation in the style of an online newspaper company.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16"/>
          <p:cNvPicPr preferRelativeResize="0"/>
          <p:nvPr/>
        </p:nvPicPr>
        <p:blipFill>
          <a:blip r:embed="rId3">
            <a:alphaModFix/>
          </a:blip>
          <a:stretch>
            <a:fillRect/>
          </a:stretch>
        </p:blipFill>
        <p:spPr>
          <a:xfrm>
            <a:off x="6390450" y="1400750"/>
            <a:ext cx="5507076" cy="4047828"/>
          </a:xfrm>
          <a:prstGeom prst="rect">
            <a:avLst/>
          </a:prstGeom>
          <a:noFill/>
          <a:ln>
            <a:noFill/>
          </a:ln>
        </p:spPr>
      </p:pic>
      <p:pic>
        <p:nvPicPr>
          <p:cNvPr id="280" name="Google Shape;280;p16"/>
          <p:cNvPicPr preferRelativeResize="0"/>
          <p:nvPr/>
        </p:nvPicPr>
        <p:blipFill>
          <a:blip r:embed="rId4">
            <a:alphaModFix/>
          </a:blip>
          <a:stretch>
            <a:fillRect/>
          </a:stretch>
        </p:blipFill>
        <p:spPr>
          <a:xfrm>
            <a:off x="12489275" y="1400750"/>
            <a:ext cx="5507100" cy="4047845"/>
          </a:xfrm>
          <a:prstGeom prst="rect">
            <a:avLst/>
          </a:prstGeom>
          <a:noFill/>
          <a:ln>
            <a:noFill/>
          </a:ln>
        </p:spPr>
      </p:pic>
      <p:pic>
        <p:nvPicPr>
          <p:cNvPr id="281" name="Google Shape;281;p16"/>
          <p:cNvPicPr preferRelativeResize="0"/>
          <p:nvPr/>
        </p:nvPicPr>
        <p:blipFill>
          <a:blip r:embed="rId5">
            <a:alphaModFix/>
          </a:blip>
          <a:stretch>
            <a:fillRect/>
          </a:stretch>
        </p:blipFill>
        <p:spPr>
          <a:xfrm>
            <a:off x="12489300" y="5947548"/>
            <a:ext cx="5507076" cy="4047828"/>
          </a:xfrm>
          <a:prstGeom prst="rect">
            <a:avLst/>
          </a:prstGeom>
          <a:noFill/>
          <a:ln>
            <a:noFill/>
          </a:ln>
        </p:spPr>
      </p:pic>
      <p:pic>
        <p:nvPicPr>
          <p:cNvPr id="282" name="Google Shape;282;p16"/>
          <p:cNvPicPr preferRelativeResize="0"/>
          <p:nvPr/>
        </p:nvPicPr>
        <p:blipFill>
          <a:blip r:embed="rId6">
            <a:alphaModFix/>
          </a:blip>
          <a:stretch>
            <a:fillRect/>
          </a:stretch>
        </p:blipFill>
        <p:spPr>
          <a:xfrm>
            <a:off x="6390475" y="5947548"/>
            <a:ext cx="5507076" cy="4047828"/>
          </a:xfrm>
          <a:prstGeom prst="rect">
            <a:avLst/>
          </a:prstGeom>
          <a:noFill/>
          <a:ln>
            <a:noFill/>
          </a:ln>
        </p:spPr>
      </p:pic>
      <p:pic>
        <p:nvPicPr>
          <p:cNvPr id="283" name="Google Shape;283;p16"/>
          <p:cNvPicPr preferRelativeResize="0"/>
          <p:nvPr/>
        </p:nvPicPr>
        <p:blipFill>
          <a:blip r:embed="rId7">
            <a:alphaModFix/>
          </a:blip>
          <a:stretch>
            <a:fillRect/>
          </a:stretch>
        </p:blipFill>
        <p:spPr>
          <a:xfrm>
            <a:off x="291625" y="5947548"/>
            <a:ext cx="5507076" cy="4047828"/>
          </a:xfrm>
          <a:prstGeom prst="rect">
            <a:avLst/>
          </a:prstGeom>
          <a:noFill/>
          <a:ln>
            <a:noFill/>
          </a:ln>
        </p:spPr>
      </p:pic>
      <p:sp>
        <p:nvSpPr>
          <p:cNvPr id="284" name="Google Shape;284;p16"/>
          <p:cNvSpPr txBox="1"/>
          <p:nvPr/>
        </p:nvSpPr>
        <p:spPr>
          <a:xfrm>
            <a:off x="291626" y="1329851"/>
            <a:ext cx="5694289"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0000"/>
                </a:solidFill>
                <a:latin typeface="DM Sans"/>
                <a:ea typeface="DM Sans"/>
                <a:cs typeface="DM Sans"/>
                <a:sym typeface="DM Sans"/>
              </a:rPr>
              <a:t>GALLERY</a:t>
            </a:r>
            <a:endParaRPr/>
          </a:p>
        </p:txBody>
      </p:sp>
      <p:sp>
        <p:nvSpPr>
          <p:cNvPr id="285" name="Google Shape;285;p16"/>
          <p:cNvSpPr txBox="1"/>
          <p:nvPr/>
        </p:nvSpPr>
        <p:spPr>
          <a:xfrm>
            <a:off x="291626" y="2834801"/>
            <a:ext cx="5289900" cy="18702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cxnSp>
        <p:nvCxnSpPr>
          <p:cNvPr id="286" name="Google Shape;286;p16"/>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287" name="Google Shape;287;p16"/>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8">
              <a:alphaModFix/>
            </a:blip>
            <a:stretch>
              <a:fillRect b="0" l="0" r="0" t="0"/>
            </a:stretch>
          </a:blipFill>
          <a:ln>
            <a:noFill/>
          </a:ln>
        </p:spPr>
      </p:sp>
      <p:sp>
        <p:nvSpPr>
          <p:cNvPr id="288" name="Google Shape;288;p16"/>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289" name="Google Shape;289;p16"/>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INTRODUCTION</a:t>
            </a:r>
            <a:endParaRPr>
              <a:solidFill>
                <a:srgbClr val="FF0000"/>
              </a:solidFill>
            </a:endParaRPr>
          </a:p>
        </p:txBody>
      </p:sp>
      <p:sp>
        <p:nvSpPr>
          <p:cNvPr id="290" name="Google Shape;290;p16"/>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0">
                  <a:extLst>
                    <a:ext uri="{A12FA001-AC4F-418D-AE19-62706E023703}">
                      <ahyp:hlinkClr val="tx"/>
                    </a:ext>
                  </a:extLst>
                </a:hlinkClick>
              </a:rPr>
              <a:t>OUR STORIES</a:t>
            </a:r>
            <a:endParaRPr>
              <a:solidFill>
                <a:srgbClr val="FF0000"/>
              </a:solidFill>
            </a:endParaRPr>
          </a:p>
        </p:txBody>
      </p:sp>
      <p:sp>
        <p:nvSpPr>
          <p:cNvPr id="291" name="Google Shape;291;p16"/>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1">
                  <a:extLst>
                    <a:ext uri="{A12FA001-AC4F-418D-AE19-62706E023703}">
                      <ahyp:hlinkClr val="tx"/>
                    </a:ext>
                  </a:extLst>
                </a:hlinkClick>
              </a:rPr>
              <a:t>ABOUT US</a:t>
            </a:r>
            <a:endParaRPr>
              <a:solidFill>
                <a:srgbClr val="FF0000"/>
              </a:solidFill>
            </a:endParaRPr>
          </a:p>
        </p:txBody>
      </p:sp>
      <p:sp>
        <p:nvSpPr>
          <p:cNvPr id="292" name="Google Shape;292;p16"/>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2">
                  <a:extLst>
                    <a:ext uri="{A12FA001-AC4F-418D-AE19-62706E023703}">
                      <ahyp:hlinkClr val="tx"/>
                    </a:ext>
                  </a:extLst>
                </a:hlinkClick>
              </a:rPr>
              <a:t>CREDITS</a:t>
            </a:r>
            <a:endParaRPr>
              <a:solidFill>
                <a:srgbClr val="FF0000"/>
              </a:solidFill>
            </a:endParaRPr>
          </a:p>
        </p:txBody>
      </p:sp>
      <p:sp>
        <p:nvSpPr>
          <p:cNvPr id="293" name="Google Shape;293;p16"/>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3">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id="298" name="Google Shape;298;p17"/>
          <p:cNvPicPr preferRelativeResize="0"/>
          <p:nvPr/>
        </p:nvPicPr>
        <p:blipFill>
          <a:blip r:embed="rId3">
            <a:alphaModFix/>
          </a:blip>
          <a:stretch>
            <a:fillRect/>
          </a:stretch>
        </p:blipFill>
        <p:spPr>
          <a:xfrm>
            <a:off x="283010" y="1313775"/>
            <a:ext cx="17713367" cy="8675050"/>
          </a:xfrm>
          <a:prstGeom prst="rect">
            <a:avLst/>
          </a:prstGeom>
          <a:noFill/>
          <a:ln>
            <a:noFill/>
          </a:ln>
        </p:spPr>
      </p:pic>
      <p:grpSp>
        <p:nvGrpSpPr>
          <p:cNvPr id="299" name="Google Shape;299;p17"/>
          <p:cNvGrpSpPr/>
          <p:nvPr/>
        </p:nvGrpSpPr>
        <p:grpSpPr>
          <a:xfrm>
            <a:off x="291626" y="3861206"/>
            <a:ext cx="17704747" cy="6134167"/>
            <a:chOff x="0" y="-47625"/>
            <a:chExt cx="4662979" cy="1615583"/>
          </a:xfrm>
        </p:grpSpPr>
        <p:sp>
          <p:nvSpPr>
            <p:cNvPr id="300" name="Google Shape;300;p17"/>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301" name="Google Shape;301;p17"/>
            <p:cNvSpPr txBox="1"/>
            <p:nvPr/>
          </p:nvSpPr>
          <p:spPr>
            <a:xfrm>
              <a:off x="0" y="-47625"/>
              <a:ext cx="4662979" cy="16155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17"/>
          <p:cNvSpPr txBox="1"/>
          <p:nvPr/>
        </p:nvSpPr>
        <p:spPr>
          <a:xfrm>
            <a:off x="672380" y="7400257"/>
            <a:ext cx="16943240" cy="24631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FFFFFF"/>
                </a:solidFill>
                <a:latin typeface="DM Sans"/>
                <a:ea typeface="DM Sans"/>
                <a:cs typeface="DM Sans"/>
                <a:sym typeface="DM Sans"/>
              </a:rPr>
              <a:t>ABOUT US</a:t>
            </a:r>
            <a:endParaRPr/>
          </a:p>
        </p:txBody>
      </p:sp>
      <p:cxnSp>
        <p:nvCxnSpPr>
          <p:cNvPr id="303" name="Google Shape;303;p17"/>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304" name="Google Shape;304;p17"/>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305" name="Google Shape;305;p17"/>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306" name="Google Shape;306;p17"/>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307" name="Google Shape;307;p17"/>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308" name="Google Shape;308;p17"/>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309" name="Google Shape;309;p17"/>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310" name="Google Shape;310;p17"/>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18"/>
          <p:cNvPicPr preferRelativeResize="0"/>
          <p:nvPr/>
        </p:nvPicPr>
        <p:blipFill>
          <a:blip r:embed="rId3">
            <a:alphaModFix/>
          </a:blip>
          <a:stretch>
            <a:fillRect/>
          </a:stretch>
        </p:blipFill>
        <p:spPr>
          <a:xfrm>
            <a:off x="291621" y="2996711"/>
            <a:ext cx="4136725" cy="4885429"/>
          </a:xfrm>
          <a:prstGeom prst="rect">
            <a:avLst/>
          </a:prstGeom>
          <a:noFill/>
          <a:ln>
            <a:noFill/>
          </a:ln>
        </p:spPr>
      </p:pic>
      <p:pic>
        <p:nvPicPr>
          <p:cNvPr id="316" name="Google Shape;316;p18"/>
          <p:cNvPicPr preferRelativeResize="0"/>
          <p:nvPr/>
        </p:nvPicPr>
        <p:blipFill>
          <a:blip r:embed="rId4">
            <a:alphaModFix/>
          </a:blip>
          <a:stretch>
            <a:fillRect/>
          </a:stretch>
        </p:blipFill>
        <p:spPr>
          <a:xfrm>
            <a:off x="4814296" y="2996270"/>
            <a:ext cx="4136725" cy="4885429"/>
          </a:xfrm>
          <a:prstGeom prst="rect">
            <a:avLst/>
          </a:prstGeom>
          <a:noFill/>
          <a:ln>
            <a:noFill/>
          </a:ln>
        </p:spPr>
      </p:pic>
      <p:pic>
        <p:nvPicPr>
          <p:cNvPr id="317" name="Google Shape;317;p18"/>
          <p:cNvPicPr preferRelativeResize="0"/>
          <p:nvPr/>
        </p:nvPicPr>
        <p:blipFill>
          <a:blip r:embed="rId5">
            <a:alphaModFix/>
          </a:blip>
          <a:stretch>
            <a:fillRect/>
          </a:stretch>
        </p:blipFill>
        <p:spPr>
          <a:xfrm>
            <a:off x="9336971" y="2996270"/>
            <a:ext cx="4136725" cy="4885429"/>
          </a:xfrm>
          <a:prstGeom prst="rect">
            <a:avLst/>
          </a:prstGeom>
          <a:noFill/>
          <a:ln>
            <a:noFill/>
          </a:ln>
        </p:spPr>
      </p:pic>
      <p:pic>
        <p:nvPicPr>
          <p:cNvPr id="318" name="Google Shape;318;p18"/>
          <p:cNvPicPr preferRelativeResize="0"/>
          <p:nvPr/>
        </p:nvPicPr>
        <p:blipFill>
          <a:blip r:embed="rId6">
            <a:alphaModFix/>
          </a:blip>
          <a:stretch>
            <a:fillRect/>
          </a:stretch>
        </p:blipFill>
        <p:spPr>
          <a:xfrm>
            <a:off x="13859656" y="2996270"/>
            <a:ext cx="4136725" cy="4885429"/>
          </a:xfrm>
          <a:prstGeom prst="rect">
            <a:avLst/>
          </a:prstGeom>
          <a:noFill/>
          <a:ln>
            <a:noFill/>
          </a:ln>
        </p:spPr>
      </p:pic>
      <p:sp>
        <p:nvSpPr>
          <p:cNvPr id="319" name="Google Shape;319;p18"/>
          <p:cNvSpPr txBox="1"/>
          <p:nvPr/>
        </p:nvSpPr>
        <p:spPr>
          <a:xfrm>
            <a:off x="291626" y="1329851"/>
            <a:ext cx="5694289"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0000"/>
                </a:solidFill>
                <a:latin typeface="DM Sans"/>
                <a:ea typeface="DM Sans"/>
                <a:cs typeface="DM Sans"/>
                <a:sym typeface="DM Sans"/>
              </a:rPr>
              <a:t>TIMELINE</a:t>
            </a:r>
            <a:endParaRPr/>
          </a:p>
        </p:txBody>
      </p:sp>
      <p:sp>
        <p:nvSpPr>
          <p:cNvPr id="320" name="Google Shape;320;p18"/>
          <p:cNvSpPr txBox="1"/>
          <p:nvPr/>
        </p:nvSpPr>
        <p:spPr>
          <a:xfrm>
            <a:off x="6111997" y="1590836"/>
            <a:ext cx="3752131"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Our company’s journey throughout the years.</a:t>
            </a:r>
            <a:endParaRPr/>
          </a:p>
        </p:txBody>
      </p:sp>
      <p:sp>
        <p:nvSpPr>
          <p:cNvPr id="321" name="Google Shape;321;p18"/>
          <p:cNvSpPr txBox="1"/>
          <p:nvPr/>
        </p:nvSpPr>
        <p:spPr>
          <a:xfrm>
            <a:off x="291626" y="8065770"/>
            <a:ext cx="413672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0000"/>
                </a:solidFill>
                <a:latin typeface="DM Sans"/>
                <a:ea typeface="DM Sans"/>
                <a:cs typeface="DM Sans"/>
                <a:sym typeface="DM Sans"/>
              </a:rPr>
              <a:t>1998</a:t>
            </a:r>
            <a:endParaRPr/>
          </a:p>
        </p:txBody>
      </p:sp>
      <p:sp>
        <p:nvSpPr>
          <p:cNvPr id="322" name="Google Shape;322;p18"/>
          <p:cNvSpPr txBox="1"/>
          <p:nvPr/>
        </p:nvSpPr>
        <p:spPr>
          <a:xfrm>
            <a:off x="291626" y="8627745"/>
            <a:ext cx="4136728"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Our company’s journey throughout the years.</a:t>
            </a:r>
            <a:endParaRPr/>
          </a:p>
        </p:txBody>
      </p:sp>
      <p:sp>
        <p:nvSpPr>
          <p:cNvPr id="323" name="Google Shape;323;p18"/>
          <p:cNvSpPr txBox="1"/>
          <p:nvPr/>
        </p:nvSpPr>
        <p:spPr>
          <a:xfrm>
            <a:off x="4814299" y="8069580"/>
            <a:ext cx="413672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0000"/>
                </a:solidFill>
                <a:latin typeface="DM Sans"/>
                <a:ea typeface="DM Sans"/>
                <a:cs typeface="DM Sans"/>
                <a:sym typeface="DM Sans"/>
              </a:rPr>
              <a:t>2004</a:t>
            </a:r>
            <a:endParaRPr/>
          </a:p>
        </p:txBody>
      </p:sp>
      <p:sp>
        <p:nvSpPr>
          <p:cNvPr id="324" name="Google Shape;324;p18"/>
          <p:cNvSpPr txBox="1"/>
          <p:nvPr/>
        </p:nvSpPr>
        <p:spPr>
          <a:xfrm>
            <a:off x="4814299" y="8631555"/>
            <a:ext cx="4136728"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Our company’s journey throughout the years.</a:t>
            </a:r>
            <a:endParaRPr/>
          </a:p>
        </p:txBody>
      </p:sp>
      <p:sp>
        <p:nvSpPr>
          <p:cNvPr id="325" name="Google Shape;325;p18"/>
          <p:cNvSpPr txBox="1"/>
          <p:nvPr/>
        </p:nvSpPr>
        <p:spPr>
          <a:xfrm>
            <a:off x="9336972" y="8071485"/>
            <a:ext cx="413672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0000"/>
                </a:solidFill>
                <a:latin typeface="DM Sans"/>
                <a:ea typeface="DM Sans"/>
                <a:cs typeface="DM Sans"/>
                <a:sym typeface="DM Sans"/>
              </a:rPr>
              <a:t>2010</a:t>
            </a:r>
            <a:endParaRPr/>
          </a:p>
        </p:txBody>
      </p:sp>
      <p:sp>
        <p:nvSpPr>
          <p:cNvPr id="326" name="Google Shape;326;p18"/>
          <p:cNvSpPr txBox="1"/>
          <p:nvPr/>
        </p:nvSpPr>
        <p:spPr>
          <a:xfrm>
            <a:off x="9336972" y="8633460"/>
            <a:ext cx="4136728"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Our company’s journey throughout the years.</a:t>
            </a:r>
            <a:endParaRPr/>
          </a:p>
        </p:txBody>
      </p:sp>
      <p:sp>
        <p:nvSpPr>
          <p:cNvPr id="327" name="Google Shape;327;p18"/>
          <p:cNvSpPr txBox="1"/>
          <p:nvPr/>
        </p:nvSpPr>
        <p:spPr>
          <a:xfrm>
            <a:off x="13859646" y="8075295"/>
            <a:ext cx="413672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0000"/>
                </a:solidFill>
                <a:latin typeface="DM Sans"/>
                <a:ea typeface="DM Sans"/>
                <a:cs typeface="DM Sans"/>
                <a:sym typeface="DM Sans"/>
              </a:rPr>
              <a:t>2018</a:t>
            </a:r>
            <a:endParaRPr/>
          </a:p>
        </p:txBody>
      </p:sp>
      <p:sp>
        <p:nvSpPr>
          <p:cNvPr id="328" name="Google Shape;328;p18"/>
          <p:cNvSpPr txBox="1"/>
          <p:nvPr/>
        </p:nvSpPr>
        <p:spPr>
          <a:xfrm>
            <a:off x="13859646" y="8637270"/>
            <a:ext cx="4136728" cy="621030"/>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Our company’s journey throughout the years.</a:t>
            </a:r>
            <a:endParaRPr/>
          </a:p>
        </p:txBody>
      </p:sp>
      <p:cxnSp>
        <p:nvCxnSpPr>
          <p:cNvPr id="329" name="Google Shape;329;p18"/>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330" name="Google Shape;330;p18"/>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7">
              <a:alphaModFix/>
            </a:blip>
            <a:stretch>
              <a:fillRect b="0" l="0" r="0" t="0"/>
            </a:stretch>
          </a:blipFill>
          <a:ln>
            <a:noFill/>
          </a:ln>
        </p:spPr>
      </p:sp>
      <p:sp>
        <p:nvSpPr>
          <p:cNvPr id="331" name="Google Shape;331;p18"/>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332" name="Google Shape;332;p18"/>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INTRODUCTION</a:t>
            </a:r>
            <a:endParaRPr>
              <a:solidFill>
                <a:srgbClr val="FF0000"/>
              </a:solidFill>
            </a:endParaRPr>
          </a:p>
        </p:txBody>
      </p:sp>
      <p:sp>
        <p:nvSpPr>
          <p:cNvPr id="333" name="Google Shape;333;p18"/>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OUR STORIES</a:t>
            </a:r>
            <a:endParaRPr>
              <a:solidFill>
                <a:srgbClr val="FF0000"/>
              </a:solidFill>
            </a:endParaRPr>
          </a:p>
        </p:txBody>
      </p:sp>
      <p:sp>
        <p:nvSpPr>
          <p:cNvPr id="334" name="Google Shape;334;p18"/>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0">
                  <a:extLst>
                    <a:ext uri="{A12FA001-AC4F-418D-AE19-62706E023703}">
                      <ahyp:hlinkClr val="tx"/>
                    </a:ext>
                  </a:extLst>
                </a:hlinkClick>
              </a:rPr>
              <a:t>ABOUT US</a:t>
            </a:r>
            <a:endParaRPr>
              <a:solidFill>
                <a:srgbClr val="FF0000"/>
              </a:solidFill>
            </a:endParaRPr>
          </a:p>
        </p:txBody>
      </p:sp>
      <p:sp>
        <p:nvSpPr>
          <p:cNvPr id="335" name="Google Shape;335;p18"/>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1">
                  <a:extLst>
                    <a:ext uri="{A12FA001-AC4F-418D-AE19-62706E023703}">
                      <ahyp:hlinkClr val="tx"/>
                    </a:ext>
                  </a:extLst>
                </a:hlinkClick>
              </a:rPr>
              <a:t>CREDITS</a:t>
            </a:r>
            <a:endParaRPr>
              <a:solidFill>
                <a:srgbClr val="FF0000"/>
              </a:solidFill>
            </a:endParaRPr>
          </a:p>
        </p:txBody>
      </p:sp>
      <p:sp>
        <p:nvSpPr>
          <p:cNvPr id="336" name="Google Shape;336;p18"/>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2">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id="341" name="Google Shape;341;p19"/>
          <p:cNvPicPr preferRelativeResize="0"/>
          <p:nvPr/>
        </p:nvPicPr>
        <p:blipFill>
          <a:blip r:embed="rId3">
            <a:alphaModFix/>
          </a:blip>
          <a:stretch>
            <a:fillRect/>
          </a:stretch>
        </p:blipFill>
        <p:spPr>
          <a:xfrm>
            <a:off x="805775" y="3829175"/>
            <a:ext cx="4456676" cy="4263174"/>
          </a:xfrm>
          <a:prstGeom prst="rect">
            <a:avLst/>
          </a:prstGeom>
          <a:noFill/>
          <a:ln>
            <a:noFill/>
          </a:ln>
        </p:spPr>
      </p:pic>
      <p:pic>
        <p:nvPicPr>
          <p:cNvPr id="342" name="Google Shape;342;p19"/>
          <p:cNvPicPr preferRelativeResize="0"/>
          <p:nvPr/>
        </p:nvPicPr>
        <p:blipFill>
          <a:blip r:embed="rId4">
            <a:alphaModFix/>
          </a:blip>
          <a:stretch>
            <a:fillRect/>
          </a:stretch>
        </p:blipFill>
        <p:spPr>
          <a:xfrm>
            <a:off x="4941750" y="3829175"/>
            <a:ext cx="4414094" cy="4263174"/>
          </a:xfrm>
          <a:prstGeom prst="rect">
            <a:avLst/>
          </a:prstGeom>
          <a:noFill/>
          <a:ln>
            <a:noFill/>
          </a:ln>
        </p:spPr>
      </p:pic>
      <p:pic>
        <p:nvPicPr>
          <p:cNvPr id="343" name="Google Shape;343;p19"/>
          <p:cNvPicPr preferRelativeResize="0"/>
          <p:nvPr/>
        </p:nvPicPr>
        <p:blipFill>
          <a:blip r:embed="rId5">
            <a:alphaModFix/>
          </a:blip>
          <a:stretch>
            <a:fillRect/>
          </a:stretch>
        </p:blipFill>
        <p:spPr>
          <a:xfrm>
            <a:off x="9144000" y="3829175"/>
            <a:ext cx="4456675" cy="4263174"/>
          </a:xfrm>
          <a:prstGeom prst="rect">
            <a:avLst/>
          </a:prstGeom>
          <a:noFill/>
          <a:ln>
            <a:noFill/>
          </a:ln>
        </p:spPr>
      </p:pic>
      <p:pic>
        <p:nvPicPr>
          <p:cNvPr id="344" name="Google Shape;344;p19"/>
          <p:cNvPicPr preferRelativeResize="0"/>
          <p:nvPr/>
        </p:nvPicPr>
        <p:blipFill>
          <a:blip r:embed="rId6">
            <a:alphaModFix/>
          </a:blip>
          <a:stretch>
            <a:fillRect/>
          </a:stretch>
        </p:blipFill>
        <p:spPr>
          <a:xfrm>
            <a:off x="13342150" y="3829175"/>
            <a:ext cx="4159425" cy="4263174"/>
          </a:xfrm>
          <a:prstGeom prst="rect">
            <a:avLst/>
          </a:prstGeom>
          <a:noFill/>
          <a:ln>
            <a:noFill/>
          </a:ln>
        </p:spPr>
      </p:pic>
      <p:sp>
        <p:nvSpPr>
          <p:cNvPr id="345" name="Google Shape;345;p19"/>
          <p:cNvSpPr txBox="1"/>
          <p:nvPr/>
        </p:nvSpPr>
        <p:spPr>
          <a:xfrm>
            <a:off x="786432" y="2131544"/>
            <a:ext cx="16715136" cy="13239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799" u="none" cap="none" strike="noStrike">
                <a:solidFill>
                  <a:srgbClr val="FF0000"/>
                </a:solidFill>
                <a:latin typeface="DM Sans"/>
                <a:ea typeface="DM Sans"/>
                <a:cs typeface="DM Sans"/>
                <a:sym typeface="DM Sans"/>
              </a:rPr>
              <a:t>MEET THE TEAM</a:t>
            </a:r>
            <a:endParaRPr/>
          </a:p>
        </p:txBody>
      </p:sp>
      <p:sp>
        <p:nvSpPr>
          <p:cNvPr id="346" name="Google Shape;346;p19"/>
          <p:cNvSpPr txBox="1"/>
          <p:nvPr/>
        </p:nvSpPr>
        <p:spPr>
          <a:xfrm>
            <a:off x="805781" y="8303342"/>
            <a:ext cx="4159435" cy="497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0000"/>
                </a:solidFill>
                <a:latin typeface="DM Sans"/>
                <a:ea typeface="DM Sans"/>
                <a:cs typeface="DM Sans"/>
                <a:sym typeface="DM Sans"/>
              </a:rPr>
              <a:t>JOHN DOE</a:t>
            </a:r>
            <a:endParaRPr/>
          </a:p>
        </p:txBody>
      </p:sp>
      <p:sp>
        <p:nvSpPr>
          <p:cNvPr id="347" name="Google Shape;347;p19"/>
          <p:cNvSpPr txBox="1"/>
          <p:nvPr/>
        </p:nvSpPr>
        <p:spPr>
          <a:xfrm>
            <a:off x="805781" y="8762447"/>
            <a:ext cx="4159435" cy="30670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sp>
        <p:nvSpPr>
          <p:cNvPr id="348" name="Google Shape;348;p19"/>
          <p:cNvSpPr txBox="1"/>
          <p:nvPr/>
        </p:nvSpPr>
        <p:spPr>
          <a:xfrm>
            <a:off x="4965216" y="8303342"/>
            <a:ext cx="4159435" cy="497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0000"/>
                </a:solidFill>
                <a:latin typeface="DM Sans"/>
                <a:ea typeface="DM Sans"/>
                <a:cs typeface="DM Sans"/>
                <a:sym typeface="DM Sans"/>
              </a:rPr>
              <a:t>JANE DOE</a:t>
            </a:r>
            <a:endParaRPr/>
          </a:p>
        </p:txBody>
      </p:sp>
      <p:sp>
        <p:nvSpPr>
          <p:cNvPr id="349" name="Google Shape;349;p19"/>
          <p:cNvSpPr txBox="1"/>
          <p:nvPr/>
        </p:nvSpPr>
        <p:spPr>
          <a:xfrm>
            <a:off x="4965216" y="8762447"/>
            <a:ext cx="4159435" cy="30670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sp>
        <p:nvSpPr>
          <p:cNvPr id="350" name="Google Shape;350;p19"/>
          <p:cNvSpPr txBox="1"/>
          <p:nvPr/>
        </p:nvSpPr>
        <p:spPr>
          <a:xfrm>
            <a:off x="9163349" y="8303342"/>
            <a:ext cx="4159435" cy="497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0000"/>
                </a:solidFill>
                <a:latin typeface="DM Sans"/>
                <a:ea typeface="DM Sans"/>
                <a:cs typeface="DM Sans"/>
                <a:sym typeface="DM Sans"/>
              </a:rPr>
              <a:t>JANE DOE</a:t>
            </a:r>
            <a:endParaRPr/>
          </a:p>
        </p:txBody>
      </p:sp>
      <p:sp>
        <p:nvSpPr>
          <p:cNvPr id="351" name="Google Shape;351;p19"/>
          <p:cNvSpPr txBox="1"/>
          <p:nvPr/>
        </p:nvSpPr>
        <p:spPr>
          <a:xfrm>
            <a:off x="9163349" y="8762447"/>
            <a:ext cx="4159435" cy="30670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sp>
        <p:nvSpPr>
          <p:cNvPr id="352" name="Google Shape;352;p19"/>
          <p:cNvSpPr txBox="1"/>
          <p:nvPr/>
        </p:nvSpPr>
        <p:spPr>
          <a:xfrm>
            <a:off x="13322784" y="8303342"/>
            <a:ext cx="4159435" cy="49720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00" u="none" cap="none" strike="noStrike">
                <a:solidFill>
                  <a:srgbClr val="FF0000"/>
                </a:solidFill>
                <a:latin typeface="DM Sans"/>
                <a:ea typeface="DM Sans"/>
                <a:cs typeface="DM Sans"/>
                <a:sym typeface="DM Sans"/>
              </a:rPr>
              <a:t>JOHN DOE</a:t>
            </a:r>
            <a:endParaRPr/>
          </a:p>
        </p:txBody>
      </p:sp>
      <p:sp>
        <p:nvSpPr>
          <p:cNvPr id="353" name="Google Shape;353;p19"/>
          <p:cNvSpPr txBox="1"/>
          <p:nvPr/>
        </p:nvSpPr>
        <p:spPr>
          <a:xfrm>
            <a:off x="13322784" y="8762447"/>
            <a:ext cx="4159435" cy="30670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Position</a:t>
            </a:r>
            <a:endParaRPr/>
          </a:p>
        </p:txBody>
      </p:sp>
      <p:cxnSp>
        <p:nvCxnSpPr>
          <p:cNvPr id="354" name="Google Shape;354;p19"/>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355" name="Google Shape;355;p19"/>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7">
              <a:alphaModFix/>
            </a:blip>
            <a:stretch>
              <a:fillRect b="0" l="0" r="0" t="0"/>
            </a:stretch>
          </a:blipFill>
          <a:ln>
            <a:noFill/>
          </a:ln>
        </p:spPr>
      </p:sp>
      <p:sp>
        <p:nvSpPr>
          <p:cNvPr id="356" name="Google Shape;356;p19"/>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357" name="Google Shape;357;p19"/>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INTRODUCTION</a:t>
            </a:r>
            <a:endParaRPr>
              <a:solidFill>
                <a:srgbClr val="FF0000"/>
              </a:solidFill>
            </a:endParaRPr>
          </a:p>
        </p:txBody>
      </p:sp>
      <p:sp>
        <p:nvSpPr>
          <p:cNvPr id="358" name="Google Shape;358;p19"/>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OUR STORIES</a:t>
            </a:r>
            <a:endParaRPr>
              <a:solidFill>
                <a:srgbClr val="FF0000"/>
              </a:solidFill>
            </a:endParaRPr>
          </a:p>
        </p:txBody>
      </p:sp>
      <p:sp>
        <p:nvSpPr>
          <p:cNvPr id="359" name="Google Shape;359;p19"/>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0">
                  <a:extLst>
                    <a:ext uri="{A12FA001-AC4F-418D-AE19-62706E023703}">
                      <ahyp:hlinkClr val="tx"/>
                    </a:ext>
                  </a:extLst>
                </a:hlinkClick>
              </a:rPr>
              <a:t>ABOUT US</a:t>
            </a:r>
            <a:endParaRPr>
              <a:solidFill>
                <a:srgbClr val="FF0000"/>
              </a:solidFill>
            </a:endParaRPr>
          </a:p>
        </p:txBody>
      </p:sp>
      <p:sp>
        <p:nvSpPr>
          <p:cNvPr id="360" name="Google Shape;360;p19"/>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1">
                  <a:extLst>
                    <a:ext uri="{A12FA001-AC4F-418D-AE19-62706E023703}">
                      <ahyp:hlinkClr val="tx"/>
                    </a:ext>
                  </a:extLst>
                </a:hlinkClick>
              </a:rPr>
              <a:t>CREDITS</a:t>
            </a:r>
            <a:endParaRPr>
              <a:solidFill>
                <a:srgbClr val="FF0000"/>
              </a:solidFill>
            </a:endParaRPr>
          </a:p>
        </p:txBody>
      </p:sp>
      <p:sp>
        <p:nvSpPr>
          <p:cNvPr id="361" name="Google Shape;361;p19"/>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2">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20"/>
          <p:cNvPicPr preferRelativeResize="0"/>
          <p:nvPr/>
        </p:nvPicPr>
        <p:blipFill>
          <a:blip r:embed="rId3">
            <a:alphaModFix/>
          </a:blip>
          <a:stretch>
            <a:fillRect/>
          </a:stretch>
        </p:blipFill>
        <p:spPr>
          <a:xfrm>
            <a:off x="291625" y="1334454"/>
            <a:ext cx="17704750" cy="8670855"/>
          </a:xfrm>
          <a:prstGeom prst="rect">
            <a:avLst/>
          </a:prstGeom>
          <a:noFill/>
          <a:ln>
            <a:noFill/>
          </a:ln>
        </p:spPr>
      </p:pic>
      <p:grpSp>
        <p:nvGrpSpPr>
          <p:cNvPr id="367" name="Google Shape;367;p20"/>
          <p:cNvGrpSpPr/>
          <p:nvPr/>
        </p:nvGrpSpPr>
        <p:grpSpPr>
          <a:xfrm>
            <a:off x="291626" y="3861206"/>
            <a:ext cx="17704747" cy="6134167"/>
            <a:chOff x="0" y="-47625"/>
            <a:chExt cx="4662979" cy="1615583"/>
          </a:xfrm>
        </p:grpSpPr>
        <p:sp>
          <p:nvSpPr>
            <p:cNvPr id="368" name="Google Shape;368;p20"/>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369" name="Google Shape;369;p20"/>
            <p:cNvSpPr txBox="1"/>
            <p:nvPr/>
          </p:nvSpPr>
          <p:spPr>
            <a:xfrm>
              <a:off x="0" y="-47625"/>
              <a:ext cx="4662979" cy="16155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0"/>
          <p:cNvSpPr txBox="1"/>
          <p:nvPr/>
        </p:nvSpPr>
        <p:spPr>
          <a:xfrm>
            <a:off x="863126" y="8590119"/>
            <a:ext cx="6376133" cy="83375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A PICTURE IS WORTH A THOUSAND WORDS</a:t>
            </a:r>
            <a:endParaRPr/>
          </a:p>
        </p:txBody>
      </p:sp>
      <p:cxnSp>
        <p:nvCxnSpPr>
          <p:cNvPr id="371" name="Google Shape;371;p20"/>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372" name="Google Shape;372;p20"/>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373" name="Google Shape;373;p20"/>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374" name="Google Shape;374;p20"/>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375" name="Google Shape;375;p20"/>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376" name="Google Shape;376;p20"/>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377" name="Google Shape;377;p20"/>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378" name="Google Shape;378;p20"/>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382" name="Shape 382"/>
        <p:cNvGrpSpPr/>
        <p:nvPr/>
      </p:nvGrpSpPr>
      <p:grpSpPr>
        <a:xfrm>
          <a:off x="0" y="0"/>
          <a:ext cx="0" cy="0"/>
          <a:chOff x="0" y="0"/>
          <a:chExt cx="0" cy="0"/>
        </a:xfrm>
      </p:grpSpPr>
      <p:sp>
        <p:nvSpPr>
          <p:cNvPr id="383" name="Google Shape;383;p21"/>
          <p:cNvSpPr txBox="1"/>
          <p:nvPr/>
        </p:nvSpPr>
        <p:spPr>
          <a:xfrm>
            <a:off x="1909653" y="2300061"/>
            <a:ext cx="14468700" cy="6010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6271" u="none" cap="none" strike="noStrike">
                <a:solidFill>
                  <a:srgbClr val="FFFFFF"/>
                </a:solidFill>
                <a:latin typeface="Bebas Neue"/>
                <a:ea typeface="Bebas Neue"/>
                <a:cs typeface="Bebas Neue"/>
                <a:sym typeface="Bebas Neue"/>
              </a:rPr>
              <a:t>“Write an original statement or inspiring quote”</a:t>
            </a:r>
            <a:endParaRPr/>
          </a:p>
        </p:txBody>
      </p:sp>
      <p:sp>
        <p:nvSpPr>
          <p:cNvPr id="384" name="Google Shape;384;p21"/>
          <p:cNvSpPr txBox="1"/>
          <p:nvPr/>
        </p:nvSpPr>
        <p:spPr>
          <a:xfrm>
            <a:off x="2741618" y="8569787"/>
            <a:ext cx="12804764" cy="30670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1" lang="en-US" sz="1800" u="none" cap="none" strike="noStrike">
                <a:solidFill>
                  <a:srgbClr val="FFFFFF"/>
                </a:solidFill>
                <a:latin typeface="Sansita"/>
                <a:ea typeface="Sansita"/>
                <a:cs typeface="Sansita"/>
                <a:sym typeface="Sansita"/>
              </a:rPr>
              <a:t>— Include a credit, citation, or supporting message</a:t>
            </a:r>
            <a:endParaRPr/>
          </a:p>
        </p:txBody>
      </p:sp>
      <p:cxnSp>
        <p:nvCxnSpPr>
          <p:cNvPr id="385" name="Google Shape;385;p21"/>
          <p:cNvCxnSpPr/>
          <p:nvPr/>
        </p:nvCxnSpPr>
        <p:spPr>
          <a:xfrm>
            <a:off x="0" y="1009650"/>
            <a:ext cx="18288000" cy="0"/>
          </a:xfrm>
          <a:prstGeom prst="straightConnector1">
            <a:avLst/>
          </a:prstGeom>
          <a:noFill/>
          <a:ln cap="flat" cmpd="sng" w="38100">
            <a:solidFill>
              <a:srgbClr val="FFFFFF"/>
            </a:solidFill>
            <a:prstDash val="solid"/>
            <a:round/>
            <a:headEnd len="sm" w="sm" type="none"/>
            <a:tailEnd len="sm" w="sm" type="none"/>
          </a:ln>
        </p:spPr>
      </p:cxnSp>
      <p:sp>
        <p:nvSpPr>
          <p:cNvPr id="386" name="Google Shape;386;p21"/>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3">
              <a:alphaModFix/>
            </a:blip>
            <a:stretch>
              <a:fillRect b="0" l="0" r="0" t="0"/>
            </a:stretch>
          </a:blipFill>
          <a:ln>
            <a:noFill/>
          </a:ln>
        </p:spPr>
      </p:sp>
      <p:sp>
        <p:nvSpPr>
          <p:cNvPr id="387" name="Google Shape;387;p21"/>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Bebas Neue"/>
                <a:ea typeface="Bebas Neue"/>
                <a:cs typeface="Bebas Neue"/>
                <a:sym typeface="Bebas Neue"/>
              </a:rPr>
              <a:t>NEWS SLIDES</a:t>
            </a:r>
            <a:endParaRPr>
              <a:solidFill>
                <a:srgbClr val="FFFFFF"/>
              </a:solidFill>
            </a:endParaRPr>
          </a:p>
        </p:txBody>
      </p:sp>
      <p:sp>
        <p:nvSpPr>
          <p:cNvPr id="388" name="Google Shape;388;p21"/>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4">
                  <a:extLst>
                    <a:ext uri="{A12FA001-AC4F-418D-AE19-62706E023703}">
                      <ahyp:hlinkClr val="tx"/>
                    </a:ext>
                  </a:extLst>
                </a:hlinkClick>
              </a:rPr>
              <a:t>INTRODUCTION</a:t>
            </a:r>
            <a:endParaRPr>
              <a:solidFill>
                <a:srgbClr val="FFFFFF"/>
              </a:solidFill>
            </a:endParaRPr>
          </a:p>
        </p:txBody>
      </p:sp>
      <p:sp>
        <p:nvSpPr>
          <p:cNvPr id="389" name="Google Shape;389;p21"/>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5">
                  <a:extLst>
                    <a:ext uri="{A12FA001-AC4F-418D-AE19-62706E023703}">
                      <ahyp:hlinkClr val="tx"/>
                    </a:ext>
                  </a:extLst>
                </a:hlinkClick>
              </a:rPr>
              <a:t>OUR STORIES</a:t>
            </a:r>
            <a:endParaRPr>
              <a:solidFill>
                <a:srgbClr val="FFFFFF"/>
              </a:solidFill>
            </a:endParaRPr>
          </a:p>
        </p:txBody>
      </p:sp>
      <p:sp>
        <p:nvSpPr>
          <p:cNvPr id="390" name="Google Shape;390;p21"/>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6">
                  <a:extLst>
                    <a:ext uri="{A12FA001-AC4F-418D-AE19-62706E023703}">
                      <ahyp:hlinkClr val="tx"/>
                    </a:ext>
                  </a:extLst>
                </a:hlinkClick>
              </a:rPr>
              <a:t>ABOUT US</a:t>
            </a:r>
            <a:endParaRPr>
              <a:solidFill>
                <a:srgbClr val="FFFFFF"/>
              </a:solidFill>
            </a:endParaRPr>
          </a:p>
        </p:txBody>
      </p:sp>
      <p:sp>
        <p:nvSpPr>
          <p:cNvPr id="391" name="Google Shape;391;p21"/>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7">
                  <a:extLst>
                    <a:ext uri="{A12FA001-AC4F-418D-AE19-62706E023703}">
                      <ahyp:hlinkClr val="tx"/>
                    </a:ext>
                  </a:extLst>
                </a:hlinkClick>
              </a:rPr>
              <a:t>CREDITS</a:t>
            </a:r>
            <a:endParaRPr>
              <a:solidFill>
                <a:srgbClr val="FFFFFF"/>
              </a:solidFill>
            </a:endParaRPr>
          </a:p>
        </p:txBody>
      </p:sp>
      <p:sp>
        <p:nvSpPr>
          <p:cNvPr id="392" name="Google Shape;392;p21"/>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8">
                  <a:extLst>
                    <a:ext uri="{A12FA001-AC4F-418D-AE19-62706E023703}">
                      <ahyp:hlinkClr val="tx"/>
                    </a:ext>
                  </a:extLst>
                </a:hlinkClick>
              </a:rPr>
              <a:t>RESOURCES</a:t>
            </a:r>
            <a:endParaRPr>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22"/>
          <p:cNvSpPr/>
          <p:nvPr/>
        </p:nvSpPr>
        <p:spPr>
          <a:xfrm>
            <a:off x="340941" y="2924175"/>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sp>
      <p:sp>
        <p:nvSpPr>
          <p:cNvPr id="398" name="Google Shape;398;p22"/>
          <p:cNvSpPr/>
          <p:nvPr/>
        </p:nvSpPr>
        <p:spPr>
          <a:xfrm>
            <a:off x="314318" y="3725789"/>
            <a:ext cx="263367" cy="263367"/>
          </a:xfrm>
          <a:custGeom>
            <a:rect b="b" l="l" r="r" t="t"/>
            <a:pathLst>
              <a:path extrusionOk="0" h="263367" w="263367">
                <a:moveTo>
                  <a:pt x="0" y="0"/>
                </a:moveTo>
                <a:lnTo>
                  <a:pt x="263367" y="0"/>
                </a:lnTo>
                <a:lnTo>
                  <a:pt x="263367" y="263368"/>
                </a:lnTo>
                <a:lnTo>
                  <a:pt x="0" y="263368"/>
                </a:lnTo>
                <a:lnTo>
                  <a:pt x="0" y="0"/>
                </a:lnTo>
                <a:close/>
              </a:path>
            </a:pathLst>
          </a:custGeom>
          <a:blipFill rotWithShape="1">
            <a:blip r:embed="rId4">
              <a:alphaModFix/>
            </a:blip>
            <a:stretch>
              <a:fillRect b="0" l="0" r="0" t="0"/>
            </a:stretch>
          </a:blipFill>
          <a:ln>
            <a:noFill/>
          </a:ln>
        </p:spPr>
      </p:sp>
      <p:sp>
        <p:nvSpPr>
          <p:cNvPr id="399" name="Google Shape;399;p22"/>
          <p:cNvSpPr/>
          <p:nvPr/>
        </p:nvSpPr>
        <p:spPr>
          <a:xfrm>
            <a:off x="322937" y="4490598"/>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5">
              <a:alphaModFix/>
            </a:blip>
            <a:stretch>
              <a:fillRect b="0" l="0" r="0" t="0"/>
            </a:stretch>
          </a:blipFill>
          <a:ln>
            <a:noFill/>
          </a:ln>
        </p:spPr>
      </p:sp>
      <p:pic>
        <p:nvPicPr>
          <p:cNvPr id="400" name="Google Shape;400;p22"/>
          <p:cNvPicPr preferRelativeResize="0"/>
          <p:nvPr/>
        </p:nvPicPr>
        <p:blipFill>
          <a:blip r:embed="rId6">
            <a:alphaModFix/>
          </a:blip>
          <a:stretch>
            <a:fillRect/>
          </a:stretch>
        </p:blipFill>
        <p:spPr>
          <a:xfrm>
            <a:off x="8040775" y="1354050"/>
            <a:ext cx="9955600" cy="8622275"/>
          </a:xfrm>
          <a:prstGeom prst="rect">
            <a:avLst/>
          </a:prstGeom>
          <a:noFill/>
          <a:ln>
            <a:noFill/>
          </a:ln>
        </p:spPr>
      </p:pic>
      <p:pic>
        <p:nvPicPr>
          <p:cNvPr id="401" name="Google Shape;401;p22"/>
          <p:cNvPicPr preferRelativeResize="0"/>
          <p:nvPr/>
        </p:nvPicPr>
        <p:blipFill>
          <a:blip r:embed="rId7">
            <a:alphaModFix/>
          </a:blip>
          <a:stretch>
            <a:fillRect/>
          </a:stretch>
        </p:blipFill>
        <p:spPr>
          <a:xfrm>
            <a:off x="229325" y="7175625"/>
            <a:ext cx="7388272" cy="2800700"/>
          </a:xfrm>
          <a:prstGeom prst="rect">
            <a:avLst/>
          </a:prstGeom>
          <a:noFill/>
          <a:ln>
            <a:noFill/>
          </a:ln>
        </p:spPr>
      </p:pic>
      <p:sp>
        <p:nvSpPr>
          <p:cNvPr id="402" name="Google Shape;402;p22"/>
          <p:cNvSpPr/>
          <p:nvPr/>
        </p:nvSpPr>
        <p:spPr>
          <a:xfrm>
            <a:off x="309484" y="5940569"/>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403" name="Google Shape;403;p22"/>
          <p:cNvSpPr/>
          <p:nvPr/>
        </p:nvSpPr>
        <p:spPr>
          <a:xfrm>
            <a:off x="291626" y="5161253"/>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404" name="Google Shape;404;p22"/>
          <p:cNvSpPr txBox="1"/>
          <p:nvPr/>
        </p:nvSpPr>
        <p:spPr>
          <a:xfrm>
            <a:off x="979060" y="2892969"/>
            <a:ext cx="5801458"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123 Anywhere St., Any City,ST 12345</a:t>
            </a:r>
            <a:endParaRPr/>
          </a:p>
        </p:txBody>
      </p:sp>
      <p:sp>
        <p:nvSpPr>
          <p:cNvPr id="405" name="Google Shape;405;p22"/>
          <p:cNvSpPr txBox="1"/>
          <p:nvPr/>
        </p:nvSpPr>
        <p:spPr>
          <a:xfrm>
            <a:off x="979060" y="3645344"/>
            <a:ext cx="489295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123-456-7890</a:t>
            </a:r>
            <a:endParaRPr/>
          </a:p>
        </p:txBody>
      </p:sp>
      <p:sp>
        <p:nvSpPr>
          <p:cNvPr id="406" name="Google Shape;406;p22"/>
          <p:cNvSpPr txBox="1"/>
          <p:nvPr/>
        </p:nvSpPr>
        <p:spPr>
          <a:xfrm>
            <a:off x="979060" y="4397719"/>
            <a:ext cx="489295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hello@reallygreatsite.com</a:t>
            </a:r>
            <a:endParaRPr/>
          </a:p>
        </p:txBody>
      </p:sp>
      <p:sp>
        <p:nvSpPr>
          <p:cNvPr id="407" name="Google Shape;407;p22"/>
          <p:cNvSpPr txBox="1"/>
          <p:nvPr/>
        </p:nvSpPr>
        <p:spPr>
          <a:xfrm>
            <a:off x="979060" y="5902469"/>
            <a:ext cx="489295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reallygreatsite.com</a:t>
            </a:r>
            <a:endParaRPr/>
          </a:p>
        </p:txBody>
      </p:sp>
      <p:sp>
        <p:nvSpPr>
          <p:cNvPr id="408" name="Google Shape;408;p22"/>
          <p:cNvSpPr txBox="1"/>
          <p:nvPr/>
        </p:nvSpPr>
        <p:spPr>
          <a:xfrm>
            <a:off x="979060" y="5150094"/>
            <a:ext cx="4892954" cy="30670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@reallygreatsite</a:t>
            </a:r>
            <a:endParaRPr/>
          </a:p>
        </p:txBody>
      </p:sp>
      <p:sp>
        <p:nvSpPr>
          <p:cNvPr id="409" name="Google Shape;409;p22"/>
          <p:cNvSpPr txBox="1"/>
          <p:nvPr/>
        </p:nvSpPr>
        <p:spPr>
          <a:xfrm>
            <a:off x="291626" y="1381125"/>
            <a:ext cx="7532921"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0000"/>
                </a:solidFill>
                <a:latin typeface="DM Sans"/>
                <a:ea typeface="DM Sans"/>
                <a:cs typeface="DM Sans"/>
                <a:sym typeface="DM Sans"/>
              </a:rPr>
              <a:t>CONTACT US</a:t>
            </a:r>
            <a:endParaRPr/>
          </a:p>
        </p:txBody>
      </p:sp>
      <p:cxnSp>
        <p:nvCxnSpPr>
          <p:cNvPr id="410" name="Google Shape;410;p22"/>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grpSp>
        <p:nvGrpSpPr>
          <p:cNvPr id="411" name="Google Shape;411;p22"/>
          <p:cNvGrpSpPr/>
          <p:nvPr/>
        </p:nvGrpSpPr>
        <p:grpSpPr>
          <a:xfrm>
            <a:off x="8040773" y="4389295"/>
            <a:ext cx="9955601" cy="5587039"/>
            <a:chOff x="0" y="-47625"/>
            <a:chExt cx="2622051" cy="1471483"/>
          </a:xfrm>
        </p:grpSpPr>
        <p:sp>
          <p:nvSpPr>
            <p:cNvPr id="412" name="Google Shape;412;p22"/>
            <p:cNvSpPr/>
            <p:nvPr/>
          </p:nvSpPr>
          <p:spPr>
            <a:xfrm>
              <a:off x="0" y="0"/>
              <a:ext cx="2622051" cy="1423858"/>
            </a:xfrm>
            <a:custGeom>
              <a:rect b="b" l="l" r="r" t="t"/>
              <a:pathLst>
                <a:path extrusionOk="0" h="1423858" w="2622051">
                  <a:moveTo>
                    <a:pt x="0" y="0"/>
                  </a:moveTo>
                  <a:lnTo>
                    <a:pt x="2622051" y="0"/>
                  </a:lnTo>
                  <a:lnTo>
                    <a:pt x="2622051" y="1423858"/>
                  </a:lnTo>
                  <a:lnTo>
                    <a:pt x="0" y="1423858"/>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413" name="Google Shape;413;p22"/>
            <p:cNvSpPr txBox="1"/>
            <p:nvPr/>
          </p:nvSpPr>
          <p:spPr>
            <a:xfrm>
              <a:off x="0" y="-47625"/>
              <a:ext cx="2622051" cy="14714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2"/>
          <p:cNvGrpSpPr/>
          <p:nvPr/>
        </p:nvGrpSpPr>
        <p:grpSpPr>
          <a:xfrm>
            <a:off x="229334" y="7766328"/>
            <a:ext cx="7404349" cy="2210005"/>
            <a:chOff x="0" y="-47625"/>
            <a:chExt cx="1950117" cy="582059"/>
          </a:xfrm>
        </p:grpSpPr>
        <p:sp>
          <p:nvSpPr>
            <p:cNvPr id="415" name="Google Shape;415;p22"/>
            <p:cNvSpPr/>
            <p:nvPr/>
          </p:nvSpPr>
          <p:spPr>
            <a:xfrm>
              <a:off x="0" y="0"/>
              <a:ext cx="1950117" cy="534434"/>
            </a:xfrm>
            <a:custGeom>
              <a:rect b="b" l="l" r="r" t="t"/>
              <a:pathLst>
                <a:path extrusionOk="0" h="534434" w="1950117">
                  <a:moveTo>
                    <a:pt x="0" y="0"/>
                  </a:moveTo>
                  <a:lnTo>
                    <a:pt x="1950117" y="0"/>
                  </a:lnTo>
                  <a:lnTo>
                    <a:pt x="1950117" y="534434"/>
                  </a:lnTo>
                  <a:lnTo>
                    <a:pt x="0" y="534434"/>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416" name="Google Shape;416;p22"/>
            <p:cNvSpPr txBox="1"/>
            <p:nvPr/>
          </p:nvSpPr>
          <p:spPr>
            <a:xfrm>
              <a:off x="0" y="-47625"/>
              <a:ext cx="1950117" cy="58205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7" name="Google Shape;417;p22"/>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10">
              <a:alphaModFix/>
            </a:blip>
            <a:stretch>
              <a:fillRect b="0" l="0" r="0" t="0"/>
            </a:stretch>
          </a:blipFill>
          <a:ln>
            <a:noFill/>
          </a:ln>
        </p:spPr>
      </p:sp>
      <p:sp>
        <p:nvSpPr>
          <p:cNvPr id="418" name="Google Shape;418;p22"/>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419" name="Google Shape;419;p22"/>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1">
                  <a:extLst>
                    <a:ext uri="{A12FA001-AC4F-418D-AE19-62706E023703}">
                      <ahyp:hlinkClr val="tx"/>
                    </a:ext>
                  </a:extLst>
                </a:hlinkClick>
              </a:rPr>
              <a:t>INTRODUCTION</a:t>
            </a:r>
            <a:endParaRPr>
              <a:solidFill>
                <a:srgbClr val="FF0000"/>
              </a:solidFill>
            </a:endParaRPr>
          </a:p>
        </p:txBody>
      </p:sp>
      <p:sp>
        <p:nvSpPr>
          <p:cNvPr id="420" name="Google Shape;420;p22"/>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2">
                  <a:extLst>
                    <a:ext uri="{A12FA001-AC4F-418D-AE19-62706E023703}">
                      <ahyp:hlinkClr val="tx"/>
                    </a:ext>
                  </a:extLst>
                </a:hlinkClick>
              </a:rPr>
              <a:t>OUR STORIES</a:t>
            </a:r>
            <a:endParaRPr>
              <a:solidFill>
                <a:srgbClr val="FF0000"/>
              </a:solidFill>
            </a:endParaRPr>
          </a:p>
        </p:txBody>
      </p:sp>
      <p:sp>
        <p:nvSpPr>
          <p:cNvPr id="421" name="Google Shape;421;p22"/>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3">
                  <a:extLst>
                    <a:ext uri="{A12FA001-AC4F-418D-AE19-62706E023703}">
                      <ahyp:hlinkClr val="tx"/>
                    </a:ext>
                  </a:extLst>
                </a:hlinkClick>
              </a:rPr>
              <a:t>ABOUT US</a:t>
            </a:r>
            <a:endParaRPr>
              <a:solidFill>
                <a:srgbClr val="FF0000"/>
              </a:solidFill>
            </a:endParaRPr>
          </a:p>
        </p:txBody>
      </p:sp>
      <p:sp>
        <p:nvSpPr>
          <p:cNvPr id="422" name="Google Shape;422;p22"/>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4">
                  <a:extLst>
                    <a:ext uri="{A12FA001-AC4F-418D-AE19-62706E023703}">
                      <ahyp:hlinkClr val="tx"/>
                    </a:ext>
                  </a:extLst>
                </a:hlinkClick>
              </a:rPr>
              <a:t>CREDITS</a:t>
            </a:r>
            <a:endParaRPr>
              <a:solidFill>
                <a:srgbClr val="FF0000"/>
              </a:solidFill>
            </a:endParaRPr>
          </a:p>
        </p:txBody>
      </p:sp>
      <p:sp>
        <p:nvSpPr>
          <p:cNvPr id="423" name="Google Shape;423;p22"/>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5">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427" name="Shape 427"/>
        <p:cNvGrpSpPr/>
        <p:nvPr/>
      </p:nvGrpSpPr>
      <p:grpSpPr>
        <a:xfrm>
          <a:off x="0" y="0"/>
          <a:ext cx="0" cy="0"/>
          <a:chOff x="0" y="0"/>
          <a:chExt cx="0" cy="0"/>
        </a:xfrm>
      </p:grpSpPr>
      <p:cxnSp>
        <p:nvCxnSpPr>
          <p:cNvPr id="428" name="Google Shape;428;p23"/>
          <p:cNvCxnSpPr/>
          <p:nvPr/>
        </p:nvCxnSpPr>
        <p:spPr>
          <a:xfrm>
            <a:off x="0" y="1009650"/>
            <a:ext cx="18288000" cy="0"/>
          </a:xfrm>
          <a:prstGeom prst="straightConnector1">
            <a:avLst/>
          </a:prstGeom>
          <a:noFill/>
          <a:ln cap="flat" cmpd="sng" w="38100">
            <a:solidFill>
              <a:srgbClr val="FFFFFF"/>
            </a:solidFill>
            <a:prstDash val="solid"/>
            <a:round/>
            <a:headEnd len="sm" w="sm" type="none"/>
            <a:tailEnd len="sm" w="sm" type="none"/>
          </a:ln>
        </p:spPr>
      </p:cxnSp>
      <p:grpSp>
        <p:nvGrpSpPr>
          <p:cNvPr id="429" name="Google Shape;429;p23"/>
          <p:cNvGrpSpPr/>
          <p:nvPr/>
        </p:nvGrpSpPr>
        <p:grpSpPr>
          <a:xfrm>
            <a:off x="1525965" y="2934885"/>
            <a:ext cx="4609721" cy="6790112"/>
            <a:chOff x="0" y="-28575"/>
            <a:chExt cx="1342589" cy="1977631"/>
          </a:xfrm>
        </p:grpSpPr>
        <p:sp>
          <p:nvSpPr>
            <p:cNvPr id="430" name="Google Shape;430;p23"/>
            <p:cNvSpPr/>
            <p:nvPr/>
          </p:nvSpPr>
          <p:spPr>
            <a:xfrm>
              <a:off x="0" y="0"/>
              <a:ext cx="1342589" cy="1949056"/>
            </a:xfrm>
            <a:custGeom>
              <a:rect b="b" l="l" r="r" t="t"/>
              <a:pathLst>
                <a:path extrusionOk="0" h="1949056" w="1342589">
                  <a:moveTo>
                    <a:pt x="40307" y="0"/>
                  </a:moveTo>
                  <a:lnTo>
                    <a:pt x="1302281" y="0"/>
                  </a:lnTo>
                  <a:cubicBezTo>
                    <a:pt x="1324542" y="0"/>
                    <a:pt x="1342589" y="18046"/>
                    <a:pt x="1342589" y="40307"/>
                  </a:cubicBezTo>
                  <a:lnTo>
                    <a:pt x="1342589" y="1908749"/>
                  </a:lnTo>
                  <a:cubicBezTo>
                    <a:pt x="1342589" y="1931010"/>
                    <a:pt x="1324542" y="1949056"/>
                    <a:pt x="1302281" y="1949056"/>
                  </a:cubicBezTo>
                  <a:lnTo>
                    <a:pt x="40307" y="1949056"/>
                  </a:lnTo>
                  <a:cubicBezTo>
                    <a:pt x="18046" y="1949056"/>
                    <a:pt x="0" y="1931010"/>
                    <a:pt x="0" y="1908749"/>
                  </a:cubicBezTo>
                  <a:lnTo>
                    <a:pt x="0" y="40307"/>
                  </a:lnTo>
                  <a:cubicBezTo>
                    <a:pt x="0" y="18046"/>
                    <a:pt x="18046" y="0"/>
                    <a:pt x="4030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3"/>
            <p:cNvSpPr txBox="1"/>
            <p:nvPr/>
          </p:nvSpPr>
          <p:spPr>
            <a:xfrm>
              <a:off x="0" y="-28575"/>
              <a:ext cx="1342589"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23"/>
          <p:cNvGrpSpPr/>
          <p:nvPr/>
        </p:nvGrpSpPr>
        <p:grpSpPr>
          <a:xfrm>
            <a:off x="6351019" y="2934885"/>
            <a:ext cx="10411016" cy="6790112"/>
            <a:chOff x="0" y="-28575"/>
            <a:chExt cx="3032225" cy="1977631"/>
          </a:xfrm>
        </p:grpSpPr>
        <p:sp>
          <p:nvSpPr>
            <p:cNvPr id="433" name="Google Shape;433;p23"/>
            <p:cNvSpPr/>
            <p:nvPr/>
          </p:nvSpPr>
          <p:spPr>
            <a:xfrm>
              <a:off x="0" y="0"/>
              <a:ext cx="3032225" cy="1949056"/>
            </a:xfrm>
            <a:custGeom>
              <a:rect b="b" l="l" r="r" t="t"/>
              <a:pathLst>
                <a:path extrusionOk="0" h="1949056" w="3032225">
                  <a:moveTo>
                    <a:pt x="17847" y="0"/>
                  </a:moveTo>
                  <a:lnTo>
                    <a:pt x="3014378" y="0"/>
                  </a:lnTo>
                  <a:cubicBezTo>
                    <a:pt x="3019111" y="0"/>
                    <a:pt x="3023651" y="1880"/>
                    <a:pt x="3026998" y="5227"/>
                  </a:cubicBezTo>
                  <a:cubicBezTo>
                    <a:pt x="3030345" y="8574"/>
                    <a:pt x="3032225" y="13114"/>
                    <a:pt x="3032225" y="17847"/>
                  </a:cubicBezTo>
                  <a:lnTo>
                    <a:pt x="3032225" y="1931209"/>
                  </a:lnTo>
                  <a:cubicBezTo>
                    <a:pt x="3032225" y="1935942"/>
                    <a:pt x="3030345" y="1940482"/>
                    <a:pt x="3026998" y="1943829"/>
                  </a:cubicBezTo>
                  <a:cubicBezTo>
                    <a:pt x="3023651" y="1947176"/>
                    <a:pt x="3019111" y="1949056"/>
                    <a:pt x="3014378" y="1949056"/>
                  </a:cubicBezTo>
                  <a:lnTo>
                    <a:pt x="17847" y="1949056"/>
                  </a:lnTo>
                  <a:cubicBezTo>
                    <a:pt x="13114" y="1949056"/>
                    <a:pt x="8574" y="1947176"/>
                    <a:pt x="5227" y="1943829"/>
                  </a:cubicBezTo>
                  <a:cubicBezTo>
                    <a:pt x="1880" y="1940482"/>
                    <a:pt x="0" y="1935942"/>
                    <a:pt x="0" y="1931209"/>
                  </a:cubicBezTo>
                  <a:lnTo>
                    <a:pt x="0" y="17847"/>
                  </a:lnTo>
                  <a:cubicBezTo>
                    <a:pt x="0" y="13114"/>
                    <a:pt x="1880" y="8574"/>
                    <a:pt x="5227" y="5227"/>
                  </a:cubicBezTo>
                  <a:cubicBezTo>
                    <a:pt x="8574" y="1880"/>
                    <a:pt x="13114" y="0"/>
                    <a:pt x="1784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3"/>
            <p:cNvSpPr txBox="1"/>
            <p:nvPr/>
          </p:nvSpPr>
          <p:spPr>
            <a:xfrm>
              <a:off x="0" y="-28575"/>
              <a:ext cx="3032225" cy="197763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23"/>
          <p:cNvGrpSpPr/>
          <p:nvPr/>
        </p:nvGrpSpPr>
        <p:grpSpPr>
          <a:xfrm>
            <a:off x="1855837" y="3188734"/>
            <a:ext cx="3949977" cy="683398"/>
            <a:chOff x="0" y="-28575"/>
            <a:chExt cx="1150437" cy="199041"/>
          </a:xfrm>
        </p:grpSpPr>
        <p:sp>
          <p:nvSpPr>
            <p:cNvPr id="436" name="Google Shape;436;p23"/>
            <p:cNvSpPr/>
            <p:nvPr/>
          </p:nvSpPr>
          <p:spPr>
            <a:xfrm>
              <a:off x="0" y="0"/>
              <a:ext cx="1150437" cy="170466"/>
            </a:xfrm>
            <a:custGeom>
              <a:rect b="b" l="l" r="r" t="t"/>
              <a:pathLst>
                <a:path extrusionOk="0" h="170466" w="1150437">
                  <a:moveTo>
                    <a:pt x="35280" y="0"/>
                  </a:moveTo>
                  <a:lnTo>
                    <a:pt x="1115157" y="0"/>
                  </a:lnTo>
                  <a:cubicBezTo>
                    <a:pt x="1134642" y="0"/>
                    <a:pt x="1150437" y="15795"/>
                    <a:pt x="1150437" y="35280"/>
                  </a:cubicBezTo>
                  <a:lnTo>
                    <a:pt x="1150437" y="135186"/>
                  </a:lnTo>
                  <a:cubicBezTo>
                    <a:pt x="1150437" y="154670"/>
                    <a:pt x="1134642" y="170466"/>
                    <a:pt x="1115157" y="170466"/>
                  </a:cubicBezTo>
                  <a:lnTo>
                    <a:pt x="35280" y="170466"/>
                  </a:lnTo>
                  <a:cubicBezTo>
                    <a:pt x="15795" y="170466"/>
                    <a:pt x="0" y="154670"/>
                    <a:pt x="0" y="135186"/>
                  </a:cubicBezTo>
                  <a:lnTo>
                    <a:pt x="0" y="35280"/>
                  </a:lnTo>
                  <a:cubicBezTo>
                    <a:pt x="0" y="15795"/>
                    <a:pt x="15795" y="0"/>
                    <a:pt x="3528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3"/>
          <p:cNvGrpSpPr/>
          <p:nvPr/>
        </p:nvGrpSpPr>
        <p:grpSpPr>
          <a:xfrm>
            <a:off x="9581538" y="3188734"/>
            <a:ext cx="3949977" cy="683398"/>
            <a:chOff x="0" y="-28575"/>
            <a:chExt cx="1150437" cy="199041"/>
          </a:xfrm>
        </p:grpSpPr>
        <p:sp>
          <p:nvSpPr>
            <p:cNvPr id="439" name="Google Shape;439;p23"/>
            <p:cNvSpPr/>
            <p:nvPr/>
          </p:nvSpPr>
          <p:spPr>
            <a:xfrm>
              <a:off x="0" y="0"/>
              <a:ext cx="1150437" cy="170466"/>
            </a:xfrm>
            <a:custGeom>
              <a:rect b="b" l="l" r="r" t="t"/>
              <a:pathLst>
                <a:path extrusionOk="0" h="170466" w="1150437">
                  <a:moveTo>
                    <a:pt x="35280" y="0"/>
                  </a:moveTo>
                  <a:lnTo>
                    <a:pt x="1115157" y="0"/>
                  </a:lnTo>
                  <a:cubicBezTo>
                    <a:pt x="1134642" y="0"/>
                    <a:pt x="1150437" y="15795"/>
                    <a:pt x="1150437" y="35280"/>
                  </a:cubicBezTo>
                  <a:lnTo>
                    <a:pt x="1150437" y="135186"/>
                  </a:lnTo>
                  <a:cubicBezTo>
                    <a:pt x="1150437" y="154670"/>
                    <a:pt x="1134642" y="170466"/>
                    <a:pt x="1115157" y="170466"/>
                  </a:cubicBezTo>
                  <a:lnTo>
                    <a:pt x="35280" y="170466"/>
                  </a:lnTo>
                  <a:cubicBezTo>
                    <a:pt x="15795" y="170466"/>
                    <a:pt x="0" y="154670"/>
                    <a:pt x="0" y="135186"/>
                  </a:cubicBezTo>
                  <a:lnTo>
                    <a:pt x="0" y="35280"/>
                  </a:lnTo>
                  <a:cubicBezTo>
                    <a:pt x="0" y="15795"/>
                    <a:pt x="15795" y="0"/>
                    <a:pt x="3528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23"/>
          <p:cNvGrpSpPr/>
          <p:nvPr/>
        </p:nvGrpSpPr>
        <p:grpSpPr>
          <a:xfrm>
            <a:off x="1855837" y="7379552"/>
            <a:ext cx="3949977" cy="683398"/>
            <a:chOff x="0" y="-28575"/>
            <a:chExt cx="1150437" cy="199041"/>
          </a:xfrm>
        </p:grpSpPr>
        <p:sp>
          <p:nvSpPr>
            <p:cNvPr id="442" name="Google Shape;442;p23"/>
            <p:cNvSpPr/>
            <p:nvPr/>
          </p:nvSpPr>
          <p:spPr>
            <a:xfrm>
              <a:off x="0" y="0"/>
              <a:ext cx="1150437" cy="170466"/>
            </a:xfrm>
            <a:custGeom>
              <a:rect b="b" l="l" r="r" t="t"/>
              <a:pathLst>
                <a:path extrusionOk="0" h="170466" w="1150437">
                  <a:moveTo>
                    <a:pt x="35280" y="0"/>
                  </a:moveTo>
                  <a:lnTo>
                    <a:pt x="1115157" y="0"/>
                  </a:lnTo>
                  <a:cubicBezTo>
                    <a:pt x="1134642" y="0"/>
                    <a:pt x="1150437" y="15795"/>
                    <a:pt x="1150437" y="35280"/>
                  </a:cubicBezTo>
                  <a:lnTo>
                    <a:pt x="1150437" y="135186"/>
                  </a:lnTo>
                  <a:cubicBezTo>
                    <a:pt x="1150437" y="154670"/>
                    <a:pt x="1134642" y="170466"/>
                    <a:pt x="1115157" y="170466"/>
                  </a:cubicBezTo>
                  <a:lnTo>
                    <a:pt x="35280" y="170466"/>
                  </a:lnTo>
                  <a:cubicBezTo>
                    <a:pt x="15795" y="170466"/>
                    <a:pt x="0" y="154670"/>
                    <a:pt x="0" y="135186"/>
                  </a:cubicBezTo>
                  <a:lnTo>
                    <a:pt x="0" y="35280"/>
                  </a:lnTo>
                  <a:cubicBezTo>
                    <a:pt x="0" y="15795"/>
                    <a:pt x="15795" y="0"/>
                    <a:pt x="3528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3"/>
            <p:cNvSpPr txBox="1"/>
            <p:nvPr/>
          </p:nvSpPr>
          <p:spPr>
            <a:xfrm>
              <a:off x="0" y="-28575"/>
              <a:ext cx="1150437" cy="19904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23"/>
          <p:cNvGrpSpPr/>
          <p:nvPr/>
        </p:nvGrpSpPr>
        <p:grpSpPr>
          <a:xfrm>
            <a:off x="3076157" y="8372347"/>
            <a:ext cx="682016" cy="705993"/>
            <a:chOff x="0" y="-28575"/>
            <a:chExt cx="812800" cy="841375"/>
          </a:xfrm>
        </p:grpSpPr>
        <p:sp>
          <p:nvSpPr>
            <p:cNvPr id="445" name="Google Shape;445;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3"/>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23"/>
          <p:cNvGrpSpPr/>
          <p:nvPr/>
        </p:nvGrpSpPr>
        <p:grpSpPr>
          <a:xfrm>
            <a:off x="3969400" y="8384375"/>
            <a:ext cx="682016" cy="705993"/>
            <a:chOff x="0" y="-28575"/>
            <a:chExt cx="812800" cy="841375"/>
          </a:xfrm>
        </p:grpSpPr>
        <p:sp>
          <p:nvSpPr>
            <p:cNvPr id="448" name="Google Shape;448;p2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0000"/>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3"/>
            <p:cNvSpPr txBox="1"/>
            <p:nvPr/>
          </p:nvSpPr>
          <p:spPr>
            <a:xfrm>
              <a:off x="0" y="-28575"/>
              <a:ext cx="812800" cy="84137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0" name="Google Shape;450;p23"/>
          <p:cNvSpPr txBox="1"/>
          <p:nvPr/>
        </p:nvSpPr>
        <p:spPr>
          <a:xfrm>
            <a:off x="1940289" y="4079335"/>
            <a:ext cx="3781074" cy="472345"/>
          </a:xfrm>
          <a:prstGeom prst="rect">
            <a:avLst/>
          </a:prstGeom>
          <a:noFill/>
          <a:ln>
            <a:noFill/>
          </a:ln>
        </p:spPr>
        <p:txBody>
          <a:bodyPr anchorCtr="0" anchor="t" bIns="0" lIns="0" spcFirstLastPara="1" rIns="0" wrap="square" tIns="0">
            <a:spAutoFit/>
          </a:bodyPr>
          <a:lstStyle/>
          <a:p>
            <a:pPr indent="0" lvl="0" marL="0" marR="0" rtl="0" algn="ctr">
              <a:lnSpc>
                <a:spcPct val="121990"/>
              </a:lnSpc>
              <a:spcBef>
                <a:spcPts val="0"/>
              </a:spcBef>
              <a:spcAft>
                <a:spcPts val="0"/>
              </a:spcAft>
              <a:buNone/>
            </a:pPr>
            <a:r>
              <a:rPr b="0" i="0" lang="en-US" sz="1537" u="none" cap="none" strike="noStrike">
                <a:solidFill>
                  <a:srgbClr val="FFFFFF"/>
                </a:solidFill>
                <a:latin typeface="DM Sans"/>
                <a:ea typeface="DM Sans"/>
                <a:cs typeface="DM Sans"/>
                <a:sym typeface="DM Sans"/>
              </a:rPr>
              <a:t>This presentation template</a:t>
            </a:r>
            <a:endParaRPr/>
          </a:p>
          <a:p>
            <a:pPr indent="0" lvl="0" marL="0" marR="0" rtl="0" algn="ctr">
              <a:lnSpc>
                <a:spcPct val="121990"/>
              </a:lnSpc>
              <a:spcBef>
                <a:spcPts val="0"/>
              </a:spcBef>
              <a:spcAft>
                <a:spcPts val="0"/>
              </a:spcAft>
              <a:buNone/>
            </a:pPr>
            <a:r>
              <a:rPr b="0" i="0" lang="en-US" sz="1537" u="none" cap="none" strike="noStrike">
                <a:solidFill>
                  <a:srgbClr val="FFFFFF"/>
                </a:solidFill>
                <a:latin typeface="DM Sans"/>
                <a:ea typeface="DM Sans"/>
                <a:cs typeface="DM Sans"/>
                <a:sym typeface="DM Sans"/>
              </a:rPr>
              <a:t>uses the following free fonts:</a:t>
            </a:r>
            <a:endParaRPr/>
          </a:p>
        </p:txBody>
      </p:sp>
      <p:sp>
        <p:nvSpPr>
          <p:cNvPr id="451" name="Google Shape;451;p23"/>
          <p:cNvSpPr txBox="1"/>
          <p:nvPr/>
        </p:nvSpPr>
        <p:spPr>
          <a:xfrm>
            <a:off x="1888798" y="6881683"/>
            <a:ext cx="3949977" cy="234220"/>
          </a:xfrm>
          <a:prstGeom prst="rect">
            <a:avLst/>
          </a:prstGeom>
          <a:noFill/>
          <a:ln>
            <a:noFill/>
          </a:ln>
        </p:spPr>
        <p:txBody>
          <a:bodyPr anchorCtr="0" anchor="t" bIns="0" lIns="0" spcFirstLastPara="1" rIns="0" wrap="square" tIns="0">
            <a:spAutoFit/>
          </a:bodyPr>
          <a:lstStyle/>
          <a:p>
            <a:pPr indent="0" lvl="0" marL="0" marR="0" rtl="0" algn="ctr">
              <a:lnSpc>
                <a:spcPct val="121990"/>
              </a:lnSpc>
              <a:spcBef>
                <a:spcPts val="0"/>
              </a:spcBef>
              <a:spcAft>
                <a:spcPts val="0"/>
              </a:spcAft>
              <a:buNone/>
            </a:pPr>
            <a:r>
              <a:rPr b="0" i="0" lang="en-US" sz="1537" u="none" cap="none" strike="noStrike">
                <a:solidFill>
                  <a:srgbClr val="FFFFFF"/>
                </a:solidFill>
                <a:latin typeface="DM Sans"/>
                <a:ea typeface="DM Sans"/>
                <a:cs typeface="DM Sans"/>
                <a:sym typeface="DM Sans"/>
              </a:rPr>
              <a:t>You can find these fonts online too.</a:t>
            </a:r>
            <a:endParaRPr/>
          </a:p>
        </p:txBody>
      </p:sp>
      <p:sp>
        <p:nvSpPr>
          <p:cNvPr id="452" name="Google Shape;452;p23"/>
          <p:cNvSpPr txBox="1"/>
          <p:nvPr/>
        </p:nvSpPr>
        <p:spPr>
          <a:xfrm>
            <a:off x="2406334" y="4858763"/>
            <a:ext cx="2849100" cy="18843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354" u="none" cap="none" strike="noStrike">
                <a:solidFill>
                  <a:srgbClr val="FFFFFF"/>
                </a:solidFill>
                <a:latin typeface="DM Sans"/>
                <a:ea typeface="DM Sans"/>
                <a:cs typeface="DM Sans"/>
                <a:sym typeface="DM Sans"/>
              </a:rPr>
              <a:t>TITLES:</a:t>
            </a:r>
            <a:endParaRPr/>
          </a:p>
          <a:p>
            <a:pPr indent="0" lvl="0" marL="0" marR="0" rtl="0" algn="ctr">
              <a:lnSpc>
                <a:spcPct val="90000"/>
              </a:lnSpc>
              <a:spcBef>
                <a:spcPts val="0"/>
              </a:spcBef>
              <a:spcAft>
                <a:spcPts val="0"/>
              </a:spcAft>
              <a:buNone/>
            </a:pPr>
            <a:r>
              <a:rPr b="1" i="0" lang="en-US" sz="1908" u="none" cap="none" strike="noStrike">
                <a:solidFill>
                  <a:srgbClr val="FFFFFF"/>
                </a:solidFill>
                <a:latin typeface="DM Sans"/>
                <a:ea typeface="DM Sans"/>
                <a:cs typeface="DM Sans"/>
                <a:sym typeface="DM Sans"/>
              </a:rPr>
              <a:t>BEBAS NUEUE</a:t>
            </a:r>
            <a:endParaRPr/>
          </a:p>
          <a:p>
            <a:pPr indent="0" lvl="0" marL="0" marR="0" rtl="0" algn="ctr">
              <a:lnSpc>
                <a:spcPct val="90000"/>
              </a:lnSpc>
              <a:spcBef>
                <a:spcPts val="0"/>
              </a:spcBef>
              <a:spcAft>
                <a:spcPts val="0"/>
              </a:spcAft>
              <a:buNone/>
            </a:pPr>
            <a:r>
              <a:t/>
            </a:r>
            <a:endParaRPr b="1" i="0" sz="1908" u="none" cap="none" strike="noStrike">
              <a:solidFill>
                <a:srgbClr val="FFFFFF"/>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354" u="none" cap="none" strike="noStrike">
                <a:solidFill>
                  <a:srgbClr val="FFFFFF"/>
                </a:solidFill>
                <a:latin typeface="DM Sans"/>
                <a:ea typeface="DM Sans"/>
                <a:cs typeface="DM Sans"/>
                <a:sym typeface="DM Sans"/>
              </a:rPr>
              <a:t>HEADERS:</a:t>
            </a:r>
            <a:endParaRPr/>
          </a:p>
          <a:p>
            <a:pPr indent="0" lvl="0" marL="0" marR="0" rtl="0" algn="ctr">
              <a:lnSpc>
                <a:spcPct val="90000"/>
              </a:lnSpc>
              <a:spcBef>
                <a:spcPts val="0"/>
              </a:spcBef>
              <a:spcAft>
                <a:spcPts val="0"/>
              </a:spcAft>
              <a:buNone/>
            </a:pPr>
            <a:r>
              <a:rPr b="1" i="0" lang="en-US" sz="1908" u="none" cap="none" strike="noStrike">
                <a:solidFill>
                  <a:srgbClr val="FFFFFF"/>
                </a:solidFill>
                <a:latin typeface="DM Sans"/>
                <a:ea typeface="DM Sans"/>
                <a:cs typeface="DM Sans"/>
                <a:sym typeface="DM Sans"/>
              </a:rPr>
              <a:t>BEBAS NUEUE</a:t>
            </a:r>
            <a:endParaRPr/>
          </a:p>
          <a:p>
            <a:pPr indent="0" lvl="0" marL="0" marR="0" rtl="0" algn="ctr">
              <a:lnSpc>
                <a:spcPct val="90000"/>
              </a:lnSpc>
              <a:spcBef>
                <a:spcPts val="0"/>
              </a:spcBef>
              <a:spcAft>
                <a:spcPts val="0"/>
              </a:spcAft>
              <a:buNone/>
            </a:pPr>
            <a:r>
              <a:t/>
            </a:r>
            <a:endParaRPr b="1" i="0" sz="1908" u="none" cap="none" strike="noStrike">
              <a:solidFill>
                <a:srgbClr val="FFFFFF"/>
              </a:solidFill>
              <a:latin typeface="DM Sans"/>
              <a:ea typeface="DM Sans"/>
              <a:cs typeface="DM Sans"/>
              <a:sym typeface="DM Sans"/>
            </a:endParaRPr>
          </a:p>
          <a:p>
            <a:pPr indent="0" lvl="0" marL="0" marR="0" rtl="0" algn="ctr">
              <a:lnSpc>
                <a:spcPct val="90000"/>
              </a:lnSpc>
              <a:spcBef>
                <a:spcPts val="0"/>
              </a:spcBef>
              <a:spcAft>
                <a:spcPts val="0"/>
              </a:spcAft>
              <a:buNone/>
            </a:pPr>
            <a:r>
              <a:rPr b="1" i="0" lang="en-US" sz="1354" u="none" cap="none" strike="noStrike">
                <a:solidFill>
                  <a:srgbClr val="FFFFFF"/>
                </a:solidFill>
                <a:latin typeface="DM Sans"/>
                <a:ea typeface="DM Sans"/>
                <a:cs typeface="DM Sans"/>
                <a:sym typeface="DM Sans"/>
              </a:rPr>
              <a:t>BODY COPY:</a:t>
            </a:r>
            <a:endParaRPr/>
          </a:p>
          <a:p>
            <a:pPr indent="0" lvl="0" marL="0" marR="0" rtl="0" algn="ctr">
              <a:lnSpc>
                <a:spcPct val="90000"/>
              </a:lnSpc>
              <a:spcBef>
                <a:spcPts val="0"/>
              </a:spcBef>
              <a:spcAft>
                <a:spcPts val="0"/>
              </a:spcAft>
              <a:buNone/>
            </a:pPr>
            <a:r>
              <a:rPr b="1" i="0" lang="en-US" sz="1908" u="none" cap="none" strike="noStrike">
                <a:solidFill>
                  <a:srgbClr val="FFFFFF"/>
                </a:solidFill>
                <a:latin typeface="DM Sans"/>
                <a:ea typeface="DM Sans"/>
                <a:cs typeface="DM Sans"/>
                <a:sym typeface="DM Sans"/>
              </a:rPr>
              <a:t>DM SANS</a:t>
            </a:r>
            <a:endParaRPr/>
          </a:p>
        </p:txBody>
      </p:sp>
      <p:sp>
        <p:nvSpPr>
          <p:cNvPr id="453" name="Google Shape;453;p23"/>
          <p:cNvSpPr txBox="1"/>
          <p:nvPr/>
        </p:nvSpPr>
        <p:spPr>
          <a:xfrm>
            <a:off x="4632897" y="2264002"/>
            <a:ext cx="8923476" cy="305938"/>
          </a:xfrm>
          <a:prstGeom prst="rect">
            <a:avLst/>
          </a:prstGeom>
          <a:noFill/>
          <a:ln>
            <a:noFill/>
          </a:ln>
        </p:spPr>
        <p:txBody>
          <a:bodyPr anchorCtr="0" anchor="t" bIns="0" lIns="0" spcFirstLastPara="1" rIns="0" wrap="square" tIns="0">
            <a:spAutoFit/>
          </a:bodyPr>
          <a:lstStyle/>
          <a:p>
            <a:pPr indent="0" lvl="1" marL="0" marR="0" rtl="0" algn="ctr">
              <a:lnSpc>
                <a:spcPct val="122021"/>
              </a:lnSpc>
              <a:spcBef>
                <a:spcPts val="0"/>
              </a:spcBef>
              <a:spcAft>
                <a:spcPts val="0"/>
              </a:spcAft>
              <a:buNone/>
            </a:pPr>
            <a:r>
              <a:rPr b="0" i="0" lang="en-US" sz="1989" u="none" cap="none" strike="noStrike">
                <a:solidFill>
                  <a:srgbClr val="FFFFFF"/>
                </a:solidFill>
                <a:latin typeface="DM Sans"/>
                <a:ea typeface="DM Sans"/>
                <a:cs typeface="DM Sans"/>
                <a:sym typeface="DM Sans"/>
              </a:rPr>
              <a:t>Use these design resources in your Canva Presentation.</a:t>
            </a:r>
            <a:endParaRPr/>
          </a:p>
        </p:txBody>
      </p:sp>
      <p:sp>
        <p:nvSpPr>
          <p:cNvPr id="454" name="Google Shape;454;p23"/>
          <p:cNvSpPr txBox="1"/>
          <p:nvPr/>
        </p:nvSpPr>
        <p:spPr>
          <a:xfrm>
            <a:off x="11411599" y="9923112"/>
            <a:ext cx="5350435" cy="168248"/>
          </a:xfrm>
          <a:prstGeom prst="rect">
            <a:avLst/>
          </a:prstGeom>
          <a:noFill/>
          <a:ln>
            <a:noFill/>
          </a:ln>
        </p:spPr>
        <p:txBody>
          <a:bodyPr anchorCtr="0" anchor="t" bIns="0" lIns="0" spcFirstLastPara="1" rIns="0" wrap="square" tIns="0">
            <a:spAutoFit/>
          </a:bodyPr>
          <a:lstStyle/>
          <a:p>
            <a:pPr indent="0" lvl="1" marL="0" marR="0" rtl="0" algn="r">
              <a:lnSpc>
                <a:spcPct val="121955"/>
              </a:lnSpc>
              <a:spcBef>
                <a:spcPts val="0"/>
              </a:spcBef>
              <a:spcAft>
                <a:spcPts val="0"/>
              </a:spcAft>
              <a:buNone/>
            </a:pPr>
            <a:r>
              <a:rPr b="1" i="0" lang="en-US" sz="1084" u="none" cap="none" strike="noStrike">
                <a:solidFill>
                  <a:srgbClr val="FFFFFF"/>
                </a:solidFill>
                <a:latin typeface="DM Sans"/>
                <a:ea typeface="DM Sans"/>
                <a:cs typeface="DM Sans"/>
                <a:sym typeface="DM Sans"/>
              </a:rPr>
              <a:t>DON'T FORGET TO DELETE THIS PAGE BEFORE PRESENTING. </a:t>
            </a:r>
            <a:endParaRPr/>
          </a:p>
        </p:txBody>
      </p:sp>
      <p:sp>
        <p:nvSpPr>
          <p:cNvPr id="455" name="Google Shape;455;p23"/>
          <p:cNvSpPr txBox="1"/>
          <p:nvPr/>
        </p:nvSpPr>
        <p:spPr>
          <a:xfrm>
            <a:off x="5772267" y="1476375"/>
            <a:ext cx="6644736" cy="77565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787" u="none" cap="none" strike="noStrike">
                <a:solidFill>
                  <a:srgbClr val="FFFFFF"/>
                </a:solidFill>
                <a:latin typeface="Bebas Neue"/>
                <a:ea typeface="Bebas Neue"/>
                <a:cs typeface="Bebas Neue"/>
                <a:sym typeface="Bebas Neue"/>
              </a:rPr>
              <a:t>Resource Page</a:t>
            </a:r>
            <a:endParaRPr/>
          </a:p>
        </p:txBody>
      </p:sp>
      <p:sp>
        <p:nvSpPr>
          <p:cNvPr id="456" name="Google Shape;456;p23"/>
          <p:cNvSpPr txBox="1"/>
          <p:nvPr/>
        </p:nvSpPr>
        <p:spPr>
          <a:xfrm>
            <a:off x="2406334" y="3391043"/>
            <a:ext cx="2848983" cy="357840"/>
          </a:xfrm>
          <a:prstGeom prst="rect">
            <a:avLst/>
          </a:prstGeom>
          <a:noFill/>
          <a:ln>
            <a:noFill/>
          </a:ln>
        </p:spPr>
        <p:txBody>
          <a:bodyPr anchorCtr="0" anchor="t" bIns="0" lIns="0" spcFirstLastPara="1" rIns="0" wrap="square" tIns="0">
            <a:spAutoFit/>
          </a:bodyPr>
          <a:lstStyle/>
          <a:p>
            <a:pPr indent="0" lvl="0" marL="0" marR="0" rtl="0" algn="ctr">
              <a:lnSpc>
                <a:spcPct val="122035"/>
              </a:lnSpc>
              <a:spcBef>
                <a:spcPts val="0"/>
              </a:spcBef>
              <a:spcAft>
                <a:spcPts val="0"/>
              </a:spcAft>
              <a:buNone/>
            </a:pPr>
            <a:r>
              <a:rPr b="0" i="0" lang="en-US" sz="2260" u="none" cap="none" strike="noStrike">
                <a:solidFill>
                  <a:srgbClr val="FFFFFF"/>
                </a:solidFill>
                <a:latin typeface="Bebas Neue"/>
                <a:ea typeface="Bebas Neue"/>
                <a:cs typeface="Bebas Neue"/>
                <a:sym typeface="Bebas Neue"/>
              </a:rPr>
              <a:t>FONTS</a:t>
            </a:r>
            <a:endParaRPr/>
          </a:p>
        </p:txBody>
      </p:sp>
      <p:sp>
        <p:nvSpPr>
          <p:cNvPr id="457" name="Google Shape;457;p23"/>
          <p:cNvSpPr txBox="1"/>
          <p:nvPr/>
        </p:nvSpPr>
        <p:spPr>
          <a:xfrm>
            <a:off x="10132035" y="3391043"/>
            <a:ext cx="2848983" cy="357840"/>
          </a:xfrm>
          <a:prstGeom prst="rect">
            <a:avLst/>
          </a:prstGeom>
          <a:noFill/>
          <a:ln>
            <a:noFill/>
          </a:ln>
        </p:spPr>
        <p:txBody>
          <a:bodyPr anchorCtr="0" anchor="t" bIns="0" lIns="0" spcFirstLastPara="1" rIns="0" wrap="square" tIns="0">
            <a:spAutoFit/>
          </a:bodyPr>
          <a:lstStyle/>
          <a:p>
            <a:pPr indent="0" lvl="0" marL="0" marR="0" rtl="0" algn="ctr">
              <a:lnSpc>
                <a:spcPct val="122035"/>
              </a:lnSpc>
              <a:spcBef>
                <a:spcPts val="0"/>
              </a:spcBef>
              <a:spcAft>
                <a:spcPts val="0"/>
              </a:spcAft>
              <a:buNone/>
            </a:pPr>
            <a:r>
              <a:rPr b="0" i="0" lang="en-US" sz="2260" u="none" cap="none" strike="noStrike">
                <a:solidFill>
                  <a:srgbClr val="FFFFFF"/>
                </a:solidFill>
                <a:latin typeface="Bebas Neue"/>
                <a:ea typeface="Bebas Neue"/>
                <a:cs typeface="Bebas Neue"/>
                <a:sym typeface="Bebas Neue"/>
              </a:rPr>
              <a:t>DESIGN ELEMENTS</a:t>
            </a:r>
            <a:endParaRPr/>
          </a:p>
        </p:txBody>
      </p:sp>
      <p:sp>
        <p:nvSpPr>
          <p:cNvPr id="458" name="Google Shape;458;p23"/>
          <p:cNvSpPr txBox="1"/>
          <p:nvPr/>
        </p:nvSpPr>
        <p:spPr>
          <a:xfrm>
            <a:off x="2406334" y="7553593"/>
            <a:ext cx="2848983" cy="357840"/>
          </a:xfrm>
          <a:prstGeom prst="rect">
            <a:avLst/>
          </a:prstGeom>
          <a:noFill/>
          <a:ln>
            <a:noFill/>
          </a:ln>
        </p:spPr>
        <p:txBody>
          <a:bodyPr anchorCtr="0" anchor="t" bIns="0" lIns="0" spcFirstLastPara="1" rIns="0" wrap="square" tIns="0">
            <a:spAutoFit/>
          </a:bodyPr>
          <a:lstStyle/>
          <a:p>
            <a:pPr indent="0" lvl="0" marL="0" marR="0" rtl="0" algn="ctr">
              <a:lnSpc>
                <a:spcPct val="122035"/>
              </a:lnSpc>
              <a:spcBef>
                <a:spcPts val="0"/>
              </a:spcBef>
              <a:spcAft>
                <a:spcPts val="0"/>
              </a:spcAft>
              <a:buNone/>
            </a:pPr>
            <a:r>
              <a:rPr b="0" i="0" lang="en-US" sz="2260" u="none" cap="none" strike="noStrike">
                <a:solidFill>
                  <a:srgbClr val="FFFFFF"/>
                </a:solidFill>
                <a:latin typeface="Bebas Neue"/>
                <a:ea typeface="Bebas Neue"/>
                <a:cs typeface="Bebas Neue"/>
                <a:sym typeface="Bebas Neue"/>
              </a:rPr>
              <a:t>COLORS</a:t>
            </a:r>
            <a:endParaRPr/>
          </a:p>
        </p:txBody>
      </p:sp>
      <p:sp>
        <p:nvSpPr>
          <p:cNvPr id="459" name="Google Shape;459;p23"/>
          <p:cNvSpPr txBox="1"/>
          <p:nvPr/>
        </p:nvSpPr>
        <p:spPr>
          <a:xfrm>
            <a:off x="2864930" y="9190883"/>
            <a:ext cx="1104470" cy="162282"/>
          </a:xfrm>
          <a:prstGeom prst="rect">
            <a:avLst/>
          </a:prstGeom>
          <a:noFill/>
          <a:ln>
            <a:noFill/>
          </a:ln>
        </p:spPr>
        <p:txBody>
          <a:bodyPr anchorCtr="0" anchor="t" bIns="0" lIns="0" spcFirstLastPara="1" rIns="0" wrap="square" tIns="0">
            <a:spAutoFit/>
          </a:bodyPr>
          <a:lstStyle/>
          <a:p>
            <a:pPr indent="0" lvl="0" marL="0" marR="0" rtl="0" algn="ctr">
              <a:lnSpc>
                <a:spcPct val="102978"/>
              </a:lnSpc>
              <a:spcBef>
                <a:spcPts val="0"/>
              </a:spcBef>
              <a:spcAft>
                <a:spcPts val="0"/>
              </a:spcAft>
              <a:buNone/>
            </a:pPr>
            <a:r>
              <a:rPr b="1" i="0" lang="en-US" sz="1175" u="none" cap="none" strike="noStrike">
                <a:solidFill>
                  <a:srgbClr val="FFFFFF"/>
                </a:solidFill>
                <a:latin typeface="DM Sans"/>
                <a:ea typeface="DM Sans"/>
                <a:cs typeface="DM Sans"/>
                <a:sym typeface="DM Sans"/>
              </a:rPr>
              <a:t>#FFFFFF</a:t>
            </a:r>
            <a:endParaRPr/>
          </a:p>
        </p:txBody>
      </p:sp>
      <p:sp>
        <p:nvSpPr>
          <p:cNvPr id="460" name="Google Shape;460;p23"/>
          <p:cNvSpPr txBox="1"/>
          <p:nvPr/>
        </p:nvSpPr>
        <p:spPr>
          <a:xfrm>
            <a:off x="3758173" y="9202911"/>
            <a:ext cx="1104470" cy="162282"/>
          </a:xfrm>
          <a:prstGeom prst="rect">
            <a:avLst/>
          </a:prstGeom>
          <a:noFill/>
          <a:ln>
            <a:noFill/>
          </a:ln>
        </p:spPr>
        <p:txBody>
          <a:bodyPr anchorCtr="0" anchor="t" bIns="0" lIns="0" spcFirstLastPara="1" rIns="0" wrap="square" tIns="0">
            <a:spAutoFit/>
          </a:bodyPr>
          <a:lstStyle/>
          <a:p>
            <a:pPr indent="0" lvl="0" marL="0" marR="0" rtl="0" algn="ctr">
              <a:lnSpc>
                <a:spcPct val="102978"/>
              </a:lnSpc>
              <a:spcBef>
                <a:spcPts val="0"/>
              </a:spcBef>
              <a:spcAft>
                <a:spcPts val="0"/>
              </a:spcAft>
              <a:buNone/>
            </a:pPr>
            <a:r>
              <a:rPr b="1" i="0" lang="en-US" sz="1175" u="none" cap="none" strike="noStrike">
                <a:solidFill>
                  <a:srgbClr val="FFFFFF"/>
                </a:solidFill>
                <a:latin typeface="DM Sans"/>
                <a:ea typeface="DM Sans"/>
                <a:cs typeface="DM Sans"/>
                <a:sym typeface="DM Sans"/>
              </a:rPr>
              <a:t>#FF0000</a:t>
            </a:r>
            <a:endParaRPr/>
          </a:p>
        </p:txBody>
      </p:sp>
      <p:grpSp>
        <p:nvGrpSpPr>
          <p:cNvPr id="461" name="Google Shape;461;p23"/>
          <p:cNvGrpSpPr/>
          <p:nvPr/>
        </p:nvGrpSpPr>
        <p:grpSpPr>
          <a:xfrm>
            <a:off x="6895674" y="4516915"/>
            <a:ext cx="9321705" cy="4269042"/>
            <a:chOff x="0" y="0"/>
            <a:chExt cx="12428940" cy="5692056"/>
          </a:xfrm>
        </p:grpSpPr>
        <p:sp>
          <p:nvSpPr>
            <p:cNvPr id="462" name="Google Shape;462;p23"/>
            <p:cNvSpPr/>
            <p:nvPr/>
          </p:nvSpPr>
          <p:spPr>
            <a:xfrm>
              <a:off x="10141448" y="1655321"/>
              <a:ext cx="873916" cy="751568"/>
            </a:xfrm>
            <a:custGeom>
              <a:rect b="b" l="l" r="r" t="t"/>
              <a:pathLst>
                <a:path extrusionOk="0" h="751568" w="873916">
                  <a:moveTo>
                    <a:pt x="0" y="0"/>
                  </a:moveTo>
                  <a:lnTo>
                    <a:pt x="873916" y="0"/>
                  </a:lnTo>
                  <a:lnTo>
                    <a:pt x="873916" y="751568"/>
                  </a:lnTo>
                  <a:lnTo>
                    <a:pt x="0" y="751568"/>
                  </a:lnTo>
                  <a:lnTo>
                    <a:pt x="0" y="0"/>
                  </a:lnTo>
                  <a:close/>
                </a:path>
              </a:pathLst>
            </a:custGeom>
            <a:blipFill rotWithShape="1">
              <a:blip r:embed="rId3">
                <a:alphaModFix/>
              </a:blip>
              <a:stretch>
                <a:fillRect b="0" l="0" r="0" t="0"/>
              </a:stretch>
            </a:blipFill>
            <a:ln>
              <a:noFill/>
            </a:ln>
          </p:spPr>
        </p:sp>
        <p:sp>
          <p:nvSpPr>
            <p:cNvPr id="463" name="Google Shape;463;p23"/>
            <p:cNvSpPr/>
            <p:nvPr/>
          </p:nvSpPr>
          <p:spPr>
            <a:xfrm>
              <a:off x="11739371" y="3107669"/>
              <a:ext cx="621128" cy="858342"/>
            </a:xfrm>
            <a:custGeom>
              <a:rect b="b" l="l" r="r" t="t"/>
              <a:pathLst>
                <a:path extrusionOk="0" h="858342" w="621128">
                  <a:moveTo>
                    <a:pt x="0" y="0"/>
                  </a:moveTo>
                  <a:lnTo>
                    <a:pt x="621128" y="0"/>
                  </a:lnTo>
                  <a:lnTo>
                    <a:pt x="621128" y="858342"/>
                  </a:lnTo>
                  <a:lnTo>
                    <a:pt x="0" y="858342"/>
                  </a:lnTo>
                  <a:lnTo>
                    <a:pt x="0" y="0"/>
                  </a:lnTo>
                  <a:close/>
                </a:path>
              </a:pathLst>
            </a:custGeom>
            <a:blipFill rotWithShape="1">
              <a:blip r:embed="rId4">
                <a:alphaModFix/>
              </a:blip>
              <a:stretch>
                <a:fillRect b="0" l="0" r="0" t="0"/>
              </a:stretch>
            </a:blipFill>
            <a:ln>
              <a:noFill/>
            </a:ln>
          </p:spPr>
        </p:sp>
        <p:sp>
          <p:nvSpPr>
            <p:cNvPr id="464" name="Google Shape;464;p23"/>
            <p:cNvSpPr/>
            <p:nvPr/>
          </p:nvSpPr>
          <p:spPr>
            <a:xfrm>
              <a:off x="10322943" y="3199116"/>
              <a:ext cx="511728" cy="766895"/>
            </a:xfrm>
            <a:custGeom>
              <a:rect b="b" l="l" r="r" t="t"/>
              <a:pathLst>
                <a:path extrusionOk="0" h="766895" w="511728">
                  <a:moveTo>
                    <a:pt x="0" y="0"/>
                  </a:moveTo>
                  <a:lnTo>
                    <a:pt x="511728" y="0"/>
                  </a:lnTo>
                  <a:lnTo>
                    <a:pt x="511728" y="766895"/>
                  </a:lnTo>
                  <a:lnTo>
                    <a:pt x="0" y="766895"/>
                  </a:lnTo>
                  <a:lnTo>
                    <a:pt x="0" y="0"/>
                  </a:lnTo>
                  <a:close/>
                </a:path>
              </a:pathLst>
            </a:custGeom>
            <a:blipFill rotWithShape="1">
              <a:blip r:embed="rId5">
                <a:alphaModFix/>
              </a:blip>
              <a:stretch>
                <a:fillRect b="0" l="0" r="0" t="0"/>
              </a:stretch>
            </a:blipFill>
            <a:ln>
              <a:noFill/>
            </a:ln>
          </p:spPr>
        </p:sp>
        <p:sp>
          <p:nvSpPr>
            <p:cNvPr id="465" name="Google Shape;465;p23"/>
            <p:cNvSpPr/>
            <p:nvPr/>
          </p:nvSpPr>
          <p:spPr>
            <a:xfrm>
              <a:off x="11580264" y="4739201"/>
              <a:ext cx="848676" cy="766895"/>
            </a:xfrm>
            <a:custGeom>
              <a:rect b="b" l="l" r="r" t="t"/>
              <a:pathLst>
                <a:path extrusionOk="0" h="766895" w="848676">
                  <a:moveTo>
                    <a:pt x="0" y="0"/>
                  </a:moveTo>
                  <a:lnTo>
                    <a:pt x="848676" y="0"/>
                  </a:lnTo>
                  <a:lnTo>
                    <a:pt x="848676" y="766895"/>
                  </a:lnTo>
                  <a:lnTo>
                    <a:pt x="0" y="766895"/>
                  </a:lnTo>
                  <a:lnTo>
                    <a:pt x="0" y="0"/>
                  </a:lnTo>
                  <a:close/>
                </a:path>
              </a:pathLst>
            </a:custGeom>
            <a:blipFill rotWithShape="1">
              <a:blip r:embed="rId6">
                <a:alphaModFix/>
              </a:blip>
              <a:stretch>
                <a:fillRect b="0" l="0" r="0" t="0"/>
              </a:stretch>
            </a:blipFill>
            <a:ln>
              <a:noFill/>
            </a:ln>
          </p:spPr>
        </p:sp>
        <p:sp>
          <p:nvSpPr>
            <p:cNvPr id="466" name="Google Shape;466;p23"/>
            <p:cNvSpPr/>
            <p:nvPr/>
          </p:nvSpPr>
          <p:spPr>
            <a:xfrm>
              <a:off x="11580264" y="45724"/>
              <a:ext cx="766895" cy="766895"/>
            </a:xfrm>
            <a:custGeom>
              <a:rect b="b" l="l" r="r" t="t"/>
              <a:pathLst>
                <a:path extrusionOk="0" h="766895" w="766895">
                  <a:moveTo>
                    <a:pt x="0" y="0"/>
                  </a:moveTo>
                  <a:lnTo>
                    <a:pt x="766895" y="0"/>
                  </a:lnTo>
                  <a:lnTo>
                    <a:pt x="766895" y="766895"/>
                  </a:lnTo>
                  <a:lnTo>
                    <a:pt x="0" y="766895"/>
                  </a:lnTo>
                  <a:lnTo>
                    <a:pt x="0" y="0"/>
                  </a:lnTo>
                  <a:close/>
                </a:path>
              </a:pathLst>
            </a:custGeom>
            <a:blipFill rotWithShape="1">
              <a:blip r:embed="rId7">
                <a:alphaModFix/>
              </a:blip>
              <a:stretch>
                <a:fillRect b="0" l="0" r="0" t="0"/>
              </a:stretch>
            </a:blipFill>
            <a:ln>
              <a:noFill/>
            </a:ln>
          </p:spPr>
        </p:sp>
        <p:sp>
          <p:nvSpPr>
            <p:cNvPr id="467" name="Google Shape;467;p23"/>
            <p:cNvSpPr/>
            <p:nvPr/>
          </p:nvSpPr>
          <p:spPr>
            <a:xfrm>
              <a:off x="10044252" y="53387"/>
              <a:ext cx="1049219" cy="644793"/>
            </a:xfrm>
            <a:custGeom>
              <a:rect b="b" l="l" r="r" t="t"/>
              <a:pathLst>
                <a:path extrusionOk="0" h="644793" w="1049219">
                  <a:moveTo>
                    <a:pt x="0" y="0"/>
                  </a:moveTo>
                  <a:lnTo>
                    <a:pt x="1049219" y="0"/>
                  </a:lnTo>
                  <a:lnTo>
                    <a:pt x="1049219" y="644793"/>
                  </a:lnTo>
                  <a:lnTo>
                    <a:pt x="0" y="644793"/>
                  </a:lnTo>
                  <a:lnTo>
                    <a:pt x="0" y="0"/>
                  </a:lnTo>
                  <a:close/>
                </a:path>
              </a:pathLst>
            </a:custGeom>
            <a:blipFill rotWithShape="1">
              <a:blip r:embed="rId8">
                <a:alphaModFix/>
              </a:blip>
              <a:stretch>
                <a:fillRect b="0" l="0" r="0" t="0"/>
              </a:stretch>
            </a:blipFill>
            <a:ln>
              <a:noFill/>
            </a:ln>
          </p:spPr>
        </p:sp>
        <p:sp>
          <p:nvSpPr>
            <p:cNvPr id="468" name="Google Shape;468;p23"/>
            <p:cNvSpPr/>
            <p:nvPr/>
          </p:nvSpPr>
          <p:spPr>
            <a:xfrm>
              <a:off x="11502156" y="1655321"/>
              <a:ext cx="858342" cy="858342"/>
            </a:xfrm>
            <a:custGeom>
              <a:rect b="b" l="l" r="r" t="t"/>
              <a:pathLst>
                <a:path extrusionOk="0" h="858342" w="858342">
                  <a:moveTo>
                    <a:pt x="0" y="0"/>
                  </a:moveTo>
                  <a:lnTo>
                    <a:pt x="858343" y="0"/>
                  </a:lnTo>
                  <a:lnTo>
                    <a:pt x="858343" y="858343"/>
                  </a:lnTo>
                  <a:lnTo>
                    <a:pt x="0" y="858343"/>
                  </a:lnTo>
                  <a:lnTo>
                    <a:pt x="0" y="0"/>
                  </a:lnTo>
                  <a:close/>
                </a:path>
              </a:pathLst>
            </a:custGeom>
            <a:blipFill rotWithShape="1">
              <a:blip r:embed="rId9">
                <a:alphaModFix/>
              </a:blip>
              <a:stretch>
                <a:fillRect b="0" l="0" r="0" t="0"/>
              </a:stretch>
            </a:blipFill>
            <a:ln>
              <a:noFill/>
            </a:ln>
          </p:spPr>
        </p:sp>
        <p:sp>
          <p:nvSpPr>
            <p:cNvPr id="469" name="Google Shape;469;p23"/>
            <p:cNvSpPr/>
            <p:nvPr/>
          </p:nvSpPr>
          <p:spPr>
            <a:xfrm>
              <a:off x="10236953" y="4758238"/>
              <a:ext cx="597718" cy="858342"/>
            </a:xfrm>
            <a:custGeom>
              <a:rect b="b" l="l" r="r" t="t"/>
              <a:pathLst>
                <a:path extrusionOk="0" h="858342" w="597718">
                  <a:moveTo>
                    <a:pt x="0" y="0"/>
                  </a:moveTo>
                  <a:lnTo>
                    <a:pt x="597718" y="0"/>
                  </a:lnTo>
                  <a:lnTo>
                    <a:pt x="597718" y="858342"/>
                  </a:lnTo>
                  <a:lnTo>
                    <a:pt x="0" y="858342"/>
                  </a:lnTo>
                  <a:lnTo>
                    <a:pt x="0" y="0"/>
                  </a:lnTo>
                  <a:close/>
                </a:path>
              </a:pathLst>
            </a:custGeom>
            <a:blipFill rotWithShape="1">
              <a:blip r:embed="rId10">
                <a:alphaModFix/>
              </a:blip>
              <a:stretch>
                <a:fillRect b="0" l="0" r="0" t="0"/>
              </a:stretch>
            </a:blipFill>
            <a:ln>
              <a:noFill/>
            </a:ln>
          </p:spPr>
        </p:sp>
        <p:sp>
          <p:nvSpPr>
            <p:cNvPr id="470" name="Google Shape;470;p23"/>
            <p:cNvSpPr/>
            <p:nvPr/>
          </p:nvSpPr>
          <p:spPr>
            <a:xfrm>
              <a:off x="6142461" y="8433"/>
              <a:ext cx="753781" cy="858342"/>
            </a:xfrm>
            <a:custGeom>
              <a:rect b="b" l="l" r="r" t="t"/>
              <a:pathLst>
                <a:path extrusionOk="0" h="858342" w="753781">
                  <a:moveTo>
                    <a:pt x="0" y="0"/>
                  </a:moveTo>
                  <a:lnTo>
                    <a:pt x="753781" y="0"/>
                  </a:lnTo>
                  <a:lnTo>
                    <a:pt x="753781" y="858342"/>
                  </a:lnTo>
                  <a:lnTo>
                    <a:pt x="0" y="858342"/>
                  </a:lnTo>
                  <a:lnTo>
                    <a:pt x="0" y="0"/>
                  </a:lnTo>
                  <a:close/>
                </a:path>
              </a:pathLst>
            </a:custGeom>
            <a:blipFill rotWithShape="1">
              <a:blip r:embed="rId11">
                <a:alphaModFix/>
              </a:blip>
              <a:stretch>
                <a:fillRect b="0" l="0" r="0" t="0"/>
              </a:stretch>
            </a:blipFill>
            <a:ln>
              <a:noFill/>
            </a:ln>
          </p:spPr>
        </p:sp>
        <p:sp>
          <p:nvSpPr>
            <p:cNvPr id="471" name="Google Shape;471;p23"/>
            <p:cNvSpPr/>
            <p:nvPr/>
          </p:nvSpPr>
          <p:spPr>
            <a:xfrm>
              <a:off x="8632556" y="164165"/>
              <a:ext cx="995189" cy="591685"/>
            </a:xfrm>
            <a:custGeom>
              <a:rect b="b" l="l" r="r" t="t"/>
              <a:pathLst>
                <a:path extrusionOk="0" h="591685" w="995189">
                  <a:moveTo>
                    <a:pt x="0" y="0"/>
                  </a:moveTo>
                  <a:lnTo>
                    <a:pt x="995190" y="0"/>
                  </a:lnTo>
                  <a:lnTo>
                    <a:pt x="995190" y="591685"/>
                  </a:lnTo>
                  <a:lnTo>
                    <a:pt x="0" y="591685"/>
                  </a:lnTo>
                  <a:lnTo>
                    <a:pt x="0" y="0"/>
                  </a:lnTo>
                  <a:close/>
                </a:path>
              </a:pathLst>
            </a:custGeom>
            <a:blipFill rotWithShape="1">
              <a:blip r:embed="rId12">
                <a:alphaModFix/>
              </a:blip>
              <a:stretch>
                <a:fillRect b="0" l="0" r="0" t="0"/>
              </a:stretch>
            </a:blipFill>
            <a:ln>
              <a:noFill/>
            </a:ln>
          </p:spPr>
        </p:sp>
        <p:sp>
          <p:nvSpPr>
            <p:cNvPr id="472" name="Google Shape;472;p23"/>
            <p:cNvSpPr/>
            <p:nvPr/>
          </p:nvSpPr>
          <p:spPr>
            <a:xfrm>
              <a:off x="1193909" y="54157"/>
              <a:ext cx="766895" cy="766895"/>
            </a:xfrm>
            <a:custGeom>
              <a:rect b="b" l="l" r="r" t="t"/>
              <a:pathLst>
                <a:path extrusionOk="0" h="766895" w="766895">
                  <a:moveTo>
                    <a:pt x="0" y="0"/>
                  </a:moveTo>
                  <a:lnTo>
                    <a:pt x="766895" y="0"/>
                  </a:lnTo>
                  <a:lnTo>
                    <a:pt x="766895" y="766895"/>
                  </a:lnTo>
                  <a:lnTo>
                    <a:pt x="0" y="766895"/>
                  </a:lnTo>
                  <a:lnTo>
                    <a:pt x="0" y="0"/>
                  </a:lnTo>
                  <a:close/>
                </a:path>
              </a:pathLst>
            </a:custGeom>
            <a:blipFill rotWithShape="1">
              <a:blip r:embed="rId13">
                <a:alphaModFix/>
              </a:blip>
              <a:stretch>
                <a:fillRect b="0" l="0" r="0" t="0"/>
              </a:stretch>
            </a:blipFill>
            <a:ln>
              <a:noFill/>
            </a:ln>
          </p:spPr>
        </p:sp>
        <p:sp>
          <p:nvSpPr>
            <p:cNvPr id="473" name="Google Shape;473;p23"/>
            <p:cNvSpPr/>
            <p:nvPr/>
          </p:nvSpPr>
          <p:spPr>
            <a:xfrm>
              <a:off x="6230" y="54157"/>
              <a:ext cx="766895" cy="766895"/>
            </a:xfrm>
            <a:custGeom>
              <a:rect b="b" l="l" r="r" t="t"/>
              <a:pathLst>
                <a:path extrusionOk="0" h="766895" w="766895">
                  <a:moveTo>
                    <a:pt x="0" y="0"/>
                  </a:moveTo>
                  <a:lnTo>
                    <a:pt x="766894" y="0"/>
                  </a:lnTo>
                  <a:lnTo>
                    <a:pt x="766894" y="766895"/>
                  </a:lnTo>
                  <a:lnTo>
                    <a:pt x="0" y="766895"/>
                  </a:lnTo>
                  <a:lnTo>
                    <a:pt x="0" y="0"/>
                  </a:lnTo>
                  <a:close/>
                </a:path>
              </a:pathLst>
            </a:custGeom>
            <a:blipFill rotWithShape="1">
              <a:blip r:embed="rId14">
                <a:alphaModFix/>
              </a:blip>
              <a:stretch>
                <a:fillRect b="0" l="0" r="0" t="0"/>
              </a:stretch>
            </a:blipFill>
            <a:ln>
              <a:noFill/>
            </a:ln>
          </p:spPr>
        </p:sp>
        <p:sp>
          <p:nvSpPr>
            <p:cNvPr id="474" name="Google Shape;474;p23"/>
            <p:cNvSpPr/>
            <p:nvPr/>
          </p:nvSpPr>
          <p:spPr>
            <a:xfrm>
              <a:off x="4833442" y="31415"/>
              <a:ext cx="851064" cy="812379"/>
            </a:xfrm>
            <a:custGeom>
              <a:rect b="b" l="l" r="r" t="t"/>
              <a:pathLst>
                <a:path extrusionOk="0" h="812379" w="851064">
                  <a:moveTo>
                    <a:pt x="0" y="0"/>
                  </a:moveTo>
                  <a:lnTo>
                    <a:pt x="851064" y="0"/>
                  </a:lnTo>
                  <a:lnTo>
                    <a:pt x="851064" y="812379"/>
                  </a:lnTo>
                  <a:lnTo>
                    <a:pt x="0" y="812379"/>
                  </a:lnTo>
                  <a:lnTo>
                    <a:pt x="0" y="0"/>
                  </a:lnTo>
                  <a:close/>
                </a:path>
              </a:pathLst>
            </a:custGeom>
            <a:blipFill rotWithShape="1">
              <a:blip r:embed="rId15">
                <a:alphaModFix/>
              </a:blip>
              <a:stretch>
                <a:fillRect b="0" l="0" r="0" t="0"/>
              </a:stretch>
            </a:blipFill>
            <a:ln>
              <a:noFill/>
            </a:ln>
          </p:spPr>
        </p:sp>
        <p:sp>
          <p:nvSpPr>
            <p:cNvPr id="475" name="Google Shape;475;p23"/>
            <p:cNvSpPr/>
            <p:nvPr/>
          </p:nvSpPr>
          <p:spPr>
            <a:xfrm>
              <a:off x="2398934" y="8433"/>
              <a:ext cx="852100" cy="858342"/>
            </a:xfrm>
            <a:custGeom>
              <a:rect b="b" l="l" r="r" t="t"/>
              <a:pathLst>
                <a:path extrusionOk="0" h="858342" w="852100">
                  <a:moveTo>
                    <a:pt x="0" y="0"/>
                  </a:moveTo>
                  <a:lnTo>
                    <a:pt x="852099" y="0"/>
                  </a:lnTo>
                  <a:lnTo>
                    <a:pt x="852099" y="858342"/>
                  </a:lnTo>
                  <a:lnTo>
                    <a:pt x="0" y="858342"/>
                  </a:lnTo>
                  <a:lnTo>
                    <a:pt x="0" y="0"/>
                  </a:lnTo>
                  <a:close/>
                </a:path>
              </a:pathLst>
            </a:custGeom>
            <a:blipFill rotWithShape="1">
              <a:blip r:embed="rId16">
                <a:alphaModFix/>
              </a:blip>
              <a:stretch>
                <a:fillRect b="0" l="0" r="0" t="0"/>
              </a:stretch>
            </a:blipFill>
            <a:ln>
              <a:noFill/>
            </a:ln>
          </p:spPr>
        </p:sp>
        <p:sp>
          <p:nvSpPr>
            <p:cNvPr id="476" name="Google Shape;476;p23"/>
            <p:cNvSpPr/>
            <p:nvPr/>
          </p:nvSpPr>
          <p:spPr>
            <a:xfrm>
              <a:off x="3680491" y="0"/>
              <a:ext cx="710756" cy="866775"/>
            </a:xfrm>
            <a:custGeom>
              <a:rect b="b" l="l" r="r" t="t"/>
              <a:pathLst>
                <a:path extrusionOk="0" h="866775" w="710756">
                  <a:moveTo>
                    <a:pt x="0" y="0"/>
                  </a:moveTo>
                  <a:lnTo>
                    <a:pt x="710755" y="0"/>
                  </a:lnTo>
                  <a:lnTo>
                    <a:pt x="710755" y="866775"/>
                  </a:lnTo>
                  <a:lnTo>
                    <a:pt x="0" y="866775"/>
                  </a:lnTo>
                  <a:lnTo>
                    <a:pt x="0" y="0"/>
                  </a:lnTo>
                  <a:close/>
                </a:path>
              </a:pathLst>
            </a:custGeom>
            <a:blipFill rotWithShape="1">
              <a:blip r:embed="rId17">
                <a:alphaModFix/>
              </a:blip>
              <a:stretch>
                <a:fillRect b="0" l="0" r="0" t="0"/>
              </a:stretch>
            </a:blipFill>
            <a:ln>
              <a:noFill/>
            </a:ln>
          </p:spPr>
        </p:sp>
        <p:sp>
          <p:nvSpPr>
            <p:cNvPr id="477" name="Google Shape;477;p23"/>
            <p:cNvSpPr/>
            <p:nvPr/>
          </p:nvSpPr>
          <p:spPr>
            <a:xfrm>
              <a:off x="7374383" y="54157"/>
              <a:ext cx="807273" cy="811701"/>
            </a:xfrm>
            <a:custGeom>
              <a:rect b="b" l="l" r="r" t="t"/>
              <a:pathLst>
                <a:path extrusionOk="0" h="811701" w="807273">
                  <a:moveTo>
                    <a:pt x="0" y="0"/>
                  </a:moveTo>
                  <a:lnTo>
                    <a:pt x="807274" y="0"/>
                  </a:lnTo>
                  <a:lnTo>
                    <a:pt x="807274" y="811701"/>
                  </a:lnTo>
                  <a:lnTo>
                    <a:pt x="0" y="811701"/>
                  </a:lnTo>
                  <a:lnTo>
                    <a:pt x="0" y="0"/>
                  </a:lnTo>
                  <a:close/>
                </a:path>
              </a:pathLst>
            </a:custGeom>
            <a:blipFill rotWithShape="1">
              <a:blip r:embed="rId18">
                <a:alphaModFix/>
              </a:blip>
              <a:stretch>
                <a:fillRect b="0" l="0" r="0" t="0"/>
              </a:stretch>
            </a:blipFill>
            <a:ln>
              <a:noFill/>
            </a:ln>
          </p:spPr>
        </p:sp>
        <p:sp>
          <p:nvSpPr>
            <p:cNvPr id="478" name="Google Shape;478;p23"/>
            <p:cNvSpPr/>
            <p:nvPr/>
          </p:nvSpPr>
          <p:spPr>
            <a:xfrm>
              <a:off x="7288096" y="1585876"/>
              <a:ext cx="692916" cy="858342"/>
            </a:xfrm>
            <a:custGeom>
              <a:rect b="b" l="l" r="r" t="t"/>
              <a:pathLst>
                <a:path extrusionOk="0" h="858342" w="692916">
                  <a:moveTo>
                    <a:pt x="0" y="0"/>
                  </a:moveTo>
                  <a:lnTo>
                    <a:pt x="692916" y="0"/>
                  </a:lnTo>
                  <a:lnTo>
                    <a:pt x="692916" y="858342"/>
                  </a:lnTo>
                  <a:lnTo>
                    <a:pt x="0" y="858342"/>
                  </a:lnTo>
                  <a:lnTo>
                    <a:pt x="0" y="0"/>
                  </a:lnTo>
                  <a:close/>
                </a:path>
              </a:pathLst>
            </a:custGeom>
            <a:blipFill rotWithShape="1">
              <a:blip r:embed="rId19">
                <a:alphaModFix/>
              </a:blip>
              <a:stretch>
                <a:fillRect b="0" l="0" r="0" t="0"/>
              </a:stretch>
            </a:blipFill>
            <a:ln>
              <a:noFill/>
            </a:ln>
          </p:spPr>
        </p:sp>
        <p:sp>
          <p:nvSpPr>
            <p:cNvPr id="479" name="Google Shape;479;p23"/>
            <p:cNvSpPr/>
            <p:nvPr/>
          </p:nvSpPr>
          <p:spPr>
            <a:xfrm>
              <a:off x="5795002" y="1585876"/>
              <a:ext cx="932981" cy="858342"/>
            </a:xfrm>
            <a:custGeom>
              <a:rect b="b" l="l" r="r" t="t"/>
              <a:pathLst>
                <a:path extrusionOk="0" h="858342" w="932981">
                  <a:moveTo>
                    <a:pt x="0" y="0"/>
                  </a:moveTo>
                  <a:lnTo>
                    <a:pt x="932980" y="0"/>
                  </a:lnTo>
                  <a:lnTo>
                    <a:pt x="932980" y="858342"/>
                  </a:lnTo>
                  <a:lnTo>
                    <a:pt x="0" y="858342"/>
                  </a:lnTo>
                  <a:lnTo>
                    <a:pt x="0" y="0"/>
                  </a:lnTo>
                  <a:close/>
                </a:path>
              </a:pathLst>
            </a:custGeom>
            <a:blipFill rotWithShape="1">
              <a:blip r:embed="rId20">
                <a:alphaModFix/>
              </a:blip>
              <a:stretch>
                <a:fillRect b="0" l="0" r="0" t="0"/>
              </a:stretch>
            </a:blipFill>
            <a:ln>
              <a:noFill/>
            </a:ln>
          </p:spPr>
        </p:sp>
        <p:sp>
          <p:nvSpPr>
            <p:cNvPr id="480" name="Google Shape;480;p23"/>
            <p:cNvSpPr/>
            <p:nvPr/>
          </p:nvSpPr>
          <p:spPr>
            <a:xfrm>
              <a:off x="8598751" y="1780527"/>
              <a:ext cx="980898" cy="563571"/>
            </a:xfrm>
            <a:custGeom>
              <a:rect b="b" l="l" r="r" t="t"/>
              <a:pathLst>
                <a:path extrusionOk="0" h="563571" w="980898">
                  <a:moveTo>
                    <a:pt x="0" y="0"/>
                  </a:moveTo>
                  <a:lnTo>
                    <a:pt x="980898" y="0"/>
                  </a:lnTo>
                  <a:lnTo>
                    <a:pt x="980898" y="563571"/>
                  </a:lnTo>
                  <a:lnTo>
                    <a:pt x="0" y="563571"/>
                  </a:lnTo>
                  <a:lnTo>
                    <a:pt x="0" y="0"/>
                  </a:lnTo>
                  <a:close/>
                </a:path>
              </a:pathLst>
            </a:custGeom>
            <a:blipFill rotWithShape="1">
              <a:blip r:embed="rId21">
                <a:alphaModFix/>
              </a:blip>
              <a:stretch>
                <a:fillRect b="0" l="0" r="0" t="0"/>
              </a:stretch>
            </a:blipFill>
            <a:ln>
              <a:noFill/>
            </a:ln>
          </p:spPr>
        </p:sp>
        <p:sp>
          <p:nvSpPr>
            <p:cNvPr id="481" name="Google Shape;481;p23"/>
            <p:cNvSpPr/>
            <p:nvPr/>
          </p:nvSpPr>
          <p:spPr>
            <a:xfrm>
              <a:off x="2976949" y="1585876"/>
              <a:ext cx="858342" cy="858342"/>
            </a:xfrm>
            <a:custGeom>
              <a:rect b="b" l="l" r="r" t="t"/>
              <a:pathLst>
                <a:path extrusionOk="0" h="858342" w="858342">
                  <a:moveTo>
                    <a:pt x="0" y="0"/>
                  </a:moveTo>
                  <a:lnTo>
                    <a:pt x="858342" y="0"/>
                  </a:lnTo>
                  <a:lnTo>
                    <a:pt x="858342" y="858342"/>
                  </a:lnTo>
                  <a:lnTo>
                    <a:pt x="0" y="858342"/>
                  </a:lnTo>
                  <a:lnTo>
                    <a:pt x="0" y="0"/>
                  </a:lnTo>
                  <a:close/>
                </a:path>
              </a:pathLst>
            </a:custGeom>
            <a:blipFill rotWithShape="1">
              <a:blip r:embed="rId22">
                <a:alphaModFix/>
              </a:blip>
              <a:stretch>
                <a:fillRect b="0" l="0" r="0" t="0"/>
              </a:stretch>
            </a:blipFill>
            <a:ln>
              <a:noFill/>
            </a:ln>
          </p:spPr>
        </p:sp>
        <p:sp>
          <p:nvSpPr>
            <p:cNvPr id="482" name="Google Shape;482;p23"/>
            <p:cNvSpPr/>
            <p:nvPr/>
          </p:nvSpPr>
          <p:spPr>
            <a:xfrm>
              <a:off x="6230" y="1585876"/>
              <a:ext cx="998072" cy="858342"/>
            </a:xfrm>
            <a:custGeom>
              <a:rect b="b" l="l" r="r" t="t"/>
              <a:pathLst>
                <a:path extrusionOk="0" h="858342" w="998072">
                  <a:moveTo>
                    <a:pt x="0" y="0"/>
                  </a:moveTo>
                  <a:lnTo>
                    <a:pt x="998072" y="0"/>
                  </a:lnTo>
                  <a:lnTo>
                    <a:pt x="998072" y="858342"/>
                  </a:lnTo>
                  <a:lnTo>
                    <a:pt x="0" y="858342"/>
                  </a:lnTo>
                  <a:lnTo>
                    <a:pt x="0" y="0"/>
                  </a:lnTo>
                  <a:close/>
                </a:path>
              </a:pathLst>
            </a:custGeom>
            <a:blipFill rotWithShape="1">
              <a:blip r:embed="rId23">
                <a:alphaModFix/>
              </a:blip>
              <a:stretch>
                <a:fillRect b="0" l="0" r="0" t="0"/>
              </a:stretch>
            </a:blipFill>
            <a:ln>
              <a:noFill/>
            </a:ln>
          </p:spPr>
        </p:sp>
        <p:sp>
          <p:nvSpPr>
            <p:cNvPr id="483" name="Google Shape;483;p23"/>
            <p:cNvSpPr/>
            <p:nvPr/>
          </p:nvSpPr>
          <p:spPr>
            <a:xfrm>
              <a:off x="4293936" y="1585876"/>
              <a:ext cx="856782" cy="858342"/>
            </a:xfrm>
            <a:custGeom>
              <a:rect b="b" l="l" r="r" t="t"/>
              <a:pathLst>
                <a:path extrusionOk="0" h="858342" w="856782">
                  <a:moveTo>
                    <a:pt x="0" y="0"/>
                  </a:moveTo>
                  <a:lnTo>
                    <a:pt x="856782" y="0"/>
                  </a:lnTo>
                  <a:lnTo>
                    <a:pt x="856782" y="858342"/>
                  </a:lnTo>
                  <a:lnTo>
                    <a:pt x="0" y="858342"/>
                  </a:lnTo>
                  <a:lnTo>
                    <a:pt x="0" y="0"/>
                  </a:lnTo>
                  <a:close/>
                </a:path>
              </a:pathLst>
            </a:custGeom>
            <a:blipFill rotWithShape="1">
              <a:blip r:embed="rId24">
                <a:alphaModFix/>
              </a:blip>
              <a:stretch>
                <a:fillRect b="0" l="0" r="0" t="0"/>
              </a:stretch>
            </a:blipFill>
            <a:ln>
              <a:noFill/>
            </a:ln>
          </p:spPr>
        </p:sp>
        <p:sp>
          <p:nvSpPr>
            <p:cNvPr id="484" name="Google Shape;484;p23"/>
            <p:cNvSpPr/>
            <p:nvPr/>
          </p:nvSpPr>
          <p:spPr>
            <a:xfrm>
              <a:off x="1561454" y="1585876"/>
              <a:ext cx="858342" cy="858342"/>
            </a:xfrm>
            <a:custGeom>
              <a:rect b="b" l="l" r="r" t="t"/>
              <a:pathLst>
                <a:path extrusionOk="0" h="858342" w="858342">
                  <a:moveTo>
                    <a:pt x="0" y="0"/>
                  </a:moveTo>
                  <a:lnTo>
                    <a:pt x="858343" y="0"/>
                  </a:lnTo>
                  <a:lnTo>
                    <a:pt x="858343" y="858342"/>
                  </a:lnTo>
                  <a:lnTo>
                    <a:pt x="0" y="858342"/>
                  </a:lnTo>
                  <a:lnTo>
                    <a:pt x="0" y="0"/>
                  </a:lnTo>
                  <a:close/>
                </a:path>
              </a:pathLst>
            </a:custGeom>
            <a:blipFill rotWithShape="1">
              <a:blip r:embed="rId25">
                <a:alphaModFix/>
              </a:blip>
              <a:stretch>
                <a:fillRect b="0" l="0" r="0" t="0"/>
              </a:stretch>
            </a:blipFill>
            <a:ln>
              <a:noFill/>
            </a:ln>
          </p:spPr>
        </p:sp>
        <p:sp>
          <p:nvSpPr>
            <p:cNvPr id="485" name="Google Shape;485;p23"/>
            <p:cNvSpPr/>
            <p:nvPr/>
          </p:nvSpPr>
          <p:spPr>
            <a:xfrm>
              <a:off x="6261126" y="3186914"/>
              <a:ext cx="940699" cy="742297"/>
            </a:xfrm>
            <a:custGeom>
              <a:rect b="b" l="l" r="r" t="t"/>
              <a:pathLst>
                <a:path extrusionOk="0" h="742297" w="940699">
                  <a:moveTo>
                    <a:pt x="0" y="0"/>
                  </a:moveTo>
                  <a:lnTo>
                    <a:pt x="940699" y="0"/>
                  </a:lnTo>
                  <a:lnTo>
                    <a:pt x="940699" y="742297"/>
                  </a:lnTo>
                  <a:lnTo>
                    <a:pt x="0" y="742297"/>
                  </a:lnTo>
                  <a:lnTo>
                    <a:pt x="0" y="0"/>
                  </a:lnTo>
                  <a:close/>
                </a:path>
              </a:pathLst>
            </a:custGeom>
            <a:blipFill rotWithShape="1">
              <a:blip r:embed="rId26">
                <a:alphaModFix/>
              </a:blip>
              <a:stretch>
                <a:fillRect b="0" l="0" r="0" t="0"/>
              </a:stretch>
            </a:blipFill>
            <a:ln>
              <a:noFill/>
            </a:ln>
          </p:spPr>
        </p:sp>
        <p:sp>
          <p:nvSpPr>
            <p:cNvPr id="486" name="Google Shape;486;p23"/>
            <p:cNvSpPr/>
            <p:nvPr/>
          </p:nvSpPr>
          <p:spPr>
            <a:xfrm>
              <a:off x="4819294" y="3221799"/>
              <a:ext cx="970157" cy="583858"/>
            </a:xfrm>
            <a:custGeom>
              <a:rect b="b" l="l" r="r" t="t"/>
              <a:pathLst>
                <a:path extrusionOk="0" h="583858" w="970157">
                  <a:moveTo>
                    <a:pt x="0" y="0"/>
                  </a:moveTo>
                  <a:lnTo>
                    <a:pt x="970157" y="0"/>
                  </a:lnTo>
                  <a:lnTo>
                    <a:pt x="970157" y="583858"/>
                  </a:lnTo>
                  <a:lnTo>
                    <a:pt x="0" y="583858"/>
                  </a:lnTo>
                  <a:lnTo>
                    <a:pt x="0" y="0"/>
                  </a:lnTo>
                  <a:close/>
                </a:path>
              </a:pathLst>
            </a:custGeom>
            <a:blipFill rotWithShape="1">
              <a:blip r:embed="rId27">
                <a:alphaModFix/>
              </a:blip>
              <a:stretch>
                <a:fillRect b="0" l="0" r="0" t="0"/>
              </a:stretch>
            </a:blipFill>
            <a:ln>
              <a:noFill/>
            </a:ln>
          </p:spPr>
        </p:sp>
        <p:sp>
          <p:nvSpPr>
            <p:cNvPr id="487" name="Google Shape;487;p23"/>
            <p:cNvSpPr/>
            <p:nvPr/>
          </p:nvSpPr>
          <p:spPr>
            <a:xfrm>
              <a:off x="2535093" y="3132612"/>
              <a:ext cx="798300" cy="850902"/>
            </a:xfrm>
            <a:custGeom>
              <a:rect b="b" l="l" r="r" t="t"/>
              <a:pathLst>
                <a:path extrusionOk="0" h="850902" w="798300">
                  <a:moveTo>
                    <a:pt x="0" y="0"/>
                  </a:moveTo>
                  <a:lnTo>
                    <a:pt x="798300" y="0"/>
                  </a:lnTo>
                  <a:lnTo>
                    <a:pt x="798300" y="850901"/>
                  </a:lnTo>
                  <a:lnTo>
                    <a:pt x="0" y="850901"/>
                  </a:lnTo>
                  <a:lnTo>
                    <a:pt x="0" y="0"/>
                  </a:lnTo>
                  <a:close/>
                </a:path>
              </a:pathLst>
            </a:custGeom>
            <a:blipFill rotWithShape="1">
              <a:blip r:embed="rId28">
                <a:alphaModFix/>
              </a:blip>
              <a:stretch>
                <a:fillRect b="0" l="0" r="0" t="0"/>
              </a:stretch>
            </a:blipFill>
            <a:ln>
              <a:noFill/>
            </a:ln>
          </p:spPr>
        </p:sp>
        <p:sp>
          <p:nvSpPr>
            <p:cNvPr id="488" name="Google Shape;488;p23"/>
            <p:cNvSpPr/>
            <p:nvPr/>
          </p:nvSpPr>
          <p:spPr>
            <a:xfrm>
              <a:off x="3805068" y="3142580"/>
              <a:ext cx="542552" cy="742297"/>
            </a:xfrm>
            <a:custGeom>
              <a:rect b="b" l="l" r="r" t="t"/>
              <a:pathLst>
                <a:path extrusionOk="0" h="742297" w="542552">
                  <a:moveTo>
                    <a:pt x="0" y="0"/>
                  </a:moveTo>
                  <a:lnTo>
                    <a:pt x="542551" y="0"/>
                  </a:lnTo>
                  <a:lnTo>
                    <a:pt x="542551" y="742297"/>
                  </a:lnTo>
                  <a:lnTo>
                    <a:pt x="0" y="742297"/>
                  </a:lnTo>
                  <a:lnTo>
                    <a:pt x="0" y="0"/>
                  </a:lnTo>
                  <a:close/>
                </a:path>
              </a:pathLst>
            </a:custGeom>
            <a:blipFill rotWithShape="1">
              <a:blip r:embed="rId29">
                <a:alphaModFix/>
              </a:blip>
              <a:stretch>
                <a:fillRect b="0" l="0" r="0" t="0"/>
              </a:stretch>
            </a:blipFill>
            <a:ln>
              <a:noFill/>
            </a:ln>
          </p:spPr>
        </p:sp>
        <p:sp>
          <p:nvSpPr>
            <p:cNvPr id="489" name="Google Shape;489;p23"/>
            <p:cNvSpPr/>
            <p:nvPr/>
          </p:nvSpPr>
          <p:spPr>
            <a:xfrm>
              <a:off x="1440603" y="3132612"/>
              <a:ext cx="620385" cy="850902"/>
            </a:xfrm>
            <a:custGeom>
              <a:rect b="b" l="l" r="r" t="t"/>
              <a:pathLst>
                <a:path extrusionOk="0" h="850902" w="620385">
                  <a:moveTo>
                    <a:pt x="0" y="0"/>
                  </a:moveTo>
                  <a:lnTo>
                    <a:pt x="620385" y="0"/>
                  </a:lnTo>
                  <a:lnTo>
                    <a:pt x="620385" y="850901"/>
                  </a:lnTo>
                  <a:lnTo>
                    <a:pt x="0" y="850901"/>
                  </a:lnTo>
                  <a:lnTo>
                    <a:pt x="0" y="0"/>
                  </a:lnTo>
                  <a:close/>
                </a:path>
              </a:pathLst>
            </a:custGeom>
            <a:blipFill rotWithShape="1">
              <a:blip r:embed="rId30">
                <a:alphaModFix/>
              </a:blip>
              <a:stretch>
                <a:fillRect b="0" l="0" r="0" t="0"/>
              </a:stretch>
            </a:blipFill>
            <a:ln>
              <a:noFill/>
            </a:ln>
          </p:spPr>
        </p:sp>
        <p:sp>
          <p:nvSpPr>
            <p:cNvPr id="490" name="Google Shape;490;p23"/>
            <p:cNvSpPr/>
            <p:nvPr/>
          </p:nvSpPr>
          <p:spPr>
            <a:xfrm>
              <a:off x="8892332" y="3186914"/>
              <a:ext cx="742297" cy="742297"/>
            </a:xfrm>
            <a:custGeom>
              <a:rect b="b" l="l" r="r" t="t"/>
              <a:pathLst>
                <a:path extrusionOk="0" h="742297" w="742297">
                  <a:moveTo>
                    <a:pt x="0" y="0"/>
                  </a:moveTo>
                  <a:lnTo>
                    <a:pt x="742297" y="0"/>
                  </a:lnTo>
                  <a:lnTo>
                    <a:pt x="742297" y="742297"/>
                  </a:lnTo>
                  <a:lnTo>
                    <a:pt x="0" y="742297"/>
                  </a:lnTo>
                  <a:lnTo>
                    <a:pt x="0" y="0"/>
                  </a:lnTo>
                  <a:close/>
                </a:path>
              </a:pathLst>
            </a:custGeom>
            <a:blipFill rotWithShape="1">
              <a:blip r:embed="rId31">
                <a:alphaModFix/>
              </a:blip>
              <a:stretch>
                <a:fillRect b="0" l="0" r="0" t="0"/>
              </a:stretch>
            </a:blipFill>
            <a:ln>
              <a:noFill/>
            </a:ln>
          </p:spPr>
        </p:sp>
        <p:sp>
          <p:nvSpPr>
            <p:cNvPr id="491" name="Google Shape;491;p23"/>
            <p:cNvSpPr/>
            <p:nvPr/>
          </p:nvSpPr>
          <p:spPr>
            <a:xfrm>
              <a:off x="7677145" y="3186914"/>
              <a:ext cx="742297" cy="742297"/>
            </a:xfrm>
            <a:custGeom>
              <a:rect b="b" l="l" r="r" t="t"/>
              <a:pathLst>
                <a:path extrusionOk="0" h="742297" w="742297">
                  <a:moveTo>
                    <a:pt x="0" y="0"/>
                  </a:moveTo>
                  <a:lnTo>
                    <a:pt x="742297" y="0"/>
                  </a:lnTo>
                  <a:lnTo>
                    <a:pt x="742297" y="742297"/>
                  </a:lnTo>
                  <a:lnTo>
                    <a:pt x="0" y="742297"/>
                  </a:lnTo>
                  <a:lnTo>
                    <a:pt x="0" y="0"/>
                  </a:lnTo>
                  <a:close/>
                </a:path>
              </a:pathLst>
            </a:custGeom>
            <a:blipFill rotWithShape="1">
              <a:blip r:embed="rId32">
                <a:alphaModFix/>
              </a:blip>
              <a:stretch>
                <a:fillRect b="0" l="0" r="0" t="0"/>
              </a:stretch>
            </a:blipFill>
            <a:ln>
              <a:noFill/>
            </a:ln>
          </p:spPr>
        </p:sp>
        <p:sp>
          <p:nvSpPr>
            <p:cNvPr id="492" name="Google Shape;492;p23"/>
            <p:cNvSpPr/>
            <p:nvPr/>
          </p:nvSpPr>
          <p:spPr>
            <a:xfrm>
              <a:off x="6230" y="3084557"/>
              <a:ext cx="961483" cy="858342"/>
            </a:xfrm>
            <a:custGeom>
              <a:rect b="b" l="l" r="r" t="t"/>
              <a:pathLst>
                <a:path extrusionOk="0" h="858342" w="961483">
                  <a:moveTo>
                    <a:pt x="0" y="0"/>
                  </a:moveTo>
                  <a:lnTo>
                    <a:pt x="961483" y="0"/>
                  </a:lnTo>
                  <a:lnTo>
                    <a:pt x="961483" y="858342"/>
                  </a:lnTo>
                  <a:lnTo>
                    <a:pt x="0" y="858342"/>
                  </a:lnTo>
                  <a:lnTo>
                    <a:pt x="0" y="0"/>
                  </a:lnTo>
                  <a:close/>
                </a:path>
              </a:pathLst>
            </a:custGeom>
            <a:blipFill rotWithShape="1">
              <a:blip r:embed="rId33">
                <a:alphaModFix/>
              </a:blip>
              <a:stretch>
                <a:fillRect b="0" l="0" r="0" t="0"/>
              </a:stretch>
            </a:blipFill>
            <a:ln>
              <a:noFill/>
            </a:ln>
          </p:spPr>
        </p:sp>
        <p:sp>
          <p:nvSpPr>
            <p:cNvPr id="493" name="Google Shape;493;p23"/>
            <p:cNvSpPr/>
            <p:nvPr/>
          </p:nvSpPr>
          <p:spPr>
            <a:xfrm>
              <a:off x="8709814" y="4776328"/>
              <a:ext cx="734839" cy="840253"/>
            </a:xfrm>
            <a:custGeom>
              <a:rect b="b" l="l" r="r" t="t"/>
              <a:pathLst>
                <a:path extrusionOk="0" h="840253" w="734839">
                  <a:moveTo>
                    <a:pt x="0" y="0"/>
                  </a:moveTo>
                  <a:lnTo>
                    <a:pt x="734839" y="0"/>
                  </a:lnTo>
                  <a:lnTo>
                    <a:pt x="734839" y="840252"/>
                  </a:lnTo>
                  <a:lnTo>
                    <a:pt x="0" y="840252"/>
                  </a:lnTo>
                  <a:lnTo>
                    <a:pt x="0" y="0"/>
                  </a:lnTo>
                  <a:close/>
                </a:path>
              </a:pathLst>
            </a:custGeom>
            <a:blipFill rotWithShape="1">
              <a:blip r:embed="rId34">
                <a:alphaModFix/>
              </a:blip>
              <a:stretch>
                <a:fillRect b="0" l="0" r="0" t="0"/>
              </a:stretch>
            </a:blipFill>
            <a:ln>
              <a:noFill/>
            </a:ln>
          </p:spPr>
        </p:sp>
        <p:sp>
          <p:nvSpPr>
            <p:cNvPr id="494" name="Google Shape;494;p23"/>
            <p:cNvSpPr/>
            <p:nvPr/>
          </p:nvSpPr>
          <p:spPr>
            <a:xfrm>
              <a:off x="7255183" y="4886812"/>
              <a:ext cx="884690" cy="619283"/>
            </a:xfrm>
            <a:custGeom>
              <a:rect b="b" l="l" r="r" t="t"/>
              <a:pathLst>
                <a:path extrusionOk="0" h="619283" w="884690">
                  <a:moveTo>
                    <a:pt x="0" y="0"/>
                  </a:moveTo>
                  <a:lnTo>
                    <a:pt x="884691" y="0"/>
                  </a:lnTo>
                  <a:lnTo>
                    <a:pt x="884691" y="619284"/>
                  </a:lnTo>
                  <a:lnTo>
                    <a:pt x="0" y="619284"/>
                  </a:lnTo>
                  <a:lnTo>
                    <a:pt x="0" y="0"/>
                  </a:lnTo>
                  <a:close/>
                </a:path>
              </a:pathLst>
            </a:custGeom>
            <a:blipFill rotWithShape="1">
              <a:blip r:embed="rId35">
                <a:alphaModFix/>
              </a:blip>
              <a:stretch>
                <a:fillRect b="0" l="0" r="0" t="0"/>
              </a:stretch>
            </a:blipFill>
            <a:ln>
              <a:noFill/>
            </a:ln>
          </p:spPr>
        </p:sp>
        <p:sp>
          <p:nvSpPr>
            <p:cNvPr id="495" name="Google Shape;495;p23"/>
            <p:cNvSpPr/>
            <p:nvPr/>
          </p:nvSpPr>
          <p:spPr>
            <a:xfrm>
              <a:off x="5920574" y="4886812"/>
              <a:ext cx="756902" cy="619283"/>
            </a:xfrm>
            <a:custGeom>
              <a:rect b="b" l="l" r="r" t="t"/>
              <a:pathLst>
                <a:path extrusionOk="0" h="619283" w="756902">
                  <a:moveTo>
                    <a:pt x="0" y="0"/>
                  </a:moveTo>
                  <a:lnTo>
                    <a:pt x="756902" y="0"/>
                  </a:lnTo>
                  <a:lnTo>
                    <a:pt x="756902" y="619284"/>
                  </a:lnTo>
                  <a:lnTo>
                    <a:pt x="0" y="619284"/>
                  </a:lnTo>
                  <a:lnTo>
                    <a:pt x="0" y="0"/>
                  </a:lnTo>
                  <a:close/>
                </a:path>
              </a:pathLst>
            </a:custGeom>
            <a:blipFill rotWithShape="1">
              <a:blip r:embed="rId36">
                <a:alphaModFix/>
              </a:blip>
              <a:stretch>
                <a:fillRect b="0" l="0" r="0" t="0"/>
              </a:stretch>
            </a:blipFill>
            <a:ln>
              <a:noFill/>
            </a:ln>
          </p:spPr>
        </p:sp>
        <p:sp>
          <p:nvSpPr>
            <p:cNvPr id="496" name="Google Shape;496;p23"/>
            <p:cNvSpPr/>
            <p:nvPr/>
          </p:nvSpPr>
          <p:spPr>
            <a:xfrm>
              <a:off x="3738228" y="4776328"/>
              <a:ext cx="423182" cy="840253"/>
            </a:xfrm>
            <a:custGeom>
              <a:rect b="b" l="l" r="r" t="t"/>
              <a:pathLst>
                <a:path extrusionOk="0" h="840253" w="423182">
                  <a:moveTo>
                    <a:pt x="0" y="0"/>
                  </a:moveTo>
                  <a:lnTo>
                    <a:pt x="423182" y="0"/>
                  </a:lnTo>
                  <a:lnTo>
                    <a:pt x="423182" y="840252"/>
                  </a:lnTo>
                  <a:lnTo>
                    <a:pt x="0" y="840252"/>
                  </a:lnTo>
                  <a:lnTo>
                    <a:pt x="0" y="0"/>
                  </a:lnTo>
                  <a:close/>
                </a:path>
              </a:pathLst>
            </a:custGeom>
            <a:blipFill rotWithShape="1">
              <a:blip r:embed="rId37">
                <a:alphaModFix/>
              </a:blip>
              <a:stretch>
                <a:fillRect b="0" l="0" r="0" t="0"/>
              </a:stretch>
            </a:blipFill>
            <a:ln>
              <a:noFill/>
            </a:ln>
          </p:spPr>
        </p:sp>
        <p:sp>
          <p:nvSpPr>
            <p:cNvPr id="497" name="Google Shape;497;p23"/>
            <p:cNvSpPr/>
            <p:nvPr/>
          </p:nvSpPr>
          <p:spPr>
            <a:xfrm>
              <a:off x="4731350" y="4886812"/>
              <a:ext cx="619283" cy="619283"/>
            </a:xfrm>
            <a:custGeom>
              <a:rect b="b" l="l" r="r" t="t"/>
              <a:pathLst>
                <a:path extrusionOk="0" h="619283" w="619283">
                  <a:moveTo>
                    <a:pt x="0" y="0"/>
                  </a:moveTo>
                  <a:lnTo>
                    <a:pt x="619283" y="0"/>
                  </a:lnTo>
                  <a:lnTo>
                    <a:pt x="619283" y="619284"/>
                  </a:lnTo>
                  <a:lnTo>
                    <a:pt x="0" y="619284"/>
                  </a:lnTo>
                  <a:lnTo>
                    <a:pt x="0" y="0"/>
                  </a:lnTo>
                  <a:close/>
                </a:path>
              </a:pathLst>
            </a:custGeom>
            <a:blipFill rotWithShape="1">
              <a:blip r:embed="rId38">
                <a:alphaModFix/>
              </a:blip>
              <a:stretch>
                <a:fillRect b="0" l="0" r="0" t="0"/>
              </a:stretch>
            </a:blipFill>
            <a:ln>
              <a:noFill/>
            </a:ln>
          </p:spPr>
        </p:sp>
        <p:sp>
          <p:nvSpPr>
            <p:cNvPr id="498" name="Google Shape;498;p23"/>
            <p:cNvSpPr/>
            <p:nvPr/>
          </p:nvSpPr>
          <p:spPr>
            <a:xfrm>
              <a:off x="0" y="4700852"/>
              <a:ext cx="533448" cy="991204"/>
            </a:xfrm>
            <a:custGeom>
              <a:rect b="b" l="l" r="r" t="t"/>
              <a:pathLst>
                <a:path extrusionOk="0" h="991204" w="533448">
                  <a:moveTo>
                    <a:pt x="0" y="0"/>
                  </a:moveTo>
                  <a:lnTo>
                    <a:pt x="533448" y="0"/>
                  </a:lnTo>
                  <a:lnTo>
                    <a:pt x="533448" y="991204"/>
                  </a:lnTo>
                  <a:lnTo>
                    <a:pt x="0" y="991204"/>
                  </a:lnTo>
                  <a:lnTo>
                    <a:pt x="0" y="0"/>
                  </a:lnTo>
                  <a:close/>
                </a:path>
              </a:pathLst>
            </a:custGeom>
            <a:blipFill rotWithShape="1">
              <a:blip r:embed="rId39">
                <a:alphaModFix/>
              </a:blip>
              <a:stretch>
                <a:fillRect b="0" l="0" r="0" t="0"/>
              </a:stretch>
            </a:blipFill>
            <a:ln>
              <a:noFill/>
            </a:ln>
          </p:spPr>
        </p:sp>
        <p:sp>
          <p:nvSpPr>
            <p:cNvPr id="499" name="Google Shape;499;p23"/>
            <p:cNvSpPr/>
            <p:nvPr/>
          </p:nvSpPr>
          <p:spPr>
            <a:xfrm>
              <a:off x="1104942" y="4700852"/>
              <a:ext cx="767732" cy="991204"/>
            </a:xfrm>
            <a:custGeom>
              <a:rect b="b" l="l" r="r" t="t"/>
              <a:pathLst>
                <a:path extrusionOk="0" h="991204" w="767732">
                  <a:moveTo>
                    <a:pt x="0" y="0"/>
                  </a:moveTo>
                  <a:lnTo>
                    <a:pt x="767732" y="0"/>
                  </a:lnTo>
                  <a:lnTo>
                    <a:pt x="767732" y="991204"/>
                  </a:lnTo>
                  <a:lnTo>
                    <a:pt x="0" y="991204"/>
                  </a:lnTo>
                  <a:lnTo>
                    <a:pt x="0" y="0"/>
                  </a:lnTo>
                  <a:close/>
                </a:path>
              </a:pathLst>
            </a:custGeom>
            <a:blipFill rotWithShape="1">
              <a:blip r:embed="rId40">
                <a:alphaModFix/>
              </a:blip>
              <a:stretch>
                <a:fillRect b="0" l="0" r="0" t="0"/>
              </a:stretch>
            </a:blipFill>
            <a:ln>
              <a:noFill/>
            </a:ln>
          </p:spPr>
        </p:sp>
        <p:sp>
          <p:nvSpPr>
            <p:cNvPr id="500" name="Google Shape;500;p23"/>
            <p:cNvSpPr/>
            <p:nvPr/>
          </p:nvSpPr>
          <p:spPr>
            <a:xfrm>
              <a:off x="2442614" y="4776328"/>
              <a:ext cx="725673" cy="840253"/>
            </a:xfrm>
            <a:custGeom>
              <a:rect b="b" l="l" r="r" t="t"/>
              <a:pathLst>
                <a:path extrusionOk="0" h="840253" w="725673">
                  <a:moveTo>
                    <a:pt x="0" y="0"/>
                  </a:moveTo>
                  <a:lnTo>
                    <a:pt x="725673" y="0"/>
                  </a:lnTo>
                  <a:lnTo>
                    <a:pt x="725673" y="840252"/>
                  </a:lnTo>
                  <a:lnTo>
                    <a:pt x="0" y="840252"/>
                  </a:lnTo>
                  <a:lnTo>
                    <a:pt x="0" y="0"/>
                  </a:lnTo>
                  <a:close/>
                </a:path>
              </a:pathLst>
            </a:custGeom>
            <a:blipFill rotWithShape="1">
              <a:blip r:embed="rId41">
                <a:alphaModFix/>
              </a:blip>
              <a:stretch>
                <a:fillRect b="0" l="0" r="0" t="0"/>
              </a:stretch>
            </a:blipFill>
            <a:ln>
              <a:noFill/>
            </a:ln>
          </p:spPr>
        </p:sp>
      </p:grpSp>
      <p:sp>
        <p:nvSpPr>
          <p:cNvPr id="501" name="Google Shape;501;p23"/>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2">
              <a:alphaModFix/>
            </a:blip>
            <a:stretch>
              <a:fillRect b="0" l="0" r="0" t="0"/>
            </a:stretch>
          </a:blipFill>
          <a:ln>
            <a:noFill/>
          </a:ln>
        </p:spPr>
      </p:sp>
      <p:sp>
        <p:nvSpPr>
          <p:cNvPr id="502" name="Google Shape;502;p23"/>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Bebas Neue"/>
                <a:ea typeface="Bebas Neue"/>
                <a:cs typeface="Bebas Neue"/>
                <a:sym typeface="Bebas Neue"/>
              </a:rPr>
              <a:t>NEWS SLIDES</a:t>
            </a:r>
            <a:endParaRPr>
              <a:solidFill>
                <a:srgbClr val="FFFFFF"/>
              </a:solidFill>
            </a:endParaRPr>
          </a:p>
        </p:txBody>
      </p:sp>
      <p:sp>
        <p:nvSpPr>
          <p:cNvPr id="503" name="Google Shape;503;p23"/>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43">
                  <a:extLst>
                    <a:ext uri="{A12FA001-AC4F-418D-AE19-62706E023703}">
                      <ahyp:hlinkClr val="tx"/>
                    </a:ext>
                  </a:extLst>
                </a:hlinkClick>
              </a:rPr>
              <a:t>INTRODUCTION</a:t>
            </a:r>
            <a:endParaRPr>
              <a:solidFill>
                <a:srgbClr val="FFFFFF"/>
              </a:solidFill>
            </a:endParaRPr>
          </a:p>
        </p:txBody>
      </p:sp>
      <p:sp>
        <p:nvSpPr>
          <p:cNvPr id="504" name="Google Shape;504;p23"/>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44">
                  <a:extLst>
                    <a:ext uri="{A12FA001-AC4F-418D-AE19-62706E023703}">
                      <ahyp:hlinkClr val="tx"/>
                    </a:ext>
                  </a:extLst>
                </a:hlinkClick>
              </a:rPr>
              <a:t>OUR STORIES</a:t>
            </a:r>
            <a:endParaRPr>
              <a:solidFill>
                <a:srgbClr val="FFFFFF"/>
              </a:solidFill>
            </a:endParaRPr>
          </a:p>
        </p:txBody>
      </p:sp>
      <p:sp>
        <p:nvSpPr>
          <p:cNvPr id="505" name="Google Shape;505;p23"/>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45">
                  <a:extLst>
                    <a:ext uri="{A12FA001-AC4F-418D-AE19-62706E023703}">
                      <ahyp:hlinkClr val="tx"/>
                    </a:ext>
                  </a:extLst>
                </a:hlinkClick>
              </a:rPr>
              <a:t>ABOUT US</a:t>
            </a:r>
            <a:endParaRPr>
              <a:solidFill>
                <a:srgbClr val="FFFFFF"/>
              </a:solidFill>
            </a:endParaRPr>
          </a:p>
        </p:txBody>
      </p:sp>
      <p:sp>
        <p:nvSpPr>
          <p:cNvPr id="506" name="Google Shape;506;p23"/>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46">
                  <a:extLst>
                    <a:ext uri="{A12FA001-AC4F-418D-AE19-62706E023703}">
                      <ahyp:hlinkClr val="tx"/>
                    </a:ext>
                  </a:extLst>
                </a:hlinkClick>
              </a:rPr>
              <a:t>CREDITS</a:t>
            </a:r>
            <a:endParaRPr>
              <a:solidFill>
                <a:srgbClr val="FFFFFF"/>
              </a:solidFill>
            </a:endParaRPr>
          </a:p>
        </p:txBody>
      </p:sp>
      <p:sp>
        <p:nvSpPr>
          <p:cNvPr id="507" name="Google Shape;507;p23"/>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47">
                  <a:extLst>
                    <a:ext uri="{A12FA001-AC4F-418D-AE19-62706E023703}">
                      <ahyp:hlinkClr val="tx"/>
                    </a:ext>
                  </a:extLst>
                </a:hlinkClick>
              </a:rPr>
              <a:t>RESOURCES</a:t>
            </a:r>
            <a:endParaRPr>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511" name="Shape 511"/>
        <p:cNvGrpSpPr/>
        <p:nvPr/>
      </p:nvGrpSpPr>
      <p:grpSpPr>
        <a:xfrm>
          <a:off x="0" y="0"/>
          <a:ext cx="0" cy="0"/>
          <a:chOff x="0" y="0"/>
          <a:chExt cx="0" cy="0"/>
        </a:xfrm>
      </p:grpSpPr>
      <p:pic>
        <p:nvPicPr>
          <p:cNvPr id="512" name="Google Shape;512;p24"/>
          <p:cNvPicPr preferRelativeResize="0"/>
          <p:nvPr/>
        </p:nvPicPr>
        <p:blipFill>
          <a:blip r:embed="rId3">
            <a:alphaModFix/>
          </a:blip>
          <a:stretch>
            <a:fillRect/>
          </a:stretch>
        </p:blipFill>
        <p:spPr>
          <a:xfrm>
            <a:off x="6931897" y="3474756"/>
            <a:ext cx="4424201" cy="1106050"/>
          </a:xfrm>
          <a:prstGeom prst="rect">
            <a:avLst/>
          </a:prstGeom>
          <a:noFill/>
          <a:ln>
            <a:noFill/>
          </a:ln>
        </p:spPr>
      </p:pic>
      <p:cxnSp>
        <p:nvCxnSpPr>
          <p:cNvPr id="513" name="Google Shape;513;p24"/>
          <p:cNvCxnSpPr/>
          <p:nvPr/>
        </p:nvCxnSpPr>
        <p:spPr>
          <a:xfrm>
            <a:off x="0" y="1009650"/>
            <a:ext cx="18288000" cy="0"/>
          </a:xfrm>
          <a:prstGeom prst="straightConnector1">
            <a:avLst/>
          </a:prstGeom>
          <a:noFill/>
          <a:ln cap="flat" cmpd="sng" w="38100">
            <a:solidFill>
              <a:srgbClr val="FFFFFF"/>
            </a:solidFill>
            <a:prstDash val="solid"/>
            <a:round/>
            <a:headEnd len="sm" w="sm" type="none"/>
            <a:tailEnd len="sm" w="sm" type="none"/>
          </a:ln>
        </p:spPr>
      </p:cxnSp>
      <p:grpSp>
        <p:nvGrpSpPr>
          <p:cNvPr id="514" name="Google Shape;514;p24"/>
          <p:cNvGrpSpPr/>
          <p:nvPr/>
        </p:nvGrpSpPr>
        <p:grpSpPr>
          <a:xfrm>
            <a:off x="6256502" y="2981786"/>
            <a:ext cx="5774995" cy="2394944"/>
            <a:chOff x="0" y="-28575"/>
            <a:chExt cx="1658589" cy="687832"/>
          </a:xfrm>
        </p:grpSpPr>
        <p:sp>
          <p:nvSpPr>
            <p:cNvPr id="515" name="Google Shape;515;p24"/>
            <p:cNvSpPr/>
            <p:nvPr/>
          </p:nvSpPr>
          <p:spPr>
            <a:xfrm>
              <a:off x="0" y="0"/>
              <a:ext cx="1658589" cy="659257"/>
            </a:xfrm>
            <a:custGeom>
              <a:rect b="b" l="l" r="r" t="t"/>
              <a:pathLst>
                <a:path extrusionOk="0" h="659257" w="1658589">
                  <a:moveTo>
                    <a:pt x="32174" y="0"/>
                  </a:moveTo>
                  <a:lnTo>
                    <a:pt x="1626415" y="0"/>
                  </a:lnTo>
                  <a:cubicBezTo>
                    <a:pt x="1634948" y="0"/>
                    <a:pt x="1643132" y="3390"/>
                    <a:pt x="1649166" y="9424"/>
                  </a:cubicBezTo>
                  <a:cubicBezTo>
                    <a:pt x="1655200" y="15457"/>
                    <a:pt x="1658589" y="23641"/>
                    <a:pt x="1658589" y="32174"/>
                  </a:cubicBezTo>
                  <a:lnTo>
                    <a:pt x="1658589" y="627083"/>
                  </a:lnTo>
                  <a:cubicBezTo>
                    <a:pt x="1658589" y="635616"/>
                    <a:pt x="1655200" y="643800"/>
                    <a:pt x="1649166" y="649834"/>
                  </a:cubicBezTo>
                  <a:cubicBezTo>
                    <a:pt x="1643132" y="655867"/>
                    <a:pt x="1634948" y="659257"/>
                    <a:pt x="1626415" y="659257"/>
                  </a:cubicBezTo>
                  <a:lnTo>
                    <a:pt x="32174" y="659257"/>
                  </a:lnTo>
                  <a:cubicBezTo>
                    <a:pt x="23641" y="659257"/>
                    <a:pt x="15457" y="655867"/>
                    <a:pt x="9424" y="649834"/>
                  </a:cubicBezTo>
                  <a:cubicBezTo>
                    <a:pt x="3390" y="643800"/>
                    <a:pt x="0" y="635616"/>
                    <a:pt x="0" y="627083"/>
                  </a:cubicBezTo>
                  <a:lnTo>
                    <a:pt x="0" y="32174"/>
                  </a:lnTo>
                  <a:cubicBezTo>
                    <a:pt x="0" y="23641"/>
                    <a:pt x="3390" y="15457"/>
                    <a:pt x="9424" y="9424"/>
                  </a:cubicBezTo>
                  <a:cubicBezTo>
                    <a:pt x="15457" y="3390"/>
                    <a:pt x="23641" y="0"/>
                    <a:pt x="32174"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24"/>
          <p:cNvGrpSpPr/>
          <p:nvPr/>
        </p:nvGrpSpPr>
        <p:grpSpPr>
          <a:xfrm>
            <a:off x="6256502" y="5801322"/>
            <a:ext cx="5774995" cy="2394944"/>
            <a:chOff x="0" y="-28575"/>
            <a:chExt cx="1658589" cy="687832"/>
          </a:xfrm>
        </p:grpSpPr>
        <p:sp>
          <p:nvSpPr>
            <p:cNvPr id="518" name="Google Shape;518;p24"/>
            <p:cNvSpPr/>
            <p:nvPr/>
          </p:nvSpPr>
          <p:spPr>
            <a:xfrm>
              <a:off x="0" y="0"/>
              <a:ext cx="1658589" cy="659257"/>
            </a:xfrm>
            <a:custGeom>
              <a:rect b="b" l="l" r="r" t="t"/>
              <a:pathLst>
                <a:path extrusionOk="0" h="659257" w="1658589">
                  <a:moveTo>
                    <a:pt x="32174" y="0"/>
                  </a:moveTo>
                  <a:lnTo>
                    <a:pt x="1626415" y="0"/>
                  </a:lnTo>
                  <a:cubicBezTo>
                    <a:pt x="1634948" y="0"/>
                    <a:pt x="1643132" y="3390"/>
                    <a:pt x="1649166" y="9424"/>
                  </a:cubicBezTo>
                  <a:cubicBezTo>
                    <a:pt x="1655200" y="15457"/>
                    <a:pt x="1658589" y="23641"/>
                    <a:pt x="1658589" y="32174"/>
                  </a:cubicBezTo>
                  <a:lnTo>
                    <a:pt x="1658589" y="627083"/>
                  </a:lnTo>
                  <a:cubicBezTo>
                    <a:pt x="1658589" y="635616"/>
                    <a:pt x="1655200" y="643800"/>
                    <a:pt x="1649166" y="649834"/>
                  </a:cubicBezTo>
                  <a:cubicBezTo>
                    <a:pt x="1643132" y="655867"/>
                    <a:pt x="1634948" y="659257"/>
                    <a:pt x="1626415" y="659257"/>
                  </a:cubicBezTo>
                  <a:lnTo>
                    <a:pt x="32174" y="659257"/>
                  </a:lnTo>
                  <a:cubicBezTo>
                    <a:pt x="23641" y="659257"/>
                    <a:pt x="15457" y="655867"/>
                    <a:pt x="9424" y="649834"/>
                  </a:cubicBezTo>
                  <a:cubicBezTo>
                    <a:pt x="3390" y="643800"/>
                    <a:pt x="0" y="635616"/>
                    <a:pt x="0" y="627083"/>
                  </a:cubicBezTo>
                  <a:lnTo>
                    <a:pt x="0" y="32174"/>
                  </a:lnTo>
                  <a:cubicBezTo>
                    <a:pt x="0" y="23641"/>
                    <a:pt x="3390" y="15457"/>
                    <a:pt x="9424" y="9424"/>
                  </a:cubicBezTo>
                  <a:cubicBezTo>
                    <a:pt x="15457" y="3390"/>
                    <a:pt x="23641" y="0"/>
                    <a:pt x="32174"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txBox="1"/>
            <p:nvPr/>
          </p:nvSpPr>
          <p:spPr>
            <a:xfrm>
              <a:off x="0" y="-28575"/>
              <a:ext cx="1658589" cy="68783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0" name="Google Shape;520;p24"/>
          <p:cNvSpPr txBox="1"/>
          <p:nvPr/>
        </p:nvSpPr>
        <p:spPr>
          <a:xfrm>
            <a:off x="3855893" y="2404669"/>
            <a:ext cx="10576215" cy="300593"/>
          </a:xfrm>
          <a:prstGeom prst="rect">
            <a:avLst/>
          </a:prstGeom>
          <a:noFill/>
          <a:ln>
            <a:noFill/>
          </a:ln>
        </p:spPr>
        <p:txBody>
          <a:bodyPr anchorCtr="0" anchor="t" bIns="0" lIns="0" spcFirstLastPara="1" rIns="0" wrap="square" tIns="0">
            <a:spAutoFit/>
          </a:bodyPr>
          <a:lstStyle/>
          <a:p>
            <a:pPr indent="0" lvl="1" marL="0" marR="0" rtl="0" algn="ctr">
              <a:lnSpc>
                <a:spcPct val="122012"/>
              </a:lnSpc>
              <a:spcBef>
                <a:spcPts val="0"/>
              </a:spcBef>
              <a:spcAft>
                <a:spcPts val="0"/>
              </a:spcAft>
              <a:buNone/>
            </a:pPr>
            <a:r>
              <a:rPr b="0" i="0" lang="en-US" sz="2017" u="none" cap="none" strike="noStrike">
                <a:solidFill>
                  <a:srgbClr val="FFFFFF"/>
                </a:solidFill>
                <a:latin typeface="DM Sans"/>
                <a:ea typeface="DM Sans"/>
                <a:cs typeface="DM Sans"/>
                <a:sym typeface="DM Sans"/>
              </a:rPr>
              <a:t>This presentation template is free for everyone to use thanks to the following:</a:t>
            </a:r>
            <a:endParaRPr/>
          </a:p>
        </p:txBody>
      </p:sp>
      <p:sp>
        <p:nvSpPr>
          <p:cNvPr id="521" name="Google Shape;521;p24"/>
          <p:cNvSpPr txBox="1"/>
          <p:nvPr/>
        </p:nvSpPr>
        <p:spPr>
          <a:xfrm>
            <a:off x="7277586" y="9000896"/>
            <a:ext cx="3732828" cy="396068"/>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1" lang="en-US" sz="2567" u="none" cap="none" strike="noStrike">
                <a:solidFill>
                  <a:srgbClr val="FFFFFF"/>
                </a:solidFill>
                <a:latin typeface="DM Sans"/>
                <a:ea typeface="DM Sans"/>
                <a:cs typeface="DM Sans"/>
                <a:sym typeface="DM Sans"/>
              </a:rPr>
              <a:t>Happy designing!</a:t>
            </a:r>
            <a:endParaRPr/>
          </a:p>
        </p:txBody>
      </p:sp>
      <p:sp>
        <p:nvSpPr>
          <p:cNvPr id="522" name="Google Shape;522;p24"/>
          <p:cNvSpPr txBox="1"/>
          <p:nvPr/>
        </p:nvSpPr>
        <p:spPr>
          <a:xfrm>
            <a:off x="4619348" y="4894284"/>
            <a:ext cx="9049304" cy="274854"/>
          </a:xfrm>
          <a:prstGeom prst="rect">
            <a:avLst/>
          </a:prstGeom>
          <a:noFill/>
          <a:ln>
            <a:noFill/>
          </a:ln>
        </p:spPr>
        <p:txBody>
          <a:bodyPr anchorCtr="0" anchor="t" bIns="0" lIns="0" spcFirstLastPara="1" rIns="0" wrap="square" tIns="0">
            <a:spAutoFit/>
          </a:bodyPr>
          <a:lstStyle/>
          <a:p>
            <a:pPr indent="0" lvl="1" marL="0" marR="0" rtl="0" algn="ctr">
              <a:lnSpc>
                <a:spcPct val="121973"/>
              </a:lnSpc>
              <a:spcBef>
                <a:spcPts val="0"/>
              </a:spcBef>
              <a:spcAft>
                <a:spcPts val="0"/>
              </a:spcAft>
              <a:buNone/>
            </a:pPr>
            <a:r>
              <a:rPr b="0" i="0" lang="en-US" sz="1834" u="none" cap="none" strike="noStrike">
                <a:solidFill>
                  <a:srgbClr val="FFFFFF"/>
                </a:solidFill>
                <a:latin typeface="DM Sans"/>
                <a:ea typeface="DM Sans"/>
                <a:cs typeface="DM Sans"/>
                <a:sym typeface="DM Sans"/>
              </a:rPr>
              <a:t>for the presentation template</a:t>
            </a:r>
            <a:endParaRPr/>
          </a:p>
        </p:txBody>
      </p:sp>
      <p:sp>
        <p:nvSpPr>
          <p:cNvPr id="523" name="Google Shape;523;p24"/>
          <p:cNvSpPr txBox="1"/>
          <p:nvPr/>
        </p:nvSpPr>
        <p:spPr>
          <a:xfrm>
            <a:off x="4619348" y="7374416"/>
            <a:ext cx="9049304" cy="271566"/>
          </a:xfrm>
          <a:prstGeom prst="rect">
            <a:avLst/>
          </a:prstGeom>
          <a:noFill/>
          <a:ln>
            <a:noFill/>
          </a:ln>
        </p:spPr>
        <p:txBody>
          <a:bodyPr anchorCtr="0" anchor="t" bIns="0" lIns="0" spcFirstLastPara="1" rIns="0" wrap="square" tIns="0">
            <a:spAutoFit/>
          </a:bodyPr>
          <a:lstStyle/>
          <a:p>
            <a:pPr indent="0" lvl="1" marL="0" marR="0" rtl="0" algn="ctr">
              <a:lnSpc>
                <a:spcPct val="121973"/>
              </a:lnSpc>
              <a:spcBef>
                <a:spcPts val="0"/>
              </a:spcBef>
              <a:spcAft>
                <a:spcPts val="0"/>
              </a:spcAft>
              <a:buNone/>
            </a:pPr>
            <a:r>
              <a:rPr b="0" i="0" lang="en-US" sz="1834" u="none" cap="none" strike="noStrike">
                <a:solidFill>
                  <a:srgbClr val="FFFFFF"/>
                </a:solidFill>
                <a:latin typeface="DM Sans"/>
                <a:ea typeface="DM Sans"/>
                <a:cs typeface="DM Sans"/>
                <a:sym typeface="DM Sans"/>
              </a:rPr>
              <a:t>for the photos</a:t>
            </a:r>
            <a:endParaRPr/>
          </a:p>
        </p:txBody>
      </p:sp>
      <p:sp>
        <p:nvSpPr>
          <p:cNvPr id="524" name="Google Shape;524;p24"/>
          <p:cNvSpPr txBox="1"/>
          <p:nvPr/>
        </p:nvSpPr>
        <p:spPr>
          <a:xfrm>
            <a:off x="5774784" y="1476375"/>
            <a:ext cx="6738432" cy="787248"/>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869" u="none" cap="none" strike="noStrike">
                <a:solidFill>
                  <a:srgbClr val="FFFFFF"/>
                </a:solidFill>
                <a:latin typeface="Bebas Neue"/>
                <a:ea typeface="Bebas Neue"/>
                <a:cs typeface="Bebas Neue"/>
                <a:sym typeface="Bebas Neue"/>
              </a:rPr>
              <a:t>Credits</a:t>
            </a:r>
            <a:endParaRPr/>
          </a:p>
        </p:txBody>
      </p:sp>
      <p:sp>
        <p:nvSpPr>
          <p:cNvPr id="525" name="Google Shape;525;p24"/>
          <p:cNvSpPr txBox="1"/>
          <p:nvPr/>
        </p:nvSpPr>
        <p:spPr>
          <a:xfrm>
            <a:off x="6361737" y="6469237"/>
            <a:ext cx="5564525" cy="78675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869" u="none" cap="none" strike="noStrike">
                <a:solidFill>
                  <a:srgbClr val="FFFFFF"/>
                </a:solidFill>
                <a:latin typeface="Bebas Neue"/>
                <a:ea typeface="Bebas Neue"/>
                <a:cs typeface="Bebas Neue"/>
                <a:sym typeface="Bebas Neue"/>
              </a:rPr>
              <a:t>Pexels, Pixabay</a:t>
            </a:r>
            <a:endParaRPr/>
          </a:p>
        </p:txBody>
      </p:sp>
      <p:sp>
        <p:nvSpPr>
          <p:cNvPr id="526" name="Google Shape;526;p24"/>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527" name="Google Shape;527;p24"/>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FFF"/>
                </a:solidFill>
                <a:latin typeface="Bebas Neue"/>
                <a:ea typeface="Bebas Neue"/>
                <a:cs typeface="Bebas Neue"/>
                <a:sym typeface="Bebas Neue"/>
              </a:rPr>
              <a:t>NEWS SLIDES</a:t>
            </a:r>
            <a:endParaRPr>
              <a:solidFill>
                <a:srgbClr val="FFFFFF"/>
              </a:solidFill>
            </a:endParaRPr>
          </a:p>
        </p:txBody>
      </p:sp>
      <p:sp>
        <p:nvSpPr>
          <p:cNvPr id="528" name="Google Shape;528;p24"/>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FFFF"/>
              </a:solidFill>
            </a:endParaRPr>
          </a:p>
        </p:txBody>
      </p:sp>
      <p:sp>
        <p:nvSpPr>
          <p:cNvPr id="529" name="Google Shape;529;p24"/>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FFFF"/>
              </a:solidFill>
            </a:endParaRPr>
          </a:p>
        </p:txBody>
      </p:sp>
      <p:sp>
        <p:nvSpPr>
          <p:cNvPr id="530" name="Google Shape;530;p24"/>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FFFF"/>
              </a:solidFill>
            </a:endParaRPr>
          </a:p>
        </p:txBody>
      </p:sp>
      <p:sp>
        <p:nvSpPr>
          <p:cNvPr id="531" name="Google Shape;531;p24"/>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FFFF"/>
              </a:solidFill>
            </a:endParaRPr>
          </a:p>
        </p:txBody>
      </p:sp>
      <p:sp>
        <p:nvSpPr>
          <p:cNvPr id="532" name="Google Shape;532;p24"/>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FFFF"/>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FFFF"/>
              </a:solidFil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8"/>
          <p:cNvPicPr preferRelativeResize="0"/>
          <p:nvPr/>
        </p:nvPicPr>
        <p:blipFill>
          <a:blip r:embed="rId3">
            <a:alphaModFix/>
          </a:blip>
          <a:stretch>
            <a:fillRect/>
          </a:stretch>
        </p:blipFill>
        <p:spPr>
          <a:xfrm>
            <a:off x="6360625" y="6536098"/>
            <a:ext cx="5566750" cy="3456977"/>
          </a:xfrm>
          <a:prstGeom prst="rect">
            <a:avLst/>
          </a:prstGeom>
          <a:noFill/>
          <a:ln>
            <a:noFill/>
          </a:ln>
        </p:spPr>
      </p:pic>
      <p:pic>
        <p:nvPicPr>
          <p:cNvPr id="91" name="Google Shape;91;p8"/>
          <p:cNvPicPr preferRelativeResize="0"/>
          <p:nvPr/>
        </p:nvPicPr>
        <p:blipFill>
          <a:blip r:embed="rId4">
            <a:alphaModFix/>
          </a:blip>
          <a:stretch>
            <a:fillRect/>
          </a:stretch>
        </p:blipFill>
        <p:spPr>
          <a:xfrm>
            <a:off x="12409950" y="6543957"/>
            <a:ext cx="5566775" cy="3449118"/>
          </a:xfrm>
          <a:prstGeom prst="rect">
            <a:avLst/>
          </a:prstGeom>
          <a:noFill/>
          <a:ln>
            <a:noFill/>
          </a:ln>
        </p:spPr>
      </p:pic>
      <p:pic>
        <p:nvPicPr>
          <p:cNvPr id="92" name="Google Shape;92;p8"/>
          <p:cNvPicPr preferRelativeResize="0"/>
          <p:nvPr/>
        </p:nvPicPr>
        <p:blipFill>
          <a:blip r:embed="rId5">
            <a:alphaModFix/>
          </a:blip>
          <a:stretch>
            <a:fillRect/>
          </a:stretch>
        </p:blipFill>
        <p:spPr>
          <a:xfrm>
            <a:off x="291625" y="2795150"/>
            <a:ext cx="5566775" cy="3461798"/>
          </a:xfrm>
          <a:prstGeom prst="rect">
            <a:avLst/>
          </a:prstGeom>
          <a:noFill/>
          <a:ln>
            <a:noFill/>
          </a:ln>
        </p:spPr>
      </p:pic>
      <p:sp>
        <p:nvSpPr>
          <p:cNvPr id="93" name="Google Shape;93;p8"/>
          <p:cNvSpPr txBox="1"/>
          <p:nvPr/>
        </p:nvSpPr>
        <p:spPr>
          <a:xfrm>
            <a:off x="291626" y="1257300"/>
            <a:ext cx="10188896"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0000"/>
                </a:solidFill>
                <a:latin typeface="DM Sans"/>
                <a:ea typeface="DM Sans"/>
                <a:cs typeface="DM Sans"/>
                <a:sym typeface="DM Sans"/>
              </a:rPr>
              <a:t>CONTENTS</a:t>
            </a:r>
            <a:endParaRPr/>
          </a:p>
        </p:txBody>
      </p:sp>
      <p:grpSp>
        <p:nvGrpSpPr>
          <p:cNvPr id="94" name="Google Shape;94;p8"/>
          <p:cNvGrpSpPr/>
          <p:nvPr/>
        </p:nvGrpSpPr>
        <p:grpSpPr>
          <a:xfrm>
            <a:off x="291626" y="3316071"/>
            <a:ext cx="5566767" cy="2935675"/>
            <a:chOff x="0" y="-47625"/>
            <a:chExt cx="1466144" cy="773182"/>
          </a:xfrm>
        </p:grpSpPr>
        <p:sp>
          <p:nvSpPr>
            <p:cNvPr id="95" name="Google Shape;95;p8"/>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96" name="Google Shape;96;p8"/>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7" name="Google Shape;97;p8"/>
          <p:cNvPicPr preferRelativeResize="0"/>
          <p:nvPr/>
        </p:nvPicPr>
        <p:blipFill>
          <a:blip r:embed="rId6">
            <a:alphaModFix/>
          </a:blip>
          <a:stretch>
            <a:fillRect/>
          </a:stretch>
        </p:blipFill>
        <p:spPr>
          <a:xfrm>
            <a:off x="291625" y="6543975"/>
            <a:ext cx="5566750" cy="3449106"/>
          </a:xfrm>
          <a:prstGeom prst="rect">
            <a:avLst/>
          </a:prstGeom>
          <a:noFill/>
          <a:ln>
            <a:noFill/>
          </a:ln>
        </p:spPr>
      </p:pic>
      <p:pic>
        <p:nvPicPr>
          <p:cNvPr id="98" name="Google Shape;98;p8"/>
          <p:cNvPicPr preferRelativeResize="0"/>
          <p:nvPr/>
        </p:nvPicPr>
        <p:blipFill>
          <a:blip r:embed="rId7">
            <a:alphaModFix/>
          </a:blip>
          <a:stretch>
            <a:fillRect/>
          </a:stretch>
        </p:blipFill>
        <p:spPr>
          <a:xfrm>
            <a:off x="6365500" y="2791200"/>
            <a:ext cx="5566774" cy="3469709"/>
          </a:xfrm>
          <a:prstGeom prst="rect">
            <a:avLst/>
          </a:prstGeom>
          <a:noFill/>
          <a:ln>
            <a:noFill/>
          </a:ln>
        </p:spPr>
      </p:pic>
      <p:pic>
        <p:nvPicPr>
          <p:cNvPr id="99" name="Google Shape;99;p8"/>
          <p:cNvPicPr preferRelativeResize="0"/>
          <p:nvPr/>
        </p:nvPicPr>
        <p:blipFill>
          <a:blip r:embed="rId8">
            <a:alphaModFix/>
          </a:blip>
          <a:stretch>
            <a:fillRect/>
          </a:stretch>
        </p:blipFill>
        <p:spPr>
          <a:xfrm>
            <a:off x="12409975" y="2799084"/>
            <a:ext cx="5566775" cy="3461816"/>
          </a:xfrm>
          <a:prstGeom prst="rect">
            <a:avLst/>
          </a:prstGeom>
          <a:noFill/>
          <a:ln>
            <a:noFill/>
          </a:ln>
        </p:spPr>
      </p:pic>
      <p:grpSp>
        <p:nvGrpSpPr>
          <p:cNvPr id="100" name="Google Shape;100;p8"/>
          <p:cNvGrpSpPr/>
          <p:nvPr/>
        </p:nvGrpSpPr>
        <p:grpSpPr>
          <a:xfrm>
            <a:off x="6360616" y="7059699"/>
            <a:ext cx="5566767" cy="2935675"/>
            <a:chOff x="0" y="-47625"/>
            <a:chExt cx="1466144" cy="773182"/>
          </a:xfrm>
        </p:grpSpPr>
        <p:sp>
          <p:nvSpPr>
            <p:cNvPr id="101" name="Google Shape;101;p8"/>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102" name="Google Shape;102;p8"/>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8"/>
          <p:cNvSpPr/>
          <p:nvPr/>
        </p:nvSpPr>
        <p:spPr>
          <a:xfrm>
            <a:off x="12409970" y="6543978"/>
            <a:ext cx="5566767" cy="3451396"/>
          </a:xfrm>
          <a:custGeom>
            <a:rect b="b" l="l" r="r" t="t"/>
            <a:pathLst>
              <a:path extrusionOk="0" h="4601861" w="7422356">
                <a:moveTo>
                  <a:pt x="0" y="0"/>
                </a:moveTo>
                <a:lnTo>
                  <a:pt x="7422356" y="0"/>
                </a:lnTo>
                <a:lnTo>
                  <a:pt x="7422356" y="4601861"/>
                </a:lnTo>
                <a:lnTo>
                  <a:pt x="0" y="4601861"/>
                </a:lnTo>
                <a:lnTo>
                  <a:pt x="0" y="0"/>
                </a:lnTo>
                <a:close/>
              </a:path>
            </a:pathLst>
          </a:custGeom>
          <a:blipFill rotWithShape="1">
            <a:blip r:embed="rId9">
              <a:alphaModFix/>
            </a:blip>
            <a:stretch>
              <a:fillRect b="0" l="-5109" r="-5109" t="0"/>
            </a:stretch>
          </a:blipFill>
          <a:ln>
            <a:noFill/>
          </a:ln>
        </p:spPr>
      </p:sp>
      <p:grpSp>
        <p:nvGrpSpPr>
          <p:cNvPr id="104" name="Google Shape;104;p8"/>
          <p:cNvGrpSpPr/>
          <p:nvPr/>
        </p:nvGrpSpPr>
        <p:grpSpPr>
          <a:xfrm>
            <a:off x="12409970" y="7059699"/>
            <a:ext cx="5566767" cy="2935675"/>
            <a:chOff x="0" y="-47625"/>
            <a:chExt cx="1466144" cy="773182"/>
          </a:xfrm>
        </p:grpSpPr>
        <p:sp>
          <p:nvSpPr>
            <p:cNvPr id="105" name="Google Shape;105;p8"/>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106" name="Google Shape;106;p8"/>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8"/>
          <p:cNvGrpSpPr/>
          <p:nvPr/>
        </p:nvGrpSpPr>
        <p:grpSpPr>
          <a:xfrm>
            <a:off x="12409970" y="3316071"/>
            <a:ext cx="5566767" cy="2935675"/>
            <a:chOff x="0" y="-47625"/>
            <a:chExt cx="1466144" cy="773182"/>
          </a:xfrm>
        </p:grpSpPr>
        <p:sp>
          <p:nvSpPr>
            <p:cNvPr id="108" name="Google Shape;108;p8"/>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109" name="Google Shape;109;p8"/>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0" name="Google Shape;110;p8"/>
          <p:cNvSpPr txBox="1"/>
          <p:nvPr/>
        </p:nvSpPr>
        <p:spPr>
          <a:xfrm>
            <a:off x="492064" y="5342405"/>
            <a:ext cx="5165892"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INTRODUCTION</a:t>
            </a:r>
            <a:endParaRPr/>
          </a:p>
        </p:txBody>
      </p:sp>
      <p:sp>
        <p:nvSpPr>
          <p:cNvPr id="111" name="Google Shape;111;p8"/>
          <p:cNvSpPr txBox="1"/>
          <p:nvPr/>
        </p:nvSpPr>
        <p:spPr>
          <a:xfrm>
            <a:off x="492064" y="5804685"/>
            <a:ext cx="5165892"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Elaborate here.</a:t>
            </a:r>
            <a:endParaRPr/>
          </a:p>
        </p:txBody>
      </p:sp>
      <p:grpSp>
        <p:nvGrpSpPr>
          <p:cNvPr id="112" name="Google Shape;112;p8"/>
          <p:cNvGrpSpPr/>
          <p:nvPr/>
        </p:nvGrpSpPr>
        <p:grpSpPr>
          <a:xfrm>
            <a:off x="6360616" y="3316071"/>
            <a:ext cx="5566766" cy="2935675"/>
            <a:chOff x="0" y="-47625"/>
            <a:chExt cx="1466144" cy="773182"/>
          </a:xfrm>
        </p:grpSpPr>
        <p:sp>
          <p:nvSpPr>
            <p:cNvPr id="113" name="Google Shape;113;p8"/>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114" name="Google Shape;114;p8"/>
            <p:cNvSpPr txBox="1"/>
            <p:nvPr/>
          </p:nvSpPr>
          <p:spPr>
            <a:xfrm>
              <a:off x="0" y="-47625"/>
              <a:ext cx="1466100" cy="7731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5" name="Google Shape;115;p8"/>
          <p:cNvSpPr txBox="1"/>
          <p:nvPr/>
        </p:nvSpPr>
        <p:spPr>
          <a:xfrm>
            <a:off x="6561054" y="5342405"/>
            <a:ext cx="5165892"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OUR STORIES</a:t>
            </a:r>
            <a:endParaRPr/>
          </a:p>
        </p:txBody>
      </p:sp>
      <p:sp>
        <p:nvSpPr>
          <p:cNvPr id="116" name="Google Shape;116;p8"/>
          <p:cNvSpPr txBox="1"/>
          <p:nvPr/>
        </p:nvSpPr>
        <p:spPr>
          <a:xfrm>
            <a:off x="6561054" y="5804685"/>
            <a:ext cx="5165892"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Elaborate here.</a:t>
            </a:r>
            <a:endParaRPr/>
          </a:p>
        </p:txBody>
      </p:sp>
      <p:sp>
        <p:nvSpPr>
          <p:cNvPr id="117" name="Google Shape;117;p8"/>
          <p:cNvSpPr txBox="1"/>
          <p:nvPr/>
        </p:nvSpPr>
        <p:spPr>
          <a:xfrm>
            <a:off x="12632234" y="5342405"/>
            <a:ext cx="5165892"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ABOUT US</a:t>
            </a:r>
            <a:endParaRPr/>
          </a:p>
        </p:txBody>
      </p:sp>
      <p:sp>
        <p:nvSpPr>
          <p:cNvPr id="118" name="Google Shape;118;p8"/>
          <p:cNvSpPr txBox="1"/>
          <p:nvPr/>
        </p:nvSpPr>
        <p:spPr>
          <a:xfrm>
            <a:off x="12632234" y="5804685"/>
            <a:ext cx="5165892"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Elaborate here.</a:t>
            </a:r>
            <a:endParaRPr/>
          </a:p>
        </p:txBody>
      </p:sp>
      <p:grpSp>
        <p:nvGrpSpPr>
          <p:cNvPr id="119" name="Google Shape;119;p8"/>
          <p:cNvGrpSpPr/>
          <p:nvPr/>
        </p:nvGrpSpPr>
        <p:grpSpPr>
          <a:xfrm>
            <a:off x="291626" y="7059699"/>
            <a:ext cx="5566767" cy="2935675"/>
            <a:chOff x="0" y="-47625"/>
            <a:chExt cx="1466144" cy="773182"/>
          </a:xfrm>
        </p:grpSpPr>
        <p:sp>
          <p:nvSpPr>
            <p:cNvPr id="120" name="Google Shape;120;p8"/>
            <p:cNvSpPr/>
            <p:nvPr/>
          </p:nvSpPr>
          <p:spPr>
            <a:xfrm>
              <a:off x="0" y="0"/>
              <a:ext cx="1466144" cy="725557"/>
            </a:xfrm>
            <a:custGeom>
              <a:rect b="b" l="l" r="r" t="t"/>
              <a:pathLst>
                <a:path extrusionOk="0" h="725557" w="1466144">
                  <a:moveTo>
                    <a:pt x="0" y="0"/>
                  </a:moveTo>
                  <a:lnTo>
                    <a:pt x="1466144" y="0"/>
                  </a:lnTo>
                  <a:lnTo>
                    <a:pt x="1466144" y="725557"/>
                  </a:lnTo>
                  <a:lnTo>
                    <a:pt x="0" y="725557"/>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121" name="Google Shape;121;p8"/>
            <p:cNvSpPr txBox="1"/>
            <p:nvPr/>
          </p:nvSpPr>
          <p:spPr>
            <a:xfrm>
              <a:off x="0" y="-47625"/>
              <a:ext cx="1466144" cy="77318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2" name="Google Shape;122;p8"/>
          <p:cNvSpPr txBox="1"/>
          <p:nvPr/>
        </p:nvSpPr>
        <p:spPr>
          <a:xfrm>
            <a:off x="492064" y="9086033"/>
            <a:ext cx="5165892"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CREDITS</a:t>
            </a:r>
            <a:endParaRPr/>
          </a:p>
        </p:txBody>
      </p:sp>
      <p:sp>
        <p:nvSpPr>
          <p:cNvPr id="123" name="Google Shape;123;p8"/>
          <p:cNvSpPr txBox="1"/>
          <p:nvPr/>
        </p:nvSpPr>
        <p:spPr>
          <a:xfrm>
            <a:off x="492064" y="9548313"/>
            <a:ext cx="5165892"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Elaborate here.</a:t>
            </a:r>
            <a:endParaRPr/>
          </a:p>
        </p:txBody>
      </p:sp>
      <p:sp>
        <p:nvSpPr>
          <p:cNvPr id="124" name="Google Shape;124;p8"/>
          <p:cNvSpPr txBox="1"/>
          <p:nvPr/>
        </p:nvSpPr>
        <p:spPr>
          <a:xfrm>
            <a:off x="6561054" y="9086033"/>
            <a:ext cx="5165892"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RESOURCES</a:t>
            </a:r>
            <a:endParaRPr/>
          </a:p>
        </p:txBody>
      </p:sp>
      <p:sp>
        <p:nvSpPr>
          <p:cNvPr id="125" name="Google Shape;125;p8"/>
          <p:cNvSpPr txBox="1"/>
          <p:nvPr/>
        </p:nvSpPr>
        <p:spPr>
          <a:xfrm>
            <a:off x="6561054" y="9548313"/>
            <a:ext cx="5165892"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Elaborate here.</a:t>
            </a:r>
            <a:endParaRPr/>
          </a:p>
        </p:txBody>
      </p:sp>
      <p:sp>
        <p:nvSpPr>
          <p:cNvPr id="126" name="Google Shape;126;p8"/>
          <p:cNvSpPr txBox="1"/>
          <p:nvPr/>
        </p:nvSpPr>
        <p:spPr>
          <a:xfrm>
            <a:off x="12632234" y="9086033"/>
            <a:ext cx="5165892"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CHAPTER TITLE</a:t>
            </a:r>
            <a:endParaRPr/>
          </a:p>
        </p:txBody>
      </p:sp>
      <p:sp>
        <p:nvSpPr>
          <p:cNvPr id="127" name="Google Shape;127;p8"/>
          <p:cNvSpPr txBox="1"/>
          <p:nvPr/>
        </p:nvSpPr>
        <p:spPr>
          <a:xfrm>
            <a:off x="12632234" y="9548313"/>
            <a:ext cx="5165892"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Elaborate here.</a:t>
            </a:r>
            <a:endParaRPr/>
          </a:p>
        </p:txBody>
      </p:sp>
      <p:cxnSp>
        <p:nvCxnSpPr>
          <p:cNvPr id="128" name="Google Shape;128;p8"/>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129" name="Google Shape;129;p8"/>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10">
              <a:alphaModFix/>
            </a:blip>
            <a:stretch>
              <a:fillRect b="0" l="0" r="0" t="0"/>
            </a:stretch>
          </a:blipFill>
          <a:ln>
            <a:noFill/>
          </a:ln>
        </p:spPr>
      </p:sp>
      <p:sp>
        <p:nvSpPr>
          <p:cNvPr id="130" name="Google Shape;130;p8"/>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131" name="Google Shape;131;p8"/>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1">
                  <a:extLst>
                    <a:ext uri="{A12FA001-AC4F-418D-AE19-62706E023703}">
                      <ahyp:hlinkClr val="tx"/>
                    </a:ext>
                  </a:extLst>
                </a:hlinkClick>
              </a:rPr>
              <a:t>INTRODUCTION</a:t>
            </a:r>
            <a:endParaRPr>
              <a:solidFill>
                <a:srgbClr val="FF0000"/>
              </a:solidFill>
            </a:endParaRPr>
          </a:p>
        </p:txBody>
      </p:sp>
      <p:sp>
        <p:nvSpPr>
          <p:cNvPr id="132" name="Google Shape;132;p8"/>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2">
                  <a:extLst>
                    <a:ext uri="{A12FA001-AC4F-418D-AE19-62706E023703}">
                      <ahyp:hlinkClr val="tx"/>
                    </a:ext>
                  </a:extLst>
                </a:hlinkClick>
              </a:rPr>
              <a:t>OUR STORIES</a:t>
            </a:r>
            <a:endParaRPr>
              <a:solidFill>
                <a:srgbClr val="FF0000"/>
              </a:solidFill>
            </a:endParaRPr>
          </a:p>
        </p:txBody>
      </p:sp>
      <p:sp>
        <p:nvSpPr>
          <p:cNvPr id="133" name="Google Shape;133;p8"/>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3">
                  <a:extLst>
                    <a:ext uri="{A12FA001-AC4F-418D-AE19-62706E023703}">
                      <ahyp:hlinkClr val="tx"/>
                    </a:ext>
                  </a:extLst>
                </a:hlinkClick>
              </a:rPr>
              <a:t>ABOUT US</a:t>
            </a:r>
            <a:endParaRPr>
              <a:solidFill>
                <a:srgbClr val="FF0000"/>
              </a:solidFill>
            </a:endParaRPr>
          </a:p>
        </p:txBody>
      </p:sp>
      <p:sp>
        <p:nvSpPr>
          <p:cNvPr id="134" name="Google Shape;134;p8"/>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4">
                  <a:extLst>
                    <a:ext uri="{A12FA001-AC4F-418D-AE19-62706E023703}">
                      <ahyp:hlinkClr val="tx"/>
                    </a:ext>
                  </a:extLst>
                </a:hlinkClick>
              </a:rPr>
              <a:t>CREDITS</a:t>
            </a:r>
            <a:endParaRPr>
              <a:solidFill>
                <a:srgbClr val="FF0000"/>
              </a:solidFill>
            </a:endParaRPr>
          </a:p>
        </p:txBody>
      </p:sp>
      <p:sp>
        <p:nvSpPr>
          <p:cNvPr id="135" name="Google Shape;135;p8"/>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5">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9"/>
          <p:cNvPicPr preferRelativeResize="0"/>
          <p:nvPr/>
        </p:nvPicPr>
        <p:blipFill>
          <a:blip r:embed="rId3">
            <a:alphaModFix/>
          </a:blip>
          <a:stretch>
            <a:fillRect/>
          </a:stretch>
        </p:blipFill>
        <p:spPr>
          <a:xfrm>
            <a:off x="287338" y="1317558"/>
            <a:ext cx="17713316" cy="8675050"/>
          </a:xfrm>
          <a:prstGeom prst="rect">
            <a:avLst/>
          </a:prstGeom>
          <a:noFill/>
          <a:ln>
            <a:noFill/>
          </a:ln>
        </p:spPr>
      </p:pic>
      <p:grpSp>
        <p:nvGrpSpPr>
          <p:cNvPr id="141" name="Google Shape;141;p9"/>
          <p:cNvGrpSpPr/>
          <p:nvPr/>
        </p:nvGrpSpPr>
        <p:grpSpPr>
          <a:xfrm>
            <a:off x="291626" y="3861206"/>
            <a:ext cx="17704748" cy="6134167"/>
            <a:chOff x="0" y="-47625"/>
            <a:chExt cx="4662979" cy="1615583"/>
          </a:xfrm>
        </p:grpSpPr>
        <p:sp>
          <p:nvSpPr>
            <p:cNvPr id="142" name="Google Shape;142;p9"/>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143" name="Google Shape;143;p9"/>
            <p:cNvSpPr txBox="1"/>
            <p:nvPr/>
          </p:nvSpPr>
          <p:spPr>
            <a:xfrm>
              <a:off x="0" y="-47625"/>
              <a:ext cx="4662900" cy="1615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4" name="Google Shape;144;p9"/>
          <p:cNvSpPr txBox="1"/>
          <p:nvPr/>
        </p:nvSpPr>
        <p:spPr>
          <a:xfrm>
            <a:off x="672380" y="7400257"/>
            <a:ext cx="16943240" cy="24631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FFFFFF"/>
                </a:solidFill>
                <a:latin typeface="DM Sans"/>
                <a:ea typeface="DM Sans"/>
                <a:cs typeface="DM Sans"/>
                <a:sym typeface="DM Sans"/>
              </a:rPr>
              <a:t>INTRODUCTION</a:t>
            </a:r>
            <a:endParaRPr/>
          </a:p>
        </p:txBody>
      </p:sp>
      <p:cxnSp>
        <p:nvCxnSpPr>
          <p:cNvPr id="145" name="Google Shape;145;p9"/>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146" name="Google Shape;146;p9"/>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147" name="Google Shape;147;p9"/>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148" name="Google Shape;148;p9"/>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149" name="Google Shape;149;p9"/>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150" name="Google Shape;150;p9"/>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151" name="Google Shape;151;p9"/>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152" name="Google Shape;152;p9"/>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10"/>
          <p:cNvPicPr preferRelativeResize="0"/>
          <p:nvPr/>
        </p:nvPicPr>
        <p:blipFill>
          <a:blip r:embed="rId3">
            <a:alphaModFix/>
          </a:blip>
          <a:stretch>
            <a:fillRect/>
          </a:stretch>
        </p:blipFill>
        <p:spPr>
          <a:xfrm>
            <a:off x="291325" y="1356300"/>
            <a:ext cx="8550950" cy="8627177"/>
          </a:xfrm>
          <a:prstGeom prst="rect">
            <a:avLst/>
          </a:prstGeom>
          <a:noFill/>
          <a:ln>
            <a:noFill/>
          </a:ln>
        </p:spPr>
      </p:pic>
      <p:sp>
        <p:nvSpPr>
          <p:cNvPr id="158" name="Google Shape;158;p10"/>
          <p:cNvSpPr txBox="1"/>
          <p:nvPr/>
        </p:nvSpPr>
        <p:spPr>
          <a:xfrm>
            <a:off x="9144000" y="1552575"/>
            <a:ext cx="88524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8799" u="none" cap="none" strike="noStrike">
                <a:solidFill>
                  <a:srgbClr val="FF0000"/>
                </a:solidFill>
                <a:latin typeface="DM Sans"/>
                <a:ea typeface="DM Sans"/>
                <a:cs typeface="DM Sans"/>
                <a:sym typeface="DM Sans"/>
              </a:rPr>
              <a:t>WELCOME TO PRESENTATION</a:t>
            </a:r>
            <a:endParaRPr/>
          </a:p>
        </p:txBody>
      </p:sp>
      <p:sp>
        <p:nvSpPr>
          <p:cNvPr id="159" name="Google Shape;159;p10"/>
          <p:cNvSpPr txBox="1"/>
          <p:nvPr/>
        </p:nvSpPr>
        <p:spPr>
          <a:xfrm>
            <a:off x="9144000" y="3870960"/>
            <a:ext cx="8852400" cy="5375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endParaRPr/>
          </a:p>
          <a:p>
            <a:pPr indent="0" lvl="0" marL="0" marR="0" rtl="0" algn="just">
              <a:lnSpc>
                <a:spcPct val="115000"/>
              </a:lnSpc>
              <a:spcBef>
                <a:spcPts val="0"/>
              </a:spcBef>
              <a:spcAft>
                <a:spcPts val="0"/>
              </a:spcAft>
              <a:buNone/>
            </a:pPr>
            <a:r>
              <a:t/>
            </a:r>
            <a:endParaRPr b="0" i="0" sz="1800" u="none" cap="none" strike="noStrike">
              <a:solidFill>
                <a:srgbClr val="00000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Placerat orci nulla pellentesque dignissim enim sit amet venenatis. Purus semper eget duis at tellus at urna condimentum. Ut venenatis tellus in metus vulputate. Senectus et netus et malesuada fames ac. Velit aliquet sagittis id consectetur purus. Leo vel orci porta non. Neque vitae tempus quam pellentesque nec nam. Mattis molestie a iaculis at erat pellentesque adipiscing commodo elit. Neque viverra justo nec ultrices dui sapien. Sodales ut eu sem integer vitae justo eget magna fermentum. Ultricies tristique nulla aliquet enim tortor at auctor urna nunc. Blandit turpis cursus in hac habitasse platea dictumst. Mauris rhoncus aenean vel elit scelerisque mauris pellentesque pulv.</a:t>
            </a:r>
            <a:endParaRPr/>
          </a:p>
        </p:txBody>
      </p:sp>
      <p:grpSp>
        <p:nvGrpSpPr>
          <p:cNvPr id="160" name="Google Shape;160;p10"/>
          <p:cNvGrpSpPr/>
          <p:nvPr/>
        </p:nvGrpSpPr>
        <p:grpSpPr>
          <a:xfrm>
            <a:off x="291626" y="3576060"/>
            <a:ext cx="8550942" cy="6419756"/>
            <a:chOff x="0" y="-47625"/>
            <a:chExt cx="2252100" cy="1690800"/>
          </a:xfrm>
        </p:grpSpPr>
        <p:sp>
          <p:nvSpPr>
            <p:cNvPr id="161" name="Google Shape;161;p10"/>
            <p:cNvSpPr/>
            <p:nvPr/>
          </p:nvSpPr>
          <p:spPr>
            <a:xfrm>
              <a:off x="0" y="0"/>
              <a:ext cx="2252026" cy="1643059"/>
            </a:xfrm>
            <a:custGeom>
              <a:rect b="b" l="l" r="r" t="t"/>
              <a:pathLst>
                <a:path extrusionOk="0" h="1643059" w="2252026">
                  <a:moveTo>
                    <a:pt x="0" y="0"/>
                  </a:moveTo>
                  <a:lnTo>
                    <a:pt x="2252026" y="0"/>
                  </a:lnTo>
                  <a:lnTo>
                    <a:pt x="2252026" y="1643059"/>
                  </a:lnTo>
                  <a:lnTo>
                    <a:pt x="0" y="1643059"/>
                  </a:lnTo>
                  <a:close/>
                </a:path>
              </a:pathLst>
            </a:custGeom>
            <a:gradFill>
              <a:gsLst>
                <a:gs pos="0">
                  <a:srgbClr val="FFFFFF">
                    <a:alpha val="0"/>
                  </a:srgbClr>
                </a:gs>
                <a:gs pos="50000">
                  <a:srgbClr val="B20000">
                    <a:alpha val="0"/>
                  </a:srgbClr>
                </a:gs>
                <a:gs pos="100000">
                  <a:srgbClr val="B20000">
                    <a:alpha val="77254"/>
                  </a:srgbClr>
                </a:gs>
              </a:gsLst>
              <a:lin ang="5400012" scaled="0"/>
            </a:gradFill>
            <a:ln>
              <a:noFill/>
            </a:ln>
          </p:spPr>
        </p:sp>
        <p:sp>
          <p:nvSpPr>
            <p:cNvPr id="162" name="Google Shape;162;p10"/>
            <p:cNvSpPr txBox="1"/>
            <p:nvPr/>
          </p:nvSpPr>
          <p:spPr>
            <a:xfrm>
              <a:off x="0" y="-47625"/>
              <a:ext cx="2252100" cy="16908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3" name="Google Shape;163;p10"/>
          <p:cNvSpPr txBox="1"/>
          <p:nvPr/>
        </p:nvSpPr>
        <p:spPr>
          <a:xfrm>
            <a:off x="481436" y="8928100"/>
            <a:ext cx="6376133"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RAIN</a:t>
            </a:r>
            <a:endParaRPr/>
          </a:p>
        </p:txBody>
      </p:sp>
      <p:sp>
        <p:nvSpPr>
          <p:cNvPr id="164" name="Google Shape;164;p10"/>
          <p:cNvSpPr txBox="1"/>
          <p:nvPr/>
        </p:nvSpPr>
        <p:spPr>
          <a:xfrm>
            <a:off x="481436" y="9390380"/>
            <a:ext cx="6376133"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Head of Marketing for Online Newspaper</a:t>
            </a:r>
            <a:endParaRPr/>
          </a:p>
        </p:txBody>
      </p:sp>
      <p:cxnSp>
        <p:nvCxnSpPr>
          <p:cNvPr id="165" name="Google Shape;165;p10"/>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166" name="Google Shape;166;p10"/>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167" name="Google Shape;167;p10"/>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168" name="Google Shape;168;p10"/>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169" name="Google Shape;169;p10"/>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170" name="Google Shape;170;p10"/>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171" name="Google Shape;171;p10"/>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172" name="Google Shape;172;p10"/>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1"/>
          <p:cNvSpPr txBox="1"/>
          <p:nvPr/>
        </p:nvSpPr>
        <p:spPr>
          <a:xfrm>
            <a:off x="2445917" y="328234"/>
            <a:ext cx="13396200" cy="542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256" u="none" cap="none" strike="noStrike">
                <a:solidFill>
                  <a:srgbClr val="FF0000"/>
                </a:solidFill>
                <a:latin typeface="Bebas Neue"/>
                <a:ea typeface="Bebas Neue"/>
                <a:cs typeface="Bebas Neue"/>
                <a:sym typeface="Bebas Neue"/>
              </a:rPr>
              <a:t>Mission</a:t>
            </a:r>
            <a:endParaRPr/>
          </a:p>
        </p:txBody>
      </p:sp>
      <p:pic>
        <p:nvPicPr>
          <p:cNvPr id="178" name="Google Shape;178;p11"/>
          <p:cNvPicPr preferRelativeResize="0"/>
          <p:nvPr/>
        </p:nvPicPr>
        <p:blipFill>
          <a:blip r:embed="rId3">
            <a:alphaModFix/>
          </a:blip>
          <a:stretch>
            <a:fillRect/>
          </a:stretch>
        </p:blipFill>
        <p:spPr>
          <a:xfrm>
            <a:off x="4365026" y="3130500"/>
            <a:ext cx="9560577" cy="3220676"/>
          </a:xfrm>
          <a:prstGeom prst="rect">
            <a:avLst/>
          </a:prstGeom>
          <a:noFill/>
          <a:ln>
            <a:noFill/>
          </a:ln>
        </p:spPr>
      </p:pic>
      <p:sp>
        <p:nvSpPr>
          <p:cNvPr id="179" name="Google Shape;179;p11"/>
          <p:cNvSpPr txBox="1"/>
          <p:nvPr/>
        </p:nvSpPr>
        <p:spPr>
          <a:xfrm>
            <a:off x="2622488" y="3784746"/>
            <a:ext cx="13043100" cy="5426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5256" u="none" cap="none" strike="noStrike">
                <a:solidFill>
                  <a:srgbClr val="FF0000"/>
                </a:solidFill>
                <a:latin typeface="Bebas Neue"/>
                <a:ea typeface="Bebas Neue"/>
                <a:cs typeface="Bebas Neue"/>
                <a:sym typeface="Bebas Neue"/>
              </a:rPr>
              <a:t>&amp;Vision</a:t>
            </a:r>
            <a:endParaRPr/>
          </a:p>
        </p:txBody>
      </p:sp>
      <p:sp>
        <p:nvSpPr>
          <p:cNvPr id="180" name="Google Shape;180;p11"/>
          <p:cNvSpPr txBox="1"/>
          <p:nvPr/>
        </p:nvSpPr>
        <p:spPr>
          <a:xfrm>
            <a:off x="291626" y="8359957"/>
            <a:ext cx="17704800" cy="1233000"/>
          </a:xfrm>
          <a:prstGeom prst="rect">
            <a:avLst/>
          </a:prstGeom>
          <a:noFill/>
          <a:ln>
            <a:noFill/>
          </a:ln>
        </p:spPr>
        <p:txBody>
          <a:bodyPr anchorCtr="0" anchor="t" bIns="0" lIns="0" spcFirstLastPara="1" rIns="0" wrap="square" tIns="0">
            <a:spAutoFit/>
          </a:bodyPr>
          <a:lstStyle/>
          <a:p>
            <a:pPr indent="0" lvl="1" marL="0" marR="0" rtl="0" algn="ctr">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Enter your grand mission statement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 Tempus imperdiet nulla malesuada pellentesque. Nunc consequat interdum varius sit amet mattis. Placerat orci nulla pellentesque dignissim enim sit amet venenatis. Tortor vitae purus faucibus ornare suspendisse sed nisi.</a:t>
            </a:r>
            <a:endParaRPr/>
          </a:p>
        </p:txBody>
      </p:sp>
      <p:cxnSp>
        <p:nvCxnSpPr>
          <p:cNvPr id="181" name="Google Shape;181;p11"/>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182" name="Google Shape;182;p11"/>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183" name="Google Shape;183;p11"/>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184" name="Google Shape;184;p11"/>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185" name="Google Shape;185;p11"/>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186" name="Google Shape;186;p11"/>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187" name="Google Shape;187;p11"/>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188" name="Google Shape;188;p11"/>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12"/>
          <p:cNvPicPr preferRelativeResize="0"/>
          <p:nvPr/>
        </p:nvPicPr>
        <p:blipFill>
          <a:blip r:embed="rId3">
            <a:alphaModFix/>
          </a:blip>
          <a:stretch>
            <a:fillRect/>
          </a:stretch>
        </p:blipFill>
        <p:spPr>
          <a:xfrm>
            <a:off x="9444375" y="1368545"/>
            <a:ext cx="8550600" cy="8626831"/>
          </a:xfrm>
          <a:prstGeom prst="rect">
            <a:avLst/>
          </a:prstGeom>
          <a:noFill/>
          <a:ln>
            <a:noFill/>
          </a:ln>
        </p:spPr>
      </p:pic>
      <p:sp>
        <p:nvSpPr>
          <p:cNvPr id="194" name="Google Shape;194;p12"/>
          <p:cNvSpPr txBox="1"/>
          <p:nvPr/>
        </p:nvSpPr>
        <p:spPr>
          <a:xfrm>
            <a:off x="291626" y="1329851"/>
            <a:ext cx="8550660" cy="13239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1" i="0" lang="en-US" sz="8799" u="none" cap="none" strike="noStrike">
                <a:solidFill>
                  <a:srgbClr val="FF0000"/>
                </a:solidFill>
                <a:latin typeface="DM Sans"/>
                <a:ea typeface="DM Sans"/>
                <a:cs typeface="DM Sans"/>
                <a:sym typeface="DM Sans"/>
              </a:rPr>
              <a:t>OUR COMPANY</a:t>
            </a:r>
            <a:endParaRPr/>
          </a:p>
        </p:txBody>
      </p:sp>
      <p:sp>
        <p:nvSpPr>
          <p:cNvPr id="195" name="Google Shape;195;p12"/>
          <p:cNvSpPr txBox="1"/>
          <p:nvPr/>
        </p:nvSpPr>
        <p:spPr>
          <a:xfrm>
            <a:off x="291626" y="2958626"/>
            <a:ext cx="7706400" cy="492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3200" u="none" cap="none" strike="noStrike">
                <a:solidFill>
                  <a:srgbClr val="FF0000"/>
                </a:solidFill>
                <a:latin typeface="DM Sans"/>
                <a:ea typeface="DM Sans"/>
                <a:cs typeface="DM Sans"/>
                <a:sym typeface="DM Sans"/>
              </a:rPr>
              <a:t>Who we are?</a:t>
            </a:r>
            <a:endParaRPr/>
          </a:p>
        </p:txBody>
      </p:sp>
      <p:sp>
        <p:nvSpPr>
          <p:cNvPr id="196" name="Google Shape;196;p12"/>
          <p:cNvSpPr txBox="1"/>
          <p:nvPr/>
        </p:nvSpPr>
        <p:spPr>
          <a:xfrm>
            <a:off x="291626" y="3537111"/>
            <a:ext cx="8550600" cy="2188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a:t>
            </a:r>
            <a:endParaRPr/>
          </a:p>
        </p:txBody>
      </p:sp>
      <p:sp>
        <p:nvSpPr>
          <p:cNvPr id="197" name="Google Shape;197;p12"/>
          <p:cNvSpPr txBox="1"/>
          <p:nvPr/>
        </p:nvSpPr>
        <p:spPr>
          <a:xfrm>
            <a:off x="291626" y="5939316"/>
            <a:ext cx="7706400" cy="492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3200" u="none" cap="none" strike="noStrike">
                <a:solidFill>
                  <a:srgbClr val="FF0000"/>
                </a:solidFill>
                <a:latin typeface="DM Sans"/>
                <a:ea typeface="DM Sans"/>
                <a:cs typeface="DM Sans"/>
                <a:sym typeface="DM Sans"/>
              </a:rPr>
              <a:t>What we do?</a:t>
            </a:r>
            <a:endParaRPr/>
          </a:p>
        </p:txBody>
      </p:sp>
      <p:sp>
        <p:nvSpPr>
          <p:cNvPr id="198" name="Google Shape;198;p12"/>
          <p:cNvSpPr txBox="1"/>
          <p:nvPr/>
        </p:nvSpPr>
        <p:spPr>
          <a:xfrm>
            <a:off x="291626" y="6517801"/>
            <a:ext cx="8550600" cy="21888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Briefly elaborate on what you want to discuss. Lorem ipsum dolor sit amet, consectetur adipiscing elit, sed do eiusmod tempor incididunt ut labore et dolore magna aliqua. Tortor at risus viverra adipiscing at in tellus integer. Tortor vitae purus faucibus ornare suspendisse sed nisi lacus sed. Aliquam etiam erat velit scelerisque in dictum non. Tempus imperdiet nulla malesuada pellentesque. Nunc consequat interdum varius sit amet mattis. Placerat orci nulla pellentesque dignissim enim sit amet venenatis.</a:t>
            </a:r>
            <a:endParaRPr/>
          </a:p>
        </p:txBody>
      </p:sp>
      <p:grpSp>
        <p:nvGrpSpPr>
          <p:cNvPr id="199" name="Google Shape;199;p12"/>
          <p:cNvGrpSpPr/>
          <p:nvPr/>
        </p:nvGrpSpPr>
        <p:grpSpPr>
          <a:xfrm>
            <a:off x="9445713" y="3576060"/>
            <a:ext cx="8550660" cy="6419314"/>
            <a:chOff x="0" y="-47625"/>
            <a:chExt cx="2252026" cy="1690684"/>
          </a:xfrm>
        </p:grpSpPr>
        <p:sp>
          <p:nvSpPr>
            <p:cNvPr id="200" name="Google Shape;200;p12"/>
            <p:cNvSpPr/>
            <p:nvPr/>
          </p:nvSpPr>
          <p:spPr>
            <a:xfrm>
              <a:off x="0" y="0"/>
              <a:ext cx="2252026" cy="1643059"/>
            </a:xfrm>
            <a:custGeom>
              <a:rect b="b" l="l" r="r" t="t"/>
              <a:pathLst>
                <a:path extrusionOk="0" h="1643059" w="2252026">
                  <a:moveTo>
                    <a:pt x="0" y="0"/>
                  </a:moveTo>
                  <a:lnTo>
                    <a:pt x="2252026" y="0"/>
                  </a:lnTo>
                  <a:lnTo>
                    <a:pt x="2252026" y="1643059"/>
                  </a:lnTo>
                  <a:lnTo>
                    <a:pt x="0" y="1643059"/>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201" name="Google Shape;201;p12"/>
            <p:cNvSpPr txBox="1"/>
            <p:nvPr/>
          </p:nvSpPr>
          <p:spPr>
            <a:xfrm>
              <a:off x="0" y="-47625"/>
              <a:ext cx="2252026" cy="1690684"/>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2" name="Google Shape;202;p12"/>
          <p:cNvSpPr txBox="1"/>
          <p:nvPr/>
        </p:nvSpPr>
        <p:spPr>
          <a:xfrm>
            <a:off x="9635523" y="8928100"/>
            <a:ext cx="7980097"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NEWS CENTER</a:t>
            </a:r>
            <a:endParaRPr/>
          </a:p>
        </p:txBody>
      </p:sp>
      <p:sp>
        <p:nvSpPr>
          <p:cNvPr id="203" name="Google Shape;203;p12"/>
          <p:cNvSpPr txBox="1"/>
          <p:nvPr/>
        </p:nvSpPr>
        <p:spPr>
          <a:xfrm>
            <a:off x="9635523" y="9390380"/>
            <a:ext cx="6376133" cy="2457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Feb 18 2018</a:t>
            </a:r>
            <a:endParaRPr/>
          </a:p>
        </p:txBody>
      </p:sp>
      <p:cxnSp>
        <p:nvCxnSpPr>
          <p:cNvPr id="204" name="Google Shape;204;p12"/>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205" name="Google Shape;205;p12"/>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206" name="Google Shape;206;p12"/>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207" name="Google Shape;207;p12"/>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208" name="Google Shape;208;p12"/>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209" name="Google Shape;209;p12"/>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210" name="Google Shape;210;p12"/>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211" name="Google Shape;211;p12"/>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13"/>
          <p:cNvPicPr preferRelativeResize="0"/>
          <p:nvPr/>
        </p:nvPicPr>
        <p:blipFill>
          <a:blip r:embed="rId3">
            <a:alphaModFix/>
          </a:blip>
          <a:stretch>
            <a:fillRect/>
          </a:stretch>
        </p:blipFill>
        <p:spPr>
          <a:xfrm>
            <a:off x="291625" y="1324158"/>
            <a:ext cx="17704750" cy="8670855"/>
          </a:xfrm>
          <a:prstGeom prst="rect">
            <a:avLst/>
          </a:prstGeom>
          <a:noFill/>
          <a:ln>
            <a:noFill/>
          </a:ln>
        </p:spPr>
      </p:pic>
      <p:grpSp>
        <p:nvGrpSpPr>
          <p:cNvPr id="217" name="Google Shape;217;p13"/>
          <p:cNvGrpSpPr/>
          <p:nvPr/>
        </p:nvGrpSpPr>
        <p:grpSpPr>
          <a:xfrm>
            <a:off x="291626" y="3861206"/>
            <a:ext cx="17704747" cy="6134167"/>
            <a:chOff x="0" y="-47625"/>
            <a:chExt cx="4662979" cy="1615583"/>
          </a:xfrm>
        </p:grpSpPr>
        <p:sp>
          <p:nvSpPr>
            <p:cNvPr id="218" name="Google Shape;218;p13"/>
            <p:cNvSpPr/>
            <p:nvPr/>
          </p:nvSpPr>
          <p:spPr>
            <a:xfrm>
              <a:off x="0" y="0"/>
              <a:ext cx="4662979" cy="1567958"/>
            </a:xfrm>
            <a:custGeom>
              <a:rect b="b" l="l" r="r" t="t"/>
              <a:pathLst>
                <a:path extrusionOk="0" h="1567958" w="4662979">
                  <a:moveTo>
                    <a:pt x="0" y="0"/>
                  </a:moveTo>
                  <a:lnTo>
                    <a:pt x="4662979" y="0"/>
                  </a:lnTo>
                  <a:lnTo>
                    <a:pt x="4662979" y="1567958"/>
                  </a:lnTo>
                  <a:lnTo>
                    <a:pt x="0" y="1567958"/>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219" name="Google Shape;219;p13"/>
            <p:cNvSpPr txBox="1"/>
            <p:nvPr/>
          </p:nvSpPr>
          <p:spPr>
            <a:xfrm>
              <a:off x="0" y="-47625"/>
              <a:ext cx="4662979" cy="16155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13"/>
          <p:cNvSpPr txBox="1"/>
          <p:nvPr/>
        </p:nvSpPr>
        <p:spPr>
          <a:xfrm>
            <a:off x="672380" y="7400257"/>
            <a:ext cx="16943240" cy="24631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4400" u="none" cap="none" strike="noStrike">
                <a:solidFill>
                  <a:srgbClr val="FFFFFF"/>
                </a:solidFill>
                <a:latin typeface="DM Sans"/>
                <a:ea typeface="DM Sans"/>
                <a:cs typeface="DM Sans"/>
                <a:sym typeface="DM Sans"/>
              </a:rPr>
              <a:t>OUR STORIES</a:t>
            </a:r>
            <a:endParaRPr/>
          </a:p>
        </p:txBody>
      </p:sp>
      <p:cxnSp>
        <p:nvCxnSpPr>
          <p:cNvPr id="221" name="Google Shape;221;p13"/>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222" name="Google Shape;222;p13"/>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223" name="Google Shape;223;p13"/>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224" name="Google Shape;224;p13"/>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225" name="Google Shape;225;p13"/>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226" name="Google Shape;226;p13"/>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227" name="Google Shape;227;p13"/>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228" name="Google Shape;228;p13"/>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14"/>
          <p:cNvPicPr preferRelativeResize="0"/>
          <p:nvPr/>
        </p:nvPicPr>
        <p:blipFill>
          <a:blip r:embed="rId3">
            <a:alphaModFix/>
          </a:blip>
          <a:stretch>
            <a:fillRect/>
          </a:stretch>
        </p:blipFill>
        <p:spPr>
          <a:xfrm>
            <a:off x="291625" y="1371887"/>
            <a:ext cx="17685023" cy="6001525"/>
          </a:xfrm>
          <a:prstGeom prst="rect">
            <a:avLst/>
          </a:prstGeom>
          <a:noFill/>
          <a:ln>
            <a:noFill/>
          </a:ln>
        </p:spPr>
      </p:pic>
      <p:sp>
        <p:nvSpPr>
          <p:cNvPr id="234" name="Google Shape;234;p14"/>
          <p:cNvSpPr txBox="1"/>
          <p:nvPr/>
        </p:nvSpPr>
        <p:spPr>
          <a:xfrm>
            <a:off x="291626" y="7703370"/>
            <a:ext cx="17704800" cy="18702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a:t>
            </a:r>
            <a:endParaRPr/>
          </a:p>
          <a:p>
            <a:pPr indent="0" lvl="0" marL="0" marR="0" rtl="0" algn="just">
              <a:lnSpc>
                <a:spcPct val="115000"/>
              </a:lnSpc>
              <a:spcBef>
                <a:spcPts val="0"/>
              </a:spcBef>
              <a:spcAft>
                <a:spcPts val="0"/>
              </a:spcAft>
              <a:buNone/>
            </a:pPr>
            <a:r>
              <a:t/>
            </a:r>
            <a:endParaRPr b="0" i="0" sz="1800" u="none" cap="none" strike="noStrike">
              <a:solidFill>
                <a:srgbClr val="000000"/>
              </a:solidFill>
              <a:latin typeface="DM Sans"/>
              <a:ea typeface="DM Sans"/>
              <a:cs typeface="DM Sans"/>
              <a:sym typeface="DM Sans"/>
            </a:endParaRPr>
          </a:p>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grpSp>
        <p:nvGrpSpPr>
          <p:cNvPr id="235" name="Google Shape;235;p14"/>
          <p:cNvGrpSpPr/>
          <p:nvPr/>
        </p:nvGrpSpPr>
        <p:grpSpPr>
          <a:xfrm>
            <a:off x="291626" y="2703332"/>
            <a:ext cx="17704747" cy="4669783"/>
            <a:chOff x="0" y="-47625"/>
            <a:chExt cx="4662979" cy="1229902"/>
          </a:xfrm>
        </p:grpSpPr>
        <p:sp>
          <p:nvSpPr>
            <p:cNvPr id="236" name="Google Shape;236;p14"/>
            <p:cNvSpPr/>
            <p:nvPr/>
          </p:nvSpPr>
          <p:spPr>
            <a:xfrm>
              <a:off x="0" y="0"/>
              <a:ext cx="4662979" cy="1182277"/>
            </a:xfrm>
            <a:custGeom>
              <a:rect b="b" l="l" r="r" t="t"/>
              <a:pathLst>
                <a:path extrusionOk="0" h="1182277" w="4662979">
                  <a:moveTo>
                    <a:pt x="0" y="0"/>
                  </a:moveTo>
                  <a:lnTo>
                    <a:pt x="4662979" y="0"/>
                  </a:lnTo>
                  <a:lnTo>
                    <a:pt x="4662979" y="1182277"/>
                  </a:lnTo>
                  <a:lnTo>
                    <a:pt x="0" y="1182277"/>
                  </a:lnTo>
                  <a:close/>
                </a:path>
              </a:pathLst>
            </a:custGeom>
            <a:gradFill>
              <a:gsLst>
                <a:gs pos="0">
                  <a:srgbClr val="FFFFFF">
                    <a:alpha val="0"/>
                  </a:srgbClr>
                </a:gs>
                <a:gs pos="50000">
                  <a:srgbClr val="B20000">
                    <a:alpha val="0"/>
                  </a:srgbClr>
                </a:gs>
                <a:gs pos="100000">
                  <a:srgbClr val="B20000">
                    <a:alpha val="77254"/>
                  </a:srgbClr>
                </a:gs>
              </a:gsLst>
              <a:lin ang="5400000" scaled="0"/>
            </a:gradFill>
            <a:ln>
              <a:noFill/>
            </a:ln>
          </p:spPr>
        </p:sp>
        <p:sp>
          <p:nvSpPr>
            <p:cNvPr id="237" name="Google Shape;237;p14"/>
            <p:cNvSpPr txBox="1"/>
            <p:nvPr/>
          </p:nvSpPr>
          <p:spPr>
            <a:xfrm>
              <a:off x="0" y="-47625"/>
              <a:ext cx="4662979" cy="122990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8" name="Google Shape;238;p14"/>
          <p:cNvSpPr txBox="1"/>
          <p:nvPr/>
        </p:nvSpPr>
        <p:spPr>
          <a:xfrm>
            <a:off x="484718" y="6494639"/>
            <a:ext cx="5773938"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DM Sans"/>
                <a:ea typeface="DM Sans"/>
                <a:cs typeface="DM Sans"/>
                <a:sym typeface="DM Sans"/>
              </a:rPr>
              <a:t>STORY ONE</a:t>
            </a:r>
            <a:endParaRPr/>
          </a:p>
        </p:txBody>
      </p:sp>
      <p:sp>
        <p:nvSpPr>
          <p:cNvPr id="239" name="Google Shape;239;p14"/>
          <p:cNvSpPr txBox="1"/>
          <p:nvPr/>
        </p:nvSpPr>
        <p:spPr>
          <a:xfrm>
            <a:off x="6455315" y="6475589"/>
            <a:ext cx="3640315" cy="4743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DM Sans"/>
                <a:ea typeface="DM Sans"/>
                <a:cs typeface="DM Sans"/>
                <a:sym typeface="DM Sans"/>
              </a:rPr>
              <a:t>Write a short description of the picture here.</a:t>
            </a:r>
            <a:endParaRPr/>
          </a:p>
        </p:txBody>
      </p:sp>
      <p:cxnSp>
        <p:nvCxnSpPr>
          <p:cNvPr id="240" name="Google Shape;240;p14"/>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241" name="Google Shape;241;p14"/>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4">
              <a:alphaModFix/>
            </a:blip>
            <a:stretch>
              <a:fillRect b="0" l="0" r="0" t="0"/>
            </a:stretch>
          </a:blipFill>
          <a:ln>
            <a:noFill/>
          </a:ln>
        </p:spPr>
      </p:sp>
      <p:sp>
        <p:nvSpPr>
          <p:cNvPr id="242" name="Google Shape;242;p14"/>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243" name="Google Shape;243;p14"/>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5">
                  <a:extLst>
                    <a:ext uri="{A12FA001-AC4F-418D-AE19-62706E023703}">
                      <ahyp:hlinkClr val="tx"/>
                    </a:ext>
                  </a:extLst>
                </a:hlinkClick>
              </a:rPr>
              <a:t>INTRODUCTION</a:t>
            </a:r>
            <a:endParaRPr>
              <a:solidFill>
                <a:srgbClr val="FF0000"/>
              </a:solidFill>
            </a:endParaRPr>
          </a:p>
        </p:txBody>
      </p:sp>
      <p:sp>
        <p:nvSpPr>
          <p:cNvPr id="244" name="Google Shape;244;p14"/>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OUR STORIES</a:t>
            </a:r>
            <a:endParaRPr>
              <a:solidFill>
                <a:srgbClr val="FF0000"/>
              </a:solidFill>
            </a:endParaRPr>
          </a:p>
        </p:txBody>
      </p:sp>
      <p:sp>
        <p:nvSpPr>
          <p:cNvPr id="245" name="Google Shape;245;p14"/>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ABOUT US</a:t>
            </a:r>
            <a:endParaRPr>
              <a:solidFill>
                <a:srgbClr val="FF0000"/>
              </a:solidFill>
            </a:endParaRPr>
          </a:p>
        </p:txBody>
      </p:sp>
      <p:sp>
        <p:nvSpPr>
          <p:cNvPr id="246" name="Google Shape;246;p14"/>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CREDITS</a:t>
            </a:r>
            <a:endParaRPr>
              <a:solidFill>
                <a:srgbClr val="FF0000"/>
              </a:solidFill>
            </a:endParaRPr>
          </a:p>
        </p:txBody>
      </p:sp>
      <p:sp>
        <p:nvSpPr>
          <p:cNvPr id="247" name="Google Shape;247;p14"/>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RESOURCES</a:t>
            </a:r>
            <a:endParaRPr>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grpSp>
        <p:nvGrpSpPr>
          <p:cNvPr id="252" name="Google Shape;252;p15"/>
          <p:cNvGrpSpPr/>
          <p:nvPr/>
        </p:nvGrpSpPr>
        <p:grpSpPr>
          <a:xfrm>
            <a:off x="291626" y="1135833"/>
            <a:ext cx="17704747" cy="8859540"/>
            <a:chOff x="0" y="-47625"/>
            <a:chExt cx="4662979" cy="2333377"/>
          </a:xfrm>
        </p:grpSpPr>
        <p:sp>
          <p:nvSpPr>
            <p:cNvPr id="253" name="Google Shape;253;p15"/>
            <p:cNvSpPr/>
            <p:nvPr/>
          </p:nvSpPr>
          <p:spPr>
            <a:xfrm>
              <a:off x="0" y="0"/>
              <a:ext cx="4662979" cy="2285752"/>
            </a:xfrm>
            <a:custGeom>
              <a:rect b="b" l="l" r="r" t="t"/>
              <a:pathLst>
                <a:path extrusionOk="0" h="2285752" w="4662979">
                  <a:moveTo>
                    <a:pt x="0" y="0"/>
                  </a:moveTo>
                  <a:lnTo>
                    <a:pt x="4662979" y="0"/>
                  </a:lnTo>
                  <a:lnTo>
                    <a:pt x="4662979" y="2285752"/>
                  </a:lnTo>
                  <a:lnTo>
                    <a:pt x="0" y="2285752"/>
                  </a:lnTo>
                  <a:close/>
                </a:path>
              </a:pathLst>
            </a:custGeom>
            <a:solidFill>
              <a:srgbClr val="000000">
                <a:alpha val="0"/>
              </a:srgbClr>
            </a:solidFill>
            <a:ln cap="sq" cmpd="sng" w="38100">
              <a:solidFill>
                <a:srgbClr val="FF0000"/>
              </a:solidFill>
              <a:prstDash val="solid"/>
              <a:miter lim="8000"/>
              <a:headEnd len="sm" w="sm" type="none"/>
              <a:tailEnd len="sm" w="sm" type="none"/>
            </a:ln>
          </p:spPr>
        </p:sp>
        <p:sp>
          <p:nvSpPr>
            <p:cNvPr id="254" name="Google Shape;254;p15"/>
            <p:cNvSpPr txBox="1"/>
            <p:nvPr/>
          </p:nvSpPr>
          <p:spPr>
            <a:xfrm>
              <a:off x="0" y="-47625"/>
              <a:ext cx="4662979" cy="2333377"/>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5"/>
          <p:cNvGrpSpPr/>
          <p:nvPr/>
        </p:nvGrpSpPr>
        <p:grpSpPr>
          <a:xfrm>
            <a:off x="291625" y="1135824"/>
            <a:ext cx="17704748" cy="8859549"/>
            <a:chOff x="291625" y="1135824"/>
            <a:chExt cx="17704748" cy="8859549"/>
          </a:xfrm>
        </p:grpSpPr>
        <p:grpSp>
          <p:nvGrpSpPr>
            <p:cNvPr id="256" name="Google Shape;256;p15"/>
            <p:cNvGrpSpPr/>
            <p:nvPr/>
          </p:nvGrpSpPr>
          <p:grpSpPr>
            <a:xfrm>
              <a:off x="6531792" y="1135833"/>
              <a:ext cx="11464581" cy="8859540"/>
              <a:chOff x="0" y="-47625"/>
              <a:chExt cx="3019478" cy="2333377"/>
            </a:xfrm>
          </p:grpSpPr>
          <p:sp>
            <p:nvSpPr>
              <p:cNvPr id="257" name="Google Shape;257;p15"/>
              <p:cNvSpPr/>
              <p:nvPr/>
            </p:nvSpPr>
            <p:spPr>
              <a:xfrm>
                <a:off x="0" y="0"/>
                <a:ext cx="3019478" cy="2285752"/>
              </a:xfrm>
              <a:custGeom>
                <a:rect b="b" l="l" r="r" t="t"/>
                <a:pathLst>
                  <a:path extrusionOk="0" h="2285752" w="3019478">
                    <a:moveTo>
                      <a:pt x="0" y="0"/>
                    </a:moveTo>
                    <a:lnTo>
                      <a:pt x="3019478" y="0"/>
                    </a:lnTo>
                    <a:lnTo>
                      <a:pt x="3019478" y="2285752"/>
                    </a:lnTo>
                    <a:lnTo>
                      <a:pt x="0" y="2285752"/>
                    </a:lnTo>
                    <a:close/>
                  </a:path>
                </a:pathLst>
              </a:custGeom>
              <a:solidFill>
                <a:srgbClr val="000000">
                  <a:alpha val="0"/>
                </a:srgbClr>
              </a:solidFill>
              <a:ln cap="sq" cmpd="sng" w="38100">
                <a:solidFill>
                  <a:srgbClr val="FF0000"/>
                </a:solidFill>
                <a:prstDash val="solid"/>
                <a:miter lim="8000"/>
                <a:headEnd len="sm" w="sm" type="none"/>
                <a:tailEnd len="sm" w="sm" type="none"/>
              </a:ln>
            </p:spPr>
          </p:sp>
          <p:sp>
            <p:nvSpPr>
              <p:cNvPr id="258" name="Google Shape;258;p15"/>
              <p:cNvSpPr txBox="1"/>
              <p:nvPr/>
            </p:nvSpPr>
            <p:spPr>
              <a:xfrm>
                <a:off x="0" y="-47625"/>
                <a:ext cx="3019478" cy="2333377"/>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5"/>
            <p:cNvGrpSpPr/>
            <p:nvPr/>
          </p:nvGrpSpPr>
          <p:grpSpPr>
            <a:xfrm>
              <a:off x="291625" y="1135824"/>
              <a:ext cx="6240233" cy="5164312"/>
              <a:chOff x="0" y="-47625"/>
              <a:chExt cx="1653962" cy="1360139"/>
            </a:xfrm>
          </p:grpSpPr>
          <p:sp>
            <p:nvSpPr>
              <p:cNvPr id="260" name="Google Shape;260;p15"/>
              <p:cNvSpPr/>
              <p:nvPr/>
            </p:nvSpPr>
            <p:spPr>
              <a:xfrm>
                <a:off x="0" y="0"/>
                <a:ext cx="1653962" cy="1312514"/>
              </a:xfrm>
              <a:custGeom>
                <a:rect b="b" l="l" r="r" t="t"/>
                <a:pathLst>
                  <a:path extrusionOk="0" h="1312514" w="1653962">
                    <a:moveTo>
                      <a:pt x="0" y="0"/>
                    </a:moveTo>
                    <a:lnTo>
                      <a:pt x="1653962" y="0"/>
                    </a:lnTo>
                    <a:lnTo>
                      <a:pt x="1653962" y="1312514"/>
                    </a:lnTo>
                    <a:lnTo>
                      <a:pt x="0" y="1312514"/>
                    </a:lnTo>
                    <a:close/>
                  </a:path>
                </a:pathLst>
              </a:custGeom>
              <a:solidFill>
                <a:srgbClr val="000000">
                  <a:alpha val="0"/>
                </a:srgbClr>
              </a:solidFill>
              <a:ln cap="sq" cmpd="sng" w="38100">
                <a:solidFill>
                  <a:srgbClr val="FF0000"/>
                </a:solidFill>
                <a:prstDash val="solid"/>
                <a:miter lim="8000"/>
                <a:headEnd len="sm" w="sm" type="none"/>
                <a:tailEnd len="sm" w="sm" type="none"/>
              </a:ln>
            </p:spPr>
          </p:sp>
          <p:sp>
            <p:nvSpPr>
              <p:cNvPr id="261" name="Google Shape;261;p15"/>
              <p:cNvSpPr txBox="1"/>
              <p:nvPr/>
            </p:nvSpPr>
            <p:spPr>
              <a:xfrm>
                <a:off x="0" y="-47625"/>
                <a:ext cx="1653962" cy="1360139"/>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62" name="Google Shape;262;p15"/>
          <p:cNvPicPr preferRelativeResize="0"/>
          <p:nvPr/>
        </p:nvPicPr>
        <p:blipFill>
          <a:blip r:embed="rId3">
            <a:alphaModFix/>
          </a:blip>
          <a:stretch>
            <a:fillRect/>
          </a:stretch>
        </p:blipFill>
        <p:spPr>
          <a:xfrm>
            <a:off x="6726154" y="1502075"/>
            <a:ext cx="11085619" cy="8307876"/>
          </a:xfrm>
          <a:prstGeom prst="rect">
            <a:avLst/>
          </a:prstGeom>
          <a:noFill/>
          <a:ln>
            <a:noFill/>
          </a:ln>
        </p:spPr>
      </p:pic>
      <p:pic>
        <p:nvPicPr>
          <p:cNvPr id="263" name="Google Shape;263;p15"/>
          <p:cNvPicPr preferRelativeResize="0"/>
          <p:nvPr/>
        </p:nvPicPr>
        <p:blipFill>
          <a:blip r:embed="rId4">
            <a:alphaModFix/>
          </a:blip>
          <a:stretch>
            <a:fillRect/>
          </a:stretch>
        </p:blipFill>
        <p:spPr>
          <a:xfrm>
            <a:off x="449350" y="6427938"/>
            <a:ext cx="5964425" cy="3439062"/>
          </a:xfrm>
          <a:prstGeom prst="rect">
            <a:avLst/>
          </a:prstGeom>
          <a:noFill/>
          <a:ln>
            <a:noFill/>
          </a:ln>
        </p:spPr>
      </p:pic>
      <p:sp>
        <p:nvSpPr>
          <p:cNvPr id="264" name="Google Shape;264;p15"/>
          <p:cNvSpPr txBox="1"/>
          <p:nvPr/>
        </p:nvSpPr>
        <p:spPr>
          <a:xfrm>
            <a:off x="484718" y="2429027"/>
            <a:ext cx="5773800" cy="1551600"/>
          </a:xfrm>
          <a:prstGeom prst="rect">
            <a:avLst/>
          </a:prstGeom>
          <a:noFill/>
          <a:ln>
            <a:noFill/>
          </a:ln>
        </p:spPr>
        <p:txBody>
          <a:bodyPr anchorCtr="0" anchor="t" bIns="0" lIns="0" spcFirstLastPara="1" rIns="0" wrap="square" tIns="0">
            <a:spAutoFit/>
          </a:bodyPr>
          <a:lstStyle/>
          <a:p>
            <a:pPr indent="0" lvl="1" marL="0" marR="0" rtl="0" algn="just">
              <a:lnSpc>
                <a:spcPct val="115000"/>
              </a:lnSpc>
              <a:spcBef>
                <a:spcPts val="0"/>
              </a:spcBef>
              <a:spcAft>
                <a:spcPts val="0"/>
              </a:spcAft>
              <a:buNone/>
            </a:pPr>
            <a:r>
              <a:rPr b="0" i="0" lang="en-US" sz="1800" u="none" cap="none" strike="noStrike">
                <a:solidFill>
                  <a:srgbClr val="000000"/>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65" name="Google Shape;265;p15"/>
          <p:cNvSpPr txBox="1"/>
          <p:nvPr/>
        </p:nvSpPr>
        <p:spPr>
          <a:xfrm>
            <a:off x="484718" y="1549704"/>
            <a:ext cx="5773938"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FF0000"/>
                </a:solidFill>
                <a:latin typeface="DM Sans"/>
                <a:ea typeface="DM Sans"/>
                <a:cs typeface="DM Sans"/>
                <a:sym typeface="DM Sans"/>
              </a:rPr>
              <a:t>STORY TWO</a:t>
            </a:r>
            <a:endParaRPr/>
          </a:p>
        </p:txBody>
      </p:sp>
      <p:sp>
        <p:nvSpPr>
          <p:cNvPr id="266" name="Google Shape;266;p15"/>
          <p:cNvSpPr txBox="1"/>
          <p:nvPr/>
        </p:nvSpPr>
        <p:spPr>
          <a:xfrm>
            <a:off x="484718" y="1945309"/>
            <a:ext cx="5773938" cy="306705"/>
          </a:xfrm>
          <a:prstGeom prst="rect">
            <a:avLst/>
          </a:prstGeom>
          <a:noFill/>
          <a:ln>
            <a:noFill/>
          </a:ln>
        </p:spPr>
        <p:txBody>
          <a:bodyPr anchorCtr="0" anchor="t" bIns="0" lIns="0" spcFirstLastPara="1" rIns="0" wrap="square" tIns="0">
            <a:spAutoFit/>
          </a:bodyPr>
          <a:lstStyle/>
          <a:p>
            <a:pPr indent="0" lvl="1" marL="0" marR="0" rtl="0" algn="just">
              <a:lnSpc>
                <a:spcPct val="140000"/>
              </a:lnSpc>
              <a:spcBef>
                <a:spcPts val="0"/>
              </a:spcBef>
              <a:spcAft>
                <a:spcPts val="0"/>
              </a:spcAft>
              <a:buNone/>
            </a:pPr>
            <a:r>
              <a:rPr b="0" i="1" lang="en-US" sz="1800" u="none" cap="none" strike="noStrike">
                <a:solidFill>
                  <a:srgbClr val="FF0000"/>
                </a:solidFill>
                <a:latin typeface="Sansita"/>
                <a:ea typeface="Sansita"/>
                <a:cs typeface="Sansita"/>
                <a:sym typeface="Sansita"/>
              </a:rPr>
              <a:t>by John Doe</a:t>
            </a:r>
            <a:endParaRPr/>
          </a:p>
        </p:txBody>
      </p:sp>
      <p:cxnSp>
        <p:nvCxnSpPr>
          <p:cNvPr id="267" name="Google Shape;267;p15"/>
          <p:cNvCxnSpPr/>
          <p:nvPr/>
        </p:nvCxnSpPr>
        <p:spPr>
          <a:xfrm>
            <a:off x="0" y="1009650"/>
            <a:ext cx="18288000" cy="0"/>
          </a:xfrm>
          <a:prstGeom prst="straightConnector1">
            <a:avLst/>
          </a:prstGeom>
          <a:noFill/>
          <a:ln cap="flat" cmpd="sng" w="38100">
            <a:solidFill>
              <a:srgbClr val="FF0000"/>
            </a:solidFill>
            <a:prstDash val="solid"/>
            <a:round/>
            <a:headEnd len="sm" w="sm" type="none"/>
            <a:tailEnd len="sm" w="sm" type="none"/>
          </a:ln>
        </p:spPr>
      </p:cxnSp>
      <p:sp>
        <p:nvSpPr>
          <p:cNvPr id="268" name="Google Shape;268;p15"/>
          <p:cNvSpPr/>
          <p:nvPr/>
        </p:nvSpPr>
        <p:spPr>
          <a:xfrm>
            <a:off x="17234867" y="228465"/>
            <a:ext cx="761507" cy="599975"/>
          </a:xfrm>
          <a:custGeom>
            <a:rect b="b" l="l" r="r" t="t"/>
            <a:pathLst>
              <a:path extrusionOk="0" h="599975" w="761507">
                <a:moveTo>
                  <a:pt x="0" y="0"/>
                </a:moveTo>
                <a:lnTo>
                  <a:pt x="761507" y="0"/>
                </a:lnTo>
                <a:lnTo>
                  <a:pt x="761507" y="599976"/>
                </a:lnTo>
                <a:lnTo>
                  <a:pt x="0" y="599976"/>
                </a:lnTo>
                <a:lnTo>
                  <a:pt x="0" y="0"/>
                </a:lnTo>
                <a:close/>
              </a:path>
            </a:pathLst>
          </a:custGeom>
          <a:blipFill rotWithShape="1">
            <a:blip r:embed="rId5">
              <a:alphaModFix/>
            </a:blip>
            <a:stretch>
              <a:fillRect b="0" l="0" r="0" t="0"/>
            </a:stretch>
          </a:blipFill>
          <a:ln>
            <a:noFill/>
          </a:ln>
        </p:spPr>
      </p:sp>
      <p:sp>
        <p:nvSpPr>
          <p:cNvPr id="269" name="Google Shape;269;p15"/>
          <p:cNvSpPr txBox="1"/>
          <p:nvPr/>
        </p:nvSpPr>
        <p:spPr>
          <a:xfrm>
            <a:off x="291625" y="290600"/>
            <a:ext cx="2323800" cy="492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0000"/>
                </a:solidFill>
                <a:latin typeface="Bebas Neue"/>
                <a:ea typeface="Bebas Neue"/>
                <a:cs typeface="Bebas Neue"/>
                <a:sym typeface="Bebas Neue"/>
              </a:rPr>
              <a:t>NEWS SLIDES</a:t>
            </a:r>
            <a:endParaRPr/>
          </a:p>
        </p:txBody>
      </p:sp>
      <p:sp>
        <p:nvSpPr>
          <p:cNvPr id="270" name="Google Shape;270;p15"/>
          <p:cNvSpPr txBox="1"/>
          <p:nvPr/>
        </p:nvSpPr>
        <p:spPr>
          <a:xfrm>
            <a:off x="4446660" y="372560"/>
            <a:ext cx="15210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6">
                  <a:extLst>
                    <a:ext uri="{A12FA001-AC4F-418D-AE19-62706E023703}">
                      <ahyp:hlinkClr val="tx"/>
                    </a:ext>
                  </a:extLst>
                </a:hlinkClick>
              </a:rPr>
              <a:t>INTRODUCTION</a:t>
            </a:r>
            <a:endParaRPr>
              <a:solidFill>
                <a:srgbClr val="FF0000"/>
              </a:solidFill>
            </a:endParaRPr>
          </a:p>
        </p:txBody>
      </p:sp>
      <p:sp>
        <p:nvSpPr>
          <p:cNvPr id="271" name="Google Shape;271;p15"/>
          <p:cNvSpPr txBox="1"/>
          <p:nvPr/>
        </p:nvSpPr>
        <p:spPr>
          <a:xfrm>
            <a:off x="7393259" y="372560"/>
            <a:ext cx="1295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7">
                  <a:extLst>
                    <a:ext uri="{A12FA001-AC4F-418D-AE19-62706E023703}">
                      <ahyp:hlinkClr val="tx"/>
                    </a:ext>
                  </a:extLst>
                </a:hlinkClick>
              </a:rPr>
              <a:t>OUR STORIES</a:t>
            </a:r>
            <a:endParaRPr>
              <a:solidFill>
                <a:srgbClr val="FF0000"/>
              </a:solidFill>
            </a:endParaRPr>
          </a:p>
        </p:txBody>
      </p:sp>
      <p:sp>
        <p:nvSpPr>
          <p:cNvPr id="272" name="Google Shape;272;p15"/>
          <p:cNvSpPr txBox="1"/>
          <p:nvPr/>
        </p:nvSpPr>
        <p:spPr>
          <a:xfrm>
            <a:off x="10127219" y="372560"/>
            <a:ext cx="9978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8">
                  <a:extLst>
                    <a:ext uri="{A12FA001-AC4F-418D-AE19-62706E023703}">
                      <ahyp:hlinkClr val="tx"/>
                    </a:ext>
                  </a:extLst>
                </a:hlinkClick>
              </a:rPr>
              <a:t>ABOUT US</a:t>
            </a:r>
            <a:endParaRPr>
              <a:solidFill>
                <a:srgbClr val="FF0000"/>
              </a:solidFill>
            </a:endParaRPr>
          </a:p>
        </p:txBody>
      </p:sp>
      <p:sp>
        <p:nvSpPr>
          <p:cNvPr id="273" name="Google Shape;273;p15"/>
          <p:cNvSpPr txBox="1"/>
          <p:nvPr/>
        </p:nvSpPr>
        <p:spPr>
          <a:xfrm>
            <a:off x="12439252" y="372560"/>
            <a:ext cx="8331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9">
                  <a:extLst>
                    <a:ext uri="{A12FA001-AC4F-418D-AE19-62706E023703}">
                      <ahyp:hlinkClr val="tx"/>
                    </a:ext>
                  </a:extLst>
                </a:hlinkClick>
              </a:rPr>
              <a:t>CREDITS</a:t>
            </a:r>
            <a:endParaRPr>
              <a:solidFill>
                <a:srgbClr val="FF0000"/>
              </a:solidFill>
            </a:endParaRPr>
          </a:p>
        </p:txBody>
      </p:sp>
      <p:sp>
        <p:nvSpPr>
          <p:cNvPr id="274" name="Google Shape;274;p15"/>
          <p:cNvSpPr txBox="1"/>
          <p:nvPr/>
        </p:nvSpPr>
        <p:spPr>
          <a:xfrm>
            <a:off x="14608856" y="372560"/>
            <a:ext cx="1179600" cy="2460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1" i="0" lang="en-US" sz="1599" cap="none" strike="noStrike">
                <a:solidFill>
                  <a:srgbClr val="FF0000"/>
                </a:solidFill>
                <a:uFill>
                  <a:noFill/>
                </a:uFill>
                <a:latin typeface="DM Sans"/>
                <a:ea typeface="DM Sans"/>
                <a:cs typeface="DM Sans"/>
                <a:sym typeface="DM Sans"/>
                <a:hlinkClick action="ppaction://hlinksldjump" r:id="rId10">
                  <a:extLst>
                    <a:ext uri="{A12FA001-AC4F-418D-AE19-62706E023703}">
                      <ahyp:hlinkClr val="tx"/>
                    </a:ext>
                  </a:extLst>
                </a:hlinkClick>
              </a:rPr>
              <a:t>RESOURCES</a:t>
            </a:r>
            <a:endParaRPr>
              <a:solidFill>
                <a:srgbClr val="FF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UI/UX Design News Slide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