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10287000" cx="18288000"/>
  <p:notesSz cx="6858000" cy="9144000"/>
  <p:embeddedFontLst>
    <p:embeddedFont>
      <p:font typeface="Staatliches"/>
      <p:regular r:id="rId24"/>
    </p:embeddedFont>
    <p:embeddedFont>
      <p:font typeface="Arimo"/>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Staatliches-regular.fntdata"/><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rimo-bold.fntdata"/><Relationship Id="rId25" Type="http://schemas.openxmlformats.org/officeDocument/2006/relationships/font" Target="fonts/Arimo-regular.fntdata"/><Relationship Id="rId28" Type="http://schemas.openxmlformats.org/officeDocument/2006/relationships/font" Target="fonts/Arimo-boldItalic.fntdata"/><Relationship Id="rId27" Type="http://schemas.openxmlformats.org/officeDocument/2006/relationships/font" Target="fonts/Arimo-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slide" Target="/ppt/slides/slide3.xml"/><Relationship Id="rId4" Type="http://schemas.openxmlformats.org/officeDocument/2006/relationships/slide" Target="/ppt/slides/slide7.xml"/><Relationship Id="rId5" Type="http://schemas.openxmlformats.org/officeDocument/2006/relationships/slide" Target="/ppt/slides/slide11.xml"/><Relationship Id="rId6" Type="http://schemas.openxmlformats.org/officeDocument/2006/relationships/slide" Target="/ppt/slides/slide18.xml"/><Relationship Id="rId7" Type="http://schemas.openxmlformats.org/officeDocument/2006/relationships/slide" Target="/ppt/slides/slide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0" name="Shape 70"/>
        <p:cNvGrpSpPr/>
        <p:nvPr/>
      </p:nvGrpSpPr>
      <p:grpSpPr>
        <a:xfrm>
          <a:off x="0" y="0"/>
          <a:ext cx="0" cy="0"/>
          <a:chOff x="0" y="0"/>
          <a:chExt cx="0" cy="0"/>
        </a:xfrm>
      </p:grpSpPr>
      <p:sp>
        <p:nvSpPr>
          <p:cNvPr id="71" name="Google Shape;71;p11"/>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11"/>
          <p:cNvSpPr/>
          <p:nvPr>
            <p:ph idx="2" type="pic"/>
          </p:nvPr>
        </p:nvSpPr>
        <p:spPr>
          <a:xfrm>
            <a:off x="1792288" y="612775"/>
            <a:ext cx="5486400" cy="4114800"/>
          </a:xfrm>
          <a:prstGeom prst="rect">
            <a:avLst/>
          </a:prstGeom>
          <a:noFill/>
          <a:ln>
            <a:noFill/>
          </a:ln>
        </p:spPr>
      </p:sp>
      <p:sp>
        <p:nvSpPr>
          <p:cNvPr id="73" name="Google Shape;73;p11"/>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74" name="Google Shape;74;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7" name="Shape 77"/>
        <p:cNvGrpSpPr/>
        <p:nvPr/>
      </p:nvGrpSpPr>
      <p:grpSpPr>
        <a:xfrm>
          <a:off x="0" y="0"/>
          <a:ext cx="0" cy="0"/>
          <a:chOff x="0" y="0"/>
          <a:chExt cx="0" cy="0"/>
        </a:xfrm>
      </p:grpSpPr>
      <p:sp>
        <p:nvSpPr>
          <p:cNvPr id="78" name="Google Shape;78;p1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12"/>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0" name="Google Shape;80;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3" name="Shape 83"/>
        <p:cNvGrpSpPr/>
        <p:nvPr/>
      </p:nvGrpSpPr>
      <p:grpSpPr>
        <a:xfrm>
          <a:off x="0" y="0"/>
          <a:ext cx="0" cy="0"/>
          <a:chOff x="0" y="0"/>
          <a:chExt cx="0" cy="0"/>
        </a:xfrm>
      </p:grpSpPr>
      <p:sp>
        <p:nvSpPr>
          <p:cNvPr id="84" name="Google Shape;84;p13"/>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 name="Google Shape;85;p13"/>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6" name="Google Shape;86;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5" name="Shape 15"/>
        <p:cNvGrpSpPr/>
        <p:nvPr/>
      </p:nvGrpSpPr>
      <p:grpSpPr>
        <a:xfrm>
          <a:off x="0" y="0"/>
          <a:ext cx="0" cy="0"/>
          <a:chOff x="0" y="0"/>
          <a:chExt cx="0" cy="0"/>
        </a:xfrm>
      </p:grpSpPr>
      <p:cxnSp>
        <p:nvCxnSpPr>
          <p:cNvPr id="16" name="Google Shape;16;p3"/>
          <p:cNvCxnSpPr/>
          <p:nvPr/>
        </p:nvCxnSpPr>
        <p:spPr>
          <a:xfrm>
            <a:off x="0" y="1009650"/>
            <a:ext cx="18288000" cy="0"/>
          </a:xfrm>
          <a:prstGeom prst="straightConnector1">
            <a:avLst/>
          </a:prstGeom>
          <a:noFill/>
          <a:ln cap="flat" cmpd="sng" w="38100">
            <a:solidFill>
              <a:srgbClr val="015CF1"/>
            </a:solidFill>
            <a:prstDash val="solid"/>
            <a:round/>
            <a:headEnd len="sm" w="sm" type="none"/>
            <a:tailEnd len="sm" w="sm" type="none"/>
          </a:ln>
        </p:spPr>
      </p:cxnSp>
      <p:sp>
        <p:nvSpPr>
          <p:cNvPr id="17" name="Google Shape;17;p3"/>
          <p:cNvSpPr/>
          <p:nvPr/>
        </p:nvSpPr>
        <p:spPr>
          <a:xfrm>
            <a:off x="17234867" y="228465"/>
            <a:ext cx="761507" cy="599975"/>
          </a:xfrm>
          <a:custGeom>
            <a:rect b="b" l="l" r="r" t="t"/>
            <a:pathLst>
              <a:path extrusionOk="0" h="599975" w="761507">
                <a:moveTo>
                  <a:pt x="0" y="0"/>
                </a:moveTo>
                <a:lnTo>
                  <a:pt x="761507" y="0"/>
                </a:lnTo>
                <a:lnTo>
                  <a:pt x="761507" y="599976"/>
                </a:lnTo>
                <a:lnTo>
                  <a:pt x="0" y="599976"/>
                </a:lnTo>
                <a:lnTo>
                  <a:pt x="0" y="0"/>
                </a:lnTo>
                <a:close/>
              </a:path>
            </a:pathLst>
          </a:custGeom>
          <a:blipFill rotWithShape="1">
            <a:blip r:embed="rId2">
              <a:alphaModFix/>
            </a:blip>
            <a:stretch>
              <a:fillRect b="0" l="0" r="0" t="0"/>
            </a:stretch>
          </a:blipFill>
          <a:ln>
            <a:noFill/>
          </a:ln>
        </p:spPr>
      </p:sp>
      <p:sp>
        <p:nvSpPr>
          <p:cNvPr id="18" name="Google Shape;18;p3"/>
          <p:cNvSpPr txBox="1"/>
          <p:nvPr/>
        </p:nvSpPr>
        <p:spPr>
          <a:xfrm>
            <a:off x="291625" y="230950"/>
            <a:ext cx="3088800" cy="492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200" cap="none" strike="noStrike">
                <a:solidFill>
                  <a:srgbClr val="015CF1"/>
                </a:solidFill>
                <a:uFill>
                  <a:noFill/>
                </a:uFill>
                <a:latin typeface="Staatliches"/>
                <a:ea typeface="Staatliches"/>
                <a:cs typeface="Staatliches"/>
                <a:sym typeface="Staatliches"/>
                <a:hlinkClick>
                  <a:extLst>
                    <a:ext uri="{A12FA001-AC4F-418D-AE19-62706E023703}">
                      <ahyp:hlinkClr val="tx"/>
                    </a:ext>
                  </a:extLst>
                </a:hlinkClick>
              </a:rPr>
              <a:t>ONLINE NEWSPAPER</a:t>
            </a:r>
            <a:endParaRPr>
              <a:solidFill>
                <a:srgbClr val="015CF1"/>
              </a:solidFill>
            </a:endParaRPr>
          </a:p>
        </p:txBody>
      </p:sp>
      <p:sp>
        <p:nvSpPr>
          <p:cNvPr id="19" name="Google Shape;19;p3"/>
          <p:cNvSpPr txBox="1"/>
          <p:nvPr/>
        </p:nvSpPr>
        <p:spPr>
          <a:xfrm>
            <a:off x="4234951" y="363025"/>
            <a:ext cx="19446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015CF1"/>
                </a:solidFill>
                <a:uFill>
                  <a:noFill/>
                </a:uFill>
                <a:latin typeface="Arimo"/>
                <a:ea typeface="Arimo"/>
                <a:cs typeface="Arimo"/>
                <a:sym typeface="Arimo"/>
                <a:hlinkClick action="ppaction://hlinksldjump" r:id="rId3">
                  <a:extLst>
                    <a:ext uri="{A12FA001-AC4F-418D-AE19-62706E023703}">
                      <ahyp:hlinkClr val="tx"/>
                    </a:ext>
                  </a:extLst>
                </a:hlinkClick>
              </a:rPr>
              <a:t>INTRODUCTION</a:t>
            </a:r>
            <a:endParaRPr b="1">
              <a:solidFill>
                <a:srgbClr val="015CF1"/>
              </a:solidFill>
            </a:endParaRPr>
          </a:p>
        </p:txBody>
      </p:sp>
      <p:sp>
        <p:nvSpPr>
          <p:cNvPr id="20" name="Google Shape;20;p3"/>
          <p:cNvSpPr txBox="1"/>
          <p:nvPr/>
        </p:nvSpPr>
        <p:spPr>
          <a:xfrm>
            <a:off x="7099800" y="363025"/>
            <a:ext cx="18819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015CF1"/>
                </a:solidFill>
                <a:uFill>
                  <a:noFill/>
                </a:uFill>
                <a:latin typeface="Arimo"/>
                <a:ea typeface="Arimo"/>
                <a:cs typeface="Arimo"/>
                <a:sym typeface="Arimo"/>
                <a:hlinkClick action="ppaction://hlinksldjump" r:id="rId4">
                  <a:extLst>
                    <a:ext uri="{A12FA001-AC4F-418D-AE19-62706E023703}">
                      <ahyp:hlinkClr val="tx"/>
                    </a:ext>
                  </a:extLst>
                </a:hlinkClick>
              </a:rPr>
              <a:t>OUR STORIES</a:t>
            </a:r>
            <a:endParaRPr b="1">
              <a:solidFill>
                <a:srgbClr val="015CF1"/>
              </a:solidFill>
            </a:endParaRPr>
          </a:p>
        </p:txBody>
      </p:sp>
      <p:sp>
        <p:nvSpPr>
          <p:cNvPr id="21" name="Google Shape;21;p3"/>
          <p:cNvSpPr txBox="1"/>
          <p:nvPr/>
        </p:nvSpPr>
        <p:spPr>
          <a:xfrm>
            <a:off x="9744823" y="363025"/>
            <a:ext cx="17625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015CF1"/>
                </a:solidFill>
                <a:uFill>
                  <a:noFill/>
                </a:uFill>
                <a:latin typeface="Arimo"/>
                <a:ea typeface="Arimo"/>
                <a:cs typeface="Arimo"/>
                <a:sym typeface="Arimo"/>
                <a:hlinkClick action="ppaction://hlinksldjump" r:id="rId5">
                  <a:extLst>
                    <a:ext uri="{A12FA001-AC4F-418D-AE19-62706E023703}">
                      <ahyp:hlinkClr val="tx"/>
                    </a:ext>
                  </a:extLst>
                </a:hlinkClick>
              </a:rPr>
              <a:t>ABOUT US</a:t>
            </a:r>
            <a:endParaRPr b="1">
              <a:solidFill>
                <a:srgbClr val="015CF1"/>
              </a:solidFill>
            </a:endParaRPr>
          </a:p>
        </p:txBody>
      </p:sp>
      <p:sp>
        <p:nvSpPr>
          <p:cNvPr id="22" name="Google Shape;22;p3"/>
          <p:cNvSpPr txBox="1"/>
          <p:nvPr/>
        </p:nvSpPr>
        <p:spPr>
          <a:xfrm>
            <a:off x="11974609" y="363025"/>
            <a:ext cx="17625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015CF1"/>
                </a:solidFill>
                <a:uFill>
                  <a:noFill/>
                </a:uFill>
                <a:latin typeface="Arimo"/>
                <a:ea typeface="Arimo"/>
                <a:cs typeface="Arimo"/>
                <a:sym typeface="Arimo"/>
                <a:hlinkClick action="ppaction://hlinksldjump" r:id="rId6">
                  <a:extLst>
                    <a:ext uri="{A12FA001-AC4F-418D-AE19-62706E023703}">
                      <ahyp:hlinkClr val="tx"/>
                    </a:ext>
                  </a:extLst>
                </a:hlinkClick>
              </a:rPr>
              <a:t>CREDITS</a:t>
            </a:r>
            <a:endParaRPr b="1">
              <a:solidFill>
                <a:srgbClr val="015CF1"/>
              </a:solidFill>
            </a:endParaRPr>
          </a:p>
        </p:txBody>
      </p:sp>
      <p:sp>
        <p:nvSpPr>
          <p:cNvPr id="23" name="Google Shape;23;p3"/>
          <p:cNvSpPr txBox="1"/>
          <p:nvPr/>
        </p:nvSpPr>
        <p:spPr>
          <a:xfrm>
            <a:off x="14161499" y="363025"/>
            <a:ext cx="20742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015CF1"/>
                </a:solidFill>
                <a:uFill>
                  <a:noFill/>
                </a:uFill>
                <a:latin typeface="Arimo"/>
                <a:ea typeface="Arimo"/>
                <a:cs typeface="Arimo"/>
                <a:sym typeface="Arimo"/>
                <a:hlinkClick action="ppaction://hlinksldjump" r:id="rId7">
                  <a:extLst>
                    <a:ext uri="{A12FA001-AC4F-418D-AE19-62706E023703}">
                      <ahyp:hlinkClr val="tx"/>
                    </a:ext>
                  </a:extLst>
                </a:hlinkClick>
              </a:rPr>
              <a:t>RESOURCES</a:t>
            </a:r>
            <a:endParaRPr b="1">
              <a:solidFill>
                <a:srgbClr val="015CF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4" name="Shape 24"/>
        <p:cNvGrpSpPr/>
        <p:nvPr/>
      </p:nvGrpSpPr>
      <p:grpSpPr>
        <a:xfrm>
          <a:off x="0" y="0"/>
          <a:ext cx="0" cy="0"/>
          <a:chOff x="0" y="0"/>
          <a:chExt cx="0" cy="0"/>
        </a:xfrm>
      </p:grpSpPr>
      <p:sp>
        <p:nvSpPr>
          <p:cNvPr id="25" name="Google Shape;25;p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7" name="Google Shape;27;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 name="Shape 30"/>
        <p:cNvGrpSpPr/>
        <p:nvPr/>
      </p:nvGrpSpPr>
      <p:grpSpPr>
        <a:xfrm>
          <a:off x="0" y="0"/>
          <a:ext cx="0" cy="0"/>
          <a:chOff x="0" y="0"/>
          <a:chExt cx="0" cy="0"/>
        </a:xfrm>
      </p:grpSpPr>
      <p:sp>
        <p:nvSpPr>
          <p:cNvPr id="31" name="Google Shape;31;p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3" name="Google Shape;33;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6"/>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6"/>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9" name="Google Shape;39;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7"/>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5" name="Google Shape;45;p7"/>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52" name="Google Shape;52;p8"/>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3" name="Google Shape;53;p8"/>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54" name="Google Shape;54;p8"/>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5" name="Google Shape;55;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8" name="Shape 58"/>
        <p:cNvGrpSpPr/>
        <p:nvPr/>
      </p:nvGrpSpPr>
      <p:grpSpPr>
        <a:xfrm>
          <a:off x="0" y="0"/>
          <a:ext cx="0" cy="0"/>
          <a:chOff x="0" y="0"/>
          <a:chExt cx="0" cy="0"/>
        </a:xfrm>
      </p:grpSpPr>
      <p:sp>
        <p:nvSpPr>
          <p:cNvPr id="59" name="Google Shape;59;p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3" name="Shape 63"/>
        <p:cNvGrpSpPr/>
        <p:nvPr/>
      </p:nvGrpSpPr>
      <p:grpSpPr>
        <a:xfrm>
          <a:off x="0" y="0"/>
          <a:ext cx="0" cy="0"/>
          <a:chOff x="0" y="0"/>
          <a:chExt cx="0" cy="0"/>
        </a:xfrm>
      </p:grpSpPr>
      <p:sp>
        <p:nvSpPr>
          <p:cNvPr id="64" name="Google Shape;64;p10"/>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 name="Google Shape;65;p10"/>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6" name="Google Shape;66;p10"/>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7" name="Google Shape;67;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rgbClr val="015CF1"/>
              </a:buClr>
              <a:buSzPts val="4400"/>
              <a:buFont typeface="Arimo"/>
              <a:buNone/>
              <a:defRPr b="1" i="0" sz="4400" u="none" cap="none" strike="noStrike">
                <a:solidFill>
                  <a:srgbClr val="015CF1"/>
                </a:solidFill>
                <a:latin typeface="Arimo"/>
                <a:ea typeface="Arimo"/>
                <a:cs typeface="Arimo"/>
                <a:sym typeface="Arimo"/>
              </a:defRPr>
            </a:lvl1pPr>
            <a:lvl2pPr lvl="1">
              <a:spcBef>
                <a:spcPts val="0"/>
              </a:spcBef>
              <a:spcAft>
                <a:spcPts val="0"/>
              </a:spcAft>
              <a:buClr>
                <a:srgbClr val="015CF1"/>
              </a:buClr>
              <a:buSzPts val="1400"/>
              <a:buNone/>
              <a:defRPr sz="1800">
                <a:solidFill>
                  <a:srgbClr val="015CF1"/>
                </a:solidFill>
              </a:defRPr>
            </a:lvl2pPr>
            <a:lvl3pPr lvl="2">
              <a:spcBef>
                <a:spcPts val="0"/>
              </a:spcBef>
              <a:spcAft>
                <a:spcPts val="0"/>
              </a:spcAft>
              <a:buClr>
                <a:srgbClr val="015CF1"/>
              </a:buClr>
              <a:buSzPts val="1400"/>
              <a:buNone/>
              <a:defRPr sz="1800">
                <a:solidFill>
                  <a:srgbClr val="015CF1"/>
                </a:solidFill>
              </a:defRPr>
            </a:lvl3pPr>
            <a:lvl4pPr lvl="3">
              <a:spcBef>
                <a:spcPts val="0"/>
              </a:spcBef>
              <a:spcAft>
                <a:spcPts val="0"/>
              </a:spcAft>
              <a:buClr>
                <a:srgbClr val="015CF1"/>
              </a:buClr>
              <a:buSzPts val="1400"/>
              <a:buNone/>
              <a:defRPr sz="1800">
                <a:solidFill>
                  <a:srgbClr val="015CF1"/>
                </a:solidFill>
              </a:defRPr>
            </a:lvl4pPr>
            <a:lvl5pPr lvl="4">
              <a:spcBef>
                <a:spcPts val="0"/>
              </a:spcBef>
              <a:spcAft>
                <a:spcPts val="0"/>
              </a:spcAft>
              <a:buClr>
                <a:srgbClr val="015CF1"/>
              </a:buClr>
              <a:buSzPts val="1400"/>
              <a:buNone/>
              <a:defRPr sz="1800">
                <a:solidFill>
                  <a:srgbClr val="015CF1"/>
                </a:solidFill>
              </a:defRPr>
            </a:lvl5pPr>
            <a:lvl6pPr lvl="5">
              <a:spcBef>
                <a:spcPts val="0"/>
              </a:spcBef>
              <a:spcAft>
                <a:spcPts val="0"/>
              </a:spcAft>
              <a:buClr>
                <a:srgbClr val="015CF1"/>
              </a:buClr>
              <a:buSzPts val="1400"/>
              <a:buNone/>
              <a:defRPr sz="1800">
                <a:solidFill>
                  <a:srgbClr val="015CF1"/>
                </a:solidFill>
              </a:defRPr>
            </a:lvl6pPr>
            <a:lvl7pPr lvl="6">
              <a:spcBef>
                <a:spcPts val="0"/>
              </a:spcBef>
              <a:spcAft>
                <a:spcPts val="0"/>
              </a:spcAft>
              <a:buClr>
                <a:srgbClr val="015CF1"/>
              </a:buClr>
              <a:buSzPts val="1400"/>
              <a:buNone/>
              <a:defRPr sz="1800">
                <a:solidFill>
                  <a:srgbClr val="015CF1"/>
                </a:solidFill>
              </a:defRPr>
            </a:lvl7pPr>
            <a:lvl8pPr lvl="7">
              <a:spcBef>
                <a:spcPts val="0"/>
              </a:spcBef>
              <a:spcAft>
                <a:spcPts val="0"/>
              </a:spcAft>
              <a:buClr>
                <a:srgbClr val="015CF1"/>
              </a:buClr>
              <a:buSzPts val="1400"/>
              <a:buNone/>
              <a:defRPr sz="1800">
                <a:solidFill>
                  <a:srgbClr val="015CF1"/>
                </a:solidFill>
              </a:defRPr>
            </a:lvl8pPr>
            <a:lvl9pPr lvl="8">
              <a:spcBef>
                <a:spcPts val="0"/>
              </a:spcBef>
              <a:spcAft>
                <a:spcPts val="0"/>
              </a:spcAft>
              <a:buClr>
                <a:srgbClr val="015CF1"/>
              </a:buClr>
              <a:buSzPts val="1400"/>
              <a:buNone/>
              <a:defRPr sz="1800">
                <a:solidFill>
                  <a:srgbClr val="015CF1"/>
                </a:solidFill>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rgbClr val="015CF1"/>
              </a:buClr>
              <a:buSzPts val="3200"/>
              <a:buFont typeface="Arimo"/>
              <a:buChar char="•"/>
              <a:defRPr i="0" sz="3200" u="none" cap="none" strike="noStrike">
                <a:solidFill>
                  <a:srgbClr val="015CF1"/>
                </a:solidFill>
                <a:latin typeface="Arimo"/>
                <a:ea typeface="Arimo"/>
                <a:cs typeface="Arimo"/>
                <a:sym typeface="Arimo"/>
              </a:defRPr>
            </a:lvl1pPr>
            <a:lvl2pPr indent="-406400" lvl="1" marL="914400" marR="0" rtl="0" algn="l">
              <a:spcBef>
                <a:spcPts val="560"/>
              </a:spcBef>
              <a:spcAft>
                <a:spcPts val="0"/>
              </a:spcAft>
              <a:buClr>
                <a:schemeClr val="dk1"/>
              </a:buClr>
              <a:buSzPts val="2800"/>
              <a:buFont typeface="Arimo"/>
              <a:buChar char="–"/>
              <a:defRPr i="0" sz="2800" u="none" cap="none" strike="noStrike">
                <a:solidFill>
                  <a:schemeClr val="dk1"/>
                </a:solidFill>
                <a:latin typeface="Arimo"/>
                <a:ea typeface="Arimo"/>
                <a:cs typeface="Arimo"/>
                <a:sym typeface="Arimo"/>
              </a:defRPr>
            </a:lvl2pPr>
            <a:lvl3pPr indent="-381000" lvl="2" marL="1371600" marR="0" rtl="0" algn="l">
              <a:spcBef>
                <a:spcPts val="480"/>
              </a:spcBef>
              <a:spcAft>
                <a:spcPts val="0"/>
              </a:spcAft>
              <a:buClr>
                <a:schemeClr val="dk1"/>
              </a:buClr>
              <a:buSzPts val="2400"/>
              <a:buFont typeface="Arimo"/>
              <a:buChar char="•"/>
              <a:defRPr i="0" sz="2400" u="none" cap="none" strike="noStrike">
                <a:solidFill>
                  <a:schemeClr val="dk1"/>
                </a:solidFill>
                <a:latin typeface="Arimo"/>
                <a:ea typeface="Arimo"/>
                <a:cs typeface="Arimo"/>
                <a:sym typeface="Arimo"/>
              </a:defRPr>
            </a:lvl3pPr>
            <a:lvl4pPr indent="-355600" lvl="3" marL="1828800" marR="0" rtl="0" algn="l">
              <a:spcBef>
                <a:spcPts val="400"/>
              </a:spcBef>
              <a:spcAft>
                <a:spcPts val="0"/>
              </a:spcAft>
              <a:buClr>
                <a:schemeClr val="dk1"/>
              </a:buClr>
              <a:buSzPts val="2000"/>
              <a:buFont typeface="Arimo"/>
              <a:buChar char="–"/>
              <a:defRPr i="0" sz="2000" u="none" cap="none" strike="noStrike">
                <a:solidFill>
                  <a:schemeClr val="dk1"/>
                </a:solidFill>
                <a:latin typeface="Arimo"/>
                <a:ea typeface="Arimo"/>
                <a:cs typeface="Arimo"/>
                <a:sym typeface="Arimo"/>
              </a:defRPr>
            </a:lvl4pPr>
            <a:lvl5pPr indent="-355600" lvl="4" marL="2286000" marR="0" rtl="0" algn="l">
              <a:spcBef>
                <a:spcPts val="400"/>
              </a:spcBef>
              <a:spcAft>
                <a:spcPts val="0"/>
              </a:spcAft>
              <a:buClr>
                <a:schemeClr val="dk1"/>
              </a:buClr>
              <a:buSzPts val="2000"/>
              <a:buFont typeface="Arimo"/>
              <a:buChar char="»"/>
              <a:defRPr i="0" sz="2000" u="none" cap="none" strike="noStrike">
                <a:solidFill>
                  <a:schemeClr val="dk1"/>
                </a:solidFill>
                <a:latin typeface="Arimo"/>
                <a:ea typeface="Arimo"/>
                <a:cs typeface="Arimo"/>
                <a:sym typeface="Arimo"/>
              </a:defRPr>
            </a:lvl5pPr>
            <a:lvl6pPr indent="-355600" lvl="5" marL="2743200" marR="0" rtl="0" algn="l">
              <a:spcBef>
                <a:spcPts val="400"/>
              </a:spcBef>
              <a:spcAft>
                <a:spcPts val="0"/>
              </a:spcAft>
              <a:buClr>
                <a:schemeClr val="dk1"/>
              </a:buClr>
              <a:buSzPts val="2000"/>
              <a:buFont typeface="Arimo"/>
              <a:buChar char="•"/>
              <a:defRPr i="0" sz="2000" u="none" cap="none" strike="noStrike">
                <a:solidFill>
                  <a:schemeClr val="dk1"/>
                </a:solidFill>
                <a:latin typeface="Arimo"/>
                <a:ea typeface="Arimo"/>
                <a:cs typeface="Arimo"/>
                <a:sym typeface="Arimo"/>
              </a:defRPr>
            </a:lvl6pPr>
            <a:lvl7pPr indent="-355600" lvl="6" marL="3200400" marR="0" rtl="0" algn="l">
              <a:spcBef>
                <a:spcPts val="400"/>
              </a:spcBef>
              <a:spcAft>
                <a:spcPts val="0"/>
              </a:spcAft>
              <a:buClr>
                <a:schemeClr val="dk1"/>
              </a:buClr>
              <a:buSzPts val="2000"/>
              <a:buFont typeface="Arimo"/>
              <a:buChar char="•"/>
              <a:defRPr i="0" sz="2000" u="none" cap="none" strike="noStrike">
                <a:solidFill>
                  <a:schemeClr val="dk1"/>
                </a:solidFill>
                <a:latin typeface="Arimo"/>
                <a:ea typeface="Arimo"/>
                <a:cs typeface="Arimo"/>
                <a:sym typeface="Arimo"/>
              </a:defRPr>
            </a:lvl7pPr>
            <a:lvl8pPr indent="-355600" lvl="7" marL="3657600" marR="0" rtl="0" algn="l">
              <a:spcBef>
                <a:spcPts val="400"/>
              </a:spcBef>
              <a:spcAft>
                <a:spcPts val="0"/>
              </a:spcAft>
              <a:buClr>
                <a:schemeClr val="dk1"/>
              </a:buClr>
              <a:buSzPts val="2000"/>
              <a:buFont typeface="Arimo"/>
              <a:buChar char="•"/>
              <a:defRPr i="0" sz="2000" u="none" cap="none" strike="noStrike">
                <a:solidFill>
                  <a:schemeClr val="dk1"/>
                </a:solidFill>
                <a:latin typeface="Arimo"/>
                <a:ea typeface="Arimo"/>
                <a:cs typeface="Arimo"/>
                <a:sym typeface="Arimo"/>
              </a:defRPr>
            </a:lvl8pPr>
            <a:lvl9pPr indent="-355600" lvl="8" marL="4114800" marR="0" rtl="0" algn="l">
              <a:spcBef>
                <a:spcPts val="400"/>
              </a:spcBef>
              <a:spcAft>
                <a:spcPts val="0"/>
              </a:spcAft>
              <a:buClr>
                <a:schemeClr val="dk1"/>
              </a:buClr>
              <a:buSzPts val="2000"/>
              <a:buFont typeface="Arimo"/>
              <a:buChar char="•"/>
              <a:defRPr i="0" sz="2000" u="none" cap="none" strike="noStrike">
                <a:solidFill>
                  <a:schemeClr val="dk1"/>
                </a:solidFill>
                <a:latin typeface="Arimo"/>
                <a:ea typeface="Arimo"/>
                <a:cs typeface="Arimo"/>
                <a:sym typeface="Arimo"/>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7.png"/><Relationship Id="rId6"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png"/><Relationship Id="rId4" Type="http://schemas.openxmlformats.org/officeDocument/2006/relationships/image" Target="../media/image22.png"/><Relationship Id="rId5" Type="http://schemas.openxmlformats.org/officeDocument/2006/relationships/image" Target="../media/image30.png"/><Relationship Id="rId6"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6.png"/><Relationship Id="rId4" Type="http://schemas.openxmlformats.org/officeDocument/2006/relationships/image" Target="../media/image28.png"/><Relationship Id="rId5" Type="http://schemas.openxmlformats.org/officeDocument/2006/relationships/image" Target="../media/image27.png"/><Relationship Id="rId6"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4.png"/><Relationship Id="rId4" Type="http://schemas.openxmlformats.org/officeDocument/2006/relationships/slide" Target="/ppt/slides/slide1.xml"/><Relationship Id="rId9" Type="http://schemas.openxmlformats.org/officeDocument/2006/relationships/slide" Target="/ppt/slides/slide15.xml"/><Relationship Id="rId5" Type="http://schemas.openxmlformats.org/officeDocument/2006/relationships/slide" Target="/ppt/slides/slide3.xml"/><Relationship Id="rId6" Type="http://schemas.openxmlformats.org/officeDocument/2006/relationships/slide" Target="/ppt/slides/slide7.xml"/><Relationship Id="rId7" Type="http://schemas.openxmlformats.org/officeDocument/2006/relationships/slide" Target="/ppt/slides/slide11.xml"/><Relationship Id="rId8" Type="http://schemas.openxmlformats.org/officeDocument/2006/relationships/slide" Target="/ppt/slides/slide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38.png"/><Relationship Id="rId5" Type="http://schemas.openxmlformats.org/officeDocument/2006/relationships/image" Target="../media/image23.png"/><Relationship Id="rId6" Type="http://schemas.openxmlformats.org/officeDocument/2006/relationships/image" Target="../media/image31.png"/><Relationship Id="rId7" Type="http://schemas.openxmlformats.org/officeDocument/2006/relationships/image" Target="../media/image35.png"/><Relationship Id="rId8"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4.png"/><Relationship Id="rId4" Type="http://schemas.openxmlformats.org/officeDocument/2006/relationships/slide" Target="/ppt/slides/slide1.xml"/><Relationship Id="rId9" Type="http://schemas.openxmlformats.org/officeDocument/2006/relationships/slide" Target="/ppt/slides/slide17.xml"/><Relationship Id="rId5" Type="http://schemas.openxmlformats.org/officeDocument/2006/relationships/slide" Target="/ppt/slides/slide3.xml"/><Relationship Id="rId6" Type="http://schemas.openxmlformats.org/officeDocument/2006/relationships/slide" Target="/ppt/slides/slide7.xml"/><Relationship Id="rId7" Type="http://schemas.openxmlformats.org/officeDocument/2006/relationships/slide" Target="/ppt/slides/slide11.xml"/><Relationship Id="rId8" Type="http://schemas.openxmlformats.org/officeDocument/2006/relationships/slide" Target="/ppt/slides/slide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0.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5.jpg"/><Relationship Id="rId6" Type="http://schemas.openxmlformats.org/officeDocument/2006/relationships/image" Target="../media/image6.png"/><Relationship Id="rId7" Type="http://schemas.openxmlformats.org/officeDocument/2006/relationships/image" Target="../media/image11.png"/><Relationship Id="rId8"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pic>
        <p:nvPicPr>
          <p:cNvPr id="93" name="Google Shape;93;p14"/>
          <p:cNvPicPr preferRelativeResize="0"/>
          <p:nvPr/>
        </p:nvPicPr>
        <p:blipFill>
          <a:blip r:embed="rId3">
            <a:alphaModFix/>
          </a:blip>
          <a:stretch>
            <a:fillRect/>
          </a:stretch>
        </p:blipFill>
        <p:spPr>
          <a:xfrm>
            <a:off x="291625" y="1320325"/>
            <a:ext cx="17713326" cy="8650474"/>
          </a:xfrm>
          <a:prstGeom prst="rect">
            <a:avLst/>
          </a:prstGeom>
          <a:noFill/>
          <a:ln>
            <a:noFill/>
          </a:ln>
        </p:spPr>
      </p:pic>
      <p:grpSp>
        <p:nvGrpSpPr>
          <p:cNvPr id="94" name="Google Shape;94;p14"/>
          <p:cNvGrpSpPr/>
          <p:nvPr/>
        </p:nvGrpSpPr>
        <p:grpSpPr>
          <a:xfrm>
            <a:off x="291626" y="3861206"/>
            <a:ext cx="17704747" cy="6134167"/>
            <a:chOff x="0" y="-47625"/>
            <a:chExt cx="4662979" cy="1615583"/>
          </a:xfrm>
        </p:grpSpPr>
        <p:sp>
          <p:nvSpPr>
            <p:cNvPr id="95" name="Google Shape;95;p14"/>
            <p:cNvSpPr/>
            <p:nvPr/>
          </p:nvSpPr>
          <p:spPr>
            <a:xfrm>
              <a:off x="0" y="0"/>
              <a:ext cx="4662979" cy="1567958"/>
            </a:xfrm>
            <a:custGeom>
              <a:rect b="b" l="l" r="r" t="t"/>
              <a:pathLst>
                <a:path extrusionOk="0" h="1567958" w="4662979">
                  <a:moveTo>
                    <a:pt x="0" y="0"/>
                  </a:moveTo>
                  <a:lnTo>
                    <a:pt x="4662979" y="0"/>
                  </a:lnTo>
                  <a:lnTo>
                    <a:pt x="4662979" y="1567958"/>
                  </a:lnTo>
                  <a:lnTo>
                    <a:pt x="0" y="1567958"/>
                  </a:lnTo>
                  <a:close/>
                </a:path>
              </a:pathLst>
            </a:custGeom>
            <a:gradFill>
              <a:gsLst>
                <a:gs pos="0">
                  <a:srgbClr val="FFFFFF">
                    <a:alpha val="0"/>
                  </a:srgbClr>
                </a:gs>
                <a:gs pos="50000">
                  <a:srgbClr val="005BF1">
                    <a:alpha val="0"/>
                  </a:srgbClr>
                </a:gs>
                <a:gs pos="100000">
                  <a:srgbClr val="015CF1">
                    <a:alpha val="77254"/>
                  </a:srgbClr>
                </a:gs>
              </a:gsLst>
              <a:lin ang="5400000" scaled="0"/>
            </a:gradFill>
            <a:ln>
              <a:noFill/>
            </a:ln>
          </p:spPr>
        </p:sp>
        <p:sp>
          <p:nvSpPr>
            <p:cNvPr id="96" name="Google Shape;96;p14"/>
            <p:cNvSpPr txBox="1"/>
            <p:nvPr/>
          </p:nvSpPr>
          <p:spPr>
            <a:xfrm>
              <a:off x="0" y="-47625"/>
              <a:ext cx="4662979" cy="161558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7" name="Google Shape;97;p14"/>
          <p:cNvSpPr txBox="1"/>
          <p:nvPr/>
        </p:nvSpPr>
        <p:spPr>
          <a:xfrm>
            <a:off x="863126" y="8571069"/>
            <a:ext cx="63762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FFFFFF"/>
                </a:solidFill>
                <a:latin typeface="Arimo"/>
                <a:ea typeface="Arimo"/>
                <a:cs typeface="Arimo"/>
                <a:sym typeface="Arimo"/>
              </a:rPr>
              <a:t>A NEW ONLINE</a:t>
            </a:r>
            <a:endParaRPr/>
          </a:p>
          <a:p>
            <a:pPr indent="0" lvl="0" marL="0" marR="0" rtl="0" algn="l">
              <a:lnSpc>
                <a:spcPct val="100000"/>
              </a:lnSpc>
              <a:spcBef>
                <a:spcPts val="0"/>
              </a:spcBef>
              <a:spcAft>
                <a:spcPts val="0"/>
              </a:spcAft>
              <a:buNone/>
            </a:pPr>
            <a:r>
              <a:rPr b="0" i="0" lang="en-US" sz="3200" u="none" cap="none" strike="noStrike">
                <a:solidFill>
                  <a:srgbClr val="FFFFFF"/>
                </a:solidFill>
                <a:latin typeface="Arimo"/>
                <a:ea typeface="Arimo"/>
                <a:cs typeface="Arimo"/>
                <a:sym typeface="Arimo"/>
              </a:rPr>
              <a:t>NEWSPAPER BUSINESS PLAN</a:t>
            </a:r>
            <a:endParaRPr/>
          </a:p>
        </p:txBody>
      </p:sp>
      <p:sp>
        <p:nvSpPr>
          <p:cNvPr id="98" name="Google Shape;98;p14"/>
          <p:cNvSpPr txBox="1"/>
          <p:nvPr/>
        </p:nvSpPr>
        <p:spPr>
          <a:xfrm>
            <a:off x="8275473" y="8626949"/>
            <a:ext cx="3640200" cy="83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FFFFFF"/>
                </a:solidFill>
                <a:latin typeface="Arimo"/>
                <a:ea typeface="Arimo"/>
                <a:cs typeface="Arimo"/>
                <a:sym typeface="Arimo"/>
              </a:rPr>
              <a:t>A multi-purpose professional presentation in the style of an online newspaper company.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id="227" name="Google Shape;227;p23"/>
          <p:cNvPicPr preferRelativeResize="0"/>
          <p:nvPr/>
        </p:nvPicPr>
        <p:blipFill>
          <a:blip r:embed="rId3">
            <a:alphaModFix/>
          </a:blip>
          <a:stretch>
            <a:fillRect/>
          </a:stretch>
        </p:blipFill>
        <p:spPr>
          <a:xfrm>
            <a:off x="12489275" y="5947530"/>
            <a:ext cx="5507100" cy="4047845"/>
          </a:xfrm>
          <a:prstGeom prst="rect">
            <a:avLst/>
          </a:prstGeom>
          <a:noFill/>
          <a:ln>
            <a:noFill/>
          </a:ln>
        </p:spPr>
      </p:pic>
      <p:pic>
        <p:nvPicPr>
          <p:cNvPr id="228" name="Google Shape;228;p23"/>
          <p:cNvPicPr preferRelativeResize="0"/>
          <p:nvPr/>
        </p:nvPicPr>
        <p:blipFill>
          <a:blip r:embed="rId4">
            <a:alphaModFix/>
          </a:blip>
          <a:stretch>
            <a:fillRect/>
          </a:stretch>
        </p:blipFill>
        <p:spPr>
          <a:xfrm>
            <a:off x="291625" y="5947530"/>
            <a:ext cx="5507100" cy="4047845"/>
          </a:xfrm>
          <a:prstGeom prst="rect">
            <a:avLst/>
          </a:prstGeom>
          <a:noFill/>
          <a:ln>
            <a:noFill/>
          </a:ln>
        </p:spPr>
      </p:pic>
      <p:pic>
        <p:nvPicPr>
          <p:cNvPr id="229" name="Google Shape;229;p23"/>
          <p:cNvPicPr preferRelativeResize="0"/>
          <p:nvPr/>
        </p:nvPicPr>
        <p:blipFill>
          <a:blip r:embed="rId5">
            <a:alphaModFix/>
          </a:blip>
          <a:stretch>
            <a:fillRect/>
          </a:stretch>
        </p:blipFill>
        <p:spPr>
          <a:xfrm>
            <a:off x="12489300" y="1371600"/>
            <a:ext cx="5507076" cy="4047828"/>
          </a:xfrm>
          <a:prstGeom prst="rect">
            <a:avLst/>
          </a:prstGeom>
          <a:noFill/>
          <a:ln>
            <a:noFill/>
          </a:ln>
        </p:spPr>
      </p:pic>
      <p:pic>
        <p:nvPicPr>
          <p:cNvPr id="230" name="Google Shape;230;p23"/>
          <p:cNvPicPr preferRelativeResize="0"/>
          <p:nvPr/>
        </p:nvPicPr>
        <p:blipFill>
          <a:blip r:embed="rId6">
            <a:alphaModFix/>
          </a:blip>
          <a:stretch>
            <a:fillRect/>
          </a:stretch>
        </p:blipFill>
        <p:spPr>
          <a:xfrm>
            <a:off x="6390450" y="1371600"/>
            <a:ext cx="5507100" cy="4047845"/>
          </a:xfrm>
          <a:prstGeom prst="rect">
            <a:avLst/>
          </a:prstGeom>
          <a:noFill/>
          <a:ln>
            <a:noFill/>
          </a:ln>
        </p:spPr>
      </p:pic>
      <p:sp>
        <p:nvSpPr>
          <p:cNvPr id="231" name="Google Shape;231;p23"/>
          <p:cNvSpPr txBox="1"/>
          <p:nvPr/>
        </p:nvSpPr>
        <p:spPr>
          <a:xfrm>
            <a:off x="291626" y="1282226"/>
            <a:ext cx="5694289" cy="13716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8799" u="none" cap="none" strike="noStrike">
                <a:solidFill>
                  <a:srgbClr val="015CF1"/>
                </a:solidFill>
                <a:latin typeface="Arimo"/>
                <a:ea typeface="Arimo"/>
                <a:cs typeface="Arimo"/>
                <a:sym typeface="Arimo"/>
              </a:rPr>
              <a:t>GALLERY</a:t>
            </a:r>
            <a:endParaRPr/>
          </a:p>
        </p:txBody>
      </p:sp>
      <p:sp>
        <p:nvSpPr>
          <p:cNvPr id="232" name="Google Shape;232;p23"/>
          <p:cNvSpPr txBox="1"/>
          <p:nvPr/>
        </p:nvSpPr>
        <p:spPr>
          <a:xfrm>
            <a:off x="291626" y="2815751"/>
            <a:ext cx="5289901" cy="1897380"/>
          </a:xfrm>
          <a:prstGeom prst="rect">
            <a:avLst/>
          </a:prstGeom>
          <a:noFill/>
          <a:ln>
            <a:noFill/>
          </a:ln>
        </p:spPr>
        <p:txBody>
          <a:bodyPr anchorCtr="0" anchor="t" bIns="0" lIns="0" spcFirstLastPara="1" rIns="0" wrap="square" tIns="0">
            <a:spAutoFit/>
          </a:bodyPr>
          <a:lstStyle/>
          <a:p>
            <a:pPr indent="0" lvl="1" marL="0" marR="0" rtl="0" algn="just">
              <a:lnSpc>
                <a:spcPct val="140000"/>
              </a:lnSpc>
              <a:spcBef>
                <a:spcPts val="0"/>
              </a:spcBef>
              <a:spcAft>
                <a:spcPts val="0"/>
              </a:spcAft>
              <a:buNone/>
            </a:pPr>
            <a:r>
              <a:rPr b="0" i="0" lang="en-US" sz="1800" u="none" cap="none" strike="noStrike">
                <a:solidFill>
                  <a:srgbClr val="000000"/>
                </a:solidFill>
                <a:latin typeface="Arimo"/>
                <a:ea typeface="Arimo"/>
                <a:cs typeface="Arimo"/>
                <a:sym typeface="Arimo"/>
              </a:rPr>
              <a:t>Presentations are communication tools that can be used as demonstrations, lectures, speeches, reports, and more. It is mostly presented before an audience. It serves a variety of purposes, making presentations powerful tools for convincing and teaching.</a:t>
            </a:r>
            <a:endParaRPr/>
          </a:p>
        </p:txBody>
      </p:sp>
      <p:pic>
        <p:nvPicPr>
          <p:cNvPr id="233" name="Google Shape;233;p23"/>
          <p:cNvPicPr preferRelativeResize="0"/>
          <p:nvPr/>
        </p:nvPicPr>
        <p:blipFill>
          <a:blip r:embed="rId4">
            <a:alphaModFix/>
          </a:blip>
          <a:stretch>
            <a:fillRect/>
          </a:stretch>
        </p:blipFill>
        <p:spPr>
          <a:xfrm>
            <a:off x="6390463" y="5947530"/>
            <a:ext cx="5507100" cy="4047845"/>
          </a:xfrm>
          <a:prstGeom prst="rect">
            <a:avLst/>
          </a:prstGeom>
          <a:noFill/>
          <a:ln>
            <a:noFill/>
          </a:ln>
        </p:spPr>
      </p:pic>
      <p:cxnSp>
        <p:nvCxnSpPr>
          <p:cNvPr id="234" name="Google Shape;234;p23"/>
          <p:cNvCxnSpPr/>
          <p:nvPr/>
        </p:nvCxnSpPr>
        <p:spPr>
          <a:xfrm>
            <a:off x="0" y="1009650"/>
            <a:ext cx="18288000" cy="0"/>
          </a:xfrm>
          <a:prstGeom prst="straightConnector1">
            <a:avLst/>
          </a:prstGeom>
          <a:noFill/>
          <a:ln cap="flat" cmpd="sng" w="38100">
            <a:solidFill>
              <a:srgbClr val="015CF1"/>
            </a:solidFill>
            <a:prstDash val="solid"/>
            <a:round/>
            <a:headEnd len="sm" w="sm" type="none"/>
            <a:tailEnd len="sm" w="sm"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id="239" name="Google Shape;239;p24"/>
          <p:cNvPicPr preferRelativeResize="0"/>
          <p:nvPr/>
        </p:nvPicPr>
        <p:blipFill>
          <a:blip r:embed="rId3">
            <a:alphaModFix/>
          </a:blip>
          <a:stretch>
            <a:fillRect/>
          </a:stretch>
        </p:blipFill>
        <p:spPr>
          <a:xfrm>
            <a:off x="283059" y="1320325"/>
            <a:ext cx="17713316" cy="8675050"/>
          </a:xfrm>
          <a:prstGeom prst="rect">
            <a:avLst/>
          </a:prstGeom>
          <a:noFill/>
          <a:ln>
            <a:noFill/>
          </a:ln>
        </p:spPr>
      </p:pic>
      <p:grpSp>
        <p:nvGrpSpPr>
          <p:cNvPr id="240" name="Google Shape;240;p24"/>
          <p:cNvGrpSpPr/>
          <p:nvPr/>
        </p:nvGrpSpPr>
        <p:grpSpPr>
          <a:xfrm>
            <a:off x="291626" y="3861206"/>
            <a:ext cx="17704747" cy="6134167"/>
            <a:chOff x="0" y="-47625"/>
            <a:chExt cx="4662979" cy="1615583"/>
          </a:xfrm>
        </p:grpSpPr>
        <p:sp>
          <p:nvSpPr>
            <p:cNvPr id="241" name="Google Shape;241;p24"/>
            <p:cNvSpPr/>
            <p:nvPr/>
          </p:nvSpPr>
          <p:spPr>
            <a:xfrm>
              <a:off x="0" y="0"/>
              <a:ext cx="4662979" cy="1567958"/>
            </a:xfrm>
            <a:custGeom>
              <a:rect b="b" l="l" r="r" t="t"/>
              <a:pathLst>
                <a:path extrusionOk="0" h="1567958" w="4662979">
                  <a:moveTo>
                    <a:pt x="0" y="0"/>
                  </a:moveTo>
                  <a:lnTo>
                    <a:pt x="4662979" y="0"/>
                  </a:lnTo>
                  <a:lnTo>
                    <a:pt x="4662979" y="1567958"/>
                  </a:lnTo>
                  <a:lnTo>
                    <a:pt x="0" y="1567958"/>
                  </a:lnTo>
                  <a:close/>
                </a:path>
              </a:pathLst>
            </a:custGeom>
            <a:gradFill>
              <a:gsLst>
                <a:gs pos="0">
                  <a:srgbClr val="FFFFFF">
                    <a:alpha val="0"/>
                  </a:srgbClr>
                </a:gs>
                <a:gs pos="50000">
                  <a:srgbClr val="005BF1">
                    <a:alpha val="0"/>
                  </a:srgbClr>
                </a:gs>
                <a:gs pos="100000">
                  <a:srgbClr val="015CF1">
                    <a:alpha val="77254"/>
                  </a:srgbClr>
                </a:gs>
              </a:gsLst>
              <a:lin ang="5400000" scaled="0"/>
            </a:gradFill>
            <a:ln>
              <a:noFill/>
            </a:ln>
          </p:spPr>
        </p:sp>
        <p:sp>
          <p:nvSpPr>
            <p:cNvPr id="242" name="Google Shape;242;p24"/>
            <p:cNvSpPr txBox="1"/>
            <p:nvPr/>
          </p:nvSpPr>
          <p:spPr>
            <a:xfrm>
              <a:off x="0" y="-47625"/>
              <a:ext cx="4662979" cy="161558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3" name="Google Shape;243;p24"/>
          <p:cNvSpPr txBox="1"/>
          <p:nvPr/>
        </p:nvSpPr>
        <p:spPr>
          <a:xfrm>
            <a:off x="672380" y="7352632"/>
            <a:ext cx="16943240" cy="251078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4400" u="none" cap="none" strike="noStrike">
                <a:solidFill>
                  <a:srgbClr val="FFFFFF"/>
                </a:solidFill>
                <a:latin typeface="Arimo"/>
                <a:ea typeface="Arimo"/>
                <a:cs typeface="Arimo"/>
                <a:sym typeface="Arimo"/>
              </a:rPr>
              <a:t>ABOUT US</a:t>
            </a:r>
            <a:endParaRPr/>
          </a:p>
        </p:txBody>
      </p:sp>
      <p:cxnSp>
        <p:nvCxnSpPr>
          <p:cNvPr id="244" name="Google Shape;244;p24"/>
          <p:cNvCxnSpPr/>
          <p:nvPr/>
        </p:nvCxnSpPr>
        <p:spPr>
          <a:xfrm>
            <a:off x="0" y="1009650"/>
            <a:ext cx="18288000" cy="0"/>
          </a:xfrm>
          <a:prstGeom prst="straightConnector1">
            <a:avLst/>
          </a:prstGeom>
          <a:noFill/>
          <a:ln cap="flat" cmpd="sng" w="38100">
            <a:solidFill>
              <a:srgbClr val="015CF1"/>
            </a:solidFill>
            <a:prstDash val="solid"/>
            <a:round/>
            <a:headEnd len="sm" w="sm" type="none"/>
            <a:tailEnd len="sm" w="sm"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pic>
        <p:nvPicPr>
          <p:cNvPr id="249" name="Google Shape;249;p25"/>
          <p:cNvPicPr preferRelativeResize="0"/>
          <p:nvPr/>
        </p:nvPicPr>
        <p:blipFill>
          <a:blip r:embed="rId3">
            <a:alphaModFix/>
          </a:blip>
          <a:stretch>
            <a:fillRect/>
          </a:stretch>
        </p:blipFill>
        <p:spPr>
          <a:xfrm>
            <a:off x="13859655" y="2996297"/>
            <a:ext cx="4136725" cy="4885402"/>
          </a:xfrm>
          <a:prstGeom prst="rect">
            <a:avLst/>
          </a:prstGeom>
          <a:noFill/>
          <a:ln>
            <a:noFill/>
          </a:ln>
        </p:spPr>
      </p:pic>
      <p:pic>
        <p:nvPicPr>
          <p:cNvPr id="250" name="Google Shape;250;p25"/>
          <p:cNvPicPr preferRelativeResize="0"/>
          <p:nvPr/>
        </p:nvPicPr>
        <p:blipFill>
          <a:blip r:embed="rId4">
            <a:alphaModFix/>
          </a:blip>
          <a:stretch>
            <a:fillRect/>
          </a:stretch>
        </p:blipFill>
        <p:spPr>
          <a:xfrm>
            <a:off x="9336971" y="2996297"/>
            <a:ext cx="4136725" cy="4885402"/>
          </a:xfrm>
          <a:prstGeom prst="rect">
            <a:avLst/>
          </a:prstGeom>
          <a:noFill/>
          <a:ln>
            <a:noFill/>
          </a:ln>
        </p:spPr>
      </p:pic>
      <p:pic>
        <p:nvPicPr>
          <p:cNvPr id="251" name="Google Shape;251;p25"/>
          <p:cNvPicPr preferRelativeResize="0"/>
          <p:nvPr/>
        </p:nvPicPr>
        <p:blipFill>
          <a:blip r:embed="rId5">
            <a:alphaModFix/>
          </a:blip>
          <a:stretch>
            <a:fillRect/>
          </a:stretch>
        </p:blipFill>
        <p:spPr>
          <a:xfrm>
            <a:off x="4814296" y="2996297"/>
            <a:ext cx="4136725" cy="4885402"/>
          </a:xfrm>
          <a:prstGeom prst="rect">
            <a:avLst/>
          </a:prstGeom>
          <a:noFill/>
          <a:ln>
            <a:noFill/>
          </a:ln>
        </p:spPr>
      </p:pic>
      <p:pic>
        <p:nvPicPr>
          <p:cNvPr id="252" name="Google Shape;252;p25"/>
          <p:cNvPicPr preferRelativeResize="0"/>
          <p:nvPr/>
        </p:nvPicPr>
        <p:blipFill>
          <a:blip r:embed="rId6">
            <a:alphaModFix/>
          </a:blip>
          <a:stretch>
            <a:fillRect/>
          </a:stretch>
        </p:blipFill>
        <p:spPr>
          <a:xfrm>
            <a:off x="291621" y="2996297"/>
            <a:ext cx="4136725" cy="4885402"/>
          </a:xfrm>
          <a:prstGeom prst="rect">
            <a:avLst/>
          </a:prstGeom>
          <a:noFill/>
          <a:ln>
            <a:noFill/>
          </a:ln>
        </p:spPr>
      </p:pic>
      <p:sp>
        <p:nvSpPr>
          <p:cNvPr id="253" name="Google Shape;253;p25"/>
          <p:cNvSpPr txBox="1"/>
          <p:nvPr/>
        </p:nvSpPr>
        <p:spPr>
          <a:xfrm>
            <a:off x="291626" y="1282226"/>
            <a:ext cx="5694289" cy="13716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8799" u="none" cap="none" strike="noStrike">
                <a:solidFill>
                  <a:srgbClr val="015CF1"/>
                </a:solidFill>
                <a:latin typeface="Arimo"/>
                <a:ea typeface="Arimo"/>
                <a:cs typeface="Arimo"/>
                <a:sym typeface="Arimo"/>
              </a:rPr>
              <a:t>TIMELINE</a:t>
            </a:r>
            <a:endParaRPr/>
          </a:p>
        </p:txBody>
      </p:sp>
      <p:sp>
        <p:nvSpPr>
          <p:cNvPr id="254" name="Google Shape;254;p25"/>
          <p:cNvSpPr txBox="1"/>
          <p:nvPr/>
        </p:nvSpPr>
        <p:spPr>
          <a:xfrm>
            <a:off x="6111997" y="1571786"/>
            <a:ext cx="3752131" cy="640080"/>
          </a:xfrm>
          <a:prstGeom prst="rect">
            <a:avLst/>
          </a:prstGeom>
          <a:noFill/>
          <a:ln>
            <a:noFill/>
          </a:ln>
        </p:spPr>
        <p:txBody>
          <a:bodyPr anchorCtr="0" anchor="t" bIns="0" lIns="0" spcFirstLastPara="1" rIns="0" wrap="square" tIns="0">
            <a:spAutoFit/>
          </a:bodyPr>
          <a:lstStyle/>
          <a:p>
            <a:pPr indent="0" lvl="1" marL="0" marR="0" rtl="0" algn="just">
              <a:lnSpc>
                <a:spcPct val="140000"/>
              </a:lnSpc>
              <a:spcBef>
                <a:spcPts val="0"/>
              </a:spcBef>
              <a:spcAft>
                <a:spcPts val="0"/>
              </a:spcAft>
              <a:buNone/>
            </a:pPr>
            <a:r>
              <a:rPr b="0" i="0" lang="en-US" sz="1800" u="none" cap="none" strike="noStrike">
                <a:solidFill>
                  <a:srgbClr val="000000"/>
                </a:solidFill>
                <a:latin typeface="Arimo"/>
                <a:ea typeface="Arimo"/>
                <a:cs typeface="Arimo"/>
                <a:sym typeface="Arimo"/>
              </a:rPr>
              <a:t>Our journey from paper to digital. New platform same integrity.</a:t>
            </a:r>
            <a:endParaRPr/>
          </a:p>
        </p:txBody>
      </p:sp>
      <p:sp>
        <p:nvSpPr>
          <p:cNvPr id="255" name="Google Shape;255;p25"/>
          <p:cNvSpPr txBox="1"/>
          <p:nvPr/>
        </p:nvSpPr>
        <p:spPr>
          <a:xfrm>
            <a:off x="291626" y="8046720"/>
            <a:ext cx="4136728" cy="5143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15CF1"/>
                </a:solidFill>
                <a:latin typeface="Arimo"/>
                <a:ea typeface="Arimo"/>
                <a:cs typeface="Arimo"/>
                <a:sym typeface="Arimo"/>
              </a:rPr>
              <a:t>1998</a:t>
            </a:r>
            <a:endParaRPr/>
          </a:p>
        </p:txBody>
      </p:sp>
      <p:sp>
        <p:nvSpPr>
          <p:cNvPr id="256" name="Google Shape;256;p25"/>
          <p:cNvSpPr txBox="1"/>
          <p:nvPr/>
        </p:nvSpPr>
        <p:spPr>
          <a:xfrm>
            <a:off x="291626" y="8608695"/>
            <a:ext cx="4136700" cy="595800"/>
          </a:xfrm>
          <a:prstGeom prst="rect">
            <a:avLst/>
          </a:prstGeom>
          <a:noFill/>
          <a:ln>
            <a:noFill/>
          </a:ln>
        </p:spPr>
        <p:txBody>
          <a:bodyPr anchorCtr="0" anchor="t" bIns="0" lIns="0" spcFirstLastPara="1" rIns="0" wrap="square" tIns="0">
            <a:spAutoFit/>
          </a:bodyPr>
          <a:lstStyle/>
          <a:p>
            <a:pPr indent="0" lvl="1" marL="0" marR="0" rtl="0" algn="just">
              <a:lnSpc>
                <a:spcPct val="115000"/>
              </a:lnSpc>
              <a:spcBef>
                <a:spcPts val="0"/>
              </a:spcBef>
              <a:spcAft>
                <a:spcPts val="0"/>
              </a:spcAft>
              <a:buNone/>
            </a:pPr>
            <a:r>
              <a:rPr b="0" i="0" lang="en-US" sz="1800" u="none" cap="none" strike="noStrike">
                <a:solidFill>
                  <a:srgbClr val="000000"/>
                </a:solidFill>
                <a:latin typeface="Arimo"/>
                <a:ea typeface="Arimo"/>
                <a:cs typeface="Arimo"/>
                <a:sym typeface="Arimo"/>
              </a:rPr>
              <a:t>Our journey from paper to digital. New platform same integrity.</a:t>
            </a:r>
            <a:endParaRPr/>
          </a:p>
        </p:txBody>
      </p:sp>
      <p:sp>
        <p:nvSpPr>
          <p:cNvPr id="257" name="Google Shape;257;p25"/>
          <p:cNvSpPr txBox="1"/>
          <p:nvPr/>
        </p:nvSpPr>
        <p:spPr>
          <a:xfrm>
            <a:off x="4814299" y="8050530"/>
            <a:ext cx="4136728" cy="5143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15CF1"/>
                </a:solidFill>
                <a:latin typeface="Arimo"/>
                <a:ea typeface="Arimo"/>
                <a:cs typeface="Arimo"/>
                <a:sym typeface="Arimo"/>
              </a:rPr>
              <a:t>2004</a:t>
            </a:r>
            <a:endParaRPr/>
          </a:p>
        </p:txBody>
      </p:sp>
      <p:sp>
        <p:nvSpPr>
          <p:cNvPr id="258" name="Google Shape;258;p25"/>
          <p:cNvSpPr txBox="1"/>
          <p:nvPr/>
        </p:nvSpPr>
        <p:spPr>
          <a:xfrm>
            <a:off x="4814299" y="8612505"/>
            <a:ext cx="4136700" cy="595800"/>
          </a:xfrm>
          <a:prstGeom prst="rect">
            <a:avLst/>
          </a:prstGeom>
          <a:noFill/>
          <a:ln>
            <a:noFill/>
          </a:ln>
        </p:spPr>
        <p:txBody>
          <a:bodyPr anchorCtr="0" anchor="t" bIns="0" lIns="0" spcFirstLastPara="1" rIns="0" wrap="square" tIns="0">
            <a:spAutoFit/>
          </a:bodyPr>
          <a:lstStyle/>
          <a:p>
            <a:pPr indent="0" lvl="1" marL="0" marR="0" rtl="0" algn="just">
              <a:lnSpc>
                <a:spcPct val="115000"/>
              </a:lnSpc>
              <a:spcBef>
                <a:spcPts val="0"/>
              </a:spcBef>
              <a:spcAft>
                <a:spcPts val="0"/>
              </a:spcAft>
              <a:buNone/>
            </a:pPr>
            <a:r>
              <a:rPr b="0" i="0" lang="en-US" sz="1800" u="none" cap="none" strike="noStrike">
                <a:solidFill>
                  <a:srgbClr val="000000"/>
                </a:solidFill>
                <a:latin typeface="Arimo"/>
                <a:ea typeface="Arimo"/>
                <a:cs typeface="Arimo"/>
                <a:sym typeface="Arimo"/>
              </a:rPr>
              <a:t>Our journey from paper to digital. New platform same integrity.</a:t>
            </a:r>
            <a:endParaRPr/>
          </a:p>
        </p:txBody>
      </p:sp>
      <p:sp>
        <p:nvSpPr>
          <p:cNvPr id="259" name="Google Shape;259;p25"/>
          <p:cNvSpPr txBox="1"/>
          <p:nvPr/>
        </p:nvSpPr>
        <p:spPr>
          <a:xfrm>
            <a:off x="9336972" y="8052435"/>
            <a:ext cx="4136728" cy="5143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15CF1"/>
                </a:solidFill>
                <a:latin typeface="Arimo"/>
                <a:ea typeface="Arimo"/>
                <a:cs typeface="Arimo"/>
                <a:sym typeface="Arimo"/>
              </a:rPr>
              <a:t>2010</a:t>
            </a:r>
            <a:endParaRPr/>
          </a:p>
        </p:txBody>
      </p:sp>
      <p:sp>
        <p:nvSpPr>
          <p:cNvPr id="260" name="Google Shape;260;p25"/>
          <p:cNvSpPr txBox="1"/>
          <p:nvPr/>
        </p:nvSpPr>
        <p:spPr>
          <a:xfrm>
            <a:off x="9336972" y="8614410"/>
            <a:ext cx="4136700" cy="595800"/>
          </a:xfrm>
          <a:prstGeom prst="rect">
            <a:avLst/>
          </a:prstGeom>
          <a:noFill/>
          <a:ln>
            <a:noFill/>
          </a:ln>
        </p:spPr>
        <p:txBody>
          <a:bodyPr anchorCtr="0" anchor="t" bIns="0" lIns="0" spcFirstLastPara="1" rIns="0" wrap="square" tIns="0">
            <a:spAutoFit/>
          </a:bodyPr>
          <a:lstStyle/>
          <a:p>
            <a:pPr indent="0" lvl="1" marL="0" marR="0" rtl="0" algn="just">
              <a:lnSpc>
                <a:spcPct val="115000"/>
              </a:lnSpc>
              <a:spcBef>
                <a:spcPts val="0"/>
              </a:spcBef>
              <a:spcAft>
                <a:spcPts val="0"/>
              </a:spcAft>
              <a:buNone/>
            </a:pPr>
            <a:r>
              <a:rPr b="0" i="0" lang="en-US" sz="1800" u="none" cap="none" strike="noStrike">
                <a:solidFill>
                  <a:srgbClr val="000000"/>
                </a:solidFill>
                <a:latin typeface="Arimo"/>
                <a:ea typeface="Arimo"/>
                <a:cs typeface="Arimo"/>
                <a:sym typeface="Arimo"/>
              </a:rPr>
              <a:t>Our journey from paper to digital. New platform same integrity.</a:t>
            </a:r>
            <a:endParaRPr/>
          </a:p>
        </p:txBody>
      </p:sp>
      <p:sp>
        <p:nvSpPr>
          <p:cNvPr id="261" name="Google Shape;261;p25"/>
          <p:cNvSpPr txBox="1"/>
          <p:nvPr/>
        </p:nvSpPr>
        <p:spPr>
          <a:xfrm>
            <a:off x="13859646" y="8056245"/>
            <a:ext cx="4136728" cy="5143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15CF1"/>
                </a:solidFill>
                <a:latin typeface="Arimo"/>
                <a:ea typeface="Arimo"/>
                <a:cs typeface="Arimo"/>
                <a:sym typeface="Arimo"/>
              </a:rPr>
              <a:t>2018</a:t>
            </a:r>
            <a:endParaRPr/>
          </a:p>
        </p:txBody>
      </p:sp>
      <p:sp>
        <p:nvSpPr>
          <p:cNvPr id="262" name="Google Shape;262;p25"/>
          <p:cNvSpPr txBox="1"/>
          <p:nvPr/>
        </p:nvSpPr>
        <p:spPr>
          <a:xfrm>
            <a:off x="13859646" y="8618220"/>
            <a:ext cx="4136700" cy="595800"/>
          </a:xfrm>
          <a:prstGeom prst="rect">
            <a:avLst/>
          </a:prstGeom>
          <a:noFill/>
          <a:ln>
            <a:noFill/>
          </a:ln>
        </p:spPr>
        <p:txBody>
          <a:bodyPr anchorCtr="0" anchor="t" bIns="0" lIns="0" spcFirstLastPara="1" rIns="0" wrap="square" tIns="0">
            <a:spAutoFit/>
          </a:bodyPr>
          <a:lstStyle/>
          <a:p>
            <a:pPr indent="0" lvl="1" marL="0" marR="0" rtl="0" algn="just">
              <a:lnSpc>
                <a:spcPct val="115000"/>
              </a:lnSpc>
              <a:spcBef>
                <a:spcPts val="0"/>
              </a:spcBef>
              <a:spcAft>
                <a:spcPts val="0"/>
              </a:spcAft>
              <a:buNone/>
            </a:pPr>
            <a:r>
              <a:rPr b="0" i="0" lang="en-US" sz="1800" u="none" cap="none" strike="noStrike">
                <a:solidFill>
                  <a:srgbClr val="000000"/>
                </a:solidFill>
                <a:latin typeface="Arimo"/>
                <a:ea typeface="Arimo"/>
                <a:cs typeface="Arimo"/>
                <a:sym typeface="Arimo"/>
              </a:rPr>
              <a:t>Our journey from paper to digital. New platform same integrity.</a:t>
            </a:r>
            <a:endParaRPr/>
          </a:p>
        </p:txBody>
      </p:sp>
      <p:cxnSp>
        <p:nvCxnSpPr>
          <p:cNvPr id="263" name="Google Shape;263;p25"/>
          <p:cNvCxnSpPr/>
          <p:nvPr/>
        </p:nvCxnSpPr>
        <p:spPr>
          <a:xfrm>
            <a:off x="0" y="1009650"/>
            <a:ext cx="18288000" cy="0"/>
          </a:xfrm>
          <a:prstGeom prst="straightConnector1">
            <a:avLst/>
          </a:prstGeom>
          <a:noFill/>
          <a:ln cap="flat" cmpd="sng" w="38100">
            <a:solidFill>
              <a:srgbClr val="015CF1"/>
            </a:solidFill>
            <a:prstDash val="solid"/>
            <a:round/>
            <a:headEnd len="sm" w="sm" type="none"/>
            <a:tailEnd len="sm" w="sm"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id="268" name="Google Shape;268;p26"/>
          <p:cNvPicPr preferRelativeResize="0"/>
          <p:nvPr/>
        </p:nvPicPr>
        <p:blipFill>
          <a:blip r:embed="rId3">
            <a:alphaModFix/>
          </a:blip>
          <a:stretch>
            <a:fillRect/>
          </a:stretch>
        </p:blipFill>
        <p:spPr>
          <a:xfrm>
            <a:off x="805775" y="3664000"/>
            <a:ext cx="4521730" cy="4293750"/>
          </a:xfrm>
          <a:prstGeom prst="rect">
            <a:avLst/>
          </a:prstGeom>
          <a:noFill/>
          <a:ln>
            <a:noFill/>
          </a:ln>
        </p:spPr>
      </p:pic>
      <p:pic>
        <p:nvPicPr>
          <p:cNvPr id="269" name="Google Shape;269;p26"/>
          <p:cNvPicPr preferRelativeResize="0"/>
          <p:nvPr/>
        </p:nvPicPr>
        <p:blipFill>
          <a:blip r:embed="rId4">
            <a:alphaModFix/>
          </a:blip>
          <a:stretch>
            <a:fillRect/>
          </a:stretch>
        </p:blipFill>
        <p:spPr>
          <a:xfrm>
            <a:off x="4965225" y="3664000"/>
            <a:ext cx="4445752" cy="4293750"/>
          </a:xfrm>
          <a:prstGeom prst="rect">
            <a:avLst/>
          </a:prstGeom>
          <a:noFill/>
          <a:ln>
            <a:noFill/>
          </a:ln>
        </p:spPr>
      </p:pic>
      <p:pic>
        <p:nvPicPr>
          <p:cNvPr id="270" name="Google Shape;270;p26"/>
          <p:cNvPicPr preferRelativeResize="0"/>
          <p:nvPr/>
        </p:nvPicPr>
        <p:blipFill>
          <a:blip r:embed="rId5">
            <a:alphaModFix/>
          </a:blip>
          <a:stretch>
            <a:fillRect/>
          </a:stretch>
        </p:blipFill>
        <p:spPr>
          <a:xfrm>
            <a:off x="9144000" y="3664000"/>
            <a:ext cx="4445750" cy="4293750"/>
          </a:xfrm>
          <a:prstGeom prst="rect">
            <a:avLst/>
          </a:prstGeom>
          <a:noFill/>
          <a:ln>
            <a:noFill/>
          </a:ln>
        </p:spPr>
      </p:pic>
      <p:sp>
        <p:nvSpPr>
          <p:cNvPr id="271" name="Google Shape;271;p26"/>
          <p:cNvSpPr txBox="1"/>
          <p:nvPr/>
        </p:nvSpPr>
        <p:spPr>
          <a:xfrm>
            <a:off x="786432" y="1947869"/>
            <a:ext cx="16715100" cy="13545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8799" u="none" cap="none" strike="noStrike">
                <a:solidFill>
                  <a:srgbClr val="015CF1"/>
                </a:solidFill>
                <a:latin typeface="Arimo"/>
                <a:ea typeface="Arimo"/>
                <a:cs typeface="Arimo"/>
                <a:sym typeface="Arimo"/>
              </a:rPr>
              <a:t>MEET THE TEAM</a:t>
            </a:r>
            <a:endParaRPr/>
          </a:p>
        </p:txBody>
      </p:sp>
      <p:pic>
        <p:nvPicPr>
          <p:cNvPr id="272" name="Google Shape;272;p26"/>
          <p:cNvPicPr preferRelativeResize="0"/>
          <p:nvPr/>
        </p:nvPicPr>
        <p:blipFill>
          <a:blip r:embed="rId6">
            <a:alphaModFix/>
          </a:blip>
          <a:stretch>
            <a:fillRect/>
          </a:stretch>
        </p:blipFill>
        <p:spPr>
          <a:xfrm>
            <a:off x="13342075" y="3665025"/>
            <a:ext cx="4167070" cy="4293750"/>
          </a:xfrm>
          <a:prstGeom prst="rect">
            <a:avLst/>
          </a:prstGeom>
          <a:noFill/>
          <a:ln>
            <a:noFill/>
          </a:ln>
        </p:spPr>
      </p:pic>
      <p:sp>
        <p:nvSpPr>
          <p:cNvPr id="273" name="Google Shape;273;p26"/>
          <p:cNvSpPr txBox="1"/>
          <p:nvPr/>
        </p:nvSpPr>
        <p:spPr>
          <a:xfrm>
            <a:off x="805781" y="8148242"/>
            <a:ext cx="4159500" cy="492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15CF1"/>
                </a:solidFill>
                <a:latin typeface="Arimo"/>
                <a:ea typeface="Arimo"/>
                <a:cs typeface="Arimo"/>
                <a:sym typeface="Arimo"/>
              </a:rPr>
              <a:t>JOHN DOE</a:t>
            </a:r>
            <a:endParaRPr/>
          </a:p>
        </p:txBody>
      </p:sp>
      <p:sp>
        <p:nvSpPr>
          <p:cNvPr id="274" name="Google Shape;274;p26"/>
          <p:cNvSpPr txBox="1"/>
          <p:nvPr/>
        </p:nvSpPr>
        <p:spPr>
          <a:xfrm>
            <a:off x="805781" y="8607347"/>
            <a:ext cx="4159500" cy="2772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1800" u="none" cap="none" strike="noStrike">
                <a:solidFill>
                  <a:srgbClr val="000000"/>
                </a:solidFill>
                <a:latin typeface="Arimo"/>
                <a:ea typeface="Arimo"/>
                <a:cs typeface="Arimo"/>
                <a:sym typeface="Arimo"/>
              </a:rPr>
              <a:t>Position</a:t>
            </a:r>
            <a:endParaRPr/>
          </a:p>
        </p:txBody>
      </p:sp>
      <p:sp>
        <p:nvSpPr>
          <p:cNvPr id="275" name="Google Shape;275;p26"/>
          <p:cNvSpPr txBox="1"/>
          <p:nvPr/>
        </p:nvSpPr>
        <p:spPr>
          <a:xfrm>
            <a:off x="4965216" y="8148242"/>
            <a:ext cx="4159500" cy="492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15CF1"/>
                </a:solidFill>
                <a:latin typeface="Arimo"/>
                <a:ea typeface="Arimo"/>
                <a:cs typeface="Arimo"/>
                <a:sym typeface="Arimo"/>
              </a:rPr>
              <a:t>JANE DOE</a:t>
            </a:r>
            <a:endParaRPr/>
          </a:p>
        </p:txBody>
      </p:sp>
      <p:sp>
        <p:nvSpPr>
          <p:cNvPr id="276" name="Google Shape;276;p26"/>
          <p:cNvSpPr txBox="1"/>
          <p:nvPr/>
        </p:nvSpPr>
        <p:spPr>
          <a:xfrm>
            <a:off x="4965216" y="8607347"/>
            <a:ext cx="4159500" cy="2772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1800" u="none" cap="none" strike="noStrike">
                <a:solidFill>
                  <a:srgbClr val="000000"/>
                </a:solidFill>
                <a:latin typeface="Arimo"/>
                <a:ea typeface="Arimo"/>
                <a:cs typeface="Arimo"/>
                <a:sym typeface="Arimo"/>
              </a:rPr>
              <a:t>Position</a:t>
            </a:r>
            <a:endParaRPr/>
          </a:p>
        </p:txBody>
      </p:sp>
      <p:sp>
        <p:nvSpPr>
          <p:cNvPr id="277" name="Google Shape;277;p26"/>
          <p:cNvSpPr txBox="1"/>
          <p:nvPr/>
        </p:nvSpPr>
        <p:spPr>
          <a:xfrm>
            <a:off x="9163349" y="8148242"/>
            <a:ext cx="4159500" cy="492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15CF1"/>
                </a:solidFill>
                <a:latin typeface="Arimo"/>
                <a:ea typeface="Arimo"/>
                <a:cs typeface="Arimo"/>
                <a:sym typeface="Arimo"/>
              </a:rPr>
              <a:t>JANE DOE</a:t>
            </a:r>
            <a:endParaRPr/>
          </a:p>
        </p:txBody>
      </p:sp>
      <p:sp>
        <p:nvSpPr>
          <p:cNvPr id="278" name="Google Shape;278;p26"/>
          <p:cNvSpPr txBox="1"/>
          <p:nvPr/>
        </p:nvSpPr>
        <p:spPr>
          <a:xfrm>
            <a:off x="9163349" y="8607347"/>
            <a:ext cx="4159500" cy="2772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1800" u="none" cap="none" strike="noStrike">
                <a:solidFill>
                  <a:srgbClr val="000000"/>
                </a:solidFill>
                <a:latin typeface="Arimo"/>
                <a:ea typeface="Arimo"/>
                <a:cs typeface="Arimo"/>
                <a:sym typeface="Arimo"/>
              </a:rPr>
              <a:t>Position</a:t>
            </a:r>
            <a:endParaRPr/>
          </a:p>
        </p:txBody>
      </p:sp>
      <p:sp>
        <p:nvSpPr>
          <p:cNvPr id="279" name="Google Shape;279;p26"/>
          <p:cNvSpPr txBox="1"/>
          <p:nvPr/>
        </p:nvSpPr>
        <p:spPr>
          <a:xfrm>
            <a:off x="13322784" y="8148242"/>
            <a:ext cx="4159500" cy="492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15CF1"/>
                </a:solidFill>
                <a:latin typeface="Arimo"/>
                <a:ea typeface="Arimo"/>
                <a:cs typeface="Arimo"/>
                <a:sym typeface="Arimo"/>
              </a:rPr>
              <a:t>JOHN DOE</a:t>
            </a:r>
            <a:endParaRPr/>
          </a:p>
        </p:txBody>
      </p:sp>
      <p:sp>
        <p:nvSpPr>
          <p:cNvPr id="280" name="Google Shape;280;p26"/>
          <p:cNvSpPr txBox="1"/>
          <p:nvPr/>
        </p:nvSpPr>
        <p:spPr>
          <a:xfrm>
            <a:off x="13322784" y="8607347"/>
            <a:ext cx="4159500" cy="2772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1800" u="none" cap="none" strike="noStrike">
                <a:solidFill>
                  <a:srgbClr val="000000"/>
                </a:solidFill>
                <a:latin typeface="Arimo"/>
                <a:ea typeface="Arimo"/>
                <a:cs typeface="Arimo"/>
                <a:sym typeface="Arimo"/>
              </a:rPr>
              <a:t>Position</a:t>
            </a:r>
            <a:endParaRPr/>
          </a:p>
        </p:txBody>
      </p:sp>
      <p:cxnSp>
        <p:nvCxnSpPr>
          <p:cNvPr id="281" name="Google Shape;281;p26"/>
          <p:cNvCxnSpPr/>
          <p:nvPr/>
        </p:nvCxnSpPr>
        <p:spPr>
          <a:xfrm>
            <a:off x="0" y="1009650"/>
            <a:ext cx="18288000" cy="0"/>
          </a:xfrm>
          <a:prstGeom prst="straightConnector1">
            <a:avLst/>
          </a:prstGeom>
          <a:noFill/>
          <a:ln cap="flat" cmpd="sng" w="38100">
            <a:solidFill>
              <a:srgbClr val="015CF1"/>
            </a:solidFill>
            <a:prstDash val="solid"/>
            <a:round/>
            <a:headEnd len="sm" w="sm" type="none"/>
            <a:tailEnd len="sm" w="sm"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pic>
        <p:nvPicPr>
          <p:cNvPr id="286" name="Google Shape;286;p27"/>
          <p:cNvPicPr preferRelativeResize="0"/>
          <p:nvPr/>
        </p:nvPicPr>
        <p:blipFill>
          <a:blip r:embed="rId3">
            <a:alphaModFix/>
          </a:blip>
          <a:stretch>
            <a:fillRect/>
          </a:stretch>
        </p:blipFill>
        <p:spPr>
          <a:xfrm>
            <a:off x="283059" y="1320325"/>
            <a:ext cx="17713316" cy="8675050"/>
          </a:xfrm>
          <a:prstGeom prst="rect">
            <a:avLst/>
          </a:prstGeom>
          <a:noFill/>
          <a:ln>
            <a:noFill/>
          </a:ln>
        </p:spPr>
      </p:pic>
      <p:grpSp>
        <p:nvGrpSpPr>
          <p:cNvPr id="287" name="Google Shape;287;p27"/>
          <p:cNvGrpSpPr/>
          <p:nvPr/>
        </p:nvGrpSpPr>
        <p:grpSpPr>
          <a:xfrm>
            <a:off x="291626" y="3861206"/>
            <a:ext cx="17704747" cy="6134167"/>
            <a:chOff x="0" y="-47625"/>
            <a:chExt cx="4662979" cy="1615583"/>
          </a:xfrm>
        </p:grpSpPr>
        <p:sp>
          <p:nvSpPr>
            <p:cNvPr id="288" name="Google Shape;288;p27"/>
            <p:cNvSpPr/>
            <p:nvPr/>
          </p:nvSpPr>
          <p:spPr>
            <a:xfrm>
              <a:off x="0" y="0"/>
              <a:ext cx="4662979" cy="1567958"/>
            </a:xfrm>
            <a:custGeom>
              <a:rect b="b" l="l" r="r" t="t"/>
              <a:pathLst>
                <a:path extrusionOk="0" h="1567958" w="4662979">
                  <a:moveTo>
                    <a:pt x="0" y="0"/>
                  </a:moveTo>
                  <a:lnTo>
                    <a:pt x="4662979" y="0"/>
                  </a:lnTo>
                  <a:lnTo>
                    <a:pt x="4662979" y="1567958"/>
                  </a:lnTo>
                  <a:lnTo>
                    <a:pt x="0" y="1567958"/>
                  </a:lnTo>
                  <a:close/>
                </a:path>
              </a:pathLst>
            </a:custGeom>
            <a:gradFill>
              <a:gsLst>
                <a:gs pos="0">
                  <a:srgbClr val="FFFFFF">
                    <a:alpha val="0"/>
                  </a:srgbClr>
                </a:gs>
                <a:gs pos="50000">
                  <a:srgbClr val="005BF1">
                    <a:alpha val="0"/>
                  </a:srgbClr>
                </a:gs>
                <a:gs pos="100000">
                  <a:srgbClr val="015CF1">
                    <a:alpha val="77254"/>
                  </a:srgbClr>
                </a:gs>
              </a:gsLst>
              <a:lin ang="5400000" scaled="0"/>
            </a:gradFill>
            <a:ln>
              <a:noFill/>
            </a:ln>
          </p:spPr>
        </p:sp>
        <p:sp>
          <p:nvSpPr>
            <p:cNvPr id="289" name="Google Shape;289;p27"/>
            <p:cNvSpPr txBox="1"/>
            <p:nvPr/>
          </p:nvSpPr>
          <p:spPr>
            <a:xfrm>
              <a:off x="0" y="-47625"/>
              <a:ext cx="4662979" cy="161558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0" name="Google Shape;290;p27"/>
          <p:cNvSpPr txBox="1"/>
          <p:nvPr/>
        </p:nvSpPr>
        <p:spPr>
          <a:xfrm>
            <a:off x="863126" y="8571069"/>
            <a:ext cx="6376133" cy="85280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FFFFFF"/>
                </a:solidFill>
                <a:latin typeface="Arimo"/>
                <a:ea typeface="Arimo"/>
                <a:cs typeface="Arimo"/>
                <a:sym typeface="Arimo"/>
              </a:rPr>
              <a:t>A PICTURE IS WORTH A THOUSAND WORDS</a:t>
            </a:r>
            <a:endParaRPr/>
          </a:p>
        </p:txBody>
      </p:sp>
      <p:cxnSp>
        <p:nvCxnSpPr>
          <p:cNvPr id="291" name="Google Shape;291;p27"/>
          <p:cNvCxnSpPr/>
          <p:nvPr/>
        </p:nvCxnSpPr>
        <p:spPr>
          <a:xfrm>
            <a:off x="0" y="1009650"/>
            <a:ext cx="18288000" cy="0"/>
          </a:xfrm>
          <a:prstGeom prst="straightConnector1">
            <a:avLst/>
          </a:prstGeom>
          <a:noFill/>
          <a:ln cap="flat" cmpd="sng" w="38100">
            <a:solidFill>
              <a:srgbClr val="015CF1"/>
            </a:solidFill>
            <a:prstDash val="solid"/>
            <a:round/>
            <a:headEnd len="sm" w="sm" type="none"/>
            <a:tailEnd len="sm" w="sm"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5CF1"/>
        </a:solidFill>
      </p:bgPr>
    </p:bg>
    <p:spTree>
      <p:nvGrpSpPr>
        <p:cNvPr id="295" name="Shape 295"/>
        <p:cNvGrpSpPr/>
        <p:nvPr/>
      </p:nvGrpSpPr>
      <p:grpSpPr>
        <a:xfrm>
          <a:off x="0" y="0"/>
          <a:ext cx="0" cy="0"/>
          <a:chOff x="0" y="0"/>
          <a:chExt cx="0" cy="0"/>
        </a:xfrm>
      </p:grpSpPr>
      <p:sp>
        <p:nvSpPr>
          <p:cNvPr id="296" name="Google Shape;296;p28"/>
          <p:cNvSpPr txBox="1"/>
          <p:nvPr/>
        </p:nvSpPr>
        <p:spPr>
          <a:xfrm>
            <a:off x="1909653" y="2167154"/>
            <a:ext cx="14468700" cy="60108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6271" u="none" cap="none" strike="noStrike">
                <a:solidFill>
                  <a:srgbClr val="FFFFFF"/>
                </a:solidFill>
                <a:latin typeface="Staatliches"/>
                <a:ea typeface="Staatliches"/>
                <a:cs typeface="Staatliches"/>
                <a:sym typeface="Staatliches"/>
              </a:rPr>
              <a:t>“Write an original statement or inspiring quote”</a:t>
            </a:r>
            <a:endParaRPr/>
          </a:p>
        </p:txBody>
      </p:sp>
      <p:sp>
        <p:nvSpPr>
          <p:cNvPr id="297" name="Google Shape;297;p28"/>
          <p:cNvSpPr txBox="1"/>
          <p:nvPr/>
        </p:nvSpPr>
        <p:spPr>
          <a:xfrm>
            <a:off x="2741618" y="8417830"/>
            <a:ext cx="12804900" cy="2772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 Include a credit, citation, or supporting message</a:t>
            </a:r>
            <a:endParaRPr/>
          </a:p>
        </p:txBody>
      </p:sp>
      <p:cxnSp>
        <p:nvCxnSpPr>
          <p:cNvPr id="298" name="Google Shape;298;p28"/>
          <p:cNvCxnSpPr/>
          <p:nvPr/>
        </p:nvCxnSpPr>
        <p:spPr>
          <a:xfrm>
            <a:off x="0" y="1009650"/>
            <a:ext cx="18288000" cy="0"/>
          </a:xfrm>
          <a:prstGeom prst="straightConnector1">
            <a:avLst/>
          </a:prstGeom>
          <a:noFill/>
          <a:ln cap="flat" cmpd="sng" w="38100">
            <a:solidFill>
              <a:srgbClr val="FFFFFF"/>
            </a:solidFill>
            <a:prstDash val="solid"/>
            <a:round/>
            <a:headEnd len="sm" w="sm" type="none"/>
            <a:tailEnd len="sm" w="sm" type="none"/>
          </a:ln>
        </p:spPr>
      </p:cxnSp>
      <p:sp>
        <p:nvSpPr>
          <p:cNvPr id="299" name="Google Shape;299;p28"/>
          <p:cNvSpPr/>
          <p:nvPr/>
        </p:nvSpPr>
        <p:spPr>
          <a:xfrm>
            <a:off x="17234867" y="228465"/>
            <a:ext cx="761507" cy="599975"/>
          </a:xfrm>
          <a:custGeom>
            <a:rect b="b" l="l" r="r" t="t"/>
            <a:pathLst>
              <a:path extrusionOk="0" h="599975" w="761507">
                <a:moveTo>
                  <a:pt x="0" y="0"/>
                </a:moveTo>
                <a:lnTo>
                  <a:pt x="761507" y="0"/>
                </a:lnTo>
                <a:lnTo>
                  <a:pt x="761507" y="599976"/>
                </a:lnTo>
                <a:lnTo>
                  <a:pt x="0" y="599976"/>
                </a:lnTo>
                <a:lnTo>
                  <a:pt x="0" y="0"/>
                </a:lnTo>
                <a:close/>
              </a:path>
            </a:pathLst>
          </a:custGeom>
          <a:blipFill rotWithShape="1">
            <a:blip r:embed="rId3">
              <a:alphaModFix/>
            </a:blip>
            <a:stretch>
              <a:fillRect b="0" l="0" r="0" t="0"/>
            </a:stretch>
          </a:blipFill>
          <a:ln>
            <a:noFill/>
          </a:ln>
        </p:spPr>
      </p:sp>
      <p:sp>
        <p:nvSpPr>
          <p:cNvPr id="300" name="Google Shape;300;p28"/>
          <p:cNvSpPr txBox="1"/>
          <p:nvPr/>
        </p:nvSpPr>
        <p:spPr>
          <a:xfrm>
            <a:off x="291625" y="230950"/>
            <a:ext cx="3088800" cy="492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200" cap="none" strike="noStrike">
                <a:solidFill>
                  <a:schemeClr val="lt1"/>
                </a:solidFill>
                <a:uFill>
                  <a:noFill/>
                </a:uFill>
                <a:latin typeface="Staatliches"/>
                <a:ea typeface="Staatliches"/>
                <a:cs typeface="Staatliches"/>
                <a:sym typeface="Staatliches"/>
                <a:hlinkClick action="ppaction://hlinksldjump" r:id="rId4">
                  <a:extLst>
                    <a:ext uri="{A12FA001-AC4F-418D-AE19-62706E023703}">
                      <ahyp:hlinkClr val="tx"/>
                    </a:ext>
                  </a:extLst>
                </a:hlinkClick>
              </a:rPr>
              <a:t>ONLINE NEWSPAPER</a:t>
            </a:r>
            <a:endParaRPr>
              <a:solidFill>
                <a:schemeClr val="lt1"/>
              </a:solidFill>
            </a:endParaRPr>
          </a:p>
        </p:txBody>
      </p:sp>
      <p:sp>
        <p:nvSpPr>
          <p:cNvPr id="301" name="Google Shape;301;p28"/>
          <p:cNvSpPr txBox="1"/>
          <p:nvPr/>
        </p:nvSpPr>
        <p:spPr>
          <a:xfrm>
            <a:off x="4234951" y="363025"/>
            <a:ext cx="19446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chemeClr val="lt1"/>
                </a:solidFill>
                <a:uFill>
                  <a:noFill/>
                </a:uFill>
                <a:latin typeface="Arimo"/>
                <a:ea typeface="Arimo"/>
                <a:cs typeface="Arimo"/>
                <a:sym typeface="Arimo"/>
                <a:hlinkClick action="ppaction://hlinksldjump" r:id="rId5">
                  <a:extLst>
                    <a:ext uri="{A12FA001-AC4F-418D-AE19-62706E023703}">
                      <ahyp:hlinkClr val="tx"/>
                    </a:ext>
                  </a:extLst>
                </a:hlinkClick>
              </a:rPr>
              <a:t>INTRODUCTION</a:t>
            </a:r>
            <a:endParaRPr b="1">
              <a:solidFill>
                <a:schemeClr val="lt1"/>
              </a:solidFill>
            </a:endParaRPr>
          </a:p>
        </p:txBody>
      </p:sp>
      <p:sp>
        <p:nvSpPr>
          <p:cNvPr id="302" name="Google Shape;302;p28"/>
          <p:cNvSpPr txBox="1"/>
          <p:nvPr/>
        </p:nvSpPr>
        <p:spPr>
          <a:xfrm>
            <a:off x="7145950" y="363025"/>
            <a:ext cx="17898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chemeClr val="lt1"/>
                </a:solidFill>
                <a:uFill>
                  <a:noFill/>
                </a:uFill>
                <a:latin typeface="Arimo"/>
                <a:ea typeface="Arimo"/>
                <a:cs typeface="Arimo"/>
                <a:sym typeface="Arimo"/>
                <a:hlinkClick action="ppaction://hlinksldjump" r:id="rId6">
                  <a:extLst>
                    <a:ext uri="{A12FA001-AC4F-418D-AE19-62706E023703}">
                      <ahyp:hlinkClr val="tx"/>
                    </a:ext>
                  </a:extLst>
                </a:hlinkClick>
              </a:rPr>
              <a:t>OUR STORIES</a:t>
            </a:r>
            <a:endParaRPr b="1">
              <a:solidFill>
                <a:schemeClr val="lt1"/>
              </a:solidFill>
            </a:endParaRPr>
          </a:p>
        </p:txBody>
      </p:sp>
      <p:sp>
        <p:nvSpPr>
          <p:cNvPr id="303" name="Google Shape;303;p28"/>
          <p:cNvSpPr txBox="1"/>
          <p:nvPr/>
        </p:nvSpPr>
        <p:spPr>
          <a:xfrm>
            <a:off x="9906274" y="363025"/>
            <a:ext cx="14397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chemeClr val="lt1"/>
                </a:solidFill>
                <a:uFill>
                  <a:noFill/>
                </a:uFill>
                <a:latin typeface="Arimo"/>
                <a:ea typeface="Arimo"/>
                <a:cs typeface="Arimo"/>
                <a:sym typeface="Arimo"/>
                <a:hlinkClick action="ppaction://hlinksldjump" r:id="rId7">
                  <a:extLst>
                    <a:ext uri="{A12FA001-AC4F-418D-AE19-62706E023703}">
                      <ahyp:hlinkClr val="tx"/>
                    </a:ext>
                  </a:extLst>
                </a:hlinkClick>
              </a:rPr>
              <a:t>ABOUT US</a:t>
            </a:r>
            <a:endParaRPr b="1">
              <a:solidFill>
                <a:schemeClr val="lt1"/>
              </a:solidFill>
            </a:endParaRPr>
          </a:p>
        </p:txBody>
      </p:sp>
      <p:sp>
        <p:nvSpPr>
          <p:cNvPr id="304" name="Google Shape;304;p28"/>
          <p:cNvSpPr txBox="1"/>
          <p:nvPr/>
        </p:nvSpPr>
        <p:spPr>
          <a:xfrm>
            <a:off x="12059272" y="363025"/>
            <a:ext cx="15933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chemeClr val="lt1"/>
                </a:solidFill>
                <a:uFill>
                  <a:noFill/>
                </a:uFill>
                <a:latin typeface="Arimo"/>
                <a:ea typeface="Arimo"/>
                <a:cs typeface="Arimo"/>
                <a:sym typeface="Arimo"/>
                <a:hlinkClick action="ppaction://hlinksldjump" r:id="rId8">
                  <a:extLst>
                    <a:ext uri="{A12FA001-AC4F-418D-AE19-62706E023703}">
                      <ahyp:hlinkClr val="tx"/>
                    </a:ext>
                  </a:extLst>
                </a:hlinkClick>
              </a:rPr>
              <a:t>CREDITS</a:t>
            </a:r>
            <a:endParaRPr b="1">
              <a:solidFill>
                <a:schemeClr val="lt1"/>
              </a:solidFill>
            </a:endParaRPr>
          </a:p>
        </p:txBody>
      </p:sp>
      <p:sp>
        <p:nvSpPr>
          <p:cNvPr id="305" name="Google Shape;305;p28"/>
          <p:cNvSpPr txBox="1"/>
          <p:nvPr/>
        </p:nvSpPr>
        <p:spPr>
          <a:xfrm>
            <a:off x="14276825" y="363025"/>
            <a:ext cx="18435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chemeClr val="lt1"/>
                </a:solidFill>
                <a:uFill>
                  <a:noFill/>
                </a:uFill>
                <a:latin typeface="Arimo"/>
                <a:ea typeface="Arimo"/>
                <a:cs typeface="Arimo"/>
                <a:sym typeface="Arimo"/>
                <a:hlinkClick action="ppaction://hlinksldjump" r:id="rId9">
                  <a:extLst>
                    <a:ext uri="{A12FA001-AC4F-418D-AE19-62706E023703}">
                      <ahyp:hlinkClr val="tx"/>
                    </a:ext>
                  </a:extLst>
                </a:hlinkClick>
              </a:rPr>
              <a:t>RESOURCES</a:t>
            </a:r>
            <a:endParaRPr b="1">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pic>
        <p:nvPicPr>
          <p:cNvPr id="310" name="Google Shape;310;p29"/>
          <p:cNvPicPr preferRelativeResize="0"/>
          <p:nvPr/>
        </p:nvPicPr>
        <p:blipFill>
          <a:blip r:embed="rId3">
            <a:alphaModFix/>
          </a:blip>
          <a:stretch>
            <a:fillRect/>
          </a:stretch>
        </p:blipFill>
        <p:spPr>
          <a:xfrm>
            <a:off x="8040777" y="1373097"/>
            <a:ext cx="9955600" cy="8622278"/>
          </a:xfrm>
          <a:prstGeom prst="rect">
            <a:avLst/>
          </a:prstGeom>
          <a:noFill/>
          <a:ln>
            <a:noFill/>
          </a:ln>
        </p:spPr>
      </p:pic>
      <p:sp>
        <p:nvSpPr>
          <p:cNvPr id="311" name="Google Shape;311;p29"/>
          <p:cNvSpPr/>
          <p:nvPr/>
        </p:nvSpPr>
        <p:spPr>
          <a:xfrm>
            <a:off x="340941" y="2924175"/>
            <a:ext cx="210121" cy="300173"/>
          </a:xfrm>
          <a:custGeom>
            <a:rect b="b" l="l" r="r" t="t"/>
            <a:pathLst>
              <a:path extrusionOk="0" h="300173" w="210121">
                <a:moveTo>
                  <a:pt x="0" y="0"/>
                </a:moveTo>
                <a:lnTo>
                  <a:pt x="210121" y="0"/>
                </a:lnTo>
                <a:lnTo>
                  <a:pt x="210121" y="300173"/>
                </a:lnTo>
                <a:lnTo>
                  <a:pt x="0" y="300173"/>
                </a:lnTo>
                <a:lnTo>
                  <a:pt x="0" y="0"/>
                </a:lnTo>
                <a:close/>
              </a:path>
            </a:pathLst>
          </a:custGeom>
          <a:blipFill rotWithShape="1">
            <a:blip r:embed="rId4">
              <a:alphaModFix/>
            </a:blip>
            <a:stretch>
              <a:fillRect b="0" l="0" r="0" t="0"/>
            </a:stretch>
          </a:blipFill>
          <a:ln>
            <a:noFill/>
          </a:ln>
        </p:spPr>
      </p:sp>
      <p:sp>
        <p:nvSpPr>
          <p:cNvPr id="312" name="Google Shape;312;p29"/>
          <p:cNvSpPr/>
          <p:nvPr/>
        </p:nvSpPr>
        <p:spPr>
          <a:xfrm>
            <a:off x="314318" y="3725789"/>
            <a:ext cx="263367" cy="263367"/>
          </a:xfrm>
          <a:custGeom>
            <a:rect b="b" l="l" r="r" t="t"/>
            <a:pathLst>
              <a:path extrusionOk="0" h="263367" w="263367">
                <a:moveTo>
                  <a:pt x="0" y="0"/>
                </a:moveTo>
                <a:lnTo>
                  <a:pt x="263367" y="0"/>
                </a:lnTo>
                <a:lnTo>
                  <a:pt x="263367" y="263368"/>
                </a:lnTo>
                <a:lnTo>
                  <a:pt x="0" y="263368"/>
                </a:lnTo>
                <a:lnTo>
                  <a:pt x="0" y="0"/>
                </a:lnTo>
                <a:close/>
              </a:path>
            </a:pathLst>
          </a:custGeom>
          <a:blipFill rotWithShape="1">
            <a:blip r:embed="rId5">
              <a:alphaModFix/>
            </a:blip>
            <a:stretch>
              <a:fillRect b="0" l="0" r="0" t="0"/>
            </a:stretch>
          </a:blipFill>
          <a:ln>
            <a:noFill/>
          </a:ln>
        </p:spPr>
      </p:sp>
      <p:sp>
        <p:nvSpPr>
          <p:cNvPr id="313" name="Google Shape;313;p29"/>
          <p:cNvSpPr/>
          <p:nvPr/>
        </p:nvSpPr>
        <p:spPr>
          <a:xfrm>
            <a:off x="322937" y="4490598"/>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6">
              <a:alphaModFix/>
            </a:blip>
            <a:stretch>
              <a:fillRect b="0" l="0" r="0" t="0"/>
            </a:stretch>
          </a:blipFill>
          <a:ln>
            <a:noFill/>
          </a:ln>
        </p:spPr>
      </p:sp>
      <p:sp>
        <p:nvSpPr>
          <p:cNvPr id="314" name="Google Shape;314;p29"/>
          <p:cNvSpPr/>
          <p:nvPr/>
        </p:nvSpPr>
        <p:spPr>
          <a:xfrm>
            <a:off x="309484" y="5940569"/>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7">
              <a:alphaModFix/>
            </a:blip>
            <a:stretch>
              <a:fillRect b="0" l="0" r="0" t="0"/>
            </a:stretch>
          </a:blipFill>
          <a:ln>
            <a:noFill/>
          </a:ln>
        </p:spPr>
      </p:sp>
      <p:sp>
        <p:nvSpPr>
          <p:cNvPr id="315" name="Google Shape;315;p29"/>
          <p:cNvSpPr/>
          <p:nvPr/>
        </p:nvSpPr>
        <p:spPr>
          <a:xfrm>
            <a:off x="291626" y="5161253"/>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8">
              <a:alphaModFix/>
            </a:blip>
            <a:stretch>
              <a:fillRect b="0" l="0" r="0" t="0"/>
            </a:stretch>
          </a:blipFill>
          <a:ln>
            <a:noFill/>
          </a:ln>
        </p:spPr>
      </p:sp>
      <p:sp>
        <p:nvSpPr>
          <p:cNvPr id="316" name="Google Shape;316;p29"/>
          <p:cNvSpPr txBox="1"/>
          <p:nvPr/>
        </p:nvSpPr>
        <p:spPr>
          <a:xfrm>
            <a:off x="979060" y="2873919"/>
            <a:ext cx="5801458" cy="32575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Arimo"/>
                <a:ea typeface="Arimo"/>
                <a:cs typeface="Arimo"/>
                <a:sym typeface="Arimo"/>
              </a:rPr>
              <a:t>123 Anywhere St., Any City,ST 12345</a:t>
            </a:r>
            <a:endParaRPr/>
          </a:p>
        </p:txBody>
      </p:sp>
      <p:pic>
        <p:nvPicPr>
          <p:cNvPr id="317" name="Google Shape;317;p29"/>
          <p:cNvPicPr preferRelativeResize="0"/>
          <p:nvPr/>
        </p:nvPicPr>
        <p:blipFill>
          <a:blip r:embed="rId9">
            <a:alphaModFix/>
          </a:blip>
          <a:stretch>
            <a:fillRect/>
          </a:stretch>
        </p:blipFill>
        <p:spPr>
          <a:xfrm>
            <a:off x="229325" y="7175625"/>
            <a:ext cx="7388272" cy="2800700"/>
          </a:xfrm>
          <a:prstGeom prst="rect">
            <a:avLst/>
          </a:prstGeom>
          <a:noFill/>
          <a:ln>
            <a:noFill/>
          </a:ln>
        </p:spPr>
      </p:pic>
      <p:sp>
        <p:nvSpPr>
          <p:cNvPr id="318" name="Google Shape;318;p29"/>
          <p:cNvSpPr txBox="1"/>
          <p:nvPr/>
        </p:nvSpPr>
        <p:spPr>
          <a:xfrm>
            <a:off x="979060" y="3626294"/>
            <a:ext cx="4892954" cy="32575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Arimo"/>
                <a:ea typeface="Arimo"/>
                <a:cs typeface="Arimo"/>
                <a:sym typeface="Arimo"/>
              </a:rPr>
              <a:t>123-456-7890</a:t>
            </a:r>
            <a:endParaRPr/>
          </a:p>
        </p:txBody>
      </p:sp>
      <p:sp>
        <p:nvSpPr>
          <p:cNvPr id="319" name="Google Shape;319;p29"/>
          <p:cNvSpPr txBox="1"/>
          <p:nvPr/>
        </p:nvSpPr>
        <p:spPr>
          <a:xfrm>
            <a:off x="979060" y="4378669"/>
            <a:ext cx="4892954" cy="32575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Arimo"/>
                <a:ea typeface="Arimo"/>
                <a:cs typeface="Arimo"/>
                <a:sym typeface="Arimo"/>
              </a:rPr>
              <a:t>hello@reallygreatsite.com</a:t>
            </a:r>
            <a:endParaRPr/>
          </a:p>
        </p:txBody>
      </p:sp>
      <p:sp>
        <p:nvSpPr>
          <p:cNvPr id="320" name="Google Shape;320;p29"/>
          <p:cNvSpPr txBox="1"/>
          <p:nvPr/>
        </p:nvSpPr>
        <p:spPr>
          <a:xfrm>
            <a:off x="979060" y="5883419"/>
            <a:ext cx="4892954" cy="32575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Arimo"/>
                <a:ea typeface="Arimo"/>
                <a:cs typeface="Arimo"/>
                <a:sym typeface="Arimo"/>
              </a:rPr>
              <a:t>reallygreatsite.com</a:t>
            </a:r>
            <a:endParaRPr/>
          </a:p>
        </p:txBody>
      </p:sp>
      <p:sp>
        <p:nvSpPr>
          <p:cNvPr id="321" name="Google Shape;321;p29"/>
          <p:cNvSpPr txBox="1"/>
          <p:nvPr/>
        </p:nvSpPr>
        <p:spPr>
          <a:xfrm>
            <a:off x="979060" y="5131044"/>
            <a:ext cx="4892954" cy="32575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Arimo"/>
                <a:ea typeface="Arimo"/>
                <a:cs typeface="Arimo"/>
                <a:sym typeface="Arimo"/>
              </a:rPr>
              <a:t>@reallygreatsite</a:t>
            </a:r>
            <a:endParaRPr/>
          </a:p>
        </p:txBody>
      </p:sp>
      <p:sp>
        <p:nvSpPr>
          <p:cNvPr id="322" name="Google Shape;322;p29"/>
          <p:cNvSpPr txBox="1"/>
          <p:nvPr/>
        </p:nvSpPr>
        <p:spPr>
          <a:xfrm>
            <a:off x="291626" y="1333500"/>
            <a:ext cx="7532921" cy="13716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8799" u="none" cap="none" strike="noStrike">
                <a:solidFill>
                  <a:srgbClr val="015CF1"/>
                </a:solidFill>
                <a:latin typeface="Arimo"/>
                <a:ea typeface="Arimo"/>
                <a:cs typeface="Arimo"/>
                <a:sym typeface="Arimo"/>
              </a:rPr>
              <a:t>CONTACT US</a:t>
            </a:r>
            <a:endParaRPr/>
          </a:p>
        </p:txBody>
      </p:sp>
      <p:grpSp>
        <p:nvGrpSpPr>
          <p:cNvPr id="323" name="Google Shape;323;p29"/>
          <p:cNvGrpSpPr/>
          <p:nvPr/>
        </p:nvGrpSpPr>
        <p:grpSpPr>
          <a:xfrm>
            <a:off x="8040773" y="4389295"/>
            <a:ext cx="9955601" cy="5587039"/>
            <a:chOff x="0" y="-47625"/>
            <a:chExt cx="2622051" cy="1471483"/>
          </a:xfrm>
        </p:grpSpPr>
        <p:sp>
          <p:nvSpPr>
            <p:cNvPr id="324" name="Google Shape;324;p29"/>
            <p:cNvSpPr/>
            <p:nvPr/>
          </p:nvSpPr>
          <p:spPr>
            <a:xfrm>
              <a:off x="0" y="0"/>
              <a:ext cx="2622051" cy="1423858"/>
            </a:xfrm>
            <a:custGeom>
              <a:rect b="b" l="l" r="r" t="t"/>
              <a:pathLst>
                <a:path extrusionOk="0" h="1423858" w="2622051">
                  <a:moveTo>
                    <a:pt x="0" y="0"/>
                  </a:moveTo>
                  <a:lnTo>
                    <a:pt x="2622051" y="0"/>
                  </a:lnTo>
                  <a:lnTo>
                    <a:pt x="2622051" y="1423858"/>
                  </a:lnTo>
                  <a:lnTo>
                    <a:pt x="0" y="1423858"/>
                  </a:lnTo>
                  <a:close/>
                </a:path>
              </a:pathLst>
            </a:custGeom>
            <a:gradFill>
              <a:gsLst>
                <a:gs pos="0">
                  <a:srgbClr val="FFFFFF">
                    <a:alpha val="0"/>
                  </a:srgbClr>
                </a:gs>
                <a:gs pos="50000">
                  <a:srgbClr val="005BF1">
                    <a:alpha val="0"/>
                  </a:srgbClr>
                </a:gs>
                <a:gs pos="100000">
                  <a:srgbClr val="015CF1">
                    <a:alpha val="77254"/>
                  </a:srgbClr>
                </a:gs>
              </a:gsLst>
              <a:lin ang="5400000" scaled="0"/>
            </a:gradFill>
            <a:ln>
              <a:noFill/>
            </a:ln>
          </p:spPr>
        </p:sp>
        <p:sp>
          <p:nvSpPr>
            <p:cNvPr id="325" name="Google Shape;325;p29"/>
            <p:cNvSpPr txBox="1"/>
            <p:nvPr/>
          </p:nvSpPr>
          <p:spPr>
            <a:xfrm>
              <a:off x="0" y="-47625"/>
              <a:ext cx="2622051" cy="147148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6" name="Google Shape;326;p29"/>
          <p:cNvGrpSpPr/>
          <p:nvPr/>
        </p:nvGrpSpPr>
        <p:grpSpPr>
          <a:xfrm>
            <a:off x="229334" y="7766328"/>
            <a:ext cx="7404349" cy="2210005"/>
            <a:chOff x="0" y="-47625"/>
            <a:chExt cx="1950117" cy="582059"/>
          </a:xfrm>
        </p:grpSpPr>
        <p:sp>
          <p:nvSpPr>
            <p:cNvPr id="327" name="Google Shape;327;p29"/>
            <p:cNvSpPr/>
            <p:nvPr/>
          </p:nvSpPr>
          <p:spPr>
            <a:xfrm>
              <a:off x="0" y="0"/>
              <a:ext cx="1950117" cy="534434"/>
            </a:xfrm>
            <a:custGeom>
              <a:rect b="b" l="l" r="r" t="t"/>
              <a:pathLst>
                <a:path extrusionOk="0" h="534434" w="1950117">
                  <a:moveTo>
                    <a:pt x="0" y="0"/>
                  </a:moveTo>
                  <a:lnTo>
                    <a:pt x="1950117" y="0"/>
                  </a:lnTo>
                  <a:lnTo>
                    <a:pt x="1950117" y="534434"/>
                  </a:lnTo>
                  <a:lnTo>
                    <a:pt x="0" y="534434"/>
                  </a:lnTo>
                  <a:close/>
                </a:path>
              </a:pathLst>
            </a:custGeom>
            <a:gradFill>
              <a:gsLst>
                <a:gs pos="0">
                  <a:srgbClr val="FFFFFF">
                    <a:alpha val="0"/>
                  </a:srgbClr>
                </a:gs>
                <a:gs pos="50000">
                  <a:srgbClr val="005BF1">
                    <a:alpha val="0"/>
                  </a:srgbClr>
                </a:gs>
                <a:gs pos="100000">
                  <a:srgbClr val="015CF1">
                    <a:alpha val="77254"/>
                  </a:srgbClr>
                </a:gs>
              </a:gsLst>
              <a:lin ang="5400000" scaled="0"/>
            </a:gradFill>
            <a:ln>
              <a:noFill/>
            </a:ln>
          </p:spPr>
        </p:sp>
        <p:sp>
          <p:nvSpPr>
            <p:cNvPr id="328" name="Google Shape;328;p29"/>
            <p:cNvSpPr txBox="1"/>
            <p:nvPr/>
          </p:nvSpPr>
          <p:spPr>
            <a:xfrm>
              <a:off x="0" y="-47625"/>
              <a:ext cx="1950117" cy="582059"/>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29" name="Google Shape;329;p29"/>
          <p:cNvCxnSpPr/>
          <p:nvPr/>
        </p:nvCxnSpPr>
        <p:spPr>
          <a:xfrm>
            <a:off x="0" y="1009650"/>
            <a:ext cx="18288000" cy="0"/>
          </a:xfrm>
          <a:prstGeom prst="straightConnector1">
            <a:avLst/>
          </a:prstGeom>
          <a:noFill/>
          <a:ln cap="flat" cmpd="sng" w="38100">
            <a:solidFill>
              <a:srgbClr val="015CF1"/>
            </a:solidFill>
            <a:prstDash val="solid"/>
            <a:round/>
            <a:headEnd len="sm" w="sm" type="none"/>
            <a:tailEnd len="sm" w="sm"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5CF1"/>
        </a:solidFill>
      </p:bgPr>
    </p:bg>
    <p:spTree>
      <p:nvGrpSpPr>
        <p:cNvPr id="333" name="Shape 333"/>
        <p:cNvGrpSpPr/>
        <p:nvPr/>
      </p:nvGrpSpPr>
      <p:grpSpPr>
        <a:xfrm>
          <a:off x="0" y="0"/>
          <a:ext cx="0" cy="0"/>
          <a:chOff x="0" y="0"/>
          <a:chExt cx="0" cy="0"/>
        </a:xfrm>
      </p:grpSpPr>
      <p:sp>
        <p:nvSpPr>
          <p:cNvPr id="334" name="Google Shape;334;p30"/>
          <p:cNvSpPr txBox="1"/>
          <p:nvPr/>
        </p:nvSpPr>
        <p:spPr>
          <a:xfrm>
            <a:off x="4965216" y="4592504"/>
            <a:ext cx="8357700" cy="2772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This presentation template uses the following free fonts:</a:t>
            </a:r>
            <a:endParaRPr/>
          </a:p>
        </p:txBody>
      </p:sp>
      <p:sp>
        <p:nvSpPr>
          <p:cNvPr id="335" name="Google Shape;335;p30"/>
          <p:cNvSpPr txBox="1"/>
          <p:nvPr/>
        </p:nvSpPr>
        <p:spPr>
          <a:xfrm>
            <a:off x="4965216" y="2343113"/>
            <a:ext cx="8357700" cy="2504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6271" u="none" cap="none" strike="noStrike">
                <a:solidFill>
                  <a:srgbClr val="FFFFFF"/>
                </a:solidFill>
                <a:latin typeface="Staatliches"/>
                <a:ea typeface="Staatliches"/>
                <a:cs typeface="Staatliches"/>
                <a:sym typeface="Staatliches"/>
              </a:rPr>
              <a:t>Fonts</a:t>
            </a:r>
            <a:endParaRPr/>
          </a:p>
        </p:txBody>
      </p:sp>
      <p:sp>
        <p:nvSpPr>
          <p:cNvPr id="336" name="Google Shape;336;p30"/>
          <p:cNvSpPr txBox="1"/>
          <p:nvPr/>
        </p:nvSpPr>
        <p:spPr>
          <a:xfrm>
            <a:off x="3837206" y="5134877"/>
            <a:ext cx="10613700" cy="147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200" u="none" cap="none" strike="noStrike">
                <a:solidFill>
                  <a:srgbClr val="FFFFFF"/>
                </a:solidFill>
                <a:latin typeface="Staatliches"/>
                <a:ea typeface="Staatliches"/>
                <a:cs typeface="Staatliches"/>
                <a:sym typeface="Staatliches"/>
              </a:rPr>
              <a:t>brand font:staatliches </a:t>
            </a:r>
            <a:endParaRPr/>
          </a:p>
          <a:p>
            <a:pPr indent="0" lvl="0" marL="0" marR="0" rtl="0" algn="ctr">
              <a:lnSpc>
                <a:spcPct val="100000"/>
              </a:lnSpc>
              <a:spcBef>
                <a:spcPts val="0"/>
              </a:spcBef>
              <a:spcAft>
                <a:spcPts val="0"/>
              </a:spcAft>
              <a:buNone/>
            </a:pPr>
            <a:r>
              <a:rPr b="1" i="0" lang="en-US" sz="3200" u="none" cap="none" strike="noStrike">
                <a:solidFill>
                  <a:srgbClr val="FFFFFF"/>
                </a:solidFill>
                <a:latin typeface="Arimo"/>
                <a:ea typeface="Arimo"/>
                <a:cs typeface="Arimo"/>
                <a:sym typeface="Arimo"/>
              </a:rPr>
              <a:t>Headers: Arimo </a:t>
            </a:r>
            <a:endParaRPr/>
          </a:p>
          <a:p>
            <a:pPr indent="0" lvl="0" marL="0" marR="0" rtl="0" algn="ctr">
              <a:lnSpc>
                <a:spcPct val="100000"/>
              </a:lnSpc>
              <a:spcBef>
                <a:spcPts val="0"/>
              </a:spcBef>
              <a:spcAft>
                <a:spcPts val="0"/>
              </a:spcAft>
              <a:buNone/>
            </a:pPr>
            <a:r>
              <a:rPr b="1" i="0" lang="en-US" sz="3200" u="none" cap="none" strike="noStrike">
                <a:solidFill>
                  <a:srgbClr val="FFFFFF"/>
                </a:solidFill>
                <a:latin typeface="Arimo"/>
                <a:ea typeface="Arimo"/>
                <a:cs typeface="Arimo"/>
                <a:sym typeface="Arimo"/>
              </a:rPr>
              <a:t>Body Copy: Arimo</a:t>
            </a:r>
            <a:endParaRPr/>
          </a:p>
        </p:txBody>
      </p:sp>
      <p:sp>
        <p:nvSpPr>
          <p:cNvPr id="337" name="Google Shape;337;p30"/>
          <p:cNvSpPr txBox="1"/>
          <p:nvPr/>
        </p:nvSpPr>
        <p:spPr>
          <a:xfrm>
            <a:off x="4965216" y="6877869"/>
            <a:ext cx="8357700" cy="2772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You can find these fonts online too. Happy designing! </a:t>
            </a:r>
            <a:endParaRPr/>
          </a:p>
        </p:txBody>
      </p:sp>
      <p:cxnSp>
        <p:nvCxnSpPr>
          <p:cNvPr id="338" name="Google Shape;338;p30"/>
          <p:cNvCxnSpPr/>
          <p:nvPr/>
        </p:nvCxnSpPr>
        <p:spPr>
          <a:xfrm>
            <a:off x="0" y="1009650"/>
            <a:ext cx="18288000" cy="0"/>
          </a:xfrm>
          <a:prstGeom prst="straightConnector1">
            <a:avLst/>
          </a:prstGeom>
          <a:noFill/>
          <a:ln cap="flat" cmpd="sng" w="38100">
            <a:solidFill>
              <a:srgbClr val="FFFFFF"/>
            </a:solidFill>
            <a:prstDash val="solid"/>
            <a:round/>
            <a:headEnd len="sm" w="sm" type="none"/>
            <a:tailEnd len="sm" w="sm" type="none"/>
          </a:ln>
        </p:spPr>
      </p:cxnSp>
      <p:sp>
        <p:nvSpPr>
          <p:cNvPr id="339" name="Google Shape;339;p30"/>
          <p:cNvSpPr/>
          <p:nvPr/>
        </p:nvSpPr>
        <p:spPr>
          <a:xfrm>
            <a:off x="17234867" y="228465"/>
            <a:ext cx="761507" cy="599975"/>
          </a:xfrm>
          <a:custGeom>
            <a:rect b="b" l="l" r="r" t="t"/>
            <a:pathLst>
              <a:path extrusionOk="0" h="599975" w="761507">
                <a:moveTo>
                  <a:pt x="0" y="0"/>
                </a:moveTo>
                <a:lnTo>
                  <a:pt x="761507" y="0"/>
                </a:lnTo>
                <a:lnTo>
                  <a:pt x="761507" y="599976"/>
                </a:lnTo>
                <a:lnTo>
                  <a:pt x="0" y="599976"/>
                </a:lnTo>
                <a:lnTo>
                  <a:pt x="0" y="0"/>
                </a:lnTo>
                <a:close/>
              </a:path>
            </a:pathLst>
          </a:custGeom>
          <a:blipFill rotWithShape="1">
            <a:blip r:embed="rId3">
              <a:alphaModFix/>
            </a:blip>
            <a:stretch>
              <a:fillRect b="0" l="0" r="0" t="0"/>
            </a:stretch>
          </a:blipFill>
          <a:ln>
            <a:noFill/>
          </a:ln>
        </p:spPr>
      </p:sp>
      <p:sp>
        <p:nvSpPr>
          <p:cNvPr id="340" name="Google Shape;340;p30"/>
          <p:cNvSpPr txBox="1"/>
          <p:nvPr/>
        </p:nvSpPr>
        <p:spPr>
          <a:xfrm>
            <a:off x="291625" y="230950"/>
            <a:ext cx="3088800" cy="492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200" cap="none" strike="noStrike">
                <a:solidFill>
                  <a:schemeClr val="lt1"/>
                </a:solidFill>
                <a:uFill>
                  <a:noFill/>
                </a:uFill>
                <a:latin typeface="Staatliches"/>
                <a:ea typeface="Staatliches"/>
                <a:cs typeface="Staatliches"/>
                <a:sym typeface="Staatliches"/>
                <a:hlinkClick action="ppaction://hlinksldjump" r:id="rId4">
                  <a:extLst>
                    <a:ext uri="{A12FA001-AC4F-418D-AE19-62706E023703}">
                      <ahyp:hlinkClr val="tx"/>
                    </a:ext>
                  </a:extLst>
                </a:hlinkClick>
              </a:rPr>
              <a:t>ONLINE NEWSPAPER</a:t>
            </a:r>
            <a:endParaRPr>
              <a:solidFill>
                <a:schemeClr val="lt1"/>
              </a:solidFill>
            </a:endParaRPr>
          </a:p>
        </p:txBody>
      </p:sp>
      <p:sp>
        <p:nvSpPr>
          <p:cNvPr id="341" name="Google Shape;341;p30"/>
          <p:cNvSpPr txBox="1"/>
          <p:nvPr/>
        </p:nvSpPr>
        <p:spPr>
          <a:xfrm>
            <a:off x="4234951" y="363025"/>
            <a:ext cx="19446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chemeClr val="lt1"/>
                </a:solidFill>
                <a:uFill>
                  <a:noFill/>
                </a:uFill>
                <a:latin typeface="Arimo"/>
                <a:ea typeface="Arimo"/>
                <a:cs typeface="Arimo"/>
                <a:sym typeface="Arimo"/>
                <a:hlinkClick action="ppaction://hlinksldjump" r:id="rId5">
                  <a:extLst>
                    <a:ext uri="{A12FA001-AC4F-418D-AE19-62706E023703}">
                      <ahyp:hlinkClr val="tx"/>
                    </a:ext>
                  </a:extLst>
                </a:hlinkClick>
              </a:rPr>
              <a:t>INTRODUCTION</a:t>
            </a:r>
            <a:endParaRPr b="1">
              <a:solidFill>
                <a:schemeClr val="lt1"/>
              </a:solidFill>
            </a:endParaRPr>
          </a:p>
        </p:txBody>
      </p:sp>
      <p:sp>
        <p:nvSpPr>
          <p:cNvPr id="342" name="Google Shape;342;p30"/>
          <p:cNvSpPr txBox="1"/>
          <p:nvPr/>
        </p:nvSpPr>
        <p:spPr>
          <a:xfrm>
            <a:off x="7145950" y="363025"/>
            <a:ext cx="17898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chemeClr val="lt1"/>
                </a:solidFill>
                <a:uFill>
                  <a:noFill/>
                </a:uFill>
                <a:latin typeface="Arimo"/>
                <a:ea typeface="Arimo"/>
                <a:cs typeface="Arimo"/>
                <a:sym typeface="Arimo"/>
                <a:hlinkClick action="ppaction://hlinksldjump" r:id="rId6">
                  <a:extLst>
                    <a:ext uri="{A12FA001-AC4F-418D-AE19-62706E023703}">
                      <ahyp:hlinkClr val="tx"/>
                    </a:ext>
                  </a:extLst>
                </a:hlinkClick>
              </a:rPr>
              <a:t>OUR STORIES</a:t>
            </a:r>
            <a:endParaRPr b="1">
              <a:solidFill>
                <a:schemeClr val="lt1"/>
              </a:solidFill>
            </a:endParaRPr>
          </a:p>
        </p:txBody>
      </p:sp>
      <p:sp>
        <p:nvSpPr>
          <p:cNvPr id="343" name="Google Shape;343;p30"/>
          <p:cNvSpPr txBox="1"/>
          <p:nvPr/>
        </p:nvSpPr>
        <p:spPr>
          <a:xfrm>
            <a:off x="9906274" y="363025"/>
            <a:ext cx="14397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chemeClr val="lt1"/>
                </a:solidFill>
                <a:uFill>
                  <a:noFill/>
                </a:uFill>
                <a:latin typeface="Arimo"/>
                <a:ea typeface="Arimo"/>
                <a:cs typeface="Arimo"/>
                <a:sym typeface="Arimo"/>
                <a:hlinkClick action="ppaction://hlinksldjump" r:id="rId7">
                  <a:extLst>
                    <a:ext uri="{A12FA001-AC4F-418D-AE19-62706E023703}">
                      <ahyp:hlinkClr val="tx"/>
                    </a:ext>
                  </a:extLst>
                </a:hlinkClick>
              </a:rPr>
              <a:t>ABOUT US</a:t>
            </a:r>
            <a:endParaRPr b="1">
              <a:solidFill>
                <a:schemeClr val="lt1"/>
              </a:solidFill>
            </a:endParaRPr>
          </a:p>
        </p:txBody>
      </p:sp>
      <p:sp>
        <p:nvSpPr>
          <p:cNvPr id="344" name="Google Shape;344;p30"/>
          <p:cNvSpPr txBox="1"/>
          <p:nvPr/>
        </p:nvSpPr>
        <p:spPr>
          <a:xfrm>
            <a:off x="12059272" y="363025"/>
            <a:ext cx="15933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chemeClr val="lt1"/>
                </a:solidFill>
                <a:uFill>
                  <a:noFill/>
                </a:uFill>
                <a:latin typeface="Arimo"/>
                <a:ea typeface="Arimo"/>
                <a:cs typeface="Arimo"/>
                <a:sym typeface="Arimo"/>
                <a:hlinkClick action="ppaction://hlinksldjump" r:id="rId8">
                  <a:extLst>
                    <a:ext uri="{A12FA001-AC4F-418D-AE19-62706E023703}">
                      <ahyp:hlinkClr val="tx"/>
                    </a:ext>
                  </a:extLst>
                </a:hlinkClick>
              </a:rPr>
              <a:t>CREDITS</a:t>
            </a:r>
            <a:endParaRPr b="1">
              <a:solidFill>
                <a:schemeClr val="lt1"/>
              </a:solidFill>
            </a:endParaRPr>
          </a:p>
        </p:txBody>
      </p:sp>
      <p:sp>
        <p:nvSpPr>
          <p:cNvPr id="345" name="Google Shape;345;p30"/>
          <p:cNvSpPr txBox="1"/>
          <p:nvPr/>
        </p:nvSpPr>
        <p:spPr>
          <a:xfrm>
            <a:off x="14276825" y="363025"/>
            <a:ext cx="18435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chemeClr val="lt1"/>
                </a:solidFill>
                <a:uFill>
                  <a:noFill/>
                </a:uFill>
                <a:latin typeface="Arimo"/>
                <a:ea typeface="Arimo"/>
                <a:cs typeface="Arimo"/>
                <a:sym typeface="Arimo"/>
                <a:hlinkClick action="ppaction://hlinksldjump" r:id="rId9">
                  <a:extLst>
                    <a:ext uri="{A12FA001-AC4F-418D-AE19-62706E023703}">
                      <ahyp:hlinkClr val="tx"/>
                    </a:ext>
                  </a:extLst>
                </a:hlinkClick>
              </a:rPr>
              <a:t>RESOURCES</a:t>
            </a:r>
            <a:endParaRPr b="1">
              <a:solidFill>
                <a:schemeClr val="l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pic>
        <p:nvPicPr>
          <p:cNvPr id="350" name="Google Shape;350;p31"/>
          <p:cNvPicPr preferRelativeResize="0"/>
          <p:nvPr/>
        </p:nvPicPr>
        <p:blipFill>
          <a:blip r:embed="rId3">
            <a:alphaModFix/>
          </a:blip>
          <a:stretch>
            <a:fillRect/>
          </a:stretch>
        </p:blipFill>
        <p:spPr>
          <a:xfrm>
            <a:off x="291625" y="1320325"/>
            <a:ext cx="17703291" cy="5247001"/>
          </a:xfrm>
          <a:prstGeom prst="rect">
            <a:avLst/>
          </a:prstGeom>
          <a:noFill/>
          <a:ln>
            <a:noFill/>
          </a:ln>
        </p:spPr>
      </p:pic>
      <p:grpSp>
        <p:nvGrpSpPr>
          <p:cNvPr id="351" name="Google Shape;351;p31"/>
          <p:cNvGrpSpPr/>
          <p:nvPr/>
        </p:nvGrpSpPr>
        <p:grpSpPr>
          <a:xfrm>
            <a:off x="291626" y="2785691"/>
            <a:ext cx="17704747" cy="3781630"/>
            <a:chOff x="0" y="-47625"/>
            <a:chExt cx="4662979" cy="995985"/>
          </a:xfrm>
        </p:grpSpPr>
        <p:sp>
          <p:nvSpPr>
            <p:cNvPr id="352" name="Google Shape;352;p31"/>
            <p:cNvSpPr/>
            <p:nvPr/>
          </p:nvSpPr>
          <p:spPr>
            <a:xfrm>
              <a:off x="0" y="0"/>
              <a:ext cx="4662979" cy="948360"/>
            </a:xfrm>
            <a:custGeom>
              <a:rect b="b" l="l" r="r" t="t"/>
              <a:pathLst>
                <a:path extrusionOk="0" h="948360" w="4662979">
                  <a:moveTo>
                    <a:pt x="0" y="0"/>
                  </a:moveTo>
                  <a:lnTo>
                    <a:pt x="4662979" y="0"/>
                  </a:lnTo>
                  <a:lnTo>
                    <a:pt x="4662979" y="948360"/>
                  </a:lnTo>
                  <a:lnTo>
                    <a:pt x="0" y="948360"/>
                  </a:lnTo>
                  <a:close/>
                </a:path>
              </a:pathLst>
            </a:custGeom>
            <a:gradFill>
              <a:gsLst>
                <a:gs pos="0">
                  <a:srgbClr val="FFFFFF">
                    <a:alpha val="0"/>
                  </a:srgbClr>
                </a:gs>
                <a:gs pos="50000">
                  <a:srgbClr val="005BF1">
                    <a:alpha val="0"/>
                  </a:srgbClr>
                </a:gs>
                <a:gs pos="100000">
                  <a:srgbClr val="015CF1">
                    <a:alpha val="77254"/>
                  </a:srgbClr>
                </a:gs>
              </a:gsLst>
              <a:lin ang="5400000" scaled="0"/>
            </a:gradFill>
            <a:ln>
              <a:noFill/>
            </a:ln>
          </p:spPr>
        </p:sp>
        <p:sp>
          <p:nvSpPr>
            <p:cNvPr id="353" name="Google Shape;353;p31"/>
            <p:cNvSpPr txBox="1"/>
            <p:nvPr/>
          </p:nvSpPr>
          <p:spPr>
            <a:xfrm>
              <a:off x="0" y="-47625"/>
              <a:ext cx="4662979" cy="99598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54" name="Google Shape;354;p31"/>
          <p:cNvPicPr preferRelativeResize="0"/>
          <p:nvPr/>
        </p:nvPicPr>
        <p:blipFill>
          <a:blip r:embed="rId4">
            <a:alphaModFix/>
          </a:blip>
          <a:stretch>
            <a:fillRect/>
          </a:stretch>
        </p:blipFill>
        <p:spPr>
          <a:xfrm>
            <a:off x="11475199" y="8367875"/>
            <a:ext cx="6521175" cy="1646000"/>
          </a:xfrm>
          <a:prstGeom prst="rect">
            <a:avLst/>
          </a:prstGeom>
          <a:noFill/>
          <a:ln>
            <a:noFill/>
          </a:ln>
        </p:spPr>
      </p:pic>
      <p:sp>
        <p:nvSpPr>
          <p:cNvPr id="355" name="Google Shape;355;p31"/>
          <p:cNvSpPr txBox="1"/>
          <p:nvPr/>
        </p:nvSpPr>
        <p:spPr>
          <a:xfrm>
            <a:off x="244001" y="6557796"/>
            <a:ext cx="5917413" cy="13716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8799" u="none" cap="none" strike="noStrike">
                <a:solidFill>
                  <a:srgbClr val="015CF1"/>
                </a:solidFill>
                <a:latin typeface="Arimo"/>
                <a:ea typeface="Arimo"/>
                <a:cs typeface="Arimo"/>
                <a:sym typeface="Arimo"/>
              </a:rPr>
              <a:t>CREDITS</a:t>
            </a:r>
            <a:endParaRPr/>
          </a:p>
        </p:txBody>
      </p:sp>
      <p:sp>
        <p:nvSpPr>
          <p:cNvPr id="356" name="Google Shape;356;p31"/>
          <p:cNvSpPr txBox="1"/>
          <p:nvPr/>
        </p:nvSpPr>
        <p:spPr>
          <a:xfrm>
            <a:off x="291626" y="7843671"/>
            <a:ext cx="10667131" cy="32575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Arimo"/>
                <a:ea typeface="Arimo"/>
                <a:cs typeface="Arimo"/>
                <a:sym typeface="Arimo"/>
              </a:rPr>
              <a:t>This presentation template is free for everyone to use thanks to the following:</a:t>
            </a:r>
            <a:endParaRPr/>
          </a:p>
        </p:txBody>
      </p:sp>
      <p:sp>
        <p:nvSpPr>
          <p:cNvPr id="357" name="Google Shape;357;p31"/>
          <p:cNvSpPr txBox="1"/>
          <p:nvPr/>
        </p:nvSpPr>
        <p:spPr>
          <a:xfrm>
            <a:off x="291626" y="7990312"/>
            <a:ext cx="10667100" cy="1551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None/>
            </a:pPr>
            <a:r>
              <a:rPr b="0" i="0" lang="en-US" sz="1800" u="none" cap="none" strike="noStrike">
                <a:solidFill>
                  <a:srgbClr val="000000"/>
                </a:solidFill>
                <a:latin typeface="Arimo"/>
                <a:ea typeface="Arimo"/>
                <a:cs typeface="Arimo"/>
                <a:sym typeface="Arimo"/>
              </a:rPr>
              <a:t>for the presentation template</a:t>
            </a:r>
            <a:endParaRPr/>
          </a:p>
          <a:p>
            <a:pPr indent="0" lvl="0" marL="0" marR="0" rtl="0" algn="l">
              <a:lnSpc>
                <a:spcPct val="115000"/>
              </a:lnSpc>
              <a:spcBef>
                <a:spcPts val="0"/>
              </a:spcBef>
              <a:spcAft>
                <a:spcPts val="0"/>
              </a:spcAft>
              <a:buNone/>
            </a:pPr>
            <a:r>
              <a:t/>
            </a:r>
            <a:endParaRPr b="0" i="0" sz="1800" u="none" cap="none" strike="noStrike">
              <a:solidFill>
                <a:srgbClr val="000000"/>
              </a:solidFill>
              <a:latin typeface="Arimo"/>
              <a:ea typeface="Arimo"/>
              <a:cs typeface="Arimo"/>
              <a:sym typeface="Arimo"/>
            </a:endParaRPr>
          </a:p>
          <a:p>
            <a:pPr indent="0" lvl="1" marL="0" marR="0" rtl="0" algn="l">
              <a:lnSpc>
                <a:spcPct val="115000"/>
              </a:lnSpc>
              <a:spcBef>
                <a:spcPts val="0"/>
              </a:spcBef>
              <a:spcAft>
                <a:spcPts val="0"/>
              </a:spcAft>
              <a:buNone/>
            </a:pPr>
            <a:r>
              <a:rPr b="0" i="0" lang="en-US" sz="1800" u="none" cap="none" strike="noStrike">
                <a:solidFill>
                  <a:srgbClr val="000000"/>
                </a:solidFill>
                <a:latin typeface="Arimo"/>
                <a:ea typeface="Arimo"/>
                <a:cs typeface="Arimo"/>
                <a:sym typeface="Arimo"/>
              </a:rPr>
              <a:t>for the photos</a:t>
            </a:r>
            <a:endParaRPr/>
          </a:p>
        </p:txBody>
      </p:sp>
      <p:sp>
        <p:nvSpPr>
          <p:cNvPr id="358" name="Google Shape;358;p31"/>
          <p:cNvSpPr txBox="1"/>
          <p:nvPr/>
        </p:nvSpPr>
        <p:spPr>
          <a:xfrm>
            <a:off x="291626" y="9660087"/>
            <a:ext cx="10667131" cy="32575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Arimo"/>
                <a:ea typeface="Arimo"/>
                <a:cs typeface="Arimo"/>
                <a:sym typeface="Arimo"/>
              </a:rPr>
              <a:t>Happy designing! </a:t>
            </a:r>
            <a:endParaRPr/>
          </a:p>
        </p:txBody>
      </p:sp>
      <p:sp>
        <p:nvSpPr>
          <p:cNvPr id="359" name="Google Shape;359;p31"/>
          <p:cNvSpPr txBox="1"/>
          <p:nvPr/>
        </p:nvSpPr>
        <p:spPr>
          <a:xfrm>
            <a:off x="291626" y="8225709"/>
            <a:ext cx="8313395" cy="5143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15CF1"/>
                </a:solidFill>
                <a:latin typeface="Arimo"/>
                <a:ea typeface="Arimo"/>
                <a:cs typeface="Arimo"/>
                <a:sym typeface="Arimo"/>
              </a:rPr>
              <a:t>SlidesCarnival</a:t>
            </a:r>
            <a:endParaRPr/>
          </a:p>
        </p:txBody>
      </p:sp>
      <p:sp>
        <p:nvSpPr>
          <p:cNvPr id="360" name="Google Shape;360;p31"/>
          <p:cNvSpPr txBox="1"/>
          <p:nvPr/>
        </p:nvSpPr>
        <p:spPr>
          <a:xfrm>
            <a:off x="291626" y="8889731"/>
            <a:ext cx="8313395" cy="5143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15CF1"/>
                </a:solidFill>
                <a:latin typeface="Arimo"/>
                <a:ea typeface="Arimo"/>
                <a:cs typeface="Arimo"/>
                <a:sym typeface="Arimo"/>
              </a:rPr>
              <a:t>Pexels</a:t>
            </a:r>
            <a:endParaRPr/>
          </a:p>
        </p:txBody>
      </p:sp>
      <p:cxnSp>
        <p:nvCxnSpPr>
          <p:cNvPr id="361" name="Google Shape;361;p31"/>
          <p:cNvCxnSpPr/>
          <p:nvPr/>
        </p:nvCxnSpPr>
        <p:spPr>
          <a:xfrm>
            <a:off x="0" y="1009650"/>
            <a:ext cx="18288000" cy="0"/>
          </a:xfrm>
          <a:prstGeom prst="straightConnector1">
            <a:avLst/>
          </a:prstGeom>
          <a:noFill/>
          <a:ln cap="flat" cmpd="sng" w="38100">
            <a:solidFill>
              <a:srgbClr val="015CF1"/>
            </a:solidFill>
            <a:prstDash val="solid"/>
            <a:round/>
            <a:headEnd len="sm" w="sm" type="none"/>
            <a:tailEnd len="sm" w="sm"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id="103" name="Google Shape;103;p15"/>
          <p:cNvPicPr preferRelativeResize="0"/>
          <p:nvPr/>
        </p:nvPicPr>
        <p:blipFill>
          <a:blip r:embed="rId3">
            <a:alphaModFix/>
          </a:blip>
          <a:stretch>
            <a:fillRect/>
          </a:stretch>
        </p:blipFill>
        <p:spPr>
          <a:xfrm>
            <a:off x="6360625" y="6546281"/>
            <a:ext cx="5554066" cy="3449100"/>
          </a:xfrm>
          <a:prstGeom prst="rect">
            <a:avLst/>
          </a:prstGeom>
          <a:noFill/>
          <a:ln>
            <a:noFill/>
          </a:ln>
        </p:spPr>
      </p:pic>
      <p:pic>
        <p:nvPicPr>
          <p:cNvPr id="104" name="Google Shape;104;p15"/>
          <p:cNvPicPr preferRelativeResize="0"/>
          <p:nvPr/>
        </p:nvPicPr>
        <p:blipFill>
          <a:blip r:embed="rId4">
            <a:alphaModFix/>
          </a:blip>
          <a:stretch>
            <a:fillRect/>
          </a:stretch>
        </p:blipFill>
        <p:spPr>
          <a:xfrm>
            <a:off x="12409975" y="2792322"/>
            <a:ext cx="5566801" cy="3461807"/>
          </a:xfrm>
          <a:prstGeom prst="rect">
            <a:avLst/>
          </a:prstGeom>
          <a:noFill/>
          <a:ln>
            <a:noFill/>
          </a:ln>
        </p:spPr>
      </p:pic>
      <p:sp>
        <p:nvSpPr>
          <p:cNvPr id="105" name="Google Shape;105;p15"/>
          <p:cNvSpPr/>
          <p:nvPr/>
        </p:nvSpPr>
        <p:spPr>
          <a:xfrm>
            <a:off x="285300" y="2797527"/>
            <a:ext cx="5566767" cy="3451396"/>
          </a:xfrm>
          <a:custGeom>
            <a:rect b="b" l="l" r="r" t="t"/>
            <a:pathLst>
              <a:path extrusionOk="0" h="4601861" w="7422356">
                <a:moveTo>
                  <a:pt x="0" y="0"/>
                </a:moveTo>
                <a:lnTo>
                  <a:pt x="7422356" y="0"/>
                </a:lnTo>
                <a:lnTo>
                  <a:pt x="7422356" y="4601861"/>
                </a:lnTo>
                <a:lnTo>
                  <a:pt x="0" y="4601861"/>
                </a:lnTo>
                <a:lnTo>
                  <a:pt x="0" y="0"/>
                </a:lnTo>
                <a:close/>
              </a:path>
            </a:pathLst>
          </a:custGeom>
          <a:blipFill rotWithShape="1">
            <a:blip r:embed="rId5">
              <a:alphaModFix/>
            </a:blip>
            <a:stretch>
              <a:fillRect b="0" l="0" r="0" t="0"/>
            </a:stretch>
          </a:blipFill>
          <a:ln>
            <a:noFill/>
          </a:ln>
        </p:spPr>
      </p:sp>
      <p:sp>
        <p:nvSpPr>
          <p:cNvPr id="106" name="Google Shape;106;p15"/>
          <p:cNvSpPr txBox="1"/>
          <p:nvPr/>
        </p:nvSpPr>
        <p:spPr>
          <a:xfrm>
            <a:off x="291626" y="1209675"/>
            <a:ext cx="10188900" cy="13545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8799" u="none" cap="none" strike="noStrike">
                <a:solidFill>
                  <a:srgbClr val="015CF1"/>
                </a:solidFill>
                <a:latin typeface="Arimo"/>
                <a:ea typeface="Arimo"/>
                <a:cs typeface="Arimo"/>
                <a:sym typeface="Arimo"/>
              </a:rPr>
              <a:t>CONTENTS</a:t>
            </a:r>
            <a:endParaRPr/>
          </a:p>
        </p:txBody>
      </p:sp>
      <p:pic>
        <p:nvPicPr>
          <p:cNvPr id="107" name="Google Shape;107;p15"/>
          <p:cNvPicPr preferRelativeResize="0"/>
          <p:nvPr/>
        </p:nvPicPr>
        <p:blipFill>
          <a:blip r:embed="rId6">
            <a:alphaModFix/>
          </a:blip>
          <a:stretch>
            <a:fillRect/>
          </a:stretch>
        </p:blipFill>
        <p:spPr>
          <a:xfrm>
            <a:off x="12409979" y="6546281"/>
            <a:ext cx="5566746" cy="3449100"/>
          </a:xfrm>
          <a:prstGeom prst="rect">
            <a:avLst/>
          </a:prstGeom>
          <a:noFill/>
          <a:ln>
            <a:noFill/>
          </a:ln>
        </p:spPr>
      </p:pic>
      <p:grpSp>
        <p:nvGrpSpPr>
          <p:cNvPr id="108" name="Google Shape;108;p15"/>
          <p:cNvGrpSpPr/>
          <p:nvPr/>
        </p:nvGrpSpPr>
        <p:grpSpPr>
          <a:xfrm>
            <a:off x="291626" y="3316069"/>
            <a:ext cx="5566802" cy="2935695"/>
            <a:chOff x="0" y="-47625"/>
            <a:chExt cx="1466144" cy="773182"/>
          </a:xfrm>
        </p:grpSpPr>
        <p:sp>
          <p:nvSpPr>
            <p:cNvPr id="109" name="Google Shape;109;p15"/>
            <p:cNvSpPr/>
            <p:nvPr/>
          </p:nvSpPr>
          <p:spPr>
            <a:xfrm>
              <a:off x="0" y="0"/>
              <a:ext cx="1466144" cy="725557"/>
            </a:xfrm>
            <a:custGeom>
              <a:rect b="b" l="l" r="r" t="t"/>
              <a:pathLst>
                <a:path extrusionOk="0" h="725557" w="1466144">
                  <a:moveTo>
                    <a:pt x="0" y="0"/>
                  </a:moveTo>
                  <a:lnTo>
                    <a:pt x="1466144" y="0"/>
                  </a:lnTo>
                  <a:lnTo>
                    <a:pt x="1466144" y="725557"/>
                  </a:lnTo>
                  <a:lnTo>
                    <a:pt x="0" y="725557"/>
                  </a:lnTo>
                  <a:close/>
                </a:path>
              </a:pathLst>
            </a:custGeom>
            <a:gradFill>
              <a:gsLst>
                <a:gs pos="0">
                  <a:srgbClr val="FFFFFF">
                    <a:alpha val="0"/>
                  </a:srgbClr>
                </a:gs>
                <a:gs pos="50000">
                  <a:srgbClr val="005BF1">
                    <a:alpha val="0"/>
                  </a:srgbClr>
                </a:gs>
                <a:gs pos="100000">
                  <a:srgbClr val="015CF1">
                    <a:alpha val="77254"/>
                  </a:srgbClr>
                </a:gs>
              </a:gsLst>
              <a:lin ang="5400000" scaled="0"/>
            </a:gradFill>
            <a:ln>
              <a:noFill/>
            </a:ln>
          </p:spPr>
        </p:sp>
        <p:sp>
          <p:nvSpPr>
            <p:cNvPr id="110" name="Google Shape;110;p15"/>
            <p:cNvSpPr txBox="1"/>
            <p:nvPr/>
          </p:nvSpPr>
          <p:spPr>
            <a:xfrm>
              <a:off x="0" y="-47625"/>
              <a:ext cx="1466144" cy="773182"/>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1" name="Google Shape;111;p15"/>
          <p:cNvGrpSpPr/>
          <p:nvPr/>
        </p:nvGrpSpPr>
        <p:grpSpPr>
          <a:xfrm>
            <a:off x="6360616" y="7059710"/>
            <a:ext cx="5566802" cy="2935695"/>
            <a:chOff x="0" y="-47625"/>
            <a:chExt cx="1466144" cy="773182"/>
          </a:xfrm>
        </p:grpSpPr>
        <p:sp>
          <p:nvSpPr>
            <p:cNvPr id="112" name="Google Shape;112;p15"/>
            <p:cNvSpPr/>
            <p:nvPr/>
          </p:nvSpPr>
          <p:spPr>
            <a:xfrm>
              <a:off x="0" y="0"/>
              <a:ext cx="1466144" cy="725557"/>
            </a:xfrm>
            <a:custGeom>
              <a:rect b="b" l="l" r="r" t="t"/>
              <a:pathLst>
                <a:path extrusionOk="0" h="725557" w="1466144">
                  <a:moveTo>
                    <a:pt x="0" y="0"/>
                  </a:moveTo>
                  <a:lnTo>
                    <a:pt x="1466144" y="0"/>
                  </a:lnTo>
                  <a:lnTo>
                    <a:pt x="1466144" y="725557"/>
                  </a:lnTo>
                  <a:lnTo>
                    <a:pt x="0" y="725557"/>
                  </a:lnTo>
                  <a:close/>
                </a:path>
              </a:pathLst>
            </a:custGeom>
            <a:gradFill>
              <a:gsLst>
                <a:gs pos="0">
                  <a:srgbClr val="FFFFFF">
                    <a:alpha val="0"/>
                  </a:srgbClr>
                </a:gs>
                <a:gs pos="50000">
                  <a:srgbClr val="005BF1">
                    <a:alpha val="0"/>
                  </a:srgbClr>
                </a:gs>
                <a:gs pos="100000">
                  <a:srgbClr val="015CF1">
                    <a:alpha val="77254"/>
                  </a:srgbClr>
                </a:gs>
              </a:gsLst>
              <a:lin ang="5400000" scaled="0"/>
            </a:gradFill>
            <a:ln>
              <a:noFill/>
            </a:ln>
          </p:spPr>
        </p:sp>
        <p:sp>
          <p:nvSpPr>
            <p:cNvPr id="113" name="Google Shape;113;p15"/>
            <p:cNvSpPr txBox="1"/>
            <p:nvPr/>
          </p:nvSpPr>
          <p:spPr>
            <a:xfrm>
              <a:off x="0" y="-47625"/>
              <a:ext cx="1466144" cy="773182"/>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14" name="Google Shape;114;p15"/>
          <p:cNvPicPr preferRelativeResize="0"/>
          <p:nvPr/>
        </p:nvPicPr>
        <p:blipFill>
          <a:blip r:embed="rId7">
            <a:alphaModFix/>
          </a:blip>
          <a:stretch>
            <a:fillRect/>
          </a:stretch>
        </p:blipFill>
        <p:spPr>
          <a:xfrm>
            <a:off x="6360625" y="2788377"/>
            <a:ext cx="5566750" cy="3469696"/>
          </a:xfrm>
          <a:prstGeom prst="rect">
            <a:avLst/>
          </a:prstGeom>
          <a:noFill/>
          <a:ln>
            <a:noFill/>
          </a:ln>
        </p:spPr>
      </p:pic>
      <p:grpSp>
        <p:nvGrpSpPr>
          <p:cNvPr id="115" name="Google Shape;115;p15"/>
          <p:cNvGrpSpPr/>
          <p:nvPr/>
        </p:nvGrpSpPr>
        <p:grpSpPr>
          <a:xfrm>
            <a:off x="6360616" y="3324655"/>
            <a:ext cx="5566802" cy="2935695"/>
            <a:chOff x="0" y="-47625"/>
            <a:chExt cx="1466144" cy="773182"/>
          </a:xfrm>
        </p:grpSpPr>
        <p:sp>
          <p:nvSpPr>
            <p:cNvPr id="116" name="Google Shape;116;p15"/>
            <p:cNvSpPr/>
            <p:nvPr/>
          </p:nvSpPr>
          <p:spPr>
            <a:xfrm>
              <a:off x="0" y="0"/>
              <a:ext cx="1466144" cy="725557"/>
            </a:xfrm>
            <a:custGeom>
              <a:rect b="b" l="l" r="r" t="t"/>
              <a:pathLst>
                <a:path extrusionOk="0" h="725557" w="1466144">
                  <a:moveTo>
                    <a:pt x="0" y="0"/>
                  </a:moveTo>
                  <a:lnTo>
                    <a:pt x="1466144" y="0"/>
                  </a:lnTo>
                  <a:lnTo>
                    <a:pt x="1466144" y="725557"/>
                  </a:lnTo>
                  <a:lnTo>
                    <a:pt x="0" y="725557"/>
                  </a:lnTo>
                  <a:close/>
                </a:path>
              </a:pathLst>
            </a:custGeom>
            <a:gradFill>
              <a:gsLst>
                <a:gs pos="0">
                  <a:srgbClr val="FFFFFF">
                    <a:alpha val="0"/>
                  </a:srgbClr>
                </a:gs>
                <a:gs pos="50000">
                  <a:srgbClr val="005BF1">
                    <a:alpha val="0"/>
                  </a:srgbClr>
                </a:gs>
                <a:gs pos="100000">
                  <a:srgbClr val="015CF1">
                    <a:alpha val="77254"/>
                  </a:srgbClr>
                </a:gs>
              </a:gsLst>
              <a:lin ang="5400000" scaled="0"/>
            </a:gradFill>
            <a:ln>
              <a:noFill/>
            </a:ln>
          </p:spPr>
        </p:sp>
        <p:sp>
          <p:nvSpPr>
            <p:cNvPr id="117" name="Google Shape;117;p15"/>
            <p:cNvSpPr txBox="1"/>
            <p:nvPr/>
          </p:nvSpPr>
          <p:spPr>
            <a:xfrm>
              <a:off x="0" y="-47625"/>
              <a:ext cx="1466144" cy="773182"/>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 name="Google Shape;118;p15"/>
          <p:cNvGrpSpPr/>
          <p:nvPr/>
        </p:nvGrpSpPr>
        <p:grpSpPr>
          <a:xfrm>
            <a:off x="12409970" y="7059698"/>
            <a:ext cx="5566802" cy="2935695"/>
            <a:chOff x="0" y="-47625"/>
            <a:chExt cx="1466144" cy="773182"/>
          </a:xfrm>
        </p:grpSpPr>
        <p:sp>
          <p:nvSpPr>
            <p:cNvPr id="119" name="Google Shape;119;p15"/>
            <p:cNvSpPr/>
            <p:nvPr/>
          </p:nvSpPr>
          <p:spPr>
            <a:xfrm>
              <a:off x="0" y="0"/>
              <a:ext cx="1466144" cy="725557"/>
            </a:xfrm>
            <a:custGeom>
              <a:rect b="b" l="l" r="r" t="t"/>
              <a:pathLst>
                <a:path extrusionOk="0" h="725557" w="1466144">
                  <a:moveTo>
                    <a:pt x="0" y="0"/>
                  </a:moveTo>
                  <a:lnTo>
                    <a:pt x="1466144" y="0"/>
                  </a:lnTo>
                  <a:lnTo>
                    <a:pt x="1466144" y="725557"/>
                  </a:lnTo>
                  <a:lnTo>
                    <a:pt x="0" y="725557"/>
                  </a:lnTo>
                  <a:close/>
                </a:path>
              </a:pathLst>
            </a:custGeom>
            <a:gradFill>
              <a:gsLst>
                <a:gs pos="0">
                  <a:srgbClr val="FFFFFF">
                    <a:alpha val="0"/>
                  </a:srgbClr>
                </a:gs>
                <a:gs pos="50000">
                  <a:srgbClr val="005BF1">
                    <a:alpha val="0"/>
                  </a:srgbClr>
                </a:gs>
                <a:gs pos="100000">
                  <a:srgbClr val="015CF1">
                    <a:alpha val="77254"/>
                  </a:srgbClr>
                </a:gs>
              </a:gsLst>
              <a:lin ang="5400000" scaled="0"/>
            </a:gradFill>
            <a:ln>
              <a:noFill/>
            </a:ln>
          </p:spPr>
        </p:sp>
        <p:sp>
          <p:nvSpPr>
            <p:cNvPr id="120" name="Google Shape;120;p15"/>
            <p:cNvSpPr txBox="1"/>
            <p:nvPr/>
          </p:nvSpPr>
          <p:spPr>
            <a:xfrm>
              <a:off x="0" y="-47625"/>
              <a:ext cx="1466144" cy="773182"/>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1" name="Google Shape;121;p15"/>
          <p:cNvGrpSpPr/>
          <p:nvPr/>
        </p:nvGrpSpPr>
        <p:grpSpPr>
          <a:xfrm>
            <a:off x="12409970" y="3318452"/>
            <a:ext cx="5566802" cy="2935695"/>
            <a:chOff x="0" y="-47625"/>
            <a:chExt cx="1466144" cy="773182"/>
          </a:xfrm>
        </p:grpSpPr>
        <p:sp>
          <p:nvSpPr>
            <p:cNvPr id="122" name="Google Shape;122;p15"/>
            <p:cNvSpPr/>
            <p:nvPr/>
          </p:nvSpPr>
          <p:spPr>
            <a:xfrm>
              <a:off x="0" y="0"/>
              <a:ext cx="1466144" cy="725557"/>
            </a:xfrm>
            <a:custGeom>
              <a:rect b="b" l="l" r="r" t="t"/>
              <a:pathLst>
                <a:path extrusionOk="0" h="725557" w="1466144">
                  <a:moveTo>
                    <a:pt x="0" y="0"/>
                  </a:moveTo>
                  <a:lnTo>
                    <a:pt x="1466144" y="0"/>
                  </a:lnTo>
                  <a:lnTo>
                    <a:pt x="1466144" y="725557"/>
                  </a:lnTo>
                  <a:lnTo>
                    <a:pt x="0" y="725557"/>
                  </a:lnTo>
                  <a:close/>
                </a:path>
              </a:pathLst>
            </a:custGeom>
            <a:gradFill>
              <a:gsLst>
                <a:gs pos="0">
                  <a:srgbClr val="FFFFFF">
                    <a:alpha val="0"/>
                  </a:srgbClr>
                </a:gs>
                <a:gs pos="50000">
                  <a:srgbClr val="005BF1">
                    <a:alpha val="0"/>
                  </a:srgbClr>
                </a:gs>
                <a:gs pos="100000">
                  <a:srgbClr val="015CF1">
                    <a:alpha val="77254"/>
                  </a:srgbClr>
                </a:gs>
              </a:gsLst>
              <a:lin ang="5400000" scaled="0"/>
            </a:gradFill>
            <a:ln>
              <a:noFill/>
            </a:ln>
          </p:spPr>
        </p:sp>
        <p:sp>
          <p:nvSpPr>
            <p:cNvPr id="123" name="Google Shape;123;p15"/>
            <p:cNvSpPr txBox="1"/>
            <p:nvPr/>
          </p:nvSpPr>
          <p:spPr>
            <a:xfrm>
              <a:off x="0" y="-47625"/>
              <a:ext cx="1466144" cy="773182"/>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24" name="Google Shape;124;p15"/>
          <p:cNvPicPr preferRelativeResize="0"/>
          <p:nvPr/>
        </p:nvPicPr>
        <p:blipFill>
          <a:blip r:embed="rId8">
            <a:alphaModFix/>
          </a:blip>
          <a:stretch>
            <a:fillRect/>
          </a:stretch>
        </p:blipFill>
        <p:spPr>
          <a:xfrm>
            <a:off x="291625" y="6546280"/>
            <a:ext cx="5566750" cy="3449103"/>
          </a:xfrm>
          <a:prstGeom prst="rect">
            <a:avLst/>
          </a:prstGeom>
          <a:noFill/>
          <a:ln>
            <a:noFill/>
          </a:ln>
        </p:spPr>
      </p:pic>
      <p:sp>
        <p:nvSpPr>
          <p:cNvPr id="125" name="Google Shape;125;p15"/>
          <p:cNvSpPr txBox="1"/>
          <p:nvPr/>
        </p:nvSpPr>
        <p:spPr>
          <a:xfrm>
            <a:off x="492064" y="5323355"/>
            <a:ext cx="51660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FFFFFF"/>
                </a:solidFill>
                <a:latin typeface="Arimo"/>
                <a:ea typeface="Arimo"/>
                <a:cs typeface="Arimo"/>
                <a:sym typeface="Arimo"/>
              </a:rPr>
              <a:t>INTRODUCTION</a:t>
            </a:r>
            <a:endParaRPr/>
          </a:p>
        </p:txBody>
      </p:sp>
      <p:sp>
        <p:nvSpPr>
          <p:cNvPr id="126" name="Google Shape;126;p15"/>
          <p:cNvSpPr txBox="1"/>
          <p:nvPr/>
        </p:nvSpPr>
        <p:spPr>
          <a:xfrm>
            <a:off x="492064" y="5785635"/>
            <a:ext cx="51660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FFFFFF"/>
                </a:solidFill>
                <a:latin typeface="Arimo"/>
                <a:ea typeface="Arimo"/>
                <a:cs typeface="Arimo"/>
                <a:sym typeface="Arimo"/>
              </a:rPr>
              <a:t>Elaborate here.</a:t>
            </a:r>
            <a:endParaRPr/>
          </a:p>
        </p:txBody>
      </p:sp>
      <p:sp>
        <p:nvSpPr>
          <p:cNvPr id="127" name="Google Shape;127;p15"/>
          <p:cNvSpPr txBox="1"/>
          <p:nvPr/>
        </p:nvSpPr>
        <p:spPr>
          <a:xfrm>
            <a:off x="6561054" y="5323355"/>
            <a:ext cx="51660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FFFFFF"/>
                </a:solidFill>
                <a:latin typeface="Arimo"/>
                <a:ea typeface="Arimo"/>
                <a:cs typeface="Arimo"/>
                <a:sym typeface="Arimo"/>
              </a:rPr>
              <a:t>OUR STORIES</a:t>
            </a:r>
            <a:endParaRPr/>
          </a:p>
        </p:txBody>
      </p:sp>
      <p:sp>
        <p:nvSpPr>
          <p:cNvPr id="128" name="Google Shape;128;p15"/>
          <p:cNvSpPr txBox="1"/>
          <p:nvPr/>
        </p:nvSpPr>
        <p:spPr>
          <a:xfrm>
            <a:off x="6561054" y="5785635"/>
            <a:ext cx="51660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FFFFFF"/>
                </a:solidFill>
                <a:latin typeface="Arimo"/>
                <a:ea typeface="Arimo"/>
                <a:cs typeface="Arimo"/>
                <a:sym typeface="Arimo"/>
              </a:rPr>
              <a:t>Elaborate here.</a:t>
            </a:r>
            <a:endParaRPr/>
          </a:p>
        </p:txBody>
      </p:sp>
      <p:sp>
        <p:nvSpPr>
          <p:cNvPr id="129" name="Google Shape;129;p15"/>
          <p:cNvSpPr txBox="1"/>
          <p:nvPr/>
        </p:nvSpPr>
        <p:spPr>
          <a:xfrm>
            <a:off x="12632234" y="5323355"/>
            <a:ext cx="51660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FFFFFF"/>
                </a:solidFill>
                <a:latin typeface="Arimo"/>
                <a:ea typeface="Arimo"/>
                <a:cs typeface="Arimo"/>
                <a:sym typeface="Arimo"/>
              </a:rPr>
              <a:t>ABOUT US</a:t>
            </a:r>
            <a:endParaRPr/>
          </a:p>
        </p:txBody>
      </p:sp>
      <p:sp>
        <p:nvSpPr>
          <p:cNvPr id="130" name="Google Shape;130;p15"/>
          <p:cNvSpPr txBox="1"/>
          <p:nvPr/>
        </p:nvSpPr>
        <p:spPr>
          <a:xfrm>
            <a:off x="12632234" y="5785635"/>
            <a:ext cx="51660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FFFFFF"/>
                </a:solidFill>
                <a:latin typeface="Arimo"/>
                <a:ea typeface="Arimo"/>
                <a:cs typeface="Arimo"/>
                <a:sym typeface="Arimo"/>
              </a:rPr>
              <a:t>Elaborate here.</a:t>
            </a:r>
            <a:endParaRPr/>
          </a:p>
        </p:txBody>
      </p:sp>
      <p:grpSp>
        <p:nvGrpSpPr>
          <p:cNvPr id="131" name="Google Shape;131;p15"/>
          <p:cNvGrpSpPr/>
          <p:nvPr/>
        </p:nvGrpSpPr>
        <p:grpSpPr>
          <a:xfrm>
            <a:off x="291626" y="7059699"/>
            <a:ext cx="5566802" cy="2935695"/>
            <a:chOff x="0" y="-47625"/>
            <a:chExt cx="1466144" cy="773182"/>
          </a:xfrm>
        </p:grpSpPr>
        <p:sp>
          <p:nvSpPr>
            <p:cNvPr id="132" name="Google Shape;132;p15"/>
            <p:cNvSpPr/>
            <p:nvPr/>
          </p:nvSpPr>
          <p:spPr>
            <a:xfrm>
              <a:off x="0" y="0"/>
              <a:ext cx="1466144" cy="725557"/>
            </a:xfrm>
            <a:custGeom>
              <a:rect b="b" l="l" r="r" t="t"/>
              <a:pathLst>
                <a:path extrusionOk="0" h="725557" w="1466144">
                  <a:moveTo>
                    <a:pt x="0" y="0"/>
                  </a:moveTo>
                  <a:lnTo>
                    <a:pt x="1466144" y="0"/>
                  </a:lnTo>
                  <a:lnTo>
                    <a:pt x="1466144" y="725557"/>
                  </a:lnTo>
                  <a:lnTo>
                    <a:pt x="0" y="725557"/>
                  </a:lnTo>
                  <a:close/>
                </a:path>
              </a:pathLst>
            </a:custGeom>
            <a:gradFill>
              <a:gsLst>
                <a:gs pos="0">
                  <a:srgbClr val="FFFFFF">
                    <a:alpha val="0"/>
                  </a:srgbClr>
                </a:gs>
                <a:gs pos="50000">
                  <a:srgbClr val="005BF1">
                    <a:alpha val="0"/>
                  </a:srgbClr>
                </a:gs>
                <a:gs pos="100000">
                  <a:srgbClr val="015CF1">
                    <a:alpha val="77254"/>
                  </a:srgbClr>
                </a:gs>
              </a:gsLst>
              <a:lin ang="5400000" scaled="0"/>
            </a:gradFill>
            <a:ln>
              <a:noFill/>
            </a:ln>
          </p:spPr>
        </p:sp>
        <p:sp>
          <p:nvSpPr>
            <p:cNvPr id="133" name="Google Shape;133;p15"/>
            <p:cNvSpPr txBox="1"/>
            <p:nvPr/>
          </p:nvSpPr>
          <p:spPr>
            <a:xfrm>
              <a:off x="0" y="-47625"/>
              <a:ext cx="1466144" cy="773182"/>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4" name="Google Shape;134;p15"/>
          <p:cNvSpPr txBox="1"/>
          <p:nvPr/>
        </p:nvSpPr>
        <p:spPr>
          <a:xfrm>
            <a:off x="492064" y="9066983"/>
            <a:ext cx="51660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FFFFFF"/>
                </a:solidFill>
                <a:latin typeface="Arimo"/>
                <a:ea typeface="Arimo"/>
                <a:cs typeface="Arimo"/>
                <a:sym typeface="Arimo"/>
              </a:rPr>
              <a:t>CREDITS</a:t>
            </a:r>
            <a:endParaRPr/>
          </a:p>
        </p:txBody>
      </p:sp>
      <p:sp>
        <p:nvSpPr>
          <p:cNvPr id="135" name="Google Shape;135;p15"/>
          <p:cNvSpPr txBox="1"/>
          <p:nvPr/>
        </p:nvSpPr>
        <p:spPr>
          <a:xfrm>
            <a:off x="492064" y="9529263"/>
            <a:ext cx="51660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FFFFFF"/>
                </a:solidFill>
                <a:latin typeface="Arimo"/>
                <a:ea typeface="Arimo"/>
                <a:cs typeface="Arimo"/>
                <a:sym typeface="Arimo"/>
              </a:rPr>
              <a:t>Elaborate here.</a:t>
            </a:r>
            <a:endParaRPr/>
          </a:p>
        </p:txBody>
      </p:sp>
      <p:sp>
        <p:nvSpPr>
          <p:cNvPr id="136" name="Google Shape;136;p15"/>
          <p:cNvSpPr txBox="1"/>
          <p:nvPr/>
        </p:nvSpPr>
        <p:spPr>
          <a:xfrm>
            <a:off x="6561054" y="9066983"/>
            <a:ext cx="51660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FFFFFF"/>
                </a:solidFill>
                <a:latin typeface="Arimo"/>
                <a:ea typeface="Arimo"/>
                <a:cs typeface="Arimo"/>
                <a:sym typeface="Arimo"/>
              </a:rPr>
              <a:t>RESOURCES</a:t>
            </a:r>
            <a:endParaRPr/>
          </a:p>
        </p:txBody>
      </p:sp>
      <p:sp>
        <p:nvSpPr>
          <p:cNvPr id="137" name="Google Shape;137;p15"/>
          <p:cNvSpPr txBox="1"/>
          <p:nvPr/>
        </p:nvSpPr>
        <p:spPr>
          <a:xfrm>
            <a:off x="6561054" y="9529263"/>
            <a:ext cx="51660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FFFFFF"/>
                </a:solidFill>
                <a:latin typeface="Arimo"/>
                <a:ea typeface="Arimo"/>
                <a:cs typeface="Arimo"/>
                <a:sym typeface="Arimo"/>
              </a:rPr>
              <a:t>Elaborate here.</a:t>
            </a:r>
            <a:endParaRPr/>
          </a:p>
        </p:txBody>
      </p:sp>
      <p:sp>
        <p:nvSpPr>
          <p:cNvPr id="138" name="Google Shape;138;p15"/>
          <p:cNvSpPr txBox="1"/>
          <p:nvPr/>
        </p:nvSpPr>
        <p:spPr>
          <a:xfrm>
            <a:off x="12632234" y="9066983"/>
            <a:ext cx="51660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FFFFFF"/>
                </a:solidFill>
                <a:latin typeface="Arimo"/>
                <a:ea typeface="Arimo"/>
                <a:cs typeface="Arimo"/>
                <a:sym typeface="Arimo"/>
              </a:rPr>
              <a:t>CHAPTER TITLE</a:t>
            </a:r>
            <a:endParaRPr/>
          </a:p>
        </p:txBody>
      </p:sp>
      <p:sp>
        <p:nvSpPr>
          <p:cNvPr id="139" name="Google Shape;139;p15"/>
          <p:cNvSpPr txBox="1"/>
          <p:nvPr/>
        </p:nvSpPr>
        <p:spPr>
          <a:xfrm>
            <a:off x="12632234" y="9529263"/>
            <a:ext cx="51660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FFFFFF"/>
                </a:solidFill>
                <a:latin typeface="Arimo"/>
                <a:ea typeface="Arimo"/>
                <a:cs typeface="Arimo"/>
                <a:sym typeface="Arimo"/>
              </a:rPr>
              <a:t>Elaborate here.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p16"/>
          <p:cNvPicPr preferRelativeResize="0"/>
          <p:nvPr/>
        </p:nvPicPr>
        <p:blipFill>
          <a:blip r:embed="rId3">
            <a:alphaModFix/>
          </a:blip>
          <a:stretch>
            <a:fillRect/>
          </a:stretch>
        </p:blipFill>
        <p:spPr>
          <a:xfrm>
            <a:off x="291683" y="1324511"/>
            <a:ext cx="17704750" cy="8670862"/>
          </a:xfrm>
          <a:prstGeom prst="rect">
            <a:avLst/>
          </a:prstGeom>
          <a:noFill/>
          <a:ln>
            <a:noFill/>
          </a:ln>
        </p:spPr>
      </p:pic>
      <p:grpSp>
        <p:nvGrpSpPr>
          <p:cNvPr id="145" name="Google Shape;145;p16"/>
          <p:cNvGrpSpPr/>
          <p:nvPr/>
        </p:nvGrpSpPr>
        <p:grpSpPr>
          <a:xfrm>
            <a:off x="291626" y="3861205"/>
            <a:ext cx="17704865" cy="6134207"/>
            <a:chOff x="0" y="-47625"/>
            <a:chExt cx="4662979" cy="1615583"/>
          </a:xfrm>
        </p:grpSpPr>
        <p:sp>
          <p:nvSpPr>
            <p:cNvPr id="146" name="Google Shape;146;p16"/>
            <p:cNvSpPr/>
            <p:nvPr/>
          </p:nvSpPr>
          <p:spPr>
            <a:xfrm>
              <a:off x="0" y="0"/>
              <a:ext cx="4662979" cy="1567958"/>
            </a:xfrm>
            <a:custGeom>
              <a:rect b="b" l="l" r="r" t="t"/>
              <a:pathLst>
                <a:path extrusionOk="0" h="1567958" w="4662979">
                  <a:moveTo>
                    <a:pt x="0" y="0"/>
                  </a:moveTo>
                  <a:lnTo>
                    <a:pt x="4662979" y="0"/>
                  </a:lnTo>
                  <a:lnTo>
                    <a:pt x="4662979" y="1567958"/>
                  </a:lnTo>
                  <a:lnTo>
                    <a:pt x="0" y="1567958"/>
                  </a:lnTo>
                  <a:close/>
                </a:path>
              </a:pathLst>
            </a:custGeom>
            <a:gradFill>
              <a:gsLst>
                <a:gs pos="0">
                  <a:srgbClr val="FFFFFF">
                    <a:alpha val="0"/>
                  </a:srgbClr>
                </a:gs>
                <a:gs pos="50000">
                  <a:srgbClr val="005BF1">
                    <a:alpha val="0"/>
                  </a:srgbClr>
                </a:gs>
                <a:gs pos="100000">
                  <a:srgbClr val="015CF1">
                    <a:alpha val="77254"/>
                  </a:srgbClr>
                </a:gs>
              </a:gsLst>
              <a:lin ang="5400000" scaled="0"/>
            </a:gradFill>
            <a:ln>
              <a:noFill/>
            </a:ln>
          </p:spPr>
        </p:sp>
        <p:sp>
          <p:nvSpPr>
            <p:cNvPr id="147" name="Google Shape;147;p16"/>
            <p:cNvSpPr txBox="1"/>
            <p:nvPr/>
          </p:nvSpPr>
          <p:spPr>
            <a:xfrm>
              <a:off x="0" y="-47625"/>
              <a:ext cx="4662979" cy="161558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8" name="Google Shape;148;p16"/>
          <p:cNvSpPr txBox="1"/>
          <p:nvPr/>
        </p:nvSpPr>
        <p:spPr>
          <a:xfrm>
            <a:off x="672380" y="7352632"/>
            <a:ext cx="16943240" cy="251078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4400" u="none" cap="none" strike="noStrike">
                <a:solidFill>
                  <a:srgbClr val="FFFFFF"/>
                </a:solidFill>
                <a:latin typeface="Arimo"/>
                <a:ea typeface="Arimo"/>
                <a:cs typeface="Arimo"/>
                <a:sym typeface="Arimo"/>
              </a:rPr>
              <a:t>INTRODUCTION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p17"/>
          <p:cNvPicPr preferRelativeResize="0"/>
          <p:nvPr/>
        </p:nvPicPr>
        <p:blipFill>
          <a:blip r:embed="rId3">
            <a:alphaModFix/>
          </a:blip>
          <a:stretch>
            <a:fillRect/>
          </a:stretch>
        </p:blipFill>
        <p:spPr>
          <a:xfrm>
            <a:off x="291625" y="1368494"/>
            <a:ext cx="8550650" cy="8626882"/>
          </a:xfrm>
          <a:prstGeom prst="rect">
            <a:avLst/>
          </a:prstGeom>
          <a:noFill/>
          <a:ln>
            <a:noFill/>
          </a:ln>
        </p:spPr>
      </p:pic>
      <p:sp>
        <p:nvSpPr>
          <p:cNvPr id="154" name="Google Shape;154;p17"/>
          <p:cNvSpPr txBox="1"/>
          <p:nvPr/>
        </p:nvSpPr>
        <p:spPr>
          <a:xfrm>
            <a:off x="9144000" y="1504950"/>
            <a:ext cx="8852400" cy="21669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8799" u="none" cap="none" strike="noStrike">
                <a:solidFill>
                  <a:srgbClr val="015CF1"/>
                </a:solidFill>
                <a:latin typeface="Arimo"/>
                <a:ea typeface="Arimo"/>
                <a:cs typeface="Arimo"/>
                <a:sym typeface="Arimo"/>
              </a:rPr>
              <a:t>WELCOME TO PRESENTATION</a:t>
            </a:r>
            <a:endParaRPr/>
          </a:p>
        </p:txBody>
      </p:sp>
      <p:sp>
        <p:nvSpPr>
          <p:cNvPr id="155" name="Google Shape;155;p17"/>
          <p:cNvSpPr txBox="1"/>
          <p:nvPr/>
        </p:nvSpPr>
        <p:spPr>
          <a:xfrm>
            <a:off x="9144000" y="3851910"/>
            <a:ext cx="8852400" cy="52641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1800" u="none" cap="none" strike="noStrike">
                <a:solidFill>
                  <a:srgbClr val="000000"/>
                </a:solidFill>
                <a:latin typeface="Arimo"/>
                <a:ea typeface="Arimo"/>
                <a:cs typeface="Arimo"/>
                <a:sym typeface="Arimo"/>
              </a:rPr>
              <a:t>I'm Rain, and I'll be sharing with you my beautiful ideas. Follow me at @reallygreatsite to learn more.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t>
            </a:r>
            <a:endParaRPr/>
          </a:p>
          <a:p>
            <a:pPr indent="0" lvl="0" marL="0" marR="0" rtl="0" algn="just">
              <a:lnSpc>
                <a:spcPct val="120000"/>
              </a:lnSpc>
              <a:spcBef>
                <a:spcPts val="0"/>
              </a:spcBef>
              <a:spcAft>
                <a:spcPts val="0"/>
              </a:spcAft>
              <a:buNone/>
            </a:pPr>
            <a:r>
              <a:t/>
            </a:r>
            <a:endParaRPr b="0" i="0" sz="1800" u="none" cap="none" strike="noStrike">
              <a:solidFill>
                <a:srgbClr val="000000"/>
              </a:solidFill>
              <a:latin typeface="Arimo"/>
              <a:ea typeface="Arimo"/>
              <a:cs typeface="Arimo"/>
              <a:sym typeface="Arimo"/>
            </a:endParaRPr>
          </a:p>
          <a:p>
            <a:pPr indent="0" lvl="0" marL="0" marR="0" rtl="0" algn="just">
              <a:lnSpc>
                <a:spcPct val="120000"/>
              </a:lnSpc>
              <a:spcBef>
                <a:spcPts val="0"/>
              </a:spcBef>
              <a:spcAft>
                <a:spcPts val="0"/>
              </a:spcAft>
              <a:buNone/>
            </a:pPr>
            <a:r>
              <a:rPr b="0" i="0" lang="en-US" sz="1800" u="none" cap="none" strike="noStrike">
                <a:solidFill>
                  <a:srgbClr val="000000"/>
                </a:solidFill>
                <a:latin typeface="Arimo"/>
                <a:ea typeface="Arimo"/>
                <a:cs typeface="Arimo"/>
                <a:sym typeface="Arimo"/>
              </a:rPr>
              <a:t>Placerat orci nulla pellentesque dignissim enim sit amet venenatis. Purus semper eget duis at tellus at urna condimentum. Ut venenatis tellus in metus vulputate. Senectus et netus et malesuada fames ac. Velit aliquet sagittis id consectetur purus. Leo vel orci porta non. Neque vitae tempus quam pellentesque nec nam. Mattis molestie a iaculis at erat pellentesque adipiscing commodo elit. Neque viverra justo nec ultrices dui sapien. Sodales ut eu sem integer vitae justo eget magna fermentum. Ultricies tristique nulla aliquet enim tortor at auctor urna nunc. Blandit turpis cursus in hac habitasse platea dictumst. Mauris rhoncus aenean vel elit scelerisque mauris pellentesque pulv.</a:t>
            </a:r>
            <a:endParaRPr/>
          </a:p>
        </p:txBody>
      </p:sp>
      <p:grpSp>
        <p:nvGrpSpPr>
          <p:cNvPr id="156" name="Google Shape;156;p17"/>
          <p:cNvGrpSpPr/>
          <p:nvPr/>
        </p:nvGrpSpPr>
        <p:grpSpPr>
          <a:xfrm>
            <a:off x="291626" y="3576060"/>
            <a:ext cx="8550660" cy="6419314"/>
            <a:chOff x="0" y="-47625"/>
            <a:chExt cx="2252026" cy="1690684"/>
          </a:xfrm>
        </p:grpSpPr>
        <p:sp>
          <p:nvSpPr>
            <p:cNvPr id="157" name="Google Shape;157;p17"/>
            <p:cNvSpPr/>
            <p:nvPr/>
          </p:nvSpPr>
          <p:spPr>
            <a:xfrm>
              <a:off x="0" y="0"/>
              <a:ext cx="2252026" cy="1643059"/>
            </a:xfrm>
            <a:custGeom>
              <a:rect b="b" l="l" r="r" t="t"/>
              <a:pathLst>
                <a:path extrusionOk="0" h="1643059" w="2252026">
                  <a:moveTo>
                    <a:pt x="0" y="0"/>
                  </a:moveTo>
                  <a:lnTo>
                    <a:pt x="2252026" y="0"/>
                  </a:lnTo>
                  <a:lnTo>
                    <a:pt x="2252026" y="1643059"/>
                  </a:lnTo>
                  <a:lnTo>
                    <a:pt x="0" y="1643059"/>
                  </a:lnTo>
                  <a:close/>
                </a:path>
              </a:pathLst>
            </a:custGeom>
            <a:gradFill>
              <a:gsLst>
                <a:gs pos="0">
                  <a:srgbClr val="FFFFFF">
                    <a:alpha val="0"/>
                  </a:srgbClr>
                </a:gs>
                <a:gs pos="50000">
                  <a:srgbClr val="005BF1">
                    <a:alpha val="0"/>
                  </a:srgbClr>
                </a:gs>
                <a:gs pos="100000">
                  <a:srgbClr val="015CF1">
                    <a:alpha val="77254"/>
                  </a:srgbClr>
                </a:gs>
              </a:gsLst>
              <a:lin ang="5400000" scaled="0"/>
            </a:gradFill>
            <a:ln>
              <a:noFill/>
            </a:ln>
          </p:spPr>
        </p:sp>
        <p:sp>
          <p:nvSpPr>
            <p:cNvPr id="158" name="Google Shape;158;p17"/>
            <p:cNvSpPr txBox="1"/>
            <p:nvPr/>
          </p:nvSpPr>
          <p:spPr>
            <a:xfrm>
              <a:off x="0" y="-47625"/>
              <a:ext cx="2252026" cy="1690684"/>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9" name="Google Shape;159;p17"/>
          <p:cNvSpPr txBox="1"/>
          <p:nvPr/>
        </p:nvSpPr>
        <p:spPr>
          <a:xfrm>
            <a:off x="481436" y="8909050"/>
            <a:ext cx="6376133" cy="45275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FFFFFF"/>
                </a:solidFill>
                <a:latin typeface="Arimo"/>
                <a:ea typeface="Arimo"/>
                <a:cs typeface="Arimo"/>
                <a:sym typeface="Arimo"/>
              </a:rPr>
              <a:t>RAIN</a:t>
            </a:r>
            <a:endParaRPr/>
          </a:p>
        </p:txBody>
      </p:sp>
      <p:sp>
        <p:nvSpPr>
          <p:cNvPr id="160" name="Google Shape;160;p17"/>
          <p:cNvSpPr txBox="1"/>
          <p:nvPr/>
        </p:nvSpPr>
        <p:spPr>
          <a:xfrm>
            <a:off x="481436" y="9371330"/>
            <a:ext cx="6376133" cy="2647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FFFFFF"/>
                </a:solidFill>
                <a:latin typeface="Arimo"/>
                <a:ea typeface="Arimo"/>
                <a:cs typeface="Arimo"/>
                <a:sym typeface="Arimo"/>
              </a:rPr>
              <a:t>Head of Marketing for Online Newspaper</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18"/>
          <p:cNvSpPr txBox="1"/>
          <p:nvPr/>
        </p:nvSpPr>
        <p:spPr>
          <a:xfrm>
            <a:off x="2445917" y="176500"/>
            <a:ext cx="13396200" cy="54267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35255" u="none" cap="none" strike="noStrike">
                <a:solidFill>
                  <a:srgbClr val="015CF1"/>
                </a:solidFill>
                <a:latin typeface="Staatliches"/>
                <a:ea typeface="Staatliches"/>
                <a:cs typeface="Staatliches"/>
                <a:sym typeface="Staatliches"/>
              </a:rPr>
              <a:t>Mission</a:t>
            </a:r>
            <a:endParaRPr/>
          </a:p>
        </p:txBody>
      </p:sp>
      <p:pic>
        <p:nvPicPr>
          <p:cNvPr id="166" name="Google Shape;166;p18"/>
          <p:cNvPicPr preferRelativeResize="0"/>
          <p:nvPr/>
        </p:nvPicPr>
        <p:blipFill>
          <a:blip r:embed="rId3">
            <a:alphaModFix/>
          </a:blip>
          <a:stretch>
            <a:fillRect/>
          </a:stretch>
        </p:blipFill>
        <p:spPr>
          <a:xfrm>
            <a:off x="4365025" y="2857262"/>
            <a:ext cx="9557949" cy="3219787"/>
          </a:xfrm>
          <a:prstGeom prst="rect">
            <a:avLst/>
          </a:prstGeom>
          <a:noFill/>
          <a:ln>
            <a:noFill/>
          </a:ln>
        </p:spPr>
      </p:pic>
      <p:sp>
        <p:nvSpPr>
          <p:cNvPr id="167" name="Google Shape;167;p18"/>
          <p:cNvSpPr txBox="1"/>
          <p:nvPr/>
        </p:nvSpPr>
        <p:spPr>
          <a:xfrm>
            <a:off x="2622488" y="3633012"/>
            <a:ext cx="13043100" cy="5426700"/>
          </a:xfrm>
          <a:prstGeom prst="rect">
            <a:avLst/>
          </a:prstGeom>
          <a:noFill/>
          <a:ln>
            <a:noFill/>
          </a:ln>
        </p:spPr>
        <p:txBody>
          <a:bodyPr anchorCtr="0" anchor="t" bIns="0" lIns="0" spcFirstLastPara="1" rIns="0" wrap="square" tIns="0">
            <a:spAutoFit/>
          </a:bodyPr>
          <a:lstStyle/>
          <a:p>
            <a:pPr indent="0" lvl="0" marL="0" marR="0" rtl="0" algn="ctr">
              <a:lnSpc>
                <a:spcPct val="119999"/>
              </a:lnSpc>
              <a:spcBef>
                <a:spcPts val="0"/>
              </a:spcBef>
              <a:spcAft>
                <a:spcPts val="0"/>
              </a:spcAft>
              <a:buNone/>
            </a:pPr>
            <a:r>
              <a:rPr b="0" i="0" lang="en-US" sz="35256" u="none" cap="none" strike="noStrike">
                <a:solidFill>
                  <a:srgbClr val="015CF1"/>
                </a:solidFill>
                <a:latin typeface="Staatliches"/>
                <a:ea typeface="Staatliches"/>
                <a:cs typeface="Staatliches"/>
                <a:sym typeface="Staatliches"/>
              </a:rPr>
              <a:t>&amp;</a:t>
            </a:r>
            <a:r>
              <a:rPr lang="en-US" sz="10000">
                <a:solidFill>
                  <a:srgbClr val="015CF1"/>
                </a:solidFill>
                <a:latin typeface="Staatliches"/>
                <a:ea typeface="Staatliches"/>
                <a:cs typeface="Staatliches"/>
                <a:sym typeface="Staatliches"/>
              </a:rPr>
              <a:t> </a:t>
            </a:r>
            <a:r>
              <a:rPr b="0" i="0" lang="en-US" sz="35256" u="none" cap="none" strike="noStrike">
                <a:solidFill>
                  <a:srgbClr val="015CF1"/>
                </a:solidFill>
                <a:latin typeface="Staatliches"/>
                <a:ea typeface="Staatliches"/>
                <a:cs typeface="Staatliches"/>
                <a:sym typeface="Staatliches"/>
              </a:rPr>
              <a:t>Vision</a:t>
            </a:r>
            <a:endParaRPr/>
          </a:p>
        </p:txBody>
      </p:sp>
      <p:sp>
        <p:nvSpPr>
          <p:cNvPr id="168" name="Google Shape;168;p18"/>
          <p:cNvSpPr txBox="1"/>
          <p:nvPr/>
        </p:nvSpPr>
        <p:spPr>
          <a:xfrm>
            <a:off x="291626" y="8340907"/>
            <a:ext cx="17704800" cy="12330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US" sz="1800" u="none" cap="none" strike="noStrike">
                <a:solidFill>
                  <a:srgbClr val="000000"/>
                </a:solidFill>
                <a:latin typeface="Arimo"/>
                <a:ea typeface="Arimo"/>
                <a:cs typeface="Arimo"/>
                <a:sym typeface="Arimo"/>
              </a:rPr>
              <a:t>Enter your grand mission statement here!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 Tempus imperdiet nulla malesuada pellentesque. Nunc consequat interdum varius sit amet mattis. Placerat orci nulla pellentesque dignissim enim sit amet venenatis. Tortor vitae purus faucibus ornare suspendisse sed nisi lacus sed interdum dolore var sit a.</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p19"/>
          <p:cNvPicPr preferRelativeResize="0"/>
          <p:nvPr/>
        </p:nvPicPr>
        <p:blipFill>
          <a:blip r:embed="rId3">
            <a:alphaModFix/>
          </a:blip>
          <a:stretch>
            <a:fillRect/>
          </a:stretch>
        </p:blipFill>
        <p:spPr>
          <a:xfrm>
            <a:off x="9445725" y="1368494"/>
            <a:ext cx="8550650" cy="8626882"/>
          </a:xfrm>
          <a:prstGeom prst="rect">
            <a:avLst/>
          </a:prstGeom>
          <a:noFill/>
          <a:ln>
            <a:noFill/>
          </a:ln>
        </p:spPr>
      </p:pic>
      <p:sp>
        <p:nvSpPr>
          <p:cNvPr id="174" name="Google Shape;174;p19"/>
          <p:cNvSpPr txBox="1"/>
          <p:nvPr/>
        </p:nvSpPr>
        <p:spPr>
          <a:xfrm>
            <a:off x="291626" y="1282226"/>
            <a:ext cx="8550660" cy="13716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8799" u="none" cap="none" strike="noStrike">
                <a:solidFill>
                  <a:srgbClr val="015CF1"/>
                </a:solidFill>
                <a:latin typeface="Arimo"/>
                <a:ea typeface="Arimo"/>
                <a:cs typeface="Arimo"/>
                <a:sym typeface="Arimo"/>
              </a:rPr>
              <a:t>OUR COMPANY</a:t>
            </a:r>
            <a:endParaRPr/>
          </a:p>
        </p:txBody>
      </p:sp>
      <p:sp>
        <p:nvSpPr>
          <p:cNvPr id="175" name="Google Shape;175;p19"/>
          <p:cNvSpPr txBox="1"/>
          <p:nvPr/>
        </p:nvSpPr>
        <p:spPr>
          <a:xfrm>
            <a:off x="291626" y="2939576"/>
            <a:ext cx="7706357" cy="540385"/>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3200" u="none" cap="none" strike="noStrike">
                <a:solidFill>
                  <a:srgbClr val="015CF1"/>
                </a:solidFill>
                <a:latin typeface="Arimo"/>
                <a:ea typeface="Arimo"/>
                <a:cs typeface="Arimo"/>
                <a:sym typeface="Arimo"/>
              </a:rPr>
              <a:t>Who we are?</a:t>
            </a:r>
            <a:endParaRPr/>
          </a:p>
        </p:txBody>
      </p:sp>
      <p:sp>
        <p:nvSpPr>
          <p:cNvPr id="176" name="Google Shape;176;p19"/>
          <p:cNvSpPr txBox="1"/>
          <p:nvPr/>
        </p:nvSpPr>
        <p:spPr>
          <a:xfrm>
            <a:off x="291626" y="3518061"/>
            <a:ext cx="8550600" cy="2188800"/>
          </a:xfrm>
          <a:prstGeom prst="rect">
            <a:avLst/>
          </a:prstGeom>
          <a:noFill/>
          <a:ln>
            <a:noFill/>
          </a:ln>
        </p:spPr>
        <p:txBody>
          <a:bodyPr anchorCtr="0" anchor="t" bIns="0" lIns="0" spcFirstLastPara="1" rIns="0" wrap="square" tIns="0">
            <a:spAutoFit/>
          </a:bodyPr>
          <a:lstStyle/>
          <a:p>
            <a:pPr indent="0" lvl="1" marL="0" marR="0" rtl="0" algn="just">
              <a:lnSpc>
                <a:spcPct val="115000"/>
              </a:lnSpc>
              <a:spcBef>
                <a:spcPts val="0"/>
              </a:spcBef>
              <a:spcAft>
                <a:spcPts val="0"/>
              </a:spcAft>
              <a:buNone/>
            </a:pPr>
            <a:r>
              <a:rPr b="0" i="0" lang="en-US" sz="1800" u="none" cap="none" strike="noStrike">
                <a:solidFill>
                  <a:srgbClr val="000000"/>
                </a:solidFill>
                <a:latin typeface="Arimo"/>
                <a:ea typeface="Arimo"/>
                <a:cs typeface="Arimo"/>
                <a:sym typeface="Arimo"/>
              </a:rPr>
              <a:t>Briefly elaborate on what you want to discuss.  Lorem ipsum dolor sit amet, consectetur adipiscing elit, sed do eiusmod tempor incididunt ut labore et dolore magna aliqua. Tortor at risus viverra adipiscing at in tellus integer. Tortor vitae purus faucibus ornare suspendisse sed nisi lacus sed. Aliquam etiam erat velit scelerisque in dictum non. Tempus imperdiet nulla malesuada pellentesque. Nunc consequat interdum varius sit amet mattis. Placerat orci nulla pellentesque dignissim enim sit amet venenatis.</a:t>
            </a:r>
            <a:endParaRPr/>
          </a:p>
        </p:txBody>
      </p:sp>
      <p:sp>
        <p:nvSpPr>
          <p:cNvPr id="177" name="Google Shape;177;p19"/>
          <p:cNvSpPr txBox="1"/>
          <p:nvPr/>
        </p:nvSpPr>
        <p:spPr>
          <a:xfrm>
            <a:off x="291626" y="5920266"/>
            <a:ext cx="7706357" cy="540385"/>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3200" u="none" cap="none" strike="noStrike">
                <a:solidFill>
                  <a:srgbClr val="015CF1"/>
                </a:solidFill>
                <a:latin typeface="Arimo"/>
                <a:ea typeface="Arimo"/>
                <a:cs typeface="Arimo"/>
                <a:sym typeface="Arimo"/>
              </a:rPr>
              <a:t>What we do?</a:t>
            </a:r>
            <a:endParaRPr/>
          </a:p>
        </p:txBody>
      </p:sp>
      <p:sp>
        <p:nvSpPr>
          <p:cNvPr id="178" name="Google Shape;178;p19"/>
          <p:cNvSpPr txBox="1"/>
          <p:nvPr/>
        </p:nvSpPr>
        <p:spPr>
          <a:xfrm>
            <a:off x="291626" y="6498751"/>
            <a:ext cx="8550600" cy="2188800"/>
          </a:xfrm>
          <a:prstGeom prst="rect">
            <a:avLst/>
          </a:prstGeom>
          <a:noFill/>
          <a:ln>
            <a:noFill/>
          </a:ln>
        </p:spPr>
        <p:txBody>
          <a:bodyPr anchorCtr="0" anchor="t" bIns="0" lIns="0" spcFirstLastPara="1" rIns="0" wrap="square" tIns="0">
            <a:spAutoFit/>
          </a:bodyPr>
          <a:lstStyle/>
          <a:p>
            <a:pPr indent="0" lvl="1" marL="0" marR="0" rtl="0" algn="just">
              <a:lnSpc>
                <a:spcPct val="115000"/>
              </a:lnSpc>
              <a:spcBef>
                <a:spcPts val="0"/>
              </a:spcBef>
              <a:spcAft>
                <a:spcPts val="0"/>
              </a:spcAft>
              <a:buNone/>
            </a:pPr>
            <a:r>
              <a:rPr b="0" i="0" lang="en-US" sz="1800" u="none" cap="none" strike="noStrike">
                <a:solidFill>
                  <a:srgbClr val="000000"/>
                </a:solidFill>
                <a:latin typeface="Arimo"/>
                <a:ea typeface="Arimo"/>
                <a:cs typeface="Arimo"/>
                <a:sym typeface="Arimo"/>
              </a:rPr>
              <a:t>Briefly elaborate on what you want to discuss. Lorem ipsum dolor sit amet, consectetur adipiscing elit, sed do eiusmod tempor incididunt ut labore et dolore magna aliqua. Tortor at risus viverra adipiscing at in tellus integer. Tortor vitae purus faucibus ornare suspendisse sed nisi lacus sed. Aliquam etiam erat velit scelerisque in dictum non. Tempus imperdiet nulla malesuada pellentesque. Nunc consequat interdum varius sit amet mattis. Placerat orci nulla pellentesque dignissim enim sit amet venenatis.</a:t>
            </a:r>
            <a:endParaRPr/>
          </a:p>
        </p:txBody>
      </p:sp>
      <p:grpSp>
        <p:nvGrpSpPr>
          <p:cNvPr id="179" name="Google Shape;179;p19"/>
          <p:cNvGrpSpPr/>
          <p:nvPr/>
        </p:nvGrpSpPr>
        <p:grpSpPr>
          <a:xfrm>
            <a:off x="9445713" y="3576060"/>
            <a:ext cx="8550660" cy="6419314"/>
            <a:chOff x="0" y="-47625"/>
            <a:chExt cx="2252026" cy="1690684"/>
          </a:xfrm>
        </p:grpSpPr>
        <p:sp>
          <p:nvSpPr>
            <p:cNvPr id="180" name="Google Shape;180;p19"/>
            <p:cNvSpPr/>
            <p:nvPr/>
          </p:nvSpPr>
          <p:spPr>
            <a:xfrm>
              <a:off x="0" y="0"/>
              <a:ext cx="2252026" cy="1643059"/>
            </a:xfrm>
            <a:custGeom>
              <a:rect b="b" l="l" r="r" t="t"/>
              <a:pathLst>
                <a:path extrusionOk="0" h="1643059" w="2252026">
                  <a:moveTo>
                    <a:pt x="0" y="0"/>
                  </a:moveTo>
                  <a:lnTo>
                    <a:pt x="2252026" y="0"/>
                  </a:lnTo>
                  <a:lnTo>
                    <a:pt x="2252026" y="1643059"/>
                  </a:lnTo>
                  <a:lnTo>
                    <a:pt x="0" y="1643059"/>
                  </a:lnTo>
                  <a:close/>
                </a:path>
              </a:pathLst>
            </a:custGeom>
            <a:gradFill>
              <a:gsLst>
                <a:gs pos="0">
                  <a:srgbClr val="FFFFFF">
                    <a:alpha val="0"/>
                  </a:srgbClr>
                </a:gs>
                <a:gs pos="50000">
                  <a:srgbClr val="005BF1">
                    <a:alpha val="0"/>
                  </a:srgbClr>
                </a:gs>
                <a:gs pos="100000">
                  <a:srgbClr val="015CF1">
                    <a:alpha val="77254"/>
                  </a:srgbClr>
                </a:gs>
              </a:gsLst>
              <a:lin ang="5400000" scaled="0"/>
            </a:gradFill>
            <a:ln>
              <a:noFill/>
            </a:ln>
          </p:spPr>
        </p:sp>
        <p:sp>
          <p:nvSpPr>
            <p:cNvPr id="181" name="Google Shape;181;p19"/>
            <p:cNvSpPr txBox="1"/>
            <p:nvPr/>
          </p:nvSpPr>
          <p:spPr>
            <a:xfrm>
              <a:off x="0" y="-47625"/>
              <a:ext cx="2252026" cy="1690684"/>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2" name="Google Shape;182;p19"/>
          <p:cNvSpPr txBox="1"/>
          <p:nvPr/>
        </p:nvSpPr>
        <p:spPr>
          <a:xfrm>
            <a:off x="9635523" y="8909050"/>
            <a:ext cx="7980097" cy="45275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FFFFFF"/>
                </a:solidFill>
                <a:latin typeface="Arimo"/>
                <a:ea typeface="Arimo"/>
                <a:cs typeface="Arimo"/>
                <a:sym typeface="Arimo"/>
              </a:rPr>
              <a:t>ONLINE NEWSPAPER FIRST MEETING</a:t>
            </a:r>
            <a:endParaRPr/>
          </a:p>
        </p:txBody>
      </p:sp>
      <p:sp>
        <p:nvSpPr>
          <p:cNvPr id="183" name="Google Shape;183;p19"/>
          <p:cNvSpPr txBox="1"/>
          <p:nvPr/>
        </p:nvSpPr>
        <p:spPr>
          <a:xfrm>
            <a:off x="9635523" y="9371330"/>
            <a:ext cx="6376133" cy="2647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FFFFFF"/>
                </a:solidFill>
                <a:latin typeface="Arimo"/>
                <a:ea typeface="Arimo"/>
                <a:cs typeface="Arimo"/>
                <a:sym typeface="Arimo"/>
              </a:rPr>
              <a:t>Feb 18 2018</a:t>
            </a:r>
            <a:endParaRPr/>
          </a:p>
        </p:txBody>
      </p:sp>
      <p:cxnSp>
        <p:nvCxnSpPr>
          <p:cNvPr id="184" name="Google Shape;184;p19"/>
          <p:cNvCxnSpPr/>
          <p:nvPr/>
        </p:nvCxnSpPr>
        <p:spPr>
          <a:xfrm>
            <a:off x="0" y="1009650"/>
            <a:ext cx="18288000" cy="0"/>
          </a:xfrm>
          <a:prstGeom prst="straightConnector1">
            <a:avLst/>
          </a:prstGeom>
          <a:noFill/>
          <a:ln cap="flat" cmpd="sng" w="38100">
            <a:solidFill>
              <a:srgbClr val="015CF1"/>
            </a:solidFill>
            <a:prstDash val="solid"/>
            <a:round/>
            <a:headEnd len="sm" w="sm" type="none"/>
            <a:tailEnd len="sm" w="sm"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id="189" name="Google Shape;189;p20"/>
          <p:cNvPicPr preferRelativeResize="0"/>
          <p:nvPr/>
        </p:nvPicPr>
        <p:blipFill>
          <a:blip r:embed="rId3">
            <a:alphaModFix/>
          </a:blip>
          <a:stretch>
            <a:fillRect/>
          </a:stretch>
        </p:blipFill>
        <p:spPr>
          <a:xfrm>
            <a:off x="291625" y="1324557"/>
            <a:ext cx="17704750" cy="8670855"/>
          </a:xfrm>
          <a:prstGeom prst="rect">
            <a:avLst/>
          </a:prstGeom>
          <a:noFill/>
          <a:ln>
            <a:noFill/>
          </a:ln>
        </p:spPr>
      </p:pic>
      <p:grpSp>
        <p:nvGrpSpPr>
          <p:cNvPr id="190" name="Google Shape;190;p20"/>
          <p:cNvGrpSpPr/>
          <p:nvPr/>
        </p:nvGrpSpPr>
        <p:grpSpPr>
          <a:xfrm>
            <a:off x="291626" y="3861205"/>
            <a:ext cx="17704865" cy="6134207"/>
            <a:chOff x="0" y="-47625"/>
            <a:chExt cx="4662979" cy="1615583"/>
          </a:xfrm>
        </p:grpSpPr>
        <p:sp>
          <p:nvSpPr>
            <p:cNvPr id="191" name="Google Shape;191;p20"/>
            <p:cNvSpPr/>
            <p:nvPr/>
          </p:nvSpPr>
          <p:spPr>
            <a:xfrm>
              <a:off x="0" y="0"/>
              <a:ext cx="4662979" cy="1567958"/>
            </a:xfrm>
            <a:custGeom>
              <a:rect b="b" l="l" r="r" t="t"/>
              <a:pathLst>
                <a:path extrusionOk="0" h="1567958" w="4662979">
                  <a:moveTo>
                    <a:pt x="0" y="0"/>
                  </a:moveTo>
                  <a:lnTo>
                    <a:pt x="4662979" y="0"/>
                  </a:lnTo>
                  <a:lnTo>
                    <a:pt x="4662979" y="1567958"/>
                  </a:lnTo>
                  <a:lnTo>
                    <a:pt x="0" y="1567958"/>
                  </a:lnTo>
                  <a:close/>
                </a:path>
              </a:pathLst>
            </a:custGeom>
            <a:gradFill>
              <a:gsLst>
                <a:gs pos="0">
                  <a:srgbClr val="FFFFFF">
                    <a:alpha val="0"/>
                  </a:srgbClr>
                </a:gs>
                <a:gs pos="50000">
                  <a:srgbClr val="005BF1">
                    <a:alpha val="0"/>
                  </a:srgbClr>
                </a:gs>
                <a:gs pos="100000">
                  <a:srgbClr val="015CF1">
                    <a:alpha val="77254"/>
                  </a:srgbClr>
                </a:gs>
              </a:gsLst>
              <a:lin ang="5400012" scaled="0"/>
            </a:gradFill>
            <a:ln>
              <a:noFill/>
            </a:ln>
          </p:spPr>
        </p:sp>
        <p:sp>
          <p:nvSpPr>
            <p:cNvPr id="192" name="Google Shape;192;p20"/>
            <p:cNvSpPr txBox="1"/>
            <p:nvPr/>
          </p:nvSpPr>
          <p:spPr>
            <a:xfrm>
              <a:off x="0" y="-47625"/>
              <a:ext cx="4662900" cy="1615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3" name="Google Shape;193;p20"/>
          <p:cNvSpPr txBox="1"/>
          <p:nvPr/>
        </p:nvSpPr>
        <p:spPr>
          <a:xfrm>
            <a:off x="672380" y="7352632"/>
            <a:ext cx="16943100" cy="2216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4400">
                <a:solidFill>
                  <a:srgbClr val="FFFFFF"/>
                </a:solidFill>
                <a:latin typeface="Arimo"/>
                <a:ea typeface="Arimo"/>
                <a:cs typeface="Arimo"/>
                <a:sym typeface="Arimo"/>
              </a:rPr>
              <a:t>OUR STORIES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p21"/>
          <p:cNvPicPr preferRelativeResize="0"/>
          <p:nvPr/>
        </p:nvPicPr>
        <p:blipFill>
          <a:blip r:embed="rId3">
            <a:alphaModFix/>
          </a:blip>
          <a:stretch>
            <a:fillRect/>
          </a:stretch>
        </p:blipFill>
        <p:spPr>
          <a:xfrm>
            <a:off x="291625" y="1371600"/>
            <a:ext cx="17704801" cy="6008235"/>
          </a:xfrm>
          <a:prstGeom prst="rect">
            <a:avLst/>
          </a:prstGeom>
          <a:noFill/>
          <a:ln>
            <a:noFill/>
          </a:ln>
        </p:spPr>
      </p:pic>
      <p:sp>
        <p:nvSpPr>
          <p:cNvPr id="199" name="Google Shape;199;p21"/>
          <p:cNvSpPr txBox="1"/>
          <p:nvPr/>
        </p:nvSpPr>
        <p:spPr>
          <a:xfrm>
            <a:off x="291626" y="7684320"/>
            <a:ext cx="17704800" cy="18702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1800" u="none" cap="none" strike="noStrike">
                <a:solidFill>
                  <a:srgbClr val="000000"/>
                </a:solidFill>
                <a:latin typeface="Arimo"/>
                <a:ea typeface="Arimo"/>
                <a:cs typeface="Arimo"/>
                <a:sym typeface="Arimo"/>
              </a:rPr>
              <a:t>Presentations are communication tools that can be used as demonstrations, lectures, speeches, reports, and more. It is mostly presented before an audience. It serves a variety of purposes, making presentations powerful tools for convincing and teaching.</a:t>
            </a:r>
            <a:endParaRPr/>
          </a:p>
          <a:p>
            <a:pPr indent="0" lvl="0" marL="0" marR="0" rtl="0" algn="just">
              <a:lnSpc>
                <a:spcPct val="115000"/>
              </a:lnSpc>
              <a:spcBef>
                <a:spcPts val="0"/>
              </a:spcBef>
              <a:spcAft>
                <a:spcPts val="0"/>
              </a:spcAft>
              <a:buNone/>
            </a:pPr>
            <a:r>
              <a:t/>
            </a:r>
            <a:endParaRPr b="0" i="0" sz="1800" u="none" cap="none" strike="noStrike">
              <a:solidFill>
                <a:srgbClr val="000000"/>
              </a:solidFill>
              <a:latin typeface="Arimo"/>
              <a:ea typeface="Arimo"/>
              <a:cs typeface="Arimo"/>
              <a:sym typeface="Arimo"/>
            </a:endParaRPr>
          </a:p>
          <a:p>
            <a:pPr indent="0" lvl="1" marL="0" marR="0" rtl="0" algn="just">
              <a:lnSpc>
                <a:spcPct val="115000"/>
              </a:lnSpc>
              <a:spcBef>
                <a:spcPts val="0"/>
              </a:spcBef>
              <a:spcAft>
                <a:spcPts val="0"/>
              </a:spcAft>
              <a:buNone/>
            </a:pPr>
            <a:r>
              <a:rPr b="0" i="0" lang="en-US" sz="1800" u="none" cap="none" strike="noStrike">
                <a:solidFill>
                  <a:srgbClr val="000000"/>
                </a:solidFill>
                <a:latin typeface="Arimo"/>
                <a:ea typeface="Arimo"/>
                <a:cs typeface="Arimo"/>
                <a:sym typeface="Arimo"/>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grpSp>
        <p:nvGrpSpPr>
          <p:cNvPr id="200" name="Google Shape;200;p21"/>
          <p:cNvGrpSpPr/>
          <p:nvPr/>
        </p:nvGrpSpPr>
        <p:grpSpPr>
          <a:xfrm>
            <a:off x="291651" y="2710020"/>
            <a:ext cx="17704865" cy="4669815"/>
            <a:chOff x="0" y="-47625"/>
            <a:chExt cx="4662979" cy="1229902"/>
          </a:xfrm>
        </p:grpSpPr>
        <p:sp>
          <p:nvSpPr>
            <p:cNvPr id="201" name="Google Shape;201;p21"/>
            <p:cNvSpPr/>
            <p:nvPr/>
          </p:nvSpPr>
          <p:spPr>
            <a:xfrm>
              <a:off x="0" y="0"/>
              <a:ext cx="4662979" cy="1182277"/>
            </a:xfrm>
            <a:custGeom>
              <a:rect b="b" l="l" r="r" t="t"/>
              <a:pathLst>
                <a:path extrusionOk="0" h="1182277" w="4662979">
                  <a:moveTo>
                    <a:pt x="0" y="0"/>
                  </a:moveTo>
                  <a:lnTo>
                    <a:pt x="4662979" y="0"/>
                  </a:lnTo>
                  <a:lnTo>
                    <a:pt x="4662979" y="1182277"/>
                  </a:lnTo>
                  <a:lnTo>
                    <a:pt x="0" y="1182277"/>
                  </a:lnTo>
                  <a:close/>
                </a:path>
              </a:pathLst>
            </a:custGeom>
            <a:gradFill>
              <a:gsLst>
                <a:gs pos="0">
                  <a:srgbClr val="FFFFFF">
                    <a:alpha val="0"/>
                  </a:srgbClr>
                </a:gs>
                <a:gs pos="50000">
                  <a:srgbClr val="005BF1">
                    <a:alpha val="0"/>
                  </a:srgbClr>
                </a:gs>
                <a:gs pos="100000">
                  <a:srgbClr val="015CF1">
                    <a:alpha val="77254"/>
                  </a:srgbClr>
                </a:gs>
              </a:gsLst>
              <a:lin ang="5400000" scaled="0"/>
            </a:gradFill>
            <a:ln>
              <a:noFill/>
            </a:ln>
          </p:spPr>
        </p:sp>
        <p:sp>
          <p:nvSpPr>
            <p:cNvPr id="202" name="Google Shape;202;p21"/>
            <p:cNvSpPr txBox="1"/>
            <p:nvPr/>
          </p:nvSpPr>
          <p:spPr>
            <a:xfrm>
              <a:off x="0" y="-47625"/>
              <a:ext cx="4662979" cy="1229902"/>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3" name="Google Shape;203;p21"/>
          <p:cNvSpPr txBox="1"/>
          <p:nvPr/>
        </p:nvSpPr>
        <p:spPr>
          <a:xfrm>
            <a:off x="484718" y="6475589"/>
            <a:ext cx="5773938" cy="45275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FFFFFF"/>
                </a:solidFill>
                <a:latin typeface="Arimo"/>
                <a:ea typeface="Arimo"/>
                <a:cs typeface="Arimo"/>
                <a:sym typeface="Arimo"/>
              </a:rPr>
              <a:t>STORY ONE</a:t>
            </a:r>
            <a:endParaRPr/>
          </a:p>
        </p:txBody>
      </p:sp>
      <p:sp>
        <p:nvSpPr>
          <p:cNvPr id="204" name="Google Shape;204;p21"/>
          <p:cNvSpPr txBox="1"/>
          <p:nvPr/>
        </p:nvSpPr>
        <p:spPr>
          <a:xfrm>
            <a:off x="6455315" y="6456539"/>
            <a:ext cx="3640315" cy="4933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FFFFFF"/>
                </a:solidFill>
                <a:latin typeface="Arimo"/>
                <a:ea typeface="Arimo"/>
                <a:cs typeface="Arimo"/>
                <a:sym typeface="Arimo"/>
              </a:rPr>
              <a:t>A man cooking noodles for his family after the flood.</a:t>
            </a:r>
            <a:endParaRPr/>
          </a:p>
        </p:txBody>
      </p:sp>
      <p:cxnSp>
        <p:nvCxnSpPr>
          <p:cNvPr id="205" name="Google Shape;205;p21"/>
          <p:cNvCxnSpPr/>
          <p:nvPr/>
        </p:nvCxnSpPr>
        <p:spPr>
          <a:xfrm>
            <a:off x="0" y="1009650"/>
            <a:ext cx="18288000" cy="0"/>
          </a:xfrm>
          <a:prstGeom prst="straightConnector1">
            <a:avLst/>
          </a:prstGeom>
          <a:noFill/>
          <a:ln cap="flat" cmpd="sng" w="38100">
            <a:solidFill>
              <a:srgbClr val="015CF1"/>
            </a:solidFill>
            <a:prstDash val="solid"/>
            <a:round/>
            <a:headEnd len="sm" w="sm" type="none"/>
            <a:tailEnd len="sm" w="sm"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22"/>
          <p:cNvSpPr/>
          <p:nvPr/>
        </p:nvSpPr>
        <p:spPr>
          <a:xfrm>
            <a:off x="6531792" y="1316659"/>
            <a:ext cx="11464581" cy="8678714"/>
          </a:xfrm>
          <a:custGeom>
            <a:rect b="b" l="l" r="r" t="t"/>
            <a:pathLst>
              <a:path extrusionOk="0" h="2285752" w="3019478">
                <a:moveTo>
                  <a:pt x="0" y="0"/>
                </a:moveTo>
                <a:lnTo>
                  <a:pt x="3019478" y="0"/>
                </a:lnTo>
                <a:lnTo>
                  <a:pt x="3019478" y="2285752"/>
                </a:lnTo>
                <a:lnTo>
                  <a:pt x="0" y="2285752"/>
                </a:lnTo>
                <a:close/>
              </a:path>
            </a:pathLst>
          </a:custGeom>
          <a:solidFill>
            <a:srgbClr val="000000">
              <a:alpha val="0"/>
            </a:srgbClr>
          </a:solidFill>
          <a:ln cap="sq" cmpd="sng" w="38100">
            <a:solidFill>
              <a:srgbClr val="015CF1"/>
            </a:solidFill>
            <a:prstDash val="solid"/>
            <a:miter lim="8000"/>
            <a:headEnd len="sm" w="sm" type="none"/>
            <a:tailEnd len="sm" w="sm" type="none"/>
          </a:ln>
        </p:spPr>
      </p:sp>
      <p:grpSp>
        <p:nvGrpSpPr>
          <p:cNvPr id="211" name="Google Shape;211;p22"/>
          <p:cNvGrpSpPr/>
          <p:nvPr/>
        </p:nvGrpSpPr>
        <p:grpSpPr>
          <a:xfrm>
            <a:off x="291625" y="1135824"/>
            <a:ext cx="17704748" cy="8859549"/>
            <a:chOff x="291625" y="1135824"/>
            <a:chExt cx="17704748" cy="8859549"/>
          </a:xfrm>
        </p:grpSpPr>
        <p:sp>
          <p:nvSpPr>
            <p:cNvPr id="212" name="Google Shape;212;p22"/>
            <p:cNvSpPr txBox="1"/>
            <p:nvPr/>
          </p:nvSpPr>
          <p:spPr>
            <a:xfrm>
              <a:off x="291626" y="1135833"/>
              <a:ext cx="17704747" cy="885954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13" name="Google Shape;213;p22"/>
            <p:cNvSpPr txBox="1"/>
            <p:nvPr/>
          </p:nvSpPr>
          <p:spPr>
            <a:xfrm>
              <a:off x="6531792" y="1135833"/>
              <a:ext cx="11464581" cy="885954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14" name="Google Shape;214;p22"/>
            <p:cNvSpPr txBox="1"/>
            <p:nvPr/>
          </p:nvSpPr>
          <p:spPr>
            <a:xfrm>
              <a:off x="291625" y="1135824"/>
              <a:ext cx="6240233" cy="5164312"/>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5" name="Google Shape;215;p22"/>
          <p:cNvSpPr/>
          <p:nvPr/>
        </p:nvSpPr>
        <p:spPr>
          <a:xfrm>
            <a:off x="291626" y="1316659"/>
            <a:ext cx="17704747" cy="8678714"/>
          </a:xfrm>
          <a:custGeom>
            <a:rect b="b" l="l" r="r" t="t"/>
            <a:pathLst>
              <a:path extrusionOk="0" h="2285752" w="4662979">
                <a:moveTo>
                  <a:pt x="0" y="0"/>
                </a:moveTo>
                <a:lnTo>
                  <a:pt x="4662979" y="0"/>
                </a:lnTo>
                <a:lnTo>
                  <a:pt x="4662979" y="2285752"/>
                </a:lnTo>
                <a:lnTo>
                  <a:pt x="0" y="2285752"/>
                </a:lnTo>
                <a:close/>
              </a:path>
            </a:pathLst>
          </a:custGeom>
          <a:solidFill>
            <a:srgbClr val="000000">
              <a:alpha val="0"/>
            </a:srgbClr>
          </a:solidFill>
          <a:ln cap="sq" cmpd="sng" w="38100">
            <a:solidFill>
              <a:srgbClr val="015CF1"/>
            </a:solidFill>
            <a:prstDash val="solid"/>
            <a:miter lim="8000"/>
            <a:headEnd len="sm" w="sm" type="none"/>
            <a:tailEnd len="sm" w="sm" type="none"/>
          </a:ln>
        </p:spPr>
      </p:sp>
      <p:pic>
        <p:nvPicPr>
          <p:cNvPr id="216" name="Google Shape;216;p22"/>
          <p:cNvPicPr preferRelativeResize="0"/>
          <p:nvPr/>
        </p:nvPicPr>
        <p:blipFill>
          <a:blip r:embed="rId3">
            <a:alphaModFix/>
          </a:blip>
          <a:stretch>
            <a:fillRect/>
          </a:stretch>
        </p:blipFill>
        <p:spPr>
          <a:xfrm>
            <a:off x="6716402" y="1494754"/>
            <a:ext cx="11095373" cy="8315196"/>
          </a:xfrm>
          <a:prstGeom prst="rect">
            <a:avLst/>
          </a:prstGeom>
          <a:noFill/>
          <a:ln>
            <a:noFill/>
          </a:ln>
        </p:spPr>
      </p:pic>
      <p:pic>
        <p:nvPicPr>
          <p:cNvPr id="217" name="Google Shape;217;p22"/>
          <p:cNvPicPr preferRelativeResize="0"/>
          <p:nvPr/>
        </p:nvPicPr>
        <p:blipFill>
          <a:blip r:embed="rId4">
            <a:alphaModFix/>
          </a:blip>
          <a:stretch>
            <a:fillRect/>
          </a:stretch>
        </p:blipFill>
        <p:spPr>
          <a:xfrm>
            <a:off x="449350" y="6427938"/>
            <a:ext cx="5964425" cy="3439062"/>
          </a:xfrm>
          <a:prstGeom prst="rect">
            <a:avLst/>
          </a:prstGeom>
          <a:noFill/>
          <a:ln>
            <a:noFill/>
          </a:ln>
        </p:spPr>
      </p:pic>
      <p:sp>
        <p:nvSpPr>
          <p:cNvPr id="218" name="Google Shape;218;p22"/>
          <p:cNvSpPr/>
          <p:nvPr/>
        </p:nvSpPr>
        <p:spPr>
          <a:xfrm>
            <a:off x="291625" y="1316651"/>
            <a:ext cx="6240233" cy="4983484"/>
          </a:xfrm>
          <a:custGeom>
            <a:rect b="b" l="l" r="r" t="t"/>
            <a:pathLst>
              <a:path extrusionOk="0" h="1312514" w="1653962">
                <a:moveTo>
                  <a:pt x="0" y="0"/>
                </a:moveTo>
                <a:lnTo>
                  <a:pt x="1653962" y="0"/>
                </a:lnTo>
                <a:lnTo>
                  <a:pt x="1653962" y="1312514"/>
                </a:lnTo>
                <a:lnTo>
                  <a:pt x="0" y="1312514"/>
                </a:lnTo>
                <a:close/>
              </a:path>
            </a:pathLst>
          </a:custGeom>
          <a:solidFill>
            <a:srgbClr val="000000">
              <a:alpha val="0"/>
            </a:srgbClr>
          </a:solidFill>
          <a:ln cap="sq" cmpd="sng" w="38100">
            <a:solidFill>
              <a:srgbClr val="015CF1"/>
            </a:solidFill>
            <a:prstDash val="solid"/>
            <a:miter lim="8000"/>
            <a:headEnd len="sm" w="sm" type="none"/>
            <a:tailEnd len="sm" w="sm" type="none"/>
          </a:ln>
        </p:spPr>
      </p:sp>
      <p:sp>
        <p:nvSpPr>
          <p:cNvPr id="219" name="Google Shape;219;p22"/>
          <p:cNvSpPr txBox="1"/>
          <p:nvPr/>
        </p:nvSpPr>
        <p:spPr>
          <a:xfrm>
            <a:off x="484718" y="2409977"/>
            <a:ext cx="5773938" cy="1583055"/>
          </a:xfrm>
          <a:prstGeom prst="rect">
            <a:avLst/>
          </a:prstGeom>
          <a:noFill/>
          <a:ln>
            <a:noFill/>
          </a:ln>
        </p:spPr>
        <p:txBody>
          <a:bodyPr anchorCtr="0" anchor="t" bIns="0" lIns="0" spcFirstLastPara="1" rIns="0" wrap="square" tIns="0">
            <a:spAutoFit/>
          </a:bodyPr>
          <a:lstStyle/>
          <a:p>
            <a:pPr indent="0" lvl="1" marL="0" marR="0" rtl="0" algn="just">
              <a:lnSpc>
                <a:spcPct val="140000"/>
              </a:lnSpc>
              <a:spcBef>
                <a:spcPts val="0"/>
              </a:spcBef>
              <a:spcAft>
                <a:spcPts val="0"/>
              </a:spcAft>
              <a:buNone/>
            </a:pPr>
            <a:r>
              <a:rPr b="0" i="0" lang="en-US" sz="1800" u="none" cap="none" strike="noStrike">
                <a:solidFill>
                  <a:srgbClr val="000000"/>
                </a:solidFill>
                <a:latin typeface="Arimo"/>
                <a:ea typeface="Arimo"/>
                <a:cs typeface="Arimo"/>
                <a:sym typeface="Arimo"/>
              </a:rPr>
              <a:t>Presentations are communication tools that can be used as demonstrations, lectures, speeches, reports, and more. It is mostly presented before an audience. It serves a variety of purposes, making presentations powerful tools for convincing and teaching.</a:t>
            </a:r>
            <a:endParaRPr/>
          </a:p>
        </p:txBody>
      </p:sp>
      <p:sp>
        <p:nvSpPr>
          <p:cNvPr id="220" name="Google Shape;220;p22"/>
          <p:cNvSpPr txBox="1"/>
          <p:nvPr/>
        </p:nvSpPr>
        <p:spPr>
          <a:xfrm>
            <a:off x="484718" y="1485297"/>
            <a:ext cx="57738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015CF1"/>
                </a:solidFill>
                <a:latin typeface="Arimo"/>
                <a:ea typeface="Arimo"/>
                <a:cs typeface="Arimo"/>
                <a:sym typeface="Arimo"/>
              </a:rPr>
              <a:t>STORY TWO</a:t>
            </a:r>
            <a:endParaRPr/>
          </a:p>
        </p:txBody>
      </p:sp>
      <p:sp>
        <p:nvSpPr>
          <p:cNvPr id="221" name="Google Shape;221;p22"/>
          <p:cNvSpPr txBox="1"/>
          <p:nvPr/>
        </p:nvSpPr>
        <p:spPr>
          <a:xfrm>
            <a:off x="484718" y="1926259"/>
            <a:ext cx="5773938" cy="325755"/>
          </a:xfrm>
          <a:prstGeom prst="rect">
            <a:avLst/>
          </a:prstGeom>
          <a:noFill/>
          <a:ln>
            <a:noFill/>
          </a:ln>
        </p:spPr>
        <p:txBody>
          <a:bodyPr anchorCtr="0" anchor="t" bIns="0" lIns="0" spcFirstLastPara="1" rIns="0" wrap="square" tIns="0">
            <a:spAutoFit/>
          </a:bodyPr>
          <a:lstStyle/>
          <a:p>
            <a:pPr indent="0" lvl="1" marL="0" marR="0" rtl="0" algn="just">
              <a:lnSpc>
                <a:spcPct val="140000"/>
              </a:lnSpc>
              <a:spcBef>
                <a:spcPts val="0"/>
              </a:spcBef>
              <a:spcAft>
                <a:spcPts val="0"/>
              </a:spcAft>
              <a:buNone/>
            </a:pPr>
            <a:r>
              <a:rPr b="0" i="0" lang="en-US" sz="1800" u="none" cap="none" strike="noStrike">
                <a:solidFill>
                  <a:srgbClr val="015CF1"/>
                </a:solidFill>
                <a:latin typeface="Arimo"/>
                <a:ea typeface="Arimo"/>
                <a:cs typeface="Arimo"/>
                <a:sym typeface="Arimo"/>
              </a:rPr>
              <a:t>by John Doe</a:t>
            </a:r>
            <a:endParaRPr/>
          </a:p>
        </p:txBody>
      </p:sp>
      <p:cxnSp>
        <p:nvCxnSpPr>
          <p:cNvPr id="222" name="Google Shape;222;p22"/>
          <p:cNvCxnSpPr/>
          <p:nvPr/>
        </p:nvCxnSpPr>
        <p:spPr>
          <a:xfrm>
            <a:off x="0" y="1009650"/>
            <a:ext cx="18288000" cy="0"/>
          </a:xfrm>
          <a:prstGeom prst="straightConnector1">
            <a:avLst/>
          </a:prstGeom>
          <a:noFill/>
          <a:ln cap="flat" cmpd="sng" w="38100">
            <a:solidFill>
              <a:srgbClr val="015CF1"/>
            </a:solidFill>
            <a:prstDash val="solid"/>
            <a:round/>
            <a:headEnd len="sm" w="sm" type="none"/>
            <a:tailEnd len="sm" w="sm" type="none"/>
          </a:ln>
        </p:spPr>
      </p:cxn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