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Inter"/>
      <p:regular r:id="rId22"/>
      <p:bold r:id="rId23"/>
      <p:italic r:id="rId24"/>
      <p:boldItalic r:id="rId25"/>
    </p:embeddedFont>
    <p:embeddedFont>
      <p:font typeface="Gilda Display"/>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regular.fntdata"/><Relationship Id="rId21" Type="http://schemas.openxmlformats.org/officeDocument/2006/relationships/slide" Target="slides/slide16.xml"/><Relationship Id="rId24" Type="http://schemas.openxmlformats.org/officeDocument/2006/relationships/font" Target="fonts/Inter-italic.fntdata"/><Relationship Id="rId23"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ildaDisplay-regular.fntdata"/><Relationship Id="rId25" Type="http://schemas.openxmlformats.org/officeDocument/2006/relationships/font" Target="fonts/Int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296899" y="126006"/>
            <a:ext cx="17694225" cy="9854163"/>
            <a:chOff x="0" y="-241102"/>
            <a:chExt cx="23592300" cy="13138884"/>
          </a:xfrm>
        </p:grpSpPr>
        <p:grpSp>
          <p:nvGrpSpPr>
            <p:cNvPr id="17" name="Google Shape;17;p3"/>
            <p:cNvGrpSpPr/>
            <p:nvPr/>
          </p:nvGrpSpPr>
          <p:grpSpPr>
            <a:xfrm>
              <a:off x="0" y="-241102"/>
              <a:ext cx="23592268" cy="13138883"/>
              <a:chOff x="0" y="-47625"/>
              <a:chExt cx="4660201" cy="2595335"/>
            </a:xfrm>
          </p:grpSpPr>
          <p:sp>
            <p:nvSpPr>
              <p:cNvPr id="18" name="Google Shape;18;p3"/>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9" name="Google Shape;19;p3"/>
              <p:cNvSpPr txBox="1"/>
              <p:nvPr/>
            </p:nvSpPr>
            <p:spPr>
              <a:xfrm>
                <a:off x="0" y="-47625"/>
                <a:ext cx="4660200" cy="25953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 name="Google Shape;20;p3"/>
            <p:cNvCxnSpPr/>
            <p:nvPr/>
          </p:nvCxnSpPr>
          <p:spPr>
            <a:xfrm>
              <a:off x="0" y="2075665"/>
              <a:ext cx="23592300" cy="0"/>
            </a:xfrm>
            <a:prstGeom prst="straightConnector1">
              <a:avLst/>
            </a:prstGeom>
            <a:noFill/>
            <a:ln cap="flat" cmpd="sng" w="25400">
              <a:solidFill>
                <a:srgbClr val="000000"/>
              </a:solidFill>
              <a:prstDash val="solid"/>
              <a:round/>
              <a:headEnd len="sm" w="sm" type="none"/>
              <a:tailEnd len="sm" w="sm" type="none"/>
            </a:ln>
          </p:spPr>
        </p:cxnSp>
        <p:cxnSp>
          <p:nvCxnSpPr>
            <p:cNvPr id="21" name="Google Shape;21;p3"/>
            <p:cNvCxnSpPr/>
            <p:nvPr/>
          </p:nvCxnSpPr>
          <p:spPr>
            <a:xfrm rot="10800000">
              <a:off x="18232710" y="2075582"/>
              <a:ext cx="0" cy="10822200"/>
            </a:xfrm>
            <a:prstGeom prst="straightConnector1">
              <a:avLst/>
            </a:prstGeom>
            <a:noFill/>
            <a:ln cap="flat" cmpd="sng" w="25400">
              <a:solidFill>
                <a:srgbClr val="000000"/>
              </a:solidFill>
              <a:prstDash val="solid"/>
              <a:round/>
              <a:headEnd len="sm" w="sm" type="none"/>
              <a:tailEnd len="sm" w="sm" type="none"/>
            </a:ln>
          </p:spPr>
        </p:cxnSp>
      </p:grpSp>
      <p:sp>
        <p:nvSpPr>
          <p:cNvPr id="22" name="Google Shape;22;p3"/>
          <p:cNvSpPr/>
          <p:nvPr>
            <p:ph idx="2" type="pic"/>
          </p:nvPr>
        </p:nvSpPr>
        <p:spPr>
          <a:xfrm>
            <a:off x="516000" y="2460800"/>
            <a:ext cx="13279800" cy="6108000"/>
          </a:xfrm>
          <a:prstGeom prst="rect">
            <a:avLst/>
          </a:prstGeom>
          <a:noFill/>
          <a:ln>
            <a:noFill/>
          </a:ln>
        </p:spPr>
      </p:sp>
      <p:sp>
        <p:nvSpPr>
          <p:cNvPr id="23" name="Google Shape;23;p3"/>
          <p:cNvSpPr/>
          <p:nvPr>
            <p:ph idx="3" type="pic"/>
          </p:nvPr>
        </p:nvSpPr>
        <p:spPr>
          <a:xfrm>
            <a:off x="14188150" y="2475375"/>
            <a:ext cx="3586500" cy="6108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type="obj">
  <p:cSld name="OBJECT">
    <p:spTree>
      <p:nvGrpSpPr>
        <p:cNvPr id="24" name="Shape 24"/>
        <p:cNvGrpSpPr/>
        <p:nvPr/>
      </p:nvGrpSpPr>
      <p:grpSpPr>
        <a:xfrm>
          <a:off x="0" y="0"/>
          <a:ext cx="0" cy="0"/>
          <a:chOff x="0" y="0"/>
          <a:chExt cx="0" cy="0"/>
        </a:xfrm>
      </p:grpSpPr>
      <p:grpSp>
        <p:nvGrpSpPr>
          <p:cNvPr id="25" name="Google Shape;25;p4"/>
          <p:cNvGrpSpPr/>
          <p:nvPr/>
        </p:nvGrpSpPr>
        <p:grpSpPr>
          <a:xfrm>
            <a:off x="296899" y="126006"/>
            <a:ext cx="17694202" cy="9854871"/>
            <a:chOff x="0" y="-241102"/>
            <a:chExt cx="23592269" cy="13139828"/>
          </a:xfrm>
        </p:grpSpPr>
        <p:grpSp>
          <p:nvGrpSpPr>
            <p:cNvPr id="26" name="Google Shape;26;p4"/>
            <p:cNvGrpSpPr/>
            <p:nvPr/>
          </p:nvGrpSpPr>
          <p:grpSpPr>
            <a:xfrm>
              <a:off x="0" y="-241102"/>
              <a:ext cx="23592268" cy="13138883"/>
              <a:chOff x="0" y="-47625"/>
              <a:chExt cx="4660201" cy="2595335"/>
            </a:xfrm>
          </p:grpSpPr>
          <p:sp>
            <p:nvSpPr>
              <p:cNvPr id="27" name="Google Shape;27;p4"/>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8" name="Google Shape;28;p4"/>
              <p:cNvSpPr txBox="1"/>
              <p:nvPr/>
            </p:nvSpPr>
            <p:spPr>
              <a:xfrm>
                <a:off x="0" y="-47625"/>
                <a:ext cx="4660200" cy="25953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 name="Google Shape;29;p4"/>
            <p:cNvCxnSpPr/>
            <p:nvPr/>
          </p:nvCxnSpPr>
          <p:spPr>
            <a:xfrm rot="10800000">
              <a:off x="5323222" y="-119"/>
              <a:ext cx="0" cy="12897900"/>
            </a:xfrm>
            <a:prstGeom prst="straightConnector1">
              <a:avLst/>
            </a:prstGeom>
            <a:noFill/>
            <a:ln cap="flat" cmpd="sng" w="25400">
              <a:solidFill>
                <a:srgbClr val="000000"/>
              </a:solidFill>
              <a:prstDash val="solid"/>
              <a:round/>
              <a:headEnd len="sm" w="sm" type="none"/>
              <a:tailEnd len="sm" w="sm" type="none"/>
            </a:ln>
          </p:spPr>
        </p:cxnSp>
        <p:cxnSp>
          <p:nvCxnSpPr>
            <p:cNvPr id="30" name="Google Shape;30;p4"/>
            <p:cNvCxnSpPr/>
            <p:nvPr/>
          </p:nvCxnSpPr>
          <p:spPr>
            <a:xfrm rot="10800000">
              <a:off x="14436910" y="-15"/>
              <a:ext cx="0" cy="6926100"/>
            </a:xfrm>
            <a:prstGeom prst="straightConnector1">
              <a:avLst/>
            </a:prstGeom>
            <a:noFill/>
            <a:ln cap="flat" cmpd="sng" w="25400">
              <a:solidFill>
                <a:srgbClr val="000000"/>
              </a:solidFill>
              <a:prstDash val="solid"/>
              <a:round/>
              <a:headEnd len="sm" w="sm" type="none"/>
              <a:tailEnd len="sm" w="sm" type="none"/>
            </a:ln>
          </p:spPr>
        </p:cxnSp>
        <p:cxnSp>
          <p:nvCxnSpPr>
            <p:cNvPr id="31" name="Google Shape;31;p4"/>
            <p:cNvCxnSpPr/>
            <p:nvPr/>
          </p:nvCxnSpPr>
          <p:spPr>
            <a:xfrm rot="10800000">
              <a:off x="5347169" y="6926085"/>
              <a:ext cx="18245100" cy="0"/>
            </a:xfrm>
            <a:prstGeom prst="straightConnector1">
              <a:avLst/>
            </a:prstGeom>
            <a:noFill/>
            <a:ln cap="flat" cmpd="sng" w="25400">
              <a:solidFill>
                <a:srgbClr val="000000"/>
              </a:solidFill>
              <a:prstDash val="solid"/>
              <a:round/>
              <a:headEnd len="sm" w="sm" type="none"/>
              <a:tailEnd len="sm" w="sm" type="none"/>
            </a:ln>
          </p:spPr>
        </p:cxnSp>
        <p:cxnSp>
          <p:nvCxnSpPr>
            <p:cNvPr id="32" name="Google Shape;32;p4"/>
            <p:cNvCxnSpPr/>
            <p:nvPr/>
          </p:nvCxnSpPr>
          <p:spPr>
            <a:xfrm rot="10800000">
              <a:off x="11121578" y="6926026"/>
              <a:ext cx="0" cy="5972700"/>
            </a:xfrm>
            <a:prstGeom prst="straightConnector1">
              <a:avLst/>
            </a:prstGeom>
            <a:noFill/>
            <a:ln cap="flat" cmpd="sng" w="25400">
              <a:solidFill>
                <a:srgbClr val="000000"/>
              </a:solidFill>
              <a:prstDash val="solid"/>
              <a:round/>
              <a:headEnd len="sm" w="sm" type="none"/>
              <a:tailEnd len="sm" w="sm" type="none"/>
            </a:ln>
          </p:spPr>
        </p:cxnSp>
      </p:grpSp>
      <p:sp>
        <p:nvSpPr>
          <p:cNvPr id="33" name="Google Shape;33;p4"/>
          <p:cNvSpPr/>
          <p:nvPr>
            <p:ph idx="2" type="pic"/>
          </p:nvPr>
        </p:nvSpPr>
        <p:spPr>
          <a:xfrm>
            <a:off x="482300" y="802750"/>
            <a:ext cx="3621600" cy="7776900"/>
          </a:xfrm>
          <a:prstGeom prst="rect">
            <a:avLst/>
          </a:prstGeom>
          <a:noFill/>
          <a:ln>
            <a:noFill/>
          </a:ln>
        </p:spPr>
      </p:sp>
      <p:sp>
        <p:nvSpPr>
          <p:cNvPr id="34" name="Google Shape;34;p4"/>
          <p:cNvSpPr/>
          <p:nvPr>
            <p:ph idx="3" type="pic"/>
          </p:nvPr>
        </p:nvSpPr>
        <p:spPr>
          <a:xfrm>
            <a:off x="4470300" y="802775"/>
            <a:ext cx="6462000" cy="3566700"/>
          </a:xfrm>
          <a:prstGeom prst="rect">
            <a:avLst/>
          </a:prstGeom>
          <a:noFill/>
          <a:ln>
            <a:noFill/>
          </a:ln>
        </p:spPr>
      </p:sp>
      <p:sp>
        <p:nvSpPr>
          <p:cNvPr id="35" name="Google Shape;35;p4"/>
          <p:cNvSpPr/>
          <p:nvPr>
            <p:ph idx="4" type="pic"/>
          </p:nvPr>
        </p:nvSpPr>
        <p:spPr>
          <a:xfrm>
            <a:off x="11298700" y="799600"/>
            <a:ext cx="6462000" cy="3566700"/>
          </a:xfrm>
          <a:prstGeom prst="rect">
            <a:avLst/>
          </a:prstGeom>
          <a:noFill/>
          <a:ln>
            <a:noFill/>
          </a:ln>
        </p:spPr>
      </p:sp>
      <p:sp>
        <p:nvSpPr>
          <p:cNvPr id="36" name="Google Shape;36;p4"/>
          <p:cNvSpPr/>
          <p:nvPr>
            <p:ph idx="5" type="pic"/>
          </p:nvPr>
        </p:nvSpPr>
        <p:spPr>
          <a:xfrm>
            <a:off x="8817875" y="5942350"/>
            <a:ext cx="8955300" cy="2980800"/>
          </a:xfrm>
          <a:prstGeom prst="rect">
            <a:avLst/>
          </a:prstGeom>
          <a:noFill/>
          <a:ln>
            <a:noFill/>
          </a:ln>
        </p:spPr>
      </p:sp>
      <p:sp>
        <p:nvSpPr>
          <p:cNvPr id="37" name="Google Shape;37;p4"/>
          <p:cNvSpPr/>
          <p:nvPr>
            <p:ph idx="6" type="pic"/>
          </p:nvPr>
        </p:nvSpPr>
        <p:spPr>
          <a:xfrm>
            <a:off x="4470300" y="5939600"/>
            <a:ext cx="3986700" cy="2980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38" name="Shape 38"/>
        <p:cNvGrpSpPr/>
        <p:nvPr/>
      </p:nvGrpSpPr>
      <p:grpSpPr>
        <a:xfrm>
          <a:off x="0" y="0"/>
          <a:ext cx="0" cy="0"/>
          <a:chOff x="0" y="0"/>
          <a:chExt cx="0" cy="0"/>
        </a:xfrm>
      </p:grpSpPr>
      <p:grpSp>
        <p:nvGrpSpPr>
          <p:cNvPr id="39" name="Google Shape;39;p5"/>
          <p:cNvGrpSpPr/>
          <p:nvPr/>
        </p:nvGrpSpPr>
        <p:grpSpPr>
          <a:xfrm>
            <a:off x="296899" y="126005"/>
            <a:ext cx="17694317" cy="9854227"/>
            <a:chOff x="0" y="-47625"/>
            <a:chExt cx="4660201" cy="2595335"/>
          </a:xfrm>
        </p:grpSpPr>
        <p:sp>
          <p:nvSpPr>
            <p:cNvPr id="40" name="Google Shape;40;p5"/>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41" name="Google Shape;41;p5"/>
            <p:cNvSpPr txBox="1"/>
            <p:nvPr/>
          </p:nvSpPr>
          <p:spPr>
            <a:xfrm>
              <a:off x="0" y="-47625"/>
              <a:ext cx="4660200" cy="25953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5"/>
          <p:cNvSpPr/>
          <p:nvPr>
            <p:ph idx="2" type="pic"/>
          </p:nvPr>
        </p:nvSpPr>
        <p:spPr>
          <a:xfrm>
            <a:off x="482300" y="802750"/>
            <a:ext cx="13236300" cy="8694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43" name="Shape 43"/>
        <p:cNvGrpSpPr/>
        <p:nvPr/>
      </p:nvGrpSpPr>
      <p:grpSpPr>
        <a:xfrm>
          <a:off x="0" y="0"/>
          <a:ext cx="0" cy="0"/>
          <a:chOff x="0" y="0"/>
          <a:chExt cx="0" cy="0"/>
        </a:xfrm>
      </p:grpSpPr>
      <p:grpSp>
        <p:nvGrpSpPr>
          <p:cNvPr id="44" name="Google Shape;44;p6"/>
          <p:cNvGrpSpPr/>
          <p:nvPr/>
        </p:nvGrpSpPr>
        <p:grpSpPr>
          <a:xfrm>
            <a:off x="296899" y="126006"/>
            <a:ext cx="17694202" cy="9854163"/>
            <a:chOff x="0" y="-241102"/>
            <a:chExt cx="23592269" cy="13138883"/>
          </a:xfrm>
        </p:grpSpPr>
        <p:grpSp>
          <p:nvGrpSpPr>
            <p:cNvPr id="45" name="Google Shape;45;p6"/>
            <p:cNvGrpSpPr/>
            <p:nvPr/>
          </p:nvGrpSpPr>
          <p:grpSpPr>
            <a:xfrm>
              <a:off x="0" y="-241102"/>
              <a:ext cx="23592268" cy="13138883"/>
              <a:chOff x="0" y="-47625"/>
              <a:chExt cx="4660201" cy="2595335"/>
            </a:xfrm>
          </p:grpSpPr>
          <p:sp>
            <p:nvSpPr>
              <p:cNvPr id="46" name="Google Shape;46;p6"/>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47" name="Google Shape;47;p6"/>
              <p:cNvSpPr txBox="1"/>
              <p:nvPr/>
            </p:nvSpPr>
            <p:spPr>
              <a:xfrm>
                <a:off x="0" y="-47625"/>
                <a:ext cx="4660200" cy="25953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 name="Google Shape;48;p6"/>
            <p:cNvCxnSpPr/>
            <p:nvPr/>
          </p:nvCxnSpPr>
          <p:spPr>
            <a:xfrm rot="10800000">
              <a:off x="8201475" y="-119"/>
              <a:ext cx="0" cy="12897900"/>
            </a:xfrm>
            <a:prstGeom prst="straightConnector1">
              <a:avLst/>
            </a:prstGeom>
            <a:noFill/>
            <a:ln cap="flat" cmpd="sng" w="25400">
              <a:solidFill>
                <a:srgbClr val="000000"/>
              </a:solidFill>
              <a:prstDash val="solid"/>
              <a:round/>
              <a:headEnd len="sm" w="sm" type="none"/>
              <a:tailEnd len="sm" w="sm" type="none"/>
            </a:ln>
          </p:spPr>
        </p:cxnSp>
        <p:cxnSp>
          <p:nvCxnSpPr>
            <p:cNvPr id="49" name="Google Shape;49;p6"/>
            <p:cNvCxnSpPr/>
            <p:nvPr/>
          </p:nvCxnSpPr>
          <p:spPr>
            <a:xfrm rot="10800000">
              <a:off x="8201369" y="8601530"/>
              <a:ext cx="15390900" cy="0"/>
            </a:xfrm>
            <a:prstGeom prst="straightConnector1">
              <a:avLst/>
            </a:prstGeom>
            <a:noFill/>
            <a:ln cap="flat" cmpd="sng" w="25400">
              <a:solidFill>
                <a:srgbClr val="000000"/>
              </a:solidFill>
              <a:prstDash val="solid"/>
              <a:round/>
              <a:headEnd len="sm" w="sm" type="none"/>
              <a:tailEnd len="sm" w="sm" type="none"/>
            </a:ln>
          </p:spPr>
        </p:cxnSp>
        <p:cxnSp>
          <p:nvCxnSpPr>
            <p:cNvPr id="50" name="Google Shape;50;p6"/>
            <p:cNvCxnSpPr/>
            <p:nvPr/>
          </p:nvCxnSpPr>
          <p:spPr>
            <a:xfrm rot="10800000">
              <a:off x="13327507" y="8601481"/>
              <a:ext cx="0" cy="4296300"/>
            </a:xfrm>
            <a:prstGeom prst="straightConnector1">
              <a:avLst/>
            </a:prstGeom>
            <a:noFill/>
            <a:ln cap="flat" cmpd="sng" w="25400">
              <a:solidFill>
                <a:srgbClr val="000000"/>
              </a:solidFill>
              <a:prstDash val="solid"/>
              <a:round/>
              <a:headEnd len="sm" w="sm" type="none"/>
              <a:tailEnd len="sm" w="sm" type="none"/>
            </a:ln>
          </p:spPr>
        </p:cxnSp>
        <p:cxnSp>
          <p:nvCxnSpPr>
            <p:cNvPr id="51" name="Google Shape;51;p6"/>
            <p:cNvCxnSpPr/>
            <p:nvPr/>
          </p:nvCxnSpPr>
          <p:spPr>
            <a:xfrm rot="10800000">
              <a:off x="18453538" y="8601481"/>
              <a:ext cx="0" cy="4296300"/>
            </a:xfrm>
            <a:prstGeom prst="straightConnector1">
              <a:avLst/>
            </a:prstGeom>
            <a:noFill/>
            <a:ln cap="flat" cmpd="sng" w="25400">
              <a:solidFill>
                <a:srgbClr val="000000"/>
              </a:solidFill>
              <a:prstDash val="solid"/>
              <a:round/>
              <a:headEnd len="sm" w="sm" type="none"/>
              <a:tailEnd len="sm" w="sm" type="none"/>
            </a:ln>
          </p:spPr>
        </p:cxnSp>
      </p:grpSp>
      <p:sp>
        <p:nvSpPr>
          <p:cNvPr id="52" name="Google Shape;52;p6"/>
          <p:cNvSpPr/>
          <p:nvPr>
            <p:ph idx="2" type="pic"/>
          </p:nvPr>
        </p:nvSpPr>
        <p:spPr>
          <a:xfrm>
            <a:off x="482300" y="802750"/>
            <a:ext cx="5775300" cy="86946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Gilda Display"/>
              <a:buNone/>
              <a:defRPr i="0" sz="4400" u="none" cap="none" strike="noStrike">
                <a:solidFill>
                  <a:schemeClr val="dk1"/>
                </a:solidFill>
                <a:latin typeface="Gilda Display"/>
                <a:ea typeface="Gilda Display"/>
                <a:cs typeface="Gilda Display"/>
                <a:sym typeface="Gilda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406400" lvl="1" marL="914400" marR="0" rtl="0" algn="l">
              <a:spcBef>
                <a:spcPts val="560"/>
              </a:spcBef>
              <a:spcAft>
                <a:spcPts val="0"/>
              </a:spcAft>
              <a:buClr>
                <a:schemeClr val="dk1"/>
              </a:buClr>
              <a:buSzPts val="2800"/>
              <a:buFont typeface="Inter"/>
              <a:buChar char="–"/>
              <a:defRPr i="0" sz="2800" u="none" cap="none" strike="noStrike">
                <a:solidFill>
                  <a:schemeClr val="dk1"/>
                </a:solidFill>
                <a:latin typeface="Inter"/>
                <a:ea typeface="Inter"/>
                <a:cs typeface="Inter"/>
                <a:sym typeface="Inter"/>
              </a:defRPr>
            </a:lvl2pPr>
            <a:lvl3pPr indent="-381000" lvl="2" marL="1371600" marR="0" rtl="0" algn="l">
              <a:spcBef>
                <a:spcPts val="480"/>
              </a:spcBef>
              <a:spcAft>
                <a:spcPts val="0"/>
              </a:spcAft>
              <a:buClr>
                <a:schemeClr val="dk1"/>
              </a:buClr>
              <a:buSzPts val="2400"/>
              <a:buFont typeface="Inter"/>
              <a:buChar char="•"/>
              <a:defRPr i="0" sz="24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54.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41.png"/><Relationship Id="rId5"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40" Type="http://schemas.openxmlformats.org/officeDocument/2006/relationships/image" Target="../media/image62.png"/><Relationship Id="rId20" Type="http://schemas.openxmlformats.org/officeDocument/2006/relationships/image" Target="../media/image43.png"/><Relationship Id="rId41" Type="http://schemas.openxmlformats.org/officeDocument/2006/relationships/image" Target="../media/image63.png"/><Relationship Id="rId22" Type="http://schemas.openxmlformats.org/officeDocument/2006/relationships/image" Target="../media/image68.png"/><Relationship Id="rId21" Type="http://schemas.openxmlformats.org/officeDocument/2006/relationships/image" Target="../media/image46.png"/><Relationship Id="rId24" Type="http://schemas.openxmlformats.org/officeDocument/2006/relationships/image" Target="../media/image71.png"/><Relationship Id="rId23"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5.png"/><Relationship Id="rId26" Type="http://schemas.openxmlformats.org/officeDocument/2006/relationships/image" Target="../media/image51.png"/><Relationship Id="rId25" Type="http://schemas.openxmlformats.org/officeDocument/2006/relationships/image" Target="../media/image48.png"/><Relationship Id="rId28" Type="http://schemas.openxmlformats.org/officeDocument/2006/relationships/image" Target="../media/image65.png"/><Relationship Id="rId27"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image" Target="../media/image57.png"/><Relationship Id="rId29" Type="http://schemas.openxmlformats.org/officeDocument/2006/relationships/image" Target="../media/image52.png"/><Relationship Id="rId7" Type="http://schemas.openxmlformats.org/officeDocument/2006/relationships/image" Target="../media/image39.png"/><Relationship Id="rId8" Type="http://schemas.openxmlformats.org/officeDocument/2006/relationships/image" Target="../media/image26.png"/><Relationship Id="rId31" Type="http://schemas.openxmlformats.org/officeDocument/2006/relationships/image" Target="../media/image55.png"/><Relationship Id="rId30" Type="http://schemas.openxmlformats.org/officeDocument/2006/relationships/image" Target="../media/image49.png"/><Relationship Id="rId11" Type="http://schemas.openxmlformats.org/officeDocument/2006/relationships/image" Target="../media/image28.png"/><Relationship Id="rId33" Type="http://schemas.openxmlformats.org/officeDocument/2006/relationships/image" Target="../media/image59.png"/><Relationship Id="rId10" Type="http://schemas.openxmlformats.org/officeDocument/2006/relationships/image" Target="../media/image61.png"/><Relationship Id="rId32" Type="http://schemas.openxmlformats.org/officeDocument/2006/relationships/image" Target="../media/image69.png"/><Relationship Id="rId13" Type="http://schemas.openxmlformats.org/officeDocument/2006/relationships/image" Target="../media/image34.png"/><Relationship Id="rId35" Type="http://schemas.openxmlformats.org/officeDocument/2006/relationships/image" Target="../media/image56.png"/><Relationship Id="rId12" Type="http://schemas.openxmlformats.org/officeDocument/2006/relationships/image" Target="../media/image67.png"/><Relationship Id="rId34" Type="http://schemas.openxmlformats.org/officeDocument/2006/relationships/image" Target="../media/image53.png"/><Relationship Id="rId15" Type="http://schemas.openxmlformats.org/officeDocument/2006/relationships/image" Target="../media/image32.png"/><Relationship Id="rId37" Type="http://schemas.openxmlformats.org/officeDocument/2006/relationships/image" Target="../media/image64.png"/><Relationship Id="rId14" Type="http://schemas.openxmlformats.org/officeDocument/2006/relationships/image" Target="../media/image33.png"/><Relationship Id="rId36" Type="http://schemas.openxmlformats.org/officeDocument/2006/relationships/image" Target="../media/image58.png"/><Relationship Id="rId17" Type="http://schemas.openxmlformats.org/officeDocument/2006/relationships/image" Target="../media/image40.png"/><Relationship Id="rId39" Type="http://schemas.openxmlformats.org/officeDocument/2006/relationships/image" Target="../media/image66.png"/><Relationship Id="rId16" Type="http://schemas.openxmlformats.org/officeDocument/2006/relationships/image" Target="../media/image42.png"/><Relationship Id="rId38" Type="http://schemas.openxmlformats.org/officeDocument/2006/relationships/image" Target="../media/image60.png"/><Relationship Id="rId19" Type="http://schemas.openxmlformats.org/officeDocument/2006/relationships/image" Target="../media/image44.png"/><Relationship Id="rId1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grpSp>
        <p:nvGrpSpPr>
          <p:cNvPr id="57" name="Google Shape;57;p7"/>
          <p:cNvGrpSpPr/>
          <p:nvPr/>
        </p:nvGrpSpPr>
        <p:grpSpPr>
          <a:xfrm>
            <a:off x="296899" y="126006"/>
            <a:ext cx="17694202" cy="9854162"/>
            <a:chOff x="0" y="-241102"/>
            <a:chExt cx="23592269" cy="13138883"/>
          </a:xfrm>
        </p:grpSpPr>
        <p:grpSp>
          <p:nvGrpSpPr>
            <p:cNvPr id="58" name="Google Shape;58;p7"/>
            <p:cNvGrpSpPr/>
            <p:nvPr/>
          </p:nvGrpSpPr>
          <p:grpSpPr>
            <a:xfrm>
              <a:off x="0" y="-241102"/>
              <a:ext cx="23592269" cy="13138883"/>
              <a:chOff x="0" y="-47625"/>
              <a:chExt cx="4660201" cy="2595335"/>
            </a:xfrm>
          </p:grpSpPr>
          <p:sp>
            <p:nvSpPr>
              <p:cNvPr id="59" name="Google Shape;59;p7"/>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60" name="Google Shape;60;p7"/>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 name="Google Shape;61;p7"/>
            <p:cNvCxnSpPr/>
            <p:nvPr/>
          </p:nvCxnSpPr>
          <p:spPr>
            <a:xfrm>
              <a:off x="0" y="3408314"/>
              <a:ext cx="23592269" cy="0"/>
            </a:xfrm>
            <a:prstGeom prst="straightConnector1">
              <a:avLst/>
            </a:prstGeom>
            <a:noFill/>
            <a:ln cap="flat" cmpd="sng" w="25400">
              <a:solidFill>
                <a:srgbClr val="000000"/>
              </a:solidFill>
              <a:prstDash val="solid"/>
              <a:round/>
              <a:headEnd len="sm" w="sm" type="none"/>
              <a:tailEnd len="sm" w="sm" type="none"/>
            </a:ln>
          </p:spPr>
        </p:cxnSp>
        <p:cxnSp>
          <p:nvCxnSpPr>
            <p:cNvPr id="62" name="Google Shape;62;p7"/>
            <p:cNvCxnSpPr/>
            <p:nvPr/>
          </p:nvCxnSpPr>
          <p:spPr>
            <a:xfrm>
              <a:off x="0" y="2340017"/>
              <a:ext cx="23592269" cy="0"/>
            </a:xfrm>
            <a:prstGeom prst="straightConnector1">
              <a:avLst/>
            </a:prstGeom>
            <a:noFill/>
            <a:ln cap="flat" cmpd="sng" w="25400">
              <a:solidFill>
                <a:srgbClr val="000000"/>
              </a:solidFill>
              <a:prstDash val="solid"/>
              <a:round/>
              <a:headEnd len="sm" w="sm" type="none"/>
              <a:tailEnd len="sm" w="sm" type="none"/>
            </a:ln>
          </p:spPr>
        </p:cxnSp>
      </p:grpSp>
      <p:pic>
        <p:nvPicPr>
          <p:cNvPr id="63" name="Google Shape;63;p7"/>
          <p:cNvPicPr preferRelativeResize="0"/>
          <p:nvPr/>
        </p:nvPicPr>
        <p:blipFill>
          <a:blip r:embed="rId3">
            <a:alphaModFix/>
          </a:blip>
          <a:stretch>
            <a:fillRect/>
          </a:stretch>
        </p:blipFill>
        <p:spPr>
          <a:xfrm>
            <a:off x="616275" y="3197900"/>
            <a:ext cx="17056046" cy="6495949"/>
          </a:xfrm>
          <a:prstGeom prst="rect">
            <a:avLst/>
          </a:prstGeom>
          <a:noFill/>
          <a:ln>
            <a:noFill/>
          </a:ln>
        </p:spPr>
      </p:pic>
      <p:sp>
        <p:nvSpPr>
          <p:cNvPr id="64" name="Google Shape;64;p7"/>
          <p:cNvSpPr txBox="1"/>
          <p:nvPr/>
        </p:nvSpPr>
        <p:spPr>
          <a:xfrm>
            <a:off x="1028700" y="740265"/>
            <a:ext cx="16230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386641"/>
                </a:solidFill>
                <a:latin typeface="Gilda Display"/>
                <a:ea typeface="Gilda Display"/>
                <a:cs typeface="Gilda Display"/>
                <a:sym typeface="Gilda Display"/>
              </a:rPr>
              <a:t>NEWS REPORT SLIDES</a:t>
            </a:r>
            <a:endParaRPr/>
          </a:p>
        </p:txBody>
      </p:sp>
      <p:sp>
        <p:nvSpPr>
          <p:cNvPr id="65" name="Google Shape;65;p7"/>
          <p:cNvSpPr txBox="1"/>
          <p:nvPr/>
        </p:nvSpPr>
        <p:spPr>
          <a:xfrm>
            <a:off x="806781" y="2306563"/>
            <a:ext cx="237744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Inter"/>
                <a:ea typeface="Inter"/>
                <a:cs typeface="Inter"/>
                <a:sym typeface="Inter"/>
              </a:rPr>
              <a:t>SLIDESCARNIVAL</a:t>
            </a:r>
            <a:endParaRPr/>
          </a:p>
        </p:txBody>
      </p:sp>
      <p:sp>
        <p:nvSpPr>
          <p:cNvPr id="66" name="Google Shape;66;p7"/>
          <p:cNvSpPr txBox="1"/>
          <p:nvPr/>
        </p:nvSpPr>
        <p:spPr>
          <a:xfrm>
            <a:off x="7181790" y="2306563"/>
            <a:ext cx="3924421"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000000"/>
                </a:solidFill>
                <a:latin typeface="Inter"/>
                <a:ea typeface="Inter"/>
                <a:cs typeface="Inter"/>
                <a:sym typeface="Inter"/>
              </a:rPr>
              <a:t>NEWS REPORT SLIDES</a:t>
            </a:r>
            <a:endParaRPr/>
          </a:p>
        </p:txBody>
      </p:sp>
      <p:sp>
        <p:nvSpPr>
          <p:cNvPr id="67" name="Google Shape;67;p7"/>
          <p:cNvSpPr txBox="1"/>
          <p:nvPr/>
        </p:nvSpPr>
        <p:spPr>
          <a:xfrm>
            <a:off x="16443651" y="2306563"/>
            <a:ext cx="1037568"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000000"/>
                </a:solidFill>
                <a:latin typeface="Inter"/>
                <a:ea typeface="Inter"/>
                <a:cs typeface="Inter"/>
                <a:sym typeface="Inter"/>
              </a:rPr>
              <a:t>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16"/>
          <p:cNvGrpSpPr/>
          <p:nvPr/>
        </p:nvGrpSpPr>
        <p:grpSpPr>
          <a:xfrm>
            <a:off x="296899" y="126006"/>
            <a:ext cx="17694202" cy="9854162"/>
            <a:chOff x="0" y="-241102"/>
            <a:chExt cx="23592269" cy="13138883"/>
          </a:xfrm>
        </p:grpSpPr>
        <p:grpSp>
          <p:nvGrpSpPr>
            <p:cNvPr id="237" name="Google Shape;237;p16"/>
            <p:cNvGrpSpPr/>
            <p:nvPr/>
          </p:nvGrpSpPr>
          <p:grpSpPr>
            <a:xfrm>
              <a:off x="0" y="-241102"/>
              <a:ext cx="23592269" cy="13138883"/>
              <a:chOff x="0" y="-47625"/>
              <a:chExt cx="4660201" cy="2595335"/>
            </a:xfrm>
          </p:grpSpPr>
          <p:sp>
            <p:nvSpPr>
              <p:cNvPr id="238" name="Google Shape;238;p16"/>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39" name="Google Shape;239;p16"/>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0" name="Google Shape;240;p16"/>
            <p:cNvCxnSpPr/>
            <p:nvPr/>
          </p:nvCxnSpPr>
          <p:spPr>
            <a:xfrm>
              <a:off x="0" y="8528164"/>
              <a:ext cx="23592269" cy="0"/>
            </a:xfrm>
            <a:prstGeom prst="straightConnector1">
              <a:avLst/>
            </a:prstGeom>
            <a:noFill/>
            <a:ln cap="flat" cmpd="sng" w="25400">
              <a:solidFill>
                <a:srgbClr val="000000"/>
              </a:solidFill>
              <a:prstDash val="solid"/>
              <a:round/>
              <a:headEnd len="sm" w="sm" type="none"/>
              <a:tailEnd len="sm" w="sm" type="none"/>
            </a:ln>
          </p:spPr>
        </p:cxnSp>
        <p:cxnSp>
          <p:nvCxnSpPr>
            <p:cNvPr id="241" name="Google Shape;241;p16"/>
            <p:cNvCxnSpPr/>
            <p:nvPr/>
          </p:nvCxnSpPr>
          <p:spPr>
            <a:xfrm rot="10800000">
              <a:off x="13126598" y="8528164"/>
              <a:ext cx="0" cy="4369617"/>
            </a:xfrm>
            <a:prstGeom prst="straightConnector1">
              <a:avLst/>
            </a:prstGeom>
            <a:noFill/>
            <a:ln cap="flat" cmpd="sng" w="25400">
              <a:solidFill>
                <a:srgbClr val="000000"/>
              </a:solidFill>
              <a:prstDash val="solid"/>
              <a:round/>
              <a:headEnd len="sm" w="sm" type="none"/>
              <a:tailEnd len="sm" w="sm" type="none"/>
            </a:ln>
          </p:spPr>
        </p:cxnSp>
      </p:grpSp>
      <p:pic>
        <p:nvPicPr>
          <p:cNvPr id="242" name="Google Shape;242;p16"/>
          <p:cNvPicPr preferRelativeResize="0"/>
          <p:nvPr/>
        </p:nvPicPr>
        <p:blipFill>
          <a:blip r:embed="rId3">
            <a:alphaModFix/>
          </a:blip>
          <a:stretch>
            <a:fillRect/>
          </a:stretch>
        </p:blipFill>
        <p:spPr>
          <a:xfrm>
            <a:off x="515975" y="791700"/>
            <a:ext cx="13995402" cy="5419126"/>
          </a:xfrm>
          <a:prstGeom prst="rect">
            <a:avLst/>
          </a:prstGeom>
          <a:noFill/>
          <a:ln>
            <a:noFill/>
          </a:ln>
        </p:spPr>
      </p:pic>
      <p:pic>
        <p:nvPicPr>
          <p:cNvPr id="243" name="Google Shape;243;p16"/>
          <p:cNvPicPr preferRelativeResize="0"/>
          <p:nvPr/>
        </p:nvPicPr>
        <p:blipFill>
          <a:blip r:embed="rId4">
            <a:alphaModFix/>
          </a:blip>
          <a:stretch>
            <a:fillRect/>
          </a:stretch>
        </p:blipFill>
        <p:spPr>
          <a:xfrm>
            <a:off x="14682825" y="791700"/>
            <a:ext cx="3135250" cy="1713598"/>
          </a:xfrm>
          <a:prstGeom prst="rect">
            <a:avLst/>
          </a:prstGeom>
          <a:noFill/>
          <a:ln>
            <a:noFill/>
          </a:ln>
        </p:spPr>
      </p:pic>
      <p:pic>
        <p:nvPicPr>
          <p:cNvPr id="244" name="Google Shape;244;p16"/>
          <p:cNvPicPr preferRelativeResize="0"/>
          <p:nvPr/>
        </p:nvPicPr>
        <p:blipFill>
          <a:blip r:embed="rId5">
            <a:alphaModFix/>
          </a:blip>
          <a:stretch>
            <a:fillRect/>
          </a:stretch>
        </p:blipFill>
        <p:spPr>
          <a:xfrm>
            <a:off x="14682700" y="2663750"/>
            <a:ext cx="3135250" cy="1713598"/>
          </a:xfrm>
          <a:prstGeom prst="rect">
            <a:avLst/>
          </a:prstGeom>
          <a:noFill/>
          <a:ln>
            <a:noFill/>
          </a:ln>
        </p:spPr>
      </p:pic>
      <p:pic>
        <p:nvPicPr>
          <p:cNvPr id="245" name="Google Shape;245;p16"/>
          <p:cNvPicPr preferRelativeResize="0"/>
          <p:nvPr/>
        </p:nvPicPr>
        <p:blipFill>
          <a:blip r:embed="rId6">
            <a:alphaModFix/>
          </a:blip>
          <a:stretch>
            <a:fillRect/>
          </a:stretch>
        </p:blipFill>
        <p:spPr>
          <a:xfrm>
            <a:off x="14682825" y="4493302"/>
            <a:ext cx="3135250" cy="1713598"/>
          </a:xfrm>
          <a:prstGeom prst="rect">
            <a:avLst/>
          </a:prstGeom>
          <a:noFill/>
          <a:ln>
            <a:noFill/>
          </a:ln>
        </p:spPr>
      </p:pic>
      <p:sp>
        <p:nvSpPr>
          <p:cNvPr id="246" name="Google Shape;246;p16"/>
          <p:cNvSpPr txBox="1"/>
          <p:nvPr/>
        </p:nvSpPr>
        <p:spPr>
          <a:xfrm>
            <a:off x="14231677"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247" name="Google Shape;247;p16"/>
          <p:cNvSpPr txBox="1"/>
          <p:nvPr/>
        </p:nvSpPr>
        <p:spPr>
          <a:xfrm>
            <a:off x="515974" y="468145"/>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248" name="Google Shape;248;p16"/>
          <p:cNvSpPr txBox="1"/>
          <p:nvPr/>
        </p:nvSpPr>
        <p:spPr>
          <a:xfrm>
            <a:off x="515974" y="7899051"/>
            <a:ext cx="9444899" cy="12122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Deforestation continues to pose a significant threat to the world's forests, leading to severe environmental and ecological consequences. Large-scale clearing of forests, primarily driven by agriculture, logging, and infrastructure development, is contributing to the loss of biodiversity, disruption of water cycles, and increased carbon emissions. The Amazon rainforest, often referred to as the "lungs of the Earth," is one of the most affected regions, with vast areas being cleared for cattle ranching and soybean production.</a:t>
            </a:r>
            <a:endParaRPr/>
          </a:p>
        </p:txBody>
      </p:sp>
      <p:sp>
        <p:nvSpPr>
          <p:cNvPr id="249" name="Google Shape;249;p16"/>
          <p:cNvSpPr txBox="1"/>
          <p:nvPr/>
        </p:nvSpPr>
        <p:spPr>
          <a:xfrm>
            <a:off x="515974" y="6348569"/>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DEFORESTATION (2022)</a:t>
            </a:r>
            <a:endParaRPr/>
          </a:p>
        </p:txBody>
      </p:sp>
      <p:sp>
        <p:nvSpPr>
          <p:cNvPr id="250" name="Google Shape;250;p16"/>
          <p:cNvSpPr txBox="1"/>
          <p:nvPr/>
        </p:nvSpPr>
        <p:spPr>
          <a:xfrm>
            <a:off x="515974" y="7064905"/>
            <a:ext cx="69978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A Balding Mountain</a:t>
            </a:r>
            <a:endParaRPr/>
          </a:p>
        </p:txBody>
      </p:sp>
      <p:sp>
        <p:nvSpPr>
          <p:cNvPr id="251" name="Google Shape;251;p16"/>
          <p:cNvSpPr txBox="1"/>
          <p:nvPr/>
        </p:nvSpPr>
        <p:spPr>
          <a:xfrm>
            <a:off x="10408548" y="6950605"/>
            <a:ext cx="74094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88%</a:t>
            </a:r>
            <a:endParaRPr/>
          </a:p>
        </p:txBody>
      </p:sp>
      <p:sp>
        <p:nvSpPr>
          <p:cNvPr id="252" name="Google Shape;252;p16"/>
          <p:cNvSpPr txBox="1"/>
          <p:nvPr/>
        </p:nvSpPr>
        <p:spPr>
          <a:xfrm>
            <a:off x="10408548" y="7533218"/>
            <a:ext cx="740952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statistic here. </a:t>
            </a:r>
            <a:endParaRPr/>
          </a:p>
        </p:txBody>
      </p:sp>
      <p:sp>
        <p:nvSpPr>
          <p:cNvPr id="253" name="Google Shape;253;p16"/>
          <p:cNvSpPr txBox="1"/>
          <p:nvPr/>
        </p:nvSpPr>
        <p:spPr>
          <a:xfrm>
            <a:off x="10408548" y="7941120"/>
            <a:ext cx="74094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120k</a:t>
            </a:r>
            <a:endParaRPr/>
          </a:p>
        </p:txBody>
      </p:sp>
      <p:sp>
        <p:nvSpPr>
          <p:cNvPr id="254" name="Google Shape;254;p16"/>
          <p:cNvSpPr txBox="1"/>
          <p:nvPr/>
        </p:nvSpPr>
        <p:spPr>
          <a:xfrm>
            <a:off x="10408548" y="8523732"/>
            <a:ext cx="740952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statistic here. </a:t>
            </a:r>
            <a:endParaRPr/>
          </a:p>
        </p:txBody>
      </p:sp>
      <p:sp>
        <p:nvSpPr>
          <p:cNvPr id="255" name="Google Shape;255;p16"/>
          <p:cNvSpPr txBox="1"/>
          <p:nvPr/>
        </p:nvSpPr>
        <p:spPr>
          <a:xfrm>
            <a:off x="10408548" y="8973947"/>
            <a:ext cx="74094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80m</a:t>
            </a:r>
            <a:endParaRPr/>
          </a:p>
        </p:txBody>
      </p:sp>
      <p:sp>
        <p:nvSpPr>
          <p:cNvPr id="256" name="Google Shape;256;p16"/>
          <p:cNvSpPr txBox="1"/>
          <p:nvPr/>
        </p:nvSpPr>
        <p:spPr>
          <a:xfrm>
            <a:off x="10408548" y="9556560"/>
            <a:ext cx="740952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statistic here. </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pSp>
        <p:nvGrpSpPr>
          <p:cNvPr id="261" name="Google Shape;261;p17"/>
          <p:cNvGrpSpPr/>
          <p:nvPr/>
        </p:nvGrpSpPr>
        <p:grpSpPr>
          <a:xfrm>
            <a:off x="296899" y="126006"/>
            <a:ext cx="17694202" cy="9854162"/>
            <a:chOff x="0" y="-241102"/>
            <a:chExt cx="23592269" cy="13138883"/>
          </a:xfrm>
        </p:grpSpPr>
        <p:grpSp>
          <p:nvGrpSpPr>
            <p:cNvPr id="262" name="Google Shape;262;p17"/>
            <p:cNvGrpSpPr/>
            <p:nvPr/>
          </p:nvGrpSpPr>
          <p:grpSpPr>
            <a:xfrm>
              <a:off x="0" y="-241102"/>
              <a:ext cx="23592269" cy="13138883"/>
              <a:chOff x="0" y="-47625"/>
              <a:chExt cx="4660201" cy="2595335"/>
            </a:xfrm>
          </p:grpSpPr>
          <p:sp>
            <p:nvSpPr>
              <p:cNvPr id="263" name="Google Shape;263;p17"/>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64" name="Google Shape;264;p17"/>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5" name="Google Shape;265;p17"/>
            <p:cNvCxnSpPr/>
            <p:nvPr/>
          </p:nvCxnSpPr>
          <p:spPr>
            <a:xfrm rot="10800000">
              <a:off x="6424454" y="0"/>
              <a:ext cx="0" cy="12897781"/>
            </a:xfrm>
            <a:prstGeom prst="straightConnector1">
              <a:avLst/>
            </a:prstGeom>
            <a:noFill/>
            <a:ln cap="flat" cmpd="sng" w="25400">
              <a:solidFill>
                <a:srgbClr val="000000"/>
              </a:solidFill>
              <a:prstDash val="solid"/>
              <a:round/>
              <a:headEnd len="sm" w="sm" type="none"/>
              <a:tailEnd len="sm" w="sm" type="none"/>
            </a:ln>
          </p:spPr>
        </p:cxnSp>
        <p:cxnSp>
          <p:nvCxnSpPr>
            <p:cNvPr id="266" name="Google Shape;266;p17"/>
            <p:cNvCxnSpPr/>
            <p:nvPr/>
          </p:nvCxnSpPr>
          <p:spPr>
            <a:xfrm rot="10800000">
              <a:off x="6424454" y="4535067"/>
              <a:ext cx="17167815" cy="0"/>
            </a:xfrm>
            <a:prstGeom prst="straightConnector1">
              <a:avLst/>
            </a:prstGeom>
            <a:noFill/>
            <a:ln cap="flat" cmpd="sng" w="25400">
              <a:solidFill>
                <a:srgbClr val="000000"/>
              </a:solidFill>
              <a:prstDash val="solid"/>
              <a:round/>
              <a:headEnd len="sm" w="sm" type="none"/>
              <a:tailEnd len="sm" w="sm" type="none"/>
            </a:ln>
          </p:spPr>
        </p:cxnSp>
        <p:cxnSp>
          <p:nvCxnSpPr>
            <p:cNvPr id="267" name="Google Shape;267;p17"/>
            <p:cNvCxnSpPr/>
            <p:nvPr/>
          </p:nvCxnSpPr>
          <p:spPr>
            <a:xfrm rot="10800000">
              <a:off x="6424454" y="8755190"/>
              <a:ext cx="17167815" cy="0"/>
            </a:xfrm>
            <a:prstGeom prst="straightConnector1">
              <a:avLst/>
            </a:prstGeom>
            <a:noFill/>
            <a:ln cap="flat" cmpd="sng" w="25400">
              <a:solidFill>
                <a:srgbClr val="000000"/>
              </a:solidFill>
              <a:prstDash val="solid"/>
              <a:round/>
              <a:headEnd len="sm" w="sm" type="none"/>
              <a:tailEnd len="sm" w="sm" type="none"/>
            </a:ln>
          </p:spPr>
        </p:cxnSp>
      </p:grpSp>
      <p:pic>
        <p:nvPicPr>
          <p:cNvPr id="268" name="Google Shape;268;p17"/>
          <p:cNvPicPr preferRelativeResize="0"/>
          <p:nvPr/>
        </p:nvPicPr>
        <p:blipFill>
          <a:blip r:embed="rId3">
            <a:alphaModFix/>
          </a:blip>
          <a:stretch>
            <a:fillRect/>
          </a:stretch>
        </p:blipFill>
        <p:spPr>
          <a:xfrm>
            <a:off x="5303367" y="7121900"/>
            <a:ext cx="8117658" cy="2667775"/>
          </a:xfrm>
          <a:prstGeom prst="rect">
            <a:avLst/>
          </a:prstGeom>
          <a:noFill/>
          <a:ln>
            <a:noFill/>
          </a:ln>
        </p:spPr>
      </p:pic>
      <p:pic>
        <p:nvPicPr>
          <p:cNvPr id="269" name="Google Shape;269;p17"/>
          <p:cNvPicPr preferRelativeResize="0"/>
          <p:nvPr/>
        </p:nvPicPr>
        <p:blipFill>
          <a:blip r:embed="rId4">
            <a:alphaModFix/>
          </a:blip>
          <a:stretch>
            <a:fillRect/>
          </a:stretch>
        </p:blipFill>
        <p:spPr>
          <a:xfrm>
            <a:off x="5303375" y="3956775"/>
            <a:ext cx="8117652" cy="2680476"/>
          </a:xfrm>
          <a:prstGeom prst="rect">
            <a:avLst/>
          </a:prstGeom>
          <a:noFill/>
          <a:ln>
            <a:noFill/>
          </a:ln>
        </p:spPr>
      </p:pic>
      <p:pic>
        <p:nvPicPr>
          <p:cNvPr id="270" name="Google Shape;270;p17"/>
          <p:cNvPicPr preferRelativeResize="0"/>
          <p:nvPr/>
        </p:nvPicPr>
        <p:blipFill>
          <a:blip r:embed="rId5">
            <a:alphaModFix/>
          </a:blip>
          <a:stretch>
            <a:fillRect/>
          </a:stretch>
        </p:blipFill>
        <p:spPr>
          <a:xfrm>
            <a:off x="5305750" y="791700"/>
            <a:ext cx="8117652" cy="2680476"/>
          </a:xfrm>
          <a:prstGeom prst="rect">
            <a:avLst/>
          </a:prstGeom>
          <a:noFill/>
          <a:ln>
            <a:noFill/>
          </a:ln>
        </p:spPr>
      </p:pic>
      <p:pic>
        <p:nvPicPr>
          <p:cNvPr id="271" name="Google Shape;271;p17"/>
          <p:cNvPicPr preferRelativeResize="0"/>
          <p:nvPr/>
        </p:nvPicPr>
        <p:blipFill>
          <a:blip r:embed="rId6">
            <a:alphaModFix/>
          </a:blip>
          <a:stretch>
            <a:fillRect/>
          </a:stretch>
        </p:blipFill>
        <p:spPr>
          <a:xfrm>
            <a:off x="515975" y="5544879"/>
            <a:ext cx="4408775" cy="4244076"/>
          </a:xfrm>
          <a:prstGeom prst="rect">
            <a:avLst/>
          </a:prstGeom>
          <a:noFill/>
          <a:ln>
            <a:noFill/>
          </a:ln>
        </p:spPr>
      </p:pic>
      <p:sp>
        <p:nvSpPr>
          <p:cNvPr id="272" name="Google Shape;272;p17"/>
          <p:cNvSpPr txBox="1"/>
          <p:nvPr/>
        </p:nvSpPr>
        <p:spPr>
          <a:xfrm>
            <a:off x="515974" y="867889"/>
            <a:ext cx="44088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A Timeline of the News Cycle</a:t>
            </a:r>
            <a:endParaRPr/>
          </a:p>
        </p:txBody>
      </p:sp>
      <p:sp>
        <p:nvSpPr>
          <p:cNvPr id="273" name="Google Shape;273;p17"/>
          <p:cNvSpPr txBox="1"/>
          <p:nvPr/>
        </p:nvSpPr>
        <p:spPr>
          <a:xfrm>
            <a:off x="515974" y="2367601"/>
            <a:ext cx="4408800" cy="243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The news cycle is the ongoing process of how news is reported, published, and consumed, starting from breaking news that requires immediate attention to developing stories that evolve over time. It includes follow-up coverage and analysis, enhancing public understanding. In today’s digital age, social media plays a crucial role in rapidly disseminating news and facilitating real-time public engagement, making the news cycle dynamic and influenced by various factors.</a:t>
            </a:r>
            <a:endParaRPr/>
          </a:p>
        </p:txBody>
      </p:sp>
      <p:sp>
        <p:nvSpPr>
          <p:cNvPr id="274" name="Google Shape;274;p17"/>
          <p:cNvSpPr txBox="1"/>
          <p:nvPr/>
        </p:nvSpPr>
        <p:spPr>
          <a:xfrm>
            <a:off x="13602011" y="1703311"/>
            <a:ext cx="4216059"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Timeline Part One</a:t>
            </a:r>
            <a:endParaRPr/>
          </a:p>
        </p:txBody>
      </p:sp>
      <p:sp>
        <p:nvSpPr>
          <p:cNvPr id="275" name="Google Shape;275;p17"/>
          <p:cNvSpPr txBox="1"/>
          <p:nvPr/>
        </p:nvSpPr>
        <p:spPr>
          <a:xfrm>
            <a:off x="13602011" y="2164321"/>
            <a:ext cx="4216059" cy="412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this part of the news cycle timeline and what it’s importance is.</a:t>
            </a:r>
            <a:endParaRPr/>
          </a:p>
        </p:txBody>
      </p:sp>
      <p:sp>
        <p:nvSpPr>
          <p:cNvPr id="276" name="Google Shape;276;p17"/>
          <p:cNvSpPr txBox="1"/>
          <p:nvPr/>
        </p:nvSpPr>
        <p:spPr>
          <a:xfrm>
            <a:off x="13602011" y="4868403"/>
            <a:ext cx="4216059"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Timeline Part Two</a:t>
            </a:r>
            <a:endParaRPr/>
          </a:p>
        </p:txBody>
      </p:sp>
      <p:sp>
        <p:nvSpPr>
          <p:cNvPr id="277" name="Google Shape;277;p17"/>
          <p:cNvSpPr txBox="1"/>
          <p:nvPr/>
        </p:nvSpPr>
        <p:spPr>
          <a:xfrm>
            <a:off x="13602011" y="5329413"/>
            <a:ext cx="4216059" cy="412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this part of the news cycle timeline and what it’s importance is.</a:t>
            </a:r>
            <a:endParaRPr/>
          </a:p>
        </p:txBody>
      </p:sp>
      <p:sp>
        <p:nvSpPr>
          <p:cNvPr id="278" name="Google Shape;278;p17"/>
          <p:cNvSpPr txBox="1"/>
          <p:nvPr/>
        </p:nvSpPr>
        <p:spPr>
          <a:xfrm>
            <a:off x="13602011" y="8033495"/>
            <a:ext cx="4216059"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Timeline Part Three</a:t>
            </a:r>
            <a:endParaRPr/>
          </a:p>
        </p:txBody>
      </p:sp>
      <p:sp>
        <p:nvSpPr>
          <p:cNvPr id="279" name="Google Shape;279;p17"/>
          <p:cNvSpPr txBox="1"/>
          <p:nvPr/>
        </p:nvSpPr>
        <p:spPr>
          <a:xfrm>
            <a:off x="13602011" y="8494505"/>
            <a:ext cx="4216059" cy="412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this part of the news cycle timeline and what it’s importance is.</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pSp>
        <p:nvGrpSpPr>
          <p:cNvPr id="284" name="Google Shape;284;p18"/>
          <p:cNvGrpSpPr/>
          <p:nvPr/>
        </p:nvGrpSpPr>
        <p:grpSpPr>
          <a:xfrm>
            <a:off x="296899" y="126006"/>
            <a:ext cx="17694202" cy="9854162"/>
            <a:chOff x="0" y="-47625"/>
            <a:chExt cx="4660201" cy="2595335"/>
          </a:xfrm>
        </p:grpSpPr>
        <p:sp>
          <p:nvSpPr>
            <p:cNvPr id="285" name="Google Shape;285;p18"/>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86" name="Google Shape;286;p18"/>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7" name="Google Shape;287;p18"/>
          <p:cNvPicPr preferRelativeResize="0"/>
          <p:nvPr/>
        </p:nvPicPr>
        <p:blipFill>
          <a:blip r:embed="rId3">
            <a:alphaModFix/>
          </a:blip>
          <a:stretch>
            <a:fillRect/>
          </a:stretch>
        </p:blipFill>
        <p:spPr>
          <a:xfrm>
            <a:off x="862600" y="3487719"/>
            <a:ext cx="4554601" cy="4694157"/>
          </a:xfrm>
          <a:prstGeom prst="rect">
            <a:avLst/>
          </a:prstGeom>
          <a:noFill/>
          <a:ln>
            <a:noFill/>
          </a:ln>
        </p:spPr>
      </p:pic>
      <p:pic>
        <p:nvPicPr>
          <p:cNvPr id="288" name="Google Shape;288;p18"/>
          <p:cNvPicPr preferRelativeResize="0"/>
          <p:nvPr/>
        </p:nvPicPr>
        <p:blipFill>
          <a:blip r:embed="rId4">
            <a:alphaModFix/>
          </a:blip>
          <a:stretch>
            <a:fillRect/>
          </a:stretch>
        </p:blipFill>
        <p:spPr>
          <a:xfrm>
            <a:off x="6835888" y="3495860"/>
            <a:ext cx="4614000" cy="4690055"/>
          </a:xfrm>
          <a:prstGeom prst="rect">
            <a:avLst/>
          </a:prstGeom>
          <a:noFill/>
          <a:ln>
            <a:noFill/>
          </a:ln>
        </p:spPr>
      </p:pic>
      <p:pic>
        <p:nvPicPr>
          <p:cNvPr id="289" name="Google Shape;289;p18"/>
          <p:cNvPicPr preferRelativeResize="0"/>
          <p:nvPr/>
        </p:nvPicPr>
        <p:blipFill>
          <a:blip r:embed="rId5">
            <a:alphaModFix/>
          </a:blip>
          <a:stretch>
            <a:fillRect/>
          </a:stretch>
        </p:blipFill>
        <p:spPr>
          <a:xfrm>
            <a:off x="12811525" y="3489578"/>
            <a:ext cx="4670950" cy="4696347"/>
          </a:xfrm>
          <a:prstGeom prst="rect">
            <a:avLst/>
          </a:prstGeom>
          <a:noFill/>
          <a:ln>
            <a:noFill/>
          </a:ln>
        </p:spPr>
      </p:pic>
      <p:sp>
        <p:nvSpPr>
          <p:cNvPr id="290" name="Google Shape;290;p18"/>
          <p:cNvSpPr txBox="1"/>
          <p:nvPr/>
        </p:nvSpPr>
        <p:spPr>
          <a:xfrm>
            <a:off x="5476484" y="867889"/>
            <a:ext cx="7335000" cy="591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Meet the News Team</a:t>
            </a:r>
            <a:endParaRPr/>
          </a:p>
        </p:txBody>
      </p:sp>
      <p:sp>
        <p:nvSpPr>
          <p:cNvPr id="291" name="Google Shape;291;p18"/>
          <p:cNvSpPr txBox="1"/>
          <p:nvPr/>
        </p:nvSpPr>
        <p:spPr>
          <a:xfrm>
            <a:off x="515974" y="1772949"/>
            <a:ext cx="17302200" cy="88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The team is a dedicated group of journalists, reporters, and producers committed to delivering accurate and timely news coverage to the world audience. With a diverse range of expertise, the team covers everything from local events and politics to health and environmental issues, ensuring that viewers stay informed on matters that affect their lives. Known for their investigative reporting and engaging storytelling, the The team strives to uphold the highest standards of journalism while fostering trust and transparency in their reporting. Together, they work tirelessly to bring important stories to light, making a meaningful impact on the community they serve.</a:t>
            </a:r>
            <a:endParaRPr/>
          </a:p>
        </p:txBody>
      </p:sp>
      <p:sp>
        <p:nvSpPr>
          <p:cNvPr id="292" name="Google Shape;292;p18"/>
          <p:cNvSpPr txBox="1"/>
          <p:nvPr/>
        </p:nvSpPr>
        <p:spPr>
          <a:xfrm>
            <a:off x="862589" y="8505719"/>
            <a:ext cx="4554629"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John Doe</a:t>
            </a:r>
            <a:endParaRPr/>
          </a:p>
        </p:txBody>
      </p:sp>
      <p:sp>
        <p:nvSpPr>
          <p:cNvPr id="293" name="Google Shape;293;p18"/>
          <p:cNvSpPr txBox="1"/>
          <p:nvPr/>
        </p:nvSpPr>
        <p:spPr>
          <a:xfrm>
            <a:off x="862589" y="8871479"/>
            <a:ext cx="4554600" cy="88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Position</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their position, expertise, and experience here.</a:t>
            </a:r>
            <a:endParaRPr/>
          </a:p>
        </p:txBody>
      </p:sp>
      <p:cxnSp>
        <p:nvCxnSpPr>
          <p:cNvPr id="294" name="Google Shape;294;p18"/>
          <p:cNvCxnSpPr/>
          <p:nvPr/>
        </p:nvCxnSpPr>
        <p:spPr>
          <a:xfrm>
            <a:off x="296899" y="3176059"/>
            <a:ext cx="17694202" cy="0"/>
          </a:xfrm>
          <a:prstGeom prst="straightConnector1">
            <a:avLst/>
          </a:prstGeom>
          <a:noFill/>
          <a:ln cap="flat" cmpd="sng" w="19050">
            <a:solidFill>
              <a:srgbClr val="000000"/>
            </a:solidFill>
            <a:prstDash val="solid"/>
            <a:round/>
            <a:headEnd len="sm" w="sm" type="none"/>
            <a:tailEnd len="sm" w="sm" type="none"/>
          </a:ln>
        </p:spPr>
      </p:cxnSp>
      <p:sp>
        <p:nvSpPr>
          <p:cNvPr id="295" name="Google Shape;295;p18"/>
          <p:cNvSpPr txBox="1"/>
          <p:nvPr/>
        </p:nvSpPr>
        <p:spPr>
          <a:xfrm>
            <a:off x="6837053" y="8505719"/>
            <a:ext cx="461389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Jane Doe</a:t>
            </a:r>
            <a:endParaRPr/>
          </a:p>
        </p:txBody>
      </p:sp>
      <p:sp>
        <p:nvSpPr>
          <p:cNvPr id="296" name="Google Shape;296;p18"/>
          <p:cNvSpPr txBox="1"/>
          <p:nvPr/>
        </p:nvSpPr>
        <p:spPr>
          <a:xfrm>
            <a:off x="6837053" y="8871479"/>
            <a:ext cx="4614000" cy="88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Position</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their position, expertise, and experience here.</a:t>
            </a:r>
            <a:endParaRPr/>
          </a:p>
        </p:txBody>
      </p:sp>
      <p:sp>
        <p:nvSpPr>
          <p:cNvPr id="297" name="Google Shape;297;p18"/>
          <p:cNvSpPr txBox="1"/>
          <p:nvPr/>
        </p:nvSpPr>
        <p:spPr>
          <a:xfrm>
            <a:off x="12811516" y="8505719"/>
            <a:ext cx="4670950"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John Doe</a:t>
            </a:r>
            <a:endParaRPr/>
          </a:p>
        </p:txBody>
      </p:sp>
      <p:sp>
        <p:nvSpPr>
          <p:cNvPr id="298" name="Google Shape;298;p18"/>
          <p:cNvSpPr txBox="1"/>
          <p:nvPr/>
        </p:nvSpPr>
        <p:spPr>
          <a:xfrm>
            <a:off x="12811516" y="8871479"/>
            <a:ext cx="4671000" cy="88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Position</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their position, expertise, and experience here.</a:t>
            </a:r>
            <a:endParaRPr/>
          </a:p>
        </p:txBody>
      </p:sp>
      <p:cxnSp>
        <p:nvCxnSpPr>
          <p:cNvPr id="299" name="Google Shape;299;p18"/>
          <p:cNvCxnSpPr/>
          <p:nvPr/>
        </p:nvCxnSpPr>
        <p:spPr>
          <a:xfrm rot="10800000">
            <a:off x="5982908" y="3176059"/>
            <a:ext cx="0" cy="6804109"/>
          </a:xfrm>
          <a:prstGeom prst="straightConnector1">
            <a:avLst/>
          </a:prstGeom>
          <a:noFill/>
          <a:ln cap="flat" cmpd="sng" w="19050">
            <a:solidFill>
              <a:srgbClr val="000000"/>
            </a:solidFill>
            <a:prstDash val="solid"/>
            <a:round/>
            <a:headEnd len="sm" w="sm" type="none"/>
            <a:tailEnd len="sm" w="sm" type="none"/>
          </a:ln>
        </p:spPr>
      </p:cxnSp>
      <p:cxnSp>
        <p:nvCxnSpPr>
          <p:cNvPr id="300" name="Google Shape;300;p18"/>
          <p:cNvCxnSpPr/>
          <p:nvPr/>
        </p:nvCxnSpPr>
        <p:spPr>
          <a:xfrm rot="10800000">
            <a:off x="12302882" y="3176059"/>
            <a:ext cx="0" cy="6804109"/>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grpSp>
        <p:nvGrpSpPr>
          <p:cNvPr id="305" name="Google Shape;305;p19"/>
          <p:cNvGrpSpPr/>
          <p:nvPr/>
        </p:nvGrpSpPr>
        <p:grpSpPr>
          <a:xfrm>
            <a:off x="296899" y="126006"/>
            <a:ext cx="17694202" cy="9854162"/>
            <a:chOff x="0" y="-47625"/>
            <a:chExt cx="4660201" cy="2595335"/>
          </a:xfrm>
        </p:grpSpPr>
        <p:sp>
          <p:nvSpPr>
            <p:cNvPr id="306" name="Google Shape;306;p19"/>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07" name="Google Shape;307;p19"/>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19"/>
          <p:cNvSpPr txBox="1"/>
          <p:nvPr/>
        </p:nvSpPr>
        <p:spPr>
          <a:xfrm>
            <a:off x="3521951" y="4410655"/>
            <a:ext cx="11244000" cy="1575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386641"/>
                </a:solidFill>
                <a:latin typeface="Gilda Display"/>
                <a:ea typeface="Gilda Display"/>
                <a:cs typeface="Gilda Display"/>
                <a:sym typeface="Gilda Display"/>
              </a:rPr>
              <a:t>WRITE AN ORIGINAL STATEMENT OR QUOTE</a:t>
            </a:r>
            <a:endParaRPr/>
          </a:p>
        </p:txBody>
      </p:sp>
      <p:sp>
        <p:nvSpPr>
          <p:cNvPr id="309" name="Google Shape;309;p19"/>
          <p:cNvSpPr txBox="1"/>
          <p:nvPr/>
        </p:nvSpPr>
        <p:spPr>
          <a:xfrm>
            <a:off x="7416874" y="3267939"/>
            <a:ext cx="3454252" cy="190979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823" u="none" cap="none" strike="noStrike">
                <a:solidFill>
                  <a:srgbClr val="386641"/>
                </a:solidFill>
                <a:latin typeface="Gilda Display"/>
                <a:ea typeface="Gilda Display"/>
                <a:cs typeface="Gilda Display"/>
                <a:sym typeface="Gilda Display"/>
              </a:rPr>
              <a:t>“</a:t>
            </a:r>
            <a:endParaRPr/>
          </a:p>
        </p:txBody>
      </p:sp>
      <p:sp>
        <p:nvSpPr>
          <p:cNvPr id="310" name="Google Shape;310;p19"/>
          <p:cNvSpPr txBox="1"/>
          <p:nvPr/>
        </p:nvSpPr>
        <p:spPr>
          <a:xfrm>
            <a:off x="6695442" y="6330473"/>
            <a:ext cx="4897115"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 Include a credit, citation, or supporting message</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0"/>
          <p:cNvSpPr txBox="1"/>
          <p:nvPr/>
        </p:nvSpPr>
        <p:spPr>
          <a:xfrm>
            <a:off x="5086350" y="3615004"/>
            <a:ext cx="8115300"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386641"/>
                </a:solidFill>
                <a:latin typeface="Gilda Display"/>
                <a:ea typeface="Gilda Display"/>
                <a:cs typeface="Gilda Display"/>
                <a:sym typeface="Gilda Display"/>
              </a:rPr>
              <a:t>CONTACT US</a:t>
            </a:r>
            <a:endParaRPr/>
          </a:p>
        </p:txBody>
      </p:sp>
      <p:grpSp>
        <p:nvGrpSpPr>
          <p:cNvPr id="316" name="Google Shape;316;p20"/>
          <p:cNvGrpSpPr/>
          <p:nvPr/>
        </p:nvGrpSpPr>
        <p:grpSpPr>
          <a:xfrm>
            <a:off x="296899" y="126006"/>
            <a:ext cx="17694202" cy="9854162"/>
            <a:chOff x="0" y="-47625"/>
            <a:chExt cx="4660201" cy="2595335"/>
          </a:xfrm>
        </p:grpSpPr>
        <p:sp>
          <p:nvSpPr>
            <p:cNvPr id="317" name="Google Shape;317;p20"/>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18" name="Google Shape;318;p20"/>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20"/>
          <p:cNvSpPr txBox="1"/>
          <p:nvPr/>
        </p:nvSpPr>
        <p:spPr>
          <a:xfrm>
            <a:off x="5086350" y="4688861"/>
            <a:ext cx="7765765"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123 Anywhere St., Any City,ST 12345</a:t>
            </a:r>
            <a:endParaRPr/>
          </a:p>
        </p:txBody>
      </p:sp>
      <p:sp>
        <p:nvSpPr>
          <p:cNvPr id="320" name="Google Shape;320;p20"/>
          <p:cNvSpPr txBox="1"/>
          <p:nvPr/>
        </p:nvSpPr>
        <p:spPr>
          <a:xfrm>
            <a:off x="6522755" y="5153053"/>
            <a:ext cx="489295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123-456-7890</a:t>
            </a:r>
            <a:endParaRPr/>
          </a:p>
        </p:txBody>
      </p:sp>
      <p:sp>
        <p:nvSpPr>
          <p:cNvPr id="321" name="Google Shape;321;p20"/>
          <p:cNvSpPr txBox="1"/>
          <p:nvPr/>
        </p:nvSpPr>
        <p:spPr>
          <a:xfrm>
            <a:off x="5666138" y="5617246"/>
            <a:ext cx="6606188"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hello@reallygreatsite.com</a:t>
            </a:r>
            <a:endParaRPr/>
          </a:p>
        </p:txBody>
      </p:sp>
      <p:sp>
        <p:nvSpPr>
          <p:cNvPr id="322" name="Google Shape;322;p20"/>
          <p:cNvSpPr txBox="1"/>
          <p:nvPr/>
        </p:nvSpPr>
        <p:spPr>
          <a:xfrm>
            <a:off x="6522755" y="6545631"/>
            <a:ext cx="489295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reallygreatsite.com</a:t>
            </a:r>
            <a:endParaRPr/>
          </a:p>
        </p:txBody>
      </p:sp>
      <p:sp>
        <p:nvSpPr>
          <p:cNvPr id="323" name="Google Shape;323;p20"/>
          <p:cNvSpPr txBox="1"/>
          <p:nvPr/>
        </p:nvSpPr>
        <p:spPr>
          <a:xfrm>
            <a:off x="6522755" y="6081439"/>
            <a:ext cx="489295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@reallygreatsite</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21"/>
          <p:cNvGrpSpPr/>
          <p:nvPr/>
        </p:nvGrpSpPr>
        <p:grpSpPr>
          <a:xfrm>
            <a:off x="774218" y="2177400"/>
            <a:ext cx="5097641" cy="7508818"/>
            <a:chOff x="0" y="-28575"/>
            <a:chExt cx="1342589" cy="1977631"/>
          </a:xfrm>
        </p:grpSpPr>
        <p:sp>
          <p:nvSpPr>
            <p:cNvPr id="329" name="Google Shape;329;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1"/>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1"/>
          <p:cNvGrpSpPr/>
          <p:nvPr/>
        </p:nvGrpSpPr>
        <p:grpSpPr>
          <a:xfrm>
            <a:off x="6109984" y="2177400"/>
            <a:ext cx="11512980" cy="7508818"/>
            <a:chOff x="0" y="-28575"/>
            <a:chExt cx="3032225" cy="1977631"/>
          </a:xfrm>
        </p:grpSpPr>
        <p:sp>
          <p:nvSpPr>
            <p:cNvPr id="332" name="Google Shape;332;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1"/>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1"/>
          <p:cNvGrpSpPr/>
          <p:nvPr/>
        </p:nvGrpSpPr>
        <p:grpSpPr>
          <a:xfrm>
            <a:off x="1139005" y="2458118"/>
            <a:ext cx="4368067" cy="755733"/>
            <a:chOff x="0" y="-28575"/>
            <a:chExt cx="1150437" cy="199041"/>
          </a:xfrm>
        </p:grpSpPr>
        <p:sp>
          <p:nvSpPr>
            <p:cNvPr id="335" name="Google Shape;335;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1"/>
          <p:cNvGrpSpPr/>
          <p:nvPr/>
        </p:nvGrpSpPr>
        <p:grpSpPr>
          <a:xfrm>
            <a:off x="9682440" y="2458118"/>
            <a:ext cx="4368067" cy="755733"/>
            <a:chOff x="0" y="-28575"/>
            <a:chExt cx="1150437" cy="199041"/>
          </a:xfrm>
        </p:grpSpPr>
        <p:sp>
          <p:nvSpPr>
            <p:cNvPr id="338" name="Google Shape;338;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1"/>
          <p:cNvGrpSpPr/>
          <p:nvPr/>
        </p:nvGrpSpPr>
        <p:grpSpPr>
          <a:xfrm>
            <a:off x="1139005" y="7092517"/>
            <a:ext cx="4368067" cy="755733"/>
            <a:chOff x="0" y="-28575"/>
            <a:chExt cx="1150437" cy="199041"/>
          </a:xfrm>
        </p:grpSpPr>
        <p:sp>
          <p:nvSpPr>
            <p:cNvPr id="341" name="Google Shape;341;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1"/>
          <p:cNvGrpSpPr/>
          <p:nvPr/>
        </p:nvGrpSpPr>
        <p:grpSpPr>
          <a:xfrm>
            <a:off x="1985539" y="8160366"/>
            <a:ext cx="754204" cy="780719"/>
            <a:chOff x="0" y="-28575"/>
            <a:chExt cx="812800" cy="841375"/>
          </a:xfrm>
        </p:grpSpPr>
        <p:sp>
          <p:nvSpPr>
            <p:cNvPr id="344" name="Google Shape;344;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1"/>
          <p:cNvGrpSpPr/>
          <p:nvPr/>
        </p:nvGrpSpPr>
        <p:grpSpPr>
          <a:xfrm>
            <a:off x="2973328" y="8173666"/>
            <a:ext cx="754204" cy="780719"/>
            <a:chOff x="0" y="-28575"/>
            <a:chExt cx="812800" cy="841375"/>
          </a:xfrm>
        </p:grpSpPr>
        <p:sp>
          <p:nvSpPr>
            <p:cNvPr id="347" name="Google Shape;347;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1"/>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uses the following free fonts:</a:t>
            </a:r>
            <a:endParaRPr/>
          </a:p>
        </p:txBody>
      </p:sp>
      <p:sp>
        <p:nvSpPr>
          <p:cNvPr id="350" name="Google Shape;350;p21"/>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You can find these fonts online too.</a:t>
            </a:r>
            <a:endParaRPr/>
          </a:p>
        </p:txBody>
      </p:sp>
      <p:sp>
        <p:nvSpPr>
          <p:cNvPr id="351" name="Google Shape;351;p21"/>
          <p:cNvSpPr txBox="1"/>
          <p:nvPr/>
        </p:nvSpPr>
        <p:spPr>
          <a:xfrm>
            <a:off x="1747770" y="432546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000000"/>
                </a:solidFill>
                <a:latin typeface="Inter"/>
                <a:ea typeface="Inter"/>
                <a:cs typeface="Inter"/>
                <a:sym typeface="Inter"/>
              </a:rPr>
              <a:t>TITLES:</a:t>
            </a:r>
            <a:endParaRPr/>
          </a:p>
          <a:p>
            <a:pPr indent="0" lvl="0" marL="0" marR="0" rtl="0" algn="ctr">
              <a:lnSpc>
                <a:spcPct val="80000"/>
              </a:lnSpc>
              <a:spcBef>
                <a:spcPts val="0"/>
              </a:spcBef>
              <a:spcAft>
                <a:spcPts val="0"/>
              </a:spcAft>
              <a:buNone/>
            </a:pPr>
            <a:r>
              <a:rPr b="1" i="0" lang="en-US" sz="2110" u="none" cap="none" strike="noStrike">
                <a:solidFill>
                  <a:srgbClr val="000000"/>
                </a:solidFill>
                <a:latin typeface="Inter"/>
                <a:ea typeface="Inter"/>
                <a:cs typeface="Inter"/>
                <a:sym typeface="Inter"/>
              </a:rPr>
              <a:t>GILDA DISPLAY</a:t>
            </a:r>
            <a:endParaRPr/>
          </a:p>
          <a:p>
            <a:pPr indent="0" lvl="0" marL="0" marR="0" rtl="0" algn="ctr">
              <a:lnSpc>
                <a:spcPct val="80000"/>
              </a:lnSpc>
              <a:spcBef>
                <a:spcPts val="0"/>
              </a:spcBef>
              <a:spcAft>
                <a:spcPts val="0"/>
              </a:spcAft>
              <a:buNone/>
            </a:pPr>
            <a:r>
              <a:t/>
            </a:r>
            <a:endParaRPr b="1" i="0" sz="2110" u="none" cap="none" strike="noStrike">
              <a:solidFill>
                <a:srgbClr val="000000"/>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000000"/>
                </a:solidFill>
                <a:latin typeface="Inter"/>
                <a:ea typeface="Inter"/>
                <a:cs typeface="Inter"/>
                <a:sym typeface="Inter"/>
              </a:rPr>
              <a:t>HEADERS:</a:t>
            </a:r>
            <a:endParaRPr/>
          </a:p>
          <a:p>
            <a:pPr indent="0" lvl="0" marL="0" marR="0" rtl="0" algn="ctr">
              <a:lnSpc>
                <a:spcPct val="80000"/>
              </a:lnSpc>
              <a:spcBef>
                <a:spcPts val="0"/>
              </a:spcBef>
              <a:spcAft>
                <a:spcPts val="0"/>
              </a:spcAft>
              <a:buNone/>
            </a:pPr>
            <a:r>
              <a:rPr b="1" i="0" lang="en-US" sz="2110" u="none" cap="none" strike="noStrike">
                <a:solidFill>
                  <a:srgbClr val="000000"/>
                </a:solidFill>
                <a:latin typeface="Inter"/>
                <a:ea typeface="Inter"/>
                <a:cs typeface="Inter"/>
                <a:sym typeface="Inter"/>
              </a:rPr>
              <a:t>GILDA DISPLAY</a:t>
            </a:r>
            <a:endParaRPr/>
          </a:p>
          <a:p>
            <a:pPr indent="0" lvl="0" marL="0" marR="0" rtl="0" algn="ctr">
              <a:lnSpc>
                <a:spcPct val="80000"/>
              </a:lnSpc>
              <a:spcBef>
                <a:spcPts val="0"/>
              </a:spcBef>
              <a:spcAft>
                <a:spcPts val="0"/>
              </a:spcAft>
              <a:buNone/>
            </a:pPr>
            <a:r>
              <a:t/>
            </a:r>
            <a:endParaRPr b="1" i="0" sz="2110" u="none" cap="none" strike="noStrike">
              <a:solidFill>
                <a:srgbClr val="000000"/>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000000"/>
                </a:solidFill>
                <a:latin typeface="Inter"/>
                <a:ea typeface="Inter"/>
                <a:cs typeface="Inter"/>
                <a:sym typeface="Inter"/>
              </a:rPr>
              <a:t>BODY COPY:</a:t>
            </a:r>
            <a:endParaRPr/>
          </a:p>
          <a:p>
            <a:pPr indent="0" lvl="0" marL="0" marR="0" rtl="0" algn="ctr">
              <a:lnSpc>
                <a:spcPct val="80000"/>
              </a:lnSpc>
              <a:spcBef>
                <a:spcPts val="0"/>
              </a:spcBef>
              <a:spcAft>
                <a:spcPts val="0"/>
              </a:spcAft>
              <a:buNone/>
            </a:pPr>
            <a:r>
              <a:rPr b="1" i="0" lang="en-US" sz="2110" u="none" cap="none" strike="noStrike">
                <a:solidFill>
                  <a:srgbClr val="000000"/>
                </a:solidFill>
                <a:latin typeface="Inter"/>
                <a:ea typeface="Inter"/>
                <a:cs typeface="Inter"/>
                <a:sym typeface="Inter"/>
              </a:rPr>
              <a:t>INTER</a:t>
            </a:r>
            <a:endParaRPr/>
          </a:p>
        </p:txBody>
      </p:sp>
      <p:sp>
        <p:nvSpPr>
          <p:cNvPr id="352" name="Google Shape;352;p21"/>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Use these design resources in your Canva Presentation.</a:t>
            </a:r>
            <a:endParaRPr/>
          </a:p>
        </p:txBody>
      </p:sp>
      <p:sp>
        <p:nvSpPr>
          <p:cNvPr id="353" name="Google Shape;353;p21"/>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Inter"/>
                <a:ea typeface="Inter"/>
                <a:cs typeface="Inter"/>
                <a:sym typeface="Inter"/>
              </a:rPr>
              <a:t>DON'T FORGET TO DELETE THIS PAGE BEFORE PRESENTING. </a:t>
            </a:r>
            <a:endParaRPr/>
          </a:p>
        </p:txBody>
      </p:sp>
      <p:sp>
        <p:nvSpPr>
          <p:cNvPr id="354" name="Google Shape;354;p21"/>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Gilda Display"/>
                <a:ea typeface="Gilda Display"/>
                <a:cs typeface="Gilda Display"/>
                <a:sym typeface="Gilda Display"/>
              </a:rPr>
              <a:t>Resource Page</a:t>
            </a:r>
            <a:endParaRPr/>
          </a:p>
        </p:txBody>
      </p:sp>
      <p:sp>
        <p:nvSpPr>
          <p:cNvPr id="355" name="Google Shape;355;p21"/>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Gilda Display"/>
                <a:ea typeface="Gilda Display"/>
                <a:cs typeface="Gilda Display"/>
                <a:sym typeface="Gilda Display"/>
              </a:rPr>
              <a:t>FONTS</a:t>
            </a:r>
            <a:endParaRPr/>
          </a:p>
        </p:txBody>
      </p:sp>
      <p:sp>
        <p:nvSpPr>
          <p:cNvPr id="356" name="Google Shape;356;p21"/>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Gilda Display"/>
                <a:ea typeface="Gilda Display"/>
                <a:cs typeface="Gilda Display"/>
                <a:sym typeface="Gilda Display"/>
              </a:rPr>
              <a:t>DESIGN ELEMENTS</a:t>
            </a:r>
            <a:endParaRPr/>
          </a:p>
        </p:txBody>
      </p:sp>
      <p:sp>
        <p:nvSpPr>
          <p:cNvPr id="357" name="Google Shape;357;p21"/>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00000"/>
                </a:solidFill>
                <a:latin typeface="Gilda Display"/>
                <a:ea typeface="Gilda Display"/>
                <a:cs typeface="Gilda Display"/>
                <a:sym typeface="Gilda Display"/>
              </a:rPr>
              <a:t>COLORS</a:t>
            </a:r>
            <a:endParaRPr/>
          </a:p>
        </p:txBody>
      </p:sp>
      <p:sp>
        <p:nvSpPr>
          <p:cNvPr id="358" name="Google Shape;358;p21"/>
          <p:cNvSpPr txBox="1"/>
          <p:nvPr/>
        </p:nvSpPr>
        <p:spPr>
          <a:xfrm>
            <a:off x="1751955"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Inter"/>
                <a:ea typeface="Inter"/>
                <a:cs typeface="Inter"/>
                <a:sym typeface="Inter"/>
              </a:rPr>
              <a:t>#FFFFFF</a:t>
            </a:r>
            <a:endParaRPr/>
          </a:p>
        </p:txBody>
      </p:sp>
      <p:sp>
        <p:nvSpPr>
          <p:cNvPr id="359" name="Google Shape;359;p21"/>
          <p:cNvSpPr txBox="1"/>
          <p:nvPr/>
        </p:nvSpPr>
        <p:spPr>
          <a:xfrm>
            <a:off x="2739744"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Inter"/>
                <a:ea typeface="Inter"/>
                <a:cs typeface="Inter"/>
                <a:sym typeface="Inter"/>
              </a:rPr>
              <a:t>#000000</a:t>
            </a:r>
            <a:endParaRPr/>
          </a:p>
        </p:txBody>
      </p:sp>
      <p:grpSp>
        <p:nvGrpSpPr>
          <p:cNvPr id="360" name="Google Shape;360;p21"/>
          <p:cNvGrpSpPr/>
          <p:nvPr/>
        </p:nvGrpSpPr>
        <p:grpSpPr>
          <a:xfrm>
            <a:off x="6712288" y="3926882"/>
            <a:ext cx="10308370" cy="4720903"/>
            <a:chOff x="0" y="0"/>
            <a:chExt cx="13744493" cy="6294537"/>
          </a:xfrm>
        </p:grpSpPr>
        <p:sp>
          <p:nvSpPr>
            <p:cNvPr id="361" name="Google Shape;361;p21"/>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62" name="Google Shape;362;p21"/>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63" name="Google Shape;363;p21"/>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64" name="Google Shape;364;p21"/>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65" name="Google Shape;365;p21"/>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66" name="Google Shape;366;p21"/>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67" name="Google Shape;367;p21"/>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68" name="Google Shape;368;p21"/>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69" name="Google Shape;369;p21"/>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70" name="Google Shape;370;p21"/>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71" name="Google Shape;371;p21"/>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72" name="Google Shape;372;p21"/>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73" name="Google Shape;373;p21"/>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74" name="Google Shape;374;p21"/>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75" name="Google Shape;375;p21"/>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76" name="Google Shape;376;p21"/>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77" name="Google Shape;377;p21"/>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78" name="Google Shape;378;p21"/>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79" name="Google Shape;379;p21"/>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80" name="Google Shape;380;p21"/>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81" name="Google Shape;381;p21"/>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82" name="Google Shape;382;p21"/>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83" name="Google Shape;383;p21"/>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84" name="Google Shape;384;p21"/>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85" name="Google Shape;385;p21"/>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86" name="Google Shape;386;p21"/>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87" name="Google Shape;387;p21"/>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88" name="Google Shape;388;p21"/>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89" name="Google Shape;389;p21"/>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90" name="Google Shape;390;p21"/>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91" name="Google Shape;391;p21"/>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92" name="Google Shape;392;p21"/>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93" name="Google Shape;393;p21"/>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94" name="Google Shape;394;p21"/>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95" name="Google Shape;395;p21"/>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96" name="Google Shape;396;p21"/>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97" name="Google Shape;397;p21"/>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98" name="Google Shape;398;p21"/>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99" name="Google Shape;399;p21"/>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grpSp>
        <p:nvGrpSpPr>
          <p:cNvPr id="400" name="Google Shape;400;p21"/>
          <p:cNvGrpSpPr/>
          <p:nvPr/>
        </p:nvGrpSpPr>
        <p:grpSpPr>
          <a:xfrm>
            <a:off x="3979232" y="8160366"/>
            <a:ext cx="754204" cy="780719"/>
            <a:chOff x="0" y="-28575"/>
            <a:chExt cx="812800" cy="841375"/>
          </a:xfrm>
        </p:grpSpPr>
        <p:sp>
          <p:nvSpPr>
            <p:cNvPr id="401" name="Google Shape;401;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866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1"/>
          <p:cNvSpPr txBox="1"/>
          <p:nvPr/>
        </p:nvSpPr>
        <p:spPr>
          <a:xfrm>
            <a:off x="3745647"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Inter"/>
                <a:ea typeface="Inter"/>
                <a:cs typeface="Inter"/>
                <a:sym typeface="Inter"/>
              </a:rPr>
              <a:t>#386641</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grpSp>
        <p:nvGrpSpPr>
          <p:cNvPr id="408" name="Google Shape;408;p22"/>
          <p:cNvGrpSpPr/>
          <p:nvPr/>
        </p:nvGrpSpPr>
        <p:grpSpPr>
          <a:xfrm>
            <a:off x="5995272" y="2401409"/>
            <a:ext cx="6297456" cy="2611613"/>
            <a:chOff x="0" y="-28575"/>
            <a:chExt cx="1658589" cy="687832"/>
          </a:xfrm>
        </p:grpSpPr>
        <p:sp>
          <p:nvSpPr>
            <p:cNvPr id="409" name="Google Shape;409;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2"/>
          <p:cNvGrpSpPr/>
          <p:nvPr/>
        </p:nvGrpSpPr>
        <p:grpSpPr>
          <a:xfrm>
            <a:off x="5995272" y="5476026"/>
            <a:ext cx="6297456" cy="2611613"/>
            <a:chOff x="0" y="-28575"/>
            <a:chExt cx="1658589" cy="687832"/>
          </a:xfrm>
        </p:grpSpPr>
        <p:sp>
          <p:nvSpPr>
            <p:cNvPr id="412" name="Google Shape;412;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4" name="Google Shape;414;p22"/>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This presentation template is free for everyone to use thanks to the following:</a:t>
            </a:r>
            <a:endParaRPr/>
          </a:p>
        </p:txBody>
      </p:sp>
      <p:sp>
        <p:nvSpPr>
          <p:cNvPr id="415" name="Google Shape;415;p22"/>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00000"/>
                </a:solidFill>
                <a:latin typeface="Inter"/>
                <a:ea typeface="Inter"/>
                <a:cs typeface="Inter"/>
                <a:sym typeface="Inter"/>
              </a:rPr>
              <a:t>Happy designing!</a:t>
            </a:r>
            <a:endParaRPr/>
          </a:p>
        </p:txBody>
      </p:sp>
      <p:sp>
        <p:nvSpPr>
          <p:cNvPr id="416" name="Google Shape;416;p22"/>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for the presentation template</a:t>
            </a:r>
            <a:endParaRPr/>
          </a:p>
        </p:txBody>
      </p:sp>
      <p:sp>
        <p:nvSpPr>
          <p:cNvPr id="417" name="Google Shape;417;p22"/>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for the photos</a:t>
            </a:r>
            <a:endParaRPr/>
          </a:p>
        </p:txBody>
      </p:sp>
      <p:sp>
        <p:nvSpPr>
          <p:cNvPr id="418" name="Google Shape;418;p22"/>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Gilda Display"/>
                <a:ea typeface="Gilda Display"/>
                <a:cs typeface="Gilda Display"/>
                <a:sym typeface="Gilda Display"/>
              </a:rPr>
              <a:t>Credits</a:t>
            </a:r>
            <a:endParaRPr/>
          </a:p>
        </p:txBody>
      </p:sp>
      <p:sp>
        <p:nvSpPr>
          <p:cNvPr id="419" name="Google Shape;419;p22"/>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Gilda Display"/>
                <a:ea typeface="Gilda Display"/>
                <a:cs typeface="Gilda Display"/>
                <a:sym typeface="Gilda Display"/>
              </a:rPr>
              <a:t>Pexels, Pixabay</a:t>
            </a:r>
            <a:endParaRPr/>
          </a:p>
        </p:txBody>
      </p:sp>
      <p:pic>
        <p:nvPicPr>
          <p:cNvPr id="420" name="Google Shape;420;p22"/>
          <p:cNvPicPr preferRelativeResize="0"/>
          <p:nvPr/>
        </p:nvPicPr>
        <p:blipFill>
          <a:blip r:embed="rId3">
            <a:alphaModFix/>
          </a:blip>
          <a:stretch>
            <a:fillRect/>
          </a:stretch>
        </p:blipFill>
        <p:spPr>
          <a:xfrm>
            <a:off x="6753569" y="2951214"/>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pSp>
        <p:nvGrpSpPr>
          <p:cNvPr id="72" name="Google Shape;72;p8"/>
          <p:cNvGrpSpPr/>
          <p:nvPr/>
        </p:nvGrpSpPr>
        <p:grpSpPr>
          <a:xfrm>
            <a:off x="296899" y="126006"/>
            <a:ext cx="17694202" cy="9854163"/>
            <a:chOff x="0" y="-241102"/>
            <a:chExt cx="23592269" cy="13138884"/>
          </a:xfrm>
        </p:grpSpPr>
        <p:grpSp>
          <p:nvGrpSpPr>
            <p:cNvPr id="73" name="Google Shape;73;p8"/>
            <p:cNvGrpSpPr/>
            <p:nvPr/>
          </p:nvGrpSpPr>
          <p:grpSpPr>
            <a:xfrm>
              <a:off x="0" y="-241102"/>
              <a:ext cx="23592269" cy="13138883"/>
              <a:chOff x="0" y="-47625"/>
              <a:chExt cx="4660201" cy="2595335"/>
            </a:xfrm>
          </p:grpSpPr>
          <p:sp>
            <p:nvSpPr>
              <p:cNvPr id="74" name="Google Shape;74;p8"/>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75" name="Google Shape;75;p8"/>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6" name="Google Shape;76;p8"/>
            <p:cNvCxnSpPr/>
            <p:nvPr/>
          </p:nvCxnSpPr>
          <p:spPr>
            <a:xfrm>
              <a:off x="0" y="2075665"/>
              <a:ext cx="23592269" cy="0"/>
            </a:xfrm>
            <a:prstGeom prst="straightConnector1">
              <a:avLst/>
            </a:prstGeom>
            <a:noFill/>
            <a:ln cap="flat" cmpd="sng" w="25400">
              <a:solidFill>
                <a:srgbClr val="000000"/>
              </a:solidFill>
              <a:prstDash val="solid"/>
              <a:round/>
              <a:headEnd len="sm" w="sm" type="none"/>
              <a:tailEnd len="sm" w="sm" type="none"/>
            </a:ln>
          </p:spPr>
        </p:cxnSp>
        <p:cxnSp>
          <p:nvCxnSpPr>
            <p:cNvPr id="77" name="Google Shape;77;p8"/>
            <p:cNvCxnSpPr/>
            <p:nvPr/>
          </p:nvCxnSpPr>
          <p:spPr>
            <a:xfrm rot="10800000">
              <a:off x="18232710" y="2075665"/>
              <a:ext cx="0" cy="10822117"/>
            </a:xfrm>
            <a:prstGeom prst="straightConnector1">
              <a:avLst/>
            </a:prstGeom>
            <a:noFill/>
            <a:ln cap="flat" cmpd="sng" w="25400">
              <a:solidFill>
                <a:srgbClr val="000000"/>
              </a:solidFill>
              <a:prstDash val="solid"/>
              <a:round/>
              <a:headEnd len="sm" w="sm" type="none"/>
              <a:tailEnd len="sm" w="sm" type="none"/>
            </a:ln>
          </p:spPr>
        </p:cxnSp>
      </p:grpSp>
      <p:pic>
        <p:nvPicPr>
          <p:cNvPr id="78" name="Google Shape;78;p8"/>
          <p:cNvPicPr preferRelativeResize="0"/>
          <p:nvPr/>
        </p:nvPicPr>
        <p:blipFill>
          <a:blip r:embed="rId3">
            <a:alphaModFix/>
          </a:blip>
          <a:stretch>
            <a:fillRect/>
          </a:stretch>
        </p:blipFill>
        <p:spPr>
          <a:xfrm>
            <a:off x="14188150" y="2475380"/>
            <a:ext cx="3586376" cy="6095571"/>
          </a:xfrm>
          <a:prstGeom prst="rect">
            <a:avLst/>
          </a:prstGeom>
          <a:noFill/>
          <a:ln>
            <a:noFill/>
          </a:ln>
        </p:spPr>
      </p:pic>
      <p:pic>
        <p:nvPicPr>
          <p:cNvPr id="79" name="Google Shape;79;p8"/>
          <p:cNvPicPr preferRelativeResize="0"/>
          <p:nvPr/>
        </p:nvPicPr>
        <p:blipFill>
          <a:blip r:embed="rId4">
            <a:alphaModFix/>
          </a:blip>
          <a:stretch>
            <a:fillRect/>
          </a:stretch>
        </p:blipFill>
        <p:spPr>
          <a:xfrm>
            <a:off x="516004" y="2462934"/>
            <a:ext cx="13251287" cy="6108051"/>
          </a:xfrm>
          <a:prstGeom prst="rect">
            <a:avLst/>
          </a:prstGeom>
          <a:noFill/>
          <a:ln>
            <a:noFill/>
          </a:ln>
        </p:spPr>
      </p:pic>
      <p:sp>
        <p:nvSpPr>
          <p:cNvPr id="80" name="Google Shape;80;p8"/>
          <p:cNvSpPr txBox="1"/>
          <p:nvPr/>
        </p:nvSpPr>
        <p:spPr>
          <a:xfrm>
            <a:off x="1028700" y="753370"/>
            <a:ext cx="16230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386641"/>
                </a:solidFill>
                <a:latin typeface="Gilda Display"/>
                <a:ea typeface="Gilda Display"/>
                <a:cs typeface="Gilda Display"/>
                <a:sym typeface="Gilda Display"/>
              </a:rPr>
              <a:t>NEWS REPORTS</a:t>
            </a:r>
            <a:endParaRPr/>
          </a:p>
        </p:txBody>
      </p:sp>
      <p:sp>
        <p:nvSpPr>
          <p:cNvPr id="81" name="Google Shape;81;p8"/>
          <p:cNvSpPr txBox="1"/>
          <p:nvPr/>
        </p:nvSpPr>
        <p:spPr>
          <a:xfrm>
            <a:off x="14186533" y="8788083"/>
            <a:ext cx="3588000" cy="689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A Daring Rescue Mission</a:t>
            </a:r>
            <a:endParaRPr/>
          </a:p>
        </p:txBody>
      </p:sp>
      <p:sp>
        <p:nvSpPr>
          <p:cNvPr id="82" name="Google Shape;82;p8"/>
          <p:cNvSpPr txBox="1"/>
          <p:nvPr/>
        </p:nvSpPr>
        <p:spPr>
          <a:xfrm>
            <a:off x="14186533" y="9554527"/>
            <a:ext cx="3587931"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news article here.</a:t>
            </a:r>
            <a:endParaRPr/>
          </a:p>
        </p:txBody>
      </p:sp>
      <p:sp>
        <p:nvSpPr>
          <p:cNvPr id="83" name="Google Shape;83;p8"/>
          <p:cNvSpPr txBox="1"/>
          <p:nvPr/>
        </p:nvSpPr>
        <p:spPr>
          <a:xfrm>
            <a:off x="482862" y="8807133"/>
            <a:ext cx="132696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600" u="none" cap="none" strike="noStrike">
                <a:solidFill>
                  <a:srgbClr val="000000"/>
                </a:solidFill>
                <a:latin typeface="Gilda Display"/>
                <a:ea typeface="Gilda Display"/>
                <a:cs typeface="Gilda Display"/>
                <a:sym typeface="Gilda Display"/>
              </a:rPr>
              <a:t>After the Storm: The Life and Times of a Community Ravaged by Hurricane Cabal</a:t>
            </a:r>
            <a:endParaRPr/>
          </a:p>
        </p:txBody>
      </p:sp>
      <p:sp>
        <p:nvSpPr>
          <p:cNvPr id="84" name="Google Shape;84;p8"/>
          <p:cNvSpPr txBox="1"/>
          <p:nvPr/>
        </p:nvSpPr>
        <p:spPr>
          <a:xfrm>
            <a:off x="15773888" y="2130518"/>
            <a:ext cx="2000575"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85" name="Google Shape;85;p8"/>
          <p:cNvSpPr txBox="1"/>
          <p:nvPr/>
        </p:nvSpPr>
        <p:spPr>
          <a:xfrm>
            <a:off x="10165963" y="2130518"/>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86" name="Google Shape;86;p8"/>
          <p:cNvSpPr txBox="1"/>
          <p:nvPr/>
        </p:nvSpPr>
        <p:spPr>
          <a:xfrm>
            <a:off x="515974" y="2130518"/>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87" name="Google Shape;87;p8"/>
          <p:cNvSpPr txBox="1"/>
          <p:nvPr/>
        </p:nvSpPr>
        <p:spPr>
          <a:xfrm>
            <a:off x="14186533" y="2130518"/>
            <a:ext cx="1428115"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grpSp>
        <p:nvGrpSpPr>
          <p:cNvPr id="92" name="Google Shape;92;p9"/>
          <p:cNvGrpSpPr/>
          <p:nvPr/>
        </p:nvGrpSpPr>
        <p:grpSpPr>
          <a:xfrm>
            <a:off x="296899" y="126006"/>
            <a:ext cx="17694202" cy="9854870"/>
            <a:chOff x="0" y="-241102"/>
            <a:chExt cx="23592269" cy="13139828"/>
          </a:xfrm>
        </p:grpSpPr>
        <p:grpSp>
          <p:nvGrpSpPr>
            <p:cNvPr id="93" name="Google Shape;93;p9"/>
            <p:cNvGrpSpPr/>
            <p:nvPr/>
          </p:nvGrpSpPr>
          <p:grpSpPr>
            <a:xfrm>
              <a:off x="0" y="-241102"/>
              <a:ext cx="23592269" cy="13138883"/>
              <a:chOff x="0" y="-47625"/>
              <a:chExt cx="4660201" cy="2595335"/>
            </a:xfrm>
          </p:grpSpPr>
          <p:sp>
            <p:nvSpPr>
              <p:cNvPr id="94" name="Google Shape;94;p9"/>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95" name="Google Shape;95;p9"/>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6" name="Google Shape;96;p9"/>
            <p:cNvCxnSpPr/>
            <p:nvPr/>
          </p:nvCxnSpPr>
          <p:spPr>
            <a:xfrm rot="10800000">
              <a:off x="5323222" y="0"/>
              <a:ext cx="0" cy="12897781"/>
            </a:xfrm>
            <a:prstGeom prst="straightConnector1">
              <a:avLst/>
            </a:prstGeom>
            <a:noFill/>
            <a:ln cap="flat" cmpd="sng" w="25400">
              <a:solidFill>
                <a:srgbClr val="000000"/>
              </a:solidFill>
              <a:prstDash val="solid"/>
              <a:round/>
              <a:headEnd len="sm" w="sm" type="none"/>
              <a:tailEnd len="sm" w="sm" type="none"/>
            </a:ln>
          </p:spPr>
        </p:cxnSp>
        <p:cxnSp>
          <p:nvCxnSpPr>
            <p:cNvPr id="97" name="Google Shape;97;p9"/>
            <p:cNvCxnSpPr/>
            <p:nvPr/>
          </p:nvCxnSpPr>
          <p:spPr>
            <a:xfrm rot="10800000">
              <a:off x="14436910" y="0"/>
              <a:ext cx="0" cy="6926085"/>
            </a:xfrm>
            <a:prstGeom prst="straightConnector1">
              <a:avLst/>
            </a:prstGeom>
            <a:noFill/>
            <a:ln cap="flat" cmpd="sng" w="25400">
              <a:solidFill>
                <a:srgbClr val="000000"/>
              </a:solidFill>
              <a:prstDash val="solid"/>
              <a:round/>
              <a:headEnd len="sm" w="sm" type="none"/>
              <a:tailEnd len="sm" w="sm" type="none"/>
            </a:ln>
          </p:spPr>
        </p:cxnSp>
        <p:cxnSp>
          <p:nvCxnSpPr>
            <p:cNvPr id="98" name="Google Shape;98;p9"/>
            <p:cNvCxnSpPr/>
            <p:nvPr/>
          </p:nvCxnSpPr>
          <p:spPr>
            <a:xfrm rot="10800000">
              <a:off x="5347244" y="6926085"/>
              <a:ext cx="18245025" cy="0"/>
            </a:xfrm>
            <a:prstGeom prst="straightConnector1">
              <a:avLst/>
            </a:prstGeom>
            <a:noFill/>
            <a:ln cap="flat" cmpd="sng" w="25400">
              <a:solidFill>
                <a:srgbClr val="000000"/>
              </a:solidFill>
              <a:prstDash val="solid"/>
              <a:round/>
              <a:headEnd len="sm" w="sm" type="none"/>
              <a:tailEnd len="sm" w="sm" type="none"/>
            </a:ln>
          </p:spPr>
        </p:cxnSp>
        <p:cxnSp>
          <p:nvCxnSpPr>
            <p:cNvPr id="99" name="Google Shape;99;p9"/>
            <p:cNvCxnSpPr/>
            <p:nvPr/>
          </p:nvCxnSpPr>
          <p:spPr>
            <a:xfrm rot="10800000">
              <a:off x="11121578" y="6926085"/>
              <a:ext cx="0" cy="5972641"/>
            </a:xfrm>
            <a:prstGeom prst="straightConnector1">
              <a:avLst/>
            </a:prstGeom>
            <a:noFill/>
            <a:ln cap="flat" cmpd="sng" w="25400">
              <a:solidFill>
                <a:srgbClr val="000000"/>
              </a:solidFill>
              <a:prstDash val="solid"/>
              <a:round/>
              <a:headEnd len="sm" w="sm" type="none"/>
              <a:tailEnd len="sm" w="sm" type="none"/>
            </a:ln>
          </p:spPr>
        </p:cxnSp>
      </p:grpSp>
      <p:pic>
        <p:nvPicPr>
          <p:cNvPr id="100" name="Google Shape;100;p9"/>
          <p:cNvPicPr preferRelativeResize="0"/>
          <p:nvPr/>
        </p:nvPicPr>
        <p:blipFill>
          <a:blip r:embed="rId3">
            <a:alphaModFix/>
          </a:blip>
          <a:stretch>
            <a:fillRect/>
          </a:stretch>
        </p:blipFill>
        <p:spPr>
          <a:xfrm>
            <a:off x="482298" y="802750"/>
            <a:ext cx="3621600" cy="7776932"/>
          </a:xfrm>
          <a:prstGeom prst="rect">
            <a:avLst/>
          </a:prstGeom>
          <a:noFill/>
          <a:ln>
            <a:noFill/>
          </a:ln>
        </p:spPr>
      </p:pic>
      <p:pic>
        <p:nvPicPr>
          <p:cNvPr id="101" name="Google Shape;101;p9"/>
          <p:cNvPicPr preferRelativeResize="0"/>
          <p:nvPr/>
        </p:nvPicPr>
        <p:blipFill>
          <a:blip r:embed="rId4">
            <a:alphaModFix/>
          </a:blip>
          <a:stretch>
            <a:fillRect/>
          </a:stretch>
        </p:blipFill>
        <p:spPr>
          <a:xfrm>
            <a:off x="4470300" y="802750"/>
            <a:ext cx="6461937" cy="3560401"/>
          </a:xfrm>
          <a:prstGeom prst="rect">
            <a:avLst/>
          </a:prstGeom>
          <a:noFill/>
          <a:ln>
            <a:noFill/>
          </a:ln>
        </p:spPr>
      </p:pic>
      <p:pic>
        <p:nvPicPr>
          <p:cNvPr id="102" name="Google Shape;102;p9"/>
          <p:cNvPicPr preferRelativeResize="0"/>
          <p:nvPr/>
        </p:nvPicPr>
        <p:blipFill>
          <a:blip r:embed="rId5">
            <a:alphaModFix/>
          </a:blip>
          <a:stretch>
            <a:fillRect/>
          </a:stretch>
        </p:blipFill>
        <p:spPr>
          <a:xfrm>
            <a:off x="11305475" y="802750"/>
            <a:ext cx="6473399" cy="3566716"/>
          </a:xfrm>
          <a:prstGeom prst="rect">
            <a:avLst/>
          </a:prstGeom>
          <a:noFill/>
          <a:ln>
            <a:noFill/>
          </a:ln>
        </p:spPr>
      </p:pic>
      <p:pic>
        <p:nvPicPr>
          <p:cNvPr id="103" name="Google Shape;103;p9"/>
          <p:cNvPicPr preferRelativeResize="0"/>
          <p:nvPr/>
        </p:nvPicPr>
        <p:blipFill>
          <a:blip r:embed="rId6">
            <a:alphaModFix/>
          </a:blip>
          <a:stretch>
            <a:fillRect/>
          </a:stretch>
        </p:blipFill>
        <p:spPr>
          <a:xfrm>
            <a:off x="4465976" y="5939550"/>
            <a:ext cx="3986699" cy="2983675"/>
          </a:xfrm>
          <a:prstGeom prst="rect">
            <a:avLst/>
          </a:prstGeom>
          <a:noFill/>
          <a:ln>
            <a:noFill/>
          </a:ln>
        </p:spPr>
      </p:pic>
      <p:pic>
        <p:nvPicPr>
          <p:cNvPr id="104" name="Google Shape;104;p9"/>
          <p:cNvPicPr preferRelativeResize="0"/>
          <p:nvPr/>
        </p:nvPicPr>
        <p:blipFill>
          <a:blip r:embed="rId7">
            <a:alphaModFix/>
          </a:blip>
          <a:stretch>
            <a:fillRect/>
          </a:stretch>
        </p:blipFill>
        <p:spPr>
          <a:xfrm>
            <a:off x="8819050" y="5939550"/>
            <a:ext cx="8955299" cy="2980875"/>
          </a:xfrm>
          <a:prstGeom prst="rect">
            <a:avLst/>
          </a:prstGeom>
          <a:noFill/>
          <a:ln>
            <a:noFill/>
          </a:ln>
        </p:spPr>
      </p:pic>
      <p:sp>
        <p:nvSpPr>
          <p:cNvPr id="105" name="Google Shape;105;p9"/>
          <p:cNvSpPr txBox="1"/>
          <p:nvPr/>
        </p:nvSpPr>
        <p:spPr>
          <a:xfrm>
            <a:off x="515974" y="8788083"/>
            <a:ext cx="3588000" cy="689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The White Swan: Poetry in Motion</a:t>
            </a:r>
            <a:endParaRPr/>
          </a:p>
        </p:txBody>
      </p:sp>
      <p:sp>
        <p:nvSpPr>
          <p:cNvPr id="106" name="Google Shape;106;p9"/>
          <p:cNvSpPr txBox="1"/>
          <p:nvPr/>
        </p:nvSpPr>
        <p:spPr>
          <a:xfrm>
            <a:off x="515974" y="9554527"/>
            <a:ext cx="3587931"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news article here.</a:t>
            </a:r>
            <a:endParaRPr/>
          </a:p>
        </p:txBody>
      </p:sp>
      <p:sp>
        <p:nvSpPr>
          <p:cNvPr id="107" name="Google Shape;107;p9"/>
          <p:cNvSpPr txBox="1"/>
          <p:nvPr/>
        </p:nvSpPr>
        <p:spPr>
          <a:xfrm>
            <a:off x="2103329" y="468145"/>
            <a:ext cx="2000575"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08" name="Google Shape;108;p9"/>
          <p:cNvSpPr txBox="1"/>
          <p:nvPr/>
        </p:nvSpPr>
        <p:spPr>
          <a:xfrm>
            <a:off x="515974" y="468145"/>
            <a:ext cx="1428115"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09" name="Google Shape;109;p9"/>
          <p:cNvSpPr txBox="1"/>
          <p:nvPr/>
        </p:nvSpPr>
        <p:spPr>
          <a:xfrm>
            <a:off x="4470291" y="4612640"/>
            <a:ext cx="64734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Architectural Advancement</a:t>
            </a:r>
            <a:endParaRPr/>
          </a:p>
        </p:txBody>
      </p:sp>
      <p:sp>
        <p:nvSpPr>
          <p:cNvPr id="110" name="Google Shape;110;p9"/>
          <p:cNvSpPr txBox="1"/>
          <p:nvPr/>
        </p:nvSpPr>
        <p:spPr>
          <a:xfrm>
            <a:off x="4470291" y="5026660"/>
            <a:ext cx="6473316"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news article here.</a:t>
            </a:r>
            <a:endParaRPr/>
          </a:p>
        </p:txBody>
      </p:sp>
      <p:sp>
        <p:nvSpPr>
          <p:cNvPr id="111" name="Google Shape;111;p9"/>
          <p:cNvSpPr txBox="1"/>
          <p:nvPr/>
        </p:nvSpPr>
        <p:spPr>
          <a:xfrm>
            <a:off x="11301148" y="4612640"/>
            <a:ext cx="64734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The Loneliness Epidemic</a:t>
            </a:r>
            <a:endParaRPr/>
          </a:p>
        </p:txBody>
      </p:sp>
      <p:sp>
        <p:nvSpPr>
          <p:cNvPr id="112" name="Google Shape;112;p9"/>
          <p:cNvSpPr txBox="1"/>
          <p:nvPr/>
        </p:nvSpPr>
        <p:spPr>
          <a:xfrm>
            <a:off x="11301148" y="5026660"/>
            <a:ext cx="6473316"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news article here.</a:t>
            </a:r>
            <a:endParaRPr/>
          </a:p>
        </p:txBody>
      </p:sp>
      <p:sp>
        <p:nvSpPr>
          <p:cNvPr id="113" name="Google Shape;113;p9"/>
          <p:cNvSpPr txBox="1"/>
          <p:nvPr/>
        </p:nvSpPr>
        <p:spPr>
          <a:xfrm>
            <a:off x="8943031" y="468145"/>
            <a:ext cx="2000575"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14" name="Google Shape;114;p9"/>
          <p:cNvSpPr txBox="1"/>
          <p:nvPr/>
        </p:nvSpPr>
        <p:spPr>
          <a:xfrm>
            <a:off x="4470291" y="468145"/>
            <a:ext cx="1428115"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15" name="Google Shape;115;p9"/>
          <p:cNvSpPr txBox="1"/>
          <p:nvPr/>
        </p:nvSpPr>
        <p:spPr>
          <a:xfrm>
            <a:off x="15778296" y="468145"/>
            <a:ext cx="2000575"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16" name="Google Shape;116;p9"/>
          <p:cNvSpPr txBox="1"/>
          <p:nvPr/>
        </p:nvSpPr>
        <p:spPr>
          <a:xfrm>
            <a:off x="11305556" y="468145"/>
            <a:ext cx="1428115"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17" name="Google Shape;117;p9"/>
          <p:cNvSpPr txBox="1"/>
          <p:nvPr/>
        </p:nvSpPr>
        <p:spPr>
          <a:xfrm>
            <a:off x="15597321" y="5602996"/>
            <a:ext cx="2000575"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18" name="Google Shape;118;p9"/>
          <p:cNvSpPr txBox="1"/>
          <p:nvPr/>
        </p:nvSpPr>
        <p:spPr>
          <a:xfrm>
            <a:off x="8819057" y="5602996"/>
            <a:ext cx="1428115"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19" name="Google Shape;119;p9"/>
          <p:cNvSpPr txBox="1"/>
          <p:nvPr/>
        </p:nvSpPr>
        <p:spPr>
          <a:xfrm>
            <a:off x="8819057" y="9140508"/>
            <a:ext cx="89553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A Balding Mountain</a:t>
            </a:r>
            <a:endParaRPr/>
          </a:p>
        </p:txBody>
      </p:sp>
      <p:sp>
        <p:nvSpPr>
          <p:cNvPr id="120" name="Google Shape;120;p9"/>
          <p:cNvSpPr txBox="1"/>
          <p:nvPr/>
        </p:nvSpPr>
        <p:spPr>
          <a:xfrm>
            <a:off x="8819057" y="9554527"/>
            <a:ext cx="8955406"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news article here.</a:t>
            </a:r>
            <a:endParaRPr/>
          </a:p>
        </p:txBody>
      </p:sp>
      <p:sp>
        <p:nvSpPr>
          <p:cNvPr id="121" name="Google Shape;121;p9"/>
          <p:cNvSpPr txBox="1"/>
          <p:nvPr/>
        </p:nvSpPr>
        <p:spPr>
          <a:xfrm>
            <a:off x="4470291" y="9140508"/>
            <a:ext cx="39867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Riots in the Capital</a:t>
            </a:r>
            <a:endParaRPr/>
          </a:p>
        </p:txBody>
      </p:sp>
      <p:sp>
        <p:nvSpPr>
          <p:cNvPr id="122" name="Google Shape;122;p9"/>
          <p:cNvSpPr txBox="1"/>
          <p:nvPr/>
        </p:nvSpPr>
        <p:spPr>
          <a:xfrm>
            <a:off x="4470291" y="9554527"/>
            <a:ext cx="3986817"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news article here.</a:t>
            </a:r>
            <a:endParaRPr/>
          </a:p>
        </p:txBody>
      </p:sp>
      <p:sp>
        <p:nvSpPr>
          <p:cNvPr id="123" name="Google Shape;123;p9"/>
          <p:cNvSpPr txBox="1"/>
          <p:nvPr/>
        </p:nvSpPr>
        <p:spPr>
          <a:xfrm>
            <a:off x="4470291" y="5602996"/>
            <a:ext cx="1428115"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24" name="Google Shape;124;p9"/>
          <p:cNvSpPr txBox="1"/>
          <p:nvPr/>
        </p:nvSpPr>
        <p:spPr>
          <a:xfrm>
            <a:off x="6456532" y="5602996"/>
            <a:ext cx="2000575"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grpSp>
        <p:nvGrpSpPr>
          <p:cNvPr id="129" name="Google Shape;129;p10"/>
          <p:cNvGrpSpPr/>
          <p:nvPr/>
        </p:nvGrpSpPr>
        <p:grpSpPr>
          <a:xfrm>
            <a:off x="296899" y="126006"/>
            <a:ext cx="17694202" cy="9854162"/>
            <a:chOff x="0" y="-47625"/>
            <a:chExt cx="4660201" cy="2595335"/>
          </a:xfrm>
        </p:grpSpPr>
        <p:sp>
          <p:nvSpPr>
            <p:cNvPr id="130" name="Google Shape;130;p10"/>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31" name="Google Shape;131;p10"/>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2" name="Google Shape;132;p10"/>
          <p:cNvPicPr preferRelativeResize="0"/>
          <p:nvPr/>
        </p:nvPicPr>
        <p:blipFill>
          <a:blip r:embed="rId3">
            <a:alphaModFix/>
          </a:blip>
          <a:stretch>
            <a:fillRect/>
          </a:stretch>
        </p:blipFill>
        <p:spPr>
          <a:xfrm>
            <a:off x="515973" y="791697"/>
            <a:ext cx="13236372" cy="8705755"/>
          </a:xfrm>
          <a:prstGeom prst="rect">
            <a:avLst/>
          </a:prstGeom>
          <a:noFill/>
          <a:ln>
            <a:noFill/>
          </a:ln>
        </p:spPr>
      </p:pic>
      <p:sp>
        <p:nvSpPr>
          <p:cNvPr id="133" name="Google Shape;133;p10"/>
          <p:cNvSpPr txBox="1"/>
          <p:nvPr/>
        </p:nvSpPr>
        <p:spPr>
          <a:xfrm>
            <a:off x="10165963"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34" name="Google Shape;134;p10"/>
          <p:cNvSpPr txBox="1"/>
          <p:nvPr/>
        </p:nvSpPr>
        <p:spPr>
          <a:xfrm>
            <a:off x="515974" y="468145"/>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35" name="Google Shape;135;p10"/>
          <p:cNvSpPr txBox="1"/>
          <p:nvPr/>
        </p:nvSpPr>
        <p:spPr>
          <a:xfrm>
            <a:off x="515974" y="9638186"/>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MAN COOKING ON TOP OF FLOATING HOME (2024)</a:t>
            </a:r>
            <a:endParaRPr/>
          </a:p>
        </p:txBody>
      </p:sp>
      <p:sp>
        <p:nvSpPr>
          <p:cNvPr id="136" name="Google Shape;136;p10"/>
          <p:cNvSpPr txBox="1"/>
          <p:nvPr/>
        </p:nvSpPr>
        <p:spPr>
          <a:xfrm>
            <a:off x="13925387" y="848839"/>
            <a:ext cx="3892800" cy="2659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600" u="none" cap="none" strike="noStrike">
                <a:solidFill>
                  <a:srgbClr val="000000"/>
                </a:solidFill>
                <a:latin typeface="Gilda Display"/>
                <a:ea typeface="Gilda Display"/>
                <a:cs typeface="Gilda Display"/>
                <a:sym typeface="Gilda Display"/>
              </a:rPr>
              <a:t>After the Storm: The Life and Times of a Community Ravaged by Hurricane Cabal</a:t>
            </a:r>
            <a:endParaRPr/>
          </a:p>
        </p:txBody>
      </p:sp>
      <p:sp>
        <p:nvSpPr>
          <p:cNvPr id="137" name="Google Shape;137;p10"/>
          <p:cNvSpPr txBox="1"/>
          <p:nvPr/>
        </p:nvSpPr>
        <p:spPr>
          <a:xfrm>
            <a:off x="13925387" y="3851593"/>
            <a:ext cx="3892800" cy="5537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In the aftermath of a devastating storm that wreaked havoc across the region, thousands of residents are left grappling with the overwhelming task of rebuilding their lives. The powerful storm, which destroyed homes, disrupted power, and claimed lives, has left entire neighborhoods unrecognizable. Amid the destruction, local authorities, relief organizations, and volunteers have stepped in to provide crucial aid, offering food, shelter, and support to those in need.</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While the scale of the damage is immense, stories of resilience and community spirit have begun to emerge. Neighbors are coming together to clear debris, assist the elderly, and provide a sense of hope during these trying times. Local schools are working to reopen, giving children a sense of normalcy, while utility crews are working around the clock to restore electricity and clean water.</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grpSp>
        <p:nvGrpSpPr>
          <p:cNvPr id="142" name="Google Shape;142;p11"/>
          <p:cNvGrpSpPr/>
          <p:nvPr/>
        </p:nvGrpSpPr>
        <p:grpSpPr>
          <a:xfrm>
            <a:off x="296899" y="126006"/>
            <a:ext cx="17694202" cy="9854162"/>
            <a:chOff x="0" y="-47625"/>
            <a:chExt cx="4660201" cy="2595335"/>
          </a:xfrm>
        </p:grpSpPr>
        <p:sp>
          <p:nvSpPr>
            <p:cNvPr id="143" name="Google Shape;143;p11"/>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44" name="Google Shape;144;p11"/>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5" name="Google Shape;145;p11"/>
          <p:cNvPicPr preferRelativeResize="0"/>
          <p:nvPr/>
        </p:nvPicPr>
        <p:blipFill>
          <a:blip r:embed="rId3">
            <a:alphaModFix/>
          </a:blip>
          <a:stretch>
            <a:fillRect/>
          </a:stretch>
        </p:blipFill>
        <p:spPr>
          <a:xfrm>
            <a:off x="9362800" y="786138"/>
            <a:ext cx="8455276" cy="8709161"/>
          </a:xfrm>
          <a:prstGeom prst="rect">
            <a:avLst/>
          </a:prstGeom>
          <a:noFill/>
          <a:ln>
            <a:noFill/>
          </a:ln>
        </p:spPr>
      </p:pic>
      <p:pic>
        <p:nvPicPr>
          <p:cNvPr id="146" name="Google Shape;146;p11"/>
          <p:cNvPicPr preferRelativeResize="0"/>
          <p:nvPr/>
        </p:nvPicPr>
        <p:blipFill>
          <a:blip r:embed="rId4">
            <a:alphaModFix/>
          </a:blip>
          <a:stretch>
            <a:fillRect/>
          </a:stretch>
        </p:blipFill>
        <p:spPr>
          <a:xfrm>
            <a:off x="6430900" y="7061094"/>
            <a:ext cx="2713125" cy="2434206"/>
          </a:xfrm>
          <a:prstGeom prst="rect">
            <a:avLst/>
          </a:prstGeom>
          <a:noFill/>
          <a:ln>
            <a:noFill/>
          </a:ln>
        </p:spPr>
      </p:pic>
      <p:pic>
        <p:nvPicPr>
          <p:cNvPr id="147" name="Google Shape;147;p11"/>
          <p:cNvPicPr preferRelativeResize="0"/>
          <p:nvPr/>
        </p:nvPicPr>
        <p:blipFill>
          <a:blip r:embed="rId5">
            <a:alphaModFix/>
          </a:blip>
          <a:stretch>
            <a:fillRect/>
          </a:stretch>
        </p:blipFill>
        <p:spPr>
          <a:xfrm>
            <a:off x="3473425" y="7061117"/>
            <a:ext cx="2713099" cy="2434183"/>
          </a:xfrm>
          <a:prstGeom prst="rect">
            <a:avLst/>
          </a:prstGeom>
          <a:noFill/>
          <a:ln>
            <a:noFill/>
          </a:ln>
        </p:spPr>
      </p:pic>
      <p:pic>
        <p:nvPicPr>
          <p:cNvPr id="148" name="Google Shape;148;p11"/>
          <p:cNvPicPr preferRelativeResize="0"/>
          <p:nvPr/>
        </p:nvPicPr>
        <p:blipFill>
          <a:blip r:embed="rId6">
            <a:alphaModFix/>
          </a:blip>
          <a:stretch>
            <a:fillRect/>
          </a:stretch>
        </p:blipFill>
        <p:spPr>
          <a:xfrm>
            <a:off x="515975" y="7072416"/>
            <a:ext cx="2713125" cy="2422884"/>
          </a:xfrm>
          <a:prstGeom prst="rect">
            <a:avLst/>
          </a:prstGeom>
          <a:noFill/>
          <a:ln>
            <a:noFill/>
          </a:ln>
        </p:spPr>
      </p:pic>
      <p:sp>
        <p:nvSpPr>
          <p:cNvPr id="149" name="Google Shape;149;p11"/>
          <p:cNvSpPr txBox="1"/>
          <p:nvPr/>
        </p:nvSpPr>
        <p:spPr>
          <a:xfrm>
            <a:off x="14231677"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50" name="Google Shape;150;p11"/>
          <p:cNvSpPr txBox="1"/>
          <p:nvPr/>
        </p:nvSpPr>
        <p:spPr>
          <a:xfrm>
            <a:off x="9362802" y="468145"/>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51" name="Google Shape;151;p11"/>
          <p:cNvSpPr txBox="1"/>
          <p:nvPr/>
        </p:nvSpPr>
        <p:spPr>
          <a:xfrm>
            <a:off x="9362802" y="9638186"/>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MAN IS LOWERED INTO THE DANGER ZONE (2024)</a:t>
            </a:r>
            <a:endParaRPr/>
          </a:p>
        </p:txBody>
      </p:sp>
      <p:sp>
        <p:nvSpPr>
          <p:cNvPr id="152" name="Google Shape;152;p11"/>
          <p:cNvSpPr txBox="1"/>
          <p:nvPr/>
        </p:nvSpPr>
        <p:spPr>
          <a:xfrm>
            <a:off x="515974" y="867889"/>
            <a:ext cx="86280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A Daring Rescue Mission</a:t>
            </a:r>
            <a:endParaRPr/>
          </a:p>
        </p:txBody>
      </p:sp>
      <p:sp>
        <p:nvSpPr>
          <p:cNvPr id="153" name="Google Shape;153;p11"/>
          <p:cNvSpPr txBox="1"/>
          <p:nvPr/>
        </p:nvSpPr>
        <p:spPr>
          <a:xfrm>
            <a:off x="515974" y="1702035"/>
            <a:ext cx="8628000" cy="3765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In the wake of a catastrophic storm that left widespread destruction, rescue teams are working around the clock in a large-scale effort to locate and assist survivors. Emergency responders, alongside volunteers and military personnel, are braving hazardous conditions to reach those trapped in collapsed buildings and flooded areas. Helicopters, boats, and drones are being deployed to access isolated communities cut off by the storm.</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One of the most heroic moments came when rescue crews pulled a family of five from beneath the wreckage of their home, which had been flattened by the storm's powerful winds. In another instance, swift-water rescue teams saved dozens of residents stranded by rapidly rising floodwaters. Despite the challenging conditions, including blocked roads and ongoing power outages, teams remain committed to their mission.</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"We're doing everything we can to find and help those who need us," said a rescue team leader. "Every minute counts." While the full scale of the damage is still being assessed, the focus remains on locating the missing and ensuring that survivors are brought to safety. Local shelters and emergency centers are being set up to house and care for those displaced, as the rescue mission continues in earnest.</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grpSp>
        <p:nvGrpSpPr>
          <p:cNvPr id="158" name="Google Shape;158;p12"/>
          <p:cNvGrpSpPr/>
          <p:nvPr/>
        </p:nvGrpSpPr>
        <p:grpSpPr>
          <a:xfrm>
            <a:off x="296899" y="126006"/>
            <a:ext cx="17694202" cy="9854162"/>
            <a:chOff x="0" y="-241102"/>
            <a:chExt cx="23592269" cy="13138883"/>
          </a:xfrm>
        </p:grpSpPr>
        <p:grpSp>
          <p:nvGrpSpPr>
            <p:cNvPr id="159" name="Google Shape;159;p12"/>
            <p:cNvGrpSpPr/>
            <p:nvPr/>
          </p:nvGrpSpPr>
          <p:grpSpPr>
            <a:xfrm>
              <a:off x="0" y="-241102"/>
              <a:ext cx="23592269" cy="13138883"/>
              <a:chOff x="0" y="-47625"/>
              <a:chExt cx="4660201" cy="2595335"/>
            </a:xfrm>
          </p:grpSpPr>
          <p:sp>
            <p:nvSpPr>
              <p:cNvPr id="160" name="Google Shape;160;p12"/>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61" name="Google Shape;161;p12"/>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2" name="Google Shape;162;p12"/>
            <p:cNvCxnSpPr/>
            <p:nvPr/>
          </p:nvCxnSpPr>
          <p:spPr>
            <a:xfrm rot="10800000">
              <a:off x="8201475" y="0"/>
              <a:ext cx="0" cy="12897781"/>
            </a:xfrm>
            <a:prstGeom prst="straightConnector1">
              <a:avLst/>
            </a:prstGeom>
            <a:noFill/>
            <a:ln cap="flat" cmpd="sng" w="25400">
              <a:solidFill>
                <a:srgbClr val="000000"/>
              </a:solidFill>
              <a:prstDash val="solid"/>
              <a:round/>
              <a:headEnd len="sm" w="sm" type="none"/>
              <a:tailEnd len="sm" w="sm" type="none"/>
            </a:ln>
          </p:spPr>
        </p:cxnSp>
        <p:cxnSp>
          <p:nvCxnSpPr>
            <p:cNvPr id="163" name="Google Shape;163;p12"/>
            <p:cNvCxnSpPr/>
            <p:nvPr/>
          </p:nvCxnSpPr>
          <p:spPr>
            <a:xfrm rot="10800000">
              <a:off x="8201475" y="8601530"/>
              <a:ext cx="15390794" cy="0"/>
            </a:xfrm>
            <a:prstGeom prst="straightConnector1">
              <a:avLst/>
            </a:prstGeom>
            <a:noFill/>
            <a:ln cap="flat" cmpd="sng" w="25400">
              <a:solidFill>
                <a:srgbClr val="000000"/>
              </a:solidFill>
              <a:prstDash val="solid"/>
              <a:round/>
              <a:headEnd len="sm" w="sm" type="none"/>
              <a:tailEnd len="sm" w="sm" type="none"/>
            </a:ln>
          </p:spPr>
        </p:cxnSp>
        <p:cxnSp>
          <p:nvCxnSpPr>
            <p:cNvPr id="164" name="Google Shape;164;p12"/>
            <p:cNvCxnSpPr/>
            <p:nvPr/>
          </p:nvCxnSpPr>
          <p:spPr>
            <a:xfrm rot="10800000">
              <a:off x="13327507" y="8601530"/>
              <a:ext cx="0" cy="4296251"/>
            </a:xfrm>
            <a:prstGeom prst="straightConnector1">
              <a:avLst/>
            </a:prstGeom>
            <a:noFill/>
            <a:ln cap="flat" cmpd="sng" w="25400">
              <a:solidFill>
                <a:srgbClr val="000000"/>
              </a:solidFill>
              <a:prstDash val="solid"/>
              <a:round/>
              <a:headEnd len="sm" w="sm" type="none"/>
              <a:tailEnd len="sm" w="sm" type="none"/>
            </a:ln>
          </p:spPr>
        </p:cxnSp>
        <p:cxnSp>
          <p:nvCxnSpPr>
            <p:cNvPr id="165" name="Google Shape;165;p12"/>
            <p:cNvCxnSpPr/>
            <p:nvPr/>
          </p:nvCxnSpPr>
          <p:spPr>
            <a:xfrm rot="10800000">
              <a:off x="18453538" y="8601530"/>
              <a:ext cx="0" cy="4296251"/>
            </a:xfrm>
            <a:prstGeom prst="straightConnector1">
              <a:avLst/>
            </a:prstGeom>
            <a:noFill/>
            <a:ln cap="flat" cmpd="sng" w="25400">
              <a:solidFill>
                <a:srgbClr val="000000"/>
              </a:solidFill>
              <a:prstDash val="solid"/>
              <a:round/>
              <a:headEnd len="sm" w="sm" type="none"/>
              <a:tailEnd len="sm" w="sm" type="none"/>
            </a:ln>
          </p:spPr>
        </p:cxnSp>
      </p:grpSp>
      <p:sp>
        <p:nvSpPr>
          <p:cNvPr id="166" name="Google Shape;166;p12"/>
          <p:cNvSpPr txBox="1"/>
          <p:nvPr/>
        </p:nvSpPr>
        <p:spPr>
          <a:xfrm>
            <a:off x="2671111"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167" name="Google Shape;167;p12"/>
          <p:cNvSpPr txBox="1"/>
          <p:nvPr/>
        </p:nvSpPr>
        <p:spPr>
          <a:xfrm>
            <a:off x="515974" y="468145"/>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68" name="Google Shape;168;p12"/>
          <p:cNvSpPr txBox="1"/>
          <p:nvPr/>
        </p:nvSpPr>
        <p:spPr>
          <a:xfrm>
            <a:off x="482310" y="9638186"/>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THE WHITE SWAN (2023)</a:t>
            </a:r>
            <a:endParaRPr/>
          </a:p>
        </p:txBody>
      </p:sp>
      <p:sp>
        <p:nvSpPr>
          <p:cNvPr id="169" name="Google Shape;169;p12"/>
          <p:cNvSpPr txBox="1"/>
          <p:nvPr/>
        </p:nvSpPr>
        <p:spPr>
          <a:xfrm>
            <a:off x="6638506" y="867889"/>
            <a:ext cx="111795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The White Swan: Poetry in Motion</a:t>
            </a:r>
            <a:endParaRPr/>
          </a:p>
        </p:txBody>
      </p:sp>
      <p:sp>
        <p:nvSpPr>
          <p:cNvPr id="170" name="Google Shape;170;p12"/>
          <p:cNvSpPr txBox="1"/>
          <p:nvPr/>
        </p:nvSpPr>
        <p:spPr>
          <a:xfrm>
            <a:off x="6638506" y="1702035"/>
            <a:ext cx="11179500" cy="3101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The city’s cultural scene was brought to life last night as a highly anticipated ballet show graced the stage, captivating the audience with its breathtaking display of artistry and precision. Dancers from the renowned ballet company performed a series of classical and contemporary pieces, showcasing their impeccable technique and emotional depth. The highlight of the evening was a moving rendition of *Swan Lake*, where the lead ballerina’s fluid movements and graceful pirouettes left the audience spellbound.</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From the intricate choreography to the stunning costumes and atmospheric lighting, every aspect of the performance was meticulously crafted to immerse the audience in a world of beauty and elegance. The dancers’ ability to convey powerful emotions through their delicate movements brought both awe and tears, as they seamlessly transitioned between moments of joy, sorrow, and triumph.</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As the final curtain fell, the performers received a standing ovation, a testament to their dedication and mastery of their craft. "It was magical," said one attendee. "The dancers transported us to another world." The ballet show is set to continue throughout the week, offering more audiences the chance to experience the magic of live performance.</a:t>
            </a:r>
            <a:endParaRPr/>
          </a:p>
        </p:txBody>
      </p:sp>
      <p:pic>
        <p:nvPicPr>
          <p:cNvPr id="171" name="Google Shape;171;p12"/>
          <p:cNvPicPr preferRelativeResize="0"/>
          <p:nvPr/>
        </p:nvPicPr>
        <p:blipFill>
          <a:blip r:embed="rId3">
            <a:alphaModFix/>
          </a:blip>
          <a:stretch>
            <a:fillRect/>
          </a:stretch>
        </p:blipFill>
        <p:spPr>
          <a:xfrm>
            <a:off x="494181" y="802750"/>
            <a:ext cx="5775199" cy="8694558"/>
          </a:xfrm>
          <a:prstGeom prst="rect">
            <a:avLst/>
          </a:prstGeom>
          <a:noFill/>
          <a:ln>
            <a:noFill/>
          </a:ln>
        </p:spPr>
      </p:pic>
      <p:sp>
        <p:nvSpPr>
          <p:cNvPr id="172" name="Google Shape;172;p12"/>
          <p:cNvSpPr txBox="1"/>
          <p:nvPr/>
        </p:nvSpPr>
        <p:spPr>
          <a:xfrm>
            <a:off x="6638506" y="7234229"/>
            <a:ext cx="3448593" cy="139763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00000"/>
                </a:solidFill>
                <a:latin typeface="Gilda Display"/>
                <a:ea typeface="Gilda Display"/>
                <a:cs typeface="Gilda Display"/>
                <a:sym typeface="Gilda Display"/>
              </a:rPr>
              <a:t>88%</a:t>
            </a:r>
            <a:endParaRPr/>
          </a:p>
        </p:txBody>
      </p:sp>
      <p:sp>
        <p:nvSpPr>
          <p:cNvPr id="173" name="Google Shape;173;p12"/>
          <p:cNvSpPr txBox="1"/>
          <p:nvPr/>
        </p:nvSpPr>
        <p:spPr>
          <a:xfrm>
            <a:off x="6638506" y="8669965"/>
            <a:ext cx="2738836"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Attendance rate</a:t>
            </a:r>
            <a:endParaRPr/>
          </a:p>
        </p:txBody>
      </p:sp>
      <p:sp>
        <p:nvSpPr>
          <p:cNvPr id="174" name="Google Shape;174;p12"/>
          <p:cNvSpPr txBox="1"/>
          <p:nvPr/>
        </p:nvSpPr>
        <p:spPr>
          <a:xfrm>
            <a:off x="6638506" y="9083196"/>
            <a:ext cx="2738836" cy="412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statistic here. </a:t>
            </a:r>
            <a:endParaRPr/>
          </a:p>
        </p:txBody>
      </p:sp>
      <p:sp>
        <p:nvSpPr>
          <p:cNvPr id="175" name="Google Shape;175;p12"/>
          <p:cNvSpPr txBox="1"/>
          <p:nvPr/>
        </p:nvSpPr>
        <p:spPr>
          <a:xfrm>
            <a:off x="10483029" y="7234229"/>
            <a:ext cx="3448593" cy="139763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00000"/>
                </a:solidFill>
                <a:latin typeface="Gilda Display"/>
                <a:ea typeface="Gilda Display"/>
                <a:cs typeface="Gilda Display"/>
                <a:sym typeface="Gilda Display"/>
              </a:rPr>
              <a:t>20k</a:t>
            </a:r>
            <a:endParaRPr/>
          </a:p>
        </p:txBody>
      </p:sp>
      <p:sp>
        <p:nvSpPr>
          <p:cNvPr id="176" name="Google Shape;176;p12"/>
          <p:cNvSpPr txBox="1"/>
          <p:nvPr/>
        </p:nvSpPr>
        <p:spPr>
          <a:xfrm>
            <a:off x="10483029" y="8669965"/>
            <a:ext cx="2738836"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Ticket Sales</a:t>
            </a:r>
            <a:endParaRPr/>
          </a:p>
        </p:txBody>
      </p:sp>
      <p:sp>
        <p:nvSpPr>
          <p:cNvPr id="177" name="Google Shape;177;p12"/>
          <p:cNvSpPr txBox="1"/>
          <p:nvPr/>
        </p:nvSpPr>
        <p:spPr>
          <a:xfrm>
            <a:off x="10483029" y="9083196"/>
            <a:ext cx="2738836" cy="412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statistic here. </a:t>
            </a:r>
            <a:endParaRPr/>
          </a:p>
        </p:txBody>
      </p:sp>
      <p:sp>
        <p:nvSpPr>
          <p:cNvPr id="178" name="Google Shape;178;p12"/>
          <p:cNvSpPr txBox="1"/>
          <p:nvPr/>
        </p:nvSpPr>
        <p:spPr>
          <a:xfrm>
            <a:off x="14327552" y="7234229"/>
            <a:ext cx="3448593" cy="139763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00000"/>
                </a:solidFill>
                <a:latin typeface="Gilda Display"/>
                <a:ea typeface="Gilda Display"/>
                <a:cs typeface="Gilda Display"/>
                <a:sym typeface="Gilda Display"/>
              </a:rPr>
              <a:t>10m</a:t>
            </a:r>
            <a:endParaRPr/>
          </a:p>
        </p:txBody>
      </p:sp>
      <p:sp>
        <p:nvSpPr>
          <p:cNvPr id="179" name="Google Shape;179;p12"/>
          <p:cNvSpPr txBox="1"/>
          <p:nvPr/>
        </p:nvSpPr>
        <p:spPr>
          <a:xfrm>
            <a:off x="14327552" y="8669965"/>
            <a:ext cx="2738836"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000000"/>
                </a:solidFill>
                <a:latin typeface="Gilda Display"/>
                <a:ea typeface="Gilda Display"/>
                <a:cs typeface="Gilda Display"/>
                <a:sym typeface="Gilda Display"/>
              </a:rPr>
              <a:t>Revenue</a:t>
            </a:r>
            <a:endParaRPr/>
          </a:p>
        </p:txBody>
      </p:sp>
      <p:sp>
        <p:nvSpPr>
          <p:cNvPr id="180" name="Google Shape;180;p12"/>
          <p:cNvSpPr txBox="1"/>
          <p:nvPr/>
        </p:nvSpPr>
        <p:spPr>
          <a:xfrm>
            <a:off x="14327552" y="9083196"/>
            <a:ext cx="2738836" cy="412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statistic here. </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13"/>
          <p:cNvGrpSpPr/>
          <p:nvPr/>
        </p:nvGrpSpPr>
        <p:grpSpPr>
          <a:xfrm>
            <a:off x="296899" y="126006"/>
            <a:ext cx="17694202" cy="9854162"/>
            <a:chOff x="0" y="-47625"/>
            <a:chExt cx="4660201" cy="2595335"/>
          </a:xfrm>
        </p:grpSpPr>
        <p:sp>
          <p:nvSpPr>
            <p:cNvPr id="186" name="Google Shape;186;p13"/>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87" name="Google Shape;187;p13"/>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8" name="Google Shape;188;p13"/>
          <p:cNvPicPr preferRelativeResize="0"/>
          <p:nvPr/>
        </p:nvPicPr>
        <p:blipFill>
          <a:blip r:embed="rId3">
            <a:alphaModFix/>
          </a:blip>
          <a:stretch>
            <a:fillRect/>
          </a:stretch>
        </p:blipFill>
        <p:spPr>
          <a:xfrm>
            <a:off x="4543256" y="1926081"/>
            <a:ext cx="8745326" cy="6438583"/>
          </a:xfrm>
          <a:prstGeom prst="rect">
            <a:avLst/>
          </a:prstGeom>
          <a:noFill/>
          <a:ln>
            <a:noFill/>
          </a:ln>
        </p:spPr>
      </p:pic>
      <p:sp>
        <p:nvSpPr>
          <p:cNvPr id="189" name="Google Shape;189;p13"/>
          <p:cNvSpPr txBox="1"/>
          <p:nvPr/>
        </p:nvSpPr>
        <p:spPr>
          <a:xfrm>
            <a:off x="515974" y="5760082"/>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SEPTEMBER 20,2024</a:t>
            </a:r>
            <a:endParaRPr/>
          </a:p>
        </p:txBody>
      </p:sp>
      <p:sp>
        <p:nvSpPr>
          <p:cNvPr id="190" name="Google Shape;190;p13"/>
          <p:cNvSpPr txBox="1"/>
          <p:nvPr/>
        </p:nvSpPr>
        <p:spPr>
          <a:xfrm>
            <a:off x="515974" y="5550538"/>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191" name="Google Shape;191;p13"/>
          <p:cNvSpPr txBox="1"/>
          <p:nvPr/>
        </p:nvSpPr>
        <p:spPr>
          <a:xfrm>
            <a:off x="4543254" y="8485179"/>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CONSTRUCTION WORKERS (2022)</a:t>
            </a:r>
            <a:endParaRPr/>
          </a:p>
        </p:txBody>
      </p:sp>
      <p:sp>
        <p:nvSpPr>
          <p:cNvPr id="192" name="Google Shape;192;p13"/>
          <p:cNvSpPr txBox="1"/>
          <p:nvPr/>
        </p:nvSpPr>
        <p:spPr>
          <a:xfrm>
            <a:off x="515974" y="4285618"/>
            <a:ext cx="43215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Architectural Advancement</a:t>
            </a:r>
            <a:endParaRPr/>
          </a:p>
        </p:txBody>
      </p:sp>
      <p:sp>
        <p:nvSpPr>
          <p:cNvPr id="193" name="Google Shape;193;p13"/>
          <p:cNvSpPr txBox="1"/>
          <p:nvPr/>
        </p:nvSpPr>
        <p:spPr>
          <a:xfrm>
            <a:off x="13450503" y="1931543"/>
            <a:ext cx="4367700" cy="6423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Recent advancements in architecture are transforming the way cities are built and experienced, with cutting-edge technologies and sustainable practices leading the charge. Innovative materials like self-healing concrete, energy-efficient glass, and 3D-printed structures are pushing the boundaries of traditional construction methods, making buildings more resilient and eco-friendly. Smart architecture is also on the rise, with buildings designed to adapt to environmental changes, using integrated systems that monitor energy use, adjust lighting, and even regulate temperature for optimal efficiency.</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Urban planners and architects are increasingly prioritizing sustainability, incorporating green spaces, renewable energy sources, and eco-conscious designs into their projects. High-rise buildings now feature vertical gardens, solar panels, and water recycling systems, aiming to reduce the carbon footprint of densely populated areas. Additionally, modular construction techniques are making it faster and more cost-effective to assemble complex structures, allowing for quicker responses to housing demands in growing cities.</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pSp>
        <p:nvGrpSpPr>
          <p:cNvPr id="198" name="Google Shape;198;p14"/>
          <p:cNvGrpSpPr/>
          <p:nvPr/>
        </p:nvGrpSpPr>
        <p:grpSpPr>
          <a:xfrm>
            <a:off x="296899" y="126006"/>
            <a:ext cx="17694202" cy="9854162"/>
            <a:chOff x="0" y="-47625"/>
            <a:chExt cx="4660201" cy="2595335"/>
          </a:xfrm>
        </p:grpSpPr>
        <p:sp>
          <p:nvSpPr>
            <p:cNvPr id="199" name="Google Shape;199;p14"/>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00" name="Google Shape;200;p14"/>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1" name="Google Shape;201;p14"/>
          <p:cNvPicPr preferRelativeResize="0"/>
          <p:nvPr/>
        </p:nvPicPr>
        <p:blipFill>
          <a:blip r:embed="rId3">
            <a:alphaModFix/>
          </a:blip>
          <a:stretch>
            <a:fillRect/>
          </a:stretch>
        </p:blipFill>
        <p:spPr>
          <a:xfrm>
            <a:off x="515975" y="802750"/>
            <a:ext cx="11443173" cy="6837970"/>
          </a:xfrm>
          <a:prstGeom prst="rect">
            <a:avLst/>
          </a:prstGeom>
          <a:noFill/>
          <a:ln>
            <a:noFill/>
          </a:ln>
        </p:spPr>
      </p:pic>
      <p:pic>
        <p:nvPicPr>
          <p:cNvPr id="202" name="Google Shape;202;p14"/>
          <p:cNvPicPr preferRelativeResize="0"/>
          <p:nvPr/>
        </p:nvPicPr>
        <p:blipFill>
          <a:blip r:embed="rId4">
            <a:alphaModFix/>
          </a:blip>
          <a:stretch>
            <a:fillRect/>
          </a:stretch>
        </p:blipFill>
        <p:spPr>
          <a:xfrm>
            <a:off x="12330700" y="1529950"/>
            <a:ext cx="5487301" cy="1761512"/>
          </a:xfrm>
          <a:prstGeom prst="rect">
            <a:avLst/>
          </a:prstGeom>
          <a:noFill/>
          <a:ln>
            <a:noFill/>
          </a:ln>
        </p:spPr>
      </p:pic>
      <p:pic>
        <p:nvPicPr>
          <p:cNvPr id="203" name="Google Shape;203;p14"/>
          <p:cNvPicPr preferRelativeResize="0"/>
          <p:nvPr/>
        </p:nvPicPr>
        <p:blipFill>
          <a:blip r:embed="rId5">
            <a:alphaModFix/>
          </a:blip>
          <a:stretch>
            <a:fillRect/>
          </a:stretch>
        </p:blipFill>
        <p:spPr>
          <a:xfrm>
            <a:off x="12340448" y="4271426"/>
            <a:ext cx="5487277" cy="1761500"/>
          </a:xfrm>
          <a:prstGeom prst="rect">
            <a:avLst/>
          </a:prstGeom>
          <a:noFill/>
          <a:ln>
            <a:noFill/>
          </a:ln>
        </p:spPr>
      </p:pic>
      <p:pic>
        <p:nvPicPr>
          <p:cNvPr id="204" name="Google Shape;204;p14"/>
          <p:cNvPicPr preferRelativeResize="0"/>
          <p:nvPr/>
        </p:nvPicPr>
        <p:blipFill>
          <a:blip r:embed="rId6">
            <a:alphaModFix/>
          </a:blip>
          <a:stretch>
            <a:fillRect/>
          </a:stretch>
        </p:blipFill>
        <p:spPr>
          <a:xfrm>
            <a:off x="12321025" y="6993144"/>
            <a:ext cx="5496975" cy="1781427"/>
          </a:xfrm>
          <a:prstGeom prst="rect">
            <a:avLst/>
          </a:prstGeom>
          <a:noFill/>
          <a:ln>
            <a:noFill/>
          </a:ln>
        </p:spPr>
      </p:pic>
      <p:sp>
        <p:nvSpPr>
          <p:cNvPr id="205" name="Google Shape;205;p14"/>
          <p:cNvSpPr txBox="1"/>
          <p:nvPr/>
        </p:nvSpPr>
        <p:spPr>
          <a:xfrm>
            <a:off x="8372766"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206" name="Google Shape;206;p14"/>
          <p:cNvSpPr txBox="1"/>
          <p:nvPr/>
        </p:nvSpPr>
        <p:spPr>
          <a:xfrm>
            <a:off x="515974" y="468145"/>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207" name="Google Shape;207;p14"/>
          <p:cNvSpPr txBox="1"/>
          <p:nvPr/>
        </p:nvSpPr>
        <p:spPr>
          <a:xfrm>
            <a:off x="515974" y="7743131"/>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MAN DURING A THERAPY SESSION</a:t>
            </a:r>
            <a:endParaRPr/>
          </a:p>
        </p:txBody>
      </p:sp>
      <p:sp>
        <p:nvSpPr>
          <p:cNvPr id="208" name="Google Shape;208;p14"/>
          <p:cNvSpPr txBox="1"/>
          <p:nvPr/>
        </p:nvSpPr>
        <p:spPr>
          <a:xfrm>
            <a:off x="515974" y="8191656"/>
            <a:ext cx="114432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600" u="none" cap="none" strike="noStrike">
                <a:solidFill>
                  <a:srgbClr val="000000"/>
                </a:solidFill>
                <a:latin typeface="Gilda Display"/>
                <a:ea typeface="Gilda Display"/>
                <a:cs typeface="Gilda Display"/>
                <a:sym typeface="Gilda Display"/>
              </a:rPr>
              <a:t>The Loneliness Epidemic</a:t>
            </a:r>
            <a:endParaRPr/>
          </a:p>
        </p:txBody>
      </p:sp>
      <p:sp>
        <p:nvSpPr>
          <p:cNvPr id="209" name="Google Shape;209;p14"/>
          <p:cNvSpPr txBox="1"/>
          <p:nvPr/>
        </p:nvSpPr>
        <p:spPr>
          <a:xfrm>
            <a:off x="515974" y="8883171"/>
            <a:ext cx="11443186" cy="6121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As modern life becomes increasingly digital and disconnected, loneliness has emerged as a global epidemic, affecting people of all ages and backgrounds. Research shows that prolonged social isolation can lead to serious health issues, including depression, anxiety, and even increased risk of heart disease.</a:t>
            </a:r>
            <a:endParaRPr/>
          </a:p>
        </p:txBody>
      </p:sp>
      <p:sp>
        <p:nvSpPr>
          <p:cNvPr id="210" name="Google Shape;210;p14"/>
          <p:cNvSpPr txBox="1"/>
          <p:nvPr/>
        </p:nvSpPr>
        <p:spPr>
          <a:xfrm>
            <a:off x="12321110" y="859893"/>
            <a:ext cx="54969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600" u="none" cap="none" strike="noStrike">
                <a:solidFill>
                  <a:srgbClr val="000000"/>
                </a:solidFill>
                <a:latin typeface="Gilda Display"/>
                <a:ea typeface="Gilda Display"/>
                <a:cs typeface="Gilda Display"/>
                <a:sym typeface="Gilda Display"/>
              </a:rPr>
              <a:t>Related Stories:</a:t>
            </a:r>
            <a:endParaRPr/>
          </a:p>
        </p:txBody>
      </p:sp>
      <p:sp>
        <p:nvSpPr>
          <p:cNvPr id="211" name="Google Shape;211;p14"/>
          <p:cNvSpPr txBox="1"/>
          <p:nvPr/>
        </p:nvSpPr>
        <p:spPr>
          <a:xfrm>
            <a:off x="14231677"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cxnSp>
        <p:nvCxnSpPr>
          <p:cNvPr id="212" name="Google Shape;212;p14"/>
          <p:cNvCxnSpPr/>
          <p:nvPr/>
        </p:nvCxnSpPr>
        <p:spPr>
          <a:xfrm rot="10800000">
            <a:off x="12140135" y="306832"/>
            <a:ext cx="0" cy="9673336"/>
          </a:xfrm>
          <a:prstGeom prst="straightConnector1">
            <a:avLst/>
          </a:prstGeom>
          <a:noFill/>
          <a:ln cap="flat" cmpd="sng" w="19050">
            <a:solidFill>
              <a:srgbClr val="000000"/>
            </a:solidFill>
            <a:prstDash val="solid"/>
            <a:round/>
            <a:headEnd len="sm" w="sm" type="none"/>
            <a:tailEnd len="sm" w="sm" type="none"/>
          </a:ln>
        </p:spPr>
      </p:cxnSp>
      <p:sp>
        <p:nvSpPr>
          <p:cNvPr id="213" name="Google Shape;213;p14"/>
          <p:cNvSpPr txBox="1"/>
          <p:nvPr/>
        </p:nvSpPr>
        <p:spPr>
          <a:xfrm>
            <a:off x="12330754" y="3392377"/>
            <a:ext cx="54873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Connection on the Internet</a:t>
            </a:r>
            <a:endParaRPr/>
          </a:p>
        </p:txBody>
      </p:sp>
      <p:sp>
        <p:nvSpPr>
          <p:cNvPr id="214" name="Google Shape;214;p14"/>
          <p:cNvSpPr txBox="1"/>
          <p:nvPr/>
        </p:nvSpPr>
        <p:spPr>
          <a:xfrm>
            <a:off x="12330754" y="3719883"/>
            <a:ext cx="5487317"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topic here. </a:t>
            </a:r>
            <a:endParaRPr/>
          </a:p>
        </p:txBody>
      </p:sp>
      <p:sp>
        <p:nvSpPr>
          <p:cNvPr id="215" name="Google Shape;215;p14"/>
          <p:cNvSpPr txBox="1"/>
          <p:nvPr/>
        </p:nvSpPr>
        <p:spPr>
          <a:xfrm>
            <a:off x="12330754" y="6126421"/>
            <a:ext cx="54873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Boys Don’t Cry (Except When They Do)</a:t>
            </a:r>
            <a:endParaRPr/>
          </a:p>
        </p:txBody>
      </p:sp>
      <p:sp>
        <p:nvSpPr>
          <p:cNvPr id="216" name="Google Shape;216;p14"/>
          <p:cNvSpPr txBox="1"/>
          <p:nvPr/>
        </p:nvSpPr>
        <p:spPr>
          <a:xfrm>
            <a:off x="12330754" y="6450271"/>
            <a:ext cx="5487317"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topic here. </a:t>
            </a:r>
            <a:endParaRPr/>
          </a:p>
        </p:txBody>
      </p:sp>
      <p:sp>
        <p:nvSpPr>
          <p:cNvPr id="217" name="Google Shape;217;p14"/>
          <p:cNvSpPr txBox="1"/>
          <p:nvPr/>
        </p:nvSpPr>
        <p:spPr>
          <a:xfrm>
            <a:off x="12340398" y="8860465"/>
            <a:ext cx="54873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00" u="none" cap="none" strike="noStrike">
                <a:solidFill>
                  <a:srgbClr val="000000"/>
                </a:solidFill>
                <a:latin typeface="Gilda Display"/>
                <a:ea typeface="Gilda Display"/>
                <a:cs typeface="Gilda Display"/>
                <a:sym typeface="Gilda Display"/>
              </a:rPr>
              <a:t>Love Behind a Screen</a:t>
            </a:r>
            <a:endParaRPr/>
          </a:p>
        </p:txBody>
      </p:sp>
      <p:sp>
        <p:nvSpPr>
          <p:cNvPr id="218" name="Google Shape;218;p14"/>
          <p:cNvSpPr txBox="1"/>
          <p:nvPr/>
        </p:nvSpPr>
        <p:spPr>
          <a:xfrm>
            <a:off x="12340398" y="9184315"/>
            <a:ext cx="5487317"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5D5D5D"/>
                </a:solidFill>
                <a:latin typeface="Inter"/>
                <a:ea typeface="Inter"/>
                <a:cs typeface="Inter"/>
                <a:sym typeface="Inter"/>
              </a:rPr>
              <a:t>Elaborate on the given topic here. </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grpSp>
        <p:nvGrpSpPr>
          <p:cNvPr id="223" name="Google Shape;223;p15"/>
          <p:cNvGrpSpPr/>
          <p:nvPr/>
        </p:nvGrpSpPr>
        <p:grpSpPr>
          <a:xfrm>
            <a:off x="296899" y="126006"/>
            <a:ext cx="17694202" cy="9854162"/>
            <a:chOff x="0" y="-47625"/>
            <a:chExt cx="4660201" cy="2595335"/>
          </a:xfrm>
        </p:grpSpPr>
        <p:sp>
          <p:nvSpPr>
            <p:cNvPr id="224" name="Google Shape;224;p15"/>
            <p:cNvSpPr/>
            <p:nvPr/>
          </p:nvSpPr>
          <p:spPr>
            <a:xfrm>
              <a:off x="0" y="0"/>
              <a:ext cx="4660201" cy="2547710"/>
            </a:xfrm>
            <a:custGeom>
              <a:rect b="b" l="l" r="r" t="t"/>
              <a:pathLst>
                <a:path extrusionOk="0" h="2547710" w="4660201">
                  <a:moveTo>
                    <a:pt x="0" y="0"/>
                  </a:moveTo>
                  <a:lnTo>
                    <a:pt x="4660201" y="0"/>
                  </a:lnTo>
                  <a:lnTo>
                    <a:pt x="4660201" y="2547710"/>
                  </a:lnTo>
                  <a:lnTo>
                    <a:pt x="0" y="254771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25" name="Google Shape;225;p15"/>
            <p:cNvSpPr txBox="1"/>
            <p:nvPr/>
          </p:nvSpPr>
          <p:spPr>
            <a:xfrm>
              <a:off x="0" y="-47625"/>
              <a:ext cx="4660201" cy="25953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5"/>
          <p:cNvSpPr txBox="1"/>
          <p:nvPr/>
        </p:nvSpPr>
        <p:spPr>
          <a:xfrm>
            <a:off x="14231677" y="468145"/>
            <a:ext cx="3586394" cy="165100"/>
          </a:xfrm>
          <a:prstGeom prst="rect">
            <a:avLst/>
          </a:prstGeom>
          <a:noFill/>
          <a:ln>
            <a:noFill/>
          </a:ln>
        </p:spPr>
        <p:txBody>
          <a:bodyPr anchorCtr="0" anchor="t" bIns="0" lIns="0" spcFirstLastPara="1" rIns="0" wrap="square" tIns="0">
            <a:spAutoFit/>
          </a:bodyPr>
          <a:lstStyle/>
          <a:p>
            <a:pPr indent="0" lvl="0" marL="0" marR="0" rtl="0" algn="r">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 SEPTEMBER 20,2024</a:t>
            </a:r>
            <a:endParaRPr/>
          </a:p>
        </p:txBody>
      </p:sp>
      <p:sp>
        <p:nvSpPr>
          <p:cNvPr id="227" name="Google Shape;227;p15"/>
          <p:cNvSpPr txBox="1"/>
          <p:nvPr/>
        </p:nvSpPr>
        <p:spPr>
          <a:xfrm>
            <a:off x="515974" y="468145"/>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999" u="none" cap="none" strike="noStrike">
                <a:solidFill>
                  <a:srgbClr val="5D5D5D"/>
                </a:solidFill>
                <a:latin typeface="Inter"/>
                <a:ea typeface="Inter"/>
                <a:cs typeface="Inter"/>
                <a:sym typeface="Inter"/>
              </a:rPr>
              <a:t>BY JANE DOE</a:t>
            </a:r>
            <a:endParaRPr/>
          </a:p>
        </p:txBody>
      </p:sp>
      <p:sp>
        <p:nvSpPr>
          <p:cNvPr id="228" name="Google Shape;228;p15"/>
          <p:cNvSpPr txBox="1"/>
          <p:nvPr/>
        </p:nvSpPr>
        <p:spPr>
          <a:xfrm>
            <a:off x="515974" y="9638186"/>
            <a:ext cx="3586394" cy="165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1" lang="en-US" sz="999" u="none" cap="none" strike="noStrike">
                <a:solidFill>
                  <a:srgbClr val="5D5D5D"/>
                </a:solidFill>
                <a:latin typeface="Inter"/>
                <a:ea typeface="Inter"/>
                <a:cs typeface="Inter"/>
                <a:sym typeface="Inter"/>
              </a:rPr>
              <a:t>RIOTS (2024)</a:t>
            </a:r>
            <a:endParaRPr/>
          </a:p>
        </p:txBody>
      </p:sp>
      <p:sp>
        <p:nvSpPr>
          <p:cNvPr id="229" name="Google Shape;229;p15"/>
          <p:cNvSpPr txBox="1"/>
          <p:nvPr/>
        </p:nvSpPr>
        <p:spPr>
          <a:xfrm>
            <a:off x="515974" y="867889"/>
            <a:ext cx="104592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Gilda Display"/>
                <a:ea typeface="Gilda Display"/>
                <a:cs typeface="Gilda Display"/>
                <a:sym typeface="Gilda Display"/>
              </a:rPr>
              <a:t>Riots in the Capital</a:t>
            </a:r>
            <a:endParaRPr/>
          </a:p>
        </p:txBody>
      </p:sp>
      <p:sp>
        <p:nvSpPr>
          <p:cNvPr id="230" name="Google Shape;230;p15"/>
          <p:cNvSpPr txBox="1"/>
          <p:nvPr/>
        </p:nvSpPr>
        <p:spPr>
          <a:xfrm>
            <a:off x="11148169" y="1713709"/>
            <a:ext cx="6669900" cy="5759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Widespread riots broke out last night in the heart of the city, following rising tensions over ongoing social and political issues. What began as a peaceful protest quickly escalated into chaos, as clashes between demonstrators and law enforcement intensified. Crowds flooded the streets, expressing frustration over inequality, police brutality, and economic instability. As the situation spiraled, buildings were set ablaze, storefronts were looted, and vehicles were overturned, leaving parts of the city in disarray.</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Authorities responded with tear gas, rubber bullets, and mass arrests, but the unrest persisted well into the night. Several injuries were reported on both sides, with local hospitals treating individuals for wounds ranging from minor to severe. In the aftermath, community leaders are calling for calm and dialogue, urging both demonstrators and officials to find a peaceful resolution to the issues at hand.</a:t>
            </a:r>
            <a:endParaRPr/>
          </a:p>
          <a:p>
            <a:pPr indent="0" lvl="0" marL="0" marR="0" rtl="0" algn="l">
              <a:lnSpc>
                <a:spcPct val="90000"/>
              </a:lnSpc>
              <a:spcBef>
                <a:spcPts val="0"/>
              </a:spcBef>
              <a:spcAft>
                <a:spcPts val="0"/>
              </a:spcAft>
              <a:buNone/>
            </a:pPr>
            <a:r>
              <a:t/>
            </a:r>
            <a:endParaRPr b="0" i="0" sz="1599" u="none" cap="none" strike="noStrike">
              <a:solidFill>
                <a:srgbClr val="5D5D5D"/>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5D5D5D"/>
                </a:solidFill>
                <a:latin typeface="Inter"/>
                <a:ea typeface="Inter"/>
                <a:cs typeface="Inter"/>
                <a:sym typeface="Inter"/>
              </a:rPr>
              <a:t>In response to the violence, city officials have called for a curfew and deployed additional law enforcement in an effort to prevent further destruction. While some political leaders are condemning the rioters, others are highlighting the deeper systemic issues that sparked the unrest, calling for urgent reforms in policing and economic justice. Civic organizations are stepping in to mediate between protesters and authorities, advocating for constructive solutions and long-term strategies to address the root causes of public anger. The coming days will be critical in determining whether the city moves toward resolution or sees a continued escalation of tensions.</a:t>
            </a:r>
            <a:endParaRPr/>
          </a:p>
        </p:txBody>
      </p:sp>
      <p:pic>
        <p:nvPicPr>
          <p:cNvPr id="231" name="Google Shape;231;p15"/>
          <p:cNvPicPr preferRelativeResize="0"/>
          <p:nvPr/>
        </p:nvPicPr>
        <p:blipFill>
          <a:blip r:embed="rId3">
            <a:alphaModFix/>
          </a:blip>
          <a:stretch>
            <a:fillRect/>
          </a:stretch>
        </p:blipFill>
        <p:spPr>
          <a:xfrm>
            <a:off x="515975" y="1693550"/>
            <a:ext cx="10459176" cy="7793634"/>
          </a:xfrm>
          <a:prstGeom prst="rect">
            <a:avLst/>
          </a:prstGeom>
          <a:noFill/>
          <a:ln>
            <a:noFill/>
          </a:ln>
        </p:spPr>
      </p:pic>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b Design News Report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