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Roboto"/>
      <p:bold r:id="rId23"/>
      <p:boldItalic r:id="rId24"/>
    </p:embeddedFont>
    <p:embeddedFont>
      <p:font typeface="Lato"/>
      <p:regular r:id="rId25"/>
      <p:bold r:id="rId26"/>
      <p:italic r:id="rId27"/>
      <p:boldItalic r:id="rId28"/>
    </p:embeddedFont>
    <p:embeddedFont>
      <p:font typeface="Bebas Neu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bold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ebasNeu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gradFill>
          <a:gsLst>
            <a:gs pos="0">
              <a:srgbClr val="FFF6BC"/>
            </a:gs>
            <a:gs pos="100000">
              <a:srgbClr val="70F1B3"/>
            </a:gs>
          </a:gsLst>
          <a:path path="circle">
            <a:fillToRect b="50%" l="50%" r="50%" t="50%"/>
          </a:path>
          <a:tileRect/>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4.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image" Target="../media/image32.jpg"/><Relationship Id="rId5" Type="http://schemas.openxmlformats.org/officeDocument/2006/relationships/image" Target="../media/image43.jpg"/><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jp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4.png"/></Relationships>
</file>

<file path=ppt/slides/_rels/slide16.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2.png"/><Relationship Id="rId13" Type="http://schemas.openxmlformats.org/officeDocument/2006/relationships/image" Target="../media/image20.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4.png"/><Relationship Id="rId15" Type="http://schemas.openxmlformats.org/officeDocument/2006/relationships/image" Target="../media/image9.png"/><Relationship Id="rId14" Type="http://schemas.openxmlformats.org/officeDocument/2006/relationships/image" Target="../media/image22.png"/><Relationship Id="rId17" Type="http://schemas.openxmlformats.org/officeDocument/2006/relationships/image" Target="../media/image24.png"/><Relationship Id="rId16" Type="http://schemas.openxmlformats.org/officeDocument/2006/relationships/image" Target="../media/image36.png"/><Relationship Id="rId5" Type="http://schemas.openxmlformats.org/officeDocument/2006/relationships/image" Target="../media/image14.png"/><Relationship Id="rId6" Type="http://schemas.openxmlformats.org/officeDocument/2006/relationships/image" Target="../media/image3.png"/><Relationship Id="rId18" Type="http://schemas.openxmlformats.org/officeDocument/2006/relationships/image" Target="../media/image37.png"/><Relationship Id="rId7" Type="http://schemas.openxmlformats.org/officeDocument/2006/relationships/image" Target="../media/image1.png"/><Relationship Id="rId8" Type="http://schemas.openxmlformats.org/officeDocument/2006/relationships/image" Target="../media/image5.png"/></Relationships>
</file>

<file path=ppt/slides/_rels/slide17.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40.png"/><Relationship Id="rId9"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3.png"/><Relationship Id="rId7" Type="http://schemas.openxmlformats.org/officeDocument/2006/relationships/image" Target="../media/image12.png"/><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5.png"/><Relationship Id="rId7" Type="http://schemas.openxmlformats.org/officeDocument/2006/relationships/image" Target="../media/image20.png"/><Relationship Id="rId8"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image" Target="../media/image2.png"/><Relationship Id="rId5" Type="http://schemas.openxmlformats.org/officeDocument/2006/relationships/image" Target="../media/image27.jpg"/><Relationship Id="rId6"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6.pn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BC"/>
            </a:gs>
            <a:gs pos="100000">
              <a:srgbClr val="70F1B3"/>
            </a:gs>
          </a:gsLst>
          <a:path path="circle">
            <a:fillToRect b="50%" l="50%" r="50%" t="50%"/>
          </a:path>
          <a:tileRect/>
        </a:gradFill>
      </p:bgPr>
    </p:bg>
    <p:spTree>
      <p:nvGrpSpPr>
        <p:cNvPr id="84" name="Shape 84"/>
        <p:cNvGrpSpPr/>
        <p:nvPr/>
      </p:nvGrpSpPr>
      <p:grpSpPr>
        <a:xfrm>
          <a:off x="0" y="0"/>
          <a:ext cx="0" cy="0"/>
          <a:chOff x="0" y="0"/>
          <a:chExt cx="0" cy="0"/>
        </a:xfrm>
      </p:grpSpPr>
      <p:pic>
        <p:nvPicPr>
          <p:cNvPr id="85" name="Google Shape;85;p14"/>
          <p:cNvPicPr preferRelativeResize="0"/>
          <p:nvPr/>
        </p:nvPicPr>
        <p:blipFill>
          <a:blip r:embed="rId3">
            <a:alphaModFix/>
          </a:blip>
          <a:stretch>
            <a:fillRect/>
          </a:stretch>
        </p:blipFill>
        <p:spPr>
          <a:xfrm>
            <a:off x="-500038" y="-536954"/>
            <a:ext cx="19552748" cy="11208454"/>
          </a:xfrm>
          <a:prstGeom prst="rect">
            <a:avLst/>
          </a:prstGeom>
          <a:noFill/>
          <a:ln>
            <a:noFill/>
          </a:ln>
        </p:spPr>
      </p:pic>
      <p:sp>
        <p:nvSpPr>
          <p:cNvPr id="86" name="Google Shape;86;p14"/>
          <p:cNvSpPr/>
          <p:nvPr/>
        </p:nvSpPr>
        <p:spPr>
          <a:xfrm rot="207177">
            <a:off x="-992848" y="297634"/>
            <a:ext cx="10014747" cy="4356415"/>
          </a:xfrm>
          <a:custGeom>
            <a:rect b="b" l="l" r="r" t="t"/>
            <a:pathLst>
              <a:path extrusionOk="0" h="4356415" w="10014747">
                <a:moveTo>
                  <a:pt x="0" y="0"/>
                </a:moveTo>
                <a:lnTo>
                  <a:pt x="10014747" y="0"/>
                </a:lnTo>
                <a:lnTo>
                  <a:pt x="10014747" y="4356415"/>
                </a:lnTo>
                <a:lnTo>
                  <a:pt x="0" y="4356415"/>
                </a:lnTo>
                <a:lnTo>
                  <a:pt x="0" y="0"/>
                </a:lnTo>
                <a:close/>
              </a:path>
            </a:pathLst>
          </a:custGeom>
          <a:blipFill rotWithShape="1">
            <a:blip r:embed="rId4">
              <a:alphaModFix/>
            </a:blip>
            <a:stretch>
              <a:fillRect b="0" l="0" r="0" t="0"/>
            </a:stretch>
          </a:blipFill>
          <a:ln>
            <a:noFill/>
          </a:ln>
        </p:spPr>
      </p:sp>
      <p:sp>
        <p:nvSpPr>
          <p:cNvPr id="87" name="Google Shape;87;p14"/>
          <p:cNvSpPr/>
          <p:nvPr/>
        </p:nvSpPr>
        <p:spPr>
          <a:xfrm rot="604431">
            <a:off x="15507474" y="4834491"/>
            <a:ext cx="3575143" cy="6217640"/>
          </a:xfrm>
          <a:custGeom>
            <a:rect b="b" l="l" r="r" t="t"/>
            <a:pathLst>
              <a:path extrusionOk="0" h="6217640" w="3575143">
                <a:moveTo>
                  <a:pt x="0" y="0"/>
                </a:moveTo>
                <a:lnTo>
                  <a:pt x="3575143" y="0"/>
                </a:lnTo>
                <a:lnTo>
                  <a:pt x="3575143" y="6217640"/>
                </a:lnTo>
                <a:lnTo>
                  <a:pt x="0" y="6217640"/>
                </a:lnTo>
                <a:lnTo>
                  <a:pt x="0" y="0"/>
                </a:lnTo>
                <a:close/>
              </a:path>
            </a:pathLst>
          </a:custGeom>
          <a:blipFill rotWithShape="1">
            <a:blip r:embed="rId5">
              <a:alphaModFix/>
            </a:blip>
            <a:stretch>
              <a:fillRect b="0" l="0" r="0" t="0"/>
            </a:stretch>
          </a:blipFill>
          <a:ln>
            <a:noFill/>
          </a:ln>
        </p:spPr>
      </p:sp>
      <p:sp>
        <p:nvSpPr>
          <p:cNvPr id="88" name="Google Shape;88;p14"/>
          <p:cNvSpPr/>
          <p:nvPr/>
        </p:nvSpPr>
        <p:spPr>
          <a:xfrm rot="1030527">
            <a:off x="305522" y="6953201"/>
            <a:ext cx="7034802" cy="4519860"/>
          </a:xfrm>
          <a:custGeom>
            <a:rect b="b" l="l" r="r" t="t"/>
            <a:pathLst>
              <a:path extrusionOk="0" h="4519860" w="7034802">
                <a:moveTo>
                  <a:pt x="0" y="0"/>
                </a:moveTo>
                <a:lnTo>
                  <a:pt x="7034801" y="0"/>
                </a:lnTo>
                <a:lnTo>
                  <a:pt x="7034801" y="4519860"/>
                </a:lnTo>
                <a:lnTo>
                  <a:pt x="0" y="4519860"/>
                </a:lnTo>
                <a:lnTo>
                  <a:pt x="0" y="0"/>
                </a:lnTo>
                <a:close/>
              </a:path>
            </a:pathLst>
          </a:custGeom>
          <a:blipFill rotWithShape="1">
            <a:blip r:embed="rId6">
              <a:alphaModFix/>
            </a:blip>
            <a:stretch>
              <a:fillRect b="0" l="0" r="0" t="0"/>
            </a:stretch>
          </a:blipFill>
          <a:ln>
            <a:noFill/>
          </a:ln>
        </p:spPr>
      </p:sp>
      <p:sp>
        <p:nvSpPr>
          <p:cNvPr id="89" name="Google Shape;89;p14"/>
          <p:cNvSpPr/>
          <p:nvPr/>
        </p:nvSpPr>
        <p:spPr>
          <a:xfrm rot="375860">
            <a:off x="9471065" y="689809"/>
            <a:ext cx="1564424" cy="2513130"/>
          </a:xfrm>
          <a:custGeom>
            <a:rect b="b" l="l" r="r" t="t"/>
            <a:pathLst>
              <a:path extrusionOk="0" h="2513130" w="1564424">
                <a:moveTo>
                  <a:pt x="0" y="0"/>
                </a:moveTo>
                <a:lnTo>
                  <a:pt x="1564423" y="0"/>
                </a:lnTo>
                <a:lnTo>
                  <a:pt x="1564423" y="2513130"/>
                </a:lnTo>
                <a:lnTo>
                  <a:pt x="0" y="2513130"/>
                </a:lnTo>
                <a:lnTo>
                  <a:pt x="0" y="0"/>
                </a:lnTo>
                <a:close/>
              </a:path>
            </a:pathLst>
          </a:custGeom>
          <a:blipFill rotWithShape="1">
            <a:blip r:embed="rId7">
              <a:alphaModFix/>
            </a:blip>
            <a:stretch>
              <a:fillRect b="0" l="0" r="0" t="0"/>
            </a:stretch>
          </a:blipFill>
          <a:ln>
            <a:noFill/>
          </a:ln>
        </p:spPr>
      </p:sp>
      <p:sp>
        <p:nvSpPr>
          <p:cNvPr id="90" name="Google Shape;90;p14"/>
          <p:cNvSpPr/>
          <p:nvPr/>
        </p:nvSpPr>
        <p:spPr>
          <a:xfrm>
            <a:off x="12294499" y="245844"/>
            <a:ext cx="4499721" cy="4897656"/>
          </a:xfrm>
          <a:custGeom>
            <a:rect b="b" l="l" r="r" t="t"/>
            <a:pathLst>
              <a:path extrusionOk="0" h="4897656" w="4499721">
                <a:moveTo>
                  <a:pt x="0" y="0"/>
                </a:moveTo>
                <a:lnTo>
                  <a:pt x="4499722" y="0"/>
                </a:lnTo>
                <a:lnTo>
                  <a:pt x="4499722" y="4897656"/>
                </a:lnTo>
                <a:lnTo>
                  <a:pt x="0" y="4897656"/>
                </a:lnTo>
                <a:lnTo>
                  <a:pt x="0" y="0"/>
                </a:lnTo>
                <a:close/>
              </a:path>
            </a:pathLst>
          </a:custGeom>
          <a:blipFill rotWithShape="1">
            <a:blip r:embed="rId8">
              <a:alphaModFix/>
            </a:blip>
            <a:stretch>
              <a:fillRect b="0" l="0" r="0" t="0"/>
            </a:stretch>
          </a:blipFill>
          <a:ln>
            <a:noFill/>
          </a:ln>
        </p:spPr>
      </p:sp>
      <p:sp>
        <p:nvSpPr>
          <p:cNvPr id="91" name="Google Shape;91;p14"/>
          <p:cNvSpPr/>
          <p:nvPr/>
        </p:nvSpPr>
        <p:spPr>
          <a:xfrm rot="1241734">
            <a:off x="600858" y="5308345"/>
            <a:ext cx="1639120" cy="2142640"/>
          </a:xfrm>
          <a:custGeom>
            <a:rect b="b" l="l" r="r" t="t"/>
            <a:pathLst>
              <a:path extrusionOk="0" h="2142640" w="1639120">
                <a:moveTo>
                  <a:pt x="0" y="0"/>
                </a:moveTo>
                <a:lnTo>
                  <a:pt x="1639120" y="0"/>
                </a:lnTo>
                <a:lnTo>
                  <a:pt x="1639120" y="2142640"/>
                </a:lnTo>
                <a:lnTo>
                  <a:pt x="0" y="2142640"/>
                </a:lnTo>
                <a:lnTo>
                  <a:pt x="0" y="0"/>
                </a:lnTo>
                <a:close/>
              </a:path>
            </a:pathLst>
          </a:custGeom>
          <a:blipFill rotWithShape="1">
            <a:blip r:embed="rId9">
              <a:alphaModFix/>
            </a:blip>
            <a:stretch>
              <a:fillRect b="0" l="0" r="0" t="0"/>
            </a:stretch>
          </a:blipFill>
          <a:ln>
            <a:noFill/>
          </a:ln>
        </p:spPr>
      </p:sp>
      <p:sp>
        <p:nvSpPr>
          <p:cNvPr id="92" name="Google Shape;92;p14"/>
          <p:cNvSpPr/>
          <p:nvPr/>
        </p:nvSpPr>
        <p:spPr>
          <a:xfrm flipH="1" rot="3935670">
            <a:off x="9088492" y="7094621"/>
            <a:ext cx="3791848" cy="4327359"/>
          </a:xfrm>
          <a:custGeom>
            <a:rect b="b" l="l" r="r" t="t"/>
            <a:pathLst>
              <a:path extrusionOk="0" h="4327359" w="3791848">
                <a:moveTo>
                  <a:pt x="0" y="4327358"/>
                </a:moveTo>
                <a:lnTo>
                  <a:pt x="3791848" y="4327358"/>
                </a:lnTo>
                <a:lnTo>
                  <a:pt x="3791848" y="0"/>
                </a:lnTo>
                <a:lnTo>
                  <a:pt x="0" y="0"/>
                </a:lnTo>
                <a:lnTo>
                  <a:pt x="0" y="4327358"/>
                </a:lnTo>
                <a:close/>
              </a:path>
            </a:pathLst>
          </a:custGeom>
          <a:blipFill rotWithShape="1">
            <a:blip r:embed="rId10">
              <a:alphaModFix/>
            </a:blip>
            <a:stretch>
              <a:fillRect b="0" l="0" r="0" t="0"/>
            </a:stretch>
          </a:blipFill>
          <a:ln>
            <a:noFill/>
          </a:ln>
        </p:spPr>
      </p:sp>
      <p:grpSp>
        <p:nvGrpSpPr>
          <p:cNvPr id="93" name="Google Shape;93;p14"/>
          <p:cNvGrpSpPr/>
          <p:nvPr/>
        </p:nvGrpSpPr>
        <p:grpSpPr>
          <a:xfrm>
            <a:off x="2719949" y="3635393"/>
            <a:ext cx="12848101" cy="2886948"/>
            <a:chOff x="0" y="-38100"/>
            <a:chExt cx="3786853" cy="850900"/>
          </a:xfrm>
        </p:grpSpPr>
        <p:sp>
          <p:nvSpPr>
            <p:cNvPr id="94" name="Google Shape;94;p14"/>
            <p:cNvSpPr/>
            <p:nvPr/>
          </p:nvSpPr>
          <p:spPr>
            <a:xfrm>
              <a:off x="0" y="0"/>
              <a:ext cx="3786853" cy="812800"/>
            </a:xfrm>
            <a:custGeom>
              <a:rect b="b" l="l" r="r" t="t"/>
              <a:pathLst>
                <a:path extrusionOk="0" h="812800" w="3786853">
                  <a:moveTo>
                    <a:pt x="36154" y="0"/>
                  </a:moveTo>
                  <a:lnTo>
                    <a:pt x="3750699" y="0"/>
                  </a:lnTo>
                  <a:cubicBezTo>
                    <a:pt x="3770666" y="0"/>
                    <a:pt x="3786853" y="16187"/>
                    <a:pt x="3786853" y="36154"/>
                  </a:cubicBezTo>
                  <a:lnTo>
                    <a:pt x="3786853" y="776646"/>
                  </a:lnTo>
                  <a:cubicBezTo>
                    <a:pt x="3786853" y="796613"/>
                    <a:pt x="3770666" y="812800"/>
                    <a:pt x="3750699" y="812800"/>
                  </a:cubicBezTo>
                  <a:lnTo>
                    <a:pt x="36154" y="812800"/>
                  </a:lnTo>
                  <a:cubicBezTo>
                    <a:pt x="16187" y="812800"/>
                    <a:pt x="0" y="796613"/>
                    <a:pt x="0" y="776646"/>
                  </a:cubicBezTo>
                  <a:lnTo>
                    <a:pt x="0" y="36154"/>
                  </a:lnTo>
                  <a:cubicBezTo>
                    <a:pt x="0" y="16187"/>
                    <a:pt x="16187" y="0"/>
                    <a:pt x="36154"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txBox="1"/>
            <p:nvPr/>
          </p:nvSpPr>
          <p:spPr>
            <a:xfrm>
              <a:off x="0" y="-38100"/>
              <a:ext cx="3786853" cy="8509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14"/>
          <p:cNvSpPr txBox="1"/>
          <p:nvPr/>
        </p:nvSpPr>
        <p:spPr>
          <a:xfrm>
            <a:off x="3426779" y="3989833"/>
            <a:ext cx="11699100" cy="215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000" u="none" cap="none" strike="noStrike">
                <a:solidFill>
                  <a:srgbClr val="FFFFFF"/>
                </a:solidFill>
                <a:latin typeface="Bebas Neue"/>
                <a:ea typeface="Bebas Neue"/>
                <a:cs typeface="Bebas Neue"/>
                <a:sym typeface="Bebas Neue"/>
              </a:rPr>
              <a:t>Christmas Wishlist </a:t>
            </a:r>
            <a:endParaRPr>
              <a:latin typeface="Bebas Neue"/>
              <a:ea typeface="Bebas Neue"/>
              <a:cs typeface="Bebas Neue"/>
              <a:sym typeface="Bebas Neue"/>
            </a:endParaRPr>
          </a:p>
        </p:txBody>
      </p:sp>
      <p:grpSp>
        <p:nvGrpSpPr>
          <p:cNvPr id="97" name="Google Shape;97;p14"/>
          <p:cNvGrpSpPr/>
          <p:nvPr/>
        </p:nvGrpSpPr>
        <p:grpSpPr>
          <a:xfrm>
            <a:off x="5110021" y="6257692"/>
            <a:ext cx="8067959" cy="1586468"/>
            <a:chOff x="0" y="-38100"/>
            <a:chExt cx="2377952" cy="467596"/>
          </a:xfrm>
        </p:grpSpPr>
        <p:sp>
          <p:nvSpPr>
            <p:cNvPr id="98" name="Google Shape;98;p14"/>
            <p:cNvSpPr/>
            <p:nvPr/>
          </p:nvSpPr>
          <p:spPr>
            <a:xfrm>
              <a:off x="0" y="0"/>
              <a:ext cx="2377952" cy="429496"/>
            </a:xfrm>
            <a:custGeom>
              <a:rect b="b" l="l" r="r" t="t"/>
              <a:pathLst>
                <a:path extrusionOk="0" h="429496" w="2377952">
                  <a:moveTo>
                    <a:pt x="57575" y="0"/>
                  </a:moveTo>
                  <a:lnTo>
                    <a:pt x="2320377" y="0"/>
                  </a:lnTo>
                  <a:cubicBezTo>
                    <a:pt x="2352175" y="0"/>
                    <a:pt x="2377952" y="25777"/>
                    <a:pt x="2377952" y="57575"/>
                  </a:cubicBezTo>
                  <a:lnTo>
                    <a:pt x="2377952" y="371921"/>
                  </a:lnTo>
                  <a:cubicBezTo>
                    <a:pt x="2377952" y="403719"/>
                    <a:pt x="2352175" y="429496"/>
                    <a:pt x="2320377" y="429496"/>
                  </a:cubicBezTo>
                  <a:lnTo>
                    <a:pt x="57575" y="429496"/>
                  </a:lnTo>
                  <a:cubicBezTo>
                    <a:pt x="25777" y="429496"/>
                    <a:pt x="0" y="403719"/>
                    <a:pt x="0" y="371921"/>
                  </a:cubicBezTo>
                  <a:lnTo>
                    <a:pt x="0" y="57575"/>
                  </a:lnTo>
                  <a:cubicBezTo>
                    <a:pt x="0" y="25777"/>
                    <a:pt x="25777" y="0"/>
                    <a:pt x="5757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0" y="-38100"/>
              <a:ext cx="2377952" cy="467596"/>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4"/>
          <p:cNvSpPr txBox="1"/>
          <p:nvPr/>
        </p:nvSpPr>
        <p:spPr>
          <a:xfrm>
            <a:off x="5246775" y="6737725"/>
            <a:ext cx="7794600" cy="554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600" u="none" cap="none" strike="noStrike">
                <a:solidFill>
                  <a:srgbClr val="C22A45"/>
                </a:solidFill>
                <a:latin typeface="Roboto"/>
                <a:ea typeface="Roboto"/>
                <a:cs typeface="Roboto"/>
                <a:sym typeface="Roboto"/>
              </a:rPr>
              <a:t>MULTI-PURPOSE PRESENTATION</a:t>
            </a:r>
            <a:endParaRPr/>
          </a:p>
        </p:txBody>
      </p:sp>
      <p:sp>
        <p:nvSpPr>
          <p:cNvPr id="101" name="Google Shape;101;p14"/>
          <p:cNvSpPr/>
          <p:nvPr/>
        </p:nvSpPr>
        <p:spPr>
          <a:xfrm flipH="1" rot="1127668">
            <a:off x="13087183" y="6349087"/>
            <a:ext cx="2310459" cy="1440247"/>
          </a:xfrm>
          <a:custGeom>
            <a:rect b="b" l="l" r="r" t="t"/>
            <a:pathLst>
              <a:path extrusionOk="0" h="1440247" w="2310459">
                <a:moveTo>
                  <a:pt x="2310459" y="0"/>
                </a:moveTo>
                <a:lnTo>
                  <a:pt x="0" y="0"/>
                </a:lnTo>
                <a:lnTo>
                  <a:pt x="0" y="1440247"/>
                </a:lnTo>
                <a:lnTo>
                  <a:pt x="2310459" y="1440247"/>
                </a:lnTo>
                <a:lnTo>
                  <a:pt x="2310459" y="0"/>
                </a:lnTo>
                <a:close/>
              </a:path>
            </a:pathLst>
          </a:custGeom>
          <a:blipFill rotWithShape="1">
            <a:blip r:embed="rId1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372" name="Shape 372"/>
        <p:cNvGrpSpPr/>
        <p:nvPr/>
      </p:nvGrpSpPr>
      <p:grpSpPr>
        <a:xfrm>
          <a:off x="0" y="0"/>
          <a:ext cx="0" cy="0"/>
          <a:chOff x="0" y="0"/>
          <a:chExt cx="0" cy="0"/>
        </a:xfrm>
      </p:grpSpPr>
      <p:grpSp>
        <p:nvGrpSpPr>
          <p:cNvPr id="373" name="Google Shape;373;p23"/>
          <p:cNvGrpSpPr/>
          <p:nvPr/>
        </p:nvGrpSpPr>
        <p:grpSpPr>
          <a:xfrm>
            <a:off x="9401709" y="1153893"/>
            <a:ext cx="7010200" cy="1674356"/>
            <a:chOff x="0" y="-38100"/>
            <a:chExt cx="2066188" cy="493500"/>
          </a:xfrm>
        </p:grpSpPr>
        <p:sp>
          <p:nvSpPr>
            <p:cNvPr id="374" name="Google Shape;374;p23"/>
            <p:cNvSpPr/>
            <p:nvPr/>
          </p:nvSpPr>
          <p:spPr>
            <a:xfrm>
              <a:off x="0" y="0"/>
              <a:ext cx="2066188" cy="455400"/>
            </a:xfrm>
            <a:custGeom>
              <a:rect b="b" l="l" r="r" t="t"/>
              <a:pathLst>
                <a:path extrusionOk="0" h="455400" w="2066188">
                  <a:moveTo>
                    <a:pt x="66263" y="0"/>
                  </a:moveTo>
                  <a:lnTo>
                    <a:pt x="1999925" y="0"/>
                  </a:lnTo>
                  <a:cubicBezTo>
                    <a:pt x="2036521" y="0"/>
                    <a:pt x="2066188" y="29667"/>
                    <a:pt x="2066188" y="66263"/>
                  </a:cubicBezTo>
                  <a:lnTo>
                    <a:pt x="2066188" y="389138"/>
                  </a:lnTo>
                  <a:cubicBezTo>
                    <a:pt x="2066188" y="425734"/>
                    <a:pt x="2036521" y="455400"/>
                    <a:pt x="1999925" y="455400"/>
                  </a:cubicBezTo>
                  <a:lnTo>
                    <a:pt x="66263" y="455400"/>
                  </a:lnTo>
                  <a:cubicBezTo>
                    <a:pt x="29667" y="455400"/>
                    <a:pt x="0" y="425734"/>
                    <a:pt x="0" y="389138"/>
                  </a:cubicBezTo>
                  <a:lnTo>
                    <a:pt x="0" y="66263"/>
                  </a:lnTo>
                  <a:cubicBezTo>
                    <a:pt x="0" y="29667"/>
                    <a:pt x="29667" y="0"/>
                    <a:pt x="66263"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3"/>
            <p:cNvSpPr txBox="1"/>
            <p:nvPr/>
          </p:nvSpPr>
          <p:spPr>
            <a:xfrm>
              <a:off x="0" y="-38100"/>
              <a:ext cx="2066188"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3"/>
          <p:cNvSpPr txBox="1"/>
          <p:nvPr/>
        </p:nvSpPr>
        <p:spPr>
          <a:xfrm>
            <a:off x="8790223" y="1588979"/>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Great Places to Shop!</a:t>
            </a:r>
            <a:endParaRPr/>
          </a:p>
        </p:txBody>
      </p:sp>
      <p:pic>
        <p:nvPicPr>
          <p:cNvPr id="377" name="Google Shape;377;p23"/>
          <p:cNvPicPr preferRelativeResize="0"/>
          <p:nvPr/>
        </p:nvPicPr>
        <p:blipFill rotWithShape="1">
          <a:blip r:embed="rId3">
            <a:alphaModFix/>
          </a:blip>
          <a:srcRect b="11431" l="0" r="0" t="11431"/>
          <a:stretch/>
        </p:blipFill>
        <p:spPr>
          <a:xfrm>
            <a:off x="1028700" y="1028700"/>
            <a:ext cx="7112664" cy="8229600"/>
          </a:xfrm>
          <a:prstGeom prst="rect">
            <a:avLst/>
          </a:prstGeom>
          <a:noFill/>
          <a:ln>
            <a:noFill/>
          </a:ln>
        </p:spPr>
      </p:pic>
      <p:sp>
        <p:nvSpPr>
          <p:cNvPr id="378" name="Google Shape;378;p23"/>
          <p:cNvSpPr txBox="1"/>
          <p:nvPr/>
        </p:nvSpPr>
        <p:spPr>
          <a:xfrm>
            <a:off x="10008567" y="3261860"/>
            <a:ext cx="5796483"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Lorem ipsum dolor sit amet, consectetur adipiscing elit, sed do eiusmod tempor incididunt ut labore et dolore magna aliqua. </a:t>
            </a:r>
            <a:endParaRPr/>
          </a:p>
        </p:txBody>
      </p:sp>
      <p:pic>
        <p:nvPicPr>
          <p:cNvPr id="379" name="Google Shape;379;p23"/>
          <p:cNvPicPr preferRelativeResize="0"/>
          <p:nvPr/>
        </p:nvPicPr>
        <p:blipFill rotWithShape="1">
          <a:blip r:embed="rId4">
            <a:alphaModFix/>
          </a:blip>
          <a:srcRect b="4274" l="0" r="0" t="0"/>
          <a:stretch/>
        </p:blipFill>
        <p:spPr>
          <a:xfrm>
            <a:off x="8790223" y="5006840"/>
            <a:ext cx="3815106" cy="2430885"/>
          </a:xfrm>
          <a:prstGeom prst="rect">
            <a:avLst/>
          </a:prstGeom>
          <a:noFill/>
          <a:ln>
            <a:noFill/>
          </a:ln>
        </p:spPr>
      </p:pic>
      <p:sp>
        <p:nvSpPr>
          <p:cNvPr id="380" name="Google Shape;380;p23"/>
          <p:cNvSpPr txBox="1"/>
          <p:nvPr/>
        </p:nvSpPr>
        <p:spPr>
          <a:xfrm>
            <a:off x="9850849" y="7885400"/>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01</a:t>
            </a:r>
            <a:endParaRPr/>
          </a:p>
        </p:txBody>
      </p:sp>
      <p:sp>
        <p:nvSpPr>
          <p:cNvPr id="381" name="Google Shape;381;p23"/>
          <p:cNvSpPr txBox="1"/>
          <p:nvPr/>
        </p:nvSpPr>
        <p:spPr>
          <a:xfrm>
            <a:off x="9432622" y="8451185"/>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pic>
        <p:nvPicPr>
          <p:cNvPr id="382" name="Google Shape;382;p23"/>
          <p:cNvPicPr preferRelativeResize="0"/>
          <p:nvPr/>
        </p:nvPicPr>
        <p:blipFill rotWithShape="1">
          <a:blip r:embed="rId5">
            <a:alphaModFix/>
          </a:blip>
          <a:srcRect b="2210" l="0" r="0" t="2211"/>
          <a:stretch/>
        </p:blipFill>
        <p:spPr>
          <a:xfrm>
            <a:off x="13148183" y="5006840"/>
            <a:ext cx="3815106" cy="2430885"/>
          </a:xfrm>
          <a:prstGeom prst="rect">
            <a:avLst/>
          </a:prstGeom>
          <a:noFill/>
          <a:ln>
            <a:noFill/>
          </a:ln>
        </p:spPr>
      </p:pic>
      <p:sp>
        <p:nvSpPr>
          <p:cNvPr id="383" name="Google Shape;383;p23"/>
          <p:cNvSpPr txBox="1"/>
          <p:nvPr/>
        </p:nvSpPr>
        <p:spPr>
          <a:xfrm>
            <a:off x="14208809" y="7885400"/>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02</a:t>
            </a:r>
            <a:endParaRPr/>
          </a:p>
        </p:txBody>
      </p:sp>
      <p:sp>
        <p:nvSpPr>
          <p:cNvPr id="384" name="Google Shape;384;p23"/>
          <p:cNvSpPr txBox="1"/>
          <p:nvPr/>
        </p:nvSpPr>
        <p:spPr>
          <a:xfrm>
            <a:off x="13790582" y="8451185"/>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385" name="Google Shape;385;p23"/>
          <p:cNvSpPr/>
          <p:nvPr/>
        </p:nvSpPr>
        <p:spPr>
          <a:xfrm rot="-1269369">
            <a:off x="-988455" y="-139170"/>
            <a:ext cx="4777345" cy="3547179"/>
          </a:xfrm>
          <a:custGeom>
            <a:rect b="b" l="l" r="r" t="t"/>
            <a:pathLst>
              <a:path extrusionOk="0" h="3547179" w="4777345">
                <a:moveTo>
                  <a:pt x="0" y="0"/>
                </a:moveTo>
                <a:lnTo>
                  <a:pt x="4777346" y="0"/>
                </a:lnTo>
                <a:lnTo>
                  <a:pt x="4777346" y="3547179"/>
                </a:lnTo>
                <a:lnTo>
                  <a:pt x="0" y="354717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389" name="Shape 389"/>
        <p:cNvGrpSpPr/>
        <p:nvPr/>
      </p:nvGrpSpPr>
      <p:grpSpPr>
        <a:xfrm>
          <a:off x="0" y="0"/>
          <a:ext cx="0" cy="0"/>
          <a:chOff x="0" y="0"/>
          <a:chExt cx="0" cy="0"/>
        </a:xfrm>
      </p:grpSpPr>
      <p:grpSp>
        <p:nvGrpSpPr>
          <p:cNvPr id="390" name="Google Shape;390;p24"/>
          <p:cNvGrpSpPr/>
          <p:nvPr/>
        </p:nvGrpSpPr>
        <p:grpSpPr>
          <a:xfrm>
            <a:off x="5270600" y="518434"/>
            <a:ext cx="7746800" cy="1674356"/>
            <a:chOff x="0" y="-38100"/>
            <a:chExt cx="2283294" cy="493500"/>
          </a:xfrm>
        </p:grpSpPr>
        <p:sp>
          <p:nvSpPr>
            <p:cNvPr id="391" name="Google Shape;391;p24"/>
            <p:cNvSpPr/>
            <p:nvPr/>
          </p:nvSpPr>
          <p:spPr>
            <a:xfrm>
              <a:off x="0" y="0"/>
              <a:ext cx="2283294" cy="455400"/>
            </a:xfrm>
            <a:custGeom>
              <a:rect b="b" l="l" r="r" t="t"/>
              <a:pathLst>
                <a:path extrusionOk="0" h="455400" w="2283294">
                  <a:moveTo>
                    <a:pt x="59962" y="0"/>
                  </a:moveTo>
                  <a:lnTo>
                    <a:pt x="2223332" y="0"/>
                  </a:lnTo>
                  <a:cubicBezTo>
                    <a:pt x="2256448" y="0"/>
                    <a:pt x="2283294" y="26846"/>
                    <a:pt x="2283294" y="59962"/>
                  </a:cubicBezTo>
                  <a:lnTo>
                    <a:pt x="2283294" y="395438"/>
                  </a:lnTo>
                  <a:cubicBezTo>
                    <a:pt x="2283294" y="428554"/>
                    <a:pt x="2256448" y="455400"/>
                    <a:pt x="2223332" y="455400"/>
                  </a:cubicBezTo>
                  <a:lnTo>
                    <a:pt x="59962" y="455400"/>
                  </a:lnTo>
                  <a:cubicBezTo>
                    <a:pt x="26846" y="455400"/>
                    <a:pt x="0" y="428554"/>
                    <a:pt x="0" y="395438"/>
                  </a:cubicBezTo>
                  <a:lnTo>
                    <a:pt x="0" y="59962"/>
                  </a:lnTo>
                  <a:cubicBezTo>
                    <a:pt x="0" y="26846"/>
                    <a:pt x="26846" y="0"/>
                    <a:pt x="59962"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4"/>
            <p:cNvSpPr txBox="1"/>
            <p:nvPr/>
          </p:nvSpPr>
          <p:spPr>
            <a:xfrm>
              <a:off x="0" y="-38100"/>
              <a:ext cx="2283294"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3" name="Google Shape;393;p24"/>
          <p:cNvSpPr/>
          <p:nvPr/>
        </p:nvSpPr>
        <p:spPr>
          <a:xfrm>
            <a:off x="2040577" y="2784367"/>
            <a:ext cx="13094713" cy="7502633"/>
          </a:xfrm>
          <a:custGeom>
            <a:rect b="b" l="l" r="r" t="t"/>
            <a:pathLst>
              <a:path extrusionOk="0" h="7502633" w="13094713">
                <a:moveTo>
                  <a:pt x="0" y="0"/>
                </a:moveTo>
                <a:lnTo>
                  <a:pt x="13094712" y="0"/>
                </a:lnTo>
                <a:lnTo>
                  <a:pt x="13094712" y="7502633"/>
                </a:lnTo>
                <a:lnTo>
                  <a:pt x="0" y="7502633"/>
                </a:lnTo>
                <a:lnTo>
                  <a:pt x="0" y="0"/>
                </a:lnTo>
                <a:close/>
              </a:path>
            </a:pathLst>
          </a:custGeom>
          <a:blipFill rotWithShape="1">
            <a:blip r:embed="rId3">
              <a:alphaModFix/>
            </a:blip>
            <a:stretch>
              <a:fillRect b="0" l="0" r="0" t="0"/>
            </a:stretch>
          </a:blipFill>
          <a:ln>
            <a:noFill/>
          </a:ln>
        </p:spPr>
      </p:sp>
      <p:sp>
        <p:nvSpPr>
          <p:cNvPr id="394" name="Google Shape;394;p24"/>
          <p:cNvSpPr txBox="1"/>
          <p:nvPr/>
        </p:nvSpPr>
        <p:spPr>
          <a:xfrm>
            <a:off x="5057467" y="953520"/>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Christmas Vacation Ideas</a:t>
            </a:r>
            <a:endParaRPr/>
          </a:p>
        </p:txBody>
      </p:sp>
      <p:grpSp>
        <p:nvGrpSpPr>
          <p:cNvPr id="395" name="Google Shape;395;p24"/>
          <p:cNvGrpSpPr/>
          <p:nvPr/>
        </p:nvGrpSpPr>
        <p:grpSpPr>
          <a:xfrm>
            <a:off x="14079805" y="5730239"/>
            <a:ext cx="3652801" cy="2382776"/>
            <a:chOff x="0" y="-192881"/>
            <a:chExt cx="4870401" cy="3177035"/>
          </a:xfrm>
        </p:grpSpPr>
        <p:grpSp>
          <p:nvGrpSpPr>
            <p:cNvPr id="396" name="Google Shape;396;p24"/>
            <p:cNvGrpSpPr/>
            <p:nvPr/>
          </p:nvGrpSpPr>
          <p:grpSpPr>
            <a:xfrm>
              <a:off x="0" y="-192881"/>
              <a:ext cx="4870401" cy="3177035"/>
              <a:chOff x="0" y="-38100"/>
              <a:chExt cx="962055" cy="627562"/>
            </a:xfrm>
          </p:grpSpPr>
          <p:sp>
            <p:nvSpPr>
              <p:cNvPr id="397" name="Google Shape;397;p24"/>
              <p:cNvSpPr/>
              <p:nvPr/>
            </p:nvSpPr>
            <p:spPr>
              <a:xfrm>
                <a:off x="0" y="0"/>
                <a:ext cx="962055" cy="589462"/>
              </a:xfrm>
              <a:custGeom>
                <a:rect b="b" l="l" r="r" t="t"/>
                <a:pathLst>
                  <a:path extrusionOk="0" h="589462" w="962055">
                    <a:moveTo>
                      <a:pt x="108092" y="0"/>
                    </a:moveTo>
                    <a:lnTo>
                      <a:pt x="853963" y="0"/>
                    </a:lnTo>
                    <a:cubicBezTo>
                      <a:pt x="882630" y="0"/>
                      <a:pt x="910124" y="11388"/>
                      <a:pt x="930395" y="31659"/>
                    </a:cubicBezTo>
                    <a:cubicBezTo>
                      <a:pt x="950666" y="51931"/>
                      <a:pt x="962055" y="79424"/>
                      <a:pt x="962055" y="108092"/>
                    </a:cubicBezTo>
                    <a:lnTo>
                      <a:pt x="962055" y="481371"/>
                    </a:lnTo>
                    <a:cubicBezTo>
                      <a:pt x="962055" y="510038"/>
                      <a:pt x="950666" y="537532"/>
                      <a:pt x="930395" y="557803"/>
                    </a:cubicBezTo>
                    <a:cubicBezTo>
                      <a:pt x="910124" y="578074"/>
                      <a:pt x="882630" y="589462"/>
                      <a:pt x="853963" y="589462"/>
                    </a:cubicBezTo>
                    <a:lnTo>
                      <a:pt x="108092" y="589462"/>
                    </a:lnTo>
                    <a:cubicBezTo>
                      <a:pt x="48394" y="589462"/>
                      <a:pt x="0" y="541068"/>
                      <a:pt x="0" y="481371"/>
                    </a:cubicBezTo>
                    <a:lnTo>
                      <a:pt x="0" y="108092"/>
                    </a:lnTo>
                    <a:cubicBezTo>
                      <a:pt x="0" y="79424"/>
                      <a:pt x="11388" y="51931"/>
                      <a:pt x="31659" y="31659"/>
                    </a:cubicBezTo>
                    <a:cubicBezTo>
                      <a:pt x="51931" y="11388"/>
                      <a:pt x="79424" y="0"/>
                      <a:pt x="108092" y="0"/>
                    </a:cubicBezTo>
                    <a:close/>
                  </a:path>
                </a:pathLst>
              </a:custGeom>
              <a:solidFill>
                <a:srgbClr val="FFFFFF"/>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4"/>
              <p:cNvSpPr txBox="1"/>
              <p:nvPr/>
            </p:nvSpPr>
            <p:spPr>
              <a:xfrm>
                <a:off x="0" y="-38100"/>
                <a:ext cx="962055" cy="6275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4"/>
            <p:cNvSpPr txBox="1"/>
            <p:nvPr/>
          </p:nvSpPr>
          <p:spPr>
            <a:xfrm>
              <a:off x="1322898" y="66700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04</a:t>
              </a:r>
              <a:endParaRPr/>
            </a:p>
          </p:txBody>
        </p:sp>
        <p:sp>
          <p:nvSpPr>
            <p:cNvPr id="400" name="Google Shape;400;p24"/>
            <p:cNvSpPr txBox="1"/>
            <p:nvPr/>
          </p:nvSpPr>
          <p:spPr>
            <a:xfrm>
              <a:off x="765262" y="148043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cxnSp>
        <p:nvCxnSpPr>
          <p:cNvPr id="401" name="Google Shape;401;p24"/>
          <p:cNvCxnSpPr/>
          <p:nvPr/>
        </p:nvCxnSpPr>
        <p:spPr>
          <a:xfrm>
            <a:off x="12538326" y="6984433"/>
            <a:ext cx="1541125" cy="19050"/>
          </a:xfrm>
          <a:prstGeom prst="straightConnector1">
            <a:avLst/>
          </a:prstGeom>
          <a:noFill/>
          <a:ln cap="flat" cmpd="sng" w="57150">
            <a:solidFill>
              <a:srgbClr val="FFFFFF"/>
            </a:solidFill>
            <a:prstDash val="solid"/>
            <a:round/>
            <a:headEnd len="lg" w="lg" type="oval"/>
            <a:tailEnd len="lg" w="lg" type="oval"/>
          </a:ln>
        </p:spPr>
      </p:cxnSp>
      <p:grpSp>
        <p:nvGrpSpPr>
          <p:cNvPr id="402" name="Google Shape;402;p24"/>
          <p:cNvGrpSpPr/>
          <p:nvPr/>
        </p:nvGrpSpPr>
        <p:grpSpPr>
          <a:xfrm>
            <a:off x="464942" y="1275584"/>
            <a:ext cx="3652801" cy="2382776"/>
            <a:chOff x="0" y="-192881"/>
            <a:chExt cx="4870401" cy="3177035"/>
          </a:xfrm>
        </p:grpSpPr>
        <p:grpSp>
          <p:nvGrpSpPr>
            <p:cNvPr id="403" name="Google Shape;403;p24"/>
            <p:cNvGrpSpPr/>
            <p:nvPr/>
          </p:nvGrpSpPr>
          <p:grpSpPr>
            <a:xfrm>
              <a:off x="0" y="-192881"/>
              <a:ext cx="4870401" cy="3177035"/>
              <a:chOff x="0" y="-38100"/>
              <a:chExt cx="962055" cy="627562"/>
            </a:xfrm>
          </p:grpSpPr>
          <p:sp>
            <p:nvSpPr>
              <p:cNvPr id="404" name="Google Shape;404;p24"/>
              <p:cNvSpPr/>
              <p:nvPr/>
            </p:nvSpPr>
            <p:spPr>
              <a:xfrm>
                <a:off x="0" y="0"/>
                <a:ext cx="962055" cy="589462"/>
              </a:xfrm>
              <a:custGeom>
                <a:rect b="b" l="l" r="r" t="t"/>
                <a:pathLst>
                  <a:path extrusionOk="0" h="589462" w="962055">
                    <a:moveTo>
                      <a:pt x="108092" y="0"/>
                    </a:moveTo>
                    <a:lnTo>
                      <a:pt x="853963" y="0"/>
                    </a:lnTo>
                    <a:cubicBezTo>
                      <a:pt x="882630" y="0"/>
                      <a:pt x="910124" y="11388"/>
                      <a:pt x="930395" y="31659"/>
                    </a:cubicBezTo>
                    <a:cubicBezTo>
                      <a:pt x="950666" y="51931"/>
                      <a:pt x="962055" y="79424"/>
                      <a:pt x="962055" y="108092"/>
                    </a:cubicBezTo>
                    <a:lnTo>
                      <a:pt x="962055" y="481371"/>
                    </a:lnTo>
                    <a:cubicBezTo>
                      <a:pt x="962055" y="510038"/>
                      <a:pt x="950666" y="537532"/>
                      <a:pt x="930395" y="557803"/>
                    </a:cubicBezTo>
                    <a:cubicBezTo>
                      <a:pt x="910124" y="578074"/>
                      <a:pt x="882630" y="589462"/>
                      <a:pt x="853963" y="589462"/>
                    </a:cubicBezTo>
                    <a:lnTo>
                      <a:pt x="108092" y="589462"/>
                    </a:lnTo>
                    <a:cubicBezTo>
                      <a:pt x="48394" y="589462"/>
                      <a:pt x="0" y="541068"/>
                      <a:pt x="0" y="481371"/>
                    </a:cubicBezTo>
                    <a:lnTo>
                      <a:pt x="0" y="108092"/>
                    </a:lnTo>
                    <a:cubicBezTo>
                      <a:pt x="0" y="79424"/>
                      <a:pt x="11388" y="51931"/>
                      <a:pt x="31659" y="31659"/>
                    </a:cubicBezTo>
                    <a:cubicBezTo>
                      <a:pt x="51931" y="11388"/>
                      <a:pt x="79424" y="0"/>
                      <a:pt x="108092" y="0"/>
                    </a:cubicBezTo>
                    <a:close/>
                  </a:path>
                </a:pathLst>
              </a:custGeom>
              <a:solidFill>
                <a:srgbClr val="FFFFFF"/>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4"/>
              <p:cNvSpPr txBox="1"/>
              <p:nvPr/>
            </p:nvSpPr>
            <p:spPr>
              <a:xfrm>
                <a:off x="0" y="-38100"/>
                <a:ext cx="962055" cy="6275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6" name="Google Shape;406;p24"/>
            <p:cNvSpPr txBox="1"/>
            <p:nvPr/>
          </p:nvSpPr>
          <p:spPr>
            <a:xfrm>
              <a:off x="1322898" y="66700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01</a:t>
              </a:r>
              <a:endParaRPr/>
            </a:p>
          </p:txBody>
        </p:sp>
        <p:sp>
          <p:nvSpPr>
            <p:cNvPr id="407" name="Google Shape;407;p24"/>
            <p:cNvSpPr txBox="1"/>
            <p:nvPr/>
          </p:nvSpPr>
          <p:spPr>
            <a:xfrm>
              <a:off x="765262" y="148043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cxnSp>
        <p:nvCxnSpPr>
          <p:cNvPr id="408" name="Google Shape;408;p24"/>
          <p:cNvCxnSpPr/>
          <p:nvPr/>
        </p:nvCxnSpPr>
        <p:spPr>
          <a:xfrm>
            <a:off x="2291342" y="3658360"/>
            <a:ext cx="1826400" cy="1805888"/>
          </a:xfrm>
          <a:prstGeom prst="straightConnector1">
            <a:avLst/>
          </a:prstGeom>
          <a:noFill/>
          <a:ln cap="flat" cmpd="sng" w="57150">
            <a:solidFill>
              <a:srgbClr val="FFFFFF"/>
            </a:solidFill>
            <a:prstDash val="solid"/>
            <a:round/>
            <a:headEnd len="lg" w="lg" type="oval"/>
            <a:tailEnd len="lg" w="lg" type="oval"/>
          </a:ln>
        </p:spPr>
      </p:cxnSp>
      <p:grpSp>
        <p:nvGrpSpPr>
          <p:cNvPr id="409" name="Google Shape;409;p24"/>
          <p:cNvGrpSpPr/>
          <p:nvPr/>
        </p:nvGrpSpPr>
        <p:grpSpPr>
          <a:xfrm>
            <a:off x="1363855" y="7092184"/>
            <a:ext cx="3652801" cy="2382776"/>
            <a:chOff x="0" y="-192881"/>
            <a:chExt cx="4870401" cy="3177035"/>
          </a:xfrm>
        </p:grpSpPr>
        <p:grpSp>
          <p:nvGrpSpPr>
            <p:cNvPr id="410" name="Google Shape;410;p24"/>
            <p:cNvGrpSpPr/>
            <p:nvPr/>
          </p:nvGrpSpPr>
          <p:grpSpPr>
            <a:xfrm>
              <a:off x="0" y="-192881"/>
              <a:ext cx="4870401" cy="3177035"/>
              <a:chOff x="0" y="-38100"/>
              <a:chExt cx="962055" cy="627562"/>
            </a:xfrm>
          </p:grpSpPr>
          <p:sp>
            <p:nvSpPr>
              <p:cNvPr id="411" name="Google Shape;411;p24"/>
              <p:cNvSpPr/>
              <p:nvPr/>
            </p:nvSpPr>
            <p:spPr>
              <a:xfrm>
                <a:off x="0" y="0"/>
                <a:ext cx="962055" cy="589462"/>
              </a:xfrm>
              <a:custGeom>
                <a:rect b="b" l="l" r="r" t="t"/>
                <a:pathLst>
                  <a:path extrusionOk="0" h="589462" w="962055">
                    <a:moveTo>
                      <a:pt x="108092" y="0"/>
                    </a:moveTo>
                    <a:lnTo>
                      <a:pt x="853963" y="0"/>
                    </a:lnTo>
                    <a:cubicBezTo>
                      <a:pt x="882630" y="0"/>
                      <a:pt x="910124" y="11388"/>
                      <a:pt x="930395" y="31659"/>
                    </a:cubicBezTo>
                    <a:cubicBezTo>
                      <a:pt x="950666" y="51931"/>
                      <a:pt x="962055" y="79424"/>
                      <a:pt x="962055" y="108092"/>
                    </a:cubicBezTo>
                    <a:lnTo>
                      <a:pt x="962055" y="481371"/>
                    </a:lnTo>
                    <a:cubicBezTo>
                      <a:pt x="962055" y="510038"/>
                      <a:pt x="950666" y="537532"/>
                      <a:pt x="930395" y="557803"/>
                    </a:cubicBezTo>
                    <a:cubicBezTo>
                      <a:pt x="910124" y="578074"/>
                      <a:pt x="882630" y="589462"/>
                      <a:pt x="853963" y="589462"/>
                    </a:cubicBezTo>
                    <a:lnTo>
                      <a:pt x="108092" y="589462"/>
                    </a:lnTo>
                    <a:cubicBezTo>
                      <a:pt x="48394" y="589462"/>
                      <a:pt x="0" y="541068"/>
                      <a:pt x="0" y="481371"/>
                    </a:cubicBezTo>
                    <a:lnTo>
                      <a:pt x="0" y="108092"/>
                    </a:lnTo>
                    <a:cubicBezTo>
                      <a:pt x="0" y="79424"/>
                      <a:pt x="11388" y="51931"/>
                      <a:pt x="31659" y="31659"/>
                    </a:cubicBezTo>
                    <a:cubicBezTo>
                      <a:pt x="51931" y="11388"/>
                      <a:pt x="79424" y="0"/>
                      <a:pt x="108092" y="0"/>
                    </a:cubicBezTo>
                    <a:close/>
                  </a:path>
                </a:pathLst>
              </a:custGeom>
              <a:solidFill>
                <a:srgbClr val="FFFFFF"/>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4"/>
              <p:cNvSpPr txBox="1"/>
              <p:nvPr/>
            </p:nvSpPr>
            <p:spPr>
              <a:xfrm>
                <a:off x="0" y="-38100"/>
                <a:ext cx="962055" cy="6275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4"/>
            <p:cNvSpPr txBox="1"/>
            <p:nvPr/>
          </p:nvSpPr>
          <p:spPr>
            <a:xfrm>
              <a:off x="1322898" y="66700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02</a:t>
              </a:r>
              <a:endParaRPr/>
            </a:p>
          </p:txBody>
        </p:sp>
        <p:sp>
          <p:nvSpPr>
            <p:cNvPr id="414" name="Google Shape;414;p24"/>
            <p:cNvSpPr txBox="1"/>
            <p:nvPr/>
          </p:nvSpPr>
          <p:spPr>
            <a:xfrm>
              <a:off x="765262" y="148043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cxnSp>
        <p:nvCxnSpPr>
          <p:cNvPr id="415" name="Google Shape;415;p24"/>
          <p:cNvCxnSpPr/>
          <p:nvPr/>
        </p:nvCxnSpPr>
        <p:spPr>
          <a:xfrm>
            <a:off x="3190255" y="6573781"/>
            <a:ext cx="2423688" cy="663064"/>
          </a:xfrm>
          <a:prstGeom prst="straightConnector1">
            <a:avLst/>
          </a:prstGeom>
          <a:noFill/>
          <a:ln cap="flat" cmpd="sng" w="57150">
            <a:solidFill>
              <a:srgbClr val="FFFFFF"/>
            </a:solidFill>
            <a:prstDash val="solid"/>
            <a:round/>
            <a:headEnd len="lg" w="lg" type="oval"/>
            <a:tailEnd len="lg" w="lg" type="oval"/>
          </a:ln>
        </p:spPr>
      </p:cxnSp>
      <p:grpSp>
        <p:nvGrpSpPr>
          <p:cNvPr id="416" name="Google Shape;416;p24"/>
          <p:cNvGrpSpPr/>
          <p:nvPr/>
        </p:nvGrpSpPr>
        <p:grpSpPr>
          <a:xfrm>
            <a:off x="13606499" y="1799459"/>
            <a:ext cx="3652801" cy="2382776"/>
            <a:chOff x="0" y="-192881"/>
            <a:chExt cx="4870401" cy="3177035"/>
          </a:xfrm>
        </p:grpSpPr>
        <p:grpSp>
          <p:nvGrpSpPr>
            <p:cNvPr id="417" name="Google Shape;417;p24"/>
            <p:cNvGrpSpPr/>
            <p:nvPr/>
          </p:nvGrpSpPr>
          <p:grpSpPr>
            <a:xfrm>
              <a:off x="0" y="-192881"/>
              <a:ext cx="4870401" cy="3177035"/>
              <a:chOff x="0" y="-38100"/>
              <a:chExt cx="962055" cy="627562"/>
            </a:xfrm>
          </p:grpSpPr>
          <p:sp>
            <p:nvSpPr>
              <p:cNvPr id="418" name="Google Shape;418;p24"/>
              <p:cNvSpPr/>
              <p:nvPr/>
            </p:nvSpPr>
            <p:spPr>
              <a:xfrm>
                <a:off x="0" y="0"/>
                <a:ext cx="962055" cy="589462"/>
              </a:xfrm>
              <a:custGeom>
                <a:rect b="b" l="l" r="r" t="t"/>
                <a:pathLst>
                  <a:path extrusionOk="0" h="589462" w="962055">
                    <a:moveTo>
                      <a:pt x="108092" y="0"/>
                    </a:moveTo>
                    <a:lnTo>
                      <a:pt x="853963" y="0"/>
                    </a:lnTo>
                    <a:cubicBezTo>
                      <a:pt x="882630" y="0"/>
                      <a:pt x="910124" y="11388"/>
                      <a:pt x="930395" y="31659"/>
                    </a:cubicBezTo>
                    <a:cubicBezTo>
                      <a:pt x="950666" y="51931"/>
                      <a:pt x="962055" y="79424"/>
                      <a:pt x="962055" y="108092"/>
                    </a:cubicBezTo>
                    <a:lnTo>
                      <a:pt x="962055" y="481371"/>
                    </a:lnTo>
                    <a:cubicBezTo>
                      <a:pt x="962055" y="510038"/>
                      <a:pt x="950666" y="537532"/>
                      <a:pt x="930395" y="557803"/>
                    </a:cubicBezTo>
                    <a:cubicBezTo>
                      <a:pt x="910124" y="578074"/>
                      <a:pt x="882630" y="589462"/>
                      <a:pt x="853963" y="589462"/>
                    </a:cubicBezTo>
                    <a:lnTo>
                      <a:pt x="108092" y="589462"/>
                    </a:lnTo>
                    <a:cubicBezTo>
                      <a:pt x="48394" y="589462"/>
                      <a:pt x="0" y="541068"/>
                      <a:pt x="0" y="481371"/>
                    </a:cubicBezTo>
                    <a:lnTo>
                      <a:pt x="0" y="108092"/>
                    </a:lnTo>
                    <a:cubicBezTo>
                      <a:pt x="0" y="79424"/>
                      <a:pt x="11388" y="51931"/>
                      <a:pt x="31659" y="31659"/>
                    </a:cubicBezTo>
                    <a:cubicBezTo>
                      <a:pt x="51931" y="11388"/>
                      <a:pt x="79424" y="0"/>
                      <a:pt x="108092" y="0"/>
                    </a:cubicBezTo>
                    <a:close/>
                  </a:path>
                </a:pathLst>
              </a:custGeom>
              <a:solidFill>
                <a:srgbClr val="FFFFFF"/>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txBox="1"/>
              <p:nvPr/>
            </p:nvSpPr>
            <p:spPr>
              <a:xfrm>
                <a:off x="0" y="-38100"/>
                <a:ext cx="962055" cy="6275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4"/>
            <p:cNvSpPr txBox="1"/>
            <p:nvPr/>
          </p:nvSpPr>
          <p:spPr>
            <a:xfrm>
              <a:off x="1322898" y="66700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03</a:t>
              </a:r>
              <a:endParaRPr/>
            </a:p>
          </p:txBody>
        </p:sp>
        <p:sp>
          <p:nvSpPr>
            <p:cNvPr id="421" name="Google Shape;421;p24"/>
            <p:cNvSpPr txBox="1"/>
            <p:nvPr/>
          </p:nvSpPr>
          <p:spPr>
            <a:xfrm>
              <a:off x="765262" y="148043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cxnSp>
        <p:nvCxnSpPr>
          <p:cNvPr id="422" name="Google Shape;422;p24"/>
          <p:cNvCxnSpPr/>
          <p:nvPr/>
        </p:nvCxnSpPr>
        <p:spPr>
          <a:xfrm flipH="1" rot="10800000">
            <a:off x="11656933" y="4182235"/>
            <a:ext cx="2637647" cy="961265"/>
          </a:xfrm>
          <a:prstGeom prst="straightConnector1">
            <a:avLst/>
          </a:prstGeom>
          <a:noFill/>
          <a:ln cap="flat" cmpd="sng" w="57150">
            <a:solidFill>
              <a:srgbClr val="FFFFFF"/>
            </a:solidFill>
            <a:prstDash val="solid"/>
            <a:round/>
            <a:headEnd len="lg" w="lg" type="oval"/>
            <a:tailEnd len="lg" w="lg" type="oval"/>
          </a:ln>
        </p:spPr>
      </p:cxnSp>
      <p:sp>
        <p:nvSpPr>
          <p:cNvPr id="423" name="Google Shape;423;p24"/>
          <p:cNvSpPr/>
          <p:nvPr/>
        </p:nvSpPr>
        <p:spPr>
          <a:xfrm flipH="1" rot="1127668">
            <a:off x="5946783" y="7208772"/>
            <a:ext cx="1750637" cy="1091276"/>
          </a:xfrm>
          <a:custGeom>
            <a:rect b="b" l="l" r="r" t="t"/>
            <a:pathLst>
              <a:path extrusionOk="0" h="1091276" w="1750637">
                <a:moveTo>
                  <a:pt x="1750637" y="0"/>
                </a:moveTo>
                <a:lnTo>
                  <a:pt x="0" y="0"/>
                </a:lnTo>
                <a:lnTo>
                  <a:pt x="0" y="1091276"/>
                </a:lnTo>
                <a:lnTo>
                  <a:pt x="1750637" y="1091276"/>
                </a:lnTo>
                <a:lnTo>
                  <a:pt x="1750637" y="0"/>
                </a:lnTo>
                <a:close/>
              </a:path>
            </a:pathLst>
          </a:custGeom>
          <a:blipFill rotWithShape="1">
            <a:blip r:embed="rId4">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427" name="Shape 427"/>
        <p:cNvGrpSpPr/>
        <p:nvPr/>
      </p:nvGrpSpPr>
      <p:grpSpPr>
        <a:xfrm>
          <a:off x="0" y="0"/>
          <a:ext cx="0" cy="0"/>
          <a:chOff x="0" y="0"/>
          <a:chExt cx="0" cy="0"/>
        </a:xfrm>
      </p:grpSpPr>
      <p:pic>
        <p:nvPicPr>
          <p:cNvPr id="428" name="Google Shape;428;p25"/>
          <p:cNvPicPr preferRelativeResize="0"/>
          <p:nvPr/>
        </p:nvPicPr>
        <p:blipFill rotWithShape="1">
          <a:blip r:embed="rId3">
            <a:alphaModFix/>
          </a:blip>
          <a:srcRect b="33472" l="0" r="0" t="29027"/>
          <a:stretch/>
        </p:blipFill>
        <p:spPr>
          <a:xfrm>
            <a:off x="0" y="0"/>
            <a:ext cx="18288000" cy="10287000"/>
          </a:xfrm>
          <a:prstGeom prst="rect">
            <a:avLst/>
          </a:prstGeom>
          <a:noFill/>
          <a:ln>
            <a:noFill/>
          </a:ln>
        </p:spPr>
      </p:pic>
      <p:grpSp>
        <p:nvGrpSpPr>
          <p:cNvPr id="429" name="Google Shape;429;p25"/>
          <p:cNvGrpSpPr/>
          <p:nvPr/>
        </p:nvGrpSpPr>
        <p:grpSpPr>
          <a:xfrm>
            <a:off x="5333157" y="6894293"/>
            <a:ext cx="7621686" cy="2664956"/>
            <a:chOff x="0" y="-38100"/>
            <a:chExt cx="2246418" cy="785470"/>
          </a:xfrm>
        </p:grpSpPr>
        <p:sp>
          <p:nvSpPr>
            <p:cNvPr id="430" name="Google Shape;430;p25"/>
            <p:cNvSpPr/>
            <p:nvPr/>
          </p:nvSpPr>
          <p:spPr>
            <a:xfrm>
              <a:off x="0" y="0"/>
              <a:ext cx="2246418" cy="747370"/>
            </a:xfrm>
            <a:custGeom>
              <a:rect b="b" l="l" r="r" t="t"/>
              <a:pathLst>
                <a:path extrusionOk="0" h="747370" w="2246418">
                  <a:moveTo>
                    <a:pt x="60947" y="0"/>
                  </a:moveTo>
                  <a:lnTo>
                    <a:pt x="2185471" y="0"/>
                  </a:lnTo>
                  <a:cubicBezTo>
                    <a:pt x="2219131" y="0"/>
                    <a:pt x="2246418" y="27287"/>
                    <a:pt x="2246418" y="60947"/>
                  </a:cubicBezTo>
                  <a:lnTo>
                    <a:pt x="2246418" y="686424"/>
                  </a:lnTo>
                  <a:cubicBezTo>
                    <a:pt x="2246418" y="702588"/>
                    <a:pt x="2239997" y="718090"/>
                    <a:pt x="2228567" y="729519"/>
                  </a:cubicBezTo>
                  <a:cubicBezTo>
                    <a:pt x="2217137" y="740949"/>
                    <a:pt x="2201635" y="747370"/>
                    <a:pt x="2185471" y="747370"/>
                  </a:cubicBezTo>
                  <a:lnTo>
                    <a:pt x="60947" y="747370"/>
                  </a:lnTo>
                  <a:cubicBezTo>
                    <a:pt x="27287" y="747370"/>
                    <a:pt x="0" y="720083"/>
                    <a:pt x="0" y="686424"/>
                  </a:cubicBezTo>
                  <a:lnTo>
                    <a:pt x="0" y="60947"/>
                  </a:lnTo>
                  <a:cubicBezTo>
                    <a:pt x="0" y="27287"/>
                    <a:pt x="27287" y="0"/>
                    <a:pt x="6094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5"/>
            <p:cNvSpPr txBox="1"/>
            <p:nvPr/>
          </p:nvSpPr>
          <p:spPr>
            <a:xfrm>
              <a:off x="0" y="-38100"/>
              <a:ext cx="2246418" cy="78547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5"/>
          <p:cNvSpPr txBox="1"/>
          <p:nvPr/>
        </p:nvSpPr>
        <p:spPr>
          <a:xfrm>
            <a:off x="5463867" y="7300804"/>
            <a:ext cx="7360266" cy="19621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a picture is worth a thousand words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436" name="Shape 436"/>
        <p:cNvGrpSpPr/>
        <p:nvPr/>
      </p:nvGrpSpPr>
      <p:grpSpPr>
        <a:xfrm>
          <a:off x="0" y="0"/>
          <a:ext cx="0" cy="0"/>
          <a:chOff x="0" y="0"/>
          <a:chExt cx="0" cy="0"/>
        </a:xfrm>
      </p:grpSpPr>
      <p:grpSp>
        <p:nvGrpSpPr>
          <p:cNvPr id="437" name="Google Shape;437;p26"/>
          <p:cNvGrpSpPr/>
          <p:nvPr/>
        </p:nvGrpSpPr>
        <p:grpSpPr>
          <a:xfrm>
            <a:off x="6285336" y="543834"/>
            <a:ext cx="5717328" cy="1674356"/>
            <a:chOff x="0" y="-38100"/>
            <a:chExt cx="1685127" cy="493500"/>
          </a:xfrm>
        </p:grpSpPr>
        <p:sp>
          <p:nvSpPr>
            <p:cNvPr id="438" name="Google Shape;438;p26"/>
            <p:cNvSpPr/>
            <p:nvPr/>
          </p:nvSpPr>
          <p:spPr>
            <a:xfrm>
              <a:off x="0" y="0"/>
              <a:ext cx="1685127" cy="455400"/>
            </a:xfrm>
            <a:custGeom>
              <a:rect b="b" l="l" r="r" t="t"/>
              <a:pathLst>
                <a:path extrusionOk="0" h="455400" w="1685127">
                  <a:moveTo>
                    <a:pt x="81247" y="0"/>
                  </a:moveTo>
                  <a:lnTo>
                    <a:pt x="1603880" y="0"/>
                  </a:lnTo>
                  <a:cubicBezTo>
                    <a:pt x="1625428" y="0"/>
                    <a:pt x="1646093" y="8560"/>
                    <a:pt x="1661330" y="23797"/>
                  </a:cubicBezTo>
                  <a:cubicBezTo>
                    <a:pt x="1676567" y="39033"/>
                    <a:pt x="1685127" y="59699"/>
                    <a:pt x="1685127" y="81247"/>
                  </a:cubicBezTo>
                  <a:lnTo>
                    <a:pt x="1685127" y="374153"/>
                  </a:lnTo>
                  <a:cubicBezTo>
                    <a:pt x="1685127" y="419025"/>
                    <a:pt x="1648751" y="455400"/>
                    <a:pt x="1603880" y="455400"/>
                  </a:cubicBezTo>
                  <a:lnTo>
                    <a:pt x="81247" y="455400"/>
                  </a:lnTo>
                  <a:cubicBezTo>
                    <a:pt x="59699" y="455400"/>
                    <a:pt x="39033" y="446840"/>
                    <a:pt x="23797" y="431604"/>
                  </a:cubicBezTo>
                  <a:cubicBezTo>
                    <a:pt x="8560" y="416367"/>
                    <a:pt x="0" y="395701"/>
                    <a:pt x="0" y="374153"/>
                  </a:cubicBezTo>
                  <a:lnTo>
                    <a:pt x="0" y="81247"/>
                  </a:lnTo>
                  <a:cubicBezTo>
                    <a:pt x="0" y="59699"/>
                    <a:pt x="8560" y="39033"/>
                    <a:pt x="23797" y="23797"/>
                  </a:cubicBezTo>
                  <a:cubicBezTo>
                    <a:pt x="39033" y="8560"/>
                    <a:pt x="59699" y="0"/>
                    <a:pt x="81247"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6"/>
            <p:cNvSpPr txBox="1"/>
            <p:nvPr/>
          </p:nvSpPr>
          <p:spPr>
            <a:xfrm>
              <a:off x="0" y="-38100"/>
              <a:ext cx="1685127"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6"/>
          <p:cNvSpPr txBox="1"/>
          <p:nvPr/>
        </p:nvSpPr>
        <p:spPr>
          <a:xfrm>
            <a:off x="5057467" y="988445"/>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Family Wish List</a:t>
            </a:r>
            <a:endParaRPr/>
          </a:p>
        </p:txBody>
      </p:sp>
      <p:cxnSp>
        <p:nvCxnSpPr>
          <p:cNvPr id="441" name="Google Shape;441;p26"/>
          <p:cNvCxnSpPr/>
          <p:nvPr/>
        </p:nvCxnSpPr>
        <p:spPr>
          <a:xfrm>
            <a:off x="1028700" y="5935494"/>
            <a:ext cx="16202061" cy="0"/>
          </a:xfrm>
          <a:prstGeom prst="straightConnector1">
            <a:avLst/>
          </a:prstGeom>
          <a:noFill/>
          <a:ln cap="flat" cmpd="sng" w="38100">
            <a:solidFill>
              <a:srgbClr val="49767E"/>
            </a:solidFill>
            <a:prstDash val="solid"/>
            <a:round/>
            <a:headEnd len="sm" w="sm" type="none"/>
            <a:tailEnd len="sm" w="sm" type="none"/>
          </a:ln>
        </p:spPr>
      </p:cxnSp>
      <p:grpSp>
        <p:nvGrpSpPr>
          <p:cNvPr id="442" name="Google Shape;442;p26"/>
          <p:cNvGrpSpPr/>
          <p:nvPr/>
        </p:nvGrpSpPr>
        <p:grpSpPr>
          <a:xfrm>
            <a:off x="5706035" y="3157744"/>
            <a:ext cx="1811706" cy="924704"/>
            <a:chOff x="0" y="-126769"/>
            <a:chExt cx="2415607" cy="1232939"/>
          </a:xfrm>
        </p:grpSpPr>
        <p:grpSp>
          <p:nvGrpSpPr>
            <p:cNvPr id="443" name="Google Shape;443;p26"/>
            <p:cNvGrpSpPr/>
            <p:nvPr/>
          </p:nvGrpSpPr>
          <p:grpSpPr>
            <a:xfrm>
              <a:off x="0" y="-126769"/>
              <a:ext cx="2415607" cy="1232939"/>
              <a:chOff x="0" y="-38100"/>
              <a:chExt cx="726001" cy="370555"/>
            </a:xfrm>
          </p:grpSpPr>
          <p:sp>
            <p:nvSpPr>
              <p:cNvPr id="444" name="Google Shape;444;p26"/>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6"/>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26"/>
            <p:cNvSpPr txBox="1"/>
            <p:nvPr/>
          </p:nvSpPr>
          <p:spPr>
            <a:xfrm>
              <a:off x="102962" y="235122"/>
              <a:ext cx="220968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FFFF"/>
                  </a:solidFill>
                  <a:latin typeface="Roboto"/>
                  <a:ea typeface="Roboto"/>
                  <a:cs typeface="Roboto"/>
                  <a:sym typeface="Roboto"/>
                </a:rPr>
                <a:t>DAD</a:t>
              </a:r>
              <a:endParaRPr/>
            </a:p>
          </p:txBody>
        </p:sp>
      </p:grpSp>
      <p:cxnSp>
        <p:nvCxnSpPr>
          <p:cNvPr id="447" name="Google Shape;447;p26"/>
          <p:cNvCxnSpPr/>
          <p:nvPr/>
        </p:nvCxnSpPr>
        <p:spPr>
          <a:xfrm>
            <a:off x="1042970" y="4376851"/>
            <a:ext cx="16202061" cy="0"/>
          </a:xfrm>
          <a:prstGeom prst="straightConnector1">
            <a:avLst/>
          </a:prstGeom>
          <a:noFill/>
          <a:ln cap="flat" cmpd="sng" w="38100">
            <a:solidFill>
              <a:srgbClr val="49767E"/>
            </a:solidFill>
            <a:prstDash val="solid"/>
            <a:round/>
            <a:headEnd len="sm" w="sm" type="none"/>
            <a:tailEnd len="sm" w="sm" type="none"/>
          </a:ln>
        </p:spPr>
      </p:cxnSp>
      <p:grpSp>
        <p:nvGrpSpPr>
          <p:cNvPr id="448" name="Google Shape;448;p26"/>
          <p:cNvGrpSpPr/>
          <p:nvPr/>
        </p:nvGrpSpPr>
        <p:grpSpPr>
          <a:xfrm>
            <a:off x="8835989" y="3157744"/>
            <a:ext cx="1811706" cy="924704"/>
            <a:chOff x="0" y="-126769"/>
            <a:chExt cx="2415607" cy="1232939"/>
          </a:xfrm>
        </p:grpSpPr>
        <p:grpSp>
          <p:nvGrpSpPr>
            <p:cNvPr id="449" name="Google Shape;449;p26"/>
            <p:cNvGrpSpPr/>
            <p:nvPr/>
          </p:nvGrpSpPr>
          <p:grpSpPr>
            <a:xfrm>
              <a:off x="0" y="-126769"/>
              <a:ext cx="2415607" cy="1232939"/>
              <a:chOff x="0" y="-38100"/>
              <a:chExt cx="726001" cy="370555"/>
            </a:xfrm>
          </p:grpSpPr>
          <p:sp>
            <p:nvSpPr>
              <p:cNvPr id="450" name="Google Shape;450;p26"/>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6"/>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26"/>
            <p:cNvSpPr txBox="1"/>
            <p:nvPr/>
          </p:nvSpPr>
          <p:spPr>
            <a:xfrm>
              <a:off x="102962" y="235122"/>
              <a:ext cx="220968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FFFF"/>
                  </a:solidFill>
                  <a:latin typeface="Roboto"/>
                  <a:ea typeface="Roboto"/>
                  <a:cs typeface="Roboto"/>
                  <a:sym typeface="Roboto"/>
                </a:rPr>
                <a:t>MOM</a:t>
              </a:r>
              <a:endParaRPr/>
            </a:p>
          </p:txBody>
        </p:sp>
      </p:grpSp>
      <p:grpSp>
        <p:nvGrpSpPr>
          <p:cNvPr id="453" name="Google Shape;453;p26"/>
          <p:cNvGrpSpPr/>
          <p:nvPr/>
        </p:nvGrpSpPr>
        <p:grpSpPr>
          <a:xfrm>
            <a:off x="11965943" y="3157744"/>
            <a:ext cx="1811706" cy="924704"/>
            <a:chOff x="0" y="-126769"/>
            <a:chExt cx="2415607" cy="1232939"/>
          </a:xfrm>
        </p:grpSpPr>
        <p:grpSp>
          <p:nvGrpSpPr>
            <p:cNvPr id="454" name="Google Shape;454;p26"/>
            <p:cNvGrpSpPr/>
            <p:nvPr/>
          </p:nvGrpSpPr>
          <p:grpSpPr>
            <a:xfrm>
              <a:off x="0" y="-126769"/>
              <a:ext cx="2415607" cy="1232939"/>
              <a:chOff x="0" y="-38100"/>
              <a:chExt cx="726001" cy="370555"/>
            </a:xfrm>
          </p:grpSpPr>
          <p:sp>
            <p:nvSpPr>
              <p:cNvPr id="455" name="Google Shape;455;p26"/>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6"/>
            <p:cNvSpPr txBox="1"/>
            <p:nvPr/>
          </p:nvSpPr>
          <p:spPr>
            <a:xfrm>
              <a:off x="102962" y="235122"/>
              <a:ext cx="220968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FFFF"/>
                  </a:solidFill>
                  <a:latin typeface="Roboto"/>
                  <a:ea typeface="Roboto"/>
                  <a:cs typeface="Roboto"/>
                  <a:sym typeface="Roboto"/>
                </a:rPr>
                <a:t>SIBLING</a:t>
              </a:r>
              <a:endParaRPr/>
            </a:p>
          </p:txBody>
        </p:sp>
      </p:grpSp>
      <p:grpSp>
        <p:nvGrpSpPr>
          <p:cNvPr id="458" name="Google Shape;458;p26"/>
          <p:cNvGrpSpPr/>
          <p:nvPr/>
        </p:nvGrpSpPr>
        <p:grpSpPr>
          <a:xfrm>
            <a:off x="15095896" y="3157744"/>
            <a:ext cx="1811706" cy="924704"/>
            <a:chOff x="0" y="-126769"/>
            <a:chExt cx="2415607" cy="1232939"/>
          </a:xfrm>
        </p:grpSpPr>
        <p:grpSp>
          <p:nvGrpSpPr>
            <p:cNvPr id="459" name="Google Shape;459;p26"/>
            <p:cNvGrpSpPr/>
            <p:nvPr/>
          </p:nvGrpSpPr>
          <p:grpSpPr>
            <a:xfrm>
              <a:off x="0" y="-126769"/>
              <a:ext cx="2415607" cy="1232939"/>
              <a:chOff x="0" y="-38100"/>
              <a:chExt cx="726001" cy="370555"/>
            </a:xfrm>
          </p:grpSpPr>
          <p:sp>
            <p:nvSpPr>
              <p:cNvPr id="460" name="Google Shape;460;p26"/>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6"/>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2" name="Google Shape;462;p26"/>
            <p:cNvSpPr txBox="1"/>
            <p:nvPr/>
          </p:nvSpPr>
          <p:spPr>
            <a:xfrm>
              <a:off x="102962" y="235122"/>
              <a:ext cx="220968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FFFFFF"/>
                  </a:solidFill>
                  <a:latin typeface="Roboto"/>
                  <a:ea typeface="Roboto"/>
                  <a:cs typeface="Roboto"/>
                  <a:sym typeface="Roboto"/>
                </a:rPr>
                <a:t>ME</a:t>
              </a:r>
              <a:endParaRPr/>
            </a:p>
          </p:txBody>
        </p:sp>
      </p:grpSp>
      <p:sp>
        <p:nvSpPr>
          <p:cNvPr id="463" name="Google Shape;463;p26"/>
          <p:cNvSpPr txBox="1"/>
          <p:nvPr/>
        </p:nvSpPr>
        <p:spPr>
          <a:xfrm>
            <a:off x="5416980" y="4529427"/>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64" name="Google Shape;464;p26"/>
          <p:cNvSpPr txBox="1"/>
          <p:nvPr/>
        </p:nvSpPr>
        <p:spPr>
          <a:xfrm>
            <a:off x="2228812" y="4975021"/>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LIST 01</a:t>
            </a:r>
            <a:endParaRPr/>
          </a:p>
        </p:txBody>
      </p:sp>
      <p:sp>
        <p:nvSpPr>
          <p:cNvPr id="465" name="Google Shape;465;p26"/>
          <p:cNvSpPr txBox="1"/>
          <p:nvPr/>
        </p:nvSpPr>
        <p:spPr>
          <a:xfrm>
            <a:off x="8456027" y="4576876"/>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66" name="Google Shape;466;p26"/>
          <p:cNvSpPr txBox="1"/>
          <p:nvPr/>
        </p:nvSpPr>
        <p:spPr>
          <a:xfrm>
            <a:off x="11508249" y="4576876"/>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67" name="Google Shape;467;p26"/>
          <p:cNvSpPr txBox="1"/>
          <p:nvPr/>
        </p:nvSpPr>
        <p:spPr>
          <a:xfrm>
            <a:off x="14806842" y="4577229"/>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cxnSp>
        <p:nvCxnSpPr>
          <p:cNvPr id="468" name="Google Shape;468;p26"/>
          <p:cNvCxnSpPr/>
          <p:nvPr/>
        </p:nvCxnSpPr>
        <p:spPr>
          <a:xfrm>
            <a:off x="1042970" y="7598911"/>
            <a:ext cx="16202061" cy="0"/>
          </a:xfrm>
          <a:prstGeom prst="straightConnector1">
            <a:avLst/>
          </a:prstGeom>
          <a:noFill/>
          <a:ln cap="flat" cmpd="sng" w="38100">
            <a:solidFill>
              <a:srgbClr val="49767E"/>
            </a:solidFill>
            <a:prstDash val="solid"/>
            <a:round/>
            <a:headEnd len="sm" w="sm" type="none"/>
            <a:tailEnd len="sm" w="sm" type="none"/>
          </a:ln>
        </p:spPr>
      </p:cxnSp>
      <p:sp>
        <p:nvSpPr>
          <p:cNvPr id="469" name="Google Shape;469;p26"/>
          <p:cNvSpPr txBox="1"/>
          <p:nvPr/>
        </p:nvSpPr>
        <p:spPr>
          <a:xfrm>
            <a:off x="5416980" y="6240294"/>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0" name="Google Shape;470;p26"/>
          <p:cNvSpPr txBox="1"/>
          <p:nvPr/>
        </p:nvSpPr>
        <p:spPr>
          <a:xfrm>
            <a:off x="2243081" y="6638439"/>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LIST 02</a:t>
            </a:r>
            <a:endParaRPr/>
          </a:p>
        </p:txBody>
      </p:sp>
      <p:sp>
        <p:nvSpPr>
          <p:cNvPr id="471" name="Google Shape;471;p26"/>
          <p:cNvSpPr txBox="1"/>
          <p:nvPr/>
        </p:nvSpPr>
        <p:spPr>
          <a:xfrm>
            <a:off x="8456027" y="6240294"/>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2" name="Google Shape;472;p26"/>
          <p:cNvSpPr txBox="1"/>
          <p:nvPr/>
        </p:nvSpPr>
        <p:spPr>
          <a:xfrm>
            <a:off x="11522519" y="6240294"/>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3" name="Google Shape;473;p26"/>
          <p:cNvSpPr txBox="1"/>
          <p:nvPr/>
        </p:nvSpPr>
        <p:spPr>
          <a:xfrm>
            <a:off x="14806842" y="6240294"/>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cxnSp>
        <p:nvCxnSpPr>
          <p:cNvPr id="474" name="Google Shape;474;p26"/>
          <p:cNvCxnSpPr/>
          <p:nvPr/>
        </p:nvCxnSpPr>
        <p:spPr>
          <a:xfrm>
            <a:off x="994596" y="9239250"/>
            <a:ext cx="16202061" cy="0"/>
          </a:xfrm>
          <a:prstGeom prst="straightConnector1">
            <a:avLst/>
          </a:prstGeom>
          <a:noFill/>
          <a:ln cap="flat" cmpd="sng" w="38100">
            <a:solidFill>
              <a:srgbClr val="49767E"/>
            </a:solidFill>
            <a:prstDash val="solid"/>
            <a:round/>
            <a:headEnd len="sm" w="sm" type="none"/>
            <a:tailEnd len="sm" w="sm" type="none"/>
          </a:ln>
        </p:spPr>
      </p:cxnSp>
      <p:sp>
        <p:nvSpPr>
          <p:cNvPr id="475" name="Google Shape;475;p26"/>
          <p:cNvSpPr txBox="1"/>
          <p:nvPr/>
        </p:nvSpPr>
        <p:spPr>
          <a:xfrm>
            <a:off x="5368607" y="7880633"/>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6" name="Google Shape;476;p26"/>
          <p:cNvSpPr txBox="1"/>
          <p:nvPr/>
        </p:nvSpPr>
        <p:spPr>
          <a:xfrm>
            <a:off x="2194708" y="8278778"/>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LIST 03</a:t>
            </a:r>
            <a:endParaRPr/>
          </a:p>
        </p:txBody>
      </p:sp>
      <p:sp>
        <p:nvSpPr>
          <p:cNvPr id="477" name="Google Shape;477;p26"/>
          <p:cNvSpPr txBox="1"/>
          <p:nvPr/>
        </p:nvSpPr>
        <p:spPr>
          <a:xfrm>
            <a:off x="8407653" y="7880633"/>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8" name="Google Shape;478;p26"/>
          <p:cNvSpPr txBox="1"/>
          <p:nvPr/>
        </p:nvSpPr>
        <p:spPr>
          <a:xfrm>
            <a:off x="11474145" y="7880633"/>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79" name="Google Shape;479;p26"/>
          <p:cNvSpPr txBox="1"/>
          <p:nvPr/>
        </p:nvSpPr>
        <p:spPr>
          <a:xfrm>
            <a:off x="14758468" y="7880633"/>
            <a:ext cx="2389815" cy="1186815"/>
          </a:xfrm>
          <a:prstGeom prst="rect">
            <a:avLst/>
          </a:prstGeom>
          <a:noFill/>
          <a:ln>
            <a:noFill/>
          </a:ln>
        </p:spPr>
        <p:txBody>
          <a:bodyPr anchorCtr="0" anchor="t" bIns="0" lIns="0" spcFirstLastPara="1" rIns="0" wrap="square" tIns="0">
            <a:spAutoFit/>
          </a:bodyPr>
          <a:lstStyle/>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50000"/>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480" name="Google Shape;480;p26"/>
          <p:cNvSpPr/>
          <p:nvPr/>
        </p:nvSpPr>
        <p:spPr>
          <a:xfrm>
            <a:off x="2349777" y="374157"/>
            <a:ext cx="3145777" cy="2335740"/>
          </a:xfrm>
          <a:custGeom>
            <a:rect b="b" l="l" r="r" t="t"/>
            <a:pathLst>
              <a:path extrusionOk="0" h="2335740" w="3145777">
                <a:moveTo>
                  <a:pt x="0" y="0"/>
                </a:moveTo>
                <a:lnTo>
                  <a:pt x="3145777" y="0"/>
                </a:lnTo>
                <a:lnTo>
                  <a:pt x="3145777" y="2335739"/>
                </a:lnTo>
                <a:lnTo>
                  <a:pt x="0" y="2335739"/>
                </a:lnTo>
                <a:lnTo>
                  <a:pt x="0" y="0"/>
                </a:lnTo>
                <a:close/>
              </a:path>
            </a:pathLst>
          </a:custGeom>
          <a:blipFill rotWithShape="1">
            <a:blip r:embed="rId3">
              <a:alphaModFix/>
            </a:blip>
            <a:stretch>
              <a:fillRect b="0" l="0" r="0" t="0"/>
            </a:stretch>
          </a:blipFill>
          <a:ln>
            <a:noFill/>
          </a:ln>
        </p:spPr>
      </p:sp>
      <p:sp>
        <p:nvSpPr>
          <p:cNvPr id="481" name="Google Shape;481;p26"/>
          <p:cNvSpPr/>
          <p:nvPr/>
        </p:nvSpPr>
        <p:spPr>
          <a:xfrm>
            <a:off x="13185579" y="374157"/>
            <a:ext cx="3145777" cy="2335740"/>
          </a:xfrm>
          <a:custGeom>
            <a:rect b="b" l="l" r="r" t="t"/>
            <a:pathLst>
              <a:path extrusionOk="0" h="2335740" w="3145777">
                <a:moveTo>
                  <a:pt x="0" y="0"/>
                </a:moveTo>
                <a:lnTo>
                  <a:pt x="3145778" y="0"/>
                </a:lnTo>
                <a:lnTo>
                  <a:pt x="3145778" y="2335739"/>
                </a:lnTo>
                <a:lnTo>
                  <a:pt x="0" y="233573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485" name="Shape 485"/>
        <p:cNvGrpSpPr/>
        <p:nvPr/>
      </p:nvGrpSpPr>
      <p:grpSpPr>
        <a:xfrm>
          <a:off x="0" y="0"/>
          <a:ext cx="0" cy="0"/>
          <a:chOff x="0" y="0"/>
          <a:chExt cx="0" cy="0"/>
        </a:xfrm>
      </p:grpSpPr>
      <p:pic>
        <p:nvPicPr>
          <p:cNvPr id="486" name="Google Shape;486;p27"/>
          <p:cNvPicPr preferRelativeResize="0"/>
          <p:nvPr/>
        </p:nvPicPr>
        <p:blipFill rotWithShape="1">
          <a:blip r:embed="rId3">
            <a:alphaModFix/>
          </a:blip>
          <a:srcRect b="0" l="0" r="0" t="62718"/>
          <a:stretch/>
        </p:blipFill>
        <p:spPr>
          <a:xfrm>
            <a:off x="0" y="0"/>
            <a:ext cx="18288000" cy="4546600"/>
          </a:xfrm>
          <a:prstGeom prst="rect">
            <a:avLst/>
          </a:prstGeom>
          <a:noFill/>
          <a:ln>
            <a:noFill/>
          </a:ln>
        </p:spPr>
      </p:pic>
      <p:grpSp>
        <p:nvGrpSpPr>
          <p:cNvPr id="487" name="Google Shape;487;p27"/>
          <p:cNvGrpSpPr/>
          <p:nvPr/>
        </p:nvGrpSpPr>
        <p:grpSpPr>
          <a:xfrm>
            <a:off x="6755236" y="3469144"/>
            <a:ext cx="4777528" cy="1674356"/>
            <a:chOff x="0" y="-38100"/>
            <a:chExt cx="1408130" cy="493500"/>
          </a:xfrm>
        </p:grpSpPr>
        <p:sp>
          <p:nvSpPr>
            <p:cNvPr id="488" name="Google Shape;488;p27"/>
            <p:cNvSpPr/>
            <p:nvPr/>
          </p:nvSpPr>
          <p:spPr>
            <a:xfrm>
              <a:off x="0" y="0"/>
              <a:ext cx="1408130" cy="455400"/>
            </a:xfrm>
            <a:custGeom>
              <a:rect b="b" l="l" r="r" t="t"/>
              <a:pathLst>
                <a:path extrusionOk="0" h="455400" w="1408130">
                  <a:moveTo>
                    <a:pt x="97229" y="0"/>
                  </a:moveTo>
                  <a:lnTo>
                    <a:pt x="1310901" y="0"/>
                  </a:lnTo>
                  <a:cubicBezTo>
                    <a:pt x="1336687" y="0"/>
                    <a:pt x="1361418" y="10244"/>
                    <a:pt x="1379652" y="28478"/>
                  </a:cubicBezTo>
                  <a:cubicBezTo>
                    <a:pt x="1397886" y="46712"/>
                    <a:pt x="1408130" y="71442"/>
                    <a:pt x="1408130" y="97229"/>
                  </a:cubicBezTo>
                  <a:lnTo>
                    <a:pt x="1408130" y="358171"/>
                  </a:lnTo>
                  <a:cubicBezTo>
                    <a:pt x="1408130" y="383958"/>
                    <a:pt x="1397886" y="408689"/>
                    <a:pt x="1379652" y="426923"/>
                  </a:cubicBezTo>
                  <a:cubicBezTo>
                    <a:pt x="1361418" y="445157"/>
                    <a:pt x="1336687" y="455400"/>
                    <a:pt x="1310901" y="455400"/>
                  </a:cubicBezTo>
                  <a:lnTo>
                    <a:pt x="97229" y="455400"/>
                  </a:lnTo>
                  <a:cubicBezTo>
                    <a:pt x="71442" y="455400"/>
                    <a:pt x="46712" y="445157"/>
                    <a:pt x="28478" y="426923"/>
                  </a:cubicBezTo>
                  <a:cubicBezTo>
                    <a:pt x="10244" y="408689"/>
                    <a:pt x="0" y="383958"/>
                    <a:pt x="0" y="358171"/>
                  </a:cubicBezTo>
                  <a:lnTo>
                    <a:pt x="0" y="97229"/>
                  </a:lnTo>
                  <a:cubicBezTo>
                    <a:pt x="0" y="71442"/>
                    <a:pt x="10244" y="46712"/>
                    <a:pt x="28478" y="28478"/>
                  </a:cubicBezTo>
                  <a:cubicBezTo>
                    <a:pt x="46712" y="10244"/>
                    <a:pt x="71442" y="0"/>
                    <a:pt x="97229"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7"/>
            <p:cNvSpPr txBox="1"/>
            <p:nvPr/>
          </p:nvSpPr>
          <p:spPr>
            <a:xfrm>
              <a:off x="0" y="-38100"/>
              <a:ext cx="1408130"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0" name="Google Shape;490;p27"/>
          <p:cNvSpPr/>
          <p:nvPr/>
        </p:nvSpPr>
        <p:spPr>
          <a:xfrm>
            <a:off x="2402091" y="5781542"/>
            <a:ext cx="1380188" cy="2217169"/>
          </a:xfrm>
          <a:custGeom>
            <a:rect b="b" l="l" r="r" t="t"/>
            <a:pathLst>
              <a:path extrusionOk="0" h="2217169" w="1380188">
                <a:moveTo>
                  <a:pt x="0" y="0"/>
                </a:moveTo>
                <a:lnTo>
                  <a:pt x="1380188" y="0"/>
                </a:lnTo>
                <a:lnTo>
                  <a:pt x="1380188" y="2217169"/>
                </a:lnTo>
                <a:lnTo>
                  <a:pt x="0" y="2217169"/>
                </a:lnTo>
                <a:lnTo>
                  <a:pt x="0" y="0"/>
                </a:lnTo>
                <a:close/>
              </a:path>
            </a:pathLst>
          </a:custGeom>
          <a:blipFill rotWithShape="1">
            <a:blip r:embed="rId4">
              <a:alphaModFix/>
            </a:blip>
            <a:stretch>
              <a:fillRect b="0" l="0" r="0" t="0"/>
            </a:stretch>
          </a:blipFill>
          <a:ln>
            <a:noFill/>
          </a:ln>
        </p:spPr>
      </p:sp>
      <p:sp>
        <p:nvSpPr>
          <p:cNvPr id="491" name="Google Shape;491;p27"/>
          <p:cNvSpPr/>
          <p:nvPr/>
        </p:nvSpPr>
        <p:spPr>
          <a:xfrm>
            <a:off x="6002666" y="5929133"/>
            <a:ext cx="2991420" cy="1921987"/>
          </a:xfrm>
          <a:custGeom>
            <a:rect b="b" l="l" r="r" t="t"/>
            <a:pathLst>
              <a:path extrusionOk="0" h="1921987" w="2991420">
                <a:moveTo>
                  <a:pt x="0" y="0"/>
                </a:moveTo>
                <a:lnTo>
                  <a:pt x="2991420" y="0"/>
                </a:lnTo>
                <a:lnTo>
                  <a:pt x="2991420" y="1921987"/>
                </a:lnTo>
                <a:lnTo>
                  <a:pt x="0" y="1921987"/>
                </a:lnTo>
                <a:lnTo>
                  <a:pt x="0" y="0"/>
                </a:lnTo>
                <a:close/>
              </a:path>
            </a:pathLst>
          </a:custGeom>
          <a:blipFill rotWithShape="1">
            <a:blip r:embed="rId5">
              <a:alphaModFix/>
            </a:blip>
            <a:stretch>
              <a:fillRect b="0" l="0" r="0" t="0"/>
            </a:stretch>
          </a:blipFill>
          <a:ln>
            <a:noFill/>
          </a:ln>
        </p:spPr>
      </p:sp>
      <p:sp>
        <p:nvSpPr>
          <p:cNvPr id="492" name="Google Shape;492;p27"/>
          <p:cNvSpPr/>
          <p:nvPr/>
        </p:nvSpPr>
        <p:spPr>
          <a:xfrm>
            <a:off x="10719271" y="5839281"/>
            <a:ext cx="1626985" cy="2126778"/>
          </a:xfrm>
          <a:custGeom>
            <a:rect b="b" l="l" r="r" t="t"/>
            <a:pathLst>
              <a:path extrusionOk="0" h="2126778" w="1626985">
                <a:moveTo>
                  <a:pt x="0" y="0"/>
                </a:moveTo>
                <a:lnTo>
                  <a:pt x="1626985" y="0"/>
                </a:lnTo>
                <a:lnTo>
                  <a:pt x="1626985" y="2126778"/>
                </a:lnTo>
                <a:lnTo>
                  <a:pt x="0" y="2126778"/>
                </a:lnTo>
                <a:lnTo>
                  <a:pt x="0" y="0"/>
                </a:lnTo>
                <a:close/>
              </a:path>
            </a:pathLst>
          </a:custGeom>
          <a:blipFill rotWithShape="1">
            <a:blip r:embed="rId6">
              <a:alphaModFix/>
            </a:blip>
            <a:stretch>
              <a:fillRect b="0" l="0" r="0" t="0"/>
            </a:stretch>
          </a:blipFill>
          <a:ln>
            <a:noFill/>
          </a:ln>
        </p:spPr>
      </p:sp>
      <p:sp>
        <p:nvSpPr>
          <p:cNvPr id="493" name="Google Shape;493;p27"/>
          <p:cNvSpPr/>
          <p:nvPr/>
        </p:nvSpPr>
        <p:spPr>
          <a:xfrm>
            <a:off x="15061844" y="5624298"/>
            <a:ext cx="936713" cy="2531657"/>
          </a:xfrm>
          <a:custGeom>
            <a:rect b="b" l="l" r="r" t="t"/>
            <a:pathLst>
              <a:path extrusionOk="0" h="2531657" w="936713">
                <a:moveTo>
                  <a:pt x="0" y="0"/>
                </a:moveTo>
                <a:lnTo>
                  <a:pt x="936713" y="0"/>
                </a:lnTo>
                <a:lnTo>
                  <a:pt x="936713" y="2531657"/>
                </a:lnTo>
                <a:lnTo>
                  <a:pt x="0" y="2531657"/>
                </a:lnTo>
                <a:lnTo>
                  <a:pt x="0" y="0"/>
                </a:lnTo>
                <a:close/>
              </a:path>
            </a:pathLst>
          </a:custGeom>
          <a:blipFill rotWithShape="1">
            <a:blip r:embed="rId7">
              <a:alphaModFix/>
            </a:blip>
            <a:stretch>
              <a:fillRect b="0" l="0" r="0" t="0"/>
            </a:stretch>
          </a:blipFill>
          <a:ln>
            <a:noFill/>
          </a:ln>
        </p:spPr>
      </p:sp>
      <p:sp>
        <p:nvSpPr>
          <p:cNvPr id="494" name="Google Shape;494;p27"/>
          <p:cNvSpPr txBox="1"/>
          <p:nvPr/>
        </p:nvSpPr>
        <p:spPr>
          <a:xfrm>
            <a:off x="5057467" y="3913755"/>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Gift ideas</a:t>
            </a:r>
            <a:endParaRPr/>
          </a:p>
        </p:txBody>
      </p:sp>
      <p:grpSp>
        <p:nvGrpSpPr>
          <p:cNvPr id="495" name="Google Shape;495;p27"/>
          <p:cNvGrpSpPr/>
          <p:nvPr/>
        </p:nvGrpSpPr>
        <p:grpSpPr>
          <a:xfrm>
            <a:off x="1827032" y="8471907"/>
            <a:ext cx="2530307" cy="1248728"/>
            <a:chOff x="0" y="-19050"/>
            <a:chExt cx="3373743" cy="1664970"/>
          </a:xfrm>
        </p:grpSpPr>
        <p:sp>
          <p:nvSpPr>
            <p:cNvPr id="496" name="Google Shape;496;p27"/>
            <p:cNvSpPr txBox="1"/>
            <p:nvPr/>
          </p:nvSpPr>
          <p:spPr>
            <a:xfrm>
              <a:off x="557636" y="-1905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01</a:t>
              </a:r>
              <a:endParaRPr/>
            </a:p>
          </p:txBody>
        </p:sp>
        <p:sp>
          <p:nvSpPr>
            <p:cNvPr id="497" name="Google Shape;497;p27"/>
            <p:cNvSpPr txBox="1"/>
            <p:nvPr/>
          </p:nvSpPr>
          <p:spPr>
            <a:xfrm>
              <a:off x="0" y="73850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grpSp>
        <p:nvGrpSpPr>
          <p:cNvPr id="498" name="Google Shape;498;p27"/>
          <p:cNvGrpSpPr/>
          <p:nvPr/>
        </p:nvGrpSpPr>
        <p:grpSpPr>
          <a:xfrm>
            <a:off x="5973037" y="8471907"/>
            <a:ext cx="2530307" cy="1248728"/>
            <a:chOff x="0" y="-19050"/>
            <a:chExt cx="3373743" cy="1664970"/>
          </a:xfrm>
        </p:grpSpPr>
        <p:sp>
          <p:nvSpPr>
            <p:cNvPr id="499" name="Google Shape;499;p27"/>
            <p:cNvSpPr txBox="1"/>
            <p:nvPr/>
          </p:nvSpPr>
          <p:spPr>
            <a:xfrm>
              <a:off x="557636" y="-1905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02</a:t>
              </a:r>
              <a:endParaRPr/>
            </a:p>
          </p:txBody>
        </p:sp>
        <p:sp>
          <p:nvSpPr>
            <p:cNvPr id="500" name="Google Shape;500;p27"/>
            <p:cNvSpPr txBox="1"/>
            <p:nvPr/>
          </p:nvSpPr>
          <p:spPr>
            <a:xfrm>
              <a:off x="0" y="73850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grpSp>
        <p:nvGrpSpPr>
          <p:cNvPr id="501" name="Google Shape;501;p27"/>
          <p:cNvGrpSpPr/>
          <p:nvPr/>
        </p:nvGrpSpPr>
        <p:grpSpPr>
          <a:xfrm>
            <a:off x="10119042" y="8471907"/>
            <a:ext cx="2530307" cy="1248728"/>
            <a:chOff x="0" y="-19050"/>
            <a:chExt cx="3373743" cy="1664970"/>
          </a:xfrm>
        </p:grpSpPr>
        <p:sp>
          <p:nvSpPr>
            <p:cNvPr id="502" name="Google Shape;502;p27"/>
            <p:cNvSpPr txBox="1"/>
            <p:nvPr/>
          </p:nvSpPr>
          <p:spPr>
            <a:xfrm>
              <a:off x="557636" y="-1905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03</a:t>
              </a:r>
              <a:endParaRPr/>
            </a:p>
          </p:txBody>
        </p:sp>
        <p:sp>
          <p:nvSpPr>
            <p:cNvPr id="503" name="Google Shape;503;p27"/>
            <p:cNvSpPr txBox="1"/>
            <p:nvPr/>
          </p:nvSpPr>
          <p:spPr>
            <a:xfrm>
              <a:off x="0" y="73850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grpSp>
        <p:nvGrpSpPr>
          <p:cNvPr id="504" name="Google Shape;504;p27"/>
          <p:cNvGrpSpPr/>
          <p:nvPr/>
        </p:nvGrpSpPr>
        <p:grpSpPr>
          <a:xfrm>
            <a:off x="14265047" y="8471907"/>
            <a:ext cx="2530307" cy="1248728"/>
            <a:chOff x="0" y="-19050"/>
            <a:chExt cx="3373743" cy="1664970"/>
          </a:xfrm>
        </p:grpSpPr>
        <p:sp>
          <p:nvSpPr>
            <p:cNvPr id="505" name="Google Shape;505;p27"/>
            <p:cNvSpPr txBox="1"/>
            <p:nvPr/>
          </p:nvSpPr>
          <p:spPr>
            <a:xfrm>
              <a:off x="557636" y="-19050"/>
              <a:ext cx="2258472"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04</a:t>
              </a:r>
              <a:endParaRPr/>
            </a:p>
          </p:txBody>
        </p:sp>
        <p:sp>
          <p:nvSpPr>
            <p:cNvPr id="506" name="Google Shape;506;p27"/>
            <p:cNvSpPr txBox="1"/>
            <p:nvPr/>
          </p:nvSpPr>
          <p:spPr>
            <a:xfrm>
              <a:off x="0" y="738505"/>
              <a:ext cx="3373743" cy="9074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BC"/>
            </a:gs>
            <a:gs pos="100000">
              <a:srgbClr val="70F1B3"/>
            </a:gs>
          </a:gsLst>
          <a:path path="circle">
            <a:fillToRect b="50%" l="50%" r="50%" t="50%"/>
          </a:path>
          <a:tileRect/>
        </a:gradFill>
      </p:bgPr>
    </p:bg>
    <p:spTree>
      <p:nvGrpSpPr>
        <p:cNvPr id="510" name="Shape 510"/>
        <p:cNvGrpSpPr/>
        <p:nvPr/>
      </p:nvGrpSpPr>
      <p:grpSpPr>
        <a:xfrm>
          <a:off x="0" y="0"/>
          <a:ext cx="0" cy="0"/>
          <a:chOff x="0" y="0"/>
          <a:chExt cx="0" cy="0"/>
        </a:xfrm>
      </p:grpSpPr>
      <p:pic>
        <p:nvPicPr>
          <p:cNvPr id="511" name="Google Shape;511;p28"/>
          <p:cNvPicPr preferRelativeResize="0"/>
          <p:nvPr/>
        </p:nvPicPr>
        <p:blipFill>
          <a:blip r:embed="rId3">
            <a:alphaModFix/>
          </a:blip>
          <a:stretch>
            <a:fillRect/>
          </a:stretch>
        </p:blipFill>
        <p:spPr>
          <a:xfrm>
            <a:off x="-500038" y="-536954"/>
            <a:ext cx="19552748" cy="11208454"/>
          </a:xfrm>
          <a:prstGeom prst="rect">
            <a:avLst/>
          </a:prstGeom>
          <a:noFill/>
          <a:ln>
            <a:noFill/>
          </a:ln>
        </p:spPr>
      </p:pic>
      <p:sp>
        <p:nvSpPr>
          <p:cNvPr id="512" name="Google Shape;512;p28"/>
          <p:cNvSpPr/>
          <p:nvPr/>
        </p:nvSpPr>
        <p:spPr>
          <a:xfrm>
            <a:off x="13838714" y="0"/>
            <a:ext cx="7196771" cy="11136203"/>
          </a:xfrm>
          <a:custGeom>
            <a:rect b="b" l="l" r="r" t="t"/>
            <a:pathLst>
              <a:path extrusionOk="0" h="11136203" w="7196771">
                <a:moveTo>
                  <a:pt x="0" y="0"/>
                </a:moveTo>
                <a:lnTo>
                  <a:pt x="7196772" y="0"/>
                </a:lnTo>
                <a:lnTo>
                  <a:pt x="7196772" y="11136203"/>
                </a:lnTo>
                <a:lnTo>
                  <a:pt x="0" y="11136203"/>
                </a:lnTo>
                <a:lnTo>
                  <a:pt x="0" y="0"/>
                </a:lnTo>
                <a:close/>
              </a:path>
            </a:pathLst>
          </a:custGeom>
          <a:blipFill rotWithShape="1">
            <a:blip r:embed="rId4">
              <a:alphaModFix/>
            </a:blip>
            <a:stretch>
              <a:fillRect b="0" l="0" r="0" t="0"/>
            </a:stretch>
          </a:blipFill>
          <a:ln>
            <a:noFill/>
          </a:ln>
        </p:spPr>
      </p:sp>
      <p:sp>
        <p:nvSpPr>
          <p:cNvPr id="513" name="Google Shape;513;p28"/>
          <p:cNvSpPr/>
          <p:nvPr/>
        </p:nvSpPr>
        <p:spPr>
          <a:xfrm>
            <a:off x="14670036" y="2576236"/>
            <a:ext cx="3007566" cy="8128558"/>
          </a:xfrm>
          <a:custGeom>
            <a:rect b="b" l="l" r="r" t="t"/>
            <a:pathLst>
              <a:path extrusionOk="0" h="8128558" w="3007566">
                <a:moveTo>
                  <a:pt x="0" y="0"/>
                </a:moveTo>
                <a:lnTo>
                  <a:pt x="3007566" y="0"/>
                </a:lnTo>
                <a:lnTo>
                  <a:pt x="3007566" y="8128558"/>
                </a:lnTo>
                <a:lnTo>
                  <a:pt x="0" y="8128558"/>
                </a:lnTo>
                <a:lnTo>
                  <a:pt x="0" y="0"/>
                </a:lnTo>
                <a:close/>
              </a:path>
            </a:pathLst>
          </a:custGeom>
          <a:blipFill rotWithShape="1">
            <a:blip r:embed="rId5">
              <a:alphaModFix/>
            </a:blip>
            <a:stretch>
              <a:fillRect b="0" l="0" r="0" t="0"/>
            </a:stretch>
          </a:blipFill>
          <a:ln>
            <a:noFill/>
          </a:ln>
        </p:spPr>
      </p:sp>
      <p:sp>
        <p:nvSpPr>
          <p:cNvPr id="514" name="Google Shape;514;p28"/>
          <p:cNvSpPr/>
          <p:nvPr/>
        </p:nvSpPr>
        <p:spPr>
          <a:xfrm>
            <a:off x="-2747486" y="0"/>
            <a:ext cx="7196771" cy="11136203"/>
          </a:xfrm>
          <a:custGeom>
            <a:rect b="b" l="l" r="r" t="t"/>
            <a:pathLst>
              <a:path extrusionOk="0" h="11136203" w="7196771">
                <a:moveTo>
                  <a:pt x="0" y="0"/>
                </a:moveTo>
                <a:lnTo>
                  <a:pt x="7196772" y="0"/>
                </a:lnTo>
                <a:lnTo>
                  <a:pt x="7196772" y="11136203"/>
                </a:lnTo>
                <a:lnTo>
                  <a:pt x="0" y="11136203"/>
                </a:lnTo>
                <a:lnTo>
                  <a:pt x="0" y="0"/>
                </a:lnTo>
                <a:close/>
              </a:path>
            </a:pathLst>
          </a:custGeom>
          <a:blipFill rotWithShape="1">
            <a:blip r:embed="rId4">
              <a:alphaModFix/>
            </a:blip>
            <a:stretch>
              <a:fillRect b="0" l="0" r="0" t="0"/>
            </a:stretch>
          </a:blipFill>
          <a:ln>
            <a:noFill/>
          </a:ln>
        </p:spPr>
      </p:sp>
      <p:sp>
        <p:nvSpPr>
          <p:cNvPr id="515" name="Google Shape;515;p28"/>
          <p:cNvSpPr/>
          <p:nvPr/>
        </p:nvSpPr>
        <p:spPr>
          <a:xfrm>
            <a:off x="1028700" y="2576236"/>
            <a:ext cx="3007566" cy="8128558"/>
          </a:xfrm>
          <a:custGeom>
            <a:rect b="b" l="l" r="r" t="t"/>
            <a:pathLst>
              <a:path extrusionOk="0" h="8128558" w="3007566">
                <a:moveTo>
                  <a:pt x="0" y="0"/>
                </a:moveTo>
                <a:lnTo>
                  <a:pt x="3007566" y="0"/>
                </a:lnTo>
                <a:lnTo>
                  <a:pt x="3007566" y="8128558"/>
                </a:lnTo>
                <a:lnTo>
                  <a:pt x="0" y="8128558"/>
                </a:lnTo>
                <a:lnTo>
                  <a:pt x="0" y="0"/>
                </a:lnTo>
                <a:close/>
              </a:path>
            </a:pathLst>
          </a:custGeom>
          <a:blipFill rotWithShape="1">
            <a:blip r:embed="rId5">
              <a:alphaModFix/>
            </a:blip>
            <a:stretch>
              <a:fillRect b="0" l="0" r="0" t="0"/>
            </a:stretch>
          </a:blipFill>
          <a:ln>
            <a:noFill/>
          </a:ln>
        </p:spPr>
      </p:sp>
      <p:sp>
        <p:nvSpPr>
          <p:cNvPr id="516" name="Google Shape;516;p28"/>
          <p:cNvSpPr/>
          <p:nvPr/>
        </p:nvSpPr>
        <p:spPr>
          <a:xfrm>
            <a:off x="3534886" y="6036031"/>
            <a:ext cx="11724533" cy="5100172"/>
          </a:xfrm>
          <a:custGeom>
            <a:rect b="b" l="l" r="r" t="t"/>
            <a:pathLst>
              <a:path extrusionOk="0" h="5100172" w="11724533">
                <a:moveTo>
                  <a:pt x="0" y="0"/>
                </a:moveTo>
                <a:lnTo>
                  <a:pt x="11724533" y="0"/>
                </a:lnTo>
                <a:lnTo>
                  <a:pt x="11724533" y="5100172"/>
                </a:lnTo>
                <a:lnTo>
                  <a:pt x="0" y="5100172"/>
                </a:lnTo>
                <a:lnTo>
                  <a:pt x="0" y="0"/>
                </a:lnTo>
                <a:close/>
              </a:path>
            </a:pathLst>
          </a:custGeom>
          <a:blipFill rotWithShape="1">
            <a:blip r:embed="rId6">
              <a:alphaModFix/>
            </a:blip>
            <a:stretch>
              <a:fillRect b="0" l="0" r="0" t="0"/>
            </a:stretch>
          </a:blipFill>
          <a:ln>
            <a:noFill/>
          </a:ln>
        </p:spPr>
      </p:sp>
      <p:grpSp>
        <p:nvGrpSpPr>
          <p:cNvPr id="517" name="Google Shape;517;p28"/>
          <p:cNvGrpSpPr/>
          <p:nvPr/>
        </p:nvGrpSpPr>
        <p:grpSpPr>
          <a:xfrm>
            <a:off x="3818559" y="1563429"/>
            <a:ext cx="11440860" cy="1896348"/>
            <a:chOff x="0" y="-38100"/>
            <a:chExt cx="3372082" cy="558930"/>
          </a:xfrm>
        </p:grpSpPr>
        <p:sp>
          <p:nvSpPr>
            <p:cNvPr id="518" name="Google Shape;518;p28"/>
            <p:cNvSpPr/>
            <p:nvPr/>
          </p:nvSpPr>
          <p:spPr>
            <a:xfrm>
              <a:off x="0" y="0"/>
              <a:ext cx="3372082" cy="520830"/>
            </a:xfrm>
            <a:custGeom>
              <a:rect b="b" l="l" r="r" t="t"/>
              <a:pathLst>
                <a:path extrusionOk="0" h="520830" w="3372082">
                  <a:moveTo>
                    <a:pt x="40601" y="0"/>
                  </a:moveTo>
                  <a:lnTo>
                    <a:pt x="3331481" y="0"/>
                  </a:lnTo>
                  <a:cubicBezTo>
                    <a:pt x="3342249" y="0"/>
                    <a:pt x="3352576" y="4278"/>
                    <a:pt x="3360190" y="11892"/>
                  </a:cubicBezTo>
                  <a:cubicBezTo>
                    <a:pt x="3367805" y="19506"/>
                    <a:pt x="3372082" y="29833"/>
                    <a:pt x="3372082" y="40601"/>
                  </a:cubicBezTo>
                  <a:lnTo>
                    <a:pt x="3372082" y="480229"/>
                  </a:lnTo>
                  <a:cubicBezTo>
                    <a:pt x="3372082" y="502652"/>
                    <a:pt x="3353904" y="520830"/>
                    <a:pt x="3331481" y="520830"/>
                  </a:cubicBezTo>
                  <a:lnTo>
                    <a:pt x="40601" y="520830"/>
                  </a:lnTo>
                  <a:cubicBezTo>
                    <a:pt x="29833" y="520830"/>
                    <a:pt x="19506" y="516553"/>
                    <a:pt x="11892" y="508938"/>
                  </a:cubicBezTo>
                  <a:cubicBezTo>
                    <a:pt x="4278" y="501324"/>
                    <a:pt x="0" y="490997"/>
                    <a:pt x="0" y="480229"/>
                  </a:cubicBezTo>
                  <a:lnTo>
                    <a:pt x="0" y="40601"/>
                  </a:lnTo>
                  <a:cubicBezTo>
                    <a:pt x="0" y="29833"/>
                    <a:pt x="4278" y="19506"/>
                    <a:pt x="11892" y="11892"/>
                  </a:cubicBezTo>
                  <a:cubicBezTo>
                    <a:pt x="19506" y="4278"/>
                    <a:pt x="29833" y="0"/>
                    <a:pt x="40601"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txBox="1"/>
            <p:nvPr/>
          </p:nvSpPr>
          <p:spPr>
            <a:xfrm>
              <a:off x="0" y="-38100"/>
              <a:ext cx="3372082" cy="55893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8"/>
          <p:cNvSpPr txBox="1"/>
          <p:nvPr/>
        </p:nvSpPr>
        <p:spPr>
          <a:xfrm>
            <a:off x="3560189" y="2041695"/>
            <a:ext cx="11699230" cy="111379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Merry Christmas and happy shopping! </a:t>
            </a:r>
            <a:endParaRPr/>
          </a:p>
        </p:txBody>
      </p:sp>
      <p:grpSp>
        <p:nvGrpSpPr>
          <p:cNvPr id="521" name="Google Shape;521;p28"/>
          <p:cNvGrpSpPr/>
          <p:nvPr/>
        </p:nvGrpSpPr>
        <p:grpSpPr>
          <a:xfrm>
            <a:off x="6816009" y="3548124"/>
            <a:ext cx="5049801" cy="1595376"/>
            <a:chOff x="0" y="-38100"/>
            <a:chExt cx="1329989" cy="420181"/>
          </a:xfrm>
        </p:grpSpPr>
        <p:sp>
          <p:nvSpPr>
            <p:cNvPr id="522" name="Google Shape;522;p28"/>
            <p:cNvSpPr/>
            <p:nvPr/>
          </p:nvSpPr>
          <p:spPr>
            <a:xfrm>
              <a:off x="0" y="0"/>
              <a:ext cx="1329989" cy="382081"/>
            </a:xfrm>
            <a:custGeom>
              <a:rect b="b" l="l" r="r" t="t"/>
              <a:pathLst>
                <a:path extrusionOk="0" h="382081" w="1329989">
                  <a:moveTo>
                    <a:pt x="78189" y="0"/>
                  </a:moveTo>
                  <a:lnTo>
                    <a:pt x="1251800" y="0"/>
                  </a:lnTo>
                  <a:cubicBezTo>
                    <a:pt x="1294982" y="0"/>
                    <a:pt x="1329989" y="35006"/>
                    <a:pt x="1329989" y="78189"/>
                  </a:cubicBezTo>
                  <a:lnTo>
                    <a:pt x="1329989" y="303893"/>
                  </a:lnTo>
                  <a:cubicBezTo>
                    <a:pt x="1329989" y="324630"/>
                    <a:pt x="1321751" y="344517"/>
                    <a:pt x="1307088" y="359180"/>
                  </a:cubicBezTo>
                  <a:cubicBezTo>
                    <a:pt x="1292425" y="373844"/>
                    <a:pt x="1272537" y="382081"/>
                    <a:pt x="1251800" y="382081"/>
                  </a:cubicBezTo>
                  <a:lnTo>
                    <a:pt x="78189" y="382081"/>
                  </a:lnTo>
                  <a:cubicBezTo>
                    <a:pt x="35006" y="382081"/>
                    <a:pt x="0" y="347075"/>
                    <a:pt x="0" y="303893"/>
                  </a:cubicBezTo>
                  <a:lnTo>
                    <a:pt x="0" y="78189"/>
                  </a:lnTo>
                  <a:cubicBezTo>
                    <a:pt x="0" y="35006"/>
                    <a:pt x="35006" y="0"/>
                    <a:pt x="78189" y="0"/>
                  </a:cubicBezTo>
                  <a:close/>
                </a:path>
              </a:pathLst>
            </a:custGeom>
            <a:solidFill>
              <a:srgbClr val="FFFFFF"/>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txBox="1"/>
            <p:nvPr/>
          </p:nvSpPr>
          <p:spPr>
            <a:xfrm>
              <a:off x="0" y="-38100"/>
              <a:ext cx="1329989" cy="42018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28"/>
          <p:cNvSpPr txBox="1"/>
          <p:nvPr/>
        </p:nvSpPr>
        <p:spPr>
          <a:xfrm>
            <a:off x="8075756" y="4060002"/>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525" name="Google Shape;525;p28"/>
          <p:cNvSpPr/>
          <p:nvPr/>
        </p:nvSpPr>
        <p:spPr>
          <a:xfrm flipH="1" rot="1127668">
            <a:off x="11820917" y="3655627"/>
            <a:ext cx="2490759" cy="1552638"/>
          </a:xfrm>
          <a:custGeom>
            <a:rect b="b" l="l" r="r" t="t"/>
            <a:pathLst>
              <a:path extrusionOk="0" h="1552638" w="2490759">
                <a:moveTo>
                  <a:pt x="2490759" y="0"/>
                </a:moveTo>
                <a:lnTo>
                  <a:pt x="0" y="0"/>
                </a:lnTo>
                <a:lnTo>
                  <a:pt x="0" y="1552638"/>
                </a:lnTo>
                <a:lnTo>
                  <a:pt x="2490759" y="1552638"/>
                </a:lnTo>
                <a:lnTo>
                  <a:pt x="2490759" y="0"/>
                </a:lnTo>
                <a:close/>
              </a:path>
            </a:pathLst>
          </a:custGeom>
          <a:blipFill rotWithShape="1">
            <a:blip r:embed="rId7">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529" name="Shape 529"/>
        <p:cNvGrpSpPr/>
        <p:nvPr/>
      </p:nvGrpSpPr>
      <p:grpSpPr>
        <a:xfrm>
          <a:off x="0" y="0"/>
          <a:ext cx="0" cy="0"/>
          <a:chOff x="0" y="0"/>
          <a:chExt cx="0" cy="0"/>
        </a:xfrm>
      </p:grpSpPr>
      <p:sp>
        <p:nvSpPr>
          <p:cNvPr id="530" name="Google Shape;530;p29"/>
          <p:cNvSpPr txBox="1"/>
          <p:nvPr/>
        </p:nvSpPr>
        <p:spPr>
          <a:xfrm>
            <a:off x="1028700" y="1922640"/>
            <a:ext cx="4029900" cy="9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Resource Page</a:t>
            </a:r>
            <a:endParaRPr/>
          </a:p>
        </p:txBody>
      </p:sp>
      <p:sp>
        <p:nvSpPr>
          <p:cNvPr id="531" name="Google Shape;531;p29"/>
          <p:cNvSpPr txBox="1"/>
          <p:nvPr/>
        </p:nvSpPr>
        <p:spPr>
          <a:xfrm>
            <a:off x="1028700" y="3089494"/>
            <a:ext cx="40299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Roboto"/>
                <a:ea typeface="Roboto"/>
                <a:cs typeface="Roboto"/>
                <a:sym typeface="Roboto"/>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Roboto"/>
                <a:ea typeface="Roboto"/>
                <a:cs typeface="Roboto"/>
                <a:sym typeface="Roboto"/>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None/>
            </a:pPr>
            <a:r>
              <a:rPr b="1" i="0" lang="en-US" sz="2100" u="none" cap="none" strike="noStrike">
                <a:solidFill>
                  <a:srgbClr val="000000"/>
                </a:solidFill>
                <a:latin typeface="Roboto"/>
                <a:ea typeface="Roboto"/>
                <a:cs typeface="Roboto"/>
                <a:sym typeface="Roboto"/>
              </a:rPr>
              <a:t>Titles: Bebas Neue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Roboto"/>
                <a:ea typeface="Roboto"/>
                <a:cs typeface="Roboto"/>
                <a:sym typeface="Roboto"/>
              </a:rPr>
              <a:t>Headers: Roboto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Roboto"/>
                <a:ea typeface="Roboto"/>
                <a:cs typeface="Roboto"/>
                <a:sym typeface="Roboto"/>
              </a:rPr>
              <a:t>Body Copy: Roboto Regular</a:t>
            </a:r>
            <a:endParaRPr/>
          </a:p>
          <a:p>
            <a:pPr indent="0" lvl="0" marL="0" marR="0" rtl="0" algn="l">
              <a:lnSpc>
                <a:spcPct val="115000"/>
              </a:lnSpc>
              <a:spcBef>
                <a:spcPts val="0"/>
              </a:spcBef>
              <a:spcAft>
                <a:spcPts val="0"/>
              </a:spcAft>
              <a:buNone/>
            </a:pPr>
            <a:r>
              <a:t/>
            </a:r>
            <a:endParaRPr b="1" i="0" sz="2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Roboto"/>
                <a:ea typeface="Roboto"/>
                <a:cs typeface="Roboto"/>
                <a:sym typeface="Roboto"/>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Roboto"/>
              <a:ea typeface="Roboto"/>
              <a:cs typeface="Roboto"/>
              <a:sym typeface="Robo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Roboto"/>
                <a:ea typeface="Roboto"/>
                <a:cs typeface="Roboto"/>
                <a:sym typeface="Roboto"/>
              </a:rPr>
              <a:t>Don't forget to delete this page before presenting. </a:t>
            </a:r>
            <a:endParaRPr/>
          </a:p>
        </p:txBody>
      </p:sp>
      <p:sp>
        <p:nvSpPr>
          <p:cNvPr id="532" name="Google Shape;532;p29"/>
          <p:cNvSpPr/>
          <p:nvPr/>
        </p:nvSpPr>
        <p:spPr>
          <a:xfrm>
            <a:off x="6409804" y="4258559"/>
            <a:ext cx="2928354" cy="1273834"/>
          </a:xfrm>
          <a:custGeom>
            <a:rect b="b" l="l" r="r" t="t"/>
            <a:pathLst>
              <a:path extrusionOk="0" h="1273834" w="2928354">
                <a:moveTo>
                  <a:pt x="0" y="0"/>
                </a:moveTo>
                <a:lnTo>
                  <a:pt x="2928354" y="0"/>
                </a:lnTo>
                <a:lnTo>
                  <a:pt x="2928354" y="1273834"/>
                </a:lnTo>
                <a:lnTo>
                  <a:pt x="0" y="1273834"/>
                </a:lnTo>
                <a:lnTo>
                  <a:pt x="0" y="0"/>
                </a:lnTo>
                <a:close/>
              </a:path>
            </a:pathLst>
          </a:custGeom>
          <a:blipFill rotWithShape="1">
            <a:blip r:embed="rId3">
              <a:alphaModFix/>
            </a:blip>
            <a:stretch>
              <a:fillRect b="0" l="0" r="0" t="0"/>
            </a:stretch>
          </a:blipFill>
          <a:ln>
            <a:noFill/>
          </a:ln>
        </p:spPr>
      </p:sp>
      <p:sp>
        <p:nvSpPr>
          <p:cNvPr id="533" name="Google Shape;533;p29"/>
          <p:cNvSpPr/>
          <p:nvPr/>
        </p:nvSpPr>
        <p:spPr>
          <a:xfrm>
            <a:off x="11988660" y="1819105"/>
            <a:ext cx="2332824" cy="1498839"/>
          </a:xfrm>
          <a:custGeom>
            <a:rect b="b" l="l" r="r" t="t"/>
            <a:pathLst>
              <a:path extrusionOk="0" h="1498839" w="2332824">
                <a:moveTo>
                  <a:pt x="0" y="0"/>
                </a:moveTo>
                <a:lnTo>
                  <a:pt x="2332824" y="0"/>
                </a:lnTo>
                <a:lnTo>
                  <a:pt x="2332824" y="1498839"/>
                </a:lnTo>
                <a:lnTo>
                  <a:pt x="0" y="1498839"/>
                </a:lnTo>
                <a:lnTo>
                  <a:pt x="0" y="0"/>
                </a:lnTo>
                <a:close/>
              </a:path>
            </a:pathLst>
          </a:custGeom>
          <a:blipFill rotWithShape="1">
            <a:blip r:embed="rId4">
              <a:alphaModFix/>
            </a:blip>
            <a:stretch>
              <a:fillRect b="0" l="0" r="0" t="0"/>
            </a:stretch>
          </a:blipFill>
          <a:ln>
            <a:noFill/>
          </a:ln>
        </p:spPr>
      </p:sp>
      <p:sp>
        <p:nvSpPr>
          <p:cNvPr id="534" name="Google Shape;534;p29"/>
          <p:cNvSpPr/>
          <p:nvPr/>
        </p:nvSpPr>
        <p:spPr>
          <a:xfrm>
            <a:off x="14740584" y="1787948"/>
            <a:ext cx="971818" cy="1561153"/>
          </a:xfrm>
          <a:custGeom>
            <a:rect b="b" l="l" r="r" t="t"/>
            <a:pathLst>
              <a:path extrusionOk="0" h="1561153" w="971818">
                <a:moveTo>
                  <a:pt x="0" y="0"/>
                </a:moveTo>
                <a:lnTo>
                  <a:pt x="971818" y="0"/>
                </a:lnTo>
                <a:lnTo>
                  <a:pt x="971818" y="1561153"/>
                </a:lnTo>
                <a:lnTo>
                  <a:pt x="0" y="1561153"/>
                </a:lnTo>
                <a:lnTo>
                  <a:pt x="0" y="0"/>
                </a:lnTo>
                <a:close/>
              </a:path>
            </a:pathLst>
          </a:custGeom>
          <a:blipFill rotWithShape="1">
            <a:blip r:embed="rId5">
              <a:alphaModFix/>
            </a:blip>
            <a:stretch>
              <a:fillRect b="0" l="0" r="0" t="0"/>
            </a:stretch>
          </a:blipFill>
          <a:ln>
            <a:noFill/>
          </a:ln>
        </p:spPr>
      </p:sp>
      <p:sp>
        <p:nvSpPr>
          <p:cNvPr id="535" name="Google Shape;535;p29"/>
          <p:cNvSpPr/>
          <p:nvPr/>
        </p:nvSpPr>
        <p:spPr>
          <a:xfrm>
            <a:off x="8281477" y="6469837"/>
            <a:ext cx="1143778" cy="1989179"/>
          </a:xfrm>
          <a:custGeom>
            <a:rect b="b" l="l" r="r" t="t"/>
            <a:pathLst>
              <a:path extrusionOk="0" h="1989179" w="1143778">
                <a:moveTo>
                  <a:pt x="0" y="0"/>
                </a:moveTo>
                <a:lnTo>
                  <a:pt x="1143778" y="0"/>
                </a:lnTo>
                <a:lnTo>
                  <a:pt x="1143778" y="1989179"/>
                </a:lnTo>
                <a:lnTo>
                  <a:pt x="0" y="1989179"/>
                </a:lnTo>
                <a:lnTo>
                  <a:pt x="0" y="0"/>
                </a:lnTo>
                <a:close/>
              </a:path>
            </a:pathLst>
          </a:custGeom>
          <a:blipFill rotWithShape="1">
            <a:blip r:embed="rId6">
              <a:alphaModFix/>
            </a:blip>
            <a:stretch>
              <a:fillRect b="0" l="0" r="0" t="0"/>
            </a:stretch>
          </a:blipFill>
          <a:ln>
            <a:noFill/>
          </a:ln>
        </p:spPr>
      </p:sp>
      <p:sp>
        <p:nvSpPr>
          <p:cNvPr id="536" name="Google Shape;536;p29"/>
          <p:cNvSpPr/>
          <p:nvPr/>
        </p:nvSpPr>
        <p:spPr>
          <a:xfrm>
            <a:off x="14462401" y="4175603"/>
            <a:ext cx="1101406" cy="1439747"/>
          </a:xfrm>
          <a:custGeom>
            <a:rect b="b" l="l" r="r" t="t"/>
            <a:pathLst>
              <a:path extrusionOk="0" h="1439747" w="1101406">
                <a:moveTo>
                  <a:pt x="0" y="0"/>
                </a:moveTo>
                <a:lnTo>
                  <a:pt x="1101406" y="0"/>
                </a:lnTo>
                <a:lnTo>
                  <a:pt x="1101406" y="1439746"/>
                </a:lnTo>
                <a:lnTo>
                  <a:pt x="0" y="1439746"/>
                </a:lnTo>
                <a:lnTo>
                  <a:pt x="0" y="0"/>
                </a:lnTo>
                <a:close/>
              </a:path>
            </a:pathLst>
          </a:custGeom>
          <a:blipFill rotWithShape="1">
            <a:blip r:embed="rId7">
              <a:alphaModFix/>
            </a:blip>
            <a:stretch>
              <a:fillRect b="0" l="0" r="0" t="0"/>
            </a:stretch>
          </a:blipFill>
          <a:ln>
            <a:noFill/>
          </a:ln>
        </p:spPr>
      </p:sp>
      <p:sp>
        <p:nvSpPr>
          <p:cNvPr id="537" name="Google Shape;537;p29"/>
          <p:cNvSpPr/>
          <p:nvPr/>
        </p:nvSpPr>
        <p:spPr>
          <a:xfrm>
            <a:off x="6571257" y="1729132"/>
            <a:ext cx="1542383" cy="1678784"/>
          </a:xfrm>
          <a:custGeom>
            <a:rect b="b" l="l" r="r" t="t"/>
            <a:pathLst>
              <a:path extrusionOk="0" h="1678784" w="1542383">
                <a:moveTo>
                  <a:pt x="0" y="0"/>
                </a:moveTo>
                <a:lnTo>
                  <a:pt x="1542383" y="0"/>
                </a:lnTo>
                <a:lnTo>
                  <a:pt x="1542383" y="1678785"/>
                </a:lnTo>
                <a:lnTo>
                  <a:pt x="0" y="1678785"/>
                </a:lnTo>
                <a:lnTo>
                  <a:pt x="0" y="0"/>
                </a:lnTo>
                <a:close/>
              </a:path>
            </a:pathLst>
          </a:custGeom>
          <a:blipFill rotWithShape="1">
            <a:blip r:embed="rId8">
              <a:alphaModFix/>
            </a:blip>
            <a:stretch>
              <a:fillRect b="0" l="0" r="0" t="0"/>
            </a:stretch>
          </a:blipFill>
          <a:ln>
            <a:noFill/>
          </a:ln>
        </p:spPr>
      </p:sp>
      <p:sp>
        <p:nvSpPr>
          <p:cNvPr id="538" name="Google Shape;538;p29"/>
          <p:cNvSpPr/>
          <p:nvPr/>
        </p:nvSpPr>
        <p:spPr>
          <a:xfrm flipH="1" rot="1127668">
            <a:off x="16009013" y="4503397"/>
            <a:ext cx="1257953" cy="784157"/>
          </a:xfrm>
          <a:custGeom>
            <a:rect b="b" l="l" r="r" t="t"/>
            <a:pathLst>
              <a:path extrusionOk="0" h="784157" w="1257953">
                <a:moveTo>
                  <a:pt x="1257953" y="0"/>
                </a:moveTo>
                <a:lnTo>
                  <a:pt x="0" y="0"/>
                </a:lnTo>
                <a:lnTo>
                  <a:pt x="0" y="784158"/>
                </a:lnTo>
                <a:lnTo>
                  <a:pt x="1257953" y="784158"/>
                </a:lnTo>
                <a:lnTo>
                  <a:pt x="1257953" y="0"/>
                </a:lnTo>
                <a:close/>
              </a:path>
            </a:pathLst>
          </a:custGeom>
          <a:blipFill rotWithShape="1">
            <a:blip r:embed="rId9">
              <a:alphaModFix/>
            </a:blip>
            <a:stretch>
              <a:fillRect b="0" l="0" r="0" t="0"/>
            </a:stretch>
          </a:blipFill>
          <a:ln>
            <a:noFill/>
          </a:ln>
        </p:spPr>
      </p:sp>
      <p:sp>
        <p:nvSpPr>
          <p:cNvPr id="539" name="Google Shape;539;p29"/>
          <p:cNvSpPr/>
          <p:nvPr/>
        </p:nvSpPr>
        <p:spPr>
          <a:xfrm>
            <a:off x="12364831" y="4040005"/>
            <a:ext cx="1580482" cy="1710941"/>
          </a:xfrm>
          <a:custGeom>
            <a:rect b="b" l="l" r="r" t="t"/>
            <a:pathLst>
              <a:path extrusionOk="0" h="1710941" w="1580482">
                <a:moveTo>
                  <a:pt x="0" y="0"/>
                </a:moveTo>
                <a:lnTo>
                  <a:pt x="1580482" y="0"/>
                </a:lnTo>
                <a:lnTo>
                  <a:pt x="1580482" y="1710942"/>
                </a:lnTo>
                <a:lnTo>
                  <a:pt x="0" y="1710942"/>
                </a:lnTo>
                <a:lnTo>
                  <a:pt x="0" y="0"/>
                </a:lnTo>
                <a:close/>
              </a:path>
            </a:pathLst>
          </a:custGeom>
          <a:blipFill rotWithShape="1">
            <a:blip r:embed="rId10">
              <a:alphaModFix/>
            </a:blip>
            <a:stretch>
              <a:fillRect b="0" l="0" r="0" t="0"/>
            </a:stretch>
          </a:blipFill>
          <a:ln>
            <a:noFill/>
          </a:ln>
        </p:spPr>
      </p:sp>
      <p:sp>
        <p:nvSpPr>
          <p:cNvPr id="540" name="Google Shape;540;p29"/>
          <p:cNvSpPr/>
          <p:nvPr/>
        </p:nvSpPr>
        <p:spPr>
          <a:xfrm>
            <a:off x="10258401" y="1870766"/>
            <a:ext cx="1222821" cy="1395516"/>
          </a:xfrm>
          <a:custGeom>
            <a:rect b="b" l="l" r="r" t="t"/>
            <a:pathLst>
              <a:path extrusionOk="0" h="1395516" w="1222821">
                <a:moveTo>
                  <a:pt x="0" y="0"/>
                </a:moveTo>
                <a:lnTo>
                  <a:pt x="1222821" y="0"/>
                </a:lnTo>
                <a:lnTo>
                  <a:pt x="1222821" y="1395516"/>
                </a:lnTo>
                <a:lnTo>
                  <a:pt x="0" y="1395516"/>
                </a:lnTo>
                <a:lnTo>
                  <a:pt x="0" y="0"/>
                </a:lnTo>
                <a:close/>
              </a:path>
            </a:pathLst>
          </a:custGeom>
          <a:blipFill rotWithShape="1">
            <a:blip r:embed="rId11">
              <a:alphaModFix/>
            </a:blip>
            <a:stretch>
              <a:fillRect b="0" l="0" r="0" t="0"/>
            </a:stretch>
          </a:blipFill>
          <a:ln>
            <a:noFill/>
          </a:ln>
        </p:spPr>
      </p:sp>
      <p:sp>
        <p:nvSpPr>
          <p:cNvPr id="541" name="Google Shape;541;p29"/>
          <p:cNvSpPr/>
          <p:nvPr/>
        </p:nvSpPr>
        <p:spPr>
          <a:xfrm>
            <a:off x="8537037" y="1866833"/>
            <a:ext cx="1213926" cy="1403382"/>
          </a:xfrm>
          <a:custGeom>
            <a:rect b="b" l="l" r="r" t="t"/>
            <a:pathLst>
              <a:path extrusionOk="0" h="1403382" w="1213926">
                <a:moveTo>
                  <a:pt x="0" y="0"/>
                </a:moveTo>
                <a:lnTo>
                  <a:pt x="1213926" y="0"/>
                </a:lnTo>
                <a:lnTo>
                  <a:pt x="1213926" y="1403383"/>
                </a:lnTo>
                <a:lnTo>
                  <a:pt x="0" y="1403383"/>
                </a:lnTo>
                <a:lnTo>
                  <a:pt x="0" y="0"/>
                </a:lnTo>
                <a:close/>
              </a:path>
            </a:pathLst>
          </a:custGeom>
          <a:blipFill rotWithShape="1">
            <a:blip r:embed="rId12">
              <a:alphaModFix/>
            </a:blip>
            <a:stretch>
              <a:fillRect b="0" l="0" r="0" t="0"/>
            </a:stretch>
          </a:blipFill>
          <a:ln>
            <a:noFill/>
          </a:ln>
        </p:spPr>
      </p:sp>
      <p:sp>
        <p:nvSpPr>
          <p:cNvPr id="542" name="Google Shape;542;p29"/>
          <p:cNvSpPr/>
          <p:nvPr/>
        </p:nvSpPr>
        <p:spPr>
          <a:xfrm>
            <a:off x="11782030" y="6272949"/>
            <a:ext cx="1170627" cy="2382955"/>
          </a:xfrm>
          <a:custGeom>
            <a:rect b="b" l="l" r="r" t="t"/>
            <a:pathLst>
              <a:path extrusionOk="0" h="2382955" w="1170627">
                <a:moveTo>
                  <a:pt x="0" y="0"/>
                </a:moveTo>
                <a:lnTo>
                  <a:pt x="1170626" y="0"/>
                </a:lnTo>
                <a:lnTo>
                  <a:pt x="1170626" y="2382955"/>
                </a:lnTo>
                <a:lnTo>
                  <a:pt x="0" y="2382955"/>
                </a:lnTo>
                <a:lnTo>
                  <a:pt x="0" y="0"/>
                </a:lnTo>
                <a:close/>
              </a:path>
            </a:pathLst>
          </a:custGeom>
          <a:blipFill rotWithShape="1">
            <a:blip r:embed="rId13">
              <a:alphaModFix/>
            </a:blip>
            <a:stretch>
              <a:fillRect b="0" l="0" r="0" t="0"/>
            </a:stretch>
          </a:blipFill>
          <a:ln>
            <a:noFill/>
          </a:ln>
        </p:spPr>
      </p:sp>
      <p:sp>
        <p:nvSpPr>
          <p:cNvPr id="543" name="Google Shape;543;p29"/>
          <p:cNvSpPr/>
          <p:nvPr/>
        </p:nvSpPr>
        <p:spPr>
          <a:xfrm>
            <a:off x="9693394" y="4056281"/>
            <a:ext cx="2260459" cy="1678390"/>
          </a:xfrm>
          <a:custGeom>
            <a:rect b="b" l="l" r="r" t="t"/>
            <a:pathLst>
              <a:path extrusionOk="0" h="1678390" w="2260459">
                <a:moveTo>
                  <a:pt x="0" y="0"/>
                </a:moveTo>
                <a:lnTo>
                  <a:pt x="2260458" y="0"/>
                </a:lnTo>
                <a:lnTo>
                  <a:pt x="2260458" y="1678390"/>
                </a:lnTo>
                <a:lnTo>
                  <a:pt x="0" y="1678390"/>
                </a:lnTo>
                <a:lnTo>
                  <a:pt x="0" y="0"/>
                </a:lnTo>
                <a:close/>
              </a:path>
            </a:pathLst>
          </a:custGeom>
          <a:blipFill rotWithShape="1">
            <a:blip r:embed="rId14">
              <a:alphaModFix/>
            </a:blip>
            <a:stretch>
              <a:fillRect b="0" l="0" r="0" t="0"/>
            </a:stretch>
          </a:blipFill>
          <a:ln>
            <a:noFill/>
          </a:ln>
        </p:spPr>
      </p:sp>
      <p:sp>
        <p:nvSpPr>
          <p:cNvPr id="544" name="Google Shape;544;p29"/>
          <p:cNvSpPr/>
          <p:nvPr/>
        </p:nvSpPr>
        <p:spPr>
          <a:xfrm>
            <a:off x="6925629" y="6441851"/>
            <a:ext cx="756706" cy="2045151"/>
          </a:xfrm>
          <a:custGeom>
            <a:rect b="b" l="l" r="r" t="t"/>
            <a:pathLst>
              <a:path extrusionOk="0" h="2045151" w="756706">
                <a:moveTo>
                  <a:pt x="0" y="0"/>
                </a:moveTo>
                <a:lnTo>
                  <a:pt x="756706" y="0"/>
                </a:lnTo>
                <a:lnTo>
                  <a:pt x="756706" y="2045151"/>
                </a:lnTo>
                <a:lnTo>
                  <a:pt x="0" y="2045151"/>
                </a:lnTo>
                <a:lnTo>
                  <a:pt x="0" y="0"/>
                </a:lnTo>
                <a:close/>
              </a:path>
            </a:pathLst>
          </a:custGeom>
          <a:blipFill rotWithShape="1">
            <a:blip r:embed="rId15">
              <a:alphaModFix/>
            </a:blip>
            <a:stretch>
              <a:fillRect b="0" l="0" r="0" t="0"/>
            </a:stretch>
          </a:blipFill>
          <a:ln>
            <a:noFill/>
          </a:ln>
        </p:spPr>
      </p:sp>
      <p:sp>
        <p:nvSpPr>
          <p:cNvPr id="545" name="Google Shape;545;p29"/>
          <p:cNvSpPr/>
          <p:nvPr/>
        </p:nvSpPr>
        <p:spPr>
          <a:xfrm>
            <a:off x="9948305" y="6586677"/>
            <a:ext cx="1134492" cy="1755499"/>
          </a:xfrm>
          <a:custGeom>
            <a:rect b="b" l="l" r="r" t="t"/>
            <a:pathLst>
              <a:path extrusionOk="0" h="1755499" w="1134492">
                <a:moveTo>
                  <a:pt x="0" y="0"/>
                </a:moveTo>
                <a:lnTo>
                  <a:pt x="1134491" y="0"/>
                </a:lnTo>
                <a:lnTo>
                  <a:pt x="1134491" y="1755499"/>
                </a:lnTo>
                <a:lnTo>
                  <a:pt x="0" y="1755499"/>
                </a:lnTo>
                <a:lnTo>
                  <a:pt x="0" y="0"/>
                </a:lnTo>
                <a:close/>
              </a:path>
            </a:pathLst>
          </a:custGeom>
          <a:blipFill rotWithShape="1">
            <a:blip r:embed="rId16">
              <a:alphaModFix/>
            </a:blip>
            <a:stretch>
              <a:fillRect b="0" l="0" r="0" t="0"/>
            </a:stretch>
          </a:blipFill>
          <a:ln>
            <a:noFill/>
          </a:ln>
        </p:spPr>
      </p:sp>
      <p:sp>
        <p:nvSpPr>
          <p:cNvPr id="546" name="Google Shape;546;p29"/>
          <p:cNvSpPr/>
          <p:nvPr/>
        </p:nvSpPr>
        <p:spPr>
          <a:xfrm>
            <a:off x="16277454" y="1981482"/>
            <a:ext cx="1082293" cy="1174085"/>
          </a:xfrm>
          <a:custGeom>
            <a:rect b="b" l="l" r="r" t="t"/>
            <a:pathLst>
              <a:path extrusionOk="0" h="1174085" w="1082293">
                <a:moveTo>
                  <a:pt x="0" y="0"/>
                </a:moveTo>
                <a:lnTo>
                  <a:pt x="1082293" y="0"/>
                </a:lnTo>
                <a:lnTo>
                  <a:pt x="1082293" y="1174085"/>
                </a:lnTo>
                <a:lnTo>
                  <a:pt x="0" y="1174085"/>
                </a:lnTo>
                <a:lnTo>
                  <a:pt x="0" y="0"/>
                </a:lnTo>
                <a:close/>
              </a:path>
            </a:pathLst>
          </a:custGeom>
          <a:blipFill rotWithShape="1">
            <a:blip r:embed="rId17">
              <a:alphaModFix/>
            </a:blip>
            <a:stretch>
              <a:fillRect b="0" l="0" r="0" t="0"/>
            </a:stretch>
          </a:blipFill>
          <a:ln>
            <a:noFill/>
          </a:ln>
        </p:spPr>
      </p:sp>
      <p:sp>
        <p:nvSpPr>
          <p:cNvPr id="547" name="Google Shape;547;p29"/>
          <p:cNvSpPr/>
          <p:nvPr/>
        </p:nvSpPr>
        <p:spPr>
          <a:xfrm>
            <a:off x="13647981" y="6489347"/>
            <a:ext cx="3403709" cy="1950160"/>
          </a:xfrm>
          <a:custGeom>
            <a:rect b="b" l="l" r="r" t="t"/>
            <a:pathLst>
              <a:path extrusionOk="0" h="1950160" w="3403709">
                <a:moveTo>
                  <a:pt x="0" y="0"/>
                </a:moveTo>
                <a:lnTo>
                  <a:pt x="3403710" y="0"/>
                </a:lnTo>
                <a:lnTo>
                  <a:pt x="3403710" y="1950160"/>
                </a:lnTo>
                <a:lnTo>
                  <a:pt x="0" y="1950160"/>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BC"/>
            </a:gs>
            <a:gs pos="100000">
              <a:srgbClr val="70F1B3"/>
            </a:gs>
          </a:gsLst>
          <a:path path="circle">
            <a:fillToRect b="50%" l="50%" r="50%" t="50%"/>
          </a:path>
          <a:tileRect/>
        </a:gradFill>
      </p:bgPr>
    </p:bg>
    <p:spTree>
      <p:nvGrpSpPr>
        <p:cNvPr id="551" name="Shape 551"/>
        <p:cNvGrpSpPr/>
        <p:nvPr/>
      </p:nvGrpSpPr>
      <p:grpSpPr>
        <a:xfrm>
          <a:off x="0" y="0"/>
          <a:ext cx="0" cy="0"/>
          <a:chOff x="0" y="0"/>
          <a:chExt cx="0" cy="0"/>
        </a:xfrm>
      </p:grpSpPr>
      <p:pic>
        <p:nvPicPr>
          <p:cNvPr id="552" name="Google Shape;552;p30"/>
          <p:cNvPicPr preferRelativeResize="0"/>
          <p:nvPr/>
        </p:nvPicPr>
        <p:blipFill>
          <a:blip r:embed="rId3">
            <a:alphaModFix/>
          </a:blip>
          <a:stretch>
            <a:fillRect/>
          </a:stretch>
        </p:blipFill>
        <p:spPr>
          <a:xfrm>
            <a:off x="7448023" y="-840701"/>
            <a:ext cx="16204401" cy="12477748"/>
          </a:xfrm>
          <a:prstGeom prst="rect">
            <a:avLst/>
          </a:prstGeom>
          <a:noFill/>
          <a:ln>
            <a:noFill/>
          </a:ln>
        </p:spPr>
      </p:pic>
      <p:sp>
        <p:nvSpPr>
          <p:cNvPr id="553" name="Google Shape;553;p30"/>
          <p:cNvSpPr txBox="1"/>
          <p:nvPr/>
        </p:nvSpPr>
        <p:spPr>
          <a:xfrm>
            <a:off x="1028700" y="6663690"/>
            <a:ext cx="6192600" cy="287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This presentation template is free for everyone to use thanks to the following:</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SlidesCarnival for the presentation template</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Pexels and Pixabay for the photos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Happy Designing!</a:t>
            </a:r>
            <a:endParaRPr/>
          </a:p>
        </p:txBody>
      </p:sp>
      <p:sp>
        <p:nvSpPr>
          <p:cNvPr id="554" name="Google Shape;554;p30"/>
          <p:cNvSpPr/>
          <p:nvPr/>
        </p:nvSpPr>
        <p:spPr>
          <a:xfrm>
            <a:off x="1028700" y="5116043"/>
            <a:ext cx="4027543" cy="1006886"/>
          </a:xfrm>
          <a:custGeom>
            <a:rect b="b" l="l" r="r" t="t"/>
            <a:pathLst>
              <a:path extrusionOk="0" h="1006886" w="4027543">
                <a:moveTo>
                  <a:pt x="0" y="0"/>
                </a:moveTo>
                <a:lnTo>
                  <a:pt x="4027543" y="0"/>
                </a:lnTo>
                <a:lnTo>
                  <a:pt x="4027543" y="1006886"/>
                </a:lnTo>
                <a:lnTo>
                  <a:pt x="0" y="1006886"/>
                </a:lnTo>
                <a:lnTo>
                  <a:pt x="0" y="0"/>
                </a:lnTo>
                <a:close/>
              </a:path>
            </a:pathLst>
          </a:custGeom>
          <a:blipFill rotWithShape="1">
            <a:blip r:embed="rId4">
              <a:alphaModFix/>
            </a:blip>
            <a:stretch>
              <a:fillRect b="0" l="0" r="0" t="0"/>
            </a:stretch>
          </a:blipFill>
          <a:ln>
            <a:noFill/>
          </a:ln>
        </p:spPr>
      </p:sp>
      <p:sp>
        <p:nvSpPr>
          <p:cNvPr id="555" name="Google Shape;555;p30"/>
          <p:cNvSpPr txBox="1"/>
          <p:nvPr/>
        </p:nvSpPr>
        <p:spPr>
          <a:xfrm>
            <a:off x="1026394" y="4020668"/>
            <a:ext cx="4029849" cy="9906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Credits</a:t>
            </a:r>
            <a:endParaRPr/>
          </a:p>
        </p:txBody>
      </p:sp>
      <p:sp>
        <p:nvSpPr>
          <p:cNvPr id="556" name="Google Shape;556;p30"/>
          <p:cNvSpPr/>
          <p:nvPr/>
        </p:nvSpPr>
        <p:spPr>
          <a:xfrm>
            <a:off x="10747202" y="354267"/>
            <a:ext cx="7124507" cy="11024382"/>
          </a:xfrm>
          <a:custGeom>
            <a:rect b="b" l="l" r="r" t="t"/>
            <a:pathLst>
              <a:path extrusionOk="0" h="11024382" w="7124507">
                <a:moveTo>
                  <a:pt x="0" y="0"/>
                </a:moveTo>
                <a:lnTo>
                  <a:pt x="7124507" y="0"/>
                </a:lnTo>
                <a:lnTo>
                  <a:pt x="7124507" y="11024382"/>
                </a:lnTo>
                <a:lnTo>
                  <a:pt x="0" y="11024382"/>
                </a:lnTo>
                <a:lnTo>
                  <a:pt x="0" y="0"/>
                </a:lnTo>
                <a:close/>
              </a:path>
            </a:pathLst>
          </a:custGeom>
          <a:blipFill rotWithShape="1">
            <a:blip r:embed="rId5">
              <a:alphaModFix/>
            </a:blip>
            <a:stretch>
              <a:fillRect b="0" l="0" r="0" t="0"/>
            </a:stretch>
          </a:blipFill>
          <a:ln>
            <a:noFill/>
          </a:ln>
        </p:spPr>
      </p:sp>
      <p:sp>
        <p:nvSpPr>
          <p:cNvPr id="557" name="Google Shape;557;p30"/>
          <p:cNvSpPr/>
          <p:nvPr/>
        </p:nvSpPr>
        <p:spPr>
          <a:xfrm rot="466874">
            <a:off x="8143428" y="4501835"/>
            <a:ext cx="3685013" cy="6408719"/>
          </a:xfrm>
          <a:custGeom>
            <a:rect b="b" l="l" r="r" t="t"/>
            <a:pathLst>
              <a:path extrusionOk="0" h="6408719" w="3685013">
                <a:moveTo>
                  <a:pt x="0" y="0"/>
                </a:moveTo>
                <a:lnTo>
                  <a:pt x="3685014" y="0"/>
                </a:lnTo>
                <a:lnTo>
                  <a:pt x="3685014" y="6408719"/>
                </a:lnTo>
                <a:lnTo>
                  <a:pt x="0" y="6408719"/>
                </a:lnTo>
                <a:lnTo>
                  <a:pt x="0" y="0"/>
                </a:lnTo>
                <a:close/>
              </a:path>
            </a:pathLst>
          </a:custGeom>
          <a:blipFill rotWithShape="1">
            <a:blip r:embed="rId6">
              <a:alphaModFix/>
            </a:blip>
            <a:stretch>
              <a:fillRect b="0" l="0" r="0" t="0"/>
            </a:stretch>
          </a:blipFill>
          <a:ln>
            <a:noFill/>
          </a:ln>
        </p:spPr>
      </p:sp>
      <p:sp>
        <p:nvSpPr>
          <p:cNvPr id="558" name="Google Shape;558;p30"/>
          <p:cNvSpPr/>
          <p:nvPr/>
        </p:nvSpPr>
        <p:spPr>
          <a:xfrm rot="-634774">
            <a:off x="15780373" y="1952940"/>
            <a:ext cx="2957853" cy="3202006"/>
          </a:xfrm>
          <a:custGeom>
            <a:rect b="b" l="l" r="r" t="t"/>
            <a:pathLst>
              <a:path extrusionOk="0" h="3202006" w="2957853">
                <a:moveTo>
                  <a:pt x="0" y="0"/>
                </a:moveTo>
                <a:lnTo>
                  <a:pt x="2957854" y="0"/>
                </a:lnTo>
                <a:lnTo>
                  <a:pt x="2957854" y="3202006"/>
                </a:lnTo>
                <a:lnTo>
                  <a:pt x="0" y="3202006"/>
                </a:lnTo>
                <a:lnTo>
                  <a:pt x="0" y="0"/>
                </a:lnTo>
                <a:close/>
              </a:path>
            </a:pathLst>
          </a:custGeom>
          <a:blipFill rotWithShape="1">
            <a:blip r:embed="rId7">
              <a:alphaModFix/>
            </a:blip>
            <a:stretch>
              <a:fillRect b="0" l="0" r="0" t="0"/>
            </a:stretch>
          </a:blipFill>
          <a:ln>
            <a:noFill/>
          </a:ln>
        </p:spPr>
      </p:sp>
      <p:sp>
        <p:nvSpPr>
          <p:cNvPr id="559" name="Google Shape;559;p30"/>
          <p:cNvSpPr/>
          <p:nvPr/>
        </p:nvSpPr>
        <p:spPr>
          <a:xfrm rot="-378928">
            <a:off x="4469891" y="817400"/>
            <a:ext cx="3070725" cy="3549971"/>
          </a:xfrm>
          <a:custGeom>
            <a:rect b="b" l="l" r="r" t="t"/>
            <a:pathLst>
              <a:path extrusionOk="0" h="3549971" w="3070725">
                <a:moveTo>
                  <a:pt x="0" y="0"/>
                </a:moveTo>
                <a:lnTo>
                  <a:pt x="3070725" y="0"/>
                </a:lnTo>
                <a:lnTo>
                  <a:pt x="3070725" y="3549971"/>
                </a:lnTo>
                <a:lnTo>
                  <a:pt x="0" y="3549971"/>
                </a:lnTo>
                <a:lnTo>
                  <a:pt x="0" y="0"/>
                </a:lnTo>
                <a:close/>
              </a:path>
            </a:pathLst>
          </a:custGeom>
          <a:blipFill rotWithShape="1">
            <a:blip r:embed="rId8">
              <a:alphaModFix/>
            </a:blip>
            <a:stretch>
              <a:fillRect b="0" l="0" r="0" t="0"/>
            </a:stretch>
          </a:blipFill>
          <a:ln>
            <a:noFill/>
          </a:ln>
        </p:spPr>
      </p:sp>
      <p:sp>
        <p:nvSpPr>
          <p:cNvPr id="560" name="Google Shape;560;p30"/>
          <p:cNvSpPr/>
          <p:nvPr/>
        </p:nvSpPr>
        <p:spPr>
          <a:xfrm flipH="1">
            <a:off x="9429973" y="0"/>
            <a:ext cx="2815345" cy="3212947"/>
          </a:xfrm>
          <a:custGeom>
            <a:rect b="b" l="l" r="r" t="t"/>
            <a:pathLst>
              <a:path extrusionOk="0" h="3212947" w="2815345">
                <a:moveTo>
                  <a:pt x="2815345" y="0"/>
                </a:moveTo>
                <a:lnTo>
                  <a:pt x="0" y="0"/>
                </a:lnTo>
                <a:lnTo>
                  <a:pt x="0" y="3212947"/>
                </a:lnTo>
                <a:lnTo>
                  <a:pt x="2815345" y="3212947"/>
                </a:lnTo>
                <a:lnTo>
                  <a:pt x="2815345" y="0"/>
                </a:lnTo>
                <a:close/>
              </a:path>
            </a:pathLst>
          </a:custGeom>
          <a:blipFill rotWithShape="1">
            <a:blip r:embed="rId9">
              <a:alphaModFix/>
            </a:blip>
            <a:stretch>
              <a:fillRect b="0" l="0" r="0" t="0"/>
            </a:stretch>
          </a:blipFill>
          <a:ln>
            <a:noFill/>
          </a:ln>
        </p:spPr>
      </p:sp>
      <p:sp>
        <p:nvSpPr>
          <p:cNvPr id="561" name="Google Shape;561;p30"/>
          <p:cNvSpPr/>
          <p:nvPr/>
        </p:nvSpPr>
        <p:spPr>
          <a:xfrm rot="1192014">
            <a:off x="1428569" y="-172501"/>
            <a:ext cx="1837837" cy="2402402"/>
          </a:xfrm>
          <a:custGeom>
            <a:rect b="b" l="l" r="r" t="t"/>
            <a:pathLst>
              <a:path extrusionOk="0" h="2402402" w="1837837">
                <a:moveTo>
                  <a:pt x="0" y="0"/>
                </a:moveTo>
                <a:lnTo>
                  <a:pt x="1837838" y="0"/>
                </a:lnTo>
                <a:lnTo>
                  <a:pt x="1837838" y="2402402"/>
                </a:lnTo>
                <a:lnTo>
                  <a:pt x="0" y="240240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105" name="Shape 105"/>
        <p:cNvGrpSpPr/>
        <p:nvPr/>
      </p:nvGrpSpPr>
      <p:grpSpPr>
        <a:xfrm>
          <a:off x="0" y="0"/>
          <a:ext cx="0" cy="0"/>
          <a:chOff x="0" y="0"/>
          <a:chExt cx="0" cy="0"/>
        </a:xfrm>
      </p:grpSpPr>
      <p:sp>
        <p:nvSpPr>
          <p:cNvPr id="106" name="Google Shape;106;p15"/>
          <p:cNvSpPr txBox="1"/>
          <p:nvPr/>
        </p:nvSpPr>
        <p:spPr>
          <a:xfrm>
            <a:off x="7777191" y="5101260"/>
            <a:ext cx="4207322" cy="325374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000000"/>
                </a:solidFill>
                <a:latin typeface="Roboto"/>
                <a:ea typeface="Roboto"/>
                <a:cs typeface="Roboto"/>
                <a:sym typeface="Roboto"/>
              </a:rPr>
              <a:t>Click on the "PowerPoint" button below this presentation preview. Start editing your presentation.</a:t>
            </a:r>
            <a:endParaRPr/>
          </a:p>
          <a:p>
            <a:pPr indent="0" lvl="0" marL="0" marR="0" rtl="0" algn="ctr">
              <a:lnSpc>
                <a:spcPct val="130000"/>
              </a:lnSpc>
              <a:spcBef>
                <a:spcPts val="0"/>
              </a:spcBef>
              <a:spcAft>
                <a:spcPts val="0"/>
              </a:spcAft>
              <a:buNone/>
            </a:pPr>
            <a:r>
              <a:t/>
            </a:r>
            <a:endParaRPr b="0" i="0" sz="1800" u="none" cap="none" strike="noStrike">
              <a:solidFill>
                <a:srgbClr val="000000"/>
              </a:solidFill>
              <a:latin typeface="Roboto"/>
              <a:ea typeface="Roboto"/>
              <a:cs typeface="Roboto"/>
              <a:sym typeface="Roboto"/>
            </a:endParaRPr>
          </a:p>
          <a:p>
            <a:pPr indent="0" lvl="0" marL="0" marR="0" rtl="0" algn="ctr">
              <a:lnSpc>
                <a:spcPct val="130000"/>
              </a:lnSpc>
              <a:spcBef>
                <a:spcPts val="0"/>
              </a:spcBef>
              <a:spcAft>
                <a:spcPts val="0"/>
              </a:spcAft>
              <a:buNone/>
            </a:pPr>
            <a:r>
              <a:rPr b="0" i="0" lang="en-US" sz="1800" u="sng" cap="none" strike="noStrike">
                <a:solidFill>
                  <a:srgbClr val="000000"/>
                </a:solidFill>
                <a:latin typeface="Roboto"/>
                <a:ea typeface="Roboto"/>
                <a:cs typeface="Roboto"/>
                <a:sym typeface="Roboto"/>
              </a:rPr>
              <a:t>Alternative:</a:t>
            </a:r>
            <a:r>
              <a:rPr b="0" i="0" lang="en-US" sz="1800" u="none" cap="none" strike="noStrike">
                <a:solidFill>
                  <a:srgbClr val="000000"/>
                </a:solidFill>
                <a:latin typeface="Roboto"/>
                <a:ea typeface="Roboto"/>
                <a:cs typeface="Roboto"/>
                <a:sym typeface="Roboto"/>
              </a:rPr>
              <a:t> From Canva template file, Click on the "Share" button on the top right corner in Canva and click on "More" at the bottom of the menu. Enter "PowerPoint" in the search bar and click on the PowerPoint icon to download.</a:t>
            </a:r>
            <a:endParaRPr/>
          </a:p>
          <a:p>
            <a:pPr indent="0" lvl="0" marL="0" marR="0" rtl="0" algn="ctr">
              <a:lnSpc>
                <a:spcPct val="130000"/>
              </a:lnSpc>
              <a:spcBef>
                <a:spcPts val="0"/>
              </a:spcBef>
              <a:spcAft>
                <a:spcPts val="0"/>
              </a:spcAft>
              <a:buNone/>
            </a:pPr>
            <a:r>
              <a:t/>
            </a:r>
            <a:endParaRPr b="0" i="0" sz="1800" u="none" cap="none" strike="noStrike">
              <a:solidFill>
                <a:srgbClr val="000000"/>
              </a:solidFill>
              <a:latin typeface="Roboto"/>
              <a:ea typeface="Roboto"/>
              <a:cs typeface="Roboto"/>
              <a:sym typeface="Roboto"/>
            </a:endParaRPr>
          </a:p>
        </p:txBody>
      </p:sp>
      <p:grpSp>
        <p:nvGrpSpPr>
          <p:cNvPr id="107" name="Google Shape;107;p15"/>
          <p:cNvGrpSpPr/>
          <p:nvPr/>
        </p:nvGrpSpPr>
        <p:grpSpPr>
          <a:xfrm>
            <a:off x="4585489" y="1915402"/>
            <a:ext cx="9117021" cy="1674356"/>
            <a:chOff x="0" y="-38100"/>
            <a:chExt cx="2687153" cy="493500"/>
          </a:xfrm>
        </p:grpSpPr>
        <p:sp>
          <p:nvSpPr>
            <p:cNvPr id="108" name="Google Shape;108;p15"/>
            <p:cNvSpPr/>
            <p:nvPr/>
          </p:nvSpPr>
          <p:spPr>
            <a:xfrm>
              <a:off x="0" y="0"/>
              <a:ext cx="2687153" cy="455400"/>
            </a:xfrm>
            <a:custGeom>
              <a:rect b="b" l="l" r="r" t="t"/>
              <a:pathLst>
                <a:path extrusionOk="0" h="455400" w="2687153">
                  <a:moveTo>
                    <a:pt x="50950" y="0"/>
                  </a:moveTo>
                  <a:lnTo>
                    <a:pt x="2636203" y="0"/>
                  </a:lnTo>
                  <a:cubicBezTo>
                    <a:pt x="2649716" y="0"/>
                    <a:pt x="2662675" y="5368"/>
                    <a:pt x="2672230" y="14923"/>
                  </a:cubicBezTo>
                  <a:cubicBezTo>
                    <a:pt x="2681785" y="24478"/>
                    <a:pt x="2687153" y="37437"/>
                    <a:pt x="2687153" y="50950"/>
                  </a:cubicBezTo>
                  <a:lnTo>
                    <a:pt x="2687153" y="404450"/>
                  </a:lnTo>
                  <a:cubicBezTo>
                    <a:pt x="2687153" y="417963"/>
                    <a:pt x="2681785" y="430922"/>
                    <a:pt x="2672230" y="440477"/>
                  </a:cubicBezTo>
                  <a:cubicBezTo>
                    <a:pt x="2662675" y="450032"/>
                    <a:pt x="2649716" y="455400"/>
                    <a:pt x="2636203" y="455400"/>
                  </a:cubicBezTo>
                  <a:lnTo>
                    <a:pt x="50950" y="455400"/>
                  </a:lnTo>
                  <a:cubicBezTo>
                    <a:pt x="37437" y="455400"/>
                    <a:pt x="24478" y="450032"/>
                    <a:pt x="14923" y="440477"/>
                  </a:cubicBezTo>
                  <a:cubicBezTo>
                    <a:pt x="5368" y="430922"/>
                    <a:pt x="0" y="417963"/>
                    <a:pt x="0" y="404450"/>
                  </a:cubicBezTo>
                  <a:lnTo>
                    <a:pt x="0" y="50950"/>
                  </a:lnTo>
                  <a:cubicBezTo>
                    <a:pt x="0" y="37437"/>
                    <a:pt x="5368" y="24478"/>
                    <a:pt x="14923" y="14923"/>
                  </a:cubicBezTo>
                  <a:cubicBezTo>
                    <a:pt x="24478" y="5368"/>
                    <a:pt x="37437" y="0"/>
                    <a:pt x="50950"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txBox="1"/>
            <p:nvPr/>
          </p:nvSpPr>
          <p:spPr>
            <a:xfrm>
              <a:off x="0" y="-38100"/>
              <a:ext cx="2687153"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15"/>
          <p:cNvSpPr txBox="1"/>
          <p:nvPr/>
        </p:nvSpPr>
        <p:spPr>
          <a:xfrm>
            <a:off x="2394836" y="2297182"/>
            <a:ext cx="134982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How to Use This Presentation</a:t>
            </a:r>
            <a:endParaRPr/>
          </a:p>
        </p:txBody>
      </p:sp>
      <p:sp>
        <p:nvSpPr>
          <p:cNvPr id="111" name="Google Shape;111;p15"/>
          <p:cNvSpPr txBox="1"/>
          <p:nvPr/>
        </p:nvSpPr>
        <p:spPr>
          <a:xfrm>
            <a:off x="2730789" y="4306875"/>
            <a:ext cx="3260631"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GOOGLE SLIDES</a:t>
            </a:r>
            <a:endParaRPr/>
          </a:p>
        </p:txBody>
      </p:sp>
      <p:sp>
        <p:nvSpPr>
          <p:cNvPr id="112" name="Google Shape;112;p15"/>
          <p:cNvSpPr txBox="1"/>
          <p:nvPr/>
        </p:nvSpPr>
        <p:spPr>
          <a:xfrm>
            <a:off x="1870134" y="5101260"/>
            <a:ext cx="4981941" cy="29584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000000"/>
                </a:solidFill>
                <a:latin typeface="Roboto"/>
                <a:ea typeface="Roboto"/>
                <a:cs typeface="Roboto"/>
                <a:sym typeface="Roboto"/>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t/>
            </a:r>
            <a:endParaRPr b="0" i="0" sz="1800" u="none" cap="none" strike="noStrike">
              <a:solidFill>
                <a:srgbClr val="000000"/>
              </a:solidFill>
              <a:latin typeface="Roboto"/>
              <a:ea typeface="Roboto"/>
              <a:cs typeface="Roboto"/>
              <a:sym typeface="Roboto"/>
            </a:endParaRPr>
          </a:p>
          <a:p>
            <a:pPr indent="0" lvl="0" marL="0" marR="0" rtl="0" algn="ctr">
              <a:lnSpc>
                <a:spcPct val="130000"/>
              </a:lnSpc>
              <a:spcBef>
                <a:spcPts val="0"/>
              </a:spcBef>
              <a:spcAft>
                <a:spcPts val="0"/>
              </a:spcAft>
              <a:buNone/>
            </a:pPr>
            <a:r>
              <a:rPr b="0" i="0" lang="en-US" sz="1800" u="sng" cap="none" strike="noStrike">
                <a:solidFill>
                  <a:srgbClr val="000000"/>
                </a:solidFill>
                <a:latin typeface="Roboto"/>
                <a:ea typeface="Roboto"/>
                <a:cs typeface="Roboto"/>
                <a:sym typeface="Roboto"/>
              </a:rPr>
              <a:t>Alternative: </a:t>
            </a:r>
            <a:r>
              <a:rPr b="0" i="0" lang="en-US" sz="1800" u="none" cap="none" strike="noStrike">
                <a:solidFill>
                  <a:srgbClr val="000000"/>
                </a:solidFill>
                <a:latin typeface="Roboto"/>
                <a:ea typeface="Roboto"/>
                <a:cs typeface="Roboto"/>
                <a:sym typeface="Roboto"/>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5"/>
          <p:cNvSpPr txBox="1"/>
          <p:nvPr/>
        </p:nvSpPr>
        <p:spPr>
          <a:xfrm>
            <a:off x="8506132" y="4306875"/>
            <a:ext cx="2749442"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POWERPOINT</a:t>
            </a:r>
            <a:endParaRPr/>
          </a:p>
        </p:txBody>
      </p:sp>
      <p:sp>
        <p:nvSpPr>
          <p:cNvPr id="114" name="Google Shape;114;p15"/>
          <p:cNvSpPr txBox="1"/>
          <p:nvPr/>
        </p:nvSpPr>
        <p:spPr>
          <a:xfrm>
            <a:off x="13710962" y="4341165"/>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CANVA</a:t>
            </a:r>
            <a:endParaRPr/>
          </a:p>
        </p:txBody>
      </p:sp>
      <p:sp>
        <p:nvSpPr>
          <p:cNvPr id="115" name="Google Shape;115;p15"/>
          <p:cNvSpPr txBox="1"/>
          <p:nvPr/>
        </p:nvSpPr>
        <p:spPr>
          <a:xfrm>
            <a:off x="12908438" y="5135550"/>
            <a:ext cx="3298902" cy="14820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000000"/>
                </a:solidFill>
                <a:latin typeface="Roboto"/>
                <a:ea typeface="Roboto"/>
                <a:cs typeface="Roboto"/>
                <a:sym typeface="Roboto"/>
              </a:rPr>
              <a:t>Click on the "Canva" button under this presentation preview. Start editing your presentation. You need to sign in to your Canva account.</a:t>
            </a:r>
            <a:endParaRPr/>
          </a:p>
        </p:txBody>
      </p:sp>
      <p:sp>
        <p:nvSpPr>
          <p:cNvPr id="116" name="Google Shape;116;p15"/>
          <p:cNvSpPr/>
          <p:nvPr/>
        </p:nvSpPr>
        <p:spPr>
          <a:xfrm flipH="1" rot="502524">
            <a:off x="-686313" y="317267"/>
            <a:ext cx="4731337" cy="5121881"/>
          </a:xfrm>
          <a:custGeom>
            <a:rect b="b" l="l" r="r" t="t"/>
            <a:pathLst>
              <a:path extrusionOk="0" h="5121881" w="4731337">
                <a:moveTo>
                  <a:pt x="4731337" y="0"/>
                </a:moveTo>
                <a:lnTo>
                  <a:pt x="0" y="0"/>
                </a:lnTo>
                <a:lnTo>
                  <a:pt x="0" y="5121881"/>
                </a:lnTo>
                <a:lnTo>
                  <a:pt x="4731337" y="5121881"/>
                </a:lnTo>
                <a:lnTo>
                  <a:pt x="4731337" y="0"/>
                </a:lnTo>
                <a:close/>
              </a:path>
            </a:pathLst>
          </a:custGeom>
          <a:blipFill rotWithShape="1">
            <a:blip r:embed="rId3">
              <a:alphaModFix/>
            </a:blip>
            <a:stretch>
              <a:fillRect b="0" l="0" r="0" t="0"/>
            </a:stretch>
          </a:blipFill>
          <a:ln>
            <a:noFill/>
          </a:ln>
        </p:spPr>
      </p:sp>
      <p:sp>
        <p:nvSpPr>
          <p:cNvPr id="117" name="Google Shape;117;p15"/>
          <p:cNvSpPr/>
          <p:nvPr/>
        </p:nvSpPr>
        <p:spPr>
          <a:xfrm rot="-398245">
            <a:off x="14310615" y="256273"/>
            <a:ext cx="4731337" cy="5121881"/>
          </a:xfrm>
          <a:custGeom>
            <a:rect b="b" l="l" r="r" t="t"/>
            <a:pathLst>
              <a:path extrusionOk="0" h="5121881" w="4731337">
                <a:moveTo>
                  <a:pt x="0" y="0"/>
                </a:moveTo>
                <a:lnTo>
                  <a:pt x="4731338" y="0"/>
                </a:lnTo>
                <a:lnTo>
                  <a:pt x="4731338" y="5121881"/>
                </a:lnTo>
                <a:lnTo>
                  <a:pt x="0" y="5121881"/>
                </a:lnTo>
                <a:lnTo>
                  <a:pt x="0" y="0"/>
                </a:lnTo>
                <a:close/>
              </a:path>
            </a:pathLst>
          </a:custGeom>
          <a:blipFill rotWithShape="1">
            <a:blip r:embed="rId3">
              <a:alphaModFix/>
            </a:blip>
            <a:stretch>
              <a:fillRect b="0" l="0" r="0" t="0"/>
            </a:stretch>
          </a:blipFill>
          <a:ln>
            <a:noFill/>
          </a:ln>
        </p:spPr>
      </p:sp>
      <p:sp>
        <p:nvSpPr>
          <p:cNvPr id="118" name="Google Shape;118;p15"/>
          <p:cNvSpPr/>
          <p:nvPr/>
        </p:nvSpPr>
        <p:spPr>
          <a:xfrm>
            <a:off x="12908438" y="7331326"/>
            <a:ext cx="3540815" cy="3853948"/>
          </a:xfrm>
          <a:custGeom>
            <a:rect b="b" l="l" r="r" t="t"/>
            <a:pathLst>
              <a:path extrusionOk="0" h="3853948" w="3540815">
                <a:moveTo>
                  <a:pt x="0" y="0"/>
                </a:moveTo>
                <a:lnTo>
                  <a:pt x="3540816" y="0"/>
                </a:lnTo>
                <a:lnTo>
                  <a:pt x="3540816" y="3853948"/>
                </a:lnTo>
                <a:lnTo>
                  <a:pt x="0" y="385394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122" name="Shape 122"/>
        <p:cNvGrpSpPr/>
        <p:nvPr/>
      </p:nvGrpSpPr>
      <p:grpSpPr>
        <a:xfrm>
          <a:off x="0" y="0"/>
          <a:ext cx="0" cy="0"/>
          <a:chOff x="0" y="0"/>
          <a:chExt cx="0" cy="0"/>
        </a:xfrm>
      </p:grpSpPr>
      <p:pic>
        <p:nvPicPr>
          <p:cNvPr id="123" name="Google Shape;123;p16"/>
          <p:cNvPicPr preferRelativeResize="0"/>
          <p:nvPr/>
        </p:nvPicPr>
        <p:blipFill>
          <a:blip r:embed="rId3">
            <a:alphaModFix/>
          </a:blip>
          <a:stretch>
            <a:fillRect/>
          </a:stretch>
        </p:blipFill>
        <p:spPr>
          <a:xfrm>
            <a:off x="8686273" y="-872451"/>
            <a:ext cx="16204401" cy="12477748"/>
          </a:xfrm>
          <a:prstGeom prst="rect">
            <a:avLst/>
          </a:prstGeom>
          <a:noFill/>
          <a:ln>
            <a:noFill/>
          </a:ln>
        </p:spPr>
      </p:pic>
      <p:grpSp>
        <p:nvGrpSpPr>
          <p:cNvPr id="124" name="Google Shape;124;p16"/>
          <p:cNvGrpSpPr/>
          <p:nvPr/>
        </p:nvGrpSpPr>
        <p:grpSpPr>
          <a:xfrm>
            <a:off x="1028700" y="1524927"/>
            <a:ext cx="7523089" cy="1674356"/>
            <a:chOff x="0" y="-38100"/>
            <a:chExt cx="2217357" cy="493500"/>
          </a:xfrm>
        </p:grpSpPr>
        <p:sp>
          <p:nvSpPr>
            <p:cNvPr id="125" name="Google Shape;125;p16"/>
            <p:cNvSpPr/>
            <p:nvPr/>
          </p:nvSpPr>
          <p:spPr>
            <a:xfrm>
              <a:off x="0" y="0"/>
              <a:ext cx="2217357" cy="455400"/>
            </a:xfrm>
            <a:custGeom>
              <a:rect b="b" l="l" r="r" t="t"/>
              <a:pathLst>
                <a:path extrusionOk="0" h="455400" w="2217357">
                  <a:moveTo>
                    <a:pt x="61745" y="0"/>
                  </a:moveTo>
                  <a:lnTo>
                    <a:pt x="2155612" y="0"/>
                  </a:lnTo>
                  <a:cubicBezTo>
                    <a:pt x="2171988" y="0"/>
                    <a:pt x="2187693" y="6505"/>
                    <a:pt x="2199273" y="18085"/>
                  </a:cubicBezTo>
                  <a:cubicBezTo>
                    <a:pt x="2210852" y="29664"/>
                    <a:pt x="2217357" y="45369"/>
                    <a:pt x="2217357" y="61745"/>
                  </a:cubicBezTo>
                  <a:lnTo>
                    <a:pt x="2217357" y="393655"/>
                  </a:lnTo>
                  <a:cubicBezTo>
                    <a:pt x="2217357" y="427756"/>
                    <a:pt x="2189713" y="455400"/>
                    <a:pt x="2155612" y="455400"/>
                  </a:cubicBezTo>
                  <a:lnTo>
                    <a:pt x="61745" y="455400"/>
                  </a:lnTo>
                  <a:cubicBezTo>
                    <a:pt x="27644" y="455400"/>
                    <a:pt x="0" y="427756"/>
                    <a:pt x="0" y="393655"/>
                  </a:cubicBezTo>
                  <a:lnTo>
                    <a:pt x="0" y="61745"/>
                  </a:lnTo>
                  <a:cubicBezTo>
                    <a:pt x="0" y="27644"/>
                    <a:pt x="27644" y="0"/>
                    <a:pt x="61745"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txBox="1"/>
            <p:nvPr/>
          </p:nvSpPr>
          <p:spPr>
            <a:xfrm>
              <a:off x="0" y="-38100"/>
              <a:ext cx="2217357"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6"/>
          <p:cNvGrpSpPr/>
          <p:nvPr/>
        </p:nvGrpSpPr>
        <p:grpSpPr>
          <a:xfrm>
            <a:off x="10986814" y="824752"/>
            <a:ext cx="6272486" cy="8433548"/>
            <a:chOff x="0" y="-38100"/>
            <a:chExt cx="1652013" cy="2221181"/>
          </a:xfrm>
        </p:grpSpPr>
        <p:sp>
          <p:nvSpPr>
            <p:cNvPr id="128" name="Google Shape;128;p16"/>
            <p:cNvSpPr/>
            <p:nvPr/>
          </p:nvSpPr>
          <p:spPr>
            <a:xfrm>
              <a:off x="0" y="0"/>
              <a:ext cx="1652013" cy="2183081"/>
            </a:xfrm>
            <a:custGeom>
              <a:rect b="b" l="l" r="r" t="t"/>
              <a:pathLst>
                <a:path extrusionOk="0" h="2183081" w="1652013">
                  <a:moveTo>
                    <a:pt x="62948" y="0"/>
                  </a:moveTo>
                  <a:lnTo>
                    <a:pt x="1589065" y="0"/>
                  </a:lnTo>
                  <a:cubicBezTo>
                    <a:pt x="1605760" y="0"/>
                    <a:pt x="1621771" y="6632"/>
                    <a:pt x="1633576" y="18437"/>
                  </a:cubicBezTo>
                  <a:cubicBezTo>
                    <a:pt x="1645381" y="30242"/>
                    <a:pt x="1652013" y="46253"/>
                    <a:pt x="1652013" y="62948"/>
                  </a:cubicBezTo>
                  <a:lnTo>
                    <a:pt x="1652013" y="2120134"/>
                  </a:lnTo>
                  <a:cubicBezTo>
                    <a:pt x="1652013" y="2136828"/>
                    <a:pt x="1645381" y="2152839"/>
                    <a:pt x="1633576" y="2164644"/>
                  </a:cubicBezTo>
                  <a:cubicBezTo>
                    <a:pt x="1621771" y="2176449"/>
                    <a:pt x="1605760" y="2183081"/>
                    <a:pt x="1589065" y="2183081"/>
                  </a:cubicBezTo>
                  <a:lnTo>
                    <a:pt x="62948" y="2183081"/>
                  </a:lnTo>
                  <a:cubicBezTo>
                    <a:pt x="46253" y="2183081"/>
                    <a:pt x="30242" y="2176449"/>
                    <a:pt x="18437" y="2164644"/>
                  </a:cubicBezTo>
                  <a:cubicBezTo>
                    <a:pt x="6632" y="2152839"/>
                    <a:pt x="0" y="2136828"/>
                    <a:pt x="0" y="2120134"/>
                  </a:cubicBezTo>
                  <a:lnTo>
                    <a:pt x="0" y="62948"/>
                  </a:lnTo>
                  <a:cubicBezTo>
                    <a:pt x="0" y="46253"/>
                    <a:pt x="6632" y="30242"/>
                    <a:pt x="18437" y="18437"/>
                  </a:cubicBezTo>
                  <a:cubicBezTo>
                    <a:pt x="30242" y="6632"/>
                    <a:pt x="46253" y="0"/>
                    <a:pt x="62948" y="0"/>
                  </a:cubicBezTo>
                  <a:close/>
                </a:path>
              </a:pathLst>
            </a:custGeom>
            <a:solidFill>
              <a:srgbClr val="000000">
                <a:alpha val="0"/>
              </a:srgbClr>
            </a:solidFill>
            <a:ln cap="rnd" cmpd="sng" w="1905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txBox="1"/>
            <p:nvPr/>
          </p:nvSpPr>
          <p:spPr>
            <a:xfrm>
              <a:off x="0" y="-38100"/>
              <a:ext cx="1652013" cy="222118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0" name="Google Shape;130;p16"/>
          <p:cNvSpPr/>
          <p:nvPr/>
        </p:nvSpPr>
        <p:spPr>
          <a:xfrm rot="-1556813">
            <a:off x="10231801" y="7503278"/>
            <a:ext cx="2985784" cy="1861217"/>
          </a:xfrm>
          <a:custGeom>
            <a:rect b="b" l="l" r="r" t="t"/>
            <a:pathLst>
              <a:path extrusionOk="0" h="1861217" w="2985784">
                <a:moveTo>
                  <a:pt x="0" y="0"/>
                </a:moveTo>
                <a:lnTo>
                  <a:pt x="2985783" y="0"/>
                </a:lnTo>
                <a:lnTo>
                  <a:pt x="2985783" y="1861217"/>
                </a:lnTo>
                <a:lnTo>
                  <a:pt x="0" y="1861217"/>
                </a:lnTo>
                <a:lnTo>
                  <a:pt x="0" y="0"/>
                </a:lnTo>
                <a:close/>
              </a:path>
            </a:pathLst>
          </a:custGeom>
          <a:blipFill rotWithShape="1">
            <a:blip r:embed="rId4">
              <a:alphaModFix/>
            </a:blip>
            <a:stretch>
              <a:fillRect b="0" l="0" r="0" t="0"/>
            </a:stretch>
          </a:blipFill>
          <a:ln>
            <a:noFill/>
          </a:ln>
        </p:spPr>
      </p:sp>
      <p:sp>
        <p:nvSpPr>
          <p:cNvPr id="131" name="Google Shape;131;p16"/>
          <p:cNvSpPr txBox="1"/>
          <p:nvPr/>
        </p:nvSpPr>
        <p:spPr>
          <a:xfrm>
            <a:off x="703711" y="1931438"/>
            <a:ext cx="81732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Table of contents</a:t>
            </a:r>
            <a:endParaRPr/>
          </a:p>
        </p:txBody>
      </p:sp>
      <p:grpSp>
        <p:nvGrpSpPr>
          <p:cNvPr id="132" name="Google Shape;132;p16"/>
          <p:cNvGrpSpPr/>
          <p:nvPr/>
        </p:nvGrpSpPr>
        <p:grpSpPr>
          <a:xfrm>
            <a:off x="1607324" y="3954999"/>
            <a:ext cx="6365841" cy="985838"/>
            <a:chOff x="0" y="-19050"/>
            <a:chExt cx="8487788" cy="1314450"/>
          </a:xfrm>
        </p:grpSpPr>
        <p:sp>
          <p:nvSpPr>
            <p:cNvPr id="133" name="Google Shape;133;p16"/>
            <p:cNvSpPr txBox="1"/>
            <p:nvPr/>
          </p:nvSpPr>
          <p:spPr>
            <a:xfrm>
              <a:off x="0" y="-19050"/>
              <a:ext cx="2113486" cy="1314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01</a:t>
              </a:r>
              <a:endParaRPr/>
            </a:p>
          </p:txBody>
        </p:sp>
        <p:sp>
          <p:nvSpPr>
            <p:cNvPr id="134" name="Google Shape;134;p16"/>
            <p:cNvSpPr txBox="1"/>
            <p:nvPr/>
          </p:nvSpPr>
          <p:spPr>
            <a:xfrm>
              <a:off x="2113486" y="304800"/>
              <a:ext cx="6374302" cy="6667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ADD AGENDA HERE</a:t>
              </a:r>
              <a:endParaRPr/>
            </a:p>
          </p:txBody>
        </p:sp>
      </p:grpSp>
      <p:grpSp>
        <p:nvGrpSpPr>
          <p:cNvPr id="135" name="Google Shape;135;p16"/>
          <p:cNvGrpSpPr/>
          <p:nvPr/>
        </p:nvGrpSpPr>
        <p:grpSpPr>
          <a:xfrm>
            <a:off x="1607324" y="5222758"/>
            <a:ext cx="6365841" cy="985838"/>
            <a:chOff x="0" y="-19050"/>
            <a:chExt cx="8487788" cy="1314450"/>
          </a:xfrm>
        </p:grpSpPr>
        <p:sp>
          <p:nvSpPr>
            <p:cNvPr id="136" name="Google Shape;136;p16"/>
            <p:cNvSpPr txBox="1"/>
            <p:nvPr/>
          </p:nvSpPr>
          <p:spPr>
            <a:xfrm>
              <a:off x="0" y="-19050"/>
              <a:ext cx="2113486" cy="1314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02</a:t>
              </a:r>
              <a:endParaRPr/>
            </a:p>
          </p:txBody>
        </p:sp>
        <p:sp>
          <p:nvSpPr>
            <p:cNvPr id="137" name="Google Shape;137;p16"/>
            <p:cNvSpPr txBox="1"/>
            <p:nvPr/>
          </p:nvSpPr>
          <p:spPr>
            <a:xfrm>
              <a:off x="2113486" y="304800"/>
              <a:ext cx="6374302" cy="6667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ADD AGENDA HERE</a:t>
              </a:r>
              <a:endParaRPr/>
            </a:p>
          </p:txBody>
        </p:sp>
      </p:grpSp>
      <p:grpSp>
        <p:nvGrpSpPr>
          <p:cNvPr id="138" name="Google Shape;138;p16"/>
          <p:cNvGrpSpPr/>
          <p:nvPr/>
        </p:nvGrpSpPr>
        <p:grpSpPr>
          <a:xfrm>
            <a:off x="1607324" y="6490516"/>
            <a:ext cx="6365841" cy="985838"/>
            <a:chOff x="0" y="-19050"/>
            <a:chExt cx="8487788" cy="1314450"/>
          </a:xfrm>
        </p:grpSpPr>
        <p:sp>
          <p:nvSpPr>
            <p:cNvPr id="139" name="Google Shape;139;p16"/>
            <p:cNvSpPr txBox="1"/>
            <p:nvPr/>
          </p:nvSpPr>
          <p:spPr>
            <a:xfrm>
              <a:off x="0" y="-19050"/>
              <a:ext cx="2113486" cy="1314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03</a:t>
              </a:r>
              <a:endParaRPr/>
            </a:p>
          </p:txBody>
        </p:sp>
        <p:sp>
          <p:nvSpPr>
            <p:cNvPr id="140" name="Google Shape;140;p16"/>
            <p:cNvSpPr txBox="1"/>
            <p:nvPr/>
          </p:nvSpPr>
          <p:spPr>
            <a:xfrm>
              <a:off x="2113486" y="304800"/>
              <a:ext cx="6374302" cy="6667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ADD AGENDA HERE</a:t>
              </a:r>
              <a:endParaRPr/>
            </a:p>
          </p:txBody>
        </p:sp>
      </p:grpSp>
      <p:grpSp>
        <p:nvGrpSpPr>
          <p:cNvPr id="141" name="Google Shape;141;p16"/>
          <p:cNvGrpSpPr/>
          <p:nvPr/>
        </p:nvGrpSpPr>
        <p:grpSpPr>
          <a:xfrm>
            <a:off x="1607324" y="7758275"/>
            <a:ext cx="6365841" cy="985838"/>
            <a:chOff x="0" y="-19050"/>
            <a:chExt cx="8487788" cy="1314450"/>
          </a:xfrm>
        </p:grpSpPr>
        <p:sp>
          <p:nvSpPr>
            <p:cNvPr id="142" name="Google Shape;142;p16"/>
            <p:cNvSpPr txBox="1"/>
            <p:nvPr/>
          </p:nvSpPr>
          <p:spPr>
            <a:xfrm>
              <a:off x="0" y="-19050"/>
              <a:ext cx="2113486" cy="13144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97243A"/>
                  </a:solidFill>
                  <a:latin typeface="Bebas Neue"/>
                  <a:ea typeface="Bebas Neue"/>
                  <a:cs typeface="Bebas Neue"/>
                  <a:sym typeface="Bebas Neue"/>
                </a:rPr>
                <a:t>04</a:t>
              </a:r>
              <a:endParaRPr/>
            </a:p>
          </p:txBody>
        </p:sp>
        <p:sp>
          <p:nvSpPr>
            <p:cNvPr id="143" name="Google Shape;143;p16"/>
            <p:cNvSpPr txBox="1"/>
            <p:nvPr/>
          </p:nvSpPr>
          <p:spPr>
            <a:xfrm>
              <a:off x="2113486" y="304800"/>
              <a:ext cx="6374302" cy="6667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00000"/>
                  </a:solidFill>
                  <a:latin typeface="Roboto"/>
                  <a:ea typeface="Roboto"/>
                  <a:cs typeface="Roboto"/>
                  <a:sym typeface="Roboto"/>
                </a:rPr>
                <a:t>ADD AGENDA HERE</a:t>
              </a:r>
              <a:endParaRPr/>
            </a:p>
          </p:txBody>
        </p:sp>
      </p:grpSp>
      <p:sp>
        <p:nvSpPr>
          <p:cNvPr id="144" name="Google Shape;144;p16"/>
          <p:cNvSpPr/>
          <p:nvPr/>
        </p:nvSpPr>
        <p:spPr>
          <a:xfrm>
            <a:off x="13095236" y="1649181"/>
            <a:ext cx="2563860" cy="6929352"/>
          </a:xfrm>
          <a:custGeom>
            <a:rect b="b" l="l" r="r" t="t"/>
            <a:pathLst>
              <a:path extrusionOk="0" h="6929352" w="2563860">
                <a:moveTo>
                  <a:pt x="0" y="0"/>
                </a:moveTo>
                <a:lnTo>
                  <a:pt x="2563860" y="0"/>
                </a:lnTo>
                <a:lnTo>
                  <a:pt x="2563860" y="6929352"/>
                </a:lnTo>
                <a:lnTo>
                  <a:pt x="0" y="692935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148" name="Shape 148"/>
        <p:cNvGrpSpPr/>
        <p:nvPr/>
      </p:nvGrpSpPr>
      <p:grpSpPr>
        <a:xfrm>
          <a:off x="0" y="0"/>
          <a:ext cx="0" cy="0"/>
          <a:chOff x="0" y="0"/>
          <a:chExt cx="0" cy="0"/>
        </a:xfrm>
      </p:grpSpPr>
      <p:grpSp>
        <p:nvGrpSpPr>
          <p:cNvPr id="149" name="Google Shape;149;p17"/>
          <p:cNvGrpSpPr/>
          <p:nvPr/>
        </p:nvGrpSpPr>
        <p:grpSpPr>
          <a:xfrm>
            <a:off x="1264027" y="1377007"/>
            <a:ext cx="4237001" cy="2763776"/>
            <a:chOff x="0" y="-38100"/>
            <a:chExt cx="1115918" cy="727908"/>
          </a:xfrm>
        </p:grpSpPr>
        <p:sp>
          <p:nvSpPr>
            <p:cNvPr id="150" name="Google Shape;150;p17"/>
            <p:cNvSpPr/>
            <p:nvPr/>
          </p:nvSpPr>
          <p:spPr>
            <a:xfrm>
              <a:off x="0" y="0"/>
              <a:ext cx="1115918" cy="689808"/>
            </a:xfrm>
            <a:custGeom>
              <a:rect b="b" l="l" r="r" t="t"/>
              <a:pathLst>
                <a:path extrusionOk="0" h="689808" w="1115918">
                  <a:moveTo>
                    <a:pt x="93188" y="0"/>
                  </a:moveTo>
                  <a:lnTo>
                    <a:pt x="1022730" y="0"/>
                  </a:lnTo>
                  <a:cubicBezTo>
                    <a:pt x="1074196" y="0"/>
                    <a:pt x="1115918" y="41722"/>
                    <a:pt x="1115918" y="93188"/>
                  </a:cubicBezTo>
                  <a:lnTo>
                    <a:pt x="1115918" y="596620"/>
                  </a:lnTo>
                  <a:cubicBezTo>
                    <a:pt x="1115918" y="621335"/>
                    <a:pt x="1106100" y="645038"/>
                    <a:pt x="1088624" y="662514"/>
                  </a:cubicBezTo>
                  <a:cubicBezTo>
                    <a:pt x="1071148" y="679990"/>
                    <a:pt x="1047445" y="689808"/>
                    <a:pt x="1022730" y="689808"/>
                  </a:cubicBezTo>
                  <a:lnTo>
                    <a:pt x="93188" y="689808"/>
                  </a:lnTo>
                  <a:cubicBezTo>
                    <a:pt x="41722" y="689808"/>
                    <a:pt x="0" y="648086"/>
                    <a:pt x="0" y="596620"/>
                  </a:cubicBezTo>
                  <a:lnTo>
                    <a:pt x="0" y="93188"/>
                  </a:lnTo>
                  <a:cubicBezTo>
                    <a:pt x="0" y="41722"/>
                    <a:pt x="41722" y="0"/>
                    <a:pt x="9318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txBox="1"/>
            <p:nvPr/>
          </p:nvSpPr>
          <p:spPr>
            <a:xfrm>
              <a:off x="0" y="-38100"/>
              <a:ext cx="1115918"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7"/>
          <p:cNvSpPr txBox="1"/>
          <p:nvPr/>
        </p:nvSpPr>
        <p:spPr>
          <a:xfrm>
            <a:off x="2535601" y="2194955"/>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01</a:t>
            </a:r>
            <a:endParaRPr/>
          </a:p>
        </p:txBody>
      </p:sp>
      <p:sp>
        <p:nvSpPr>
          <p:cNvPr id="153" name="Google Shape;153;p17"/>
          <p:cNvSpPr txBox="1"/>
          <p:nvPr/>
        </p:nvSpPr>
        <p:spPr>
          <a:xfrm>
            <a:off x="2117374" y="2760740"/>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154" name="Google Shape;154;p17"/>
          <p:cNvSpPr/>
          <p:nvPr/>
        </p:nvSpPr>
        <p:spPr>
          <a:xfrm rot="-1556813">
            <a:off x="572469" y="3787124"/>
            <a:ext cx="1807719" cy="1126859"/>
          </a:xfrm>
          <a:custGeom>
            <a:rect b="b" l="l" r="r" t="t"/>
            <a:pathLst>
              <a:path extrusionOk="0" h="1126859" w="1807719">
                <a:moveTo>
                  <a:pt x="0" y="0"/>
                </a:moveTo>
                <a:lnTo>
                  <a:pt x="1807719" y="0"/>
                </a:lnTo>
                <a:lnTo>
                  <a:pt x="1807719" y="1126859"/>
                </a:lnTo>
                <a:lnTo>
                  <a:pt x="0" y="1126859"/>
                </a:lnTo>
                <a:lnTo>
                  <a:pt x="0" y="0"/>
                </a:lnTo>
                <a:close/>
              </a:path>
            </a:pathLst>
          </a:custGeom>
          <a:blipFill rotWithShape="1">
            <a:blip r:embed="rId3">
              <a:alphaModFix/>
            </a:blip>
            <a:stretch>
              <a:fillRect b="0" l="0" r="0" t="0"/>
            </a:stretch>
          </a:blipFill>
          <a:ln>
            <a:noFill/>
          </a:ln>
        </p:spPr>
      </p:sp>
      <p:cxnSp>
        <p:nvCxnSpPr>
          <p:cNvPr id="155" name="Google Shape;155;p17"/>
          <p:cNvCxnSpPr/>
          <p:nvPr/>
        </p:nvCxnSpPr>
        <p:spPr>
          <a:xfrm>
            <a:off x="5501028" y="2883613"/>
            <a:ext cx="1947957" cy="0"/>
          </a:xfrm>
          <a:prstGeom prst="straightConnector1">
            <a:avLst/>
          </a:prstGeom>
          <a:noFill/>
          <a:ln cap="flat" cmpd="sng" w="104775">
            <a:solidFill>
              <a:srgbClr val="FFFFFF"/>
            </a:solidFill>
            <a:prstDash val="solid"/>
            <a:round/>
            <a:headEnd len="sm" w="sm" type="none"/>
            <a:tailEnd len="med" w="med" type="stealth"/>
          </a:ln>
        </p:spPr>
      </p:cxnSp>
      <p:grpSp>
        <p:nvGrpSpPr>
          <p:cNvPr id="156" name="Google Shape;156;p17"/>
          <p:cNvGrpSpPr/>
          <p:nvPr/>
        </p:nvGrpSpPr>
        <p:grpSpPr>
          <a:xfrm>
            <a:off x="7448985" y="1429394"/>
            <a:ext cx="4237001" cy="2763776"/>
            <a:chOff x="0" y="-38100"/>
            <a:chExt cx="1115918" cy="727908"/>
          </a:xfrm>
        </p:grpSpPr>
        <p:sp>
          <p:nvSpPr>
            <p:cNvPr id="157" name="Google Shape;157;p17"/>
            <p:cNvSpPr/>
            <p:nvPr/>
          </p:nvSpPr>
          <p:spPr>
            <a:xfrm>
              <a:off x="0" y="0"/>
              <a:ext cx="1115918" cy="689808"/>
            </a:xfrm>
            <a:custGeom>
              <a:rect b="b" l="l" r="r" t="t"/>
              <a:pathLst>
                <a:path extrusionOk="0" h="689808" w="1115918">
                  <a:moveTo>
                    <a:pt x="93188" y="0"/>
                  </a:moveTo>
                  <a:lnTo>
                    <a:pt x="1022730" y="0"/>
                  </a:lnTo>
                  <a:cubicBezTo>
                    <a:pt x="1074196" y="0"/>
                    <a:pt x="1115918" y="41722"/>
                    <a:pt x="1115918" y="93188"/>
                  </a:cubicBezTo>
                  <a:lnTo>
                    <a:pt x="1115918" y="596620"/>
                  </a:lnTo>
                  <a:cubicBezTo>
                    <a:pt x="1115918" y="621335"/>
                    <a:pt x="1106100" y="645038"/>
                    <a:pt x="1088624" y="662514"/>
                  </a:cubicBezTo>
                  <a:cubicBezTo>
                    <a:pt x="1071148" y="679990"/>
                    <a:pt x="1047445" y="689808"/>
                    <a:pt x="1022730" y="689808"/>
                  </a:cubicBezTo>
                  <a:lnTo>
                    <a:pt x="93188" y="689808"/>
                  </a:lnTo>
                  <a:cubicBezTo>
                    <a:pt x="41722" y="689808"/>
                    <a:pt x="0" y="648086"/>
                    <a:pt x="0" y="596620"/>
                  </a:cubicBezTo>
                  <a:lnTo>
                    <a:pt x="0" y="93188"/>
                  </a:lnTo>
                  <a:cubicBezTo>
                    <a:pt x="0" y="41722"/>
                    <a:pt x="41722" y="0"/>
                    <a:pt x="9318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txBox="1"/>
            <p:nvPr/>
          </p:nvSpPr>
          <p:spPr>
            <a:xfrm>
              <a:off x="0" y="-38100"/>
              <a:ext cx="1115918"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7"/>
          <p:cNvSpPr txBox="1"/>
          <p:nvPr/>
        </p:nvSpPr>
        <p:spPr>
          <a:xfrm>
            <a:off x="8720558" y="2247343"/>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02</a:t>
            </a:r>
            <a:endParaRPr/>
          </a:p>
        </p:txBody>
      </p:sp>
      <p:sp>
        <p:nvSpPr>
          <p:cNvPr id="160" name="Google Shape;160;p17"/>
          <p:cNvSpPr txBox="1"/>
          <p:nvPr/>
        </p:nvSpPr>
        <p:spPr>
          <a:xfrm>
            <a:off x="8302332" y="2813128"/>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cxnSp>
        <p:nvCxnSpPr>
          <p:cNvPr id="161" name="Google Shape;161;p17"/>
          <p:cNvCxnSpPr/>
          <p:nvPr/>
        </p:nvCxnSpPr>
        <p:spPr>
          <a:xfrm>
            <a:off x="11685986" y="2841703"/>
            <a:ext cx="1947957" cy="0"/>
          </a:xfrm>
          <a:prstGeom prst="straightConnector1">
            <a:avLst/>
          </a:prstGeom>
          <a:noFill/>
          <a:ln cap="flat" cmpd="sng" w="104775">
            <a:solidFill>
              <a:srgbClr val="FFFFFF"/>
            </a:solidFill>
            <a:prstDash val="solid"/>
            <a:round/>
            <a:headEnd len="sm" w="sm" type="none"/>
            <a:tailEnd len="med" w="med" type="stealth"/>
          </a:ln>
        </p:spPr>
      </p:cxnSp>
      <p:grpSp>
        <p:nvGrpSpPr>
          <p:cNvPr id="162" name="Google Shape;162;p17"/>
          <p:cNvGrpSpPr/>
          <p:nvPr/>
        </p:nvGrpSpPr>
        <p:grpSpPr>
          <a:xfrm>
            <a:off x="13633943" y="1387484"/>
            <a:ext cx="4237001" cy="2763776"/>
            <a:chOff x="0" y="-38100"/>
            <a:chExt cx="1115918" cy="727908"/>
          </a:xfrm>
        </p:grpSpPr>
        <p:sp>
          <p:nvSpPr>
            <p:cNvPr id="163" name="Google Shape;163;p17"/>
            <p:cNvSpPr/>
            <p:nvPr/>
          </p:nvSpPr>
          <p:spPr>
            <a:xfrm>
              <a:off x="0" y="0"/>
              <a:ext cx="1115918" cy="689808"/>
            </a:xfrm>
            <a:custGeom>
              <a:rect b="b" l="l" r="r" t="t"/>
              <a:pathLst>
                <a:path extrusionOk="0" h="689808" w="1115918">
                  <a:moveTo>
                    <a:pt x="93188" y="0"/>
                  </a:moveTo>
                  <a:lnTo>
                    <a:pt x="1022730" y="0"/>
                  </a:lnTo>
                  <a:cubicBezTo>
                    <a:pt x="1074196" y="0"/>
                    <a:pt x="1115918" y="41722"/>
                    <a:pt x="1115918" y="93188"/>
                  </a:cubicBezTo>
                  <a:lnTo>
                    <a:pt x="1115918" y="596620"/>
                  </a:lnTo>
                  <a:cubicBezTo>
                    <a:pt x="1115918" y="621335"/>
                    <a:pt x="1106100" y="645038"/>
                    <a:pt x="1088624" y="662514"/>
                  </a:cubicBezTo>
                  <a:cubicBezTo>
                    <a:pt x="1071148" y="679990"/>
                    <a:pt x="1047445" y="689808"/>
                    <a:pt x="1022730" y="689808"/>
                  </a:cubicBezTo>
                  <a:lnTo>
                    <a:pt x="93188" y="689808"/>
                  </a:lnTo>
                  <a:cubicBezTo>
                    <a:pt x="41722" y="689808"/>
                    <a:pt x="0" y="648086"/>
                    <a:pt x="0" y="596620"/>
                  </a:cubicBezTo>
                  <a:lnTo>
                    <a:pt x="0" y="93188"/>
                  </a:lnTo>
                  <a:cubicBezTo>
                    <a:pt x="0" y="41722"/>
                    <a:pt x="41722" y="0"/>
                    <a:pt x="9318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0" y="-38100"/>
              <a:ext cx="1115918"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7"/>
          <p:cNvSpPr txBox="1"/>
          <p:nvPr/>
        </p:nvSpPr>
        <p:spPr>
          <a:xfrm>
            <a:off x="14905516" y="2205433"/>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03</a:t>
            </a:r>
            <a:endParaRPr/>
          </a:p>
        </p:txBody>
      </p:sp>
      <p:sp>
        <p:nvSpPr>
          <p:cNvPr id="166" name="Google Shape;166;p17"/>
          <p:cNvSpPr txBox="1"/>
          <p:nvPr/>
        </p:nvSpPr>
        <p:spPr>
          <a:xfrm>
            <a:off x="14487289" y="2771218"/>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cxnSp>
        <p:nvCxnSpPr>
          <p:cNvPr id="167" name="Google Shape;167;p17"/>
          <p:cNvCxnSpPr/>
          <p:nvPr/>
        </p:nvCxnSpPr>
        <p:spPr>
          <a:xfrm>
            <a:off x="15804830" y="4151260"/>
            <a:ext cx="0" cy="1947957"/>
          </a:xfrm>
          <a:prstGeom prst="straightConnector1">
            <a:avLst/>
          </a:prstGeom>
          <a:noFill/>
          <a:ln cap="flat" cmpd="sng" w="104775">
            <a:solidFill>
              <a:srgbClr val="FFFFFF"/>
            </a:solidFill>
            <a:prstDash val="solid"/>
            <a:round/>
            <a:headEnd len="sm" w="sm" type="none"/>
            <a:tailEnd len="med" w="med" type="stealth"/>
          </a:ln>
        </p:spPr>
      </p:cxnSp>
      <p:grpSp>
        <p:nvGrpSpPr>
          <p:cNvPr id="168" name="Google Shape;168;p17"/>
          <p:cNvGrpSpPr/>
          <p:nvPr/>
        </p:nvGrpSpPr>
        <p:grpSpPr>
          <a:xfrm>
            <a:off x="13633943" y="5954556"/>
            <a:ext cx="4237001" cy="2763776"/>
            <a:chOff x="0" y="-38100"/>
            <a:chExt cx="1115918" cy="727908"/>
          </a:xfrm>
        </p:grpSpPr>
        <p:sp>
          <p:nvSpPr>
            <p:cNvPr id="169" name="Google Shape;169;p17"/>
            <p:cNvSpPr/>
            <p:nvPr/>
          </p:nvSpPr>
          <p:spPr>
            <a:xfrm>
              <a:off x="0" y="0"/>
              <a:ext cx="1115918" cy="689808"/>
            </a:xfrm>
            <a:custGeom>
              <a:rect b="b" l="l" r="r" t="t"/>
              <a:pathLst>
                <a:path extrusionOk="0" h="689808" w="1115918">
                  <a:moveTo>
                    <a:pt x="93188" y="0"/>
                  </a:moveTo>
                  <a:lnTo>
                    <a:pt x="1022730" y="0"/>
                  </a:lnTo>
                  <a:cubicBezTo>
                    <a:pt x="1074196" y="0"/>
                    <a:pt x="1115918" y="41722"/>
                    <a:pt x="1115918" y="93188"/>
                  </a:cubicBezTo>
                  <a:lnTo>
                    <a:pt x="1115918" y="596620"/>
                  </a:lnTo>
                  <a:cubicBezTo>
                    <a:pt x="1115918" y="621335"/>
                    <a:pt x="1106100" y="645038"/>
                    <a:pt x="1088624" y="662514"/>
                  </a:cubicBezTo>
                  <a:cubicBezTo>
                    <a:pt x="1071148" y="679990"/>
                    <a:pt x="1047445" y="689808"/>
                    <a:pt x="1022730" y="689808"/>
                  </a:cubicBezTo>
                  <a:lnTo>
                    <a:pt x="93188" y="689808"/>
                  </a:lnTo>
                  <a:cubicBezTo>
                    <a:pt x="41722" y="689808"/>
                    <a:pt x="0" y="648086"/>
                    <a:pt x="0" y="596620"/>
                  </a:cubicBezTo>
                  <a:lnTo>
                    <a:pt x="0" y="93188"/>
                  </a:lnTo>
                  <a:cubicBezTo>
                    <a:pt x="0" y="41722"/>
                    <a:pt x="41722" y="0"/>
                    <a:pt x="9318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txBox="1"/>
            <p:nvPr/>
          </p:nvSpPr>
          <p:spPr>
            <a:xfrm>
              <a:off x="0" y="-38100"/>
              <a:ext cx="1115918"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7"/>
          <p:cNvSpPr txBox="1"/>
          <p:nvPr/>
        </p:nvSpPr>
        <p:spPr>
          <a:xfrm>
            <a:off x="14905516" y="6772505"/>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04</a:t>
            </a:r>
            <a:endParaRPr/>
          </a:p>
        </p:txBody>
      </p:sp>
      <p:sp>
        <p:nvSpPr>
          <p:cNvPr id="172" name="Google Shape;172;p17"/>
          <p:cNvSpPr txBox="1"/>
          <p:nvPr/>
        </p:nvSpPr>
        <p:spPr>
          <a:xfrm>
            <a:off x="14487289" y="7338290"/>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cxnSp>
        <p:nvCxnSpPr>
          <p:cNvPr id="173" name="Google Shape;173;p17"/>
          <p:cNvCxnSpPr/>
          <p:nvPr/>
        </p:nvCxnSpPr>
        <p:spPr>
          <a:xfrm rot="10800000">
            <a:off x="11685986" y="7263042"/>
            <a:ext cx="1947957" cy="0"/>
          </a:xfrm>
          <a:prstGeom prst="straightConnector1">
            <a:avLst/>
          </a:prstGeom>
          <a:noFill/>
          <a:ln cap="flat" cmpd="sng" w="104775">
            <a:solidFill>
              <a:srgbClr val="FFFFFF"/>
            </a:solidFill>
            <a:prstDash val="solid"/>
            <a:round/>
            <a:headEnd len="sm" w="sm" type="none"/>
            <a:tailEnd len="med" w="med" type="stealth"/>
          </a:ln>
        </p:spPr>
      </p:cxnSp>
      <p:grpSp>
        <p:nvGrpSpPr>
          <p:cNvPr id="174" name="Google Shape;174;p17"/>
          <p:cNvGrpSpPr/>
          <p:nvPr/>
        </p:nvGrpSpPr>
        <p:grpSpPr>
          <a:xfrm>
            <a:off x="7448985" y="5954556"/>
            <a:ext cx="4237001" cy="2763776"/>
            <a:chOff x="0" y="-38100"/>
            <a:chExt cx="1115918" cy="727908"/>
          </a:xfrm>
        </p:grpSpPr>
        <p:sp>
          <p:nvSpPr>
            <p:cNvPr id="175" name="Google Shape;175;p17"/>
            <p:cNvSpPr/>
            <p:nvPr/>
          </p:nvSpPr>
          <p:spPr>
            <a:xfrm>
              <a:off x="0" y="0"/>
              <a:ext cx="1115918" cy="689808"/>
            </a:xfrm>
            <a:custGeom>
              <a:rect b="b" l="l" r="r" t="t"/>
              <a:pathLst>
                <a:path extrusionOk="0" h="689808" w="1115918">
                  <a:moveTo>
                    <a:pt x="93188" y="0"/>
                  </a:moveTo>
                  <a:lnTo>
                    <a:pt x="1022730" y="0"/>
                  </a:lnTo>
                  <a:cubicBezTo>
                    <a:pt x="1074196" y="0"/>
                    <a:pt x="1115918" y="41722"/>
                    <a:pt x="1115918" y="93188"/>
                  </a:cubicBezTo>
                  <a:lnTo>
                    <a:pt x="1115918" y="596620"/>
                  </a:lnTo>
                  <a:cubicBezTo>
                    <a:pt x="1115918" y="621335"/>
                    <a:pt x="1106100" y="645038"/>
                    <a:pt x="1088624" y="662514"/>
                  </a:cubicBezTo>
                  <a:cubicBezTo>
                    <a:pt x="1071148" y="679990"/>
                    <a:pt x="1047445" y="689808"/>
                    <a:pt x="1022730" y="689808"/>
                  </a:cubicBezTo>
                  <a:lnTo>
                    <a:pt x="93188" y="689808"/>
                  </a:lnTo>
                  <a:cubicBezTo>
                    <a:pt x="41722" y="689808"/>
                    <a:pt x="0" y="648086"/>
                    <a:pt x="0" y="596620"/>
                  </a:cubicBezTo>
                  <a:lnTo>
                    <a:pt x="0" y="93188"/>
                  </a:lnTo>
                  <a:cubicBezTo>
                    <a:pt x="0" y="41722"/>
                    <a:pt x="41722" y="0"/>
                    <a:pt x="9318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txBox="1"/>
            <p:nvPr/>
          </p:nvSpPr>
          <p:spPr>
            <a:xfrm>
              <a:off x="0" y="-38100"/>
              <a:ext cx="1115918"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7"/>
          <p:cNvSpPr txBox="1"/>
          <p:nvPr/>
        </p:nvSpPr>
        <p:spPr>
          <a:xfrm>
            <a:off x="8720558" y="6772505"/>
            <a:ext cx="1693854"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POINT 05</a:t>
            </a:r>
            <a:endParaRPr/>
          </a:p>
        </p:txBody>
      </p:sp>
      <p:sp>
        <p:nvSpPr>
          <p:cNvPr id="178" name="Google Shape;178;p17"/>
          <p:cNvSpPr txBox="1"/>
          <p:nvPr/>
        </p:nvSpPr>
        <p:spPr>
          <a:xfrm>
            <a:off x="8302332" y="7338290"/>
            <a:ext cx="2530307"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grpSp>
        <p:nvGrpSpPr>
          <p:cNvPr id="179" name="Google Shape;179;p17"/>
          <p:cNvGrpSpPr/>
          <p:nvPr/>
        </p:nvGrpSpPr>
        <p:grpSpPr>
          <a:xfrm>
            <a:off x="1264027" y="5969951"/>
            <a:ext cx="5210979" cy="1674356"/>
            <a:chOff x="0" y="-38100"/>
            <a:chExt cx="1535885" cy="493500"/>
          </a:xfrm>
        </p:grpSpPr>
        <p:sp>
          <p:nvSpPr>
            <p:cNvPr id="180" name="Google Shape;180;p17"/>
            <p:cNvSpPr/>
            <p:nvPr/>
          </p:nvSpPr>
          <p:spPr>
            <a:xfrm>
              <a:off x="0" y="0"/>
              <a:ext cx="1535885" cy="455400"/>
            </a:xfrm>
            <a:custGeom>
              <a:rect b="b" l="l" r="r" t="t"/>
              <a:pathLst>
                <a:path extrusionOk="0" h="455400" w="1535885">
                  <a:moveTo>
                    <a:pt x="89142" y="0"/>
                  </a:moveTo>
                  <a:lnTo>
                    <a:pt x="1446744" y="0"/>
                  </a:lnTo>
                  <a:cubicBezTo>
                    <a:pt x="1470386" y="0"/>
                    <a:pt x="1493059" y="9392"/>
                    <a:pt x="1509776" y="26109"/>
                  </a:cubicBezTo>
                  <a:cubicBezTo>
                    <a:pt x="1526494" y="42826"/>
                    <a:pt x="1535885" y="65500"/>
                    <a:pt x="1535885" y="89142"/>
                  </a:cubicBezTo>
                  <a:lnTo>
                    <a:pt x="1535885" y="366259"/>
                  </a:lnTo>
                  <a:cubicBezTo>
                    <a:pt x="1535885" y="389901"/>
                    <a:pt x="1526494" y="412574"/>
                    <a:pt x="1509776" y="429291"/>
                  </a:cubicBezTo>
                  <a:cubicBezTo>
                    <a:pt x="1493059" y="446009"/>
                    <a:pt x="1470386" y="455400"/>
                    <a:pt x="1446744" y="455400"/>
                  </a:cubicBezTo>
                  <a:lnTo>
                    <a:pt x="89142" y="455400"/>
                  </a:lnTo>
                  <a:cubicBezTo>
                    <a:pt x="65500" y="455400"/>
                    <a:pt x="42826" y="446009"/>
                    <a:pt x="26109" y="429291"/>
                  </a:cubicBezTo>
                  <a:cubicBezTo>
                    <a:pt x="9392" y="412574"/>
                    <a:pt x="0" y="389901"/>
                    <a:pt x="0" y="366259"/>
                  </a:cubicBezTo>
                  <a:lnTo>
                    <a:pt x="0" y="89142"/>
                  </a:lnTo>
                  <a:cubicBezTo>
                    <a:pt x="0" y="65500"/>
                    <a:pt x="9392" y="42826"/>
                    <a:pt x="26109" y="26109"/>
                  </a:cubicBezTo>
                  <a:cubicBezTo>
                    <a:pt x="42826" y="9392"/>
                    <a:pt x="65500" y="0"/>
                    <a:pt x="89142"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txBox="1"/>
            <p:nvPr/>
          </p:nvSpPr>
          <p:spPr>
            <a:xfrm>
              <a:off x="0" y="-38100"/>
              <a:ext cx="1535885"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7"/>
          <p:cNvSpPr txBox="1"/>
          <p:nvPr/>
        </p:nvSpPr>
        <p:spPr>
          <a:xfrm>
            <a:off x="1436691" y="6380272"/>
            <a:ext cx="48657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Shopping Map</a:t>
            </a:r>
            <a:endParaRPr/>
          </a:p>
        </p:txBody>
      </p:sp>
      <p:sp>
        <p:nvSpPr>
          <p:cNvPr id="183" name="Google Shape;183;p17"/>
          <p:cNvSpPr txBox="1"/>
          <p:nvPr/>
        </p:nvSpPr>
        <p:spPr>
          <a:xfrm>
            <a:off x="2037428" y="8077627"/>
            <a:ext cx="3463600"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 what you want to discuss. </a:t>
            </a:r>
            <a:endParaRPr/>
          </a:p>
        </p:txBody>
      </p:sp>
      <p:sp>
        <p:nvSpPr>
          <p:cNvPr id="184" name="Google Shape;184;p17"/>
          <p:cNvSpPr/>
          <p:nvPr/>
        </p:nvSpPr>
        <p:spPr>
          <a:xfrm rot="740046">
            <a:off x="11861960" y="4009230"/>
            <a:ext cx="1596008" cy="2086285"/>
          </a:xfrm>
          <a:custGeom>
            <a:rect b="b" l="l" r="r" t="t"/>
            <a:pathLst>
              <a:path extrusionOk="0" h="2086285" w="1596008">
                <a:moveTo>
                  <a:pt x="0" y="0"/>
                </a:moveTo>
                <a:lnTo>
                  <a:pt x="1596008" y="0"/>
                </a:lnTo>
                <a:lnTo>
                  <a:pt x="1596008" y="2086285"/>
                </a:lnTo>
                <a:lnTo>
                  <a:pt x="0" y="2086285"/>
                </a:lnTo>
                <a:lnTo>
                  <a:pt x="0" y="0"/>
                </a:lnTo>
                <a:close/>
              </a:path>
            </a:pathLst>
          </a:custGeom>
          <a:blipFill rotWithShape="1">
            <a:blip r:embed="rId4">
              <a:alphaModFix/>
            </a:blip>
            <a:stretch>
              <a:fillRect b="0" l="0" r="0" t="0"/>
            </a:stretch>
          </a:blipFill>
          <a:ln>
            <a:noFill/>
          </a:ln>
        </p:spPr>
      </p:sp>
      <p:sp>
        <p:nvSpPr>
          <p:cNvPr id="185" name="Google Shape;185;p17"/>
          <p:cNvSpPr/>
          <p:nvPr/>
        </p:nvSpPr>
        <p:spPr>
          <a:xfrm>
            <a:off x="5371289" y="358212"/>
            <a:ext cx="1862107" cy="2015813"/>
          </a:xfrm>
          <a:custGeom>
            <a:rect b="b" l="l" r="r" t="t"/>
            <a:pathLst>
              <a:path extrusionOk="0" h="2015813" w="1862107">
                <a:moveTo>
                  <a:pt x="0" y="0"/>
                </a:moveTo>
                <a:lnTo>
                  <a:pt x="1862107" y="0"/>
                </a:lnTo>
                <a:lnTo>
                  <a:pt x="1862107" y="2015813"/>
                </a:lnTo>
                <a:lnTo>
                  <a:pt x="0" y="2015813"/>
                </a:lnTo>
                <a:lnTo>
                  <a:pt x="0" y="0"/>
                </a:lnTo>
                <a:close/>
              </a:path>
            </a:pathLst>
          </a:custGeom>
          <a:blipFill rotWithShape="1">
            <a:blip r:embed="rId5">
              <a:alphaModFix/>
            </a:blip>
            <a:stretch>
              <a:fillRect b="0" l="0" r="0" t="0"/>
            </a:stretch>
          </a:blipFill>
          <a:ln>
            <a:noFill/>
          </a:ln>
        </p:spPr>
      </p:sp>
      <p:sp>
        <p:nvSpPr>
          <p:cNvPr id="186" name="Google Shape;186;p17"/>
          <p:cNvSpPr/>
          <p:nvPr/>
        </p:nvSpPr>
        <p:spPr>
          <a:xfrm>
            <a:off x="6233401" y="8435767"/>
            <a:ext cx="1999989" cy="2312126"/>
          </a:xfrm>
          <a:custGeom>
            <a:rect b="b" l="l" r="r" t="t"/>
            <a:pathLst>
              <a:path extrusionOk="0" h="2312126" w="1999989">
                <a:moveTo>
                  <a:pt x="0" y="0"/>
                </a:moveTo>
                <a:lnTo>
                  <a:pt x="1999990" y="0"/>
                </a:lnTo>
                <a:lnTo>
                  <a:pt x="1999990" y="2312127"/>
                </a:lnTo>
                <a:lnTo>
                  <a:pt x="0" y="231212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6BC"/>
            </a:gs>
            <a:gs pos="100000">
              <a:srgbClr val="70F1B3"/>
            </a:gs>
          </a:gsLst>
          <a:path path="circle">
            <a:fillToRect b="50%" l="50%" r="50%" t="50%"/>
          </a:path>
          <a:tileRect/>
        </a:gradFill>
      </p:bgPr>
    </p:bg>
    <p:spTree>
      <p:nvGrpSpPr>
        <p:cNvPr id="190" name="Shape 190"/>
        <p:cNvGrpSpPr/>
        <p:nvPr/>
      </p:nvGrpSpPr>
      <p:grpSpPr>
        <a:xfrm>
          <a:off x="0" y="0"/>
          <a:ext cx="0" cy="0"/>
          <a:chOff x="0" y="0"/>
          <a:chExt cx="0" cy="0"/>
        </a:xfrm>
      </p:grpSpPr>
      <p:pic>
        <p:nvPicPr>
          <p:cNvPr id="191" name="Google Shape;191;p18"/>
          <p:cNvPicPr preferRelativeResize="0"/>
          <p:nvPr/>
        </p:nvPicPr>
        <p:blipFill>
          <a:blip r:embed="rId3">
            <a:alphaModFix/>
          </a:blip>
          <a:stretch>
            <a:fillRect/>
          </a:stretch>
        </p:blipFill>
        <p:spPr>
          <a:xfrm>
            <a:off x="-1157487" y="8183288"/>
            <a:ext cx="21102664" cy="3235450"/>
          </a:xfrm>
          <a:prstGeom prst="rect">
            <a:avLst/>
          </a:prstGeom>
          <a:noFill/>
          <a:ln>
            <a:noFill/>
          </a:ln>
        </p:spPr>
      </p:pic>
      <p:sp>
        <p:nvSpPr>
          <p:cNvPr id="192" name="Google Shape;192;p18"/>
          <p:cNvSpPr/>
          <p:nvPr/>
        </p:nvSpPr>
        <p:spPr>
          <a:xfrm rot="393930">
            <a:off x="-1386882" y="2971542"/>
            <a:ext cx="12086939" cy="5257819"/>
          </a:xfrm>
          <a:custGeom>
            <a:rect b="b" l="l" r="r" t="t"/>
            <a:pathLst>
              <a:path extrusionOk="0" h="5257819" w="12086939">
                <a:moveTo>
                  <a:pt x="0" y="0"/>
                </a:moveTo>
                <a:lnTo>
                  <a:pt x="12086939" y="0"/>
                </a:lnTo>
                <a:lnTo>
                  <a:pt x="12086939" y="5257819"/>
                </a:lnTo>
                <a:lnTo>
                  <a:pt x="0" y="5257819"/>
                </a:lnTo>
                <a:lnTo>
                  <a:pt x="0" y="0"/>
                </a:lnTo>
                <a:close/>
              </a:path>
            </a:pathLst>
          </a:custGeom>
          <a:blipFill rotWithShape="1">
            <a:blip r:embed="rId4">
              <a:alphaModFix/>
            </a:blip>
            <a:stretch>
              <a:fillRect b="0" l="0" r="0" t="0"/>
            </a:stretch>
          </a:blipFill>
          <a:ln>
            <a:noFill/>
          </a:ln>
        </p:spPr>
      </p:sp>
      <p:sp>
        <p:nvSpPr>
          <p:cNvPr id="193" name="Google Shape;193;p18"/>
          <p:cNvSpPr/>
          <p:nvPr/>
        </p:nvSpPr>
        <p:spPr>
          <a:xfrm>
            <a:off x="2241005" y="-311752"/>
            <a:ext cx="3141186" cy="3418977"/>
          </a:xfrm>
          <a:custGeom>
            <a:rect b="b" l="l" r="r" t="t"/>
            <a:pathLst>
              <a:path extrusionOk="0" h="3418977" w="3141186">
                <a:moveTo>
                  <a:pt x="0" y="0"/>
                </a:moveTo>
                <a:lnTo>
                  <a:pt x="3141185" y="0"/>
                </a:lnTo>
                <a:lnTo>
                  <a:pt x="3141185" y="3418978"/>
                </a:lnTo>
                <a:lnTo>
                  <a:pt x="0" y="3418978"/>
                </a:lnTo>
                <a:lnTo>
                  <a:pt x="0" y="0"/>
                </a:lnTo>
                <a:close/>
              </a:path>
            </a:pathLst>
          </a:custGeom>
          <a:blipFill rotWithShape="1">
            <a:blip r:embed="rId5">
              <a:alphaModFix/>
            </a:blip>
            <a:stretch>
              <a:fillRect b="0" l="0" r="0" t="0"/>
            </a:stretch>
          </a:blipFill>
          <a:ln>
            <a:noFill/>
          </a:ln>
        </p:spPr>
      </p:sp>
      <p:sp>
        <p:nvSpPr>
          <p:cNvPr id="194" name="Google Shape;194;p18"/>
          <p:cNvSpPr/>
          <p:nvPr/>
        </p:nvSpPr>
        <p:spPr>
          <a:xfrm rot="-1050000">
            <a:off x="1081432" y="7632600"/>
            <a:ext cx="3113039" cy="3552684"/>
          </a:xfrm>
          <a:custGeom>
            <a:rect b="b" l="l" r="r" t="t"/>
            <a:pathLst>
              <a:path extrusionOk="0" h="3552684" w="3113039">
                <a:moveTo>
                  <a:pt x="0" y="0"/>
                </a:moveTo>
                <a:lnTo>
                  <a:pt x="3113039" y="0"/>
                </a:lnTo>
                <a:lnTo>
                  <a:pt x="3113039" y="3552684"/>
                </a:lnTo>
                <a:lnTo>
                  <a:pt x="0" y="3552684"/>
                </a:lnTo>
                <a:lnTo>
                  <a:pt x="0" y="0"/>
                </a:lnTo>
                <a:close/>
              </a:path>
            </a:pathLst>
          </a:custGeom>
          <a:blipFill rotWithShape="1">
            <a:blip r:embed="rId6">
              <a:alphaModFix/>
            </a:blip>
            <a:stretch>
              <a:fillRect b="0" l="0" r="0" t="0"/>
            </a:stretch>
          </a:blipFill>
          <a:ln>
            <a:noFill/>
          </a:ln>
        </p:spPr>
      </p:sp>
      <p:sp>
        <p:nvSpPr>
          <p:cNvPr id="195" name="Google Shape;195;p18"/>
          <p:cNvSpPr/>
          <p:nvPr/>
        </p:nvSpPr>
        <p:spPr>
          <a:xfrm rot="-577173">
            <a:off x="6872263" y="6949353"/>
            <a:ext cx="1997239" cy="2308947"/>
          </a:xfrm>
          <a:custGeom>
            <a:rect b="b" l="l" r="r" t="t"/>
            <a:pathLst>
              <a:path extrusionOk="0" h="2308947" w="1997239">
                <a:moveTo>
                  <a:pt x="0" y="0"/>
                </a:moveTo>
                <a:lnTo>
                  <a:pt x="1997239" y="0"/>
                </a:lnTo>
                <a:lnTo>
                  <a:pt x="1997239" y="2308947"/>
                </a:lnTo>
                <a:lnTo>
                  <a:pt x="0" y="2308947"/>
                </a:lnTo>
                <a:lnTo>
                  <a:pt x="0" y="0"/>
                </a:lnTo>
                <a:close/>
              </a:path>
            </a:pathLst>
          </a:custGeom>
          <a:blipFill rotWithShape="1">
            <a:blip r:embed="rId7">
              <a:alphaModFix/>
            </a:blip>
            <a:stretch>
              <a:fillRect b="0" l="0" r="0" t="0"/>
            </a:stretch>
          </a:blipFill>
          <a:ln>
            <a:noFill/>
          </a:ln>
        </p:spPr>
      </p:sp>
      <p:grpSp>
        <p:nvGrpSpPr>
          <p:cNvPr id="196" name="Google Shape;196;p18"/>
          <p:cNvGrpSpPr/>
          <p:nvPr/>
        </p:nvGrpSpPr>
        <p:grpSpPr>
          <a:xfrm>
            <a:off x="11208517" y="3535891"/>
            <a:ext cx="5985870" cy="1674347"/>
            <a:chOff x="0" y="-38100"/>
            <a:chExt cx="1764286" cy="493500"/>
          </a:xfrm>
        </p:grpSpPr>
        <p:sp>
          <p:nvSpPr>
            <p:cNvPr id="197" name="Google Shape;197;p18"/>
            <p:cNvSpPr/>
            <p:nvPr/>
          </p:nvSpPr>
          <p:spPr>
            <a:xfrm>
              <a:off x="0" y="0"/>
              <a:ext cx="1764286" cy="455400"/>
            </a:xfrm>
            <a:custGeom>
              <a:rect b="b" l="l" r="r" t="t"/>
              <a:pathLst>
                <a:path extrusionOk="0" h="455400" w="1764286">
                  <a:moveTo>
                    <a:pt x="77602" y="0"/>
                  </a:moveTo>
                  <a:lnTo>
                    <a:pt x="1686684" y="0"/>
                  </a:lnTo>
                  <a:cubicBezTo>
                    <a:pt x="1729542" y="0"/>
                    <a:pt x="1764286" y="34743"/>
                    <a:pt x="1764286" y="77602"/>
                  </a:cubicBezTo>
                  <a:lnTo>
                    <a:pt x="1764286" y="377799"/>
                  </a:lnTo>
                  <a:cubicBezTo>
                    <a:pt x="1764286" y="420657"/>
                    <a:pt x="1729542" y="455400"/>
                    <a:pt x="1686684" y="455400"/>
                  </a:cubicBezTo>
                  <a:lnTo>
                    <a:pt x="77602" y="455400"/>
                  </a:lnTo>
                  <a:cubicBezTo>
                    <a:pt x="34743" y="455400"/>
                    <a:pt x="0" y="420657"/>
                    <a:pt x="0" y="377799"/>
                  </a:cubicBezTo>
                  <a:lnTo>
                    <a:pt x="0" y="77602"/>
                  </a:lnTo>
                  <a:cubicBezTo>
                    <a:pt x="0" y="34743"/>
                    <a:pt x="34743" y="0"/>
                    <a:pt x="77602"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txBox="1"/>
            <p:nvPr/>
          </p:nvSpPr>
          <p:spPr>
            <a:xfrm>
              <a:off x="0" y="-38100"/>
              <a:ext cx="1764286"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8"/>
          <p:cNvSpPr txBox="1"/>
          <p:nvPr/>
        </p:nvSpPr>
        <p:spPr>
          <a:xfrm>
            <a:off x="10114934" y="3913827"/>
            <a:ext cx="81732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My Wishlist</a:t>
            </a:r>
            <a:endParaRPr/>
          </a:p>
        </p:txBody>
      </p:sp>
      <p:sp>
        <p:nvSpPr>
          <p:cNvPr id="200" name="Google Shape;200;p18"/>
          <p:cNvSpPr txBox="1"/>
          <p:nvPr/>
        </p:nvSpPr>
        <p:spPr>
          <a:xfrm>
            <a:off x="11920671" y="5587131"/>
            <a:ext cx="4561592" cy="121158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200" u="none" cap="none" strike="noStrike">
                <a:solidFill>
                  <a:srgbClr val="000000"/>
                </a:solidFill>
                <a:latin typeface="Roboto"/>
                <a:ea typeface="Roboto"/>
                <a:cs typeface="Roboto"/>
                <a:sym typeface="Roboto"/>
              </a:rPr>
              <a:t>Briefly elaborate on what you want to discuss. </a:t>
            </a:r>
            <a:endParaRPr/>
          </a:p>
        </p:txBody>
      </p:sp>
      <p:sp>
        <p:nvSpPr>
          <p:cNvPr id="201" name="Google Shape;201;p18"/>
          <p:cNvSpPr/>
          <p:nvPr/>
        </p:nvSpPr>
        <p:spPr>
          <a:xfrm flipH="1" rot="1299283">
            <a:off x="14769773" y="7283928"/>
            <a:ext cx="2985784" cy="1861217"/>
          </a:xfrm>
          <a:custGeom>
            <a:rect b="b" l="l" r="r" t="t"/>
            <a:pathLst>
              <a:path extrusionOk="0" h="1861217" w="2985784">
                <a:moveTo>
                  <a:pt x="2985783" y="0"/>
                </a:moveTo>
                <a:lnTo>
                  <a:pt x="0" y="0"/>
                </a:lnTo>
                <a:lnTo>
                  <a:pt x="0" y="1861217"/>
                </a:lnTo>
                <a:lnTo>
                  <a:pt x="2985783" y="1861217"/>
                </a:lnTo>
                <a:lnTo>
                  <a:pt x="2985783" y="0"/>
                </a:lnTo>
                <a:close/>
              </a:path>
            </a:pathLst>
          </a:custGeom>
          <a:blipFill rotWithShape="1">
            <a:blip r:embed="rId8">
              <a:alphaModFix/>
            </a:blip>
            <a:stretch>
              <a:fillRect b="0" l="0" r="0" t="0"/>
            </a:stretch>
          </a:blipFill>
          <a:ln>
            <a:noFill/>
          </a:ln>
        </p:spPr>
      </p:sp>
      <p:sp>
        <p:nvSpPr>
          <p:cNvPr id="202" name="Google Shape;202;p18"/>
          <p:cNvSpPr/>
          <p:nvPr/>
        </p:nvSpPr>
        <p:spPr>
          <a:xfrm flipH="1" rot="1054956">
            <a:off x="7755373" y="535292"/>
            <a:ext cx="3276975" cy="3547469"/>
          </a:xfrm>
          <a:custGeom>
            <a:rect b="b" l="l" r="r" t="t"/>
            <a:pathLst>
              <a:path extrusionOk="0" h="3547469" w="3276975">
                <a:moveTo>
                  <a:pt x="3276975" y="0"/>
                </a:moveTo>
                <a:lnTo>
                  <a:pt x="0" y="0"/>
                </a:lnTo>
                <a:lnTo>
                  <a:pt x="0" y="3547469"/>
                </a:lnTo>
                <a:lnTo>
                  <a:pt x="3276975" y="3547469"/>
                </a:lnTo>
                <a:lnTo>
                  <a:pt x="3276975" y="0"/>
                </a:lnTo>
                <a:close/>
              </a:path>
            </a:pathLst>
          </a:custGeom>
          <a:blipFill rotWithShape="1">
            <a:blip r:embed="rId9">
              <a:alphaModFix/>
            </a:blip>
            <a:stretch>
              <a:fillRect b="0" l="0" r="0" t="0"/>
            </a:stretch>
          </a:blipFill>
          <a:ln>
            <a:noFill/>
          </a:ln>
        </p:spPr>
      </p:sp>
      <p:pic>
        <p:nvPicPr>
          <p:cNvPr id="203" name="Google Shape;203;p18"/>
          <p:cNvPicPr preferRelativeResize="0"/>
          <p:nvPr/>
        </p:nvPicPr>
        <p:blipFill>
          <a:blip r:embed="rId3">
            <a:alphaModFix/>
          </a:blip>
          <a:stretch>
            <a:fillRect/>
          </a:stretch>
        </p:blipFill>
        <p:spPr>
          <a:xfrm>
            <a:off x="-1005087" y="-937675"/>
            <a:ext cx="21102664" cy="323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207" name="Shape 207"/>
        <p:cNvGrpSpPr/>
        <p:nvPr/>
      </p:nvGrpSpPr>
      <p:grpSpPr>
        <a:xfrm>
          <a:off x="0" y="0"/>
          <a:ext cx="0" cy="0"/>
          <a:chOff x="0" y="0"/>
          <a:chExt cx="0" cy="0"/>
        </a:xfrm>
      </p:grpSpPr>
      <p:grpSp>
        <p:nvGrpSpPr>
          <p:cNvPr id="208" name="Google Shape;208;p19"/>
          <p:cNvGrpSpPr/>
          <p:nvPr/>
        </p:nvGrpSpPr>
        <p:grpSpPr>
          <a:xfrm>
            <a:off x="6947094" y="3704676"/>
            <a:ext cx="4201663" cy="1674356"/>
            <a:chOff x="0" y="-38100"/>
            <a:chExt cx="1238399" cy="493500"/>
          </a:xfrm>
        </p:grpSpPr>
        <p:sp>
          <p:nvSpPr>
            <p:cNvPr id="209" name="Google Shape;209;p19"/>
            <p:cNvSpPr/>
            <p:nvPr/>
          </p:nvSpPr>
          <p:spPr>
            <a:xfrm>
              <a:off x="0" y="0"/>
              <a:ext cx="1238399" cy="455400"/>
            </a:xfrm>
            <a:custGeom>
              <a:rect b="b" l="l" r="r" t="t"/>
              <a:pathLst>
                <a:path extrusionOk="0" h="455400" w="1238399">
                  <a:moveTo>
                    <a:pt x="110555" y="0"/>
                  </a:moveTo>
                  <a:lnTo>
                    <a:pt x="1127844" y="0"/>
                  </a:lnTo>
                  <a:cubicBezTo>
                    <a:pt x="1157165" y="0"/>
                    <a:pt x="1185285" y="11648"/>
                    <a:pt x="1206018" y="32381"/>
                  </a:cubicBezTo>
                  <a:cubicBezTo>
                    <a:pt x="1226752" y="53114"/>
                    <a:pt x="1238399" y="81234"/>
                    <a:pt x="1238399" y="110555"/>
                  </a:cubicBezTo>
                  <a:lnTo>
                    <a:pt x="1238399" y="344845"/>
                  </a:lnTo>
                  <a:cubicBezTo>
                    <a:pt x="1238399" y="374166"/>
                    <a:pt x="1226752" y="402286"/>
                    <a:pt x="1206018" y="423020"/>
                  </a:cubicBezTo>
                  <a:cubicBezTo>
                    <a:pt x="1185285" y="443753"/>
                    <a:pt x="1157165" y="455400"/>
                    <a:pt x="1127844" y="455400"/>
                  </a:cubicBezTo>
                  <a:lnTo>
                    <a:pt x="110555" y="455400"/>
                  </a:lnTo>
                  <a:cubicBezTo>
                    <a:pt x="81234" y="455400"/>
                    <a:pt x="53114" y="443753"/>
                    <a:pt x="32381" y="423020"/>
                  </a:cubicBezTo>
                  <a:cubicBezTo>
                    <a:pt x="11648" y="402286"/>
                    <a:pt x="0" y="374166"/>
                    <a:pt x="0" y="344845"/>
                  </a:cubicBezTo>
                  <a:lnTo>
                    <a:pt x="0" y="110555"/>
                  </a:lnTo>
                  <a:cubicBezTo>
                    <a:pt x="0" y="81234"/>
                    <a:pt x="11648" y="53114"/>
                    <a:pt x="32381" y="32381"/>
                  </a:cubicBezTo>
                  <a:cubicBezTo>
                    <a:pt x="53114" y="11648"/>
                    <a:pt x="81234" y="0"/>
                    <a:pt x="110555"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9"/>
            <p:cNvSpPr txBox="1"/>
            <p:nvPr/>
          </p:nvSpPr>
          <p:spPr>
            <a:xfrm>
              <a:off x="0" y="-38100"/>
              <a:ext cx="1238399"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19"/>
          <p:cNvSpPr txBox="1"/>
          <p:nvPr/>
        </p:nvSpPr>
        <p:spPr>
          <a:xfrm>
            <a:off x="5057467" y="4082613"/>
            <a:ext cx="8173200" cy="9849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Items list</a:t>
            </a:r>
            <a:endParaRPr/>
          </a:p>
        </p:txBody>
      </p:sp>
      <p:grpSp>
        <p:nvGrpSpPr>
          <p:cNvPr id="212" name="Google Shape;212;p19"/>
          <p:cNvGrpSpPr/>
          <p:nvPr/>
        </p:nvGrpSpPr>
        <p:grpSpPr>
          <a:xfrm>
            <a:off x="1028700" y="664961"/>
            <a:ext cx="5511056" cy="2763776"/>
            <a:chOff x="0" y="-38100"/>
            <a:chExt cx="1451472" cy="727908"/>
          </a:xfrm>
        </p:grpSpPr>
        <p:sp>
          <p:nvSpPr>
            <p:cNvPr id="213" name="Google Shape;213;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5" name="Google Shape;215;p19"/>
          <p:cNvSpPr/>
          <p:nvPr/>
        </p:nvSpPr>
        <p:spPr>
          <a:xfrm>
            <a:off x="1746711" y="1244555"/>
            <a:ext cx="999619" cy="1605813"/>
          </a:xfrm>
          <a:custGeom>
            <a:rect b="b" l="l" r="r" t="t"/>
            <a:pathLst>
              <a:path extrusionOk="0" h="1605813" w="999619">
                <a:moveTo>
                  <a:pt x="0" y="0"/>
                </a:moveTo>
                <a:lnTo>
                  <a:pt x="999619" y="0"/>
                </a:lnTo>
                <a:lnTo>
                  <a:pt x="999619" y="1605814"/>
                </a:lnTo>
                <a:lnTo>
                  <a:pt x="0" y="1605814"/>
                </a:lnTo>
                <a:lnTo>
                  <a:pt x="0" y="0"/>
                </a:lnTo>
                <a:close/>
              </a:path>
            </a:pathLst>
          </a:custGeom>
          <a:blipFill rotWithShape="1">
            <a:blip r:embed="rId3">
              <a:alphaModFix/>
            </a:blip>
            <a:stretch>
              <a:fillRect b="0" l="0" r="0" t="0"/>
            </a:stretch>
          </a:blipFill>
          <a:ln>
            <a:noFill/>
          </a:ln>
        </p:spPr>
      </p:sp>
      <p:grpSp>
        <p:nvGrpSpPr>
          <p:cNvPr id="216" name="Google Shape;216;p19"/>
          <p:cNvGrpSpPr/>
          <p:nvPr/>
        </p:nvGrpSpPr>
        <p:grpSpPr>
          <a:xfrm>
            <a:off x="1028700" y="3628321"/>
            <a:ext cx="5511056" cy="2763776"/>
            <a:chOff x="0" y="-38100"/>
            <a:chExt cx="1451472" cy="727908"/>
          </a:xfrm>
        </p:grpSpPr>
        <p:sp>
          <p:nvSpPr>
            <p:cNvPr id="217" name="Google Shape;217;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9"/>
          <p:cNvGrpSpPr/>
          <p:nvPr/>
        </p:nvGrpSpPr>
        <p:grpSpPr>
          <a:xfrm>
            <a:off x="1028700" y="6590337"/>
            <a:ext cx="5511056" cy="2763776"/>
            <a:chOff x="0" y="-38100"/>
            <a:chExt cx="1451472" cy="727908"/>
          </a:xfrm>
        </p:grpSpPr>
        <p:sp>
          <p:nvSpPr>
            <p:cNvPr id="220" name="Google Shape;220;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9"/>
          <p:cNvGrpSpPr/>
          <p:nvPr/>
        </p:nvGrpSpPr>
        <p:grpSpPr>
          <a:xfrm>
            <a:off x="11634532" y="665633"/>
            <a:ext cx="5511056" cy="2763776"/>
            <a:chOff x="0" y="-38100"/>
            <a:chExt cx="1451472" cy="727908"/>
          </a:xfrm>
        </p:grpSpPr>
        <p:sp>
          <p:nvSpPr>
            <p:cNvPr id="223" name="Google Shape;223;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9"/>
          <p:cNvGrpSpPr/>
          <p:nvPr/>
        </p:nvGrpSpPr>
        <p:grpSpPr>
          <a:xfrm>
            <a:off x="11634532" y="3628994"/>
            <a:ext cx="5511056" cy="2763776"/>
            <a:chOff x="0" y="-38100"/>
            <a:chExt cx="1451472" cy="727908"/>
          </a:xfrm>
        </p:grpSpPr>
        <p:sp>
          <p:nvSpPr>
            <p:cNvPr id="226" name="Google Shape;226;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9"/>
          <p:cNvGrpSpPr/>
          <p:nvPr/>
        </p:nvGrpSpPr>
        <p:grpSpPr>
          <a:xfrm>
            <a:off x="11634532" y="6591009"/>
            <a:ext cx="5511056" cy="2763776"/>
            <a:chOff x="0" y="-38100"/>
            <a:chExt cx="1451472" cy="727908"/>
          </a:xfrm>
        </p:grpSpPr>
        <p:sp>
          <p:nvSpPr>
            <p:cNvPr id="229" name="Google Shape;229;p19"/>
            <p:cNvSpPr/>
            <p:nvPr/>
          </p:nvSpPr>
          <p:spPr>
            <a:xfrm>
              <a:off x="0" y="0"/>
              <a:ext cx="1451472" cy="689808"/>
            </a:xfrm>
            <a:custGeom>
              <a:rect b="b" l="l" r="r" t="t"/>
              <a:pathLst>
                <a:path extrusionOk="0" h="689808" w="1451472">
                  <a:moveTo>
                    <a:pt x="71645" y="0"/>
                  </a:moveTo>
                  <a:lnTo>
                    <a:pt x="1379827" y="0"/>
                  </a:lnTo>
                  <a:cubicBezTo>
                    <a:pt x="1398828" y="0"/>
                    <a:pt x="1417051" y="7548"/>
                    <a:pt x="1430487" y="20984"/>
                  </a:cubicBezTo>
                  <a:cubicBezTo>
                    <a:pt x="1443923" y="34420"/>
                    <a:pt x="1451472" y="52643"/>
                    <a:pt x="1451472" y="71645"/>
                  </a:cubicBezTo>
                  <a:lnTo>
                    <a:pt x="1451472" y="618163"/>
                  </a:lnTo>
                  <a:cubicBezTo>
                    <a:pt x="1451472" y="657732"/>
                    <a:pt x="1419395" y="689808"/>
                    <a:pt x="1379827" y="689808"/>
                  </a:cubicBezTo>
                  <a:lnTo>
                    <a:pt x="71645" y="689808"/>
                  </a:lnTo>
                  <a:cubicBezTo>
                    <a:pt x="32076" y="689808"/>
                    <a:pt x="0" y="657732"/>
                    <a:pt x="0" y="618163"/>
                  </a:cubicBezTo>
                  <a:lnTo>
                    <a:pt x="0" y="71645"/>
                  </a:lnTo>
                  <a:cubicBezTo>
                    <a:pt x="0" y="32076"/>
                    <a:pt x="32076" y="0"/>
                    <a:pt x="71645"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txBox="1"/>
            <p:nvPr/>
          </p:nvSpPr>
          <p:spPr>
            <a:xfrm>
              <a:off x="0" y="-38100"/>
              <a:ext cx="1451472" cy="72790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9"/>
          <p:cNvSpPr/>
          <p:nvPr/>
        </p:nvSpPr>
        <p:spPr>
          <a:xfrm>
            <a:off x="1285039" y="4525748"/>
            <a:ext cx="1922963" cy="1235504"/>
          </a:xfrm>
          <a:custGeom>
            <a:rect b="b" l="l" r="r" t="t"/>
            <a:pathLst>
              <a:path extrusionOk="0" h="1235504" w="1922963">
                <a:moveTo>
                  <a:pt x="0" y="0"/>
                </a:moveTo>
                <a:lnTo>
                  <a:pt x="1922963" y="0"/>
                </a:lnTo>
                <a:lnTo>
                  <a:pt x="1922963" y="1235504"/>
                </a:lnTo>
                <a:lnTo>
                  <a:pt x="0" y="1235504"/>
                </a:lnTo>
                <a:lnTo>
                  <a:pt x="0" y="0"/>
                </a:lnTo>
                <a:close/>
              </a:path>
            </a:pathLst>
          </a:custGeom>
          <a:blipFill rotWithShape="1">
            <a:blip r:embed="rId4">
              <a:alphaModFix/>
            </a:blip>
            <a:stretch>
              <a:fillRect b="0" l="0" r="0" t="0"/>
            </a:stretch>
          </a:blipFill>
          <a:ln>
            <a:noFill/>
          </a:ln>
        </p:spPr>
      </p:sp>
      <p:sp>
        <p:nvSpPr>
          <p:cNvPr id="232" name="Google Shape;232;p19"/>
          <p:cNvSpPr/>
          <p:nvPr/>
        </p:nvSpPr>
        <p:spPr>
          <a:xfrm>
            <a:off x="1685601" y="7311327"/>
            <a:ext cx="1121839" cy="1466456"/>
          </a:xfrm>
          <a:custGeom>
            <a:rect b="b" l="l" r="r" t="t"/>
            <a:pathLst>
              <a:path extrusionOk="0" h="1466456" w="1121839">
                <a:moveTo>
                  <a:pt x="0" y="0"/>
                </a:moveTo>
                <a:lnTo>
                  <a:pt x="1121839" y="0"/>
                </a:lnTo>
                <a:lnTo>
                  <a:pt x="1121839" y="1466456"/>
                </a:lnTo>
                <a:lnTo>
                  <a:pt x="0" y="1466456"/>
                </a:lnTo>
                <a:lnTo>
                  <a:pt x="0" y="0"/>
                </a:lnTo>
                <a:close/>
              </a:path>
            </a:pathLst>
          </a:custGeom>
          <a:blipFill rotWithShape="1">
            <a:blip r:embed="rId5">
              <a:alphaModFix/>
            </a:blip>
            <a:stretch>
              <a:fillRect b="0" l="0" r="0" t="0"/>
            </a:stretch>
          </a:blipFill>
          <a:ln>
            <a:noFill/>
          </a:ln>
        </p:spPr>
      </p:sp>
      <p:sp>
        <p:nvSpPr>
          <p:cNvPr id="233" name="Google Shape;233;p19"/>
          <p:cNvSpPr/>
          <p:nvPr/>
        </p:nvSpPr>
        <p:spPr>
          <a:xfrm>
            <a:off x="12081571" y="1208516"/>
            <a:ext cx="1541563" cy="1677892"/>
          </a:xfrm>
          <a:custGeom>
            <a:rect b="b" l="l" r="r" t="t"/>
            <a:pathLst>
              <a:path extrusionOk="0" h="1677892" w="1541563">
                <a:moveTo>
                  <a:pt x="0" y="0"/>
                </a:moveTo>
                <a:lnTo>
                  <a:pt x="1541564" y="0"/>
                </a:lnTo>
                <a:lnTo>
                  <a:pt x="1541564" y="1677892"/>
                </a:lnTo>
                <a:lnTo>
                  <a:pt x="0" y="1677892"/>
                </a:lnTo>
                <a:lnTo>
                  <a:pt x="0" y="0"/>
                </a:lnTo>
                <a:close/>
              </a:path>
            </a:pathLst>
          </a:custGeom>
          <a:blipFill rotWithShape="1">
            <a:blip r:embed="rId6">
              <a:alphaModFix/>
            </a:blip>
            <a:stretch>
              <a:fillRect b="0" l="0" r="0" t="0"/>
            </a:stretch>
          </a:blipFill>
          <a:ln>
            <a:noFill/>
          </a:ln>
        </p:spPr>
      </p:sp>
      <p:sp>
        <p:nvSpPr>
          <p:cNvPr id="234" name="Google Shape;234;p19"/>
          <p:cNvSpPr/>
          <p:nvPr/>
        </p:nvSpPr>
        <p:spPr>
          <a:xfrm>
            <a:off x="12348649" y="4011828"/>
            <a:ext cx="1007409" cy="2050705"/>
          </a:xfrm>
          <a:custGeom>
            <a:rect b="b" l="l" r="r" t="t"/>
            <a:pathLst>
              <a:path extrusionOk="0" h="2050705" w="1007409">
                <a:moveTo>
                  <a:pt x="0" y="0"/>
                </a:moveTo>
                <a:lnTo>
                  <a:pt x="1007408" y="0"/>
                </a:lnTo>
                <a:lnTo>
                  <a:pt x="1007408" y="2050705"/>
                </a:lnTo>
                <a:lnTo>
                  <a:pt x="0" y="2050705"/>
                </a:lnTo>
                <a:lnTo>
                  <a:pt x="0" y="0"/>
                </a:lnTo>
                <a:close/>
              </a:path>
            </a:pathLst>
          </a:custGeom>
          <a:blipFill rotWithShape="1">
            <a:blip r:embed="rId7">
              <a:alphaModFix/>
            </a:blip>
            <a:stretch>
              <a:fillRect b="0" l="0" r="0" t="0"/>
            </a:stretch>
          </a:blipFill>
          <a:ln>
            <a:noFill/>
          </a:ln>
        </p:spPr>
      </p:sp>
      <p:sp>
        <p:nvSpPr>
          <p:cNvPr id="235" name="Google Shape;235;p19"/>
          <p:cNvSpPr/>
          <p:nvPr/>
        </p:nvSpPr>
        <p:spPr>
          <a:xfrm>
            <a:off x="12081571" y="7210150"/>
            <a:ext cx="1541563" cy="1668810"/>
          </a:xfrm>
          <a:custGeom>
            <a:rect b="b" l="l" r="r" t="t"/>
            <a:pathLst>
              <a:path extrusionOk="0" h="1668810" w="1541563">
                <a:moveTo>
                  <a:pt x="0" y="0"/>
                </a:moveTo>
                <a:lnTo>
                  <a:pt x="1541564" y="0"/>
                </a:lnTo>
                <a:lnTo>
                  <a:pt x="1541564" y="1668810"/>
                </a:lnTo>
                <a:lnTo>
                  <a:pt x="0" y="1668810"/>
                </a:lnTo>
                <a:lnTo>
                  <a:pt x="0" y="0"/>
                </a:lnTo>
                <a:close/>
              </a:path>
            </a:pathLst>
          </a:custGeom>
          <a:blipFill rotWithShape="1">
            <a:blip r:embed="rId8">
              <a:alphaModFix/>
            </a:blip>
            <a:stretch>
              <a:fillRect b="0" l="0" r="0" t="0"/>
            </a:stretch>
          </a:blipFill>
          <a:ln>
            <a:noFill/>
          </a:ln>
        </p:spPr>
      </p:sp>
      <p:sp>
        <p:nvSpPr>
          <p:cNvPr id="236" name="Google Shape;236;p19"/>
          <p:cNvSpPr/>
          <p:nvPr/>
        </p:nvSpPr>
        <p:spPr>
          <a:xfrm>
            <a:off x="7135160" y="445609"/>
            <a:ext cx="4017681" cy="2983128"/>
          </a:xfrm>
          <a:custGeom>
            <a:rect b="b" l="l" r="r" t="t"/>
            <a:pathLst>
              <a:path extrusionOk="0" h="2983128" w="4017681">
                <a:moveTo>
                  <a:pt x="0" y="0"/>
                </a:moveTo>
                <a:lnTo>
                  <a:pt x="4017680" y="0"/>
                </a:lnTo>
                <a:lnTo>
                  <a:pt x="4017680" y="2983128"/>
                </a:lnTo>
                <a:lnTo>
                  <a:pt x="0" y="2983128"/>
                </a:lnTo>
                <a:lnTo>
                  <a:pt x="0" y="0"/>
                </a:lnTo>
                <a:close/>
              </a:path>
            </a:pathLst>
          </a:custGeom>
          <a:blipFill rotWithShape="1">
            <a:blip r:embed="rId9">
              <a:alphaModFix/>
            </a:blip>
            <a:stretch>
              <a:fillRect b="0" l="0" r="0" t="0"/>
            </a:stretch>
          </a:blipFill>
          <a:ln>
            <a:noFill/>
          </a:ln>
        </p:spPr>
      </p:sp>
      <p:sp>
        <p:nvSpPr>
          <p:cNvPr id="237" name="Google Shape;237;p19"/>
          <p:cNvSpPr txBox="1"/>
          <p:nvPr/>
        </p:nvSpPr>
        <p:spPr>
          <a:xfrm>
            <a:off x="7316126" y="5704393"/>
            <a:ext cx="3463600"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 what you want to discuss. </a:t>
            </a:r>
            <a:endParaRPr/>
          </a:p>
        </p:txBody>
      </p:sp>
      <p:sp>
        <p:nvSpPr>
          <p:cNvPr id="238" name="Google Shape;238;p19"/>
          <p:cNvSpPr txBox="1"/>
          <p:nvPr/>
        </p:nvSpPr>
        <p:spPr>
          <a:xfrm>
            <a:off x="3328458" y="1452429"/>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01</a:t>
            </a:r>
            <a:endParaRPr/>
          </a:p>
        </p:txBody>
      </p:sp>
      <p:sp>
        <p:nvSpPr>
          <p:cNvPr id="239" name="Google Shape;239;p19"/>
          <p:cNvSpPr txBox="1"/>
          <p:nvPr/>
        </p:nvSpPr>
        <p:spPr>
          <a:xfrm>
            <a:off x="3328458" y="2018214"/>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40" name="Google Shape;240;p19"/>
          <p:cNvSpPr txBox="1"/>
          <p:nvPr/>
        </p:nvSpPr>
        <p:spPr>
          <a:xfrm>
            <a:off x="3328458" y="4415790"/>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02</a:t>
            </a:r>
            <a:endParaRPr/>
          </a:p>
        </p:txBody>
      </p:sp>
      <p:sp>
        <p:nvSpPr>
          <p:cNvPr id="241" name="Google Shape;241;p19"/>
          <p:cNvSpPr txBox="1"/>
          <p:nvPr/>
        </p:nvSpPr>
        <p:spPr>
          <a:xfrm>
            <a:off x="3328458" y="4981575"/>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42" name="Google Shape;242;p19"/>
          <p:cNvSpPr txBox="1"/>
          <p:nvPr/>
        </p:nvSpPr>
        <p:spPr>
          <a:xfrm>
            <a:off x="3328458" y="7377805"/>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03</a:t>
            </a:r>
            <a:endParaRPr/>
          </a:p>
        </p:txBody>
      </p:sp>
      <p:sp>
        <p:nvSpPr>
          <p:cNvPr id="243" name="Google Shape;243;p19"/>
          <p:cNvSpPr txBox="1"/>
          <p:nvPr/>
        </p:nvSpPr>
        <p:spPr>
          <a:xfrm>
            <a:off x="3328458" y="7943590"/>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44" name="Google Shape;244;p19"/>
          <p:cNvSpPr txBox="1"/>
          <p:nvPr/>
        </p:nvSpPr>
        <p:spPr>
          <a:xfrm>
            <a:off x="13934291" y="1453102"/>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04</a:t>
            </a:r>
            <a:endParaRPr/>
          </a:p>
        </p:txBody>
      </p:sp>
      <p:sp>
        <p:nvSpPr>
          <p:cNvPr id="245" name="Google Shape;245;p19"/>
          <p:cNvSpPr txBox="1"/>
          <p:nvPr/>
        </p:nvSpPr>
        <p:spPr>
          <a:xfrm>
            <a:off x="13934291" y="2018887"/>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46" name="Google Shape;246;p19"/>
          <p:cNvSpPr txBox="1"/>
          <p:nvPr/>
        </p:nvSpPr>
        <p:spPr>
          <a:xfrm>
            <a:off x="13934291" y="4416463"/>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05</a:t>
            </a:r>
            <a:endParaRPr/>
          </a:p>
        </p:txBody>
      </p:sp>
      <p:sp>
        <p:nvSpPr>
          <p:cNvPr id="247" name="Google Shape;247;p19"/>
          <p:cNvSpPr txBox="1"/>
          <p:nvPr/>
        </p:nvSpPr>
        <p:spPr>
          <a:xfrm>
            <a:off x="13934291" y="4982248"/>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48" name="Google Shape;248;p19"/>
          <p:cNvSpPr txBox="1"/>
          <p:nvPr/>
        </p:nvSpPr>
        <p:spPr>
          <a:xfrm>
            <a:off x="13934291" y="7378478"/>
            <a:ext cx="1693854" cy="43815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ITEM 06</a:t>
            </a:r>
            <a:endParaRPr/>
          </a:p>
        </p:txBody>
      </p:sp>
      <p:sp>
        <p:nvSpPr>
          <p:cNvPr id="249" name="Google Shape;249;p19"/>
          <p:cNvSpPr txBox="1"/>
          <p:nvPr/>
        </p:nvSpPr>
        <p:spPr>
          <a:xfrm>
            <a:off x="13934291" y="7944263"/>
            <a:ext cx="2530307"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Elaborate on what you want to discuss. </a:t>
            </a:r>
            <a:endParaRPr/>
          </a:p>
        </p:txBody>
      </p:sp>
      <p:sp>
        <p:nvSpPr>
          <p:cNvPr id="250" name="Google Shape;250;p19"/>
          <p:cNvSpPr/>
          <p:nvPr/>
        </p:nvSpPr>
        <p:spPr>
          <a:xfrm>
            <a:off x="7305864" y="7144573"/>
            <a:ext cx="3473862" cy="4016025"/>
          </a:xfrm>
          <a:custGeom>
            <a:rect b="b" l="l" r="r" t="t"/>
            <a:pathLst>
              <a:path extrusionOk="0" h="4016025" w="3473862">
                <a:moveTo>
                  <a:pt x="0" y="0"/>
                </a:moveTo>
                <a:lnTo>
                  <a:pt x="3473862" y="0"/>
                </a:lnTo>
                <a:lnTo>
                  <a:pt x="3473862" y="4016024"/>
                </a:lnTo>
                <a:lnTo>
                  <a:pt x="0" y="4016024"/>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254" name="Shape 254"/>
        <p:cNvGrpSpPr/>
        <p:nvPr/>
      </p:nvGrpSpPr>
      <p:grpSpPr>
        <a:xfrm>
          <a:off x="0" y="0"/>
          <a:ext cx="0" cy="0"/>
          <a:chOff x="0" y="0"/>
          <a:chExt cx="0" cy="0"/>
        </a:xfrm>
      </p:grpSpPr>
      <p:sp>
        <p:nvSpPr>
          <p:cNvPr id="255" name="Google Shape;255;p20"/>
          <p:cNvSpPr/>
          <p:nvPr/>
        </p:nvSpPr>
        <p:spPr>
          <a:xfrm>
            <a:off x="-1866280" y="235337"/>
            <a:ext cx="6984371" cy="10807537"/>
          </a:xfrm>
          <a:custGeom>
            <a:rect b="b" l="l" r="r" t="t"/>
            <a:pathLst>
              <a:path extrusionOk="0" h="10807537" w="6984371">
                <a:moveTo>
                  <a:pt x="0" y="0"/>
                </a:moveTo>
                <a:lnTo>
                  <a:pt x="6984371" y="0"/>
                </a:lnTo>
                <a:lnTo>
                  <a:pt x="6984371" y="10807537"/>
                </a:lnTo>
                <a:lnTo>
                  <a:pt x="0" y="10807537"/>
                </a:lnTo>
                <a:lnTo>
                  <a:pt x="0" y="0"/>
                </a:lnTo>
                <a:close/>
              </a:path>
            </a:pathLst>
          </a:custGeom>
          <a:blipFill rotWithShape="1">
            <a:blip r:embed="rId3">
              <a:alphaModFix/>
            </a:blip>
            <a:stretch>
              <a:fillRect b="0" l="0" r="0" t="0"/>
            </a:stretch>
          </a:blipFill>
          <a:ln>
            <a:noFill/>
          </a:ln>
        </p:spPr>
      </p:sp>
      <p:grpSp>
        <p:nvGrpSpPr>
          <p:cNvPr id="256" name="Google Shape;256;p20"/>
          <p:cNvGrpSpPr/>
          <p:nvPr/>
        </p:nvGrpSpPr>
        <p:grpSpPr>
          <a:xfrm>
            <a:off x="9472476" y="1426343"/>
            <a:ext cx="4503611" cy="1674356"/>
            <a:chOff x="0" y="-38100"/>
            <a:chExt cx="1327396" cy="493500"/>
          </a:xfrm>
        </p:grpSpPr>
        <p:sp>
          <p:nvSpPr>
            <p:cNvPr id="257" name="Google Shape;257;p20"/>
            <p:cNvSpPr/>
            <p:nvPr/>
          </p:nvSpPr>
          <p:spPr>
            <a:xfrm>
              <a:off x="0" y="0"/>
              <a:ext cx="1327396" cy="455400"/>
            </a:xfrm>
            <a:custGeom>
              <a:rect b="b" l="l" r="r" t="t"/>
              <a:pathLst>
                <a:path extrusionOk="0" h="455400" w="1327396">
                  <a:moveTo>
                    <a:pt x="103143" y="0"/>
                  </a:moveTo>
                  <a:lnTo>
                    <a:pt x="1224253" y="0"/>
                  </a:lnTo>
                  <a:cubicBezTo>
                    <a:pt x="1251608" y="0"/>
                    <a:pt x="1277843" y="10867"/>
                    <a:pt x="1297186" y="30210"/>
                  </a:cubicBezTo>
                  <a:cubicBezTo>
                    <a:pt x="1316529" y="49553"/>
                    <a:pt x="1327396" y="75788"/>
                    <a:pt x="1327396" y="103143"/>
                  </a:cubicBezTo>
                  <a:lnTo>
                    <a:pt x="1327396" y="352258"/>
                  </a:lnTo>
                  <a:cubicBezTo>
                    <a:pt x="1327396" y="379613"/>
                    <a:pt x="1316529" y="405847"/>
                    <a:pt x="1297186" y="425191"/>
                  </a:cubicBezTo>
                  <a:cubicBezTo>
                    <a:pt x="1277843" y="444534"/>
                    <a:pt x="1251608" y="455400"/>
                    <a:pt x="1224253" y="455400"/>
                  </a:cubicBezTo>
                  <a:lnTo>
                    <a:pt x="103143" y="455400"/>
                  </a:lnTo>
                  <a:cubicBezTo>
                    <a:pt x="75788" y="455400"/>
                    <a:pt x="49553" y="444534"/>
                    <a:pt x="30210" y="425191"/>
                  </a:cubicBezTo>
                  <a:cubicBezTo>
                    <a:pt x="10867" y="405847"/>
                    <a:pt x="0" y="379613"/>
                    <a:pt x="0" y="352258"/>
                  </a:cubicBezTo>
                  <a:lnTo>
                    <a:pt x="0" y="103143"/>
                  </a:lnTo>
                  <a:cubicBezTo>
                    <a:pt x="0" y="75788"/>
                    <a:pt x="10867" y="49553"/>
                    <a:pt x="30210" y="30210"/>
                  </a:cubicBezTo>
                  <a:cubicBezTo>
                    <a:pt x="49553" y="10867"/>
                    <a:pt x="75788" y="0"/>
                    <a:pt x="103143"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0"/>
            <p:cNvSpPr txBox="1"/>
            <p:nvPr/>
          </p:nvSpPr>
          <p:spPr>
            <a:xfrm>
              <a:off x="0" y="-38100"/>
              <a:ext cx="1327396"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20"/>
          <p:cNvSpPr/>
          <p:nvPr/>
        </p:nvSpPr>
        <p:spPr>
          <a:xfrm>
            <a:off x="1028700" y="5984777"/>
            <a:ext cx="2908406" cy="5058098"/>
          </a:xfrm>
          <a:custGeom>
            <a:rect b="b" l="l" r="r" t="t"/>
            <a:pathLst>
              <a:path extrusionOk="0" h="5058098" w="2908406">
                <a:moveTo>
                  <a:pt x="0" y="0"/>
                </a:moveTo>
                <a:lnTo>
                  <a:pt x="2908406" y="0"/>
                </a:lnTo>
                <a:lnTo>
                  <a:pt x="2908406" y="5058097"/>
                </a:lnTo>
                <a:lnTo>
                  <a:pt x="0" y="5058097"/>
                </a:lnTo>
                <a:lnTo>
                  <a:pt x="0" y="0"/>
                </a:lnTo>
                <a:close/>
              </a:path>
            </a:pathLst>
          </a:custGeom>
          <a:blipFill rotWithShape="1">
            <a:blip r:embed="rId4">
              <a:alphaModFix/>
            </a:blip>
            <a:stretch>
              <a:fillRect b="0" l="0" r="0" t="0"/>
            </a:stretch>
          </a:blipFill>
          <a:ln>
            <a:noFill/>
          </a:ln>
        </p:spPr>
      </p:sp>
      <p:sp>
        <p:nvSpPr>
          <p:cNvPr id="260" name="Google Shape;260;p20"/>
          <p:cNvSpPr txBox="1"/>
          <p:nvPr/>
        </p:nvSpPr>
        <p:spPr>
          <a:xfrm>
            <a:off x="7647273" y="1861429"/>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My Checklist</a:t>
            </a:r>
            <a:endParaRPr/>
          </a:p>
        </p:txBody>
      </p:sp>
      <p:grpSp>
        <p:nvGrpSpPr>
          <p:cNvPr id="261" name="Google Shape;261;p20"/>
          <p:cNvGrpSpPr/>
          <p:nvPr/>
        </p:nvGrpSpPr>
        <p:grpSpPr>
          <a:xfrm>
            <a:off x="5910085" y="3721891"/>
            <a:ext cx="5168161" cy="927513"/>
            <a:chOff x="0" y="0"/>
            <a:chExt cx="6890881" cy="1236684"/>
          </a:xfrm>
        </p:grpSpPr>
        <p:cxnSp>
          <p:nvCxnSpPr>
            <p:cNvPr id="262" name="Google Shape;262;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63" name="Google Shape;263;p20"/>
            <p:cNvGrpSpPr/>
            <p:nvPr/>
          </p:nvGrpSpPr>
          <p:grpSpPr>
            <a:xfrm>
              <a:off x="0" y="275568"/>
              <a:ext cx="857424" cy="897616"/>
              <a:chOff x="0" y="-38100"/>
              <a:chExt cx="812800" cy="850900"/>
            </a:xfrm>
          </p:grpSpPr>
          <p:sp>
            <p:nvSpPr>
              <p:cNvPr id="264" name="Google Shape;264;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65" name="Google Shape;265;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267" name="Google Shape;267;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268" name="Google Shape;268;p20"/>
          <p:cNvGrpSpPr/>
          <p:nvPr/>
        </p:nvGrpSpPr>
        <p:grpSpPr>
          <a:xfrm>
            <a:off x="5910085" y="5151537"/>
            <a:ext cx="5168161" cy="927513"/>
            <a:chOff x="0" y="0"/>
            <a:chExt cx="6890881" cy="1236684"/>
          </a:xfrm>
        </p:grpSpPr>
        <p:cxnSp>
          <p:nvCxnSpPr>
            <p:cNvPr id="269" name="Google Shape;269;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70" name="Google Shape;270;p20"/>
            <p:cNvGrpSpPr/>
            <p:nvPr/>
          </p:nvGrpSpPr>
          <p:grpSpPr>
            <a:xfrm>
              <a:off x="0" y="275568"/>
              <a:ext cx="857424" cy="897616"/>
              <a:chOff x="0" y="-38100"/>
              <a:chExt cx="812800" cy="850900"/>
            </a:xfrm>
          </p:grpSpPr>
          <p:sp>
            <p:nvSpPr>
              <p:cNvPr id="271" name="Google Shape;271;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72" name="Google Shape;272;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3" name="Google Shape;273;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274" name="Google Shape;274;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275" name="Google Shape;275;p20"/>
          <p:cNvGrpSpPr/>
          <p:nvPr/>
        </p:nvGrpSpPr>
        <p:grpSpPr>
          <a:xfrm>
            <a:off x="5910085" y="6583875"/>
            <a:ext cx="5168161" cy="927513"/>
            <a:chOff x="0" y="0"/>
            <a:chExt cx="6890881" cy="1236684"/>
          </a:xfrm>
        </p:grpSpPr>
        <p:cxnSp>
          <p:nvCxnSpPr>
            <p:cNvPr id="276" name="Google Shape;276;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77" name="Google Shape;277;p20"/>
            <p:cNvGrpSpPr/>
            <p:nvPr/>
          </p:nvGrpSpPr>
          <p:grpSpPr>
            <a:xfrm>
              <a:off x="0" y="275568"/>
              <a:ext cx="857424" cy="897616"/>
              <a:chOff x="0" y="-38100"/>
              <a:chExt cx="812800" cy="850900"/>
            </a:xfrm>
          </p:grpSpPr>
          <p:sp>
            <p:nvSpPr>
              <p:cNvPr id="278" name="Google Shape;278;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79" name="Google Shape;279;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281" name="Google Shape;281;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282" name="Google Shape;282;p20"/>
          <p:cNvGrpSpPr/>
          <p:nvPr/>
        </p:nvGrpSpPr>
        <p:grpSpPr>
          <a:xfrm>
            <a:off x="5910085" y="8283162"/>
            <a:ext cx="5168161" cy="927513"/>
            <a:chOff x="0" y="0"/>
            <a:chExt cx="6890881" cy="1236684"/>
          </a:xfrm>
        </p:grpSpPr>
        <p:cxnSp>
          <p:nvCxnSpPr>
            <p:cNvPr id="283" name="Google Shape;283;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84" name="Google Shape;284;p20"/>
            <p:cNvGrpSpPr/>
            <p:nvPr/>
          </p:nvGrpSpPr>
          <p:grpSpPr>
            <a:xfrm>
              <a:off x="0" y="275568"/>
              <a:ext cx="857424" cy="897616"/>
              <a:chOff x="0" y="-38100"/>
              <a:chExt cx="812800" cy="850900"/>
            </a:xfrm>
          </p:grpSpPr>
          <p:sp>
            <p:nvSpPr>
              <p:cNvPr id="285" name="Google Shape;285;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86" name="Google Shape;286;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7" name="Google Shape;287;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288" name="Google Shape;288;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289" name="Google Shape;289;p20"/>
          <p:cNvGrpSpPr/>
          <p:nvPr/>
        </p:nvGrpSpPr>
        <p:grpSpPr>
          <a:xfrm>
            <a:off x="12370316" y="3721891"/>
            <a:ext cx="5168161" cy="927513"/>
            <a:chOff x="0" y="0"/>
            <a:chExt cx="6890881" cy="1236684"/>
          </a:xfrm>
        </p:grpSpPr>
        <p:cxnSp>
          <p:nvCxnSpPr>
            <p:cNvPr id="290" name="Google Shape;290;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91" name="Google Shape;291;p20"/>
            <p:cNvGrpSpPr/>
            <p:nvPr/>
          </p:nvGrpSpPr>
          <p:grpSpPr>
            <a:xfrm>
              <a:off x="0" y="275568"/>
              <a:ext cx="857424" cy="897616"/>
              <a:chOff x="0" y="-38100"/>
              <a:chExt cx="812800" cy="850900"/>
            </a:xfrm>
          </p:grpSpPr>
          <p:sp>
            <p:nvSpPr>
              <p:cNvPr id="292" name="Google Shape;292;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93" name="Google Shape;293;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295" name="Google Shape;295;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296" name="Google Shape;296;p20"/>
          <p:cNvGrpSpPr/>
          <p:nvPr/>
        </p:nvGrpSpPr>
        <p:grpSpPr>
          <a:xfrm>
            <a:off x="12370316" y="5151537"/>
            <a:ext cx="5168161" cy="927513"/>
            <a:chOff x="0" y="0"/>
            <a:chExt cx="6890881" cy="1236684"/>
          </a:xfrm>
        </p:grpSpPr>
        <p:cxnSp>
          <p:nvCxnSpPr>
            <p:cNvPr id="297" name="Google Shape;297;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298" name="Google Shape;298;p20"/>
            <p:cNvGrpSpPr/>
            <p:nvPr/>
          </p:nvGrpSpPr>
          <p:grpSpPr>
            <a:xfrm>
              <a:off x="0" y="275568"/>
              <a:ext cx="857424" cy="897616"/>
              <a:chOff x="0" y="-38100"/>
              <a:chExt cx="812800" cy="850900"/>
            </a:xfrm>
          </p:grpSpPr>
          <p:sp>
            <p:nvSpPr>
              <p:cNvPr id="299" name="Google Shape;299;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300" name="Google Shape;300;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1" name="Google Shape;301;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302" name="Google Shape;302;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303" name="Google Shape;303;p20"/>
          <p:cNvGrpSpPr/>
          <p:nvPr/>
        </p:nvGrpSpPr>
        <p:grpSpPr>
          <a:xfrm>
            <a:off x="12370316" y="6583875"/>
            <a:ext cx="5168161" cy="927513"/>
            <a:chOff x="0" y="0"/>
            <a:chExt cx="6890881" cy="1236684"/>
          </a:xfrm>
        </p:grpSpPr>
        <p:cxnSp>
          <p:nvCxnSpPr>
            <p:cNvPr id="304" name="Google Shape;304;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305" name="Google Shape;305;p20"/>
            <p:cNvGrpSpPr/>
            <p:nvPr/>
          </p:nvGrpSpPr>
          <p:grpSpPr>
            <a:xfrm>
              <a:off x="0" y="275568"/>
              <a:ext cx="857424" cy="897616"/>
              <a:chOff x="0" y="-38100"/>
              <a:chExt cx="812800" cy="850900"/>
            </a:xfrm>
          </p:grpSpPr>
          <p:sp>
            <p:nvSpPr>
              <p:cNvPr id="306" name="Google Shape;306;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307" name="Google Shape;307;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309" name="Google Shape;309;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grpSp>
        <p:nvGrpSpPr>
          <p:cNvPr id="310" name="Google Shape;310;p20"/>
          <p:cNvGrpSpPr/>
          <p:nvPr/>
        </p:nvGrpSpPr>
        <p:grpSpPr>
          <a:xfrm>
            <a:off x="12370316" y="8283162"/>
            <a:ext cx="5168161" cy="927513"/>
            <a:chOff x="0" y="0"/>
            <a:chExt cx="6890881" cy="1236684"/>
          </a:xfrm>
        </p:grpSpPr>
        <p:cxnSp>
          <p:nvCxnSpPr>
            <p:cNvPr id="311" name="Google Shape;311;p20"/>
            <p:cNvCxnSpPr/>
            <p:nvPr/>
          </p:nvCxnSpPr>
          <p:spPr>
            <a:xfrm>
              <a:off x="1235621" y="1236684"/>
              <a:ext cx="5655260" cy="0"/>
            </a:xfrm>
            <a:prstGeom prst="straightConnector1">
              <a:avLst/>
            </a:prstGeom>
            <a:noFill/>
            <a:ln cap="flat" cmpd="sng" w="127000">
              <a:solidFill>
                <a:srgbClr val="000000"/>
              </a:solidFill>
              <a:prstDash val="solid"/>
              <a:round/>
              <a:headEnd len="sm" w="sm" type="none"/>
              <a:tailEnd len="sm" w="sm" type="none"/>
            </a:ln>
          </p:spPr>
        </p:cxnSp>
        <p:grpSp>
          <p:nvGrpSpPr>
            <p:cNvPr id="312" name="Google Shape;312;p20"/>
            <p:cNvGrpSpPr/>
            <p:nvPr/>
          </p:nvGrpSpPr>
          <p:grpSpPr>
            <a:xfrm>
              <a:off x="0" y="275568"/>
              <a:ext cx="857424" cy="897616"/>
              <a:chOff x="0" y="-38100"/>
              <a:chExt cx="812800" cy="850900"/>
            </a:xfrm>
          </p:grpSpPr>
          <p:sp>
            <p:nvSpPr>
              <p:cNvPr id="313" name="Google Shape;313;p20"/>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314" name="Google Shape;314;p2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0"/>
            <p:cNvSpPr txBox="1"/>
            <p:nvPr/>
          </p:nvSpPr>
          <p:spPr>
            <a:xfrm>
              <a:off x="1554525" y="446022"/>
              <a:ext cx="4623313" cy="5778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000000"/>
                  </a:solidFill>
                  <a:latin typeface="Roboto"/>
                  <a:ea typeface="Roboto"/>
                  <a:cs typeface="Roboto"/>
                  <a:sym typeface="Roboto"/>
                </a:rPr>
                <a:t>INSERT TEXT HERE</a:t>
              </a:r>
              <a:endParaRPr/>
            </a:p>
          </p:txBody>
        </p:sp>
        <p:sp>
          <p:nvSpPr>
            <p:cNvPr id="316" name="Google Shape;316;p20"/>
            <p:cNvSpPr/>
            <p:nvPr/>
          </p:nvSpPr>
          <p:spPr>
            <a:xfrm>
              <a:off x="117104" y="0"/>
              <a:ext cx="857424" cy="930144"/>
            </a:xfrm>
            <a:custGeom>
              <a:rect b="b" l="l" r="r" t="t"/>
              <a:pathLst>
                <a:path extrusionOk="0" h="930144" w="857424">
                  <a:moveTo>
                    <a:pt x="0" y="0"/>
                  </a:moveTo>
                  <a:lnTo>
                    <a:pt x="857423" y="0"/>
                  </a:lnTo>
                  <a:lnTo>
                    <a:pt x="857423" y="930144"/>
                  </a:lnTo>
                  <a:lnTo>
                    <a:pt x="0" y="930144"/>
                  </a:lnTo>
                  <a:lnTo>
                    <a:pt x="0" y="0"/>
                  </a:lnTo>
                  <a:close/>
                </a:path>
              </a:pathLst>
            </a:custGeom>
            <a:blipFill rotWithShape="1">
              <a:blip r:embed="rId5">
                <a:alphaModFix/>
              </a:blip>
              <a:stretch>
                <a:fillRect b="0" l="0" r="0" t="0"/>
              </a:stretch>
            </a:blipFill>
            <a:ln>
              <a:noFill/>
            </a:ln>
          </p:spPr>
        </p:sp>
      </p:grpSp>
      <p:sp>
        <p:nvSpPr>
          <p:cNvPr id="317" name="Google Shape;317;p20"/>
          <p:cNvSpPr/>
          <p:nvPr/>
        </p:nvSpPr>
        <p:spPr>
          <a:xfrm rot="920633">
            <a:off x="2707066" y="361857"/>
            <a:ext cx="3070239" cy="3503839"/>
          </a:xfrm>
          <a:custGeom>
            <a:rect b="b" l="l" r="r" t="t"/>
            <a:pathLst>
              <a:path extrusionOk="0" h="3503839" w="3070239">
                <a:moveTo>
                  <a:pt x="0" y="0"/>
                </a:moveTo>
                <a:lnTo>
                  <a:pt x="3070239" y="0"/>
                </a:lnTo>
                <a:lnTo>
                  <a:pt x="3070239" y="3503839"/>
                </a:lnTo>
                <a:lnTo>
                  <a:pt x="0" y="350383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321" name="Shape 321"/>
        <p:cNvGrpSpPr/>
        <p:nvPr/>
      </p:nvGrpSpPr>
      <p:grpSpPr>
        <a:xfrm>
          <a:off x="0" y="0"/>
          <a:ext cx="0" cy="0"/>
          <a:chOff x="0" y="0"/>
          <a:chExt cx="0" cy="0"/>
        </a:xfrm>
      </p:grpSpPr>
      <p:pic>
        <p:nvPicPr>
          <p:cNvPr id="322" name="Google Shape;322;p21"/>
          <p:cNvPicPr preferRelativeResize="0"/>
          <p:nvPr/>
        </p:nvPicPr>
        <p:blipFill rotWithShape="1">
          <a:blip r:embed="rId3">
            <a:alphaModFix/>
          </a:blip>
          <a:srcRect b="0" l="19912" r="19913" t="0"/>
          <a:stretch/>
        </p:blipFill>
        <p:spPr>
          <a:xfrm>
            <a:off x="-149835" y="4338172"/>
            <a:ext cx="6011601" cy="6664430"/>
          </a:xfrm>
          <a:prstGeom prst="rect">
            <a:avLst/>
          </a:prstGeom>
          <a:noFill/>
          <a:ln>
            <a:noFill/>
          </a:ln>
        </p:spPr>
      </p:pic>
      <p:grpSp>
        <p:nvGrpSpPr>
          <p:cNvPr id="323" name="Google Shape;323;p21"/>
          <p:cNvGrpSpPr/>
          <p:nvPr/>
        </p:nvGrpSpPr>
        <p:grpSpPr>
          <a:xfrm>
            <a:off x="6562870" y="899434"/>
            <a:ext cx="5162260" cy="1674356"/>
            <a:chOff x="0" y="-38100"/>
            <a:chExt cx="1521526" cy="493500"/>
          </a:xfrm>
        </p:grpSpPr>
        <p:sp>
          <p:nvSpPr>
            <p:cNvPr id="324" name="Google Shape;324;p21"/>
            <p:cNvSpPr/>
            <p:nvPr/>
          </p:nvSpPr>
          <p:spPr>
            <a:xfrm>
              <a:off x="0" y="0"/>
              <a:ext cx="1521526" cy="455400"/>
            </a:xfrm>
            <a:custGeom>
              <a:rect b="b" l="l" r="r" t="t"/>
              <a:pathLst>
                <a:path extrusionOk="0" h="455400" w="1521526">
                  <a:moveTo>
                    <a:pt x="89983" y="0"/>
                  </a:moveTo>
                  <a:lnTo>
                    <a:pt x="1431543" y="0"/>
                  </a:lnTo>
                  <a:cubicBezTo>
                    <a:pt x="1455408" y="0"/>
                    <a:pt x="1478296" y="9480"/>
                    <a:pt x="1495171" y="26355"/>
                  </a:cubicBezTo>
                  <a:cubicBezTo>
                    <a:pt x="1512046" y="43230"/>
                    <a:pt x="1521526" y="66118"/>
                    <a:pt x="1521526" y="89983"/>
                  </a:cubicBezTo>
                  <a:lnTo>
                    <a:pt x="1521526" y="365417"/>
                  </a:lnTo>
                  <a:cubicBezTo>
                    <a:pt x="1521526" y="389282"/>
                    <a:pt x="1512046" y="412170"/>
                    <a:pt x="1495171" y="429045"/>
                  </a:cubicBezTo>
                  <a:cubicBezTo>
                    <a:pt x="1478296" y="445920"/>
                    <a:pt x="1455408" y="455400"/>
                    <a:pt x="1431543" y="455400"/>
                  </a:cubicBezTo>
                  <a:lnTo>
                    <a:pt x="89983" y="455400"/>
                  </a:lnTo>
                  <a:cubicBezTo>
                    <a:pt x="66118" y="455400"/>
                    <a:pt x="43230" y="445920"/>
                    <a:pt x="26355" y="429045"/>
                  </a:cubicBezTo>
                  <a:cubicBezTo>
                    <a:pt x="9480" y="412170"/>
                    <a:pt x="0" y="389282"/>
                    <a:pt x="0" y="365417"/>
                  </a:cubicBezTo>
                  <a:lnTo>
                    <a:pt x="0" y="89983"/>
                  </a:lnTo>
                  <a:cubicBezTo>
                    <a:pt x="0" y="66118"/>
                    <a:pt x="9480" y="43230"/>
                    <a:pt x="26355" y="26355"/>
                  </a:cubicBezTo>
                  <a:cubicBezTo>
                    <a:pt x="43230" y="9480"/>
                    <a:pt x="66118" y="0"/>
                    <a:pt x="89983"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1"/>
            <p:cNvSpPr txBox="1"/>
            <p:nvPr/>
          </p:nvSpPr>
          <p:spPr>
            <a:xfrm>
              <a:off x="0" y="-38100"/>
              <a:ext cx="1521526"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6" name="Google Shape;326;p21"/>
          <p:cNvSpPr txBox="1"/>
          <p:nvPr/>
        </p:nvSpPr>
        <p:spPr>
          <a:xfrm>
            <a:off x="5057467" y="1334520"/>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My Moodboard</a:t>
            </a:r>
            <a:endParaRPr/>
          </a:p>
        </p:txBody>
      </p:sp>
      <p:sp>
        <p:nvSpPr>
          <p:cNvPr id="327" name="Google Shape;327;p21"/>
          <p:cNvSpPr txBox="1"/>
          <p:nvPr/>
        </p:nvSpPr>
        <p:spPr>
          <a:xfrm>
            <a:off x="7412200" y="2892468"/>
            <a:ext cx="3463600"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 what you want to discuss. </a:t>
            </a:r>
            <a:endParaRPr/>
          </a:p>
        </p:txBody>
      </p:sp>
      <p:sp>
        <p:nvSpPr>
          <p:cNvPr id="328" name="Google Shape;328;p21"/>
          <p:cNvSpPr/>
          <p:nvPr/>
        </p:nvSpPr>
        <p:spPr>
          <a:xfrm>
            <a:off x="12426233" y="627002"/>
            <a:ext cx="4842171" cy="3111095"/>
          </a:xfrm>
          <a:custGeom>
            <a:rect b="b" l="l" r="r" t="t"/>
            <a:pathLst>
              <a:path extrusionOk="0" h="3111095" w="4842171">
                <a:moveTo>
                  <a:pt x="0" y="0"/>
                </a:moveTo>
                <a:lnTo>
                  <a:pt x="4842171" y="0"/>
                </a:lnTo>
                <a:lnTo>
                  <a:pt x="4842171" y="3111095"/>
                </a:lnTo>
                <a:lnTo>
                  <a:pt x="0" y="3111095"/>
                </a:lnTo>
                <a:lnTo>
                  <a:pt x="0" y="0"/>
                </a:lnTo>
                <a:close/>
              </a:path>
            </a:pathLst>
          </a:custGeom>
          <a:blipFill rotWithShape="1">
            <a:blip r:embed="rId4">
              <a:alphaModFix/>
            </a:blip>
            <a:stretch>
              <a:fillRect b="0" l="0" r="0" t="0"/>
            </a:stretch>
          </a:blipFill>
          <a:ln>
            <a:noFill/>
          </a:ln>
        </p:spPr>
      </p:sp>
      <p:sp>
        <p:nvSpPr>
          <p:cNvPr id="329" name="Google Shape;329;p21"/>
          <p:cNvSpPr/>
          <p:nvPr/>
        </p:nvSpPr>
        <p:spPr>
          <a:xfrm flipH="1">
            <a:off x="1028700" y="627002"/>
            <a:ext cx="4842171" cy="3111095"/>
          </a:xfrm>
          <a:custGeom>
            <a:rect b="b" l="l" r="r" t="t"/>
            <a:pathLst>
              <a:path extrusionOk="0" h="3111095" w="4842171">
                <a:moveTo>
                  <a:pt x="4842171" y="0"/>
                </a:moveTo>
                <a:lnTo>
                  <a:pt x="0" y="0"/>
                </a:lnTo>
                <a:lnTo>
                  <a:pt x="0" y="3111095"/>
                </a:lnTo>
                <a:lnTo>
                  <a:pt x="4842171" y="3111095"/>
                </a:lnTo>
                <a:lnTo>
                  <a:pt x="4842171" y="0"/>
                </a:lnTo>
                <a:close/>
              </a:path>
            </a:pathLst>
          </a:custGeom>
          <a:blipFill rotWithShape="1">
            <a:blip r:embed="rId4">
              <a:alphaModFix/>
            </a:blip>
            <a:stretch>
              <a:fillRect b="0" l="0" r="0" t="0"/>
            </a:stretch>
          </a:blipFill>
          <a:ln>
            <a:noFill/>
          </a:ln>
        </p:spPr>
      </p:sp>
      <p:pic>
        <p:nvPicPr>
          <p:cNvPr id="330" name="Google Shape;330;p21"/>
          <p:cNvPicPr preferRelativeResize="0"/>
          <p:nvPr/>
        </p:nvPicPr>
        <p:blipFill rotWithShape="1">
          <a:blip r:embed="rId5">
            <a:alphaModFix/>
          </a:blip>
          <a:srcRect b="0" l="19931" r="19931" t="0"/>
          <a:stretch/>
        </p:blipFill>
        <p:spPr>
          <a:xfrm>
            <a:off x="6138407" y="4338172"/>
            <a:ext cx="6011601" cy="6664430"/>
          </a:xfrm>
          <a:prstGeom prst="rect">
            <a:avLst/>
          </a:prstGeom>
          <a:noFill/>
          <a:ln>
            <a:noFill/>
          </a:ln>
        </p:spPr>
      </p:pic>
      <p:pic>
        <p:nvPicPr>
          <p:cNvPr id="331" name="Google Shape;331;p21"/>
          <p:cNvPicPr preferRelativeResize="0"/>
          <p:nvPr/>
        </p:nvPicPr>
        <p:blipFill rotWithShape="1">
          <a:blip r:embed="rId6">
            <a:alphaModFix/>
          </a:blip>
          <a:srcRect b="13046" l="0" r="0" t="13046"/>
          <a:stretch/>
        </p:blipFill>
        <p:spPr>
          <a:xfrm>
            <a:off x="12426233" y="4338172"/>
            <a:ext cx="6011601" cy="66644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FFEB"/>
            </a:gs>
            <a:gs pos="100000">
              <a:srgbClr val="70F1B3"/>
            </a:gs>
          </a:gsLst>
          <a:path path="circle">
            <a:fillToRect b="50%" l="50%" r="50%" t="50%"/>
          </a:path>
          <a:tileRect/>
        </a:gradFill>
      </p:bgPr>
    </p:bg>
    <p:spTree>
      <p:nvGrpSpPr>
        <p:cNvPr id="335" name="Shape 335"/>
        <p:cNvGrpSpPr/>
        <p:nvPr/>
      </p:nvGrpSpPr>
      <p:grpSpPr>
        <a:xfrm>
          <a:off x="0" y="0"/>
          <a:ext cx="0" cy="0"/>
          <a:chOff x="0" y="0"/>
          <a:chExt cx="0" cy="0"/>
        </a:xfrm>
      </p:grpSpPr>
      <p:grpSp>
        <p:nvGrpSpPr>
          <p:cNvPr id="336" name="Google Shape;336;p22"/>
          <p:cNvGrpSpPr/>
          <p:nvPr/>
        </p:nvGrpSpPr>
        <p:grpSpPr>
          <a:xfrm>
            <a:off x="1050518" y="2816157"/>
            <a:ext cx="4503611" cy="1674356"/>
            <a:chOff x="0" y="-38100"/>
            <a:chExt cx="1327396" cy="493500"/>
          </a:xfrm>
        </p:grpSpPr>
        <p:sp>
          <p:nvSpPr>
            <p:cNvPr id="337" name="Google Shape;337;p22"/>
            <p:cNvSpPr/>
            <p:nvPr/>
          </p:nvSpPr>
          <p:spPr>
            <a:xfrm>
              <a:off x="0" y="0"/>
              <a:ext cx="1327396" cy="455400"/>
            </a:xfrm>
            <a:custGeom>
              <a:rect b="b" l="l" r="r" t="t"/>
              <a:pathLst>
                <a:path extrusionOk="0" h="455400" w="1327396">
                  <a:moveTo>
                    <a:pt x="103143" y="0"/>
                  </a:moveTo>
                  <a:lnTo>
                    <a:pt x="1224253" y="0"/>
                  </a:lnTo>
                  <a:cubicBezTo>
                    <a:pt x="1251608" y="0"/>
                    <a:pt x="1277843" y="10867"/>
                    <a:pt x="1297186" y="30210"/>
                  </a:cubicBezTo>
                  <a:cubicBezTo>
                    <a:pt x="1316529" y="49553"/>
                    <a:pt x="1327396" y="75788"/>
                    <a:pt x="1327396" y="103143"/>
                  </a:cubicBezTo>
                  <a:lnTo>
                    <a:pt x="1327396" y="352258"/>
                  </a:lnTo>
                  <a:cubicBezTo>
                    <a:pt x="1327396" y="379613"/>
                    <a:pt x="1316529" y="405847"/>
                    <a:pt x="1297186" y="425191"/>
                  </a:cubicBezTo>
                  <a:cubicBezTo>
                    <a:pt x="1277843" y="444534"/>
                    <a:pt x="1251608" y="455400"/>
                    <a:pt x="1224253" y="455400"/>
                  </a:cubicBezTo>
                  <a:lnTo>
                    <a:pt x="103143" y="455400"/>
                  </a:lnTo>
                  <a:cubicBezTo>
                    <a:pt x="75788" y="455400"/>
                    <a:pt x="49553" y="444534"/>
                    <a:pt x="30210" y="425191"/>
                  </a:cubicBezTo>
                  <a:cubicBezTo>
                    <a:pt x="10867" y="405847"/>
                    <a:pt x="0" y="379613"/>
                    <a:pt x="0" y="352258"/>
                  </a:cubicBezTo>
                  <a:lnTo>
                    <a:pt x="0" y="103143"/>
                  </a:lnTo>
                  <a:cubicBezTo>
                    <a:pt x="0" y="75788"/>
                    <a:pt x="10867" y="49553"/>
                    <a:pt x="30210" y="30210"/>
                  </a:cubicBezTo>
                  <a:cubicBezTo>
                    <a:pt x="49553" y="10867"/>
                    <a:pt x="75788" y="0"/>
                    <a:pt x="103143" y="0"/>
                  </a:cubicBezTo>
                  <a:close/>
                </a:path>
              </a:pathLst>
            </a:custGeom>
            <a:solidFill>
              <a:srgbClr val="9724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2"/>
            <p:cNvSpPr txBox="1"/>
            <p:nvPr/>
          </p:nvSpPr>
          <p:spPr>
            <a:xfrm>
              <a:off x="0" y="-38100"/>
              <a:ext cx="1327396" cy="493500"/>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2"/>
          <p:cNvSpPr txBox="1"/>
          <p:nvPr/>
        </p:nvSpPr>
        <p:spPr>
          <a:xfrm>
            <a:off x="-774684" y="3251243"/>
            <a:ext cx="8173066" cy="9906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1" i="0" lang="en-US" sz="6399" u="none" cap="none" strike="noStrike">
                <a:solidFill>
                  <a:srgbClr val="FFFFFF"/>
                </a:solidFill>
                <a:latin typeface="Bebas Neue"/>
                <a:ea typeface="Bebas Neue"/>
                <a:cs typeface="Bebas Neue"/>
                <a:sym typeface="Bebas Neue"/>
              </a:rPr>
              <a:t>Price Range</a:t>
            </a:r>
            <a:endParaRPr/>
          </a:p>
        </p:txBody>
      </p:sp>
      <p:grpSp>
        <p:nvGrpSpPr>
          <p:cNvPr id="340" name="Google Shape;340;p22"/>
          <p:cNvGrpSpPr/>
          <p:nvPr/>
        </p:nvGrpSpPr>
        <p:grpSpPr>
          <a:xfrm>
            <a:off x="6500457" y="1091836"/>
            <a:ext cx="3326961" cy="4310843"/>
            <a:chOff x="0" y="-38100"/>
            <a:chExt cx="876237" cy="1135366"/>
          </a:xfrm>
        </p:grpSpPr>
        <p:sp>
          <p:nvSpPr>
            <p:cNvPr id="341" name="Google Shape;341;p22"/>
            <p:cNvSpPr/>
            <p:nvPr/>
          </p:nvSpPr>
          <p:spPr>
            <a:xfrm>
              <a:off x="0" y="0"/>
              <a:ext cx="876237" cy="1097266"/>
            </a:xfrm>
            <a:custGeom>
              <a:rect b="b" l="l" r="r" t="t"/>
              <a:pathLst>
                <a:path extrusionOk="0" h="1097266" w="876237">
                  <a:moveTo>
                    <a:pt x="118678" y="0"/>
                  </a:moveTo>
                  <a:lnTo>
                    <a:pt x="757559" y="0"/>
                  </a:lnTo>
                  <a:cubicBezTo>
                    <a:pt x="789034" y="0"/>
                    <a:pt x="819220" y="12504"/>
                    <a:pt x="841477" y="34760"/>
                  </a:cubicBezTo>
                  <a:cubicBezTo>
                    <a:pt x="863733" y="57017"/>
                    <a:pt x="876237" y="87203"/>
                    <a:pt x="876237" y="118678"/>
                  </a:cubicBezTo>
                  <a:lnTo>
                    <a:pt x="876237" y="978588"/>
                  </a:lnTo>
                  <a:cubicBezTo>
                    <a:pt x="876237" y="1010063"/>
                    <a:pt x="863733" y="1040249"/>
                    <a:pt x="841477" y="1062506"/>
                  </a:cubicBezTo>
                  <a:cubicBezTo>
                    <a:pt x="819220" y="1084762"/>
                    <a:pt x="789034" y="1097266"/>
                    <a:pt x="757559" y="1097266"/>
                  </a:cubicBezTo>
                  <a:lnTo>
                    <a:pt x="118678" y="1097266"/>
                  </a:lnTo>
                  <a:cubicBezTo>
                    <a:pt x="87203" y="1097266"/>
                    <a:pt x="57017" y="1084762"/>
                    <a:pt x="34760" y="1062506"/>
                  </a:cubicBezTo>
                  <a:cubicBezTo>
                    <a:pt x="12504" y="1040249"/>
                    <a:pt x="0" y="1010063"/>
                    <a:pt x="0" y="978588"/>
                  </a:cubicBezTo>
                  <a:lnTo>
                    <a:pt x="0" y="118678"/>
                  </a:lnTo>
                  <a:cubicBezTo>
                    <a:pt x="0" y="87203"/>
                    <a:pt x="12504" y="57017"/>
                    <a:pt x="34760" y="34760"/>
                  </a:cubicBezTo>
                  <a:cubicBezTo>
                    <a:pt x="57017" y="12504"/>
                    <a:pt x="87203" y="0"/>
                    <a:pt x="11867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2"/>
            <p:cNvSpPr txBox="1"/>
            <p:nvPr/>
          </p:nvSpPr>
          <p:spPr>
            <a:xfrm>
              <a:off x="0" y="-38100"/>
              <a:ext cx="876237" cy="11353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22"/>
          <p:cNvSpPr/>
          <p:nvPr/>
        </p:nvSpPr>
        <p:spPr>
          <a:xfrm>
            <a:off x="7606698" y="1813535"/>
            <a:ext cx="1114479" cy="3012105"/>
          </a:xfrm>
          <a:custGeom>
            <a:rect b="b" l="l" r="r" t="t"/>
            <a:pathLst>
              <a:path extrusionOk="0" h="3012105" w="1114479">
                <a:moveTo>
                  <a:pt x="0" y="0"/>
                </a:moveTo>
                <a:lnTo>
                  <a:pt x="1114479" y="0"/>
                </a:lnTo>
                <a:lnTo>
                  <a:pt x="1114479" y="3012106"/>
                </a:lnTo>
                <a:lnTo>
                  <a:pt x="0" y="3012106"/>
                </a:lnTo>
                <a:lnTo>
                  <a:pt x="0" y="0"/>
                </a:lnTo>
                <a:close/>
              </a:path>
            </a:pathLst>
          </a:custGeom>
          <a:blipFill rotWithShape="1">
            <a:blip r:embed="rId3">
              <a:alphaModFix/>
            </a:blip>
            <a:stretch>
              <a:fillRect b="0" l="0" r="0" t="0"/>
            </a:stretch>
          </a:blipFill>
          <a:ln>
            <a:noFill/>
          </a:ln>
        </p:spPr>
      </p:sp>
      <p:grpSp>
        <p:nvGrpSpPr>
          <p:cNvPr id="344" name="Google Shape;344;p22"/>
          <p:cNvGrpSpPr/>
          <p:nvPr/>
        </p:nvGrpSpPr>
        <p:grpSpPr>
          <a:xfrm>
            <a:off x="6932344" y="5060732"/>
            <a:ext cx="2463187" cy="1257224"/>
            <a:chOff x="0" y="-38100"/>
            <a:chExt cx="726001" cy="370555"/>
          </a:xfrm>
        </p:grpSpPr>
        <p:sp>
          <p:nvSpPr>
            <p:cNvPr id="345" name="Google Shape;345;p22"/>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2"/>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2"/>
          <p:cNvSpPr txBox="1"/>
          <p:nvPr/>
        </p:nvSpPr>
        <p:spPr>
          <a:xfrm>
            <a:off x="7037334" y="5425364"/>
            <a:ext cx="2253207"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Roboto"/>
                <a:ea typeface="Roboto"/>
                <a:cs typeface="Roboto"/>
                <a:sym typeface="Roboto"/>
              </a:rPr>
              <a:t>$100</a:t>
            </a:r>
            <a:endParaRPr/>
          </a:p>
        </p:txBody>
      </p:sp>
      <p:sp>
        <p:nvSpPr>
          <p:cNvPr id="348" name="Google Shape;348;p22"/>
          <p:cNvSpPr txBox="1"/>
          <p:nvPr/>
        </p:nvSpPr>
        <p:spPr>
          <a:xfrm>
            <a:off x="1570524" y="4853406"/>
            <a:ext cx="3463600" cy="6877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Roboto"/>
                <a:ea typeface="Roboto"/>
                <a:cs typeface="Roboto"/>
                <a:sym typeface="Roboto"/>
              </a:rPr>
              <a:t>Briefly elaborate on what you want to discuss. </a:t>
            </a:r>
            <a:endParaRPr/>
          </a:p>
        </p:txBody>
      </p:sp>
      <p:sp>
        <p:nvSpPr>
          <p:cNvPr id="349" name="Google Shape;349;p22"/>
          <p:cNvSpPr txBox="1"/>
          <p:nvPr/>
        </p:nvSpPr>
        <p:spPr>
          <a:xfrm>
            <a:off x="7037334" y="6747708"/>
            <a:ext cx="2389815" cy="2209800"/>
          </a:xfrm>
          <a:prstGeom prst="rect">
            <a:avLst/>
          </a:prstGeom>
          <a:noFill/>
          <a:ln>
            <a:noFill/>
          </a:ln>
        </p:spPr>
        <p:txBody>
          <a:bodyPr anchorCtr="0" anchor="t" bIns="0" lIns="0" spcFirstLastPara="1" rIns="0" wrap="square" tIns="0">
            <a:spAutoFit/>
          </a:bodyPr>
          <a:lstStyle/>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grpSp>
        <p:nvGrpSpPr>
          <p:cNvPr id="350" name="Google Shape;350;p22"/>
          <p:cNvGrpSpPr/>
          <p:nvPr/>
        </p:nvGrpSpPr>
        <p:grpSpPr>
          <a:xfrm>
            <a:off x="10214852" y="1138333"/>
            <a:ext cx="3326961" cy="4310843"/>
            <a:chOff x="0" y="-38100"/>
            <a:chExt cx="876237" cy="1135366"/>
          </a:xfrm>
        </p:grpSpPr>
        <p:sp>
          <p:nvSpPr>
            <p:cNvPr id="351" name="Google Shape;351;p22"/>
            <p:cNvSpPr/>
            <p:nvPr/>
          </p:nvSpPr>
          <p:spPr>
            <a:xfrm>
              <a:off x="0" y="0"/>
              <a:ext cx="876237" cy="1097266"/>
            </a:xfrm>
            <a:custGeom>
              <a:rect b="b" l="l" r="r" t="t"/>
              <a:pathLst>
                <a:path extrusionOk="0" h="1097266" w="876237">
                  <a:moveTo>
                    <a:pt x="118678" y="0"/>
                  </a:moveTo>
                  <a:lnTo>
                    <a:pt x="757559" y="0"/>
                  </a:lnTo>
                  <a:cubicBezTo>
                    <a:pt x="789034" y="0"/>
                    <a:pt x="819220" y="12504"/>
                    <a:pt x="841477" y="34760"/>
                  </a:cubicBezTo>
                  <a:cubicBezTo>
                    <a:pt x="863733" y="57017"/>
                    <a:pt x="876237" y="87203"/>
                    <a:pt x="876237" y="118678"/>
                  </a:cubicBezTo>
                  <a:lnTo>
                    <a:pt x="876237" y="978588"/>
                  </a:lnTo>
                  <a:cubicBezTo>
                    <a:pt x="876237" y="1010063"/>
                    <a:pt x="863733" y="1040249"/>
                    <a:pt x="841477" y="1062506"/>
                  </a:cubicBezTo>
                  <a:cubicBezTo>
                    <a:pt x="819220" y="1084762"/>
                    <a:pt x="789034" y="1097266"/>
                    <a:pt x="757559" y="1097266"/>
                  </a:cubicBezTo>
                  <a:lnTo>
                    <a:pt x="118678" y="1097266"/>
                  </a:lnTo>
                  <a:cubicBezTo>
                    <a:pt x="87203" y="1097266"/>
                    <a:pt x="57017" y="1084762"/>
                    <a:pt x="34760" y="1062506"/>
                  </a:cubicBezTo>
                  <a:cubicBezTo>
                    <a:pt x="12504" y="1040249"/>
                    <a:pt x="0" y="1010063"/>
                    <a:pt x="0" y="978588"/>
                  </a:cubicBezTo>
                  <a:lnTo>
                    <a:pt x="0" y="118678"/>
                  </a:lnTo>
                  <a:cubicBezTo>
                    <a:pt x="0" y="87203"/>
                    <a:pt x="12504" y="57017"/>
                    <a:pt x="34760" y="34760"/>
                  </a:cubicBezTo>
                  <a:cubicBezTo>
                    <a:pt x="57017" y="12504"/>
                    <a:pt x="87203" y="0"/>
                    <a:pt x="11867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
            <p:cNvSpPr txBox="1"/>
            <p:nvPr/>
          </p:nvSpPr>
          <p:spPr>
            <a:xfrm>
              <a:off x="0" y="-38100"/>
              <a:ext cx="876237" cy="11353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2"/>
          <p:cNvGrpSpPr/>
          <p:nvPr/>
        </p:nvGrpSpPr>
        <p:grpSpPr>
          <a:xfrm>
            <a:off x="10646739" y="5060732"/>
            <a:ext cx="2463187" cy="1257224"/>
            <a:chOff x="0" y="-38100"/>
            <a:chExt cx="726001" cy="370555"/>
          </a:xfrm>
        </p:grpSpPr>
        <p:sp>
          <p:nvSpPr>
            <p:cNvPr id="354" name="Google Shape;354;p22"/>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22"/>
          <p:cNvSpPr txBox="1"/>
          <p:nvPr/>
        </p:nvSpPr>
        <p:spPr>
          <a:xfrm>
            <a:off x="10751729" y="5425364"/>
            <a:ext cx="2253207"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Roboto"/>
                <a:ea typeface="Roboto"/>
                <a:cs typeface="Roboto"/>
                <a:sym typeface="Roboto"/>
              </a:rPr>
              <a:t>$70</a:t>
            </a:r>
            <a:endParaRPr/>
          </a:p>
        </p:txBody>
      </p:sp>
      <p:sp>
        <p:nvSpPr>
          <p:cNvPr id="357" name="Google Shape;357;p22"/>
          <p:cNvSpPr txBox="1"/>
          <p:nvPr/>
        </p:nvSpPr>
        <p:spPr>
          <a:xfrm>
            <a:off x="10751729" y="6794206"/>
            <a:ext cx="2389815" cy="1762125"/>
          </a:xfrm>
          <a:prstGeom prst="rect">
            <a:avLst/>
          </a:prstGeom>
          <a:noFill/>
          <a:ln>
            <a:noFill/>
          </a:ln>
        </p:spPr>
        <p:txBody>
          <a:bodyPr anchorCtr="0" anchor="t" bIns="0" lIns="0" spcFirstLastPara="1" rIns="0" wrap="square" tIns="0">
            <a:spAutoFit/>
          </a:bodyPr>
          <a:lstStyle/>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grpSp>
        <p:nvGrpSpPr>
          <p:cNvPr id="358" name="Google Shape;358;p22"/>
          <p:cNvGrpSpPr/>
          <p:nvPr/>
        </p:nvGrpSpPr>
        <p:grpSpPr>
          <a:xfrm>
            <a:off x="13932339" y="1184831"/>
            <a:ext cx="3326961" cy="4310843"/>
            <a:chOff x="0" y="-38100"/>
            <a:chExt cx="876237" cy="1135366"/>
          </a:xfrm>
        </p:grpSpPr>
        <p:sp>
          <p:nvSpPr>
            <p:cNvPr id="359" name="Google Shape;359;p22"/>
            <p:cNvSpPr/>
            <p:nvPr/>
          </p:nvSpPr>
          <p:spPr>
            <a:xfrm>
              <a:off x="0" y="0"/>
              <a:ext cx="876237" cy="1097266"/>
            </a:xfrm>
            <a:custGeom>
              <a:rect b="b" l="l" r="r" t="t"/>
              <a:pathLst>
                <a:path extrusionOk="0" h="1097266" w="876237">
                  <a:moveTo>
                    <a:pt x="118678" y="0"/>
                  </a:moveTo>
                  <a:lnTo>
                    <a:pt x="757559" y="0"/>
                  </a:lnTo>
                  <a:cubicBezTo>
                    <a:pt x="789034" y="0"/>
                    <a:pt x="819220" y="12504"/>
                    <a:pt x="841477" y="34760"/>
                  </a:cubicBezTo>
                  <a:cubicBezTo>
                    <a:pt x="863733" y="57017"/>
                    <a:pt x="876237" y="87203"/>
                    <a:pt x="876237" y="118678"/>
                  </a:cubicBezTo>
                  <a:lnTo>
                    <a:pt x="876237" y="978588"/>
                  </a:lnTo>
                  <a:cubicBezTo>
                    <a:pt x="876237" y="1010063"/>
                    <a:pt x="863733" y="1040249"/>
                    <a:pt x="841477" y="1062506"/>
                  </a:cubicBezTo>
                  <a:cubicBezTo>
                    <a:pt x="819220" y="1084762"/>
                    <a:pt x="789034" y="1097266"/>
                    <a:pt x="757559" y="1097266"/>
                  </a:cubicBezTo>
                  <a:lnTo>
                    <a:pt x="118678" y="1097266"/>
                  </a:lnTo>
                  <a:cubicBezTo>
                    <a:pt x="87203" y="1097266"/>
                    <a:pt x="57017" y="1084762"/>
                    <a:pt x="34760" y="1062506"/>
                  </a:cubicBezTo>
                  <a:cubicBezTo>
                    <a:pt x="12504" y="1040249"/>
                    <a:pt x="0" y="1010063"/>
                    <a:pt x="0" y="978588"/>
                  </a:cubicBezTo>
                  <a:lnTo>
                    <a:pt x="0" y="118678"/>
                  </a:lnTo>
                  <a:cubicBezTo>
                    <a:pt x="0" y="87203"/>
                    <a:pt x="12504" y="57017"/>
                    <a:pt x="34760" y="34760"/>
                  </a:cubicBezTo>
                  <a:cubicBezTo>
                    <a:pt x="57017" y="12504"/>
                    <a:pt x="87203" y="0"/>
                    <a:pt x="118678" y="0"/>
                  </a:cubicBezTo>
                  <a:close/>
                </a:path>
              </a:pathLst>
            </a:custGeom>
            <a:solidFill>
              <a:srgbClr val="000000">
                <a:alpha val="0"/>
              </a:srgbClr>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2"/>
            <p:cNvSpPr txBox="1"/>
            <p:nvPr/>
          </p:nvSpPr>
          <p:spPr>
            <a:xfrm>
              <a:off x="0" y="-38100"/>
              <a:ext cx="876237" cy="113536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2"/>
          <p:cNvGrpSpPr/>
          <p:nvPr/>
        </p:nvGrpSpPr>
        <p:grpSpPr>
          <a:xfrm>
            <a:off x="14364226" y="5060732"/>
            <a:ext cx="2463187" cy="1257224"/>
            <a:chOff x="0" y="-38100"/>
            <a:chExt cx="726001" cy="370555"/>
          </a:xfrm>
        </p:grpSpPr>
        <p:sp>
          <p:nvSpPr>
            <p:cNvPr id="362" name="Google Shape;362;p22"/>
            <p:cNvSpPr/>
            <p:nvPr/>
          </p:nvSpPr>
          <p:spPr>
            <a:xfrm>
              <a:off x="0" y="0"/>
              <a:ext cx="726001" cy="332455"/>
            </a:xfrm>
            <a:custGeom>
              <a:rect b="b" l="l" r="r" t="t"/>
              <a:pathLst>
                <a:path extrusionOk="0" h="332455" w="726001">
                  <a:moveTo>
                    <a:pt x="166227" y="0"/>
                  </a:moveTo>
                  <a:lnTo>
                    <a:pt x="559773" y="0"/>
                  </a:lnTo>
                  <a:cubicBezTo>
                    <a:pt x="603859" y="0"/>
                    <a:pt x="646140" y="17513"/>
                    <a:pt x="677314" y="48687"/>
                  </a:cubicBezTo>
                  <a:cubicBezTo>
                    <a:pt x="708487" y="79861"/>
                    <a:pt x="726001" y="122141"/>
                    <a:pt x="726001" y="166227"/>
                  </a:cubicBezTo>
                  <a:lnTo>
                    <a:pt x="726001" y="166227"/>
                  </a:lnTo>
                  <a:cubicBezTo>
                    <a:pt x="726001" y="210313"/>
                    <a:pt x="708487" y="252594"/>
                    <a:pt x="677314" y="283768"/>
                  </a:cubicBezTo>
                  <a:cubicBezTo>
                    <a:pt x="646140" y="314941"/>
                    <a:pt x="603859" y="332455"/>
                    <a:pt x="559773" y="332455"/>
                  </a:cubicBezTo>
                  <a:lnTo>
                    <a:pt x="166227" y="332455"/>
                  </a:lnTo>
                  <a:cubicBezTo>
                    <a:pt x="122141" y="332455"/>
                    <a:pt x="79861" y="314941"/>
                    <a:pt x="48687" y="283768"/>
                  </a:cubicBezTo>
                  <a:cubicBezTo>
                    <a:pt x="17513" y="252594"/>
                    <a:pt x="0" y="210313"/>
                    <a:pt x="0" y="166227"/>
                  </a:cubicBezTo>
                  <a:lnTo>
                    <a:pt x="0" y="166227"/>
                  </a:lnTo>
                  <a:cubicBezTo>
                    <a:pt x="0" y="122141"/>
                    <a:pt x="17513" y="79861"/>
                    <a:pt x="48687" y="48687"/>
                  </a:cubicBezTo>
                  <a:cubicBezTo>
                    <a:pt x="79861" y="17513"/>
                    <a:pt x="122141" y="0"/>
                    <a:pt x="166227" y="0"/>
                  </a:cubicBezTo>
                  <a:close/>
                </a:path>
              </a:pathLst>
            </a:custGeom>
            <a:solidFill>
              <a:srgbClr val="4976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2"/>
            <p:cNvSpPr txBox="1"/>
            <p:nvPr/>
          </p:nvSpPr>
          <p:spPr>
            <a:xfrm>
              <a:off x="0" y="-38100"/>
              <a:ext cx="726001" cy="370555"/>
            </a:xfrm>
            <a:prstGeom prst="rect">
              <a:avLst/>
            </a:prstGeom>
            <a:noFill/>
            <a:ln>
              <a:noFill/>
            </a:ln>
          </p:spPr>
          <p:txBody>
            <a:bodyPr anchorCtr="0" anchor="ctr" bIns="46275" lIns="46275" spcFirstLastPara="1" rIns="46275" wrap="square" tIns="46275">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2"/>
          <p:cNvSpPr txBox="1"/>
          <p:nvPr/>
        </p:nvSpPr>
        <p:spPr>
          <a:xfrm>
            <a:off x="14469216" y="5425364"/>
            <a:ext cx="2253207" cy="6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200" u="none" cap="none" strike="noStrike">
                <a:solidFill>
                  <a:srgbClr val="FFFFFF"/>
                </a:solidFill>
                <a:latin typeface="Roboto"/>
                <a:ea typeface="Roboto"/>
                <a:cs typeface="Roboto"/>
                <a:sym typeface="Roboto"/>
              </a:rPr>
              <a:t>$40</a:t>
            </a:r>
            <a:endParaRPr/>
          </a:p>
        </p:txBody>
      </p:sp>
      <p:sp>
        <p:nvSpPr>
          <p:cNvPr id="365" name="Google Shape;365;p22"/>
          <p:cNvSpPr txBox="1"/>
          <p:nvPr/>
        </p:nvSpPr>
        <p:spPr>
          <a:xfrm>
            <a:off x="14469216" y="6840703"/>
            <a:ext cx="2389815" cy="1314450"/>
          </a:xfrm>
          <a:prstGeom prst="rect">
            <a:avLst/>
          </a:prstGeom>
          <a:noFill/>
          <a:ln>
            <a:noFill/>
          </a:ln>
        </p:spPr>
        <p:txBody>
          <a:bodyPr anchorCtr="0" anchor="t" bIns="0" lIns="0" spcFirstLastPara="1" rIns="0" wrap="square" tIns="0">
            <a:spAutoFit/>
          </a:bodyPr>
          <a:lstStyle/>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a:p>
            <a:pPr indent="-226695" lvl="1" marL="453390" marR="0" rtl="0" algn="l">
              <a:lnSpc>
                <a:spcPct val="169952"/>
              </a:lnSpc>
              <a:spcBef>
                <a:spcPts val="0"/>
              </a:spcBef>
              <a:spcAft>
                <a:spcPts val="0"/>
              </a:spcAft>
              <a:buClr>
                <a:srgbClr val="000000"/>
              </a:buClr>
              <a:buSzPts val="2100"/>
              <a:buFont typeface="Arial"/>
              <a:buChar char="•"/>
            </a:pPr>
            <a:r>
              <a:rPr b="0" i="0" lang="en-US" sz="2100" u="none" cap="none" strike="noStrike">
                <a:solidFill>
                  <a:srgbClr val="000000"/>
                </a:solidFill>
                <a:latin typeface="Roboto"/>
                <a:ea typeface="Roboto"/>
                <a:cs typeface="Roboto"/>
                <a:sym typeface="Roboto"/>
              </a:rPr>
              <a:t>Add a Feature</a:t>
            </a:r>
            <a:endParaRPr/>
          </a:p>
        </p:txBody>
      </p:sp>
      <p:sp>
        <p:nvSpPr>
          <p:cNvPr id="366" name="Google Shape;366;p22"/>
          <p:cNvSpPr/>
          <p:nvPr/>
        </p:nvSpPr>
        <p:spPr>
          <a:xfrm rot="412719">
            <a:off x="-611355" y="6178248"/>
            <a:ext cx="7275141" cy="3164686"/>
          </a:xfrm>
          <a:custGeom>
            <a:rect b="b" l="l" r="r" t="t"/>
            <a:pathLst>
              <a:path extrusionOk="0" h="3164686" w="7275141">
                <a:moveTo>
                  <a:pt x="0" y="0"/>
                </a:moveTo>
                <a:lnTo>
                  <a:pt x="7275142" y="0"/>
                </a:lnTo>
                <a:lnTo>
                  <a:pt x="7275142" y="3164687"/>
                </a:lnTo>
                <a:lnTo>
                  <a:pt x="0" y="3164687"/>
                </a:lnTo>
                <a:lnTo>
                  <a:pt x="0" y="0"/>
                </a:lnTo>
                <a:close/>
              </a:path>
            </a:pathLst>
          </a:custGeom>
          <a:blipFill rotWithShape="1">
            <a:blip r:embed="rId4">
              <a:alphaModFix/>
            </a:blip>
            <a:stretch>
              <a:fillRect b="0" l="0" r="0" t="0"/>
            </a:stretch>
          </a:blipFill>
          <a:ln>
            <a:noFill/>
          </a:ln>
        </p:spPr>
      </p:sp>
      <p:sp>
        <p:nvSpPr>
          <p:cNvPr id="367" name="Google Shape;367;p22"/>
          <p:cNvSpPr/>
          <p:nvPr/>
        </p:nvSpPr>
        <p:spPr>
          <a:xfrm>
            <a:off x="10770393" y="1639896"/>
            <a:ext cx="2107289" cy="3260795"/>
          </a:xfrm>
          <a:custGeom>
            <a:rect b="b" l="l" r="r" t="t"/>
            <a:pathLst>
              <a:path extrusionOk="0" h="3260795" w="2107289">
                <a:moveTo>
                  <a:pt x="0" y="0"/>
                </a:moveTo>
                <a:lnTo>
                  <a:pt x="2107289" y="0"/>
                </a:lnTo>
                <a:lnTo>
                  <a:pt x="2107289" y="3260795"/>
                </a:lnTo>
                <a:lnTo>
                  <a:pt x="0" y="3260795"/>
                </a:lnTo>
                <a:lnTo>
                  <a:pt x="0" y="0"/>
                </a:lnTo>
                <a:close/>
              </a:path>
            </a:pathLst>
          </a:custGeom>
          <a:blipFill rotWithShape="1">
            <a:blip r:embed="rId5">
              <a:alphaModFix/>
            </a:blip>
            <a:stretch>
              <a:fillRect b="0" l="0" r="0" t="0"/>
            </a:stretch>
          </a:blipFill>
          <a:ln>
            <a:noFill/>
          </a:ln>
        </p:spPr>
      </p:sp>
      <p:sp>
        <p:nvSpPr>
          <p:cNvPr id="368" name="Google Shape;368;p22"/>
          <p:cNvSpPr/>
          <p:nvPr/>
        </p:nvSpPr>
        <p:spPr>
          <a:xfrm>
            <a:off x="14940141" y="1953181"/>
            <a:ext cx="1447964" cy="2947510"/>
          </a:xfrm>
          <a:custGeom>
            <a:rect b="b" l="l" r="r" t="t"/>
            <a:pathLst>
              <a:path extrusionOk="0" h="2947510" w="1447964">
                <a:moveTo>
                  <a:pt x="0" y="0"/>
                </a:moveTo>
                <a:lnTo>
                  <a:pt x="1447964" y="0"/>
                </a:lnTo>
                <a:lnTo>
                  <a:pt x="1447964" y="2947510"/>
                </a:lnTo>
                <a:lnTo>
                  <a:pt x="0" y="2947510"/>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