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Noto Sans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otoSans-bold.fntdata"/><Relationship Id="rId10" Type="http://schemas.openxmlformats.org/officeDocument/2006/relationships/slide" Target="slides/slide5.xml"/><Relationship Id="rId12" Type="http://schemas.openxmlformats.org/officeDocument/2006/relationships/font" Target="fonts/Noto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16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3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5" Type="http://schemas.openxmlformats.org/officeDocument/2006/relationships/image" Target="../media/image26.png"/><Relationship Id="rId14" Type="http://schemas.openxmlformats.org/officeDocument/2006/relationships/image" Target="../media/image17.png"/><Relationship Id="rId17" Type="http://schemas.openxmlformats.org/officeDocument/2006/relationships/image" Target="../media/image23.png"/><Relationship Id="rId16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20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1B1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7200" y="1413750"/>
            <a:ext cx="7865900" cy="78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3039124">
            <a:off x="-309406" y="8026339"/>
            <a:ext cx="3915701" cy="2990616"/>
          </a:xfrm>
          <a:custGeom>
            <a:rect b="b" l="l" r="r" t="t"/>
            <a:pathLst>
              <a:path extrusionOk="0" h="2990616" w="3915701">
                <a:moveTo>
                  <a:pt x="3915700" y="2990616"/>
                </a:moveTo>
                <a:lnTo>
                  <a:pt x="0" y="2990616"/>
                </a:lnTo>
                <a:lnTo>
                  <a:pt x="0" y="0"/>
                </a:lnTo>
                <a:lnTo>
                  <a:pt x="3915700" y="0"/>
                </a:lnTo>
                <a:lnTo>
                  <a:pt x="3915700" y="299061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421871" y="1987871"/>
            <a:ext cx="6716258" cy="6716258"/>
            <a:chOff x="0" y="0"/>
            <a:chExt cx="812800" cy="812800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5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5558577" y="7396048"/>
            <a:ext cx="2744106" cy="3356704"/>
          </a:xfrm>
          <a:custGeom>
            <a:rect b="b" l="l" r="r" t="t"/>
            <a:pathLst>
              <a:path extrusionOk="0" h="3356704" w="2744106">
                <a:moveTo>
                  <a:pt x="0" y="0"/>
                </a:moveTo>
                <a:lnTo>
                  <a:pt x="2744106" y="0"/>
                </a:lnTo>
                <a:lnTo>
                  <a:pt x="2744106" y="3356704"/>
                </a:lnTo>
                <a:lnTo>
                  <a:pt x="0" y="3356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-1362736">
            <a:off x="3547209" y="-814912"/>
            <a:ext cx="3915701" cy="2990616"/>
          </a:xfrm>
          <a:custGeom>
            <a:rect b="b" l="l" r="r" t="t"/>
            <a:pathLst>
              <a:path extrusionOk="0" h="2990616" w="3915701">
                <a:moveTo>
                  <a:pt x="3915701" y="0"/>
                </a:moveTo>
                <a:lnTo>
                  <a:pt x="0" y="0"/>
                </a:lnTo>
                <a:lnTo>
                  <a:pt x="0" y="2990616"/>
                </a:lnTo>
                <a:lnTo>
                  <a:pt x="3915701" y="2990616"/>
                </a:lnTo>
                <a:lnTo>
                  <a:pt x="39157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-1085933">
            <a:off x="4915289" y="719586"/>
            <a:ext cx="2891331" cy="3654130"/>
          </a:xfrm>
          <a:custGeom>
            <a:rect b="b" l="l" r="r" t="t"/>
            <a:pathLst>
              <a:path extrusionOk="0" h="3654130" w="2891331">
                <a:moveTo>
                  <a:pt x="0" y="0"/>
                </a:moveTo>
                <a:lnTo>
                  <a:pt x="2891330" y="0"/>
                </a:lnTo>
                <a:lnTo>
                  <a:pt x="2891330" y="3654130"/>
                </a:lnTo>
                <a:lnTo>
                  <a:pt x="0" y="3654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9714067">
            <a:off x="-373935" y="5923162"/>
            <a:ext cx="2891331" cy="3654130"/>
          </a:xfrm>
          <a:custGeom>
            <a:rect b="b" l="l" r="r" t="t"/>
            <a:pathLst>
              <a:path extrusionOk="0" h="3654130" w="2891331">
                <a:moveTo>
                  <a:pt x="2891331" y="3654130"/>
                </a:moveTo>
                <a:lnTo>
                  <a:pt x="0" y="3654130"/>
                </a:lnTo>
                <a:lnTo>
                  <a:pt x="0" y="0"/>
                </a:lnTo>
                <a:lnTo>
                  <a:pt x="2891331" y="0"/>
                </a:lnTo>
                <a:lnTo>
                  <a:pt x="2891331" y="365413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4942615" y="9000571"/>
            <a:ext cx="1861385" cy="2276924"/>
          </a:xfrm>
          <a:custGeom>
            <a:rect b="b" l="l" r="r" t="t"/>
            <a:pathLst>
              <a:path extrusionOk="0" h="2276924" w="1861385">
                <a:moveTo>
                  <a:pt x="0" y="0"/>
                </a:moveTo>
                <a:lnTo>
                  <a:pt x="1861385" y="0"/>
                </a:lnTo>
                <a:lnTo>
                  <a:pt x="1861385" y="2276924"/>
                </a:lnTo>
                <a:lnTo>
                  <a:pt x="0" y="2276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flipH="1">
            <a:off x="1210545" y="0"/>
            <a:ext cx="1802914" cy="1162880"/>
          </a:xfrm>
          <a:custGeom>
            <a:rect b="b" l="l" r="r" t="t"/>
            <a:pathLst>
              <a:path extrusionOk="0" h="1162880" w="1802914">
                <a:moveTo>
                  <a:pt x="1802914" y="0"/>
                </a:moveTo>
                <a:lnTo>
                  <a:pt x="0" y="0"/>
                </a:lnTo>
                <a:lnTo>
                  <a:pt x="0" y="1162880"/>
                </a:lnTo>
                <a:lnTo>
                  <a:pt x="1802914" y="1162880"/>
                </a:lnTo>
                <a:lnTo>
                  <a:pt x="180291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 flipH="1">
            <a:off x="-386807" y="756418"/>
            <a:ext cx="1802914" cy="1162880"/>
          </a:xfrm>
          <a:custGeom>
            <a:rect b="b" l="l" r="r" t="t"/>
            <a:pathLst>
              <a:path extrusionOk="0" h="1162880" w="1802914">
                <a:moveTo>
                  <a:pt x="1802914" y="0"/>
                </a:moveTo>
                <a:lnTo>
                  <a:pt x="0" y="0"/>
                </a:lnTo>
                <a:lnTo>
                  <a:pt x="0" y="1162879"/>
                </a:lnTo>
                <a:lnTo>
                  <a:pt x="1802914" y="1162879"/>
                </a:lnTo>
                <a:lnTo>
                  <a:pt x="180291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1210545" y="3949461"/>
            <a:ext cx="5150400" cy="21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76" u="none" cap="none" strike="noStrike">
                <a:solidFill>
                  <a:srgbClr val="B41E23"/>
                </a:solidFill>
                <a:latin typeface="Noto Sans"/>
                <a:ea typeface="Noto Sans"/>
                <a:cs typeface="Noto Sans"/>
                <a:sym typeface="Noto Sans"/>
              </a:rPr>
              <a:t>CHINESE NEW YEAR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983272" y="6256129"/>
            <a:ext cx="5593455" cy="324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751C1F"/>
                </a:solidFill>
                <a:latin typeface="Noto Sans"/>
                <a:ea typeface="Noto Sans"/>
                <a:cs typeface="Noto Sans"/>
                <a:sym typeface="Noto Sans"/>
              </a:rPr>
              <a:t>BORDER BACKGROUND 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94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267538" y="248475"/>
            <a:ext cx="7025036" cy="10115452"/>
          </a:xfrm>
          <a:custGeom>
            <a:rect b="b" l="l" r="r" t="t"/>
            <a:pathLst>
              <a:path extrusionOk="0" h="3698520" w="2568569">
                <a:moveTo>
                  <a:pt x="0" y="0"/>
                </a:moveTo>
                <a:lnTo>
                  <a:pt x="2568569" y="0"/>
                </a:lnTo>
                <a:lnTo>
                  <a:pt x="2568569" y="3698520"/>
                </a:lnTo>
                <a:lnTo>
                  <a:pt x="0" y="36985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76200">
            <a:solidFill>
              <a:srgbClr val="65A787"/>
            </a:solidFill>
            <a:prstDash val="dot"/>
            <a:miter lim="8000"/>
            <a:headEnd len="sm" w="sm" type="none"/>
            <a:tailEnd len="sm" w="sm" type="none"/>
          </a:ln>
        </p:spPr>
      </p:sp>
      <p:sp>
        <p:nvSpPr>
          <p:cNvPr id="103" name="Google Shape;103;p14"/>
          <p:cNvSpPr/>
          <p:nvPr/>
        </p:nvSpPr>
        <p:spPr>
          <a:xfrm>
            <a:off x="541913" y="535321"/>
            <a:ext cx="6476086" cy="9541553"/>
          </a:xfrm>
          <a:custGeom>
            <a:rect b="b" l="l" r="r" t="t"/>
            <a:pathLst>
              <a:path extrusionOk="0" h="3488685" w="2367856">
                <a:moveTo>
                  <a:pt x="0" y="0"/>
                </a:moveTo>
                <a:lnTo>
                  <a:pt x="2367856" y="0"/>
                </a:lnTo>
                <a:lnTo>
                  <a:pt x="2367856" y="3488685"/>
                </a:lnTo>
                <a:lnTo>
                  <a:pt x="0" y="348868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76200">
            <a:solidFill>
              <a:srgbClr val="FB7D45"/>
            </a:solidFill>
            <a:prstDash val="dot"/>
            <a:miter lim="8000"/>
            <a:headEnd len="sm" w="sm" type="none"/>
            <a:tailEnd len="sm" w="sm" type="none"/>
          </a:ln>
        </p:spPr>
      </p:sp>
      <p:grpSp>
        <p:nvGrpSpPr>
          <p:cNvPr id="104" name="Google Shape;104;p14"/>
          <p:cNvGrpSpPr/>
          <p:nvPr/>
        </p:nvGrpSpPr>
        <p:grpSpPr>
          <a:xfrm>
            <a:off x="962741" y="933535"/>
            <a:ext cx="5634519" cy="8745197"/>
            <a:chOff x="0" y="-28575"/>
            <a:chExt cx="2019284" cy="313408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2019284" cy="3105506"/>
            </a:xfrm>
            <a:custGeom>
              <a:rect b="b" l="l" r="r" t="t"/>
              <a:pathLst>
                <a:path extrusionOk="0" h="3105506" w="2019284">
                  <a:moveTo>
                    <a:pt x="0" y="0"/>
                  </a:moveTo>
                  <a:lnTo>
                    <a:pt x="2019284" y="0"/>
                  </a:lnTo>
                  <a:lnTo>
                    <a:pt x="2019284" y="3105506"/>
                  </a:lnTo>
                  <a:lnTo>
                    <a:pt x="0" y="3105506"/>
                  </a:lnTo>
                  <a:close/>
                </a:path>
              </a:pathLst>
            </a:custGeom>
            <a:solidFill>
              <a:srgbClr val="F5EDCD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2019284" cy="3134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4"/>
          <p:cNvSpPr/>
          <p:nvPr/>
        </p:nvSpPr>
        <p:spPr>
          <a:xfrm>
            <a:off x="484403" y="47293"/>
            <a:ext cx="1312067" cy="2936531"/>
          </a:xfrm>
          <a:custGeom>
            <a:rect b="b" l="l" r="r" t="t"/>
            <a:pathLst>
              <a:path extrusionOk="0" h="2936531" w="1312067">
                <a:moveTo>
                  <a:pt x="0" y="0"/>
                </a:moveTo>
                <a:lnTo>
                  <a:pt x="1312067" y="0"/>
                </a:lnTo>
                <a:lnTo>
                  <a:pt x="1312067" y="2936531"/>
                </a:lnTo>
                <a:lnTo>
                  <a:pt x="0" y="2936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>
            <a:off x="5763530" y="47293"/>
            <a:ext cx="1312067" cy="2936531"/>
          </a:xfrm>
          <a:custGeom>
            <a:rect b="b" l="l" r="r" t="t"/>
            <a:pathLst>
              <a:path extrusionOk="0" h="2936531" w="1312067">
                <a:moveTo>
                  <a:pt x="0" y="0"/>
                </a:moveTo>
                <a:lnTo>
                  <a:pt x="1312067" y="0"/>
                </a:lnTo>
                <a:lnTo>
                  <a:pt x="1312067" y="2936531"/>
                </a:lnTo>
                <a:lnTo>
                  <a:pt x="0" y="2936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2120799" y="47293"/>
            <a:ext cx="494688" cy="1797885"/>
          </a:xfrm>
          <a:custGeom>
            <a:rect b="b" l="l" r="r" t="t"/>
            <a:pathLst>
              <a:path extrusionOk="0" h="1797885" w="494688">
                <a:moveTo>
                  <a:pt x="0" y="0"/>
                </a:moveTo>
                <a:lnTo>
                  <a:pt x="494687" y="0"/>
                </a:lnTo>
                <a:lnTo>
                  <a:pt x="494687" y="1797885"/>
                </a:lnTo>
                <a:lnTo>
                  <a:pt x="0" y="1797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>
            <a:off x="4943235" y="47293"/>
            <a:ext cx="494688" cy="1797885"/>
          </a:xfrm>
          <a:custGeom>
            <a:rect b="b" l="l" r="r" t="t"/>
            <a:pathLst>
              <a:path extrusionOk="0" h="1797885" w="494688">
                <a:moveTo>
                  <a:pt x="0" y="0"/>
                </a:moveTo>
                <a:lnTo>
                  <a:pt x="494688" y="0"/>
                </a:lnTo>
                <a:lnTo>
                  <a:pt x="494688" y="1797885"/>
                </a:lnTo>
                <a:lnTo>
                  <a:pt x="0" y="1797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>
            <a:off x="3285698" y="-152743"/>
            <a:ext cx="987325" cy="2704804"/>
          </a:xfrm>
          <a:custGeom>
            <a:rect b="b" l="l" r="r" t="t"/>
            <a:pathLst>
              <a:path extrusionOk="0" h="2704804" w="987325">
                <a:moveTo>
                  <a:pt x="0" y="0"/>
                </a:moveTo>
                <a:lnTo>
                  <a:pt x="987325" y="0"/>
                </a:lnTo>
                <a:lnTo>
                  <a:pt x="987325" y="2704803"/>
                </a:lnTo>
                <a:lnTo>
                  <a:pt x="0" y="2704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>
            <a:off x="5438562" y="7689144"/>
            <a:ext cx="2416499" cy="3002856"/>
          </a:xfrm>
          <a:custGeom>
            <a:rect b="b" l="l" r="r" t="t"/>
            <a:pathLst>
              <a:path extrusionOk="0" h="3002856" w="2416499">
                <a:moveTo>
                  <a:pt x="0" y="0"/>
                </a:moveTo>
                <a:lnTo>
                  <a:pt x="2416499" y="0"/>
                </a:lnTo>
                <a:lnTo>
                  <a:pt x="2416499" y="3002856"/>
                </a:lnTo>
                <a:lnTo>
                  <a:pt x="0" y="3002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 flipH="1">
            <a:off x="-295061" y="7689144"/>
            <a:ext cx="2416499" cy="3002856"/>
          </a:xfrm>
          <a:custGeom>
            <a:rect b="b" l="l" r="r" t="t"/>
            <a:pathLst>
              <a:path extrusionOk="0" h="3002856" w="2416499">
                <a:moveTo>
                  <a:pt x="2416499" y="0"/>
                </a:moveTo>
                <a:lnTo>
                  <a:pt x="0" y="0"/>
                </a:lnTo>
                <a:lnTo>
                  <a:pt x="0" y="3002856"/>
                </a:lnTo>
                <a:lnTo>
                  <a:pt x="2416499" y="3002856"/>
                </a:lnTo>
                <a:lnTo>
                  <a:pt x="241649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494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flipH="1" rot="10800000">
            <a:off x="3567242" y="6378041"/>
            <a:ext cx="4292389" cy="4313959"/>
          </a:xfrm>
          <a:custGeom>
            <a:rect b="b" l="l" r="r" t="t"/>
            <a:pathLst>
              <a:path extrusionOk="0" h="4313959" w="4292389">
                <a:moveTo>
                  <a:pt x="0" y="4313959"/>
                </a:moveTo>
                <a:lnTo>
                  <a:pt x="4292389" y="4313959"/>
                </a:lnTo>
                <a:lnTo>
                  <a:pt x="4292389" y="0"/>
                </a:lnTo>
                <a:lnTo>
                  <a:pt x="0" y="0"/>
                </a:lnTo>
                <a:lnTo>
                  <a:pt x="0" y="431395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 rot="10800000">
            <a:off x="0" y="6378041"/>
            <a:ext cx="4292389" cy="4313959"/>
          </a:xfrm>
          <a:custGeom>
            <a:rect b="b" l="l" r="r" t="t"/>
            <a:pathLst>
              <a:path extrusionOk="0" h="4313959" w="4292389">
                <a:moveTo>
                  <a:pt x="4292389" y="4313959"/>
                </a:moveTo>
                <a:lnTo>
                  <a:pt x="0" y="4313959"/>
                </a:lnTo>
                <a:lnTo>
                  <a:pt x="0" y="0"/>
                </a:lnTo>
                <a:lnTo>
                  <a:pt x="4292389" y="0"/>
                </a:lnTo>
                <a:lnTo>
                  <a:pt x="4292389" y="431395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3417427" y="-254572"/>
            <a:ext cx="4292389" cy="4313959"/>
          </a:xfrm>
          <a:custGeom>
            <a:rect b="b" l="l" r="r" t="t"/>
            <a:pathLst>
              <a:path extrusionOk="0" h="4313959" w="4292389">
                <a:moveTo>
                  <a:pt x="0" y="0"/>
                </a:moveTo>
                <a:lnTo>
                  <a:pt x="4292389" y="0"/>
                </a:lnTo>
                <a:lnTo>
                  <a:pt x="4292389" y="4313958"/>
                </a:lnTo>
                <a:lnTo>
                  <a:pt x="0" y="4313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 flipH="1">
            <a:off x="-149816" y="-254572"/>
            <a:ext cx="4292389" cy="4313959"/>
          </a:xfrm>
          <a:custGeom>
            <a:rect b="b" l="l" r="r" t="t"/>
            <a:pathLst>
              <a:path extrusionOk="0" h="4313959" w="4292389">
                <a:moveTo>
                  <a:pt x="4292389" y="0"/>
                </a:moveTo>
                <a:lnTo>
                  <a:pt x="0" y="0"/>
                </a:lnTo>
                <a:lnTo>
                  <a:pt x="0" y="4313958"/>
                </a:lnTo>
                <a:lnTo>
                  <a:pt x="4292389" y="4313958"/>
                </a:lnTo>
                <a:lnTo>
                  <a:pt x="429238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 rot="-5400000">
            <a:off x="-569375" y="1348602"/>
            <a:ext cx="8698749" cy="7513545"/>
          </a:xfrm>
          <a:custGeom>
            <a:rect b="b" l="l" r="r" t="t"/>
            <a:pathLst>
              <a:path extrusionOk="0" h="7513545" w="8698749">
                <a:moveTo>
                  <a:pt x="0" y="0"/>
                </a:moveTo>
                <a:lnTo>
                  <a:pt x="8698750" y="0"/>
                </a:lnTo>
                <a:lnTo>
                  <a:pt x="8698750" y="7513545"/>
                </a:lnTo>
                <a:lnTo>
                  <a:pt x="0" y="7513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 flipH="1" rot="-1589976">
            <a:off x="493331" y="9203827"/>
            <a:ext cx="2597510" cy="1464346"/>
          </a:xfrm>
          <a:custGeom>
            <a:rect b="b" l="l" r="r" t="t"/>
            <a:pathLst>
              <a:path extrusionOk="0" h="1464346" w="2597510">
                <a:moveTo>
                  <a:pt x="2597510" y="0"/>
                </a:moveTo>
                <a:lnTo>
                  <a:pt x="0" y="0"/>
                </a:lnTo>
                <a:lnTo>
                  <a:pt x="0" y="1464346"/>
                </a:lnTo>
                <a:lnTo>
                  <a:pt x="2597510" y="1464346"/>
                </a:lnTo>
                <a:lnTo>
                  <a:pt x="259751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4865872" y="8848450"/>
            <a:ext cx="2391036" cy="1993526"/>
          </a:xfrm>
          <a:custGeom>
            <a:rect b="b" l="l" r="r" t="t"/>
            <a:pathLst>
              <a:path extrusionOk="0" h="1993526" w="2391036">
                <a:moveTo>
                  <a:pt x="0" y="0"/>
                </a:moveTo>
                <a:lnTo>
                  <a:pt x="2391036" y="0"/>
                </a:lnTo>
                <a:lnTo>
                  <a:pt x="2391036" y="1993527"/>
                </a:lnTo>
                <a:lnTo>
                  <a:pt x="0" y="199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2662016" y="8701257"/>
            <a:ext cx="2463432" cy="2287913"/>
          </a:xfrm>
          <a:custGeom>
            <a:rect b="b" l="l" r="r" t="t"/>
            <a:pathLst>
              <a:path extrusionOk="0" h="2287913" w="2463432">
                <a:moveTo>
                  <a:pt x="0" y="0"/>
                </a:moveTo>
                <a:lnTo>
                  <a:pt x="2463432" y="0"/>
                </a:lnTo>
                <a:lnTo>
                  <a:pt x="2463432" y="2287913"/>
                </a:lnTo>
                <a:lnTo>
                  <a:pt x="0" y="2287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5"/>
          <p:cNvSpPr/>
          <p:nvPr/>
        </p:nvSpPr>
        <p:spPr>
          <a:xfrm rot="-556586">
            <a:off x="3018887" y="375691"/>
            <a:ext cx="1749692" cy="1863853"/>
          </a:xfrm>
          <a:custGeom>
            <a:rect b="b" l="l" r="r" t="t"/>
            <a:pathLst>
              <a:path extrusionOk="0" h="1863853" w="1749692">
                <a:moveTo>
                  <a:pt x="0" y="0"/>
                </a:moveTo>
                <a:lnTo>
                  <a:pt x="1749691" y="0"/>
                </a:lnTo>
                <a:lnTo>
                  <a:pt x="1749691" y="1863853"/>
                </a:lnTo>
                <a:lnTo>
                  <a:pt x="0" y="186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494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38" name="Google Shape;13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44" name="Google Shape;14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4046645" y="2830714"/>
            <a:ext cx="702613" cy="594318"/>
            <a:chOff x="0" y="-6779"/>
            <a:chExt cx="936817" cy="792424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51C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#751C1F</a:t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4749258" y="2830714"/>
            <a:ext cx="702613" cy="594318"/>
            <a:chOff x="0" y="-6779"/>
            <a:chExt cx="936817" cy="792424"/>
          </a:xfrm>
        </p:grpSpPr>
        <p:grpSp>
          <p:nvGrpSpPr>
            <p:cNvPr id="161" name="Google Shape;16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62" name="Google Shape;1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D5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#FFD57A</a:t>
              </a:r>
              <a:endParaRPr/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5468034" y="2830714"/>
            <a:ext cx="702613" cy="594318"/>
            <a:chOff x="0" y="-6779"/>
            <a:chExt cx="936817" cy="792424"/>
          </a:xfrm>
        </p:grpSpPr>
        <p:grpSp>
          <p:nvGrpSpPr>
            <p:cNvPr id="166" name="Google Shape;16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#ED1C24</a:t>
              </a:r>
              <a:endParaRPr/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4046645" y="3527366"/>
            <a:ext cx="702613" cy="594318"/>
            <a:chOff x="0" y="-6779"/>
            <a:chExt cx="936817" cy="792424"/>
          </a:xfrm>
        </p:grpSpPr>
        <p:grpSp>
          <p:nvGrpSpPr>
            <p:cNvPr id="171" name="Google Shape;17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5ED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#F5EDCD</a:t>
              </a:r>
              <a:endParaRPr/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4749258" y="3527366"/>
            <a:ext cx="702613" cy="594318"/>
            <a:chOff x="0" y="-6779"/>
            <a:chExt cx="936817" cy="792424"/>
          </a:xfrm>
        </p:grpSpPr>
        <p:grpSp>
          <p:nvGrpSpPr>
            <p:cNvPr id="176" name="Google Shape;17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7" name="Google Shape;1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559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#D55948</a:t>
              </a:r>
              <a:endParaRPr/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5468034" y="3527366"/>
            <a:ext cx="702613" cy="594318"/>
            <a:chOff x="0" y="-6779"/>
            <a:chExt cx="936817" cy="792424"/>
          </a:xfrm>
        </p:grpSpPr>
        <p:grpSp>
          <p:nvGrpSpPr>
            <p:cNvPr id="181" name="Google Shape;18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2" name="Google Shape;1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B7D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#FB7D45</a:t>
              </a:r>
              <a:endParaRPr/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4038563" y="4221375"/>
            <a:ext cx="702613" cy="594318"/>
            <a:chOff x="0" y="-6779"/>
            <a:chExt cx="936817" cy="792424"/>
          </a:xfrm>
        </p:grpSpPr>
        <p:grpSp>
          <p:nvGrpSpPr>
            <p:cNvPr id="186" name="Google Shape;18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5A7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#65A787</a:t>
              </a: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4757340" y="4221375"/>
            <a:ext cx="702613" cy="594318"/>
            <a:chOff x="0" y="-6779"/>
            <a:chExt cx="936817" cy="792424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C4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#FDC447</a:t>
              </a:r>
              <a:endParaRPr/>
            </a:p>
          </p:txBody>
        </p:sp>
      </p:grpSp>
      <p:grpSp>
        <p:nvGrpSpPr>
          <p:cNvPr id="195" name="Google Shape;195;p16"/>
          <p:cNvGrpSpPr/>
          <p:nvPr/>
        </p:nvGrpSpPr>
        <p:grpSpPr>
          <a:xfrm>
            <a:off x="5459953" y="4221375"/>
            <a:ext cx="702613" cy="594318"/>
            <a:chOff x="0" y="-6779"/>
            <a:chExt cx="936817" cy="792424"/>
          </a:xfrm>
        </p:grpSpPr>
        <p:grpSp>
          <p:nvGrpSpPr>
            <p:cNvPr id="196" name="Google Shape;196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149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#914940</a:t>
              </a:r>
              <a:endParaRPr/>
            </a:p>
          </p:txBody>
        </p:sp>
      </p:grpSp>
      <p:sp>
        <p:nvSpPr>
          <p:cNvPr id="200" name="Google Shape;200;p16"/>
          <p:cNvSpPr/>
          <p:nvPr/>
        </p:nvSpPr>
        <p:spPr>
          <a:xfrm>
            <a:off x="1369745" y="6409733"/>
            <a:ext cx="857167" cy="857167"/>
          </a:xfrm>
          <a:custGeom>
            <a:rect b="b" l="l" r="r" t="t"/>
            <a:pathLst>
              <a:path extrusionOk="0" h="857167" w="857167">
                <a:moveTo>
                  <a:pt x="0" y="0"/>
                </a:moveTo>
                <a:lnTo>
                  <a:pt x="857167" y="0"/>
                </a:lnTo>
                <a:lnTo>
                  <a:pt x="857167" y="857167"/>
                </a:lnTo>
                <a:lnTo>
                  <a:pt x="0" y="857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6"/>
          <p:cNvSpPr/>
          <p:nvPr/>
        </p:nvSpPr>
        <p:spPr>
          <a:xfrm>
            <a:off x="2460378" y="7316379"/>
            <a:ext cx="557366" cy="681793"/>
          </a:xfrm>
          <a:custGeom>
            <a:rect b="b" l="l" r="r" t="t"/>
            <a:pathLst>
              <a:path extrusionOk="0" h="681793" w="557366">
                <a:moveTo>
                  <a:pt x="0" y="0"/>
                </a:moveTo>
                <a:lnTo>
                  <a:pt x="557365" y="0"/>
                </a:lnTo>
                <a:lnTo>
                  <a:pt x="557365" y="681793"/>
                </a:lnTo>
                <a:lnTo>
                  <a:pt x="0" y="681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6"/>
          <p:cNvSpPr/>
          <p:nvPr/>
        </p:nvSpPr>
        <p:spPr>
          <a:xfrm flipH="1">
            <a:off x="1240609" y="8338157"/>
            <a:ext cx="1013245" cy="773866"/>
          </a:xfrm>
          <a:custGeom>
            <a:rect b="b" l="l" r="r" t="t"/>
            <a:pathLst>
              <a:path extrusionOk="0" h="773866" w="1013245">
                <a:moveTo>
                  <a:pt x="1013245" y="0"/>
                </a:moveTo>
                <a:lnTo>
                  <a:pt x="0" y="0"/>
                </a:lnTo>
                <a:lnTo>
                  <a:pt x="0" y="773866"/>
                </a:lnTo>
                <a:lnTo>
                  <a:pt x="1013245" y="773866"/>
                </a:lnTo>
                <a:lnTo>
                  <a:pt x="101324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2460378" y="6418298"/>
            <a:ext cx="557366" cy="704412"/>
          </a:xfrm>
          <a:custGeom>
            <a:rect b="b" l="l" r="r" t="t"/>
            <a:pathLst>
              <a:path extrusionOk="0" h="704412" w="557366">
                <a:moveTo>
                  <a:pt x="0" y="0"/>
                </a:moveTo>
                <a:lnTo>
                  <a:pt x="557365" y="0"/>
                </a:lnTo>
                <a:lnTo>
                  <a:pt x="557365" y="704412"/>
                </a:lnTo>
                <a:lnTo>
                  <a:pt x="0" y="704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 flipH="1">
            <a:off x="1480121" y="7505025"/>
            <a:ext cx="636416" cy="410488"/>
          </a:xfrm>
          <a:custGeom>
            <a:rect b="b" l="l" r="r" t="t"/>
            <a:pathLst>
              <a:path extrusionOk="0" h="410488" w="636416">
                <a:moveTo>
                  <a:pt x="636415" y="0"/>
                </a:moveTo>
                <a:lnTo>
                  <a:pt x="0" y="0"/>
                </a:lnTo>
                <a:lnTo>
                  <a:pt x="0" y="410488"/>
                </a:lnTo>
                <a:lnTo>
                  <a:pt x="636415" y="410488"/>
                </a:lnTo>
                <a:lnTo>
                  <a:pt x="63641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6"/>
          <p:cNvSpPr/>
          <p:nvPr/>
        </p:nvSpPr>
        <p:spPr>
          <a:xfrm>
            <a:off x="3423546" y="6562691"/>
            <a:ext cx="448735" cy="1004312"/>
          </a:xfrm>
          <a:custGeom>
            <a:rect b="b" l="l" r="r" t="t"/>
            <a:pathLst>
              <a:path extrusionOk="0" h="1004312" w="448735">
                <a:moveTo>
                  <a:pt x="0" y="0"/>
                </a:moveTo>
                <a:lnTo>
                  <a:pt x="448736" y="0"/>
                </a:lnTo>
                <a:lnTo>
                  <a:pt x="448736" y="1004313"/>
                </a:lnTo>
                <a:lnTo>
                  <a:pt x="0" y="1004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6"/>
          <p:cNvSpPr/>
          <p:nvPr/>
        </p:nvSpPr>
        <p:spPr>
          <a:xfrm>
            <a:off x="4066726" y="6589748"/>
            <a:ext cx="276336" cy="1004312"/>
          </a:xfrm>
          <a:custGeom>
            <a:rect b="b" l="l" r="r" t="t"/>
            <a:pathLst>
              <a:path extrusionOk="0" h="1004312" w="276336">
                <a:moveTo>
                  <a:pt x="0" y="0"/>
                </a:moveTo>
                <a:lnTo>
                  <a:pt x="276336" y="0"/>
                </a:lnTo>
                <a:lnTo>
                  <a:pt x="276336" y="1004313"/>
                </a:lnTo>
                <a:lnTo>
                  <a:pt x="0" y="1004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6"/>
          <p:cNvSpPr/>
          <p:nvPr/>
        </p:nvSpPr>
        <p:spPr>
          <a:xfrm>
            <a:off x="4666997" y="6530071"/>
            <a:ext cx="426353" cy="1168004"/>
          </a:xfrm>
          <a:custGeom>
            <a:rect b="b" l="l" r="r" t="t"/>
            <a:pathLst>
              <a:path extrusionOk="0" h="1168004" w="426353">
                <a:moveTo>
                  <a:pt x="0" y="0"/>
                </a:moveTo>
                <a:lnTo>
                  <a:pt x="426353" y="0"/>
                </a:lnTo>
                <a:lnTo>
                  <a:pt x="426353" y="1168004"/>
                </a:lnTo>
                <a:lnTo>
                  <a:pt x="0" y="1168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6"/>
          <p:cNvSpPr/>
          <p:nvPr/>
        </p:nvSpPr>
        <p:spPr>
          <a:xfrm>
            <a:off x="5436250" y="6427352"/>
            <a:ext cx="1056259" cy="1312558"/>
          </a:xfrm>
          <a:custGeom>
            <a:rect b="b" l="l" r="r" t="t"/>
            <a:pathLst>
              <a:path extrusionOk="0" h="1312558" w="1056259">
                <a:moveTo>
                  <a:pt x="0" y="0"/>
                </a:moveTo>
                <a:lnTo>
                  <a:pt x="1056259" y="0"/>
                </a:lnTo>
                <a:lnTo>
                  <a:pt x="1056259" y="1312558"/>
                </a:lnTo>
                <a:lnTo>
                  <a:pt x="0" y="1312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6"/>
          <p:cNvSpPr/>
          <p:nvPr/>
        </p:nvSpPr>
        <p:spPr>
          <a:xfrm>
            <a:off x="2258235" y="8254529"/>
            <a:ext cx="936416" cy="941122"/>
          </a:xfrm>
          <a:custGeom>
            <a:rect b="b" l="l" r="r" t="t"/>
            <a:pathLst>
              <a:path extrusionOk="0" h="941122" w="936416">
                <a:moveTo>
                  <a:pt x="0" y="0"/>
                </a:moveTo>
                <a:lnTo>
                  <a:pt x="936416" y="0"/>
                </a:lnTo>
                <a:lnTo>
                  <a:pt x="936416" y="941122"/>
                </a:lnTo>
                <a:lnTo>
                  <a:pt x="0" y="94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6"/>
          <p:cNvSpPr/>
          <p:nvPr/>
        </p:nvSpPr>
        <p:spPr>
          <a:xfrm>
            <a:off x="5167917" y="8134268"/>
            <a:ext cx="1286685" cy="1111374"/>
          </a:xfrm>
          <a:custGeom>
            <a:rect b="b" l="l" r="r" t="t"/>
            <a:pathLst>
              <a:path extrusionOk="0" h="1111374" w="1286685">
                <a:moveTo>
                  <a:pt x="0" y="0"/>
                </a:moveTo>
                <a:lnTo>
                  <a:pt x="1286685" y="0"/>
                </a:lnTo>
                <a:lnTo>
                  <a:pt x="1286685" y="1111375"/>
                </a:lnTo>
                <a:lnTo>
                  <a:pt x="0" y="1111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6"/>
          <p:cNvSpPr/>
          <p:nvPr/>
        </p:nvSpPr>
        <p:spPr>
          <a:xfrm flipH="1" rot="-96653">
            <a:off x="4241502" y="8130935"/>
            <a:ext cx="733609" cy="413572"/>
          </a:xfrm>
          <a:custGeom>
            <a:rect b="b" l="l" r="r" t="t"/>
            <a:pathLst>
              <a:path extrusionOk="0" h="413572" w="733609">
                <a:moveTo>
                  <a:pt x="733609" y="0"/>
                </a:moveTo>
                <a:lnTo>
                  <a:pt x="0" y="0"/>
                </a:lnTo>
                <a:lnTo>
                  <a:pt x="0" y="413571"/>
                </a:lnTo>
                <a:lnTo>
                  <a:pt x="733609" y="413571"/>
                </a:lnTo>
                <a:lnTo>
                  <a:pt x="733609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6"/>
          <p:cNvSpPr/>
          <p:nvPr/>
        </p:nvSpPr>
        <p:spPr>
          <a:xfrm>
            <a:off x="4350070" y="8754761"/>
            <a:ext cx="574969" cy="479380"/>
          </a:xfrm>
          <a:custGeom>
            <a:rect b="b" l="l" r="r" t="t"/>
            <a:pathLst>
              <a:path extrusionOk="0" h="479380" w="574969">
                <a:moveTo>
                  <a:pt x="0" y="0"/>
                </a:moveTo>
                <a:lnTo>
                  <a:pt x="574968" y="0"/>
                </a:lnTo>
                <a:lnTo>
                  <a:pt x="574968" y="479380"/>
                </a:lnTo>
                <a:lnTo>
                  <a:pt x="0" y="479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6"/>
          <p:cNvSpPr/>
          <p:nvPr/>
        </p:nvSpPr>
        <p:spPr>
          <a:xfrm>
            <a:off x="3560464" y="8749432"/>
            <a:ext cx="521894" cy="484710"/>
          </a:xfrm>
          <a:custGeom>
            <a:rect b="b" l="l" r="r" t="t"/>
            <a:pathLst>
              <a:path extrusionOk="0" h="484710" w="521894">
                <a:moveTo>
                  <a:pt x="0" y="0"/>
                </a:moveTo>
                <a:lnTo>
                  <a:pt x="521895" y="0"/>
                </a:lnTo>
                <a:lnTo>
                  <a:pt x="521895" y="484709"/>
                </a:lnTo>
                <a:lnTo>
                  <a:pt x="0" y="48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6"/>
          <p:cNvSpPr/>
          <p:nvPr/>
        </p:nvSpPr>
        <p:spPr>
          <a:xfrm>
            <a:off x="3620838" y="8079075"/>
            <a:ext cx="446526" cy="475661"/>
          </a:xfrm>
          <a:custGeom>
            <a:rect b="b" l="l" r="r" t="t"/>
            <a:pathLst>
              <a:path extrusionOk="0" h="475661" w="446526">
                <a:moveTo>
                  <a:pt x="0" y="0"/>
                </a:moveTo>
                <a:lnTo>
                  <a:pt x="446526" y="0"/>
                </a:lnTo>
                <a:lnTo>
                  <a:pt x="446526" y="475661"/>
                </a:lnTo>
                <a:lnTo>
                  <a:pt x="0" y="475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494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5EDCD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