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Fredoka"/>
      <p:regular r:id="rId24"/>
      <p:bold r:id="rId25"/>
    </p:embeddedFont>
    <p:embeddedFont>
      <p:font typeface="Lato"/>
      <p:regular r:id="rId26"/>
      <p:bold r:id="rId27"/>
      <p:italic r:id="rId28"/>
      <p:boldItalic r:id="rId29"/>
    </p:embeddedFont>
    <p:embeddedFont>
      <p:font typeface="Lato Black"/>
      <p:bold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Fredoka-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Fredoka-bold.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lack-boldItalic.fntdata"/><Relationship Id="rId30" Type="http://schemas.openxmlformats.org/officeDocument/2006/relationships/font" Target="fonts/LatoBlack-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1"/>
          <p:cNvSpPr/>
          <p:nvPr>
            <p:ph idx="2" type="pic"/>
          </p:nvPr>
        </p:nvSpPr>
        <p:spPr>
          <a:xfrm>
            <a:off x="1792288" y="612775"/>
            <a:ext cx="5486400" cy="4114800"/>
          </a:xfrm>
          <a:prstGeom prst="rect">
            <a:avLst/>
          </a:prstGeom>
          <a:noFill/>
          <a:ln>
            <a:noFill/>
          </a:ln>
        </p:spPr>
      </p:sp>
      <p:sp>
        <p:nvSpPr>
          <p:cNvPr id="66" name="Google Shape;66;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gradFill>
          <a:gsLst>
            <a:gs pos="0">
              <a:srgbClr val="181337"/>
            </a:gs>
            <a:gs pos="100000">
              <a:srgbClr val="3643A0"/>
            </a:gs>
          </a:gsLst>
          <a:lin ang="5400700" scaled="0"/>
        </a:gradFill>
      </p:bgPr>
    </p:bg>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323850" y="-4037725"/>
            <a:ext cx="18935700" cy="183624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2" name="Google Shape;3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 name="Google Shape;59;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5.jp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40.jpg"/><Relationship Id="rId7" Type="http://schemas.openxmlformats.org/officeDocument/2006/relationships/image" Target="../media/image5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52.jpg"/><Relationship Id="rId6" Type="http://schemas.openxmlformats.org/officeDocument/2006/relationships/image" Target="../media/image61.jpg"/><Relationship Id="rId7" Type="http://schemas.openxmlformats.org/officeDocument/2006/relationships/image" Target="../media/image5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53.png"/><Relationship Id="rId6" Type="http://schemas.openxmlformats.org/officeDocument/2006/relationships/image" Target="../media/image44.png"/><Relationship Id="rId7" Type="http://schemas.openxmlformats.org/officeDocument/2006/relationships/image" Target="../media/image46.png"/><Relationship Id="rId8"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60.jp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43.jpg"/><Relationship Id="rId8" Type="http://schemas.openxmlformats.org/officeDocument/2006/relationships/image" Target="../media/image5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7.png"/></Relationships>
</file>

<file path=ppt/slides/_rels/slide17.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4.png"/><Relationship Id="rId13" Type="http://schemas.openxmlformats.org/officeDocument/2006/relationships/image" Target="../media/image6.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37.png"/><Relationship Id="rId15" Type="http://schemas.openxmlformats.org/officeDocument/2006/relationships/image" Target="../media/image25.png"/><Relationship Id="rId14" Type="http://schemas.openxmlformats.org/officeDocument/2006/relationships/image" Target="../media/image59.png"/><Relationship Id="rId17" Type="http://schemas.openxmlformats.org/officeDocument/2006/relationships/image" Target="../media/image17.png"/><Relationship Id="rId16"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47.png"/><Relationship Id="rId7" Type="http://schemas.openxmlformats.org/officeDocument/2006/relationships/image" Target="../media/image2.png"/><Relationship Id="rId8"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37.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25.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3.jp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26.jpg"/><Relationship Id="rId7" Type="http://schemas.openxmlformats.org/officeDocument/2006/relationships/image" Target="../media/image32.jp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35.jpg"/><Relationship Id="rId5" Type="http://schemas.openxmlformats.org/officeDocument/2006/relationships/image" Target="../media/image1.png"/><Relationship Id="rId6"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9.jpg"/><Relationship Id="rId4" Type="http://schemas.openxmlformats.org/officeDocument/2006/relationships/image" Target="../media/image36.jpg"/><Relationship Id="rId5" Type="http://schemas.openxmlformats.org/officeDocument/2006/relationships/image" Target="../media/image27.jpg"/><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31.jpg"/><Relationship Id="rId5" Type="http://schemas.openxmlformats.org/officeDocument/2006/relationships/image" Target="../media/image41.jpg"/><Relationship Id="rId6" Type="http://schemas.openxmlformats.org/officeDocument/2006/relationships/image" Target="../media/image56.jpg"/><Relationship Id="rId7"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81337"/>
            </a:gs>
            <a:gs pos="100000">
              <a:srgbClr val="3643A0"/>
            </a:gs>
          </a:gsLst>
          <a:lin ang="5400000" scaled="0"/>
        </a:gradFill>
      </p:bgPr>
    </p:bg>
    <p:spTree>
      <p:nvGrpSpPr>
        <p:cNvPr id="85" name="Shape 85"/>
        <p:cNvGrpSpPr/>
        <p:nvPr/>
      </p:nvGrpSpPr>
      <p:grpSpPr>
        <a:xfrm>
          <a:off x="0" y="0"/>
          <a:ext cx="0" cy="0"/>
          <a:chOff x="0" y="0"/>
          <a:chExt cx="0" cy="0"/>
        </a:xfrm>
      </p:grpSpPr>
      <p:sp>
        <p:nvSpPr>
          <p:cNvPr id="86" name="Google Shape;86;p14"/>
          <p:cNvSpPr/>
          <p:nvPr/>
        </p:nvSpPr>
        <p:spPr>
          <a:xfrm>
            <a:off x="13722040" y="343409"/>
            <a:ext cx="6182727" cy="6639170"/>
          </a:xfrm>
          <a:custGeom>
            <a:rect b="b" l="l" r="r" t="t"/>
            <a:pathLst>
              <a:path extrusionOk="0" h="6639170" w="6182727">
                <a:moveTo>
                  <a:pt x="0" y="0"/>
                </a:moveTo>
                <a:lnTo>
                  <a:pt x="6182727" y="0"/>
                </a:lnTo>
                <a:lnTo>
                  <a:pt x="6182727" y="6639170"/>
                </a:lnTo>
                <a:lnTo>
                  <a:pt x="0" y="6639170"/>
                </a:lnTo>
                <a:lnTo>
                  <a:pt x="0" y="0"/>
                </a:lnTo>
                <a:close/>
              </a:path>
            </a:pathLst>
          </a:custGeom>
          <a:blipFill rotWithShape="1">
            <a:blip r:embed="rId3">
              <a:alphaModFix/>
            </a:blip>
            <a:stretch>
              <a:fillRect b="0" l="0" r="0" t="0"/>
            </a:stretch>
          </a:blipFill>
          <a:ln>
            <a:noFill/>
          </a:ln>
        </p:spPr>
      </p:sp>
      <p:sp>
        <p:nvSpPr>
          <p:cNvPr id="87" name="Google Shape;87;p14"/>
          <p:cNvSpPr/>
          <p:nvPr/>
        </p:nvSpPr>
        <p:spPr>
          <a:xfrm>
            <a:off x="-2457645" y="-1295130"/>
            <a:ext cx="9562181" cy="10268114"/>
          </a:xfrm>
          <a:custGeom>
            <a:rect b="b" l="l" r="r" t="t"/>
            <a:pathLst>
              <a:path extrusionOk="0" h="10268114" w="9562181">
                <a:moveTo>
                  <a:pt x="0" y="0"/>
                </a:moveTo>
                <a:lnTo>
                  <a:pt x="9562181" y="0"/>
                </a:lnTo>
                <a:lnTo>
                  <a:pt x="9562181" y="10268114"/>
                </a:lnTo>
                <a:lnTo>
                  <a:pt x="0" y="10268114"/>
                </a:lnTo>
                <a:lnTo>
                  <a:pt x="0" y="0"/>
                </a:lnTo>
                <a:close/>
              </a:path>
            </a:pathLst>
          </a:custGeom>
          <a:blipFill rotWithShape="1">
            <a:blip r:embed="rId3">
              <a:alphaModFix/>
            </a:blip>
            <a:stretch>
              <a:fillRect b="0" l="0" r="0" t="0"/>
            </a:stretch>
          </a:blipFill>
          <a:ln>
            <a:noFill/>
          </a:ln>
        </p:spPr>
      </p:sp>
      <p:grpSp>
        <p:nvGrpSpPr>
          <p:cNvPr id="88" name="Google Shape;88;p14"/>
          <p:cNvGrpSpPr/>
          <p:nvPr/>
        </p:nvGrpSpPr>
        <p:grpSpPr>
          <a:xfrm>
            <a:off x="8898745" y="3643206"/>
            <a:ext cx="8757310" cy="4728947"/>
            <a:chOff x="0" y="0"/>
            <a:chExt cx="11676413" cy="6305263"/>
          </a:xfrm>
        </p:grpSpPr>
        <p:sp>
          <p:nvSpPr>
            <p:cNvPr id="89" name="Google Shape;89;p14"/>
            <p:cNvSpPr/>
            <p:nvPr/>
          </p:nvSpPr>
          <p:spPr>
            <a:xfrm>
              <a:off x="0" y="0"/>
              <a:ext cx="11676413" cy="6305263"/>
            </a:xfrm>
            <a:custGeom>
              <a:rect b="b" l="l" r="r" t="t"/>
              <a:pathLst>
                <a:path extrusionOk="0" h="6305263" w="11676413">
                  <a:moveTo>
                    <a:pt x="0" y="0"/>
                  </a:moveTo>
                  <a:lnTo>
                    <a:pt x="11676413" y="0"/>
                  </a:lnTo>
                  <a:lnTo>
                    <a:pt x="11676413" y="6305263"/>
                  </a:lnTo>
                  <a:lnTo>
                    <a:pt x="0" y="6305263"/>
                  </a:lnTo>
                  <a:lnTo>
                    <a:pt x="0" y="0"/>
                  </a:lnTo>
                  <a:close/>
                </a:path>
              </a:pathLst>
            </a:custGeom>
            <a:blipFill rotWithShape="1">
              <a:blip r:embed="rId4">
                <a:alphaModFix/>
              </a:blip>
              <a:stretch>
                <a:fillRect b="0" l="0" r="0" t="0"/>
              </a:stretch>
            </a:blipFill>
            <a:ln>
              <a:noFill/>
            </a:ln>
          </p:spPr>
        </p:sp>
        <p:sp>
          <p:nvSpPr>
            <p:cNvPr id="90" name="Google Shape;90;p14"/>
            <p:cNvSpPr/>
            <p:nvPr/>
          </p:nvSpPr>
          <p:spPr>
            <a:xfrm>
              <a:off x="544843" y="294215"/>
              <a:ext cx="10586727" cy="5716833"/>
            </a:xfrm>
            <a:custGeom>
              <a:rect b="b" l="l" r="r" t="t"/>
              <a:pathLst>
                <a:path extrusionOk="0" h="5716833" w="10586727">
                  <a:moveTo>
                    <a:pt x="0" y="0"/>
                  </a:moveTo>
                  <a:lnTo>
                    <a:pt x="10586727" y="0"/>
                  </a:lnTo>
                  <a:lnTo>
                    <a:pt x="10586727" y="5716833"/>
                  </a:lnTo>
                  <a:lnTo>
                    <a:pt x="0" y="5716833"/>
                  </a:lnTo>
                  <a:lnTo>
                    <a:pt x="0" y="0"/>
                  </a:lnTo>
                  <a:close/>
                </a:path>
              </a:pathLst>
            </a:custGeom>
            <a:blipFill rotWithShape="1">
              <a:blip r:embed="rId5">
                <a:alphaModFix/>
              </a:blip>
              <a:stretch>
                <a:fillRect b="0" l="0" r="0" t="0"/>
              </a:stretch>
            </a:blipFill>
            <a:ln>
              <a:noFill/>
            </a:ln>
          </p:spPr>
        </p:sp>
      </p:grpSp>
      <p:sp>
        <p:nvSpPr>
          <p:cNvPr id="91" name="Google Shape;91;p14"/>
          <p:cNvSpPr/>
          <p:nvPr/>
        </p:nvSpPr>
        <p:spPr>
          <a:xfrm rot="-5400000">
            <a:off x="12075988" y="1260796"/>
            <a:ext cx="2402824" cy="3710925"/>
          </a:xfrm>
          <a:custGeom>
            <a:rect b="b" l="l" r="r" t="t"/>
            <a:pathLst>
              <a:path extrusionOk="0" h="3710925" w="2402824">
                <a:moveTo>
                  <a:pt x="0" y="0"/>
                </a:moveTo>
                <a:lnTo>
                  <a:pt x="2402824" y="0"/>
                </a:lnTo>
                <a:lnTo>
                  <a:pt x="2402824" y="3710925"/>
                </a:lnTo>
                <a:lnTo>
                  <a:pt x="0" y="3710925"/>
                </a:lnTo>
                <a:lnTo>
                  <a:pt x="0" y="0"/>
                </a:lnTo>
                <a:close/>
              </a:path>
            </a:pathLst>
          </a:custGeom>
          <a:blipFill rotWithShape="1">
            <a:blip r:embed="rId6">
              <a:alphaModFix/>
            </a:blip>
            <a:stretch>
              <a:fillRect b="0" l="0" r="0" t="0"/>
            </a:stretch>
          </a:blipFill>
          <a:ln>
            <a:noFill/>
          </a:ln>
        </p:spPr>
      </p:sp>
      <p:sp>
        <p:nvSpPr>
          <p:cNvPr id="92" name="Google Shape;92;p14"/>
          <p:cNvSpPr txBox="1"/>
          <p:nvPr/>
        </p:nvSpPr>
        <p:spPr>
          <a:xfrm>
            <a:off x="10018961" y="4825355"/>
            <a:ext cx="6516900" cy="2647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8000" u="none" cap="none" strike="noStrike">
                <a:solidFill>
                  <a:srgbClr val="36439F"/>
                </a:solidFill>
                <a:latin typeface="Fredoka"/>
                <a:ea typeface="Fredoka"/>
                <a:cs typeface="Fredoka"/>
                <a:sym typeface="Fredoka"/>
              </a:rPr>
              <a:t>HIGHLIGHT OF MY YEAR</a:t>
            </a:r>
            <a:endParaRPr b="1"/>
          </a:p>
        </p:txBody>
      </p:sp>
      <p:grpSp>
        <p:nvGrpSpPr>
          <p:cNvPr id="93" name="Google Shape;93;p14"/>
          <p:cNvGrpSpPr/>
          <p:nvPr/>
        </p:nvGrpSpPr>
        <p:grpSpPr>
          <a:xfrm>
            <a:off x="1028700" y="7418108"/>
            <a:ext cx="8242723" cy="3095131"/>
            <a:chOff x="0" y="-1836"/>
            <a:chExt cx="1035041" cy="388656"/>
          </a:xfrm>
        </p:grpSpPr>
        <p:sp>
          <p:nvSpPr>
            <p:cNvPr id="94" name="Google Shape;94;p14"/>
            <p:cNvSpPr/>
            <p:nvPr/>
          </p:nvSpPr>
          <p:spPr>
            <a:xfrm>
              <a:off x="0" y="0"/>
              <a:ext cx="1035041" cy="386820"/>
            </a:xfrm>
            <a:custGeom>
              <a:rect b="b" l="l" r="r" t="t"/>
              <a:pathLst>
                <a:path extrusionOk="0" h="386820" w="1035041">
                  <a:moveTo>
                    <a:pt x="517520" y="0"/>
                  </a:moveTo>
                  <a:cubicBezTo>
                    <a:pt x="231702" y="0"/>
                    <a:pt x="0" y="86593"/>
                    <a:pt x="0" y="193410"/>
                  </a:cubicBezTo>
                  <a:cubicBezTo>
                    <a:pt x="0" y="300228"/>
                    <a:pt x="231702" y="386820"/>
                    <a:pt x="517520" y="386820"/>
                  </a:cubicBezTo>
                  <a:cubicBezTo>
                    <a:pt x="803339" y="386820"/>
                    <a:pt x="1035041" y="300228"/>
                    <a:pt x="1035041" y="193410"/>
                  </a:cubicBezTo>
                  <a:cubicBezTo>
                    <a:pt x="1035041" y="86593"/>
                    <a:pt x="803339" y="0"/>
                    <a:pt x="517520" y="0"/>
                  </a:cubicBezTo>
                  <a:close/>
                </a:path>
              </a:pathLst>
            </a:custGeom>
            <a:solidFill>
              <a:srgbClr val="5A6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97035" y="-1836"/>
              <a:ext cx="840971" cy="35239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 name="Google Shape;96;p14"/>
          <p:cNvSpPr/>
          <p:nvPr/>
        </p:nvSpPr>
        <p:spPr>
          <a:xfrm rot="-662451">
            <a:off x="1596156" y="1049652"/>
            <a:ext cx="6310246" cy="6536036"/>
          </a:xfrm>
          <a:custGeom>
            <a:rect b="b" l="l" r="r" t="t"/>
            <a:pathLst>
              <a:path extrusionOk="0" h="6536036" w="6310246">
                <a:moveTo>
                  <a:pt x="0" y="0"/>
                </a:moveTo>
                <a:lnTo>
                  <a:pt x="6310246" y="0"/>
                </a:lnTo>
                <a:lnTo>
                  <a:pt x="6310246" y="6536037"/>
                </a:lnTo>
                <a:lnTo>
                  <a:pt x="0" y="6536037"/>
                </a:lnTo>
                <a:lnTo>
                  <a:pt x="0" y="0"/>
                </a:lnTo>
                <a:close/>
              </a:path>
            </a:pathLst>
          </a:custGeom>
          <a:blipFill rotWithShape="1">
            <a:blip r:embed="rId7">
              <a:alphaModFix/>
            </a:blip>
            <a:stretch>
              <a:fillRect b="0" l="0" r="0" t="0"/>
            </a:stretch>
          </a:blipFill>
          <a:ln>
            <a:noFill/>
          </a:ln>
        </p:spPr>
      </p:sp>
      <p:sp>
        <p:nvSpPr>
          <p:cNvPr id="97" name="Google Shape;97;p14"/>
          <p:cNvSpPr/>
          <p:nvPr/>
        </p:nvSpPr>
        <p:spPr>
          <a:xfrm flipH="1">
            <a:off x="4638630" y="3819596"/>
            <a:ext cx="5380281" cy="5615094"/>
          </a:xfrm>
          <a:custGeom>
            <a:rect b="b" l="l" r="r" t="t"/>
            <a:pathLst>
              <a:path extrusionOk="0" h="5615094" w="5380281">
                <a:moveTo>
                  <a:pt x="5380281" y="0"/>
                </a:moveTo>
                <a:lnTo>
                  <a:pt x="0" y="0"/>
                </a:lnTo>
                <a:lnTo>
                  <a:pt x="0" y="5615094"/>
                </a:lnTo>
                <a:lnTo>
                  <a:pt x="5380281" y="5615094"/>
                </a:lnTo>
                <a:lnTo>
                  <a:pt x="5380281" y="0"/>
                </a:lnTo>
                <a:close/>
              </a:path>
            </a:pathLst>
          </a:custGeom>
          <a:blipFill rotWithShape="1">
            <a:blip r:embed="rId8">
              <a:alphaModFix/>
            </a:blip>
            <a:stretch>
              <a:fillRect b="0" l="0" r="0" t="0"/>
            </a:stretch>
          </a:blipFill>
          <a:ln>
            <a:noFill/>
          </a:ln>
        </p:spPr>
      </p:sp>
      <p:sp>
        <p:nvSpPr>
          <p:cNvPr id="98" name="Google Shape;98;p14"/>
          <p:cNvSpPr/>
          <p:nvPr/>
        </p:nvSpPr>
        <p:spPr>
          <a:xfrm flipH="1">
            <a:off x="932222" y="4992812"/>
            <a:ext cx="3706408" cy="4255792"/>
          </a:xfrm>
          <a:custGeom>
            <a:rect b="b" l="l" r="r" t="t"/>
            <a:pathLst>
              <a:path extrusionOk="0" h="4255792" w="3706408">
                <a:moveTo>
                  <a:pt x="3706408" y="0"/>
                </a:moveTo>
                <a:lnTo>
                  <a:pt x="0" y="0"/>
                </a:lnTo>
                <a:lnTo>
                  <a:pt x="0" y="4255791"/>
                </a:lnTo>
                <a:lnTo>
                  <a:pt x="3706408" y="4255791"/>
                </a:lnTo>
                <a:lnTo>
                  <a:pt x="3706408" y="0"/>
                </a:lnTo>
                <a:close/>
              </a:path>
            </a:pathLst>
          </a:custGeom>
          <a:blipFill rotWithShape="1">
            <a:blip r:embed="rId9">
              <a:alphaModFix/>
            </a:blip>
            <a:stretch>
              <a:fillRect b="0" l="0" r="0" t="0"/>
            </a:stretch>
          </a:blipFill>
          <a:ln>
            <a:noFill/>
          </a:ln>
        </p:spPr>
      </p:sp>
      <p:sp>
        <p:nvSpPr>
          <p:cNvPr id="99" name="Google Shape;99;p14"/>
          <p:cNvSpPr txBox="1"/>
          <p:nvPr/>
        </p:nvSpPr>
        <p:spPr>
          <a:xfrm>
            <a:off x="9741396" y="2436174"/>
            <a:ext cx="7072008" cy="12268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200" u="none" cap="none" strike="noStrike">
                <a:solidFill>
                  <a:srgbClr val="FF66C4"/>
                </a:solidFill>
                <a:latin typeface="Lato Black"/>
                <a:ea typeface="Lato Black"/>
                <a:cs typeface="Lato Black"/>
                <a:sym typeface="Lato Black"/>
              </a:rPr>
              <a:t>2023</a:t>
            </a:r>
            <a:endParaRPr/>
          </a:p>
        </p:txBody>
      </p:sp>
      <p:sp>
        <p:nvSpPr>
          <p:cNvPr id="100" name="Google Shape;100;p14"/>
          <p:cNvSpPr/>
          <p:nvPr/>
        </p:nvSpPr>
        <p:spPr>
          <a:xfrm>
            <a:off x="8122193" y="528166"/>
            <a:ext cx="2759494" cy="2773361"/>
          </a:xfrm>
          <a:custGeom>
            <a:rect b="b" l="l" r="r" t="t"/>
            <a:pathLst>
              <a:path extrusionOk="0" h="2773361" w="2759494">
                <a:moveTo>
                  <a:pt x="0" y="0"/>
                </a:moveTo>
                <a:lnTo>
                  <a:pt x="2759495" y="0"/>
                </a:lnTo>
                <a:lnTo>
                  <a:pt x="2759495" y="2773361"/>
                </a:lnTo>
                <a:lnTo>
                  <a:pt x="0" y="2773361"/>
                </a:lnTo>
                <a:lnTo>
                  <a:pt x="0" y="0"/>
                </a:lnTo>
                <a:close/>
              </a:path>
            </a:pathLst>
          </a:custGeom>
          <a:blipFill rotWithShape="1">
            <a:blip r:embed="rId10">
              <a:alphaModFix/>
            </a:blip>
            <a:stretch>
              <a:fillRect b="0" l="0" r="0" t="0"/>
            </a:stretch>
          </a:blipFill>
          <a:ln>
            <a:noFill/>
          </a:ln>
        </p:spPr>
      </p:sp>
      <p:sp>
        <p:nvSpPr>
          <p:cNvPr id="101" name="Google Shape;101;p14"/>
          <p:cNvSpPr txBox="1"/>
          <p:nvPr/>
        </p:nvSpPr>
        <p:spPr>
          <a:xfrm>
            <a:off x="9741396" y="8635193"/>
            <a:ext cx="7072008" cy="5473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FFFFFF"/>
                </a:solidFill>
                <a:latin typeface="Lato Black"/>
                <a:ea typeface="Lato Black"/>
                <a:cs typeface="Lato Black"/>
                <a:sym typeface="Lato Black"/>
              </a:rPr>
              <a:t>Multi-Purpose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334" name="Shape 334"/>
        <p:cNvGrpSpPr/>
        <p:nvPr/>
      </p:nvGrpSpPr>
      <p:grpSpPr>
        <a:xfrm>
          <a:off x="0" y="0"/>
          <a:ext cx="0" cy="0"/>
          <a:chOff x="0" y="0"/>
          <a:chExt cx="0" cy="0"/>
        </a:xfrm>
      </p:grpSpPr>
      <p:pic>
        <p:nvPicPr>
          <p:cNvPr id="335" name="Google Shape;335;p23"/>
          <p:cNvPicPr preferRelativeResize="0"/>
          <p:nvPr/>
        </p:nvPicPr>
        <p:blipFill rotWithShape="1">
          <a:blip r:embed="rId3">
            <a:alphaModFix/>
          </a:blip>
          <a:srcRect b="0" l="0" r="0" t="18683"/>
          <a:stretch/>
        </p:blipFill>
        <p:spPr>
          <a:xfrm>
            <a:off x="0" y="709426"/>
            <a:ext cx="9144000" cy="4957041"/>
          </a:xfrm>
          <a:prstGeom prst="rect">
            <a:avLst/>
          </a:prstGeom>
          <a:noFill/>
          <a:ln>
            <a:noFill/>
          </a:ln>
        </p:spPr>
      </p:pic>
      <p:grpSp>
        <p:nvGrpSpPr>
          <p:cNvPr id="336" name="Google Shape;336;p23"/>
          <p:cNvGrpSpPr/>
          <p:nvPr/>
        </p:nvGrpSpPr>
        <p:grpSpPr>
          <a:xfrm>
            <a:off x="9671763" y="1327123"/>
            <a:ext cx="2713791" cy="3499031"/>
            <a:chOff x="0" y="-296821"/>
            <a:chExt cx="3618388" cy="4665375"/>
          </a:xfrm>
        </p:grpSpPr>
        <p:grpSp>
          <p:nvGrpSpPr>
            <p:cNvPr id="337" name="Google Shape;337;p23"/>
            <p:cNvGrpSpPr/>
            <p:nvPr/>
          </p:nvGrpSpPr>
          <p:grpSpPr>
            <a:xfrm>
              <a:off x="0" y="453345"/>
              <a:ext cx="3618388" cy="3915209"/>
              <a:chOff x="0" y="-66675"/>
              <a:chExt cx="812800" cy="879475"/>
            </a:xfrm>
          </p:grpSpPr>
          <p:sp>
            <p:nvSpPr>
              <p:cNvPr id="338" name="Google Shape;338;p23"/>
              <p:cNvSpPr/>
              <p:nvPr/>
            </p:nvSpPr>
            <p:spPr>
              <a:xfrm>
                <a:off x="0" y="0"/>
                <a:ext cx="812800" cy="812800"/>
              </a:xfrm>
              <a:custGeom>
                <a:rect b="b" l="l" r="r" t="t"/>
                <a:pathLst>
                  <a:path extrusionOk="0"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
              <p:cNvSpPr txBox="1"/>
              <p:nvPr/>
            </p:nvSpPr>
            <p:spPr>
              <a:xfrm>
                <a:off x="0" y="-66675"/>
                <a:ext cx="812800" cy="87947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23"/>
            <p:cNvGrpSpPr/>
            <p:nvPr/>
          </p:nvGrpSpPr>
          <p:grpSpPr>
            <a:xfrm>
              <a:off x="653819" y="-296821"/>
              <a:ext cx="571481" cy="1797154"/>
              <a:chOff x="0" y="-66675"/>
              <a:chExt cx="128372" cy="403695"/>
            </a:xfrm>
          </p:grpSpPr>
          <p:sp>
            <p:nvSpPr>
              <p:cNvPr id="341" name="Google Shape;341;p23"/>
              <p:cNvSpPr/>
              <p:nvPr/>
            </p:nvSpPr>
            <p:spPr>
              <a:xfrm>
                <a:off x="0" y="0"/>
                <a:ext cx="128372" cy="337020"/>
              </a:xfrm>
              <a:custGeom>
                <a:rect b="b" l="l" r="r" t="t"/>
                <a:pathLst>
                  <a:path extrusionOk="0" h="337020" w="128372">
                    <a:moveTo>
                      <a:pt x="64186" y="0"/>
                    </a:moveTo>
                    <a:lnTo>
                      <a:pt x="64186" y="0"/>
                    </a:lnTo>
                    <a:cubicBezTo>
                      <a:pt x="99635" y="0"/>
                      <a:pt x="128372" y="28737"/>
                      <a:pt x="128372" y="64186"/>
                    </a:cubicBezTo>
                    <a:lnTo>
                      <a:pt x="128372" y="272834"/>
                    </a:lnTo>
                    <a:cubicBezTo>
                      <a:pt x="128372" y="308283"/>
                      <a:pt x="99635" y="337020"/>
                      <a:pt x="64186" y="337020"/>
                    </a:cubicBezTo>
                    <a:lnTo>
                      <a:pt x="64186" y="337020"/>
                    </a:lnTo>
                    <a:cubicBezTo>
                      <a:pt x="28737" y="337020"/>
                      <a:pt x="0" y="308283"/>
                      <a:pt x="0" y="272834"/>
                    </a:cubicBezTo>
                    <a:lnTo>
                      <a:pt x="0" y="64186"/>
                    </a:lnTo>
                    <a:cubicBezTo>
                      <a:pt x="0" y="28737"/>
                      <a:pt x="28737" y="0"/>
                      <a:pt x="64186" y="0"/>
                    </a:cubicBezTo>
                    <a:close/>
                  </a:path>
                </a:pathLst>
              </a:custGeom>
              <a:solidFill>
                <a:srgbClr val="EEB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3"/>
              <p:cNvSpPr txBox="1"/>
              <p:nvPr/>
            </p:nvSpPr>
            <p:spPr>
              <a:xfrm>
                <a:off x="0" y="-66675"/>
                <a:ext cx="128372" cy="40369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23"/>
            <p:cNvGrpSpPr/>
            <p:nvPr/>
          </p:nvGrpSpPr>
          <p:grpSpPr>
            <a:xfrm>
              <a:off x="2393089" y="-296821"/>
              <a:ext cx="571481" cy="1797154"/>
              <a:chOff x="0" y="-66675"/>
              <a:chExt cx="128372" cy="403695"/>
            </a:xfrm>
          </p:grpSpPr>
          <p:sp>
            <p:nvSpPr>
              <p:cNvPr id="344" name="Google Shape;344;p23"/>
              <p:cNvSpPr/>
              <p:nvPr/>
            </p:nvSpPr>
            <p:spPr>
              <a:xfrm>
                <a:off x="0" y="0"/>
                <a:ext cx="128372" cy="337020"/>
              </a:xfrm>
              <a:custGeom>
                <a:rect b="b" l="l" r="r" t="t"/>
                <a:pathLst>
                  <a:path extrusionOk="0" h="337020" w="128372">
                    <a:moveTo>
                      <a:pt x="64186" y="0"/>
                    </a:moveTo>
                    <a:lnTo>
                      <a:pt x="64186" y="0"/>
                    </a:lnTo>
                    <a:cubicBezTo>
                      <a:pt x="99635" y="0"/>
                      <a:pt x="128372" y="28737"/>
                      <a:pt x="128372" y="64186"/>
                    </a:cubicBezTo>
                    <a:lnTo>
                      <a:pt x="128372" y="272834"/>
                    </a:lnTo>
                    <a:cubicBezTo>
                      <a:pt x="128372" y="308283"/>
                      <a:pt x="99635" y="337020"/>
                      <a:pt x="64186" y="337020"/>
                    </a:cubicBezTo>
                    <a:lnTo>
                      <a:pt x="64186" y="337020"/>
                    </a:lnTo>
                    <a:cubicBezTo>
                      <a:pt x="28737" y="337020"/>
                      <a:pt x="0" y="308283"/>
                      <a:pt x="0" y="272834"/>
                    </a:cubicBezTo>
                    <a:lnTo>
                      <a:pt x="0" y="64186"/>
                    </a:lnTo>
                    <a:cubicBezTo>
                      <a:pt x="0" y="28737"/>
                      <a:pt x="28737" y="0"/>
                      <a:pt x="64186" y="0"/>
                    </a:cubicBezTo>
                    <a:close/>
                  </a:path>
                </a:pathLst>
              </a:custGeom>
              <a:solidFill>
                <a:srgbClr val="EEB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3"/>
              <p:cNvSpPr txBox="1"/>
              <p:nvPr/>
            </p:nvSpPr>
            <p:spPr>
              <a:xfrm>
                <a:off x="0" y="-66675"/>
                <a:ext cx="128372" cy="40369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6" name="Google Shape;346;p23"/>
            <p:cNvSpPr txBox="1"/>
            <p:nvPr/>
          </p:nvSpPr>
          <p:spPr>
            <a:xfrm>
              <a:off x="294780" y="1619127"/>
              <a:ext cx="29115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D966"/>
                  </a:solidFill>
                  <a:latin typeface="Fredoka"/>
                  <a:ea typeface="Fredoka"/>
                  <a:cs typeface="Fredoka"/>
                  <a:sym typeface="Fredoka"/>
                </a:rPr>
                <a:t>JAN</a:t>
              </a:r>
              <a:endParaRPr b="1"/>
            </a:p>
          </p:txBody>
        </p:sp>
        <p:sp>
          <p:nvSpPr>
            <p:cNvPr id="347" name="Google Shape;347;p23"/>
            <p:cNvSpPr txBox="1"/>
            <p:nvPr/>
          </p:nvSpPr>
          <p:spPr>
            <a:xfrm>
              <a:off x="294780" y="2546647"/>
              <a:ext cx="2911500" cy="114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01</a:t>
              </a:r>
              <a:endParaRPr b="1"/>
            </a:p>
          </p:txBody>
        </p:sp>
      </p:grpSp>
      <p:sp>
        <p:nvSpPr>
          <p:cNvPr id="348" name="Google Shape;348;p23"/>
          <p:cNvSpPr/>
          <p:nvPr/>
        </p:nvSpPr>
        <p:spPr>
          <a:xfrm rot="-2084851">
            <a:off x="13651875" y="-290477"/>
            <a:ext cx="5839474" cy="6270576"/>
          </a:xfrm>
          <a:custGeom>
            <a:rect b="b" l="l" r="r" t="t"/>
            <a:pathLst>
              <a:path extrusionOk="0" h="6270576" w="5839474">
                <a:moveTo>
                  <a:pt x="0" y="0"/>
                </a:moveTo>
                <a:lnTo>
                  <a:pt x="5839474" y="0"/>
                </a:lnTo>
                <a:lnTo>
                  <a:pt x="5839474" y="6270576"/>
                </a:lnTo>
                <a:lnTo>
                  <a:pt x="0" y="6270576"/>
                </a:lnTo>
                <a:lnTo>
                  <a:pt x="0" y="0"/>
                </a:lnTo>
                <a:close/>
              </a:path>
            </a:pathLst>
          </a:custGeom>
          <a:blipFill rotWithShape="1">
            <a:blip r:embed="rId4">
              <a:alphaModFix/>
            </a:blip>
            <a:stretch>
              <a:fillRect b="0" l="0" r="0" t="0"/>
            </a:stretch>
          </a:blipFill>
          <a:ln>
            <a:noFill/>
          </a:ln>
        </p:spPr>
      </p:sp>
      <p:sp>
        <p:nvSpPr>
          <p:cNvPr id="349" name="Google Shape;349;p23"/>
          <p:cNvSpPr txBox="1"/>
          <p:nvPr/>
        </p:nvSpPr>
        <p:spPr>
          <a:xfrm>
            <a:off x="9671763" y="5666467"/>
            <a:ext cx="8039700" cy="185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5600" u="none" cap="none" strike="noStrike">
                <a:solidFill>
                  <a:srgbClr val="36439F"/>
                </a:solidFill>
                <a:latin typeface="Fredoka"/>
                <a:ea typeface="Fredoka"/>
                <a:cs typeface="Fredoka"/>
                <a:sym typeface="Fredoka"/>
              </a:rPr>
              <a:t>WRITE A MEMORABLE EXPERIENCE</a:t>
            </a:r>
            <a:endParaRPr b="1"/>
          </a:p>
        </p:txBody>
      </p:sp>
      <p:sp>
        <p:nvSpPr>
          <p:cNvPr id="350" name="Google Shape;350;p23"/>
          <p:cNvSpPr txBox="1"/>
          <p:nvPr/>
        </p:nvSpPr>
        <p:spPr>
          <a:xfrm>
            <a:off x="9671763" y="7952738"/>
            <a:ext cx="36714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Lorem ipsum dolor sit amet, consectetur adipiscing elit, sed do eiusmod tempor incididunt.</a:t>
            </a:r>
            <a:endParaRPr/>
          </a:p>
        </p:txBody>
      </p:sp>
      <p:sp>
        <p:nvSpPr>
          <p:cNvPr id="351" name="Google Shape;351;p23"/>
          <p:cNvSpPr txBox="1"/>
          <p:nvPr/>
        </p:nvSpPr>
        <p:spPr>
          <a:xfrm>
            <a:off x="13691684" y="7952738"/>
            <a:ext cx="36714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Lorem ipsum dolor sit amet, consectetur adipiscing elit, sed do eiusmod tempor incididunt.</a:t>
            </a:r>
            <a:endParaRPr/>
          </a:p>
        </p:txBody>
      </p:sp>
      <p:sp>
        <p:nvSpPr>
          <p:cNvPr id="352" name="Google Shape;352;p23"/>
          <p:cNvSpPr/>
          <p:nvPr/>
        </p:nvSpPr>
        <p:spPr>
          <a:xfrm flipH="1">
            <a:off x="12909430" y="1549739"/>
            <a:ext cx="3411949" cy="3411949"/>
          </a:xfrm>
          <a:custGeom>
            <a:rect b="b" l="l" r="r" t="t"/>
            <a:pathLst>
              <a:path extrusionOk="0" h="3411949" w="3411949">
                <a:moveTo>
                  <a:pt x="3411949" y="0"/>
                </a:moveTo>
                <a:lnTo>
                  <a:pt x="0" y="0"/>
                </a:lnTo>
                <a:lnTo>
                  <a:pt x="0" y="3411949"/>
                </a:lnTo>
                <a:lnTo>
                  <a:pt x="3411949" y="3411949"/>
                </a:lnTo>
                <a:lnTo>
                  <a:pt x="3411949" y="0"/>
                </a:lnTo>
                <a:close/>
              </a:path>
            </a:pathLst>
          </a:custGeom>
          <a:blipFill rotWithShape="1">
            <a:blip r:embed="rId5">
              <a:alphaModFix/>
            </a:blip>
            <a:stretch>
              <a:fillRect b="0" l="0" r="0" t="0"/>
            </a:stretch>
          </a:blipFill>
          <a:ln>
            <a:noFill/>
          </a:ln>
        </p:spPr>
      </p:sp>
      <p:pic>
        <p:nvPicPr>
          <p:cNvPr id="353" name="Google Shape;353;p23"/>
          <p:cNvPicPr preferRelativeResize="0"/>
          <p:nvPr/>
        </p:nvPicPr>
        <p:blipFill rotWithShape="1">
          <a:blip r:embed="rId6">
            <a:alphaModFix/>
          </a:blip>
          <a:srcRect b="0" l="6609" r="6608" t="0"/>
          <a:stretch/>
        </p:blipFill>
        <p:spPr>
          <a:xfrm>
            <a:off x="4769373" y="5897627"/>
            <a:ext cx="4374627" cy="3360673"/>
          </a:xfrm>
          <a:prstGeom prst="rect">
            <a:avLst/>
          </a:prstGeom>
          <a:noFill/>
          <a:ln>
            <a:noFill/>
          </a:ln>
        </p:spPr>
      </p:pic>
      <p:pic>
        <p:nvPicPr>
          <p:cNvPr id="354" name="Google Shape;354;p23"/>
          <p:cNvPicPr preferRelativeResize="0"/>
          <p:nvPr/>
        </p:nvPicPr>
        <p:blipFill rotWithShape="1">
          <a:blip r:embed="rId7">
            <a:alphaModFix/>
          </a:blip>
          <a:srcRect b="0" l="0" r="13110" t="0"/>
          <a:stretch/>
        </p:blipFill>
        <p:spPr>
          <a:xfrm>
            <a:off x="42321" y="5897627"/>
            <a:ext cx="4374627" cy="33606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358" name="Shape 358"/>
        <p:cNvGrpSpPr/>
        <p:nvPr/>
      </p:nvGrpSpPr>
      <p:grpSpPr>
        <a:xfrm>
          <a:off x="0" y="0"/>
          <a:ext cx="0" cy="0"/>
          <a:chOff x="0" y="0"/>
          <a:chExt cx="0" cy="0"/>
        </a:xfrm>
      </p:grpSpPr>
      <p:sp>
        <p:nvSpPr>
          <p:cNvPr id="359" name="Google Shape;359;p24"/>
          <p:cNvSpPr/>
          <p:nvPr/>
        </p:nvSpPr>
        <p:spPr>
          <a:xfrm rot="884394">
            <a:off x="3364715" y="-160382"/>
            <a:ext cx="4876191" cy="5463519"/>
          </a:xfrm>
          <a:custGeom>
            <a:rect b="b" l="l" r="r" t="t"/>
            <a:pathLst>
              <a:path extrusionOk="0" h="5463519" w="4876191">
                <a:moveTo>
                  <a:pt x="0" y="0"/>
                </a:moveTo>
                <a:lnTo>
                  <a:pt x="4876190" y="0"/>
                </a:lnTo>
                <a:lnTo>
                  <a:pt x="4876190" y="5463519"/>
                </a:lnTo>
                <a:lnTo>
                  <a:pt x="0" y="5463519"/>
                </a:lnTo>
                <a:lnTo>
                  <a:pt x="0" y="0"/>
                </a:lnTo>
                <a:close/>
              </a:path>
            </a:pathLst>
          </a:custGeom>
          <a:blipFill rotWithShape="1">
            <a:blip r:embed="rId3">
              <a:alphaModFix/>
            </a:blip>
            <a:stretch>
              <a:fillRect b="0" l="0" r="0" t="0"/>
            </a:stretch>
          </a:blipFill>
          <a:ln>
            <a:noFill/>
          </a:ln>
        </p:spPr>
      </p:sp>
      <p:sp>
        <p:nvSpPr>
          <p:cNvPr id="360" name="Google Shape;360;p24"/>
          <p:cNvSpPr/>
          <p:nvPr/>
        </p:nvSpPr>
        <p:spPr>
          <a:xfrm>
            <a:off x="-2505630" y="4601518"/>
            <a:ext cx="7269093" cy="7805738"/>
          </a:xfrm>
          <a:custGeom>
            <a:rect b="b" l="l" r="r" t="t"/>
            <a:pathLst>
              <a:path extrusionOk="0" h="7805738" w="7269093">
                <a:moveTo>
                  <a:pt x="0" y="0"/>
                </a:moveTo>
                <a:lnTo>
                  <a:pt x="7269093" y="0"/>
                </a:lnTo>
                <a:lnTo>
                  <a:pt x="7269093" y="7805737"/>
                </a:lnTo>
                <a:lnTo>
                  <a:pt x="0" y="7805737"/>
                </a:lnTo>
                <a:lnTo>
                  <a:pt x="0" y="0"/>
                </a:lnTo>
                <a:close/>
              </a:path>
            </a:pathLst>
          </a:custGeom>
          <a:blipFill rotWithShape="1">
            <a:blip r:embed="rId4">
              <a:alphaModFix/>
            </a:blip>
            <a:stretch>
              <a:fillRect b="0" l="0" r="0" t="0"/>
            </a:stretch>
          </a:blipFill>
          <a:ln>
            <a:noFill/>
          </a:ln>
        </p:spPr>
      </p:sp>
      <p:pic>
        <p:nvPicPr>
          <p:cNvPr id="361" name="Google Shape;361;p24"/>
          <p:cNvPicPr preferRelativeResize="0"/>
          <p:nvPr/>
        </p:nvPicPr>
        <p:blipFill rotWithShape="1">
          <a:blip r:embed="rId5">
            <a:alphaModFix/>
          </a:blip>
          <a:srcRect b="0" l="704" r="705" t="0"/>
          <a:stretch/>
        </p:blipFill>
        <p:spPr>
          <a:xfrm>
            <a:off x="1128917" y="532123"/>
            <a:ext cx="4981827" cy="7565508"/>
          </a:xfrm>
          <a:prstGeom prst="rect">
            <a:avLst/>
          </a:prstGeom>
          <a:noFill/>
          <a:ln>
            <a:noFill/>
          </a:ln>
        </p:spPr>
      </p:pic>
      <p:sp>
        <p:nvSpPr>
          <p:cNvPr id="362" name="Google Shape;362;p24"/>
          <p:cNvSpPr/>
          <p:nvPr/>
        </p:nvSpPr>
        <p:spPr>
          <a:xfrm rot="884394">
            <a:off x="9739161" y="-160382"/>
            <a:ext cx="4876191" cy="5463519"/>
          </a:xfrm>
          <a:custGeom>
            <a:rect b="b" l="l" r="r" t="t"/>
            <a:pathLst>
              <a:path extrusionOk="0" h="5463519" w="4876191">
                <a:moveTo>
                  <a:pt x="0" y="0"/>
                </a:moveTo>
                <a:lnTo>
                  <a:pt x="4876191" y="0"/>
                </a:lnTo>
                <a:lnTo>
                  <a:pt x="4876191" y="5463519"/>
                </a:lnTo>
                <a:lnTo>
                  <a:pt x="0" y="5463519"/>
                </a:lnTo>
                <a:lnTo>
                  <a:pt x="0" y="0"/>
                </a:lnTo>
                <a:close/>
              </a:path>
            </a:pathLst>
          </a:custGeom>
          <a:blipFill rotWithShape="1">
            <a:blip r:embed="rId3">
              <a:alphaModFix/>
            </a:blip>
            <a:stretch>
              <a:fillRect b="0" l="0" r="0" t="0"/>
            </a:stretch>
          </a:blipFill>
          <a:ln>
            <a:noFill/>
          </a:ln>
        </p:spPr>
      </p:sp>
      <p:pic>
        <p:nvPicPr>
          <p:cNvPr id="363" name="Google Shape;363;p24"/>
          <p:cNvPicPr preferRelativeResize="0"/>
          <p:nvPr/>
        </p:nvPicPr>
        <p:blipFill rotWithShape="1">
          <a:blip r:embed="rId6">
            <a:alphaModFix/>
          </a:blip>
          <a:srcRect b="0" l="612" r="613" t="0"/>
          <a:stretch/>
        </p:blipFill>
        <p:spPr>
          <a:xfrm>
            <a:off x="6653087" y="532123"/>
            <a:ext cx="4981827" cy="7565508"/>
          </a:xfrm>
          <a:prstGeom prst="rect">
            <a:avLst/>
          </a:prstGeom>
          <a:noFill/>
          <a:ln>
            <a:noFill/>
          </a:ln>
        </p:spPr>
      </p:pic>
      <p:sp>
        <p:nvSpPr>
          <p:cNvPr id="364" name="Google Shape;364;p24"/>
          <p:cNvSpPr/>
          <p:nvPr/>
        </p:nvSpPr>
        <p:spPr>
          <a:xfrm flipH="1">
            <a:off x="13344410" y="4931569"/>
            <a:ext cx="7269093" cy="7805738"/>
          </a:xfrm>
          <a:custGeom>
            <a:rect b="b" l="l" r="r" t="t"/>
            <a:pathLst>
              <a:path extrusionOk="0" h="7805738" w="7269093">
                <a:moveTo>
                  <a:pt x="7269093" y="0"/>
                </a:moveTo>
                <a:lnTo>
                  <a:pt x="0" y="0"/>
                </a:lnTo>
                <a:lnTo>
                  <a:pt x="0" y="7805737"/>
                </a:lnTo>
                <a:lnTo>
                  <a:pt x="7269093" y="7805737"/>
                </a:lnTo>
                <a:lnTo>
                  <a:pt x="7269093" y="0"/>
                </a:lnTo>
                <a:close/>
              </a:path>
            </a:pathLst>
          </a:custGeom>
          <a:blipFill rotWithShape="1">
            <a:blip r:embed="rId4">
              <a:alphaModFix/>
            </a:blip>
            <a:stretch>
              <a:fillRect b="0" l="0" r="0" t="0"/>
            </a:stretch>
          </a:blipFill>
          <a:ln>
            <a:noFill/>
          </a:ln>
        </p:spPr>
      </p:sp>
      <p:pic>
        <p:nvPicPr>
          <p:cNvPr id="365" name="Google Shape;365;p24"/>
          <p:cNvPicPr preferRelativeResize="0"/>
          <p:nvPr/>
        </p:nvPicPr>
        <p:blipFill rotWithShape="1">
          <a:blip r:embed="rId7">
            <a:alphaModFix/>
          </a:blip>
          <a:srcRect b="0" l="17335" r="38709" t="0"/>
          <a:stretch/>
        </p:blipFill>
        <p:spPr>
          <a:xfrm>
            <a:off x="12177256" y="532123"/>
            <a:ext cx="4981827" cy="7565508"/>
          </a:xfrm>
          <a:prstGeom prst="rect">
            <a:avLst/>
          </a:prstGeom>
          <a:noFill/>
          <a:ln>
            <a:noFill/>
          </a:ln>
        </p:spPr>
      </p:pic>
      <p:sp>
        <p:nvSpPr>
          <p:cNvPr id="366" name="Google Shape;366;p24"/>
          <p:cNvSpPr txBox="1"/>
          <p:nvPr/>
        </p:nvSpPr>
        <p:spPr>
          <a:xfrm>
            <a:off x="4723000" y="8834438"/>
            <a:ext cx="88380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MY HIGHLIGHT REELS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370" name="Shape 370"/>
        <p:cNvGrpSpPr/>
        <p:nvPr/>
      </p:nvGrpSpPr>
      <p:grpSpPr>
        <a:xfrm>
          <a:off x="0" y="0"/>
          <a:ext cx="0" cy="0"/>
          <a:chOff x="0" y="0"/>
          <a:chExt cx="0" cy="0"/>
        </a:xfrm>
      </p:grpSpPr>
      <p:sp>
        <p:nvSpPr>
          <p:cNvPr id="371" name="Google Shape;371;p25"/>
          <p:cNvSpPr/>
          <p:nvPr/>
        </p:nvSpPr>
        <p:spPr>
          <a:xfrm>
            <a:off x="3824737" y="3343853"/>
            <a:ext cx="5253736" cy="5280137"/>
          </a:xfrm>
          <a:custGeom>
            <a:rect b="b" l="l" r="r" t="t"/>
            <a:pathLst>
              <a:path extrusionOk="0" h="5280137" w="5253736">
                <a:moveTo>
                  <a:pt x="0" y="0"/>
                </a:moveTo>
                <a:lnTo>
                  <a:pt x="5253736" y="0"/>
                </a:lnTo>
                <a:lnTo>
                  <a:pt x="5253736" y="5280137"/>
                </a:lnTo>
                <a:lnTo>
                  <a:pt x="0" y="5280137"/>
                </a:lnTo>
                <a:lnTo>
                  <a:pt x="0" y="0"/>
                </a:lnTo>
                <a:close/>
              </a:path>
            </a:pathLst>
          </a:custGeom>
          <a:blipFill rotWithShape="1">
            <a:blip r:embed="rId3">
              <a:alphaModFix/>
            </a:blip>
            <a:stretch>
              <a:fillRect b="0" l="0" r="0" t="0"/>
            </a:stretch>
          </a:blipFill>
          <a:ln>
            <a:noFill/>
          </a:ln>
        </p:spPr>
      </p:sp>
      <p:sp>
        <p:nvSpPr>
          <p:cNvPr id="372" name="Google Shape;372;p25"/>
          <p:cNvSpPr/>
          <p:nvPr/>
        </p:nvSpPr>
        <p:spPr>
          <a:xfrm>
            <a:off x="-997455" y="3135897"/>
            <a:ext cx="3317131" cy="3333800"/>
          </a:xfrm>
          <a:custGeom>
            <a:rect b="b" l="l" r="r" t="t"/>
            <a:pathLst>
              <a:path extrusionOk="0" h="3333800" w="3317131">
                <a:moveTo>
                  <a:pt x="0" y="0"/>
                </a:moveTo>
                <a:lnTo>
                  <a:pt x="3317131" y="0"/>
                </a:lnTo>
                <a:lnTo>
                  <a:pt x="3317131" y="3333800"/>
                </a:lnTo>
                <a:lnTo>
                  <a:pt x="0" y="3333800"/>
                </a:lnTo>
                <a:lnTo>
                  <a:pt x="0" y="0"/>
                </a:lnTo>
                <a:close/>
              </a:path>
            </a:pathLst>
          </a:custGeom>
          <a:blipFill rotWithShape="1">
            <a:blip r:embed="rId3">
              <a:alphaModFix/>
            </a:blip>
            <a:stretch>
              <a:fillRect b="0" l="0" r="0" t="0"/>
            </a:stretch>
          </a:blipFill>
          <a:ln>
            <a:noFill/>
          </a:ln>
        </p:spPr>
      </p:sp>
      <p:sp>
        <p:nvSpPr>
          <p:cNvPr id="373" name="Google Shape;373;p25"/>
          <p:cNvSpPr/>
          <p:nvPr/>
        </p:nvSpPr>
        <p:spPr>
          <a:xfrm flipH="1" rot="725439">
            <a:off x="1011034" y="3659850"/>
            <a:ext cx="6521782" cy="7488476"/>
          </a:xfrm>
          <a:custGeom>
            <a:rect b="b" l="l" r="r" t="t"/>
            <a:pathLst>
              <a:path extrusionOk="0" h="7488476" w="6521782">
                <a:moveTo>
                  <a:pt x="6521782" y="0"/>
                </a:moveTo>
                <a:lnTo>
                  <a:pt x="0" y="0"/>
                </a:lnTo>
                <a:lnTo>
                  <a:pt x="0" y="7488476"/>
                </a:lnTo>
                <a:lnTo>
                  <a:pt x="6521782" y="7488476"/>
                </a:lnTo>
                <a:lnTo>
                  <a:pt x="6521782" y="0"/>
                </a:lnTo>
                <a:close/>
              </a:path>
            </a:pathLst>
          </a:custGeom>
          <a:blipFill rotWithShape="1">
            <a:blip r:embed="rId4">
              <a:alphaModFix/>
            </a:blip>
            <a:stretch>
              <a:fillRect b="0" l="0" r="0" t="0"/>
            </a:stretch>
          </a:blipFill>
          <a:ln>
            <a:noFill/>
          </a:ln>
        </p:spPr>
      </p:sp>
      <p:sp>
        <p:nvSpPr>
          <p:cNvPr id="374" name="Google Shape;374;p25"/>
          <p:cNvSpPr txBox="1"/>
          <p:nvPr/>
        </p:nvSpPr>
        <p:spPr>
          <a:xfrm>
            <a:off x="1028700" y="1028700"/>
            <a:ext cx="5592000" cy="185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5600" u="none" cap="none" strike="noStrike">
                <a:solidFill>
                  <a:srgbClr val="36439F"/>
                </a:solidFill>
                <a:latin typeface="Fredoka"/>
                <a:ea typeface="Fredoka"/>
                <a:cs typeface="Fredoka"/>
                <a:sym typeface="Fredoka"/>
              </a:rPr>
              <a:t>GOALS IN PROGRESS</a:t>
            </a:r>
            <a:endParaRPr b="1"/>
          </a:p>
        </p:txBody>
      </p:sp>
      <p:pic>
        <p:nvPicPr>
          <p:cNvPr id="375" name="Google Shape;375;p25"/>
          <p:cNvPicPr preferRelativeResize="0"/>
          <p:nvPr/>
        </p:nvPicPr>
        <p:blipFill rotWithShape="1">
          <a:blip r:embed="rId5">
            <a:alphaModFix/>
          </a:blip>
          <a:srcRect b="0" l="0" r="0" t="0"/>
          <a:stretch/>
        </p:blipFill>
        <p:spPr>
          <a:xfrm>
            <a:off x="9430730" y="1086108"/>
            <a:ext cx="7733834" cy="1826156"/>
          </a:xfrm>
          <a:prstGeom prst="rect">
            <a:avLst/>
          </a:prstGeom>
          <a:noFill/>
          <a:ln>
            <a:noFill/>
          </a:ln>
        </p:spPr>
      </p:pic>
      <p:sp>
        <p:nvSpPr>
          <p:cNvPr id="376" name="Google Shape;376;p25"/>
          <p:cNvSpPr txBox="1"/>
          <p:nvPr/>
        </p:nvSpPr>
        <p:spPr>
          <a:xfrm>
            <a:off x="10075216" y="941861"/>
            <a:ext cx="3058340"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Personal </a:t>
            </a:r>
            <a:endParaRPr/>
          </a:p>
        </p:txBody>
      </p:sp>
      <p:pic>
        <p:nvPicPr>
          <p:cNvPr id="377" name="Google Shape;377;p25"/>
          <p:cNvPicPr preferRelativeResize="0"/>
          <p:nvPr/>
        </p:nvPicPr>
        <p:blipFill rotWithShape="1">
          <a:blip r:embed="rId6">
            <a:alphaModFix/>
          </a:blip>
          <a:srcRect b="0" l="0" r="0" t="0"/>
          <a:stretch/>
        </p:blipFill>
        <p:spPr>
          <a:xfrm>
            <a:off x="9430730" y="3441746"/>
            <a:ext cx="7733834" cy="1826156"/>
          </a:xfrm>
          <a:prstGeom prst="rect">
            <a:avLst/>
          </a:prstGeom>
          <a:noFill/>
          <a:ln>
            <a:noFill/>
          </a:ln>
        </p:spPr>
      </p:pic>
      <p:sp>
        <p:nvSpPr>
          <p:cNvPr id="378" name="Google Shape;378;p25"/>
          <p:cNvSpPr txBox="1"/>
          <p:nvPr/>
        </p:nvSpPr>
        <p:spPr>
          <a:xfrm>
            <a:off x="10075216" y="3297500"/>
            <a:ext cx="3058340"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Career </a:t>
            </a:r>
            <a:endParaRPr/>
          </a:p>
        </p:txBody>
      </p:sp>
      <p:pic>
        <p:nvPicPr>
          <p:cNvPr id="379" name="Google Shape;379;p25"/>
          <p:cNvPicPr preferRelativeResize="0"/>
          <p:nvPr/>
        </p:nvPicPr>
        <p:blipFill rotWithShape="1">
          <a:blip r:embed="rId7">
            <a:alphaModFix/>
          </a:blip>
          <a:srcRect b="0" l="0" r="0" t="0"/>
          <a:stretch/>
        </p:blipFill>
        <p:spPr>
          <a:xfrm>
            <a:off x="9430730" y="5797845"/>
            <a:ext cx="7733834" cy="1826156"/>
          </a:xfrm>
          <a:prstGeom prst="rect">
            <a:avLst/>
          </a:prstGeom>
          <a:noFill/>
          <a:ln>
            <a:noFill/>
          </a:ln>
        </p:spPr>
      </p:pic>
      <p:sp>
        <p:nvSpPr>
          <p:cNvPr id="380" name="Google Shape;380;p25"/>
          <p:cNvSpPr txBox="1"/>
          <p:nvPr/>
        </p:nvSpPr>
        <p:spPr>
          <a:xfrm>
            <a:off x="10075216" y="5653598"/>
            <a:ext cx="3058340"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Social </a:t>
            </a:r>
            <a:endParaRPr/>
          </a:p>
        </p:txBody>
      </p:sp>
      <p:pic>
        <p:nvPicPr>
          <p:cNvPr id="381" name="Google Shape;381;p25"/>
          <p:cNvPicPr preferRelativeResize="0"/>
          <p:nvPr/>
        </p:nvPicPr>
        <p:blipFill rotWithShape="1">
          <a:blip r:embed="rId8">
            <a:alphaModFix/>
          </a:blip>
          <a:srcRect b="0" l="0" r="0" t="0"/>
          <a:stretch/>
        </p:blipFill>
        <p:spPr>
          <a:xfrm>
            <a:off x="9430730" y="8153944"/>
            <a:ext cx="7733834" cy="1826156"/>
          </a:xfrm>
          <a:prstGeom prst="rect">
            <a:avLst/>
          </a:prstGeom>
          <a:noFill/>
          <a:ln>
            <a:noFill/>
          </a:ln>
        </p:spPr>
      </p:pic>
      <p:sp>
        <p:nvSpPr>
          <p:cNvPr id="382" name="Google Shape;382;p25"/>
          <p:cNvSpPr txBox="1"/>
          <p:nvPr/>
        </p:nvSpPr>
        <p:spPr>
          <a:xfrm>
            <a:off x="10075216" y="8009697"/>
            <a:ext cx="3058340"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Hobbies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386" name="Shape 386"/>
        <p:cNvGrpSpPr/>
        <p:nvPr/>
      </p:nvGrpSpPr>
      <p:grpSpPr>
        <a:xfrm>
          <a:off x="0" y="0"/>
          <a:ext cx="0" cy="0"/>
          <a:chOff x="0" y="0"/>
          <a:chExt cx="0" cy="0"/>
        </a:xfrm>
      </p:grpSpPr>
      <p:sp>
        <p:nvSpPr>
          <p:cNvPr id="387" name="Google Shape;387;p26"/>
          <p:cNvSpPr/>
          <p:nvPr/>
        </p:nvSpPr>
        <p:spPr>
          <a:xfrm>
            <a:off x="363668" y="1500027"/>
            <a:ext cx="10674286" cy="6115847"/>
          </a:xfrm>
          <a:custGeom>
            <a:rect b="b" l="l" r="r" t="t"/>
            <a:pathLst>
              <a:path extrusionOk="0" h="6115847" w="10674286">
                <a:moveTo>
                  <a:pt x="0" y="0"/>
                </a:moveTo>
                <a:lnTo>
                  <a:pt x="10674286" y="0"/>
                </a:lnTo>
                <a:lnTo>
                  <a:pt x="10674286" y="6115847"/>
                </a:lnTo>
                <a:lnTo>
                  <a:pt x="0" y="6115847"/>
                </a:lnTo>
                <a:lnTo>
                  <a:pt x="0" y="0"/>
                </a:lnTo>
                <a:close/>
              </a:path>
            </a:pathLst>
          </a:custGeom>
          <a:blipFill rotWithShape="1">
            <a:blip r:embed="rId3">
              <a:alphaModFix/>
            </a:blip>
            <a:stretch>
              <a:fillRect b="0" l="0" r="0" t="0"/>
            </a:stretch>
          </a:blipFill>
          <a:ln>
            <a:noFill/>
          </a:ln>
        </p:spPr>
      </p:sp>
      <p:grpSp>
        <p:nvGrpSpPr>
          <p:cNvPr id="388" name="Google Shape;388;p26"/>
          <p:cNvGrpSpPr/>
          <p:nvPr/>
        </p:nvGrpSpPr>
        <p:grpSpPr>
          <a:xfrm>
            <a:off x="8677689" y="4136607"/>
            <a:ext cx="618826" cy="589818"/>
            <a:chOff x="0" y="0"/>
            <a:chExt cx="812800" cy="774700"/>
          </a:xfrm>
        </p:grpSpPr>
        <p:sp>
          <p:nvSpPr>
            <p:cNvPr id="389" name="Google Shape;389;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EFB03F"/>
            </a:solidFill>
            <a:ln>
              <a:noFill/>
            </a:ln>
          </p:spPr>
        </p:sp>
        <p:sp>
          <p:nvSpPr>
            <p:cNvPr id="390" name="Google Shape;390;p26"/>
            <p:cNvSpPr txBox="1"/>
            <p:nvPr/>
          </p:nvSpPr>
          <p:spPr>
            <a:xfrm>
              <a:off x="228600" y="200025"/>
              <a:ext cx="355600" cy="409575"/>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1" name="Google Shape;391;p26"/>
          <p:cNvGrpSpPr/>
          <p:nvPr/>
        </p:nvGrpSpPr>
        <p:grpSpPr>
          <a:xfrm>
            <a:off x="2585002" y="3146007"/>
            <a:ext cx="618826" cy="589818"/>
            <a:chOff x="0" y="0"/>
            <a:chExt cx="812800" cy="774700"/>
          </a:xfrm>
        </p:grpSpPr>
        <p:sp>
          <p:nvSpPr>
            <p:cNvPr id="392" name="Google Shape;392;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966"/>
            </a:solidFill>
            <a:ln>
              <a:noFill/>
            </a:ln>
          </p:spPr>
        </p:sp>
        <p:sp>
          <p:nvSpPr>
            <p:cNvPr id="393" name="Google Shape;393;p26"/>
            <p:cNvSpPr txBox="1"/>
            <p:nvPr/>
          </p:nvSpPr>
          <p:spPr>
            <a:xfrm>
              <a:off x="228600" y="200025"/>
              <a:ext cx="355600" cy="409575"/>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4" name="Google Shape;394;p26"/>
          <p:cNvGrpSpPr/>
          <p:nvPr/>
        </p:nvGrpSpPr>
        <p:grpSpPr>
          <a:xfrm>
            <a:off x="9144000" y="2851097"/>
            <a:ext cx="618826" cy="589818"/>
            <a:chOff x="0" y="0"/>
            <a:chExt cx="812800" cy="774700"/>
          </a:xfrm>
        </p:grpSpPr>
        <p:sp>
          <p:nvSpPr>
            <p:cNvPr id="395" name="Google Shape;395;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66C4"/>
            </a:solidFill>
            <a:ln>
              <a:noFill/>
            </a:ln>
          </p:spPr>
        </p:sp>
        <p:sp>
          <p:nvSpPr>
            <p:cNvPr id="396" name="Google Shape;396;p26"/>
            <p:cNvSpPr txBox="1"/>
            <p:nvPr/>
          </p:nvSpPr>
          <p:spPr>
            <a:xfrm>
              <a:off x="228600" y="200025"/>
              <a:ext cx="355600" cy="409575"/>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7" name="Google Shape;397;p26"/>
          <p:cNvGrpSpPr/>
          <p:nvPr/>
        </p:nvGrpSpPr>
        <p:grpSpPr>
          <a:xfrm>
            <a:off x="3796748" y="5143500"/>
            <a:ext cx="618826" cy="589818"/>
            <a:chOff x="0" y="0"/>
            <a:chExt cx="812800" cy="774700"/>
          </a:xfrm>
        </p:grpSpPr>
        <p:sp>
          <p:nvSpPr>
            <p:cNvPr id="398" name="Google Shape;398;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56B9D4"/>
            </a:solidFill>
            <a:ln>
              <a:noFill/>
            </a:ln>
          </p:spPr>
        </p:sp>
        <p:sp>
          <p:nvSpPr>
            <p:cNvPr id="399" name="Google Shape;399;p26"/>
            <p:cNvSpPr txBox="1"/>
            <p:nvPr/>
          </p:nvSpPr>
          <p:spPr>
            <a:xfrm>
              <a:off x="228600" y="200025"/>
              <a:ext cx="355600" cy="409575"/>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0" name="Google Shape;400;p26"/>
          <p:cNvGrpSpPr/>
          <p:nvPr/>
        </p:nvGrpSpPr>
        <p:grpSpPr>
          <a:xfrm>
            <a:off x="759536" y="2556188"/>
            <a:ext cx="618826" cy="589818"/>
            <a:chOff x="0" y="0"/>
            <a:chExt cx="812800" cy="774700"/>
          </a:xfrm>
        </p:grpSpPr>
        <p:sp>
          <p:nvSpPr>
            <p:cNvPr id="401" name="Google Shape;401;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C266D7"/>
            </a:solidFill>
            <a:ln>
              <a:noFill/>
            </a:ln>
          </p:spPr>
        </p:sp>
        <p:sp>
          <p:nvSpPr>
            <p:cNvPr id="402" name="Google Shape;402;p26"/>
            <p:cNvSpPr txBox="1"/>
            <p:nvPr/>
          </p:nvSpPr>
          <p:spPr>
            <a:xfrm>
              <a:off x="228600" y="200025"/>
              <a:ext cx="355600" cy="409575"/>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3" name="Google Shape;403;p26"/>
          <p:cNvGrpSpPr/>
          <p:nvPr/>
        </p:nvGrpSpPr>
        <p:grpSpPr>
          <a:xfrm>
            <a:off x="11618979" y="-507252"/>
            <a:ext cx="6659496" cy="11445677"/>
            <a:chOff x="0" y="-66675"/>
            <a:chExt cx="1753941" cy="3014499"/>
          </a:xfrm>
        </p:grpSpPr>
        <p:sp>
          <p:nvSpPr>
            <p:cNvPr id="404" name="Google Shape;404;p26"/>
            <p:cNvSpPr/>
            <p:nvPr/>
          </p:nvSpPr>
          <p:spPr>
            <a:xfrm>
              <a:off x="0" y="0"/>
              <a:ext cx="1753941" cy="2947824"/>
            </a:xfrm>
            <a:custGeom>
              <a:rect b="b" l="l" r="r" t="t"/>
              <a:pathLst>
                <a:path extrusionOk="0" h="2947824" w="1753941">
                  <a:moveTo>
                    <a:pt x="0" y="0"/>
                  </a:moveTo>
                  <a:lnTo>
                    <a:pt x="1753941" y="0"/>
                  </a:lnTo>
                  <a:lnTo>
                    <a:pt x="1753941" y="2947824"/>
                  </a:lnTo>
                  <a:lnTo>
                    <a:pt x="0" y="2947824"/>
                  </a:lnTo>
                  <a:close/>
                </a:path>
              </a:pathLst>
            </a:custGeom>
            <a:solidFill>
              <a:srgbClr val="FFFFFF"/>
            </a:solidFill>
            <a:ln cap="sq" cmpd="sng" w="95250">
              <a:solidFill>
                <a:srgbClr val="5A63D4"/>
              </a:solidFill>
              <a:prstDash val="solid"/>
              <a:miter lim="8000"/>
              <a:headEnd len="sm" w="sm" type="none"/>
              <a:tailEnd len="sm" w="sm" type="none"/>
            </a:ln>
          </p:spPr>
        </p:sp>
        <p:sp>
          <p:nvSpPr>
            <p:cNvPr id="405" name="Google Shape;405;p26"/>
            <p:cNvSpPr txBox="1"/>
            <p:nvPr/>
          </p:nvSpPr>
          <p:spPr>
            <a:xfrm>
              <a:off x="0" y="-66675"/>
              <a:ext cx="1753941" cy="3014499"/>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6" name="Google Shape;406;p26"/>
          <p:cNvGrpSpPr/>
          <p:nvPr/>
        </p:nvGrpSpPr>
        <p:grpSpPr>
          <a:xfrm>
            <a:off x="12907576" y="1028700"/>
            <a:ext cx="913064" cy="870264"/>
            <a:chOff x="0" y="0"/>
            <a:chExt cx="812800" cy="774700"/>
          </a:xfrm>
        </p:grpSpPr>
        <p:sp>
          <p:nvSpPr>
            <p:cNvPr id="407" name="Google Shape;407;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966"/>
            </a:solidFill>
            <a:ln>
              <a:noFill/>
            </a:ln>
          </p:spPr>
        </p:sp>
        <p:sp>
          <p:nvSpPr>
            <p:cNvPr id="408" name="Google Shape;408;p26"/>
            <p:cNvSpPr txBox="1"/>
            <p:nvPr/>
          </p:nvSpPr>
          <p:spPr>
            <a:xfrm>
              <a:off x="228600" y="200025"/>
              <a:ext cx="355600" cy="409575"/>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9" name="Google Shape;409;p26"/>
          <p:cNvSpPr txBox="1"/>
          <p:nvPr/>
        </p:nvSpPr>
        <p:spPr>
          <a:xfrm>
            <a:off x="1068949" y="8062859"/>
            <a:ext cx="92637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TRAVEL ACHIEVEMENTS</a:t>
            </a:r>
            <a:endParaRPr b="1"/>
          </a:p>
        </p:txBody>
      </p:sp>
      <p:grpSp>
        <p:nvGrpSpPr>
          <p:cNvPr id="410" name="Google Shape;410;p26"/>
          <p:cNvGrpSpPr/>
          <p:nvPr/>
        </p:nvGrpSpPr>
        <p:grpSpPr>
          <a:xfrm>
            <a:off x="14116947" y="1021556"/>
            <a:ext cx="3142350" cy="1227518"/>
            <a:chOff x="0" y="-9525"/>
            <a:chExt cx="4189800" cy="1636690"/>
          </a:xfrm>
        </p:grpSpPr>
        <p:sp>
          <p:nvSpPr>
            <p:cNvPr id="411" name="Google Shape;411;p26"/>
            <p:cNvSpPr txBox="1"/>
            <p:nvPr/>
          </p:nvSpPr>
          <p:spPr>
            <a:xfrm>
              <a:off x="0" y="-9525"/>
              <a:ext cx="41898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61F53"/>
                  </a:solidFill>
                  <a:latin typeface="Lato"/>
                  <a:ea typeface="Lato"/>
                  <a:cs typeface="Lato"/>
                  <a:sym typeface="Lato"/>
                </a:rPr>
                <a:t>Location here</a:t>
              </a:r>
              <a:endParaRPr/>
            </a:p>
          </p:txBody>
        </p:sp>
        <p:sp>
          <p:nvSpPr>
            <p:cNvPr id="412" name="Google Shape;412;p26"/>
            <p:cNvSpPr txBox="1"/>
            <p:nvPr/>
          </p:nvSpPr>
          <p:spPr>
            <a:xfrm>
              <a:off x="0" y="700465"/>
              <a:ext cx="37815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grpSp>
        <p:nvGrpSpPr>
          <p:cNvPr id="413" name="Google Shape;413;p26"/>
          <p:cNvGrpSpPr/>
          <p:nvPr/>
        </p:nvGrpSpPr>
        <p:grpSpPr>
          <a:xfrm>
            <a:off x="12907576" y="2861571"/>
            <a:ext cx="913064" cy="870264"/>
            <a:chOff x="0" y="0"/>
            <a:chExt cx="812800" cy="774700"/>
          </a:xfrm>
        </p:grpSpPr>
        <p:sp>
          <p:nvSpPr>
            <p:cNvPr id="414" name="Google Shape;414;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66C4"/>
            </a:solidFill>
            <a:ln>
              <a:noFill/>
            </a:ln>
          </p:spPr>
        </p:sp>
        <p:sp>
          <p:nvSpPr>
            <p:cNvPr id="415" name="Google Shape;415;p26"/>
            <p:cNvSpPr txBox="1"/>
            <p:nvPr/>
          </p:nvSpPr>
          <p:spPr>
            <a:xfrm>
              <a:off x="228600" y="200025"/>
              <a:ext cx="355600" cy="409575"/>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6" name="Google Shape;416;p26"/>
          <p:cNvGrpSpPr/>
          <p:nvPr/>
        </p:nvGrpSpPr>
        <p:grpSpPr>
          <a:xfrm>
            <a:off x="14116947" y="2854427"/>
            <a:ext cx="3142350" cy="1227518"/>
            <a:chOff x="0" y="-9525"/>
            <a:chExt cx="4189800" cy="1636690"/>
          </a:xfrm>
        </p:grpSpPr>
        <p:sp>
          <p:nvSpPr>
            <p:cNvPr id="417" name="Google Shape;417;p26"/>
            <p:cNvSpPr txBox="1"/>
            <p:nvPr/>
          </p:nvSpPr>
          <p:spPr>
            <a:xfrm>
              <a:off x="0" y="-9525"/>
              <a:ext cx="41898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61F53"/>
                  </a:solidFill>
                  <a:latin typeface="Lato"/>
                  <a:ea typeface="Lato"/>
                  <a:cs typeface="Lato"/>
                  <a:sym typeface="Lato"/>
                </a:rPr>
                <a:t>Location here</a:t>
              </a:r>
              <a:endParaRPr/>
            </a:p>
          </p:txBody>
        </p:sp>
        <p:sp>
          <p:nvSpPr>
            <p:cNvPr id="418" name="Google Shape;418;p26"/>
            <p:cNvSpPr txBox="1"/>
            <p:nvPr/>
          </p:nvSpPr>
          <p:spPr>
            <a:xfrm>
              <a:off x="0" y="700465"/>
              <a:ext cx="37815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grpSp>
        <p:nvGrpSpPr>
          <p:cNvPr id="419" name="Google Shape;419;p26"/>
          <p:cNvGrpSpPr/>
          <p:nvPr/>
        </p:nvGrpSpPr>
        <p:grpSpPr>
          <a:xfrm>
            <a:off x="12907576" y="4694442"/>
            <a:ext cx="913064" cy="870264"/>
            <a:chOff x="0" y="0"/>
            <a:chExt cx="812800" cy="774700"/>
          </a:xfrm>
        </p:grpSpPr>
        <p:sp>
          <p:nvSpPr>
            <p:cNvPr id="420" name="Google Shape;420;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EFB03F"/>
            </a:solidFill>
            <a:ln>
              <a:noFill/>
            </a:ln>
          </p:spPr>
        </p:sp>
        <p:sp>
          <p:nvSpPr>
            <p:cNvPr id="421" name="Google Shape;421;p26"/>
            <p:cNvSpPr txBox="1"/>
            <p:nvPr/>
          </p:nvSpPr>
          <p:spPr>
            <a:xfrm>
              <a:off x="228600" y="200025"/>
              <a:ext cx="355600" cy="409575"/>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2" name="Google Shape;422;p26"/>
          <p:cNvGrpSpPr/>
          <p:nvPr/>
        </p:nvGrpSpPr>
        <p:grpSpPr>
          <a:xfrm>
            <a:off x="14116947" y="4687298"/>
            <a:ext cx="3142350" cy="1227518"/>
            <a:chOff x="0" y="-9525"/>
            <a:chExt cx="4189800" cy="1636690"/>
          </a:xfrm>
        </p:grpSpPr>
        <p:sp>
          <p:nvSpPr>
            <p:cNvPr id="423" name="Google Shape;423;p26"/>
            <p:cNvSpPr txBox="1"/>
            <p:nvPr/>
          </p:nvSpPr>
          <p:spPr>
            <a:xfrm>
              <a:off x="0" y="-9525"/>
              <a:ext cx="41898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61F53"/>
                  </a:solidFill>
                  <a:latin typeface="Lato"/>
                  <a:ea typeface="Lato"/>
                  <a:cs typeface="Lato"/>
                  <a:sym typeface="Lato"/>
                </a:rPr>
                <a:t>Location here</a:t>
              </a:r>
              <a:endParaRPr/>
            </a:p>
          </p:txBody>
        </p:sp>
        <p:sp>
          <p:nvSpPr>
            <p:cNvPr id="424" name="Google Shape;424;p26"/>
            <p:cNvSpPr txBox="1"/>
            <p:nvPr/>
          </p:nvSpPr>
          <p:spPr>
            <a:xfrm>
              <a:off x="0" y="700465"/>
              <a:ext cx="37815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grpSp>
        <p:nvGrpSpPr>
          <p:cNvPr id="425" name="Google Shape;425;p26"/>
          <p:cNvGrpSpPr/>
          <p:nvPr/>
        </p:nvGrpSpPr>
        <p:grpSpPr>
          <a:xfrm>
            <a:off x="12907576" y="6527313"/>
            <a:ext cx="913064" cy="870264"/>
            <a:chOff x="0" y="0"/>
            <a:chExt cx="812800" cy="774700"/>
          </a:xfrm>
        </p:grpSpPr>
        <p:sp>
          <p:nvSpPr>
            <p:cNvPr id="426" name="Google Shape;426;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56B9D4"/>
            </a:solidFill>
            <a:ln>
              <a:noFill/>
            </a:ln>
          </p:spPr>
        </p:sp>
        <p:sp>
          <p:nvSpPr>
            <p:cNvPr id="427" name="Google Shape;427;p26"/>
            <p:cNvSpPr txBox="1"/>
            <p:nvPr/>
          </p:nvSpPr>
          <p:spPr>
            <a:xfrm>
              <a:off x="228600" y="200025"/>
              <a:ext cx="355600" cy="409575"/>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8" name="Google Shape;428;p26"/>
          <p:cNvGrpSpPr/>
          <p:nvPr/>
        </p:nvGrpSpPr>
        <p:grpSpPr>
          <a:xfrm>
            <a:off x="14116947" y="6520169"/>
            <a:ext cx="3142350" cy="1227517"/>
            <a:chOff x="0" y="-9525"/>
            <a:chExt cx="4189800" cy="1636690"/>
          </a:xfrm>
        </p:grpSpPr>
        <p:sp>
          <p:nvSpPr>
            <p:cNvPr id="429" name="Google Shape;429;p26"/>
            <p:cNvSpPr txBox="1"/>
            <p:nvPr/>
          </p:nvSpPr>
          <p:spPr>
            <a:xfrm>
              <a:off x="0" y="-9525"/>
              <a:ext cx="41898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61F53"/>
                  </a:solidFill>
                  <a:latin typeface="Lato"/>
                  <a:ea typeface="Lato"/>
                  <a:cs typeface="Lato"/>
                  <a:sym typeface="Lato"/>
                </a:rPr>
                <a:t>Location here</a:t>
              </a:r>
              <a:endParaRPr/>
            </a:p>
          </p:txBody>
        </p:sp>
        <p:sp>
          <p:nvSpPr>
            <p:cNvPr id="430" name="Google Shape;430;p26"/>
            <p:cNvSpPr txBox="1"/>
            <p:nvPr/>
          </p:nvSpPr>
          <p:spPr>
            <a:xfrm>
              <a:off x="0" y="700465"/>
              <a:ext cx="37815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grpSp>
        <p:nvGrpSpPr>
          <p:cNvPr id="431" name="Google Shape;431;p26"/>
          <p:cNvGrpSpPr/>
          <p:nvPr/>
        </p:nvGrpSpPr>
        <p:grpSpPr>
          <a:xfrm>
            <a:off x="12907576" y="8360185"/>
            <a:ext cx="913064" cy="870264"/>
            <a:chOff x="0" y="0"/>
            <a:chExt cx="812800" cy="774700"/>
          </a:xfrm>
        </p:grpSpPr>
        <p:sp>
          <p:nvSpPr>
            <p:cNvPr id="432" name="Google Shape;432;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C266D7"/>
            </a:solidFill>
            <a:ln>
              <a:noFill/>
            </a:ln>
          </p:spPr>
        </p:sp>
        <p:sp>
          <p:nvSpPr>
            <p:cNvPr id="433" name="Google Shape;433;p26"/>
            <p:cNvSpPr txBox="1"/>
            <p:nvPr/>
          </p:nvSpPr>
          <p:spPr>
            <a:xfrm>
              <a:off x="228600" y="200025"/>
              <a:ext cx="355600" cy="409575"/>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26"/>
          <p:cNvGrpSpPr/>
          <p:nvPr/>
        </p:nvGrpSpPr>
        <p:grpSpPr>
          <a:xfrm>
            <a:off x="14116947" y="8353041"/>
            <a:ext cx="3142350" cy="1227518"/>
            <a:chOff x="0" y="-9525"/>
            <a:chExt cx="4189800" cy="1636690"/>
          </a:xfrm>
        </p:grpSpPr>
        <p:sp>
          <p:nvSpPr>
            <p:cNvPr id="435" name="Google Shape;435;p26"/>
            <p:cNvSpPr txBox="1"/>
            <p:nvPr/>
          </p:nvSpPr>
          <p:spPr>
            <a:xfrm>
              <a:off x="0" y="-9525"/>
              <a:ext cx="41898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61F53"/>
                  </a:solidFill>
                  <a:latin typeface="Lato"/>
                  <a:ea typeface="Lato"/>
                  <a:cs typeface="Lato"/>
                  <a:sym typeface="Lato"/>
                </a:rPr>
                <a:t>Location here</a:t>
              </a:r>
              <a:endParaRPr/>
            </a:p>
          </p:txBody>
        </p:sp>
        <p:sp>
          <p:nvSpPr>
            <p:cNvPr id="436" name="Google Shape;436;p26"/>
            <p:cNvSpPr txBox="1"/>
            <p:nvPr/>
          </p:nvSpPr>
          <p:spPr>
            <a:xfrm>
              <a:off x="0" y="700465"/>
              <a:ext cx="37815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81337"/>
            </a:gs>
            <a:gs pos="100000">
              <a:srgbClr val="3643A0"/>
            </a:gs>
          </a:gsLst>
          <a:lin ang="5400000" scaled="0"/>
        </a:gradFill>
      </p:bgPr>
    </p:bg>
    <p:spTree>
      <p:nvGrpSpPr>
        <p:cNvPr id="440" name="Shape 440"/>
        <p:cNvGrpSpPr/>
        <p:nvPr/>
      </p:nvGrpSpPr>
      <p:grpSpPr>
        <a:xfrm>
          <a:off x="0" y="0"/>
          <a:ext cx="0" cy="0"/>
          <a:chOff x="0" y="0"/>
          <a:chExt cx="0" cy="0"/>
        </a:xfrm>
      </p:grpSpPr>
      <p:sp>
        <p:nvSpPr>
          <p:cNvPr id="441" name="Google Shape;441;p27"/>
          <p:cNvSpPr/>
          <p:nvPr/>
        </p:nvSpPr>
        <p:spPr>
          <a:xfrm>
            <a:off x="-531205" y="309063"/>
            <a:ext cx="6944868" cy="6979767"/>
          </a:xfrm>
          <a:custGeom>
            <a:rect b="b" l="l" r="r" t="t"/>
            <a:pathLst>
              <a:path extrusionOk="0" h="6979767" w="6944868">
                <a:moveTo>
                  <a:pt x="0" y="0"/>
                </a:moveTo>
                <a:lnTo>
                  <a:pt x="6944868" y="0"/>
                </a:lnTo>
                <a:lnTo>
                  <a:pt x="6944868" y="6979767"/>
                </a:lnTo>
                <a:lnTo>
                  <a:pt x="0" y="6979767"/>
                </a:lnTo>
                <a:lnTo>
                  <a:pt x="0" y="0"/>
                </a:lnTo>
                <a:close/>
              </a:path>
            </a:pathLst>
          </a:custGeom>
          <a:blipFill rotWithShape="1">
            <a:blip r:embed="rId3">
              <a:alphaModFix/>
            </a:blip>
            <a:stretch>
              <a:fillRect b="0" l="0" r="0" t="0"/>
            </a:stretch>
          </a:blipFill>
          <a:ln>
            <a:noFill/>
          </a:ln>
        </p:spPr>
      </p:sp>
      <p:grpSp>
        <p:nvGrpSpPr>
          <p:cNvPr id="442" name="Google Shape;442;p27"/>
          <p:cNvGrpSpPr/>
          <p:nvPr/>
        </p:nvGrpSpPr>
        <p:grpSpPr>
          <a:xfrm>
            <a:off x="11589859" y="1736309"/>
            <a:ext cx="5375924" cy="1753315"/>
            <a:chOff x="0" y="-9525"/>
            <a:chExt cx="7167900" cy="2337753"/>
          </a:xfrm>
        </p:grpSpPr>
        <p:sp>
          <p:nvSpPr>
            <p:cNvPr id="443" name="Google Shape;443;p27"/>
            <p:cNvSpPr txBox="1"/>
            <p:nvPr/>
          </p:nvSpPr>
          <p:spPr>
            <a:xfrm>
              <a:off x="0" y="-9525"/>
              <a:ext cx="7167900" cy="164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FFD966"/>
                  </a:solidFill>
                  <a:latin typeface="Fredoka"/>
                  <a:ea typeface="Fredoka"/>
                  <a:cs typeface="Fredoka"/>
                  <a:sym typeface="Fredoka"/>
                </a:rPr>
                <a:t>1,000</a:t>
              </a:r>
              <a:endParaRPr b="1"/>
            </a:p>
          </p:txBody>
        </p:sp>
        <p:sp>
          <p:nvSpPr>
            <p:cNvPr id="444" name="Google Shape;444;p27"/>
            <p:cNvSpPr txBox="1"/>
            <p:nvPr/>
          </p:nvSpPr>
          <p:spPr>
            <a:xfrm>
              <a:off x="279066" y="1671003"/>
              <a:ext cx="6609797"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Lato"/>
                  <a:ea typeface="Lato"/>
                  <a:cs typeface="Lato"/>
                  <a:sym typeface="Lato"/>
                </a:rPr>
                <a:t>Photographs taken</a:t>
              </a:r>
              <a:endParaRPr/>
            </a:p>
          </p:txBody>
        </p:sp>
      </p:grpSp>
      <p:grpSp>
        <p:nvGrpSpPr>
          <p:cNvPr id="445" name="Google Shape;445;p27"/>
          <p:cNvGrpSpPr/>
          <p:nvPr/>
        </p:nvGrpSpPr>
        <p:grpSpPr>
          <a:xfrm>
            <a:off x="11589859" y="4263011"/>
            <a:ext cx="5375924" cy="1753315"/>
            <a:chOff x="0" y="-9525"/>
            <a:chExt cx="7167900" cy="2337753"/>
          </a:xfrm>
        </p:grpSpPr>
        <p:sp>
          <p:nvSpPr>
            <p:cNvPr id="446" name="Google Shape;446;p27"/>
            <p:cNvSpPr txBox="1"/>
            <p:nvPr/>
          </p:nvSpPr>
          <p:spPr>
            <a:xfrm>
              <a:off x="0" y="-9525"/>
              <a:ext cx="7167900" cy="164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FFD966"/>
                  </a:solidFill>
                  <a:latin typeface="Fredoka"/>
                  <a:ea typeface="Fredoka"/>
                  <a:cs typeface="Fredoka"/>
                  <a:sym typeface="Fredoka"/>
                </a:rPr>
                <a:t>10</a:t>
              </a:r>
              <a:endParaRPr b="1"/>
            </a:p>
          </p:txBody>
        </p:sp>
        <p:sp>
          <p:nvSpPr>
            <p:cNvPr id="447" name="Google Shape;447;p27"/>
            <p:cNvSpPr txBox="1"/>
            <p:nvPr/>
          </p:nvSpPr>
          <p:spPr>
            <a:xfrm>
              <a:off x="279066" y="1671003"/>
              <a:ext cx="6609797"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Lato"/>
                  <a:ea typeface="Lato"/>
                  <a:cs typeface="Lato"/>
                  <a:sym typeface="Lato"/>
                </a:rPr>
                <a:t>Countries traveled to</a:t>
              </a:r>
              <a:endParaRPr/>
            </a:p>
          </p:txBody>
        </p:sp>
      </p:grpSp>
      <p:grpSp>
        <p:nvGrpSpPr>
          <p:cNvPr id="448" name="Google Shape;448;p27"/>
          <p:cNvGrpSpPr/>
          <p:nvPr/>
        </p:nvGrpSpPr>
        <p:grpSpPr>
          <a:xfrm>
            <a:off x="11589859" y="6790232"/>
            <a:ext cx="5375924" cy="1753315"/>
            <a:chOff x="0" y="-9525"/>
            <a:chExt cx="7167900" cy="2337753"/>
          </a:xfrm>
        </p:grpSpPr>
        <p:sp>
          <p:nvSpPr>
            <p:cNvPr id="449" name="Google Shape;449;p27"/>
            <p:cNvSpPr txBox="1"/>
            <p:nvPr/>
          </p:nvSpPr>
          <p:spPr>
            <a:xfrm>
              <a:off x="0" y="-9525"/>
              <a:ext cx="7167900" cy="164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FFD966"/>
                  </a:solidFill>
                  <a:latin typeface="Fredoka"/>
                  <a:ea typeface="Fredoka"/>
                  <a:cs typeface="Fredoka"/>
                  <a:sym typeface="Fredoka"/>
                </a:rPr>
                <a:t>20</a:t>
              </a:r>
              <a:endParaRPr b="1"/>
            </a:p>
          </p:txBody>
        </p:sp>
        <p:sp>
          <p:nvSpPr>
            <p:cNvPr id="450" name="Google Shape;450;p27"/>
            <p:cNvSpPr txBox="1"/>
            <p:nvPr/>
          </p:nvSpPr>
          <p:spPr>
            <a:xfrm>
              <a:off x="279066" y="1671003"/>
              <a:ext cx="6609797"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Lato"/>
                  <a:ea typeface="Lato"/>
                  <a:cs typeface="Lato"/>
                  <a:sym typeface="Lato"/>
                </a:rPr>
                <a:t>Friends gained</a:t>
              </a:r>
              <a:endParaRPr/>
            </a:p>
          </p:txBody>
        </p:sp>
      </p:grpSp>
      <p:sp>
        <p:nvSpPr>
          <p:cNvPr id="451" name="Google Shape;451;p27"/>
          <p:cNvSpPr/>
          <p:nvPr/>
        </p:nvSpPr>
        <p:spPr>
          <a:xfrm flipH="1">
            <a:off x="5673358" y="4693335"/>
            <a:ext cx="5916501" cy="6629133"/>
          </a:xfrm>
          <a:custGeom>
            <a:rect b="b" l="l" r="r" t="t"/>
            <a:pathLst>
              <a:path extrusionOk="0" h="6629133" w="5916501">
                <a:moveTo>
                  <a:pt x="5916501" y="0"/>
                </a:moveTo>
                <a:lnTo>
                  <a:pt x="0" y="0"/>
                </a:lnTo>
                <a:lnTo>
                  <a:pt x="0" y="6629133"/>
                </a:lnTo>
                <a:lnTo>
                  <a:pt x="5916501" y="6629133"/>
                </a:lnTo>
                <a:lnTo>
                  <a:pt x="5916501" y="0"/>
                </a:lnTo>
                <a:close/>
              </a:path>
            </a:pathLst>
          </a:custGeom>
          <a:blipFill rotWithShape="1">
            <a:blip r:embed="rId4">
              <a:alphaModFix/>
            </a:blip>
            <a:stretch>
              <a:fillRect b="0" l="0" r="0" t="0"/>
            </a:stretch>
          </a:blipFill>
          <a:ln>
            <a:noFill/>
          </a:ln>
        </p:spPr>
      </p:sp>
      <p:grpSp>
        <p:nvGrpSpPr>
          <p:cNvPr id="452" name="Google Shape;452;p27"/>
          <p:cNvGrpSpPr/>
          <p:nvPr/>
        </p:nvGrpSpPr>
        <p:grpSpPr>
          <a:xfrm>
            <a:off x="1028700" y="7656388"/>
            <a:ext cx="7934334" cy="2979331"/>
            <a:chOff x="0" y="-1836"/>
            <a:chExt cx="1035041" cy="388656"/>
          </a:xfrm>
        </p:grpSpPr>
        <p:sp>
          <p:nvSpPr>
            <p:cNvPr id="453" name="Google Shape;453;p27"/>
            <p:cNvSpPr/>
            <p:nvPr/>
          </p:nvSpPr>
          <p:spPr>
            <a:xfrm>
              <a:off x="0" y="0"/>
              <a:ext cx="1035041" cy="386820"/>
            </a:xfrm>
            <a:custGeom>
              <a:rect b="b" l="l" r="r" t="t"/>
              <a:pathLst>
                <a:path extrusionOk="0" h="386820" w="1035041">
                  <a:moveTo>
                    <a:pt x="517520" y="0"/>
                  </a:moveTo>
                  <a:cubicBezTo>
                    <a:pt x="231702" y="0"/>
                    <a:pt x="0" y="86593"/>
                    <a:pt x="0" y="193410"/>
                  </a:cubicBezTo>
                  <a:cubicBezTo>
                    <a:pt x="0" y="300228"/>
                    <a:pt x="231702" y="386820"/>
                    <a:pt x="517520" y="386820"/>
                  </a:cubicBezTo>
                  <a:cubicBezTo>
                    <a:pt x="803339" y="386820"/>
                    <a:pt x="1035041" y="300228"/>
                    <a:pt x="1035041" y="193410"/>
                  </a:cubicBezTo>
                  <a:cubicBezTo>
                    <a:pt x="1035041" y="86593"/>
                    <a:pt x="803339" y="0"/>
                    <a:pt x="517520" y="0"/>
                  </a:cubicBezTo>
                  <a:close/>
                </a:path>
              </a:pathLst>
            </a:custGeom>
            <a:solidFill>
              <a:srgbClr val="5A6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7"/>
            <p:cNvSpPr txBox="1"/>
            <p:nvPr/>
          </p:nvSpPr>
          <p:spPr>
            <a:xfrm>
              <a:off x="97035" y="-1836"/>
              <a:ext cx="840971" cy="35239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5" name="Google Shape;455;p27"/>
          <p:cNvSpPr/>
          <p:nvPr/>
        </p:nvSpPr>
        <p:spPr>
          <a:xfrm flipH="1">
            <a:off x="2128323" y="1393121"/>
            <a:ext cx="8114852" cy="8469011"/>
          </a:xfrm>
          <a:custGeom>
            <a:rect b="b" l="l" r="r" t="t"/>
            <a:pathLst>
              <a:path extrusionOk="0" h="8469011" w="8114852">
                <a:moveTo>
                  <a:pt x="8114853" y="0"/>
                </a:moveTo>
                <a:lnTo>
                  <a:pt x="0" y="0"/>
                </a:lnTo>
                <a:lnTo>
                  <a:pt x="0" y="8469011"/>
                </a:lnTo>
                <a:lnTo>
                  <a:pt x="8114853" y="8469011"/>
                </a:lnTo>
                <a:lnTo>
                  <a:pt x="8114853"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459" name="Shape 459"/>
        <p:cNvGrpSpPr/>
        <p:nvPr/>
      </p:nvGrpSpPr>
      <p:grpSpPr>
        <a:xfrm>
          <a:off x="0" y="0"/>
          <a:ext cx="0" cy="0"/>
          <a:chOff x="0" y="0"/>
          <a:chExt cx="0" cy="0"/>
        </a:xfrm>
      </p:grpSpPr>
      <p:sp>
        <p:nvSpPr>
          <p:cNvPr id="460" name="Google Shape;460;p28"/>
          <p:cNvSpPr/>
          <p:nvPr/>
        </p:nvSpPr>
        <p:spPr>
          <a:xfrm rot="1105648">
            <a:off x="-2520835" y="-785618"/>
            <a:ext cx="7663815" cy="8229600"/>
          </a:xfrm>
          <a:custGeom>
            <a:rect b="b" l="l" r="r" t="t"/>
            <a:pathLst>
              <a:path extrusionOk="0" h="8229600" w="7663815">
                <a:moveTo>
                  <a:pt x="0" y="0"/>
                </a:moveTo>
                <a:lnTo>
                  <a:pt x="7663815" y="0"/>
                </a:lnTo>
                <a:lnTo>
                  <a:pt x="7663815" y="8229600"/>
                </a:lnTo>
                <a:lnTo>
                  <a:pt x="0" y="8229600"/>
                </a:lnTo>
                <a:lnTo>
                  <a:pt x="0" y="0"/>
                </a:lnTo>
                <a:close/>
              </a:path>
            </a:pathLst>
          </a:custGeom>
          <a:blipFill rotWithShape="1">
            <a:blip r:embed="rId3">
              <a:alphaModFix/>
            </a:blip>
            <a:stretch>
              <a:fillRect b="0" l="0" r="0" t="0"/>
            </a:stretch>
          </a:blipFill>
          <a:ln>
            <a:noFill/>
          </a:ln>
        </p:spPr>
      </p:sp>
      <p:pic>
        <p:nvPicPr>
          <p:cNvPr id="461" name="Google Shape;461;p28"/>
          <p:cNvPicPr preferRelativeResize="0"/>
          <p:nvPr/>
        </p:nvPicPr>
        <p:blipFill rotWithShape="1">
          <a:blip r:embed="rId4">
            <a:alphaModFix/>
          </a:blip>
          <a:srcRect b="0" l="16668" r="16668" t="0"/>
          <a:stretch/>
        </p:blipFill>
        <p:spPr>
          <a:xfrm>
            <a:off x="2083436" y="3077825"/>
            <a:ext cx="2931408" cy="2932509"/>
          </a:xfrm>
          <a:prstGeom prst="rect">
            <a:avLst/>
          </a:prstGeom>
          <a:noFill/>
          <a:ln>
            <a:noFill/>
          </a:ln>
        </p:spPr>
      </p:pic>
      <p:sp>
        <p:nvSpPr>
          <p:cNvPr id="462" name="Google Shape;462;p28"/>
          <p:cNvSpPr/>
          <p:nvPr/>
        </p:nvSpPr>
        <p:spPr>
          <a:xfrm flipH="1" rot="-1517137">
            <a:off x="13427393" y="-1027812"/>
            <a:ext cx="7663815" cy="8229600"/>
          </a:xfrm>
          <a:custGeom>
            <a:rect b="b" l="l" r="r" t="t"/>
            <a:pathLst>
              <a:path extrusionOk="0" h="8229600" w="7663815">
                <a:moveTo>
                  <a:pt x="7663815" y="0"/>
                </a:moveTo>
                <a:lnTo>
                  <a:pt x="0" y="0"/>
                </a:lnTo>
                <a:lnTo>
                  <a:pt x="0" y="8229600"/>
                </a:lnTo>
                <a:lnTo>
                  <a:pt x="7663815" y="8229600"/>
                </a:lnTo>
                <a:lnTo>
                  <a:pt x="7663815" y="0"/>
                </a:lnTo>
                <a:close/>
              </a:path>
            </a:pathLst>
          </a:custGeom>
          <a:blipFill rotWithShape="1">
            <a:blip r:embed="rId3">
              <a:alphaModFix/>
            </a:blip>
            <a:stretch>
              <a:fillRect b="0" l="0" r="0" t="0"/>
            </a:stretch>
          </a:blipFill>
          <a:ln>
            <a:noFill/>
          </a:ln>
        </p:spPr>
      </p:sp>
      <p:sp>
        <p:nvSpPr>
          <p:cNvPr id="463" name="Google Shape;463;p28"/>
          <p:cNvSpPr txBox="1"/>
          <p:nvPr/>
        </p:nvSpPr>
        <p:spPr>
          <a:xfrm>
            <a:off x="4512137" y="1583227"/>
            <a:ext cx="92637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NEW FRIENDS I MET</a:t>
            </a:r>
            <a:endParaRPr b="1"/>
          </a:p>
        </p:txBody>
      </p:sp>
      <p:grpSp>
        <p:nvGrpSpPr>
          <p:cNvPr id="464" name="Google Shape;464;p28"/>
          <p:cNvGrpSpPr/>
          <p:nvPr/>
        </p:nvGrpSpPr>
        <p:grpSpPr>
          <a:xfrm>
            <a:off x="1128161" y="6416857"/>
            <a:ext cx="4841956" cy="2614656"/>
            <a:chOff x="0" y="0"/>
            <a:chExt cx="6455941" cy="3486208"/>
          </a:xfrm>
        </p:grpSpPr>
        <p:sp>
          <p:nvSpPr>
            <p:cNvPr id="465" name="Google Shape;465;p28"/>
            <p:cNvSpPr/>
            <p:nvPr/>
          </p:nvSpPr>
          <p:spPr>
            <a:xfrm>
              <a:off x="0" y="0"/>
              <a:ext cx="6455941" cy="3486208"/>
            </a:xfrm>
            <a:custGeom>
              <a:rect b="b" l="l" r="r" t="t"/>
              <a:pathLst>
                <a:path extrusionOk="0" h="3486208" w="6455941">
                  <a:moveTo>
                    <a:pt x="0" y="0"/>
                  </a:moveTo>
                  <a:lnTo>
                    <a:pt x="6455941" y="0"/>
                  </a:lnTo>
                  <a:lnTo>
                    <a:pt x="6455941" y="3486208"/>
                  </a:lnTo>
                  <a:lnTo>
                    <a:pt x="0" y="3486208"/>
                  </a:lnTo>
                  <a:lnTo>
                    <a:pt x="0" y="0"/>
                  </a:lnTo>
                  <a:close/>
                </a:path>
              </a:pathLst>
            </a:custGeom>
            <a:blipFill rotWithShape="1">
              <a:blip r:embed="rId5">
                <a:alphaModFix/>
              </a:blip>
              <a:stretch>
                <a:fillRect b="0" l="0" r="0" t="0"/>
              </a:stretch>
            </a:blipFill>
            <a:ln>
              <a:noFill/>
            </a:ln>
          </p:spPr>
        </p:sp>
        <p:sp>
          <p:nvSpPr>
            <p:cNvPr id="466" name="Google Shape;466;p28"/>
            <p:cNvSpPr/>
            <p:nvPr/>
          </p:nvSpPr>
          <p:spPr>
            <a:xfrm>
              <a:off x="301246" y="162673"/>
              <a:ext cx="5853449" cy="3160862"/>
            </a:xfrm>
            <a:custGeom>
              <a:rect b="b" l="l" r="r" t="t"/>
              <a:pathLst>
                <a:path extrusionOk="0" h="3160862" w="5853449">
                  <a:moveTo>
                    <a:pt x="0" y="0"/>
                  </a:moveTo>
                  <a:lnTo>
                    <a:pt x="5853449" y="0"/>
                  </a:lnTo>
                  <a:lnTo>
                    <a:pt x="5853449" y="3160862"/>
                  </a:lnTo>
                  <a:lnTo>
                    <a:pt x="0" y="3160862"/>
                  </a:lnTo>
                  <a:lnTo>
                    <a:pt x="0" y="0"/>
                  </a:lnTo>
                  <a:close/>
                </a:path>
              </a:pathLst>
            </a:custGeom>
            <a:blipFill rotWithShape="1">
              <a:blip r:embed="rId6">
                <a:alphaModFix/>
              </a:blip>
              <a:stretch>
                <a:fillRect b="0" l="0" r="0" t="0"/>
              </a:stretch>
            </a:blipFill>
            <a:ln>
              <a:noFill/>
            </a:ln>
          </p:spPr>
        </p:sp>
      </p:grpSp>
      <p:sp>
        <p:nvSpPr>
          <p:cNvPr id="467" name="Google Shape;467;p28"/>
          <p:cNvSpPr txBox="1"/>
          <p:nvPr/>
        </p:nvSpPr>
        <p:spPr>
          <a:xfrm>
            <a:off x="2214537" y="7124110"/>
            <a:ext cx="266920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Name here</a:t>
            </a:r>
            <a:endParaRPr/>
          </a:p>
        </p:txBody>
      </p:sp>
      <p:sp>
        <p:nvSpPr>
          <p:cNvPr id="468" name="Google Shape;468;p28"/>
          <p:cNvSpPr txBox="1"/>
          <p:nvPr/>
        </p:nvSpPr>
        <p:spPr>
          <a:xfrm>
            <a:off x="2013906" y="7657510"/>
            <a:ext cx="30705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pic>
        <p:nvPicPr>
          <p:cNvPr id="469" name="Google Shape;469;p28"/>
          <p:cNvPicPr preferRelativeResize="0"/>
          <p:nvPr/>
        </p:nvPicPr>
        <p:blipFill rotWithShape="1">
          <a:blip r:embed="rId7">
            <a:alphaModFix/>
          </a:blip>
          <a:srcRect b="29326" l="0" r="9065" t="10008"/>
          <a:stretch/>
        </p:blipFill>
        <p:spPr>
          <a:xfrm>
            <a:off x="7678726" y="3033490"/>
            <a:ext cx="2931408" cy="2932509"/>
          </a:xfrm>
          <a:prstGeom prst="rect">
            <a:avLst/>
          </a:prstGeom>
          <a:noFill/>
          <a:ln>
            <a:noFill/>
          </a:ln>
        </p:spPr>
      </p:pic>
      <p:grpSp>
        <p:nvGrpSpPr>
          <p:cNvPr id="470" name="Google Shape;470;p28"/>
          <p:cNvGrpSpPr/>
          <p:nvPr/>
        </p:nvGrpSpPr>
        <p:grpSpPr>
          <a:xfrm>
            <a:off x="6723452" y="6372522"/>
            <a:ext cx="4841956" cy="2614656"/>
            <a:chOff x="0" y="0"/>
            <a:chExt cx="6455941" cy="3486208"/>
          </a:xfrm>
        </p:grpSpPr>
        <p:sp>
          <p:nvSpPr>
            <p:cNvPr id="471" name="Google Shape;471;p28"/>
            <p:cNvSpPr/>
            <p:nvPr/>
          </p:nvSpPr>
          <p:spPr>
            <a:xfrm>
              <a:off x="0" y="0"/>
              <a:ext cx="6455941" cy="3486208"/>
            </a:xfrm>
            <a:custGeom>
              <a:rect b="b" l="l" r="r" t="t"/>
              <a:pathLst>
                <a:path extrusionOk="0" h="3486208" w="6455941">
                  <a:moveTo>
                    <a:pt x="0" y="0"/>
                  </a:moveTo>
                  <a:lnTo>
                    <a:pt x="6455941" y="0"/>
                  </a:lnTo>
                  <a:lnTo>
                    <a:pt x="6455941" y="3486208"/>
                  </a:lnTo>
                  <a:lnTo>
                    <a:pt x="0" y="3486208"/>
                  </a:lnTo>
                  <a:lnTo>
                    <a:pt x="0" y="0"/>
                  </a:lnTo>
                  <a:close/>
                </a:path>
              </a:pathLst>
            </a:custGeom>
            <a:blipFill rotWithShape="1">
              <a:blip r:embed="rId5">
                <a:alphaModFix/>
              </a:blip>
              <a:stretch>
                <a:fillRect b="0" l="0" r="0" t="0"/>
              </a:stretch>
            </a:blipFill>
            <a:ln>
              <a:noFill/>
            </a:ln>
          </p:spPr>
        </p:sp>
        <p:sp>
          <p:nvSpPr>
            <p:cNvPr id="472" name="Google Shape;472;p28"/>
            <p:cNvSpPr/>
            <p:nvPr/>
          </p:nvSpPr>
          <p:spPr>
            <a:xfrm>
              <a:off x="301246" y="162673"/>
              <a:ext cx="5853449" cy="3160862"/>
            </a:xfrm>
            <a:custGeom>
              <a:rect b="b" l="l" r="r" t="t"/>
              <a:pathLst>
                <a:path extrusionOk="0" h="3160862" w="5853449">
                  <a:moveTo>
                    <a:pt x="0" y="0"/>
                  </a:moveTo>
                  <a:lnTo>
                    <a:pt x="5853449" y="0"/>
                  </a:lnTo>
                  <a:lnTo>
                    <a:pt x="5853449" y="3160862"/>
                  </a:lnTo>
                  <a:lnTo>
                    <a:pt x="0" y="3160862"/>
                  </a:lnTo>
                  <a:lnTo>
                    <a:pt x="0" y="0"/>
                  </a:lnTo>
                  <a:close/>
                </a:path>
              </a:pathLst>
            </a:custGeom>
            <a:blipFill rotWithShape="1">
              <a:blip r:embed="rId6">
                <a:alphaModFix/>
              </a:blip>
              <a:stretch>
                <a:fillRect b="0" l="0" r="0" t="0"/>
              </a:stretch>
            </a:blipFill>
            <a:ln>
              <a:noFill/>
            </a:ln>
          </p:spPr>
        </p:sp>
      </p:grpSp>
      <p:sp>
        <p:nvSpPr>
          <p:cNvPr id="473" name="Google Shape;473;p28"/>
          <p:cNvSpPr txBox="1"/>
          <p:nvPr/>
        </p:nvSpPr>
        <p:spPr>
          <a:xfrm>
            <a:off x="7809827" y="7079775"/>
            <a:ext cx="266920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Name here</a:t>
            </a:r>
            <a:endParaRPr/>
          </a:p>
        </p:txBody>
      </p:sp>
      <p:sp>
        <p:nvSpPr>
          <p:cNvPr id="474" name="Google Shape;474;p28"/>
          <p:cNvSpPr txBox="1"/>
          <p:nvPr/>
        </p:nvSpPr>
        <p:spPr>
          <a:xfrm>
            <a:off x="7609196" y="7613175"/>
            <a:ext cx="30705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pic>
        <p:nvPicPr>
          <p:cNvPr id="475" name="Google Shape;475;p28"/>
          <p:cNvPicPr preferRelativeResize="0"/>
          <p:nvPr/>
        </p:nvPicPr>
        <p:blipFill rotWithShape="1">
          <a:blip r:embed="rId8">
            <a:alphaModFix/>
          </a:blip>
          <a:srcRect b="27431" l="8609" r="8048" t="13009"/>
          <a:stretch/>
        </p:blipFill>
        <p:spPr>
          <a:xfrm>
            <a:off x="13273157" y="2989155"/>
            <a:ext cx="2931408" cy="2932509"/>
          </a:xfrm>
          <a:prstGeom prst="rect">
            <a:avLst/>
          </a:prstGeom>
          <a:noFill/>
          <a:ln>
            <a:noFill/>
          </a:ln>
        </p:spPr>
      </p:pic>
      <p:grpSp>
        <p:nvGrpSpPr>
          <p:cNvPr id="476" name="Google Shape;476;p28"/>
          <p:cNvGrpSpPr/>
          <p:nvPr/>
        </p:nvGrpSpPr>
        <p:grpSpPr>
          <a:xfrm>
            <a:off x="12317883" y="6328187"/>
            <a:ext cx="4841956" cy="2614656"/>
            <a:chOff x="0" y="0"/>
            <a:chExt cx="6455941" cy="3486208"/>
          </a:xfrm>
        </p:grpSpPr>
        <p:sp>
          <p:nvSpPr>
            <p:cNvPr id="477" name="Google Shape;477;p28"/>
            <p:cNvSpPr/>
            <p:nvPr/>
          </p:nvSpPr>
          <p:spPr>
            <a:xfrm>
              <a:off x="0" y="0"/>
              <a:ext cx="6455941" cy="3486208"/>
            </a:xfrm>
            <a:custGeom>
              <a:rect b="b" l="l" r="r" t="t"/>
              <a:pathLst>
                <a:path extrusionOk="0" h="3486208" w="6455941">
                  <a:moveTo>
                    <a:pt x="0" y="0"/>
                  </a:moveTo>
                  <a:lnTo>
                    <a:pt x="6455941" y="0"/>
                  </a:lnTo>
                  <a:lnTo>
                    <a:pt x="6455941" y="3486208"/>
                  </a:lnTo>
                  <a:lnTo>
                    <a:pt x="0" y="3486208"/>
                  </a:lnTo>
                  <a:lnTo>
                    <a:pt x="0" y="0"/>
                  </a:lnTo>
                  <a:close/>
                </a:path>
              </a:pathLst>
            </a:custGeom>
            <a:blipFill rotWithShape="1">
              <a:blip r:embed="rId5">
                <a:alphaModFix/>
              </a:blip>
              <a:stretch>
                <a:fillRect b="0" l="0" r="0" t="0"/>
              </a:stretch>
            </a:blipFill>
            <a:ln>
              <a:noFill/>
            </a:ln>
          </p:spPr>
        </p:sp>
        <p:sp>
          <p:nvSpPr>
            <p:cNvPr id="478" name="Google Shape;478;p28"/>
            <p:cNvSpPr/>
            <p:nvPr/>
          </p:nvSpPr>
          <p:spPr>
            <a:xfrm>
              <a:off x="301246" y="162673"/>
              <a:ext cx="5853449" cy="3160862"/>
            </a:xfrm>
            <a:custGeom>
              <a:rect b="b" l="l" r="r" t="t"/>
              <a:pathLst>
                <a:path extrusionOk="0" h="3160862" w="5853449">
                  <a:moveTo>
                    <a:pt x="0" y="0"/>
                  </a:moveTo>
                  <a:lnTo>
                    <a:pt x="5853449" y="0"/>
                  </a:lnTo>
                  <a:lnTo>
                    <a:pt x="5853449" y="3160862"/>
                  </a:lnTo>
                  <a:lnTo>
                    <a:pt x="0" y="3160862"/>
                  </a:lnTo>
                  <a:lnTo>
                    <a:pt x="0" y="0"/>
                  </a:lnTo>
                  <a:close/>
                </a:path>
              </a:pathLst>
            </a:custGeom>
            <a:blipFill rotWithShape="1">
              <a:blip r:embed="rId6">
                <a:alphaModFix/>
              </a:blip>
              <a:stretch>
                <a:fillRect b="0" l="0" r="0" t="0"/>
              </a:stretch>
            </a:blipFill>
            <a:ln>
              <a:noFill/>
            </a:ln>
          </p:spPr>
        </p:sp>
      </p:grpSp>
      <p:sp>
        <p:nvSpPr>
          <p:cNvPr id="479" name="Google Shape;479;p28"/>
          <p:cNvSpPr txBox="1"/>
          <p:nvPr/>
        </p:nvSpPr>
        <p:spPr>
          <a:xfrm>
            <a:off x="13404258" y="7035440"/>
            <a:ext cx="266920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Name here</a:t>
            </a:r>
            <a:endParaRPr/>
          </a:p>
        </p:txBody>
      </p:sp>
      <p:sp>
        <p:nvSpPr>
          <p:cNvPr id="480" name="Google Shape;480;p28"/>
          <p:cNvSpPr txBox="1"/>
          <p:nvPr/>
        </p:nvSpPr>
        <p:spPr>
          <a:xfrm>
            <a:off x="13203627" y="7568840"/>
            <a:ext cx="30705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81337"/>
            </a:gs>
            <a:gs pos="100000">
              <a:srgbClr val="3643A0"/>
            </a:gs>
          </a:gsLst>
          <a:lin ang="5400000" scaled="0"/>
        </a:gradFill>
      </p:bgPr>
    </p:bg>
    <p:spTree>
      <p:nvGrpSpPr>
        <p:cNvPr id="484" name="Shape 484"/>
        <p:cNvGrpSpPr/>
        <p:nvPr/>
      </p:nvGrpSpPr>
      <p:grpSpPr>
        <a:xfrm>
          <a:off x="0" y="0"/>
          <a:ext cx="0" cy="0"/>
          <a:chOff x="0" y="0"/>
          <a:chExt cx="0" cy="0"/>
        </a:xfrm>
      </p:grpSpPr>
      <p:sp>
        <p:nvSpPr>
          <p:cNvPr id="485" name="Google Shape;485;p29"/>
          <p:cNvSpPr/>
          <p:nvPr/>
        </p:nvSpPr>
        <p:spPr>
          <a:xfrm>
            <a:off x="-1239561" y="167867"/>
            <a:ext cx="6332252" cy="6799733"/>
          </a:xfrm>
          <a:custGeom>
            <a:rect b="b" l="l" r="r" t="t"/>
            <a:pathLst>
              <a:path extrusionOk="0" h="6799733" w="6332252">
                <a:moveTo>
                  <a:pt x="0" y="0"/>
                </a:moveTo>
                <a:lnTo>
                  <a:pt x="6332252" y="0"/>
                </a:lnTo>
                <a:lnTo>
                  <a:pt x="6332252" y="6799733"/>
                </a:lnTo>
                <a:lnTo>
                  <a:pt x="0" y="6799733"/>
                </a:lnTo>
                <a:lnTo>
                  <a:pt x="0" y="0"/>
                </a:lnTo>
                <a:close/>
              </a:path>
            </a:pathLst>
          </a:custGeom>
          <a:blipFill rotWithShape="1">
            <a:blip r:embed="rId3">
              <a:alphaModFix/>
            </a:blip>
            <a:stretch>
              <a:fillRect b="0" l="0" r="0" t="0"/>
            </a:stretch>
          </a:blipFill>
          <a:ln>
            <a:noFill/>
          </a:ln>
        </p:spPr>
      </p:sp>
      <p:sp>
        <p:nvSpPr>
          <p:cNvPr id="486" name="Google Shape;486;p29"/>
          <p:cNvSpPr/>
          <p:nvPr/>
        </p:nvSpPr>
        <p:spPr>
          <a:xfrm flipH="1">
            <a:off x="13811780" y="167867"/>
            <a:ext cx="6332252" cy="6799733"/>
          </a:xfrm>
          <a:custGeom>
            <a:rect b="b" l="l" r="r" t="t"/>
            <a:pathLst>
              <a:path extrusionOk="0" h="6799733" w="6332252">
                <a:moveTo>
                  <a:pt x="6332252" y="0"/>
                </a:moveTo>
                <a:lnTo>
                  <a:pt x="0" y="0"/>
                </a:lnTo>
                <a:lnTo>
                  <a:pt x="0" y="6799733"/>
                </a:lnTo>
                <a:lnTo>
                  <a:pt x="6332252" y="6799733"/>
                </a:lnTo>
                <a:lnTo>
                  <a:pt x="6332252" y="0"/>
                </a:lnTo>
                <a:close/>
              </a:path>
            </a:pathLst>
          </a:custGeom>
          <a:blipFill rotWithShape="1">
            <a:blip r:embed="rId3">
              <a:alphaModFix/>
            </a:blip>
            <a:stretch>
              <a:fillRect b="0" l="0" r="0" t="0"/>
            </a:stretch>
          </a:blipFill>
          <a:ln>
            <a:noFill/>
          </a:ln>
        </p:spPr>
      </p:sp>
      <p:sp>
        <p:nvSpPr>
          <p:cNvPr id="487" name="Google Shape;487;p29"/>
          <p:cNvSpPr/>
          <p:nvPr/>
        </p:nvSpPr>
        <p:spPr>
          <a:xfrm>
            <a:off x="-1176472" y="4873701"/>
            <a:ext cx="5634358" cy="5835964"/>
          </a:xfrm>
          <a:custGeom>
            <a:rect b="b" l="l" r="r" t="t"/>
            <a:pathLst>
              <a:path extrusionOk="0" h="5835964" w="5634358">
                <a:moveTo>
                  <a:pt x="0" y="0"/>
                </a:moveTo>
                <a:lnTo>
                  <a:pt x="5634358" y="0"/>
                </a:lnTo>
                <a:lnTo>
                  <a:pt x="5634358" y="5835964"/>
                </a:lnTo>
                <a:lnTo>
                  <a:pt x="0" y="5835964"/>
                </a:lnTo>
                <a:lnTo>
                  <a:pt x="0" y="0"/>
                </a:lnTo>
                <a:close/>
              </a:path>
            </a:pathLst>
          </a:custGeom>
          <a:blipFill rotWithShape="1">
            <a:blip r:embed="rId4">
              <a:alphaModFix/>
            </a:blip>
            <a:stretch>
              <a:fillRect b="0" l="0" r="0" t="0"/>
            </a:stretch>
          </a:blipFill>
          <a:ln>
            <a:noFill/>
          </a:ln>
        </p:spPr>
      </p:sp>
      <p:sp>
        <p:nvSpPr>
          <p:cNvPr id="488" name="Google Shape;488;p29"/>
          <p:cNvSpPr/>
          <p:nvPr/>
        </p:nvSpPr>
        <p:spPr>
          <a:xfrm flipH="1">
            <a:off x="14917217" y="5876098"/>
            <a:ext cx="4684166" cy="4833567"/>
          </a:xfrm>
          <a:custGeom>
            <a:rect b="b" l="l" r="r" t="t"/>
            <a:pathLst>
              <a:path extrusionOk="0" h="4833567" w="4684166">
                <a:moveTo>
                  <a:pt x="4684166" y="0"/>
                </a:moveTo>
                <a:lnTo>
                  <a:pt x="0" y="0"/>
                </a:lnTo>
                <a:lnTo>
                  <a:pt x="0" y="4833567"/>
                </a:lnTo>
                <a:lnTo>
                  <a:pt x="4684166" y="4833567"/>
                </a:lnTo>
                <a:lnTo>
                  <a:pt x="4684166" y="0"/>
                </a:lnTo>
                <a:close/>
              </a:path>
            </a:pathLst>
          </a:custGeom>
          <a:blipFill rotWithShape="1">
            <a:blip r:embed="rId5">
              <a:alphaModFix/>
            </a:blip>
            <a:stretch>
              <a:fillRect b="0" l="0" r="0" t="0"/>
            </a:stretch>
          </a:blipFill>
          <a:ln>
            <a:noFill/>
          </a:ln>
        </p:spPr>
      </p:sp>
      <p:sp>
        <p:nvSpPr>
          <p:cNvPr id="489" name="Google Shape;489;p29"/>
          <p:cNvSpPr/>
          <p:nvPr/>
        </p:nvSpPr>
        <p:spPr>
          <a:xfrm>
            <a:off x="6017979" y="5453433"/>
            <a:ext cx="5518830" cy="5759690"/>
          </a:xfrm>
          <a:custGeom>
            <a:rect b="b" l="l" r="r" t="t"/>
            <a:pathLst>
              <a:path extrusionOk="0" h="5759690" w="5518830">
                <a:moveTo>
                  <a:pt x="0" y="0"/>
                </a:moveTo>
                <a:lnTo>
                  <a:pt x="5518830" y="0"/>
                </a:lnTo>
                <a:lnTo>
                  <a:pt x="5518830" y="5759690"/>
                </a:lnTo>
                <a:lnTo>
                  <a:pt x="0" y="5759690"/>
                </a:lnTo>
                <a:lnTo>
                  <a:pt x="0" y="0"/>
                </a:lnTo>
                <a:close/>
              </a:path>
            </a:pathLst>
          </a:custGeom>
          <a:blipFill rotWithShape="1">
            <a:blip r:embed="rId6">
              <a:alphaModFix/>
            </a:blip>
            <a:stretch>
              <a:fillRect b="0" l="0" r="0" t="0"/>
            </a:stretch>
          </a:blipFill>
          <a:ln>
            <a:noFill/>
          </a:ln>
        </p:spPr>
      </p:sp>
      <p:sp>
        <p:nvSpPr>
          <p:cNvPr id="490" name="Google Shape;490;p29"/>
          <p:cNvSpPr/>
          <p:nvPr/>
        </p:nvSpPr>
        <p:spPr>
          <a:xfrm flipH="1">
            <a:off x="3764466" y="7307542"/>
            <a:ext cx="3975215" cy="4564444"/>
          </a:xfrm>
          <a:custGeom>
            <a:rect b="b" l="l" r="r" t="t"/>
            <a:pathLst>
              <a:path extrusionOk="0" h="4564444" w="3975215">
                <a:moveTo>
                  <a:pt x="3975216" y="0"/>
                </a:moveTo>
                <a:lnTo>
                  <a:pt x="0" y="0"/>
                </a:lnTo>
                <a:lnTo>
                  <a:pt x="0" y="4564444"/>
                </a:lnTo>
                <a:lnTo>
                  <a:pt x="3975216" y="4564444"/>
                </a:lnTo>
                <a:lnTo>
                  <a:pt x="3975216" y="0"/>
                </a:lnTo>
                <a:close/>
              </a:path>
            </a:pathLst>
          </a:custGeom>
          <a:blipFill rotWithShape="1">
            <a:blip r:embed="rId7">
              <a:alphaModFix/>
            </a:blip>
            <a:stretch>
              <a:fillRect b="0" l="0" r="0" t="0"/>
            </a:stretch>
          </a:blipFill>
          <a:ln>
            <a:noFill/>
          </a:ln>
        </p:spPr>
      </p:sp>
      <p:sp>
        <p:nvSpPr>
          <p:cNvPr id="491" name="Google Shape;491;p29"/>
          <p:cNvSpPr/>
          <p:nvPr/>
        </p:nvSpPr>
        <p:spPr>
          <a:xfrm flipH="1">
            <a:off x="11536809" y="7307542"/>
            <a:ext cx="3670796" cy="3670796"/>
          </a:xfrm>
          <a:custGeom>
            <a:rect b="b" l="l" r="r" t="t"/>
            <a:pathLst>
              <a:path extrusionOk="0" h="3670796" w="3670796">
                <a:moveTo>
                  <a:pt x="3670796" y="0"/>
                </a:moveTo>
                <a:lnTo>
                  <a:pt x="0" y="0"/>
                </a:lnTo>
                <a:lnTo>
                  <a:pt x="0" y="3670796"/>
                </a:lnTo>
                <a:lnTo>
                  <a:pt x="3670796" y="3670796"/>
                </a:lnTo>
                <a:lnTo>
                  <a:pt x="3670796" y="0"/>
                </a:lnTo>
                <a:close/>
              </a:path>
            </a:pathLst>
          </a:custGeom>
          <a:blipFill rotWithShape="1">
            <a:blip r:embed="rId8">
              <a:alphaModFix/>
            </a:blip>
            <a:stretch>
              <a:fillRect b="0" l="0" r="0" t="0"/>
            </a:stretch>
          </a:blipFill>
          <a:ln>
            <a:noFill/>
          </a:ln>
        </p:spPr>
      </p:sp>
      <p:sp>
        <p:nvSpPr>
          <p:cNvPr id="492" name="Google Shape;492;p29"/>
          <p:cNvSpPr txBox="1"/>
          <p:nvPr/>
        </p:nvSpPr>
        <p:spPr>
          <a:xfrm>
            <a:off x="4457886" y="2303952"/>
            <a:ext cx="101388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FFD966"/>
                </a:solidFill>
                <a:latin typeface="Fredoka"/>
                <a:ea typeface="Fredoka"/>
                <a:cs typeface="Fredoka"/>
                <a:sym typeface="Fredoka"/>
              </a:rPr>
              <a:t>END OF PRESENTATION</a:t>
            </a:r>
            <a:endParaRPr b="1"/>
          </a:p>
        </p:txBody>
      </p:sp>
      <p:sp>
        <p:nvSpPr>
          <p:cNvPr id="493" name="Google Shape;493;p29"/>
          <p:cNvSpPr txBox="1"/>
          <p:nvPr/>
        </p:nvSpPr>
        <p:spPr>
          <a:xfrm>
            <a:off x="6519272" y="3308653"/>
            <a:ext cx="6016158" cy="44196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400" u="none" cap="none" strike="noStrike">
                <a:solidFill>
                  <a:srgbClr val="FFFFFF"/>
                </a:solidFill>
                <a:latin typeface="Lato"/>
                <a:ea typeface="Lato"/>
                <a:cs typeface="Lato"/>
                <a:sym typeface="Lato"/>
              </a:rPr>
              <a:t>Elaborate on what you want to discuss.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497" name="Shape 497"/>
        <p:cNvGrpSpPr/>
        <p:nvPr/>
      </p:nvGrpSpPr>
      <p:grpSpPr>
        <a:xfrm>
          <a:off x="0" y="0"/>
          <a:ext cx="0" cy="0"/>
          <a:chOff x="0" y="0"/>
          <a:chExt cx="0" cy="0"/>
        </a:xfrm>
      </p:grpSpPr>
      <p:sp>
        <p:nvSpPr>
          <p:cNvPr id="498" name="Google Shape;498;p30"/>
          <p:cNvSpPr txBox="1"/>
          <p:nvPr/>
        </p:nvSpPr>
        <p:spPr>
          <a:xfrm>
            <a:off x="1028700" y="1849843"/>
            <a:ext cx="5265000" cy="861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Resource Page</a:t>
            </a:r>
            <a:endParaRPr b="1"/>
          </a:p>
        </p:txBody>
      </p:sp>
      <p:sp>
        <p:nvSpPr>
          <p:cNvPr id="499" name="Google Shape;499;p30"/>
          <p:cNvSpPr txBox="1"/>
          <p:nvPr/>
        </p:nvSpPr>
        <p:spPr>
          <a:xfrm>
            <a:off x="1028700" y="3185237"/>
            <a:ext cx="44223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261F53"/>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261F53"/>
              </a:solidFill>
              <a:latin typeface="Lato"/>
              <a:ea typeface="Lato"/>
              <a:cs typeface="Lato"/>
              <a:sym typeface="Lato"/>
            </a:endParaRPr>
          </a:p>
          <a:p>
            <a:pPr indent="0" lvl="0" marL="0" marR="0" rtl="0" algn="l">
              <a:lnSpc>
                <a:spcPct val="115000"/>
              </a:lnSpc>
              <a:spcBef>
                <a:spcPts val="0"/>
              </a:spcBef>
              <a:spcAft>
                <a:spcPts val="0"/>
              </a:spcAft>
              <a:buNone/>
            </a:pPr>
            <a:r>
              <a:rPr b="1" i="0" lang="en-US" sz="2100" u="none" cap="none" strike="noStrike">
                <a:solidFill>
                  <a:srgbClr val="261F53"/>
                </a:solidFill>
                <a:latin typeface="Lato"/>
                <a:ea typeface="Lato"/>
                <a:cs typeface="Lato"/>
                <a:sym typeface="Lato"/>
              </a:rPr>
              <a:t>Titles: Fredoka One Bold</a:t>
            </a:r>
            <a:endParaRPr/>
          </a:p>
          <a:p>
            <a:pPr indent="0" lvl="0" marL="0" marR="0" rtl="0" algn="l">
              <a:lnSpc>
                <a:spcPct val="115000"/>
              </a:lnSpc>
              <a:spcBef>
                <a:spcPts val="0"/>
              </a:spcBef>
              <a:spcAft>
                <a:spcPts val="0"/>
              </a:spcAft>
              <a:buNone/>
            </a:pPr>
            <a:r>
              <a:rPr b="1" i="0" lang="en-US" sz="2100" u="none" cap="none" strike="noStrike">
                <a:solidFill>
                  <a:srgbClr val="261F53"/>
                </a:solidFill>
                <a:latin typeface="Lato"/>
                <a:ea typeface="Lato"/>
                <a:cs typeface="Lato"/>
                <a:sym typeface="Lato"/>
              </a:rPr>
              <a:t>Headers: Lato Bold</a:t>
            </a:r>
            <a:endParaRPr/>
          </a:p>
          <a:p>
            <a:pPr indent="0" lvl="0" marL="0" marR="0" rtl="0" algn="l">
              <a:lnSpc>
                <a:spcPct val="115000"/>
              </a:lnSpc>
              <a:spcBef>
                <a:spcPts val="0"/>
              </a:spcBef>
              <a:spcAft>
                <a:spcPts val="0"/>
              </a:spcAft>
              <a:buNone/>
            </a:pPr>
            <a:r>
              <a:rPr b="1" i="0" lang="en-US" sz="2100" u="none" cap="none" strike="noStrike">
                <a:solidFill>
                  <a:srgbClr val="261F53"/>
                </a:solidFill>
                <a:latin typeface="Lato"/>
                <a:ea typeface="Lato"/>
                <a:cs typeface="Lato"/>
                <a:sym typeface="Lato"/>
              </a:rPr>
              <a:t>Body Copy: Lato Regular</a:t>
            </a:r>
            <a:endParaRPr/>
          </a:p>
          <a:p>
            <a:pPr indent="0" lvl="0" marL="0" marR="0" rtl="0" algn="l">
              <a:lnSpc>
                <a:spcPct val="115000"/>
              </a:lnSpc>
              <a:spcBef>
                <a:spcPts val="0"/>
              </a:spcBef>
              <a:spcAft>
                <a:spcPts val="0"/>
              </a:spcAft>
              <a:buNone/>
            </a:pPr>
            <a:r>
              <a:t/>
            </a:r>
            <a:endParaRPr b="1" i="0" sz="2100" u="none" cap="none" strike="noStrike">
              <a:solidFill>
                <a:srgbClr val="261F53"/>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261F53"/>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Don't forget to delete this page before presenting. </a:t>
            </a:r>
            <a:endParaRPr/>
          </a:p>
        </p:txBody>
      </p:sp>
      <p:sp>
        <p:nvSpPr>
          <p:cNvPr id="500" name="Google Shape;500;p30"/>
          <p:cNvSpPr/>
          <p:nvPr/>
        </p:nvSpPr>
        <p:spPr>
          <a:xfrm>
            <a:off x="7384052" y="1316611"/>
            <a:ext cx="2220575" cy="2384510"/>
          </a:xfrm>
          <a:custGeom>
            <a:rect b="b" l="l" r="r" t="t"/>
            <a:pathLst>
              <a:path extrusionOk="0" h="2384510" w="2220575">
                <a:moveTo>
                  <a:pt x="0" y="0"/>
                </a:moveTo>
                <a:lnTo>
                  <a:pt x="2220575" y="0"/>
                </a:lnTo>
                <a:lnTo>
                  <a:pt x="2220575" y="2384510"/>
                </a:lnTo>
                <a:lnTo>
                  <a:pt x="0" y="2384510"/>
                </a:lnTo>
                <a:lnTo>
                  <a:pt x="0" y="0"/>
                </a:lnTo>
                <a:close/>
              </a:path>
            </a:pathLst>
          </a:custGeom>
          <a:blipFill rotWithShape="1">
            <a:blip r:embed="rId3">
              <a:alphaModFix/>
            </a:blip>
            <a:stretch>
              <a:fillRect b="0" l="0" r="0" t="0"/>
            </a:stretch>
          </a:blipFill>
          <a:ln>
            <a:noFill/>
          </a:ln>
        </p:spPr>
      </p:sp>
      <p:sp>
        <p:nvSpPr>
          <p:cNvPr id="501" name="Google Shape;501;p30"/>
          <p:cNvSpPr/>
          <p:nvPr/>
        </p:nvSpPr>
        <p:spPr>
          <a:xfrm>
            <a:off x="10007702" y="1450718"/>
            <a:ext cx="1773234" cy="1782144"/>
          </a:xfrm>
          <a:custGeom>
            <a:rect b="b" l="l" r="r" t="t"/>
            <a:pathLst>
              <a:path extrusionOk="0" h="1782144" w="1773234">
                <a:moveTo>
                  <a:pt x="0" y="0"/>
                </a:moveTo>
                <a:lnTo>
                  <a:pt x="1773233" y="0"/>
                </a:lnTo>
                <a:lnTo>
                  <a:pt x="1773233" y="1782144"/>
                </a:lnTo>
                <a:lnTo>
                  <a:pt x="0" y="1782144"/>
                </a:lnTo>
                <a:lnTo>
                  <a:pt x="0" y="0"/>
                </a:lnTo>
                <a:close/>
              </a:path>
            </a:pathLst>
          </a:custGeom>
          <a:blipFill rotWithShape="1">
            <a:blip r:embed="rId4">
              <a:alphaModFix/>
            </a:blip>
            <a:stretch>
              <a:fillRect b="0" l="0" r="0" t="0"/>
            </a:stretch>
          </a:blipFill>
          <a:ln>
            <a:noFill/>
          </a:ln>
        </p:spPr>
      </p:sp>
      <p:sp>
        <p:nvSpPr>
          <p:cNvPr id="502" name="Google Shape;502;p30"/>
          <p:cNvSpPr/>
          <p:nvPr/>
        </p:nvSpPr>
        <p:spPr>
          <a:xfrm>
            <a:off x="12180985" y="1450718"/>
            <a:ext cx="1702339" cy="1907382"/>
          </a:xfrm>
          <a:custGeom>
            <a:rect b="b" l="l" r="r" t="t"/>
            <a:pathLst>
              <a:path extrusionOk="0" h="1907382" w="1702339">
                <a:moveTo>
                  <a:pt x="0" y="0"/>
                </a:moveTo>
                <a:lnTo>
                  <a:pt x="1702339" y="0"/>
                </a:lnTo>
                <a:lnTo>
                  <a:pt x="1702339" y="1907382"/>
                </a:lnTo>
                <a:lnTo>
                  <a:pt x="0" y="1907382"/>
                </a:lnTo>
                <a:lnTo>
                  <a:pt x="0" y="0"/>
                </a:lnTo>
                <a:close/>
              </a:path>
            </a:pathLst>
          </a:custGeom>
          <a:blipFill rotWithShape="1">
            <a:blip r:embed="rId5">
              <a:alphaModFix/>
            </a:blip>
            <a:stretch>
              <a:fillRect b="0" l="0" r="0" t="0"/>
            </a:stretch>
          </a:blipFill>
          <a:ln>
            <a:noFill/>
          </a:ln>
        </p:spPr>
      </p:sp>
      <p:sp>
        <p:nvSpPr>
          <p:cNvPr id="503" name="Google Shape;503;p30"/>
          <p:cNvSpPr/>
          <p:nvPr/>
        </p:nvSpPr>
        <p:spPr>
          <a:xfrm>
            <a:off x="14579286" y="1271951"/>
            <a:ext cx="2334964" cy="2264915"/>
          </a:xfrm>
          <a:custGeom>
            <a:rect b="b" l="l" r="r" t="t"/>
            <a:pathLst>
              <a:path extrusionOk="0" h="2264915" w="2334964">
                <a:moveTo>
                  <a:pt x="0" y="0"/>
                </a:moveTo>
                <a:lnTo>
                  <a:pt x="2334964" y="0"/>
                </a:lnTo>
                <a:lnTo>
                  <a:pt x="2334964" y="2264915"/>
                </a:lnTo>
                <a:lnTo>
                  <a:pt x="0" y="2264915"/>
                </a:lnTo>
                <a:lnTo>
                  <a:pt x="0" y="0"/>
                </a:lnTo>
                <a:close/>
              </a:path>
            </a:pathLst>
          </a:custGeom>
          <a:blipFill rotWithShape="1">
            <a:blip r:embed="rId6">
              <a:alphaModFix/>
            </a:blip>
            <a:stretch>
              <a:fillRect b="0" l="0" r="0" t="0"/>
            </a:stretch>
          </a:blipFill>
          <a:ln>
            <a:noFill/>
          </a:ln>
        </p:spPr>
      </p:sp>
      <p:sp>
        <p:nvSpPr>
          <p:cNvPr id="504" name="Google Shape;504;p30"/>
          <p:cNvSpPr/>
          <p:nvPr/>
        </p:nvSpPr>
        <p:spPr>
          <a:xfrm>
            <a:off x="6620921" y="3996438"/>
            <a:ext cx="1526263" cy="1574943"/>
          </a:xfrm>
          <a:custGeom>
            <a:rect b="b" l="l" r="r" t="t"/>
            <a:pathLst>
              <a:path extrusionOk="0" h="1574943" w="1526263">
                <a:moveTo>
                  <a:pt x="0" y="0"/>
                </a:moveTo>
                <a:lnTo>
                  <a:pt x="1526263" y="0"/>
                </a:lnTo>
                <a:lnTo>
                  <a:pt x="1526263" y="1574943"/>
                </a:lnTo>
                <a:lnTo>
                  <a:pt x="0" y="1574943"/>
                </a:lnTo>
                <a:lnTo>
                  <a:pt x="0" y="0"/>
                </a:lnTo>
                <a:close/>
              </a:path>
            </a:pathLst>
          </a:custGeom>
          <a:blipFill rotWithShape="1">
            <a:blip r:embed="rId7">
              <a:alphaModFix/>
            </a:blip>
            <a:stretch>
              <a:fillRect b="0" l="0" r="0" t="0"/>
            </a:stretch>
          </a:blipFill>
          <a:ln>
            <a:noFill/>
          </a:ln>
        </p:spPr>
      </p:sp>
      <p:sp>
        <p:nvSpPr>
          <p:cNvPr id="505" name="Google Shape;505;p30"/>
          <p:cNvSpPr/>
          <p:nvPr/>
        </p:nvSpPr>
        <p:spPr>
          <a:xfrm>
            <a:off x="15921349" y="4114934"/>
            <a:ext cx="1337951" cy="1337951"/>
          </a:xfrm>
          <a:custGeom>
            <a:rect b="b" l="l" r="r" t="t"/>
            <a:pathLst>
              <a:path extrusionOk="0" h="1337951" w="1337951">
                <a:moveTo>
                  <a:pt x="0" y="0"/>
                </a:moveTo>
                <a:lnTo>
                  <a:pt x="1337951" y="0"/>
                </a:lnTo>
                <a:lnTo>
                  <a:pt x="1337951" y="1337951"/>
                </a:lnTo>
                <a:lnTo>
                  <a:pt x="0" y="1337951"/>
                </a:lnTo>
                <a:lnTo>
                  <a:pt x="0" y="0"/>
                </a:lnTo>
                <a:close/>
              </a:path>
            </a:pathLst>
          </a:custGeom>
          <a:blipFill rotWithShape="1">
            <a:blip r:embed="rId8">
              <a:alphaModFix/>
            </a:blip>
            <a:stretch>
              <a:fillRect b="0" l="0" r="0" t="0"/>
            </a:stretch>
          </a:blipFill>
          <a:ln>
            <a:noFill/>
          </a:ln>
        </p:spPr>
      </p:sp>
      <p:sp>
        <p:nvSpPr>
          <p:cNvPr id="506" name="Google Shape;506;p30"/>
          <p:cNvSpPr/>
          <p:nvPr/>
        </p:nvSpPr>
        <p:spPr>
          <a:xfrm>
            <a:off x="10161520" y="6721728"/>
            <a:ext cx="1653185" cy="1446537"/>
          </a:xfrm>
          <a:custGeom>
            <a:rect b="b" l="l" r="r" t="t"/>
            <a:pathLst>
              <a:path extrusionOk="0" h="1446537" w="1653185">
                <a:moveTo>
                  <a:pt x="0" y="0"/>
                </a:moveTo>
                <a:lnTo>
                  <a:pt x="1653185" y="0"/>
                </a:lnTo>
                <a:lnTo>
                  <a:pt x="1653185" y="1446537"/>
                </a:lnTo>
                <a:lnTo>
                  <a:pt x="0" y="1446537"/>
                </a:lnTo>
                <a:lnTo>
                  <a:pt x="0" y="0"/>
                </a:lnTo>
                <a:close/>
              </a:path>
            </a:pathLst>
          </a:custGeom>
          <a:blipFill rotWithShape="1">
            <a:blip r:embed="rId9">
              <a:alphaModFix/>
            </a:blip>
            <a:stretch>
              <a:fillRect b="0" l="0" r="0" t="0"/>
            </a:stretch>
          </a:blipFill>
          <a:ln>
            <a:noFill/>
          </a:ln>
        </p:spPr>
      </p:sp>
      <p:sp>
        <p:nvSpPr>
          <p:cNvPr id="507" name="Google Shape;507;p30"/>
          <p:cNvSpPr/>
          <p:nvPr/>
        </p:nvSpPr>
        <p:spPr>
          <a:xfrm>
            <a:off x="14038660" y="4025855"/>
            <a:ext cx="1452707" cy="1516108"/>
          </a:xfrm>
          <a:custGeom>
            <a:rect b="b" l="l" r="r" t="t"/>
            <a:pathLst>
              <a:path extrusionOk="0" h="1516108" w="1452707">
                <a:moveTo>
                  <a:pt x="0" y="0"/>
                </a:moveTo>
                <a:lnTo>
                  <a:pt x="1452707" y="0"/>
                </a:lnTo>
                <a:lnTo>
                  <a:pt x="1452707" y="1516108"/>
                </a:lnTo>
                <a:lnTo>
                  <a:pt x="0" y="1516108"/>
                </a:lnTo>
                <a:lnTo>
                  <a:pt x="0" y="0"/>
                </a:lnTo>
                <a:close/>
              </a:path>
            </a:pathLst>
          </a:custGeom>
          <a:blipFill rotWithShape="1">
            <a:blip r:embed="rId10">
              <a:alphaModFix/>
            </a:blip>
            <a:stretch>
              <a:fillRect b="0" l="0" r="0" t="0"/>
            </a:stretch>
          </a:blipFill>
          <a:ln>
            <a:noFill/>
          </a:ln>
        </p:spPr>
      </p:sp>
      <p:sp>
        <p:nvSpPr>
          <p:cNvPr id="508" name="Google Shape;508;p30"/>
          <p:cNvSpPr/>
          <p:nvPr/>
        </p:nvSpPr>
        <p:spPr>
          <a:xfrm>
            <a:off x="12288104" y="4025751"/>
            <a:ext cx="1320574" cy="1516316"/>
          </a:xfrm>
          <a:custGeom>
            <a:rect b="b" l="l" r="r" t="t"/>
            <a:pathLst>
              <a:path extrusionOk="0" h="1516316" w="1320574">
                <a:moveTo>
                  <a:pt x="0" y="0"/>
                </a:moveTo>
                <a:lnTo>
                  <a:pt x="1320574" y="0"/>
                </a:lnTo>
                <a:lnTo>
                  <a:pt x="1320574" y="1516316"/>
                </a:lnTo>
                <a:lnTo>
                  <a:pt x="0" y="1516316"/>
                </a:lnTo>
                <a:lnTo>
                  <a:pt x="0" y="0"/>
                </a:lnTo>
                <a:close/>
              </a:path>
            </a:pathLst>
          </a:custGeom>
          <a:blipFill rotWithShape="1">
            <a:blip r:embed="rId11">
              <a:alphaModFix/>
            </a:blip>
            <a:stretch>
              <a:fillRect b="0" l="0" r="0" t="0"/>
            </a:stretch>
          </a:blipFill>
          <a:ln>
            <a:noFill/>
          </a:ln>
        </p:spPr>
      </p:sp>
      <p:sp>
        <p:nvSpPr>
          <p:cNvPr id="509" name="Google Shape;509;p30"/>
          <p:cNvSpPr/>
          <p:nvPr/>
        </p:nvSpPr>
        <p:spPr>
          <a:xfrm>
            <a:off x="10399698" y="4018515"/>
            <a:ext cx="1458424" cy="1530789"/>
          </a:xfrm>
          <a:custGeom>
            <a:rect b="b" l="l" r="r" t="t"/>
            <a:pathLst>
              <a:path extrusionOk="0" h="1530789" w="1458424">
                <a:moveTo>
                  <a:pt x="0" y="0"/>
                </a:moveTo>
                <a:lnTo>
                  <a:pt x="1458424" y="0"/>
                </a:lnTo>
                <a:lnTo>
                  <a:pt x="1458424" y="1530788"/>
                </a:lnTo>
                <a:lnTo>
                  <a:pt x="0" y="1530788"/>
                </a:lnTo>
                <a:lnTo>
                  <a:pt x="0" y="0"/>
                </a:lnTo>
                <a:close/>
              </a:path>
            </a:pathLst>
          </a:custGeom>
          <a:blipFill rotWithShape="1">
            <a:blip r:embed="rId12">
              <a:alphaModFix/>
            </a:blip>
            <a:stretch>
              <a:fillRect b="0" l="0" r="0" t="0"/>
            </a:stretch>
          </a:blipFill>
          <a:ln>
            <a:noFill/>
          </a:ln>
        </p:spPr>
      </p:sp>
      <p:sp>
        <p:nvSpPr>
          <p:cNvPr id="510" name="Google Shape;510;p30"/>
          <p:cNvSpPr/>
          <p:nvPr/>
        </p:nvSpPr>
        <p:spPr>
          <a:xfrm>
            <a:off x="8577165" y="4062720"/>
            <a:ext cx="1392551" cy="1442379"/>
          </a:xfrm>
          <a:custGeom>
            <a:rect b="b" l="l" r="r" t="t"/>
            <a:pathLst>
              <a:path extrusionOk="0" h="1442379" w="1392551">
                <a:moveTo>
                  <a:pt x="0" y="0"/>
                </a:moveTo>
                <a:lnTo>
                  <a:pt x="1392552" y="0"/>
                </a:lnTo>
                <a:lnTo>
                  <a:pt x="1392552" y="1442378"/>
                </a:lnTo>
                <a:lnTo>
                  <a:pt x="0" y="1442378"/>
                </a:lnTo>
                <a:lnTo>
                  <a:pt x="0" y="0"/>
                </a:lnTo>
                <a:close/>
              </a:path>
            </a:pathLst>
          </a:custGeom>
          <a:blipFill rotWithShape="1">
            <a:blip r:embed="rId13">
              <a:alphaModFix/>
            </a:blip>
            <a:stretch>
              <a:fillRect b="0" l="0" r="0" t="0"/>
            </a:stretch>
          </a:blipFill>
          <a:ln>
            <a:noFill/>
          </a:ln>
        </p:spPr>
      </p:sp>
      <p:sp>
        <p:nvSpPr>
          <p:cNvPr id="511" name="Google Shape;511;p30"/>
          <p:cNvSpPr/>
          <p:nvPr/>
        </p:nvSpPr>
        <p:spPr>
          <a:xfrm>
            <a:off x="12663823" y="6371481"/>
            <a:ext cx="3926502" cy="2249694"/>
          </a:xfrm>
          <a:custGeom>
            <a:rect b="b" l="l" r="r" t="t"/>
            <a:pathLst>
              <a:path extrusionOk="0" h="2249694" w="3926502">
                <a:moveTo>
                  <a:pt x="0" y="0"/>
                </a:moveTo>
                <a:lnTo>
                  <a:pt x="3926501" y="0"/>
                </a:lnTo>
                <a:lnTo>
                  <a:pt x="3926501" y="2249694"/>
                </a:lnTo>
                <a:lnTo>
                  <a:pt x="0" y="2249694"/>
                </a:lnTo>
                <a:lnTo>
                  <a:pt x="0" y="0"/>
                </a:lnTo>
                <a:close/>
              </a:path>
            </a:pathLst>
          </a:custGeom>
          <a:blipFill rotWithShape="1">
            <a:blip r:embed="rId14">
              <a:alphaModFix/>
            </a:blip>
            <a:stretch>
              <a:fillRect b="0" l="0" r="0" t="0"/>
            </a:stretch>
          </a:blipFill>
          <a:ln>
            <a:noFill/>
          </a:ln>
        </p:spPr>
      </p:sp>
      <p:sp>
        <p:nvSpPr>
          <p:cNvPr id="512" name="Google Shape;512;p30"/>
          <p:cNvSpPr/>
          <p:nvPr/>
        </p:nvSpPr>
        <p:spPr>
          <a:xfrm rot="-5400000">
            <a:off x="8048642" y="7319156"/>
            <a:ext cx="1150835" cy="1777352"/>
          </a:xfrm>
          <a:custGeom>
            <a:rect b="b" l="l" r="r" t="t"/>
            <a:pathLst>
              <a:path extrusionOk="0" h="1777352" w="1150835">
                <a:moveTo>
                  <a:pt x="0" y="0"/>
                </a:moveTo>
                <a:lnTo>
                  <a:pt x="1150835" y="0"/>
                </a:lnTo>
                <a:lnTo>
                  <a:pt x="1150835" y="1777351"/>
                </a:lnTo>
                <a:lnTo>
                  <a:pt x="0" y="1777351"/>
                </a:lnTo>
                <a:lnTo>
                  <a:pt x="0" y="0"/>
                </a:lnTo>
                <a:close/>
              </a:path>
            </a:pathLst>
          </a:custGeom>
          <a:blipFill rotWithShape="1">
            <a:blip r:embed="rId15">
              <a:alphaModFix/>
            </a:blip>
            <a:stretch>
              <a:fillRect b="0" l="0" r="0" t="0"/>
            </a:stretch>
          </a:blipFill>
          <a:ln>
            <a:noFill/>
          </a:ln>
        </p:spPr>
      </p:sp>
      <p:grpSp>
        <p:nvGrpSpPr>
          <p:cNvPr id="513" name="Google Shape;513;p30"/>
          <p:cNvGrpSpPr/>
          <p:nvPr/>
        </p:nvGrpSpPr>
        <p:grpSpPr>
          <a:xfrm>
            <a:off x="7721635" y="6238131"/>
            <a:ext cx="1791100" cy="967194"/>
            <a:chOff x="0" y="0"/>
            <a:chExt cx="2388134" cy="1289592"/>
          </a:xfrm>
        </p:grpSpPr>
        <p:sp>
          <p:nvSpPr>
            <p:cNvPr id="514" name="Google Shape;514;p30"/>
            <p:cNvSpPr/>
            <p:nvPr/>
          </p:nvSpPr>
          <p:spPr>
            <a:xfrm>
              <a:off x="0" y="0"/>
              <a:ext cx="2388134" cy="1289592"/>
            </a:xfrm>
            <a:custGeom>
              <a:rect b="b" l="l" r="r" t="t"/>
              <a:pathLst>
                <a:path extrusionOk="0" h="1289592" w="2388134">
                  <a:moveTo>
                    <a:pt x="0" y="0"/>
                  </a:moveTo>
                  <a:lnTo>
                    <a:pt x="2388134" y="0"/>
                  </a:lnTo>
                  <a:lnTo>
                    <a:pt x="2388134" y="1289592"/>
                  </a:lnTo>
                  <a:lnTo>
                    <a:pt x="0" y="1289592"/>
                  </a:lnTo>
                  <a:lnTo>
                    <a:pt x="0" y="0"/>
                  </a:lnTo>
                  <a:close/>
                </a:path>
              </a:pathLst>
            </a:custGeom>
            <a:blipFill rotWithShape="1">
              <a:blip r:embed="rId16">
                <a:alphaModFix/>
              </a:blip>
              <a:stretch>
                <a:fillRect b="0" l="0" r="0" t="0"/>
              </a:stretch>
            </a:blipFill>
            <a:ln>
              <a:noFill/>
            </a:ln>
          </p:spPr>
        </p:sp>
        <p:sp>
          <p:nvSpPr>
            <p:cNvPr id="515" name="Google Shape;515;p30"/>
            <p:cNvSpPr/>
            <p:nvPr/>
          </p:nvSpPr>
          <p:spPr>
            <a:xfrm>
              <a:off x="111435" y="60175"/>
              <a:ext cx="2165264" cy="1169243"/>
            </a:xfrm>
            <a:custGeom>
              <a:rect b="b" l="l" r="r" t="t"/>
              <a:pathLst>
                <a:path extrusionOk="0" h="1169243" w="2165264">
                  <a:moveTo>
                    <a:pt x="0" y="0"/>
                  </a:moveTo>
                  <a:lnTo>
                    <a:pt x="2165264" y="0"/>
                  </a:lnTo>
                  <a:lnTo>
                    <a:pt x="2165264" y="1169243"/>
                  </a:lnTo>
                  <a:lnTo>
                    <a:pt x="0" y="1169243"/>
                  </a:lnTo>
                  <a:lnTo>
                    <a:pt x="0" y="0"/>
                  </a:lnTo>
                  <a:close/>
                </a:path>
              </a:pathLst>
            </a:custGeom>
            <a:blipFill rotWithShape="1">
              <a:blip r:embed="rId17">
                <a:alphaModFix/>
              </a:blip>
              <a:stretch>
                <a:fillRect b="0" l="0" r="0" t="0"/>
              </a:stretch>
            </a:blipFill>
            <a:ln>
              <a:noFill/>
            </a:ln>
          </p:spPr>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81337"/>
            </a:gs>
            <a:gs pos="100000">
              <a:srgbClr val="3643A0"/>
            </a:gs>
          </a:gsLst>
          <a:lin ang="5400000" scaled="0"/>
        </a:gradFill>
      </p:bgPr>
    </p:bg>
    <p:spTree>
      <p:nvGrpSpPr>
        <p:cNvPr id="519" name="Shape 519"/>
        <p:cNvGrpSpPr/>
        <p:nvPr/>
      </p:nvGrpSpPr>
      <p:grpSpPr>
        <a:xfrm>
          <a:off x="0" y="0"/>
          <a:ext cx="0" cy="0"/>
          <a:chOff x="0" y="0"/>
          <a:chExt cx="0" cy="0"/>
        </a:xfrm>
      </p:grpSpPr>
      <p:sp>
        <p:nvSpPr>
          <p:cNvPr id="520" name="Google Shape;520;p31"/>
          <p:cNvSpPr/>
          <p:nvPr/>
        </p:nvSpPr>
        <p:spPr>
          <a:xfrm>
            <a:off x="8620945" y="708678"/>
            <a:ext cx="8450352" cy="8869644"/>
          </a:xfrm>
          <a:custGeom>
            <a:rect b="b" l="l" r="r" t="t"/>
            <a:pathLst>
              <a:path extrusionOk="0" h="8869644" w="8450352">
                <a:moveTo>
                  <a:pt x="0" y="0"/>
                </a:moveTo>
                <a:lnTo>
                  <a:pt x="8450352" y="0"/>
                </a:lnTo>
                <a:lnTo>
                  <a:pt x="8450352" y="8869644"/>
                </a:lnTo>
                <a:lnTo>
                  <a:pt x="0" y="8869644"/>
                </a:lnTo>
                <a:lnTo>
                  <a:pt x="0" y="0"/>
                </a:lnTo>
                <a:close/>
              </a:path>
            </a:pathLst>
          </a:custGeom>
          <a:blipFill rotWithShape="1">
            <a:blip r:embed="rId3">
              <a:alphaModFix/>
            </a:blip>
            <a:stretch>
              <a:fillRect b="0" l="0" r="0" t="0"/>
            </a:stretch>
          </a:blipFill>
          <a:ln>
            <a:noFill/>
          </a:ln>
        </p:spPr>
      </p:sp>
      <p:sp>
        <p:nvSpPr>
          <p:cNvPr id="521" name="Google Shape;521;p31"/>
          <p:cNvSpPr txBox="1"/>
          <p:nvPr/>
        </p:nvSpPr>
        <p:spPr>
          <a:xfrm>
            <a:off x="1640333" y="5457494"/>
            <a:ext cx="5430916" cy="25946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Lato"/>
                <a:ea typeface="Lato"/>
                <a:cs typeface="Lato"/>
                <a:sym typeface="Lato"/>
              </a:rPr>
              <a:t>This presentation template is free for everyone to use thanks to the following:</a:t>
            </a:r>
            <a:endParaRPr/>
          </a:p>
          <a:p>
            <a:pPr indent="0" lvl="0" marL="0" marR="0" rtl="0" algn="l">
              <a:lnSpc>
                <a:spcPct val="140000"/>
              </a:lnSpc>
              <a:spcBef>
                <a:spcPts val="0"/>
              </a:spcBef>
              <a:spcAft>
                <a:spcPts val="0"/>
              </a:spcAft>
              <a:buNone/>
            </a:pPr>
            <a:r>
              <a:t/>
            </a:r>
            <a:endParaRPr b="0" i="0" sz="2100" u="none" cap="none" strike="noStrike">
              <a:solidFill>
                <a:srgbClr val="FFFFFF"/>
              </a:solidFill>
              <a:latin typeface="Lato"/>
              <a:ea typeface="Lato"/>
              <a:cs typeface="Lato"/>
              <a:sym typeface="Lato"/>
            </a:endParaRPr>
          </a:p>
          <a:p>
            <a:pPr indent="0" lvl="0" marL="0" marR="0" rtl="0" algn="l">
              <a:lnSpc>
                <a:spcPct val="140000"/>
              </a:lnSpc>
              <a:spcBef>
                <a:spcPts val="0"/>
              </a:spcBef>
              <a:spcAft>
                <a:spcPts val="0"/>
              </a:spcAft>
              <a:buNone/>
            </a:pPr>
            <a:r>
              <a:rPr b="0" i="0" lang="en-US" sz="2100" u="none" cap="none" strike="noStrike">
                <a:solidFill>
                  <a:srgbClr val="FFFFFF"/>
                </a:solidFill>
                <a:latin typeface="Lato"/>
                <a:ea typeface="Lato"/>
                <a:cs typeface="Lato"/>
                <a:sym typeface="Lato"/>
              </a:rPr>
              <a:t>SlidesCarnival for the presentation template</a:t>
            </a:r>
            <a:endParaRPr/>
          </a:p>
          <a:p>
            <a:pPr indent="0" lvl="0" marL="0" marR="0" rtl="0" algn="l">
              <a:lnSpc>
                <a:spcPct val="140000"/>
              </a:lnSpc>
              <a:spcBef>
                <a:spcPts val="0"/>
              </a:spcBef>
              <a:spcAft>
                <a:spcPts val="0"/>
              </a:spcAft>
              <a:buNone/>
            </a:pPr>
            <a:r>
              <a:rPr b="0" i="0" lang="en-US" sz="2100" u="none" cap="none" strike="noStrike">
                <a:solidFill>
                  <a:srgbClr val="FFFFFF"/>
                </a:solidFill>
                <a:latin typeface="Lato"/>
                <a:ea typeface="Lato"/>
                <a:cs typeface="Lato"/>
                <a:sym typeface="Lato"/>
              </a:rPr>
              <a:t>Pexels and Pixabay for the photos</a:t>
            </a:r>
            <a:endParaRPr/>
          </a:p>
          <a:p>
            <a:pPr indent="0" lvl="0" marL="0" marR="0" rtl="0" algn="l">
              <a:lnSpc>
                <a:spcPct val="140000"/>
              </a:lnSpc>
              <a:spcBef>
                <a:spcPts val="0"/>
              </a:spcBef>
              <a:spcAft>
                <a:spcPts val="0"/>
              </a:spcAft>
              <a:buNone/>
            </a:pPr>
            <a:r>
              <a:t/>
            </a:r>
            <a:endParaRPr b="0" i="0" sz="2100" u="none" cap="none" strike="noStrike">
              <a:solidFill>
                <a:srgbClr val="FFFFFF"/>
              </a:solidFill>
              <a:latin typeface="Lato"/>
              <a:ea typeface="Lato"/>
              <a:cs typeface="Lato"/>
              <a:sym typeface="Lato"/>
            </a:endParaRPr>
          </a:p>
          <a:p>
            <a:pPr indent="0" lvl="0" marL="0" marR="0" rtl="0" algn="l">
              <a:lnSpc>
                <a:spcPct val="140000"/>
              </a:lnSpc>
              <a:spcBef>
                <a:spcPts val="0"/>
              </a:spcBef>
              <a:spcAft>
                <a:spcPts val="0"/>
              </a:spcAft>
              <a:buNone/>
            </a:pPr>
            <a:r>
              <a:rPr b="0" i="0" lang="en-US" sz="2100" u="none" cap="none" strike="noStrike">
                <a:solidFill>
                  <a:srgbClr val="FFFFFF"/>
                </a:solidFill>
                <a:latin typeface="Lato"/>
                <a:ea typeface="Lato"/>
                <a:cs typeface="Lato"/>
                <a:sym typeface="Lato"/>
              </a:rPr>
              <a:t>Happy Designing!</a:t>
            </a:r>
            <a:endParaRPr/>
          </a:p>
        </p:txBody>
      </p:sp>
      <p:sp>
        <p:nvSpPr>
          <p:cNvPr id="522" name="Google Shape;522;p31"/>
          <p:cNvSpPr/>
          <p:nvPr/>
        </p:nvSpPr>
        <p:spPr>
          <a:xfrm>
            <a:off x="1640333" y="3783858"/>
            <a:ext cx="4027543" cy="1006886"/>
          </a:xfrm>
          <a:custGeom>
            <a:rect b="b" l="l" r="r" t="t"/>
            <a:pathLst>
              <a:path extrusionOk="0" h="1006886" w="4027543">
                <a:moveTo>
                  <a:pt x="0" y="0"/>
                </a:moveTo>
                <a:lnTo>
                  <a:pt x="4027543" y="0"/>
                </a:lnTo>
                <a:lnTo>
                  <a:pt x="4027543" y="1006886"/>
                </a:lnTo>
                <a:lnTo>
                  <a:pt x="0" y="1006886"/>
                </a:lnTo>
                <a:lnTo>
                  <a:pt x="0" y="0"/>
                </a:lnTo>
                <a:close/>
              </a:path>
            </a:pathLst>
          </a:custGeom>
          <a:blipFill rotWithShape="1">
            <a:blip r:embed="rId4">
              <a:alphaModFix/>
            </a:blip>
            <a:stretch>
              <a:fillRect b="0" l="0" r="0" t="0"/>
            </a:stretch>
          </a:blipFill>
          <a:ln>
            <a:noFill/>
          </a:ln>
        </p:spPr>
      </p:sp>
      <p:sp>
        <p:nvSpPr>
          <p:cNvPr id="523" name="Google Shape;523;p31"/>
          <p:cNvSpPr txBox="1"/>
          <p:nvPr/>
        </p:nvSpPr>
        <p:spPr>
          <a:xfrm>
            <a:off x="1640333" y="2025346"/>
            <a:ext cx="6809700" cy="1108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7200" u="none" cap="none" strike="noStrike">
                <a:solidFill>
                  <a:srgbClr val="FFD966"/>
                </a:solidFill>
                <a:latin typeface="Fredoka"/>
                <a:ea typeface="Fredoka"/>
                <a:cs typeface="Fredoka"/>
                <a:sym typeface="Fredoka"/>
              </a:rPr>
              <a:t>Credits</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105" name="Shape 105"/>
        <p:cNvGrpSpPr/>
        <p:nvPr/>
      </p:nvGrpSpPr>
      <p:grpSpPr>
        <a:xfrm>
          <a:off x="0" y="0"/>
          <a:ext cx="0" cy="0"/>
          <a:chOff x="0" y="0"/>
          <a:chExt cx="0" cy="0"/>
        </a:xfrm>
      </p:grpSpPr>
      <p:sp>
        <p:nvSpPr>
          <p:cNvPr id="106" name="Google Shape;106;p15"/>
          <p:cNvSpPr txBox="1"/>
          <p:nvPr/>
        </p:nvSpPr>
        <p:spPr>
          <a:xfrm>
            <a:off x="7583100" y="3964902"/>
            <a:ext cx="3961200" cy="378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61F53"/>
                </a:solidFill>
                <a:latin typeface="Lato"/>
                <a:ea typeface="Lato"/>
                <a:cs typeface="Lato"/>
                <a:sym typeface="Lato"/>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261F53"/>
              </a:solidFill>
              <a:latin typeface="Lato"/>
              <a:ea typeface="Lato"/>
              <a:cs typeface="Lato"/>
              <a:sym typeface="Lato"/>
            </a:endParaRPr>
          </a:p>
          <a:p>
            <a:pPr indent="0" lvl="0" marL="0" marR="0" rtl="0" algn="ctr">
              <a:lnSpc>
                <a:spcPct val="115000"/>
              </a:lnSpc>
              <a:spcBef>
                <a:spcPts val="0"/>
              </a:spcBef>
              <a:spcAft>
                <a:spcPts val="0"/>
              </a:spcAft>
              <a:buNone/>
            </a:pPr>
            <a:r>
              <a:rPr b="0" i="0" lang="en-US" sz="1800" u="sng" cap="none" strike="noStrike">
                <a:solidFill>
                  <a:srgbClr val="261F53"/>
                </a:solidFill>
                <a:latin typeface="Lato"/>
                <a:ea typeface="Lato"/>
                <a:cs typeface="Lato"/>
                <a:sym typeface="Lato"/>
              </a:rPr>
              <a:t>Alternative:</a:t>
            </a:r>
            <a:r>
              <a:rPr b="0" i="0" lang="en-US" sz="1800" u="none" cap="none" strike="noStrike">
                <a:solidFill>
                  <a:srgbClr val="261F53"/>
                </a:solidFill>
                <a:latin typeface="Lato"/>
                <a:ea typeface="Lato"/>
                <a:cs typeface="Lato"/>
                <a:sym typeface="Lato"/>
              </a:rPr>
              <a:t> From Canva template file, Click on the "Share" button on the top right corner in Canva and click on "More" at the bottom of the menu. Enter "PowerPoint" in the search bar and click on the PowerPoint icon to download.</a:t>
            </a:r>
            <a:endParaRPr/>
          </a:p>
          <a:p>
            <a:pPr indent="0" lvl="0" marL="0" marR="0" rtl="0" algn="ctr">
              <a:lnSpc>
                <a:spcPct val="115000"/>
              </a:lnSpc>
              <a:spcBef>
                <a:spcPts val="0"/>
              </a:spcBef>
              <a:spcAft>
                <a:spcPts val="0"/>
              </a:spcAft>
              <a:buNone/>
            </a:pPr>
            <a:r>
              <a:t/>
            </a:r>
            <a:endParaRPr b="0" i="0" sz="1800" u="none" cap="none" strike="noStrike">
              <a:solidFill>
                <a:srgbClr val="261F53"/>
              </a:solidFill>
              <a:latin typeface="Lato"/>
              <a:ea typeface="Lato"/>
              <a:cs typeface="Lato"/>
              <a:sym typeface="Lato"/>
            </a:endParaRPr>
          </a:p>
        </p:txBody>
      </p:sp>
      <p:sp>
        <p:nvSpPr>
          <p:cNvPr id="107" name="Google Shape;107;p15"/>
          <p:cNvSpPr txBox="1"/>
          <p:nvPr/>
        </p:nvSpPr>
        <p:spPr>
          <a:xfrm>
            <a:off x="2394836" y="1595915"/>
            <a:ext cx="134982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HOW TO USE THIS PRESENTATION</a:t>
            </a:r>
            <a:endParaRPr b="1"/>
          </a:p>
        </p:txBody>
      </p:sp>
      <p:sp>
        <p:nvSpPr>
          <p:cNvPr id="108" name="Google Shape;108;p15"/>
          <p:cNvSpPr txBox="1"/>
          <p:nvPr/>
        </p:nvSpPr>
        <p:spPr>
          <a:xfrm>
            <a:off x="2289573" y="3150515"/>
            <a:ext cx="3260631"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Google Slides</a:t>
            </a:r>
            <a:endParaRPr/>
          </a:p>
        </p:txBody>
      </p:sp>
      <p:sp>
        <p:nvSpPr>
          <p:cNvPr id="109" name="Google Shape;109;p15"/>
          <p:cNvSpPr txBox="1"/>
          <p:nvPr/>
        </p:nvSpPr>
        <p:spPr>
          <a:xfrm>
            <a:off x="1850695" y="3964902"/>
            <a:ext cx="4138500" cy="378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61F53"/>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261F53"/>
              </a:solidFill>
              <a:latin typeface="Lato"/>
              <a:ea typeface="Lato"/>
              <a:cs typeface="Lato"/>
              <a:sym typeface="Lato"/>
            </a:endParaRPr>
          </a:p>
          <a:p>
            <a:pPr indent="0" lvl="0" marL="0" marR="0" rtl="0" algn="ctr">
              <a:lnSpc>
                <a:spcPct val="115000"/>
              </a:lnSpc>
              <a:spcBef>
                <a:spcPts val="0"/>
              </a:spcBef>
              <a:spcAft>
                <a:spcPts val="0"/>
              </a:spcAft>
              <a:buNone/>
            </a:pPr>
            <a:r>
              <a:rPr b="0" i="0" lang="en-US" sz="1800" u="sng" cap="none" strike="noStrike">
                <a:solidFill>
                  <a:srgbClr val="261F53"/>
                </a:solidFill>
                <a:latin typeface="Lato"/>
                <a:ea typeface="Lato"/>
                <a:cs typeface="Lato"/>
                <a:sym typeface="Lato"/>
              </a:rPr>
              <a:t>Alternative: </a:t>
            </a:r>
            <a:r>
              <a:rPr b="0" i="0" lang="en-US" sz="1800" u="none" cap="none" strike="noStrike">
                <a:solidFill>
                  <a:srgbClr val="261F53"/>
                </a:solidFill>
                <a:latin typeface="Lato"/>
                <a:ea typeface="Lato"/>
                <a:cs typeface="Lato"/>
                <a:sym typeface="Lato"/>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10" name="Google Shape;110;p15"/>
          <p:cNvSpPr txBox="1"/>
          <p:nvPr/>
        </p:nvSpPr>
        <p:spPr>
          <a:xfrm>
            <a:off x="8189022" y="3150515"/>
            <a:ext cx="2749442"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PowerPoint</a:t>
            </a:r>
            <a:endParaRPr/>
          </a:p>
        </p:txBody>
      </p:sp>
      <p:sp>
        <p:nvSpPr>
          <p:cNvPr id="111" name="Google Shape;111;p15"/>
          <p:cNvSpPr txBox="1"/>
          <p:nvPr/>
        </p:nvSpPr>
        <p:spPr>
          <a:xfrm>
            <a:off x="13940927" y="3150515"/>
            <a:ext cx="1693854"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Canva</a:t>
            </a:r>
            <a:endParaRPr/>
          </a:p>
        </p:txBody>
      </p:sp>
      <p:sp>
        <p:nvSpPr>
          <p:cNvPr id="112" name="Google Shape;112;p15"/>
          <p:cNvSpPr txBox="1"/>
          <p:nvPr/>
        </p:nvSpPr>
        <p:spPr>
          <a:xfrm>
            <a:off x="13138403" y="3964902"/>
            <a:ext cx="3298800" cy="155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61F53"/>
                </a:solidFill>
                <a:latin typeface="Lato"/>
                <a:ea typeface="Lato"/>
                <a:cs typeface="Lato"/>
                <a:sym typeface="Lato"/>
              </a:rPr>
              <a:t>Click on the "Canva" button under this presentation preview. Start editing your presentation. You need to sign in to your Canva account.</a:t>
            </a:r>
            <a:endParaRPr/>
          </a:p>
        </p:txBody>
      </p:sp>
      <p:sp>
        <p:nvSpPr>
          <p:cNvPr id="113" name="Google Shape;113;p15"/>
          <p:cNvSpPr/>
          <p:nvPr/>
        </p:nvSpPr>
        <p:spPr>
          <a:xfrm>
            <a:off x="15893164" y="8033873"/>
            <a:ext cx="2903212" cy="2917801"/>
          </a:xfrm>
          <a:custGeom>
            <a:rect b="b" l="l" r="r" t="t"/>
            <a:pathLst>
              <a:path extrusionOk="0" h="2917801" w="2903212">
                <a:moveTo>
                  <a:pt x="0" y="0"/>
                </a:moveTo>
                <a:lnTo>
                  <a:pt x="2903212" y="0"/>
                </a:lnTo>
                <a:lnTo>
                  <a:pt x="2903212" y="2917802"/>
                </a:lnTo>
                <a:lnTo>
                  <a:pt x="0" y="2917802"/>
                </a:lnTo>
                <a:lnTo>
                  <a:pt x="0" y="0"/>
                </a:lnTo>
                <a:close/>
              </a:path>
            </a:pathLst>
          </a:custGeom>
          <a:blipFill rotWithShape="1">
            <a:blip r:embed="rId3">
              <a:alphaModFix/>
            </a:blip>
            <a:stretch>
              <a:fillRect b="0" l="0" r="0" t="0"/>
            </a:stretch>
          </a:blipFill>
          <a:ln>
            <a:noFill/>
          </a:ln>
        </p:spPr>
      </p:sp>
      <p:sp>
        <p:nvSpPr>
          <p:cNvPr id="114" name="Google Shape;114;p15"/>
          <p:cNvSpPr/>
          <p:nvPr/>
        </p:nvSpPr>
        <p:spPr>
          <a:xfrm>
            <a:off x="13471740" y="6429972"/>
            <a:ext cx="4567107" cy="4712774"/>
          </a:xfrm>
          <a:custGeom>
            <a:rect b="b" l="l" r="r" t="t"/>
            <a:pathLst>
              <a:path extrusionOk="0" h="4712774" w="4567107">
                <a:moveTo>
                  <a:pt x="0" y="0"/>
                </a:moveTo>
                <a:lnTo>
                  <a:pt x="4567106" y="0"/>
                </a:lnTo>
                <a:lnTo>
                  <a:pt x="4567106" y="4712774"/>
                </a:lnTo>
                <a:lnTo>
                  <a:pt x="0" y="4712774"/>
                </a:lnTo>
                <a:lnTo>
                  <a:pt x="0" y="0"/>
                </a:lnTo>
                <a:close/>
              </a:path>
            </a:pathLst>
          </a:custGeom>
          <a:blipFill rotWithShape="1">
            <a:blip r:embed="rId4">
              <a:alphaModFix/>
            </a:blip>
            <a:stretch>
              <a:fillRect b="0" l="0" r="0" t="0"/>
            </a:stretch>
          </a:blipFill>
          <a:ln>
            <a:noFill/>
          </a:ln>
        </p:spPr>
      </p:sp>
      <p:sp>
        <p:nvSpPr>
          <p:cNvPr id="115" name="Google Shape;115;p15"/>
          <p:cNvSpPr/>
          <p:nvPr/>
        </p:nvSpPr>
        <p:spPr>
          <a:xfrm>
            <a:off x="-422906" y="-135716"/>
            <a:ext cx="2903212" cy="2917801"/>
          </a:xfrm>
          <a:custGeom>
            <a:rect b="b" l="l" r="r" t="t"/>
            <a:pathLst>
              <a:path extrusionOk="0" h="2917801" w="2903212">
                <a:moveTo>
                  <a:pt x="0" y="0"/>
                </a:moveTo>
                <a:lnTo>
                  <a:pt x="2903212" y="0"/>
                </a:lnTo>
                <a:lnTo>
                  <a:pt x="2903212" y="2917802"/>
                </a:lnTo>
                <a:lnTo>
                  <a:pt x="0" y="2917802"/>
                </a:lnTo>
                <a:lnTo>
                  <a:pt x="0" y="0"/>
                </a:lnTo>
                <a:close/>
              </a:path>
            </a:pathLst>
          </a:custGeom>
          <a:blipFill rotWithShape="1">
            <a:blip r:embed="rId3">
              <a:alphaModFix/>
            </a:blip>
            <a:stretch>
              <a:fillRect b="0" l="0" r="0" t="0"/>
            </a:stretch>
          </a:blipFill>
          <a:ln>
            <a:noFill/>
          </a:ln>
        </p:spPr>
      </p:sp>
      <p:sp>
        <p:nvSpPr>
          <p:cNvPr id="116" name="Google Shape;116;p15"/>
          <p:cNvSpPr/>
          <p:nvPr/>
        </p:nvSpPr>
        <p:spPr>
          <a:xfrm>
            <a:off x="15893164" y="-135716"/>
            <a:ext cx="2903212" cy="2917801"/>
          </a:xfrm>
          <a:custGeom>
            <a:rect b="b" l="l" r="r" t="t"/>
            <a:pathLst>
              <a:path extrusionOk="0" h="2917801" w="2903212">
                <a:moveTo>
                  <a:pt x="0" y="0"/>
                </a:moveTo>
                <a:lnTo>
                  <a:pt x="2903212" y="0"/>
                </a:lnTo>
                <a:lnTo>
                  <a:pt x="2903212" y="2917802"/>
                </a:lnTo>
                <a:lnTo>
                  <a:pt x="0" y="2917802"/>
                </a:lnTo>
                <a:lnTo>
                  <a:pt x="0" y="0"/>
                </a:lnTo>
                <a:close/>
              </a:path>
            </a:pathLst>
          </a:custGeom>
          <a:blipFill rotWithShape="1">
            <a:blip r:embed="rId3">
              <a:alphaModFix/>
            </a:blip>
            <a:stretch>
              <a:fillRect b="0" l="0" r="0" t="0"/>
            </a:stretch>
          </a:blipFill>
          <a:ln>
            <a:noFill/>
          </a:ln>
        </p:spPr>
      </p:sp>
      <p:sp>
        <p:nvSpPr>
          <p:cNvPr id="117" name="Google Shape;117;p15"/>
          <p:cNvSpPr/>
          <p:nvPr/>
        </p:nvSpPr>
        <p:spPr>
          <a:xfrm flipH="1">
            <a:off x="11957901" y="7863654"/>
            <a:ext cx="3027678" cy="3027678"/>
          </a:xfrm>
          <a:custGeom>
            <a:rect b="b" l="l" r="r" t="t"/>
            <a:pathLst>
              <a:path extrusionOk="0" h="3027678" w="3027678">
                <a:moveTo>
                  <a:pt x="3027678" y="0"/>
                </a:moveTo>
                <a:lnTo>
                  <a:pt x="0" y="0"/>
                </a:lnTo>
                <a:lnTo>
                  <a:pt x="0" y="3027678"/>
                </a:lnTo>
                <a:lnTo>
                  <a:pt x="3027678" y="3027678"/>
                </a:lnTo>
                <a:lnTo>
                  <a:pt x="3027678" y="0"/>
                </a:lnTo>
                <a:close/>
              </a:path>
            </a:pathLst>
          </a:custGeom>
          <a:blipFill rotWithShape="1">
            <a:blip r:embed="rId5">
              <a:alphaModFix/>
            </a:blip>
            <a:stretch>
              <a:fillRect b="0" l="0" r="0" t="0"/>
            </a:stretch>
          </a:blipFill>
          <a:ln>
            <a:noFill/>
          </a:ln>
        </p:spPr>
      </p:sp>
      <p:sp>
        <p:nvSpPr>
          <p:cNvPr id="118" name="Google Shape;118;p15"/>
          <p:cNvSpPr/>
          <p:nvPr/>
        </p:nvSpPr>
        <p:spPr>
          <a:xfrm>
            <a:off x="-508376" y="8224945"/>
            <a:ext cx="2903212" cy="2917801"/>
          </a:xfrm>
          <a:custGeom>
            <a:rect b="b" l="l" r="r" t="t"/>
            <a:pathLst>
              <a:path extrusionOk="0" h="2917801" w="2903212">
                <a:moveTo>
                  <a:pt x="0" y="0"/>
                </a:moveTo>
                <a:lnTo>
                  <a:pt x="2903212" y="0"/>
                </a:lnTo>
                <a:lnTo>
                  <a:pt x="2903212" y="2917801"/>
                </a:lnTo>
                <a:lnTo>
                  <a:pt x="0" y="291780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122" name="Shape 122"/>
        <p:cNvGrpSpPr/>
        <p:nvPr/>
      </p:nvGrpSpPr>
      <p:grpSpPr>
        <a:xfrm>
          <a:off x="0" y="0"/>
          <a:ext cx="0" cy="0"/>
          <a:chOff x="0" y="0"/>
          <a:chExt cx="0" cy="0"/>
        </a:xfrm>
      </p:grpSpPr>
      <p:sp>
        <p:nvSpPr>
          <p:cNvPr id="123" name="Google Shape;123;p16"/>
          <p:cNvSpPr/>
          <p:nvPr/>
        </p:nvSpPr>
        <p:spPr>
          <a:xfrm>
            <a:off x="2078840" y="-420515"/>
            <a:ext cx="7065160" cy="7916145"/>
          </a:xfrm>
          <a:custGeom>
            <a:rect b="b" l="l" r="r" t="t"/>
            <a:pathLst>
              <a:path extrusionOk="0" h="7916145" w="7065160">
                <a:moveTo>
                  <a:pt x="0" y="0"/>
                </a:moveTo>
                <a:lnTo>
                  <a:pt x="7065160" y="0"/>
                </a:lnTo>
                <a:lnTo>
                  <a:pt x="7065160" y="7916145"/>
                </a:lnTo>
                <a:lnTo>
                  <a:pt x="0" y="7916145"/>
                </a:lnTo>
                <a:lnTo>
                  <a:pt x="0" y="0"/>
                </a:lnTo>
                <a:close/>
              </a:path>
            </a:pathLst>
          </a:custGeom>
          <a:blipFill rotWithShape="1">
            <a:blip r:embed="rId3">
              <a:alphaModFix/>
            </a:blip>
            <a:stretch>
              <a:fillRect b="0" l="0" r="0" t="0"/>
            </a:stretch>
          </a:blipFill>
          <a:ln>
            <a:noFill/>
          </a:ln>
        </p:spPr>
      </p:sp>
      <p:sp>
        <p:nvSpPr>
          <p:cNvPr id="124" name="Google Shape;124;p16"/>
          <p:cNvSpPr/>
          <p:nvPr/>
        </p:nvSpPr>
        <p:spPr>
          <a:xfrm flipH="1">
            <a:off x="9106408" y="5380835"/>
            <a:ext cx="5720774" cy="6409831"/>
          </a:xfrm>
          <a:custGeom>
            <a:rect b="b" l="l" r="r" t="t"/>
            <a:pathLst>
              <a:path extrusionOk="0" h="6409831" w="5720774">
                <a:moveTo>
                  <a:pt x="5720774" y="0"/>
                </a:moveTo>
                <a:lnTo>
                  <a:pt x="0" y="0"/>
                </a:lnTo>
                <a:lnTo>
                  <a:pt x="0" y="6409831"/>
                </a:lnTo>
                <a:lnTo>
                  <a:pt x="5720774" y="6409831"/>
                </a:lnTo>
                <a:lnTo>
                  <a:pt x="5720774" y="0"/>
                </a:lnTo>
                <a:close/>
              </a:path>
            </a:pathLst>
          </a:custGeom>
          <a:blipFill rotWithShape="1">
            <a:blip r:embed="rId3">
              <a:alphaModFix/>
            </a:blip>
            <a:stretch>
              <a:fillRect b="0" l="0" r="0" t="0"/>
            </a:stretch>
          </a:blipFill>
          <a:ln>
            <a:noFill/>
          </a:ln>
        </p:spPr>
      </p:sp>
      <p:grpSp>
        <p:nvGrpSpPr>
          <p:cNvPr id="125" name="Google Shape;125;p16"/>
          <p:cNvGrpSpPr/>
          <p:nvPr/>
        </p:nvGrpSpPr>
        <p:grpSpPr>
          <a:xfrm>
            <a:off x="554953" y="701173"/>
            <a:ext cx="5981103" cy="4114800"/>
            <a:chOff x="0" y="0"/>
            <a:chExt cx="7974804" cy="5486400"/>
          </a:xfrm>
        </p:grpSpPr>
        <p:sp>
          <p:nvSpPr>
            <p:cNvPr id="126" name="Google Shape;126;p16"/>
            <p:cNvSpPr/>
            <p:nvPr/>
          </p:nvSpPr>
          <p:spPr>
            <a:xfrm>
              <a:off x="0" y="1180006"/>
              <a:ext cx="7974804" cy="4306394"/>
            </a:xfrm>
            <a:custGeom>
              <a:rect b="b" l="l" r="r" t="t"/>
              <a:pathLst>
                <a:path extrusionOk="0" h="4306394" w="7974804">
                  <a:moveTo>
                    <a:pt x="0" y="0"/>
                  </a:moveTo>
                  <a:lnTo>
                    <a:pt x="7974804" y="0"/>
                  </a:lnTo>
                  <a:lnTo>
                    <a:pt x="7974804" y="4306394"/>
                  </a:lnTo>
                  <a:lnTo>
                    <a:pt x="0" y="4306394"/>
                  </a:lnTo>
                  <a:lnTo>
                    <a:pt x="0" y="0"/>
                  </a:lnTo>
                  <a:close/>
                </a:path>
              </a:pathLst>
            </a:custGeom>
            <a:blipFill rotWithShape="1">
              <a:blip r:embed="rId4">
                <a:alphaModFix/>
              </a:blip>
              <a:stretch>
                <a:fillRect b="0" l="0" r="0" t="0"/>
              </a:stretch>
            </a:blipFill>
            <a:ln>
              <a:noFill/>
            </a:ln>
          </p:spPr>
        </p:sp>
        <p:sp>
          <p:nvSpPr>
            <p:cNvPr id="127" name="Google Shape;127;p16"/>
            <p:cNvSpPr/>
            <p:nvPr/>
          </p:nvSpPr>
          <p:spPr>
            <a:xfrm>
              <a:off x="372119" y="1380950"/>
              <a:ext cx="7230565" cy="3904505"/>
            </a:xfrm>
            <a:custGeom>
              <a:rect b="b" l="l" r="r" t="t"/>
              <a:pathLst>
                <a:path extrusionOk="0" h="3904505" w="7230565">
                  <a:moveTo>
                    <a:pt x="0" y="0"/>
                  </a:moveTo>
                  <a:lnTo>
                    <a:pt x="7230566" y="0"/>
                  </a:lnTo>
                  <a:lnTo>
                    <a:pt x="7230566" y="3904506"/>
                  </a:lnTo>
                  <a:lnTo>
                    <a:pt x="0" y="3904506"/>
                  </a:lnTo>
                  <a:lnTo>
                    <a:pt x="0" y="0"/>
                  </a:lnTo>
                  <a:close/>
                </a:path>
              </a:pathLst>
            </a:custGeom>
            <a:blipFill rotWithShape="1">
              <a:blip r:embed="rId5">
                <a:alphaModFix/>
              </a:blip>
              <a:stretch>
                <a:fillRect b="0" l="0" r="0" t="0"/>
              </a:stretch>
            </a:blipFill>
            <a:ln>
              <a:noFill/>
            </a:ln>
          </p:spPr>
        </p:sp>
        <p:grpSp>
          <p:nvGrpSpPr>
            <p:cNvPr id="128" name="Google Shape;128;p16"/>
            <p:cNvGrpSpPr/>
            <p:nvPr/>
          </p:nvGrpSpPr>
          <p:grpSpPr>
            <a:xfrm>
              <a:off x="2807396" y="0"/>
              <a:ext cx="2360012" cy="2360012"/>
              <a:chOff x="0" y="0"/>
              <a:chExt cx="812800" cy="812800"/>
            </a:xfrm>
          </p:grpSpPr>
          <p:sp>
            <p:nvSpPr>
              <p:cNvPr id="129" name="Google Shape;12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66"/>
              </a:solidFill>
              <a:ln cap="sq" cmpd="sng" w="123825">
                <a:solidFill>
                  <a:srgbClr val="5A63D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txBox="1"/>
              <p:nvPr/>
            </p:nvSpPr>
            <p:spPr>
              <a:xfrm>
                <a:off x="76200" y="38100"/>
                <a:ext cx="660400" cy="698500"/>
              </a:xfrm>
              <a:prstGeom prst="rect">
                <a:avLst/>
              </a:prstGeom>
              <a:noFill/>
              <a:ln>
                <a:noFill/>
              </a:ln>
            </p:spPr>
            <p:txBody>
              <a:bodyPr anchorCtr="0" anchor="ctr" bIns="68525" lIns="68525" spcFirstLastPara="1" rIns="68525" wrap="square" tIns="685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16"/>
            <p:cNvSpPr txBox="1"/>
            <p:nvPr/>
          </p:nvSpPr>
          <p:spPr>
            <a:xfrm>
              <a:off x="2523346" y="697406"/>
              <a:ext cx="2928000" cy="9852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36439F"/>
                  </a:solidFill>
                  <a:latin typeface="Fredoka"/>
                  <a:ea typeface="Fredoka"/>
                  <a:cs typeface="Fredoka"/>
                  <a:sym typeface="Fredoka"/>
                </a:rPr>
                <a:t>01</a:t>
              </a:r>
              <a:endParaRPr b="1"/>
            </a:p>
          </p:txBody>
        </p:sp>
        <p:sp>
          <p:nvSpPr>
            <p:cNvPr id="132" name="Google Shape;132;p16"/>
            <p:cNvSpPr txBox="1"/>
            <p:nvPr/>
          </p:nvSpPr>
          <p:spPr>
            <a:xfrm>
              <a:off x="2475440" y="2739478"/>
              <a:ext cx="302392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133" name="Google Shape;133;p16"/>
            <p:cNvSpPr txBox="1"/>
            <p:nvPr/>
          </p:nvSpPr>
          <p:spPr>
            <a:xfrm>
              <a:off x="1940424" y="3660228"/>
              <a:ext cx="40941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sp>
        <p:nvSpPr>
          <p:cNvPr id="134" name="Google Shape;134;p16"/>
          <p:cNvSpPr txBox="1"/>
          <p:nvPr/>
        </p:nvSpPr>
        <p:spPr>
          <a:xfrm>
            <a:off x="1028700" y="6353175"/>
            <a:ext cx="4022400" cy="185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5600" u="none" cap="none" strike="noStrike">
                <a:solidFill>
                  <a:srgbClr val="36439F"/>
                </a:solidFill>
                <a:latin typeface="Fredoka"/>
                <a:ea typeface="Fredoka"/>
                <a:cs typeface="Fredoka"/>
                <a:sym typeface="Fredoka"/>
              </a:rPr>
              <a:t>TABLE OF CONTENTS</a:t>
            </a:r>
            <a:endParaRPr b="1"/>
          </a:p>
        </p:txBody>
      </p:sp>
      <p:sp>
        <p:nvSpPr>
          <p:cNvPr id="135" name="Google Shape;135;p16"/>
          <p:cNvSpPr/>
          <p:nvPr/>
        </p:nvSpPr>
        <p:spPr>
          <a:xfrm>
            <a:off x="12961369" y="701173"/>
            <a:ext cx="5620375" cy="5899248"/>
          </a:xfrm>
          <a:custGeom>
            <a:rect b="b" l="l" r="r" t="t"/>
            <a:pathLst>
              <a:path extrusionOk="0" h="5899248" w="5620375">
                <a:moveTo>
                  <a:pt x="0" y="0"/>
                </a:moveTo>
                <a:lnTo>
                  <a:pt x="5620375" y="0"/>
                </a:lnTo>
                <a:lnTo>
                  <a:pt x="5620375" y="5899248"/>
                </a:lnTo>
                <a:lnTo>
                  <a:pt x="0" y="5899248"/>
                </a:lnTo>
                <a:lnTo>
                  <a:pt x="0" y="0"/>
                </a:lnTo>
                <a:close/>
              </a:path>
            </a:pathLst>
          </a:custGeom>
          <a:blipFill rotWithShape="1">
            <a:blip r:embed="rId6">
              <a:alphaModFix/>
            </a:blip>
            <a:stretch>
              <a:fillRect b="0" l="0" r="0" t="0"/>
            </a:stretch>
          </a:blipFill>
          <a:ln>
            <a:noFill/>
          </a:ln>
        </p:spPr>
      </p:sp>
      <p:grpSp>
        <p:nvGrpSpPr>
          <p:cNvPr id="136" name="Google Shape;136;p16"/>
          <p:cNvGrpSpPr/>
          <p:nvPr/>
        </p:nvGrpSpPr>
        <p:grpSpPr>
          <a:xfrm>
            <a:off x="6980266" y="701173"/>
            <a:ext cx="5981103" cy="4114800"/>
            <a:chOff x="0" y="0"/>
            <a:chExt cx="7974804" cy="5486400"/>
          </a:xfrm>
        </p:grpSpPr>
        <p:sp>
          <p:nvSpPr>
            <p:cNvPr id="137" name="Google Shape;137;p16"/>
            <p:cNvSpPr/>
            <p:nvPr/>
          </p:nvSpPr>
          <p:spPr>
            <a:xfrm>
              <a:off x="0" y="1180006"/>
              <a:ext cx="7974804" cy="4306394"/>
            </a:xfrm>
            <a:custGeom>
              <a:rect b="b" l="l" r="r" t="t"/>
              <a:pathLst>
                <a:path extrusionOk="0" h="4306394" w="7974804">
                  <a:moveTo>
                    <a:pt x="0" y="0"/>
                  </a:moveTo>
                  <a:lnTo>
                    <a:pt x="7974804" y="0"/>
                  </a:lnTo>
                  <a:lnTo>
                    <a:pt x="7974804" y="4306394"/>
                  </a:lnTo>
                  <a:lnTo>
                    <a:pt x="0" y="4306394"/>
                  </a:lnTo>
                  <a:lnTo>
                    <a:pt x="0" y="0"/>
                  </a:lnTo>
                  <a:close/>
                </a:path>
              </a:pathLst>
            </a:custGeom>
            <a:blipFill rotWithShape="1">
              <a:blip r:embed="rId4">
                <a:alphaModFix/>
              </a:blip>
              <a:stretch>
                <a:fillRect b="0" l="0" r="0" t="0"/>
              </a:stretch>
            </a:blipFill>
            <a:ln>
              <a:noFill/>
            </a:ln>
          </p:spPr>
        </p:sp>
        <p:sp>
          <p:nvSpPr>
            <p:cNvPr id="138" name="Google Shape;138;p16"/>
            <p:cNvSpPr/>
            <p:nvPr/>
          </p:nvSpPr>
          <p:spPr>
            <a:xfrm>
              <a:off x="372119" y="1380950"/>
              <a:ext cx="7230565" cy="3904505"/>
            </a:xfrm>
            <a:custGeom>
              <a:rect b="b" l="l" r="r" t="t"/>
              <a:pathLst>
                <a:path extrusionOk="0" h="3904505" w="7230565">
                  <a:moveTo>
                    <a:pt x="0" y="0"/>
                  </a:moveTo>
                  <a:lnTo>
                    <a:pt x="7230566" y="0"/>
                  </a:lnTo>
                  <a:lnTo>
                    <a:pt x="7230566" y="3904506"/>
                  </a:lnTo>
                  <a:lnTo>
                    <a:pt x="0" y="3904506"/>
                  </a:lnTo>
                  <a:lnTo>
                    <a:pt x="0" y="0"/>
                  </a:lnTo>
                  <a:close/>
                </a:path>
              </a:pathLst>
            </a:custGeom>
            <a:blipFill rotWithShape="1">
              <a:blip r:embed="rId5">
                <a:alphaModFix/>
              </a:blip>
              <a:stretch>
                <a:fillRect b="0" l="0" r="0" t="0"/>
              </a:stretch>
            </a:blipFill>
            <a:ln>
              <a:noFill/>
            </a:ln>
          </p:spPr>
        </p:sp>
        <p:grpSp>
          <p:nvGrpSpPr>
            <p:cNvPr id="139" name="Google Shape;139;p16"/>
            <p:cNvGrpSpPr/>
            <p:nvPr/>
          </p:nvGrpSpPr>
          <p:grpSpPr>
            <a:xfrm>
              <a:off x="2807396" y="0"/>
              <a:ext cx="2360012" cy="2360012"/>
              <a:chOff x="0" y="0"/>
              <a:chExt cx="812800" cy="812800"/>
            </a:xfrm>
          </p:grpSpPr>
          <p:sp>
            <p:nvSpPr>
              <p:cNvPr id="140" name="Google Shape;14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66"/>
              </a:solidFill>
              <a:ln cap="sq" cmpd="sng" w="123825">
                <a:solidFill>
                  <a:srgbClr val="5A63D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txBox="1"/>
              <p:nvPr/>
            </p:nvSpPr>
            <p:spPr>
              <a:xfrm>
                <a:off x="76200" y="38100"/>
                <a:ext cx="660400" cy="698500"/>
              </a:xfrm>
              <a:prstGeom prst="rect">
                <a:avLst/>
              </a:prstGeom>
              <a:noFill/>
              <a:ln>
                <a:noFill/>
              </a:ln>
            </p:spPr>
            <p:txBody>
              <a:bodyPr anchorCtr="0" anchor="ctr" bIns="68525" lIns="68525" spcFirstLastPara="1" rIns="68525" wrap="square" tIns="685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2" name="Google Shape;142;p16"/>
            <p:cNvSpPr txBox="1"/>
            <p:nvPr/>
          </p:nvSpPr>
          <p:spPr>
            <a:xfrm>
              <a:off x="2523346" y="697406"/>
              <a:ext cx="2928000" cy="9852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36439F"/>
                  </a:solidFill>
                  <a:latin typeface="Fredoka"/>
                  <a:ea typeface="Fredoka"/>
                  <a:cs typeface="Fredoka"/>
                  <a:sym typeface="Fredoka"/>
                </a:rPr>
                <a:t>02</a:t>
              </a:r>
              <a:endParaRPr b="1"/>
            </a:p>
          </p:txBody>
        </p:sp>
        <p:sp>
          <p:nvSpPr>
            <p:cNvPr id="143" name="Google Shape;143;p16"/>
            <p:cNvSpPr txBox="1"/>
            <p:nvPr/>
          </p:nvSpPr>
          <p:spPr>
            <a:xfrm>
              <a:off x="2475440" y="2739478"/>
              <a:ext cx="302392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144" name="Google Shape;144;p16"/>
            <p:cNvSpPr txBox="1"/>
            <p:nvPr/>
          </p:nvSpPr>
          <p:spPr>
            <a:xfrm>
              <a:off x="1940424" y="3660228"/>
              <a:ext cx="40941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grpSp>
        <p:nvGrpSpPr>
          <p:cNvPr id="145" name="Google Shape;145;p16"/>
          <p:cNvGrpSpPr/>
          <p:nvPr/>
        </p:nvGrpSpPr>
        <p:grpSpPr>
          <a:xfrm>
            <a:off x="5541481" y="5143500"/>
            <a:ext cx="5981103" cy="4114800"/>
            <a:chOff x="0" y="0"/>
            <a:chExt cx="7974804" cy="5486400"/>
          </a:xfrm>
        </p:grpSpPr>
        <p:sp>
          <p:nvSpPr>
            <p:cNvPr id="146" name="Google Shape;146;p16"/>
            <p:cNvSpPr/>
            <p:nvPr/>
          </p:nvSpPr>
          <p:spPr>
            <a:xfrm>
              <a:off x="0" y="1180006"/>
              <a:ext cx="7974804" cy="4306394"/>
            </a:xfrm>
            <a:custGeom>
              <a:rect b="b" l="l" r="r" t="t"/>
              <a:pathLst>
                <a:path extrusionOk="0" h="4306394" w="7974804">
                  <a:moveTo>
                    <a:pt x="0" y="0"/>
                  </a:moveTo>
                  <a:lnTo>
                    <a:pt x="7974804" y="0"/>
                  </a:lnTo>
                  <a:lnTo>
                    <a:pt x="7974804" y="4306394"/>
                  </a:lnTo>
                  <a:lnTo>
                    <a:pt x="0" y="4306394"/>
                  </a:lnTo>
                  <a:lnTo>
                    <a:pt x="0" y="0"/>
                  </a:lnTo>
                  <a:close/>
                </a:path>
              </a:pathLst>
            </a:custGeom>
            <a:blipFill rotWithShape="1">
              <a:blip r:embed="rId4">
                <a:alphaModFix/>
              </a:blip>
              <a:stretch>
                <a:fillRect b="0" l="0" r="0" t="0"/>
              </a:stretch>
            </a:blipFill>
            <a:ln>
              <a:noFill/>
            </a:ln>
          </p:spPr>
        </p:sp>
        <p:sp>
          <p:nvSpPr>
            <p:cNvPr id="147" name="Google Shape;147;p16"/>
            <p:cNvSpPr/>
            <p:nvPr/>
          </p:nvSpPr>
          <p:spPr>
            <a:xfrm>
              <a:off x="372119" y="1380950"/>
              <a:ext cx="7230565" cy="3904505"/>
            </a:xfrm>
            <a:custGeom>
              <a:rect b="b" l="l" r="r" t="t"/>
              <a:pathLst>
                <a:path extrusionOk="0" h="3904505" w="7230565">
                  <a:moveTo>
                    <a:pt x="0" y="0"/>
                  </a:moveTo>
                  <a:lnTo>
                    <a:pt x="7230566" y="0"/>
                  </a:lnTo>
                  <a:lnTo>
                    <a:pt x="7230566" y="3904506"/>
                  </a:lnTo>
                  <a:lnTo>
                    <a:pt x="0" y="3904506"/>
                  </a:lnTo>
                  <a:lnTo>
                    <a:pt x="0" y="0"/>
                  </a:lnTo>
                  <a:close/>
                </a:path>
              </a:pathLst>
            </a:custGeom>
            <a:blipFill rotWithShape="1">
              <a:blip r:embed="rId5">
                <a:alphaModFix/>
              </a:blip>
              <a:stretch>
                <a:fillRect b="0" l="0" r="0" t="0"/>
              </a:stretch>
            </a:blipFill>
            <a:ln>
              <a:noFill/>
            </a:ln>
          </p:spPr>
        </p:sp>
        <p:grpSp>
          <p:nvGrpSpPr>
            <p:cNvPr id="148" name="Google Shape;148;p16"/>
            <p:cNvGrpSpPr/>
            <p:nvPr/>
          </p:nvGrpSpPr>
          <p:grpSpPr>
            <a:xfrm>
              <a:off x="2807396" y="0"/>
              <a:ext cx="2360012" cy="2360012"/>
              <a:chOff x="0" y="0"/>
              <a:chExt cx="812800" cy="812800"/>
            </a:xfrm>
          </p:grpSpPr>
          <p:sp>
            <p:nvSpPr>
              <p:cNvPr id="149" name="Google Shape;14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66"/>
              </a:solidFill>
              <a:ln cap="sq" cmpd="sng" w="123825">
                <a:solidFill>
                  <a:srgbClr val="5A63D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txBox="1"/>
              <p:nvPr/>
            </p:nvSpPr>
            <p:spPr>
              <a:xfrm>
                <a:off x="76200" y="38100"/>
                <a:ext cx="660400" cy="698500"/>
              </a:xfrm>
              <a:prstGeom prst="rect">
                <a:avLst/>
              </a:prstGeom>
              <a:noFill/>
              <a:ln>
                <a:noFill/>
              </a:ln>
            </p:spPr>
            <p:txBody>
              <a:bodyPr anchorCtr="0" anchor="ctr" bIns="68525" lIns="68525" spcFirstLastPara="1" rIns="68525" wrap="square" tIns="685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6"/>
            <p:cNvSpPr txBox="1"/>
            <p:nvPr/>
          </p:nvSpPr>
          <p:spPr>
            <a:xfrm>
              <a:off x="2523346" y="697406"/>
              <a:ext cx="2928000" cy="9852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36439F"/>
                  </a:solidFill>
                  <a:latin typeface="Fredoka"/>
                  <a:ea typeface="Fredoka"/>
                  <a:cs typeface="Fredoka"/>
                  <a:sym typeface="Fredoka"/>
                </a:rPr>
                <a:t>03</a:t>
              </a:r>
              <a:endParaRPr b="1"/>
            </a:p>
          </p:txBody>
        </p:sp>
        <p:sp>
          <p:nvSpPr>
            <p:cNvPr id="152" name="Google Shape;152;p16"/>
            <p:cNvSpPr txBox="1"/>
            <p:nvPr/>
          </p:nvSpPr>
          <p:spPr>
            <a:xfrm>
              <a:off x="2475440" y="2739478"/>
              <a:ext cx="302392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153" name="Google Shape;153;p16"/>
            <p:cNvSpPr txBox="1"/>
            <p:nvPr/>
          </p:nvSpPr>
          <p:spPr>
            <a:xfrm>
              <a:off x="1940424" y="3660228"/>
              <a:ext cx="40941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grpSp>
        <p:nvGrpSpPr>
          <p:cNvPr id="154" name="Google Shape;154;p16"/>
          <p:cNvGrpSpPr/>
          <p:nvPr/>
        </p:nvGrpSpPr>
        <p:grpSpPr>
          <a:xfrm>
            <a:off x="11966795" y="5143500"/>
            <a:ext cx="5981103" cy="4114800"/>
            <a:chOff x="0" y="0"/>
            <a:chExt cx="7974804" cy="5486400"/>
          </a:xfrm>
        </p:grpSpPr>
        <p:sp>
          <p:nvSpPr>
            <p:cNvPr id="155" name="Google Shape;155;p16"/>
            <p:cNvSpPr/>
            <p:nvPr/>
          </p:nvSpPr>
          <p:spPr>
            <a:xfrm>
              <a:off x="0" y="1180006"/>
              <a:ext cx="7974804" cy="4306394"/>
            </a:xfrm>
            <a:custGeom>
              <a:rect b="b" l="l" r="r" t="t"/>
              <a:pathLst>
                <a:path extrusionOk="0" h="4306394" w="7974804">
                  <a:moveTo>
                    <a:pt x="0" y="0"/>
                  </a:moveTo>
                  <a:lnTo>
                    <a:pt x="7974804" y="0"/>
                  </a:lnTo>
                  <a:lnTo>
                    <a:pt x="7974804" y="4306394"/>
                  </a:lnTo>
                  <a:lnTo>
                    <a:pt x="0" y="4306394"/>
                  </a:lnTo>
                  <a:lnTo>
                    <a:pt x="0" y="0"/>
                  </a:lnTo>
                  <a:close/>
                </a:path>
              </a:pathLst>
            </a:custGeom>
            <a:blipFill rotWithShape="1">
              <a:blip r:embed="rId4">
                <a:alphaModFix/>
              </a:blip>
              <a:stretch>
                <a:fillRect b="0" l="0" r="0" t="0"/>
              </a:stretch>
            </a:blipFill>
            <a:ln>
              <a:noFill/>
            </a:ln>
          </p:spPr>
        </p:sp>
        <p:sp>
          <p:nvSpPr>
            <p:cNvPr id="156" name="Google Shape;156;p16"/>
            <p:cNvSpPr/>
            <p:nvPr/>
          </p:nvSpPr>
          <p:spPr>
            <a:xfrm>
              <a:off x="372119" y="1380950"/>
              <a:ext cx="7230565" cy="3904505"/>
            </a:xfrm>
            <a:custGeom>
              <a:rect b="b" l="l" r="r" t="t"/>
              <a:pathLst>
                <a:path extrusionOk="0" h="3904505" w="7230565">
                  <a:moveTo>
                    <a:pt x="0" y="0"/>
                  </a:moveTo>
                  <a:lnTo>
                    <a:pt x="7230566" y="0"/>
                  </a:lnTo>
                  <a:lnTo>
                    <a:pt x="7230566" y="3904506"/>
                  </a:lnTo>
                  <a:lnTo>
                    <a:pt x="0" y="3904506"/>
                  </a:lnTo>
                  <a:lnTo>
                    <a:pt x="0" y="0"/>
                  </a:lnTo>
                  <a:close/>
                </a:path>
              </a:pathLst>
            </a:custGeom>
            <a:blipFill rotWithShape="1">
              <a:blip r:embed="rId5">
                <a:alphaModFix/>
              </a:blip>
              <a:stretch>
                <a:fillRect b="0" l="0" r="0" t="0"/>
              </a:stretch>
            </a:blipFill>
            <a:ln>
              <a:noFill/>
            </a:ln>
          </p:spPr>
        </p:sp>
        <p:grpSp>
          <p:nvGrpSpPr>
            <p:cNvPr id="157" name="Google Shape;157;p16"/>
            <p:cNvGrpSpPr/>
            <p:nvPr/>
          </p:nvGrpSpPr>
          <p:grpSpPr>
            <a:xfrm>
              <a:off x="2807396" y="0"/>
              <a:ext cx="2360012" cy="2360012"/>
              <a:chOff x="0" y="0"/>
              <a:chExt cx="812800" cy="812800"/>
            </a:xfrm>
          </p:grpSpPr>
          <p:sp>
            <p:nvSpPr>
              <p:cNvPr id="158" name="Google Shape;15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66"/>
              </a:solidFill>
              <a:ln cap="sq" cmpd="sng" w="123825">
                <a:solidFill>
                  <a:srgbClr val="5A63D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txBox="1"/>
              <p:nvPr/>
            </p:nvSpPr>
            <p:spPr>
              <a:xfrm>
                <a:off x="76200" y="38100"/>
                <a:ext cx="660400" cy="698500"/>
              </a:xfrm>
              <a:prstGeom prst="rect">
                <a:avLst/>
              </a:prstGeom>
              <a:noFill/>
              <a:ln>
                <a:noFill/>
              </a:ln>
            </p:spPr>
            <p:txBody>
              <a:bodyPr anchorCtr="0" anchor="ctr" bIns="68525" lIns="68525" spcFirstLastPara="1" rIns="68525" wrap="square" tIns="685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0" name="Google Shape;160;p16"/>
            <p:cNvSpPr txBox="1"/>
            <p:nvPr/>
          </p:nvSpPr>
          <p:spPr>
            <a:xfrm>
              <a:off x="2523346" y="697406"/>
              <a:ext cx="2928000" cy="9852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36439F"/>
                  </a:solidFill>
                  <a:latin typeface="Fredoka"/>
                  <a:ea typeface="Fredoka"/>
                  <a:cs typeface="Fredoka"/>
                  <a:sym typeface="Fredoka"/>
                </a:rPr>
                <a:t>04</a:t>
              </a:r>
              <a:endParaRPr b="1">
                <a:latin typeface="Fredoka"/>
                <a:ea typeface="Fredoka"/>
                <a:cs typeface="Fredoka"/>
                <a:sym typeface="Fredoka"/>
              </a:endParaRPr>
            </a:p>
          </p:txBody>
        </p:sp>
        <p:sp>
          <p:nvSpPr>
            <p:cNvPr id="161" name="Google Shape;161;p16"/>
            <p:cNvSpPr txBox="1"/>
            <p:nvPr/>
          </p:nvSpPr>
          <p:spPr>
            <a:xfrm>
              <a:off x="2475440" y="2739478"/>
              <a:ext cx="302392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162" name="Google Shape;162;p16"/>
            <p:cNvSpPr txBox="1"/>
            <p:nvPr/>
          </p:nvSpPr>
          <p:spPr>
            <a:xfrm>
              <a:off x="1940424" y="3660228"/>
              <a:ext cx="40941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81337"/>
            </a:gs>
            <a:gs pos="100000">
              <a:srgbClr val="3643A0"/>
            </a:gs>
          </a:gsLst>
          <a:lin ang="5400000" scaled="0"/>
        </a:gradFill>
      </p:bgPr>
    </p:bg>
    <p:spTree>
      <p:nvGrpSpPr>
        <p:cNvPr id="166" name="Shape 166"/>
        <p:cNvGrpSpPr/>
        <p:nvPr/>
      </p:nvGrpSpPr>
      <p:grpSpPr>
        <a:xfrm>
          <a:off x="0" y="0"/>
          <a:ext cx="0" cy="0"/>
          <a:chOff x="0" y="0"/>
          <a:chExt cx="0" cy="0"/>
        </a:xfrm>
      </p:grpSpPr>
      <p:sp>
        <p:nvSpPr>
          <p:cNvPr id="167" name="Google Shape;167;p17"/>
          <p:cNvSpPr/>
          <p:nvPr/>
        </p:nvSpPr>
        <p:spPr>
          <a:xfrm rot="805164">
            <a:off x="-1714053" y="-451042"/>
            <a:ext cx="5485507" cy="5890477"/>
          </a:xfrm>
          <a:custGeom>
            <a:rect b="b" l="l" r="r" t="t"/>
            <a:pathLst>
              <a:path extrusionOk="0" h="5890477" w="5485507">
                <a:moveTo>
                  <a:pt x="0" y="0"/>
                </a:moveTo>
                <a:lnTo>
                  <a:pt x="5485506" y="0"/>
                </a:lnTo>
                <a:lnTo>
                  <a:pt x="5485506" y="5890476"/>
                </a:lnTo>
                <a:lnTo>
                  <a:pt x="0" y="5890476"/>
                </a:lnTo>
                <a:lnTo>
                  <a:pt x="0" y="0"/>
                </a:lnTo>
                <a:close/>
              </a:path>
            </a:pathLst>
          </a:custGeom>
          <a:blipFill rotWithShape="1">
            <a:blip r:embed="rId3">
              <a:alphaModFix/>
            </a:blip>
            <a:stretch>
              <a:fillRect b="0" l="0" r="0" t="0"/>
            </a:stretch>
          </a:blipFill>
          <a:ln>
            <a:noFill/>
          </a:ln>
        </p:spPr>
      </p:sp>
      <p:sp>
        <p:nvSpPr>
          <p:cNvPr id="168" name="Google Shape;168;p17"/>
          <p:cNvSpPr/>
          <p:nvPr/>
        </p:nvSpPr>
        <p:spPr>
          <a:xfrm rot="-669395">
            <a:off x="14188623" y="-369963"/>
            <a:ext cx="5485507" cy="5890477"/>
          </a:xfrm>
          <a:custGeom>
            <a:rect b="b" l="l" r="r" t="t"/>
            <a:pathLst>
              <a:path extrusionOk="0" h="5890477" w="5485507">
                <a:moveTo>
                  <a:pt x="0" y="0"/>
                </a:moveTo>
                <a:lnTo>
                  <a:pt x="5485506" y="0"/>
                </a:lnTo>
                <a:lnTo>
                  <a:pt x="5485506" y="5890477"/>
                </a:lnTo>
                <a:lnTo>
                  <a:pt x="0" y="5890477"/>
                </a:lnTo>
                <a:lnTo>
                  <a:pt x="0" y="0"/>
                </a:lnTo>
                <a:close/>
              </a:path>
            </a:pathLst>
          </a:custGeom>
          <a:blipFill rotWithShape="1">
            <a:blip r:embed="rId3">
              <a:alphaModFix/>
            </a:blip>
            <a:stretch>
              <a:fillRect b="0" l="0" r="0" t="0"/>
            </a:stretch>
          </a:blipFill>
          <a:ln>
            <a:noFill/>
          </a:ln>
        </p:spPr>
      </p:sp>
      <p:sp>
        <p:nvSpPr>
          <p:cNvPr id="169" name="Google Shape;169;p17"/>
          <p:cNvSpPr/>
          <p:nvPr/>
        </p:nvSpPr>
        <p:spPr>
          <a:xfrm>
            <a:off x="6494943" y="1960204"/>
            <a:ext cx="5298114" cy="4635850"/>
          </a:xfrm>
          <a:custGeom>
            <a:rect b="b" l="l" r="r" t="t"/>
            <a:pathLst>
              <a:path extrusionOk="0" h="4635850" w="5298114">
                <a:moveTo>
                  <a:pt x="0" y="0"/>
                </a:moveTo>
                <a:lnTo>
                  <a:pt x="5298114" y="0"/>
                </a:lnTo>
                <a:lnTo>
                  <a:pt x="5298114" y="4635850"/>
                </a:lnTo>
                <a:lnTo>
                  <a:pt x="0" y="4635850"/>
                </a:lnTo>
                <a:lnTo>
                  <a:pt x="0" y="0"/>
                </a:lnTo>
                <a:close/>
              </a:path>
            </a:pathLst>
          </a:custGeom>
          <a:blipFill rotWithShape="1">
            <a:blip r:embed="rId4">
              <a:alphaModFix/>
            </a:blip>
            <a:stretch>
              <a:fillRect b="0" l="0" r="0" t="0"/>
            </a:stretch>
          </a:blipFill>
          <a:ln>
            <a:noFill/>
          </a:ln>
        </p:spPr>
      </p:sp>
      <p:sp>
        <p:nvSpPr>
          <p:cNvPr id="170" name="Google Shape;170;p17"/>
          <p:cNvSpPr/>
          <p:nvPr/>
        </p:nvSpPr>
        <p:spPr>
          <a:xfrm>
            <a:off x="2329162" y="1403823"/>
            <a:ext cx="4591729" cy="4591729"/>
          </a:xfrm>
          <a:custGeom>
            <a:rect b="b" l="l" r="r" t="t"/>
            <a:pathLst>
              <a:path extrusionOk="0" h="4591729" w="4591729">
                <a:moveTo>
                  <a:pt x="0" y="0"/>
                </a:moveTo>
                <a:lnTo>
                  <a:pt x="4591729" y="0"/>
                </a:lnTo>
                <a:lnTo>
                  <a:pt x="4591729" y="4591730"/>
                </a:lnTo>
                <a:lnTo>
                  <a:pt x="0" y="4591730"/>
                </a:lnTo>
                <a:lnTo>
                  <a:pt x="0" y="0"/>
                </a:lnTo>
                <a:close/>
              </a:path>
            </a:pathLst>
          </a:custGeom>
          <a:blipFill rotWithShape="1">
            <a:blip r:embed="rId5">
              <a:alphaModFix/>
            </a:blip>
            <a:stretch>
              <a:fillRect b="0" l="0" r="0" t="0"/>
            </a:stretch>
          </a:blipFill>
          <a:ln>
            <a:noFill/>
          </a:ln>
        </p:spPr>
      </p:sp>
      <p:sp>
        <p:nvSpPr>
          <p:cNvPr id="171" name="Google Shape;171;p17"/>
          <p:cNvSpPr/>
          <p:nvPr/>
        </p:nvSpPr>
        <p:spPr>
          <a:xfrm flipH="1">
            <a:off x="12066766" y="1403823"/>
            <a:ext cx="4567107" cy="4712774"/>
          </a:xfrm>
          <a:custGeom>
            <a:rect b="b" l="l" r="r" t="t"/>
            <a:pathLst>
              <a:path extrusionOk="0" h="4712774" w="4567107">
                <a:moveTo>
                  <a:pt x="4567106" y="0"/>
                </a:moveTo>
                <a:lnTo>
                  <a:pt x="0" y="0"/>
                </a:lnTo>
                <a:lnTo>
                  <a:pt x="0" y="4712774"/>
                </a:lnTo>
                <a:lnTo>
                  <a:pt x="4567106" y="4712774"/>
                </a:lnTo>
                <a:lnTo>
                  <a:pt x="4567106" y="0"/>
                </a:lnTo>
                <a:close/>
              </a:path>
            </a:pathLst>
          </a:custGeom>
          <a:blipFill rotWithShape="1">
            <a:blip r:embed="rId6">
              <a:alphaModFix/>
            </a:blip>
            <a:stretch>
              <a:fillRect b="0" l="0" r="0" t="0"/>
            </a:stretch>
          </a:blipFill>
          <a:ln>
            <a:noFill/>
          </a:ln>
        </p:spPr>
      </p:sp>
      <p:sp>
        <p:nvSpPr>
          <p:cNvPr id="172" name="Google Shape;172;p17"/>
          <p:cNvSpPr/>
          <p:nvPr/>
        </p:nvSpPr>
        <p:spPr>
          <a:xfrm rot="-5400000">
            <a:off x="8340945" y="5355815"/>
            <a:ext cx="1606110" cy="2480478"/>
          </a:xfrm>
          <a:custGeom>
            <a:rect b="b" l="l" r="r" t="t"/>
            <a:pathLst>
              <a:path extrusionOk="0" h="2480478" w="1606110">
                <a:moveTo>
                  <a:pt x="0" y="0"/>
                </a:moveTo>
                <a:lnTo>
                  <a:pt x="1606110" y="0"/>
                </a:lnTo>
                <a:lnTo>
                  <a:pt x="1606110" y="2480478"/>
                </a:lnTo>
                <a:lnTo>
                  <a:pt x="0" y="2480478"/>
                </a:lnTo>
                <a:lnTo>
                  <a:pt x="0" y="0"/>
                </a:lnTo>
                <a:close/>
              </a:path>
            </a:pathLst>
          </a:custGeom>
          <a:blipFill rotWithShape="1">
            <a:blip r:embed="rId7">
              <a:alphaModFix/>
            </a:blip>
            <a:stretch>
              <a:fillRect b="0" l="0" r="0" t="0"/>
            </a:stretch>
          </a:blipFill>
          <a:ln>
            <a:noFill/>
          </a:ln>
        </p:spPr>
      </p:sp>
      <p:sp>
        <p:nvSpPr>
          <p:cNvPr id="173" name="Google Shape;173;p17"/>
          <p:cNvSpPr txBox="1"/>
          <p:nvPr/>
        </p:nvSpPr>
        <p:spPr>
          <a:xfrm>
            <a:off x="8120693" y="6172191"/>
            <a:ext cx="20466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01</a:t>
            </a:r>
            <a:endParaRPr b="1"/>
          </a:p>
        </p:txBody>
      </p:sp>
      <p:sp>
        <p:nvSpPr>
          <p:cNvPr id="174" name="Google Shape;174;p17"/>
          <p:cNvSpPr txBox="1"/>
          <p:nvPr/>
        </p:nvSpPr>
        <p:spPr>
          <a:xfrm>
            <a:off x="4074535" y="7811639"/>
            <a:ext cx="101388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FFD966"/>
                </a:solidFill>
                <a:latin typeface="Fredoka"/>
                <a:ea typeface="Fredoka"/>
                <a:cs typeface="Fredoka"/>
                <a:sym typeface="Fredoka"/>
              </a:rPr>
              <a:t>ADD SECTION TITLE HERE</a:t>
            </a:r>
            <a:endParaRPr b="1"/>
          </a:p>
        </p:txBody>
      </p:sp>
      <p:sp>
        <p:nvSpPr>
          <p:cNvPr id="175" name="Google Shape;175;p17"/>
          <p:cNvSpPr txBox="1"/>
          <p:nvPr/>
        </p:nvSpPr>
        <p:spPr>
          <a:xfrm>
            <a:off x="6135921" y="8816340"/>
            <a:ext cx="6016158" cy="44196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400" u="none" cap="none" strike="noStrike">
                <a:solidFill>
                  <a:srgbClr val="FFFFFF"/>
                </a:solidFill>
                <a:latin typeface="Lato"/>
                <a:ea typeface="Lato"/>
                <a:cs typeface="Lato"/>
                <a:sym typeface="Lato"/>
              </a:rPr>
              <a:t>Elaborate on what you want to discuss. </a:t>
            </a:r>
            <a:endParaRPr/>
          </a:p>
        </p:txBody>
      </p:sp>
      <p:sp>
        <p:nvSpPr>
          <p:cNvPr id="176" name="Google Shape;176;p17"/>
          <p:cNvSpPr/>
          <p:nvPr/>
        </p:nvSpPr>
        <p:spPr>
          <a:xfrm>
            <a:off x="-531205" y="6656697"/>
            <a:ext cx="3985307" cy="4005334"/>
          </a:xfrm>
          <a:custGeom>
            <a:rect b="b" l="l" r="r" t="t"/>
            <a:pathLst>
              <a:path extrusionOk="0" h="4005334" w="3985307">
                <a:moveTo>
                  <a:pt x="0" y="0"/>
                </a:moveTo>
                <a:lnTo>
                  <a:pt x="3985307" y="0"/>
                </a:lnTo>
                <a:lnTo>
                  <a:pt x="3985307" y="4005333"/>
                </a:lnTo>
                <a:lnTo>
                  <a:pt x="0" y="4005333"/>
                </a:lnTo>
                <a:lnTo>
                  <a:pt x="0" y="0"/>
                </a:lnTo>
                <a:close/>
              </a:path>
            </a:pathLst>
          </a:custGeom>
          <a:blipFill rotWithShape="1">
            <a:blip r:embed="rId8">
              <a:alphaModFix/>
            </a:blip>
            <a:stretch>
              <a:fillRect b="0" l="0" r="0" t="0"/>
            </a:stretch>
          </a:blipFill>
          <a:ln>
            <a:noFill/>
          </a:ln>
        </p:spPr>
      </p:sp>
      <p:sp>
        <p:nvSpPr>
          <p:cNvPr id="177" name="Google Shape;177;p17"/>
          <p:cNvSpPr/>
          <p:nvPr/>
        </p:nvSpPr>
        <p:spPr>
          <a:xfrm flipH="1">
            <a:off x="15266646" y="6656697"/>
            <a:ext cx="3985307" cy="4005334"/>
          </a:xfrm>
          <a:custGeom>
            <a:rect b="b" l="l" r="r" t="t"/>
            <a:pathLst>
              <a:path extrusionOk="0" h="4005334" w="3985307">
                <a:moveTo>
                  <a:pt x="3985308" y="0"/>
                </a:moveTo>
                <a:lnTo>
                  <a:pt x="0" y="0"/>
                </a:lnTo>
                <a:lnTo>
                  <a:pt x="0" y="4005333"/>
                </a:lnTo>
                <a:lnTo>
                  <a:pt x="3985308" y="4005333"/>
                </a:lnTo>
                <a:lnTo>
                  <a:pt x="3985308" y="0"/>
                </a:lnTo>
                <a:close/>
              </a:path>
            </a:pathLst>
          </a:custGeom>
          <a:blipFill rotWithShape="1">
            <a:blip r:embed="rId8">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181" name="Shape 181"/>
        <p:cNvGrpSpPr/>
        <p:nvPr/>
      </p:nvGrpSpPr>
      <p:grpSpPr>
        <a:xfrm>
          <a:off x="0" y="0"/>
          <a:ext cx="0" cy="0"/>
          <a:chOff x="0" y="0"/>
          <a:chExt cx="0" cy="0"/>
        </a:xfrm>
      </p:grpSpPr>
      <p:pic>
        <p:nvPicPr>
          <p:cNvPr id="182" name="Google Shape;182;p18"/>
          <p:cNvPicPr preferRelativeResize="0"/>
          <p:nvPr/>
        </p:nvPicPr>
        <p:blipFill rotWithShape="1">
          <a:blip r:embed="rId3">
            <a:alphaModFix/>
          </a:blip>
          <a:srcRect b="2648" l="0" r="0" t="2649"/>
          <a:stretch/>
        </p:blipFill>
        <p:spPr>
          <a:xfrm>
            <a:off x="2314884" y="528861"/>
            <a:ext cx="3032736" cy="1917098"/>
          </a:xfrm>
          <a:prstGeom prst="rect">
            <a:avLst/>
          </a:prstGeom>
          <a:noFill/>
          <a:ln>
            <a:noFill/>
          </a:ln>
        </p:spPr>
      </p:pic>
      <p:cxnSp>
        <p:nvCxnSpPr>
          <p:cNvPr id="183" name="Google Shape;183;p18"/>
          <p:cNvCxnSpPr/>
          <p:nvPr/>
        </p:nvCxnSpPr>
        <p:spPr>
          <a:xfrm>
            <a:off x="-311451" y="4510422"/>
            <a:ext cx="18938039" cy="0"/>
          </a:xfrm>
          <a:prstGeom prst="straightConnector1">
            <a:avLst/>
          </a:prstGeom>
          <a:noFill/>
          <a:ln cap="flat" cmpd="sng" w="85725">
            <a:solidFill>
              <a:srgbClr val="5A63D4"/>
            </a:solidFill>
            <a:prstDash val="dash"/>
            <a:round/>
            <a:headEnd len="sm" w="sm" type="none"/>
            <a:tailEnd len="sm" w="sm" type="none"/>
          </a:ln>
        </p:spPr>
      </p:cxnSp>
      <p:cxnSp>
        <p:nvCxnSpPr>
          <p:cNvPr id="184" name="Google Shape;184;p18"/>
          <p:cNvCxnSpPr/>
          <p:nvPr/>
        </p:nvCxnSpPr>
        <p:spPr>
          <a:xfrm rot="10800000">
            <a:off x="1836227" y="528861"/>
            <a:ext cx="0" cy="4120923"/>
          </a:xfrm>
          <a:prstGeom prst="straightConnector1">
            <a:avLst/>
          </a:prstGeom>
          <a:noFill/>
          <a:ln cap="flat" cmpd="sng" w="85725">
            <a:solidFill>
              <a:srgbClr val="5A63D4"/>
            </a:solidFill>
            <a:prstDash val="solid"/>
            <a:round/>
            <a:headEnd len="lg" w="lg" type="oval"/>
            <a:tailEnd len="sm" w="sm" type="none"/>
          </a:ln>
        </p:spPr>
      </p:cxnSp>
      <p:pic>
        <p:nvPicPr>
          <p:cNvPr id="185" name="Google Shape;185;p18"/>
          <p:cNvPicPr preferRelativeResize="0"/>
          <p:nvPr/>
        </p:nvPicPr>
        <p:blipFill rotWithShape="1">
          <a:blip r:embed="rId4">
            <a:alphaModFix/>
          </a:blip>
          <a:srcRect b="1928" l="0" r="0" t="1928"/>
          <a:stretch/>
        </p:blipFill>
        <p:spPr>
          <a:xfrm>
            <a:off x="8380356" y="522873"/>
            <a:ext cx="3032736" cy="1917098"/>
          </a:xfrm>
          <a:prstGeom prst="rect">
            <a:avLst/>
          </a:prstGeom>
          <a:noFill/>
          <a:ln>
            <a:noFill/>
          </a:ln>
        </p:spPr>
      </p:pic>
      <p:cxnSp>
        <p:nvCxnSpPr>
          <p:cNvPr id="186" name="Google Shape;186;p18"/>
          <p:cNvCxnSpPr/>
          <p:nvPr/>
        </p:nvCxnSpPr>
        <p:spPr>
          <a:xfrm rot="10800000">
            <a:off x="7687644" y="528861"/>
            <a:ext cx="0" cy="4120923"/>
          </a:xfrm>
          <a:prstGeom prst="straightConnector1">
            <a:avLst/>
          </a:prstGeom>
          <a:noFill/>
          <a:ln cap="flat" cmpd="sng" w="85725">
            <a:solidFill>
              <a:srgbClr val="5A63D4"/>
            </a:solidFill>
            <a:prstDash val="solid"/>
            <a:round/>
            <a:headEnd len="lg" w="lg" type="oval"/>
            <a:tailEnd len="sm" w="sm" type="none"/>
          </a:ln>
        </p:spPr>
      </p:cxnSp>
      <p:pic>
        <p:nvPicPr>
          <p:cNvPr id="187" name="Google Shape;187;p18"/>
          <p:cNvPicPr preferRelativeResize="0"/>
          <p:nvPr/>
        </p:nvPicPr>
        <p:blipFill rotWithShape="1">
          <a:blip r:embed="rId5">
            <a:alphaModFix/>
          </a:blip>
          <a:srcRect b="2648" l="0" r="0" t="2649"/>
          <a:stretch/>
        </p:blipFill>
        <p:spPr>
          <a:xfrm>
            <a:off x="14020073" y="528861"/>
            <a:ext cx="3032736" cy="1917098"/>
          </a:xfrm>
          <a:prstGeom prst="rect">
            <a:avLst/>
          </a:prstGeom>
          <a:noFill/>
          <a:ln>
            <a:noFill/>
          </a:ln>
        </p:spPr>
      </p:pic>
      <p:cxnSp>
        <p:nvCxnSpPr>
          <p:cNvPr id="188" name="Google Shape;188;p18"/>
          <p:cNvCxnSpPr/>
          <p:nvPr/>
        </p:nvCxnSpPr>
        <p:spPr>
          <a:xfrm rot="10800000">
            <a:off x="13539061" y="528861"/>
            <a:ext cx="0" cy="4120923"/>
          </a:xfrm>
          <a:prstGeom prst="straightConnector1">
            <a:avLst/>
          </a:prstGeom>
          <a:noFill/>
          <a:ln cap="flat" cmpd="sng" w="85725">
            <a:solidFill>
              <a:srgbClr val="5A63D4"/>
            </a:solidFill>
            <a:prstDash val="solid"/>
            <a:round/>
            <a:headEnd len="lg" w="lg" type="oval"/>
            <a:tailEnd len="sm" w="sm" type="none"/>
          </a:ln>
        </p:spPr>
      </p:cxnSp>
      <p:pic>
        <p:nvPicPr>
          <p:cNvPr id="189" name="Google Shape;189;p18"/>
          <p:cNvPicPr preferRelativeResize="0"/>
          <p:nvPr/>
        </p:nvPicPr>
        <p:blipFill rotWithShape="1">
          <a:blip r:embed="rId6">
            <a:alphaModFix/>
          </a:blip>
          <a:srcRect b="2604" l="0" r="0" t="2603"/>
          <a:stretch/>
        </p:blipFill>
        <p:spPr>
          <a:xfrm>
            <a:off x="5347620" y="5059358"/>
            <a:ext cx="3032736" cy="1917098"/>
          </a:xfrm>
          <a:prstGeom prst="rect">
            <a:avLst/>
          </a:prstGeom>
          <a:noFill/>
          <a:ln>
            <a:noFill/>
          </a:ln>
        </p:spPr>
      </p:pic>
      <p:cxnSp>
        <p:nvCxnSpPr>
          <p:cNvPr id="190" name="Google Shape;190;p18"/>
          <p:cNvCxnSpPr/>
          <p:nvPr/>
        </p:nvCxnSpPr>
        <p:spPr>
          <a:xfrm>
            <a:off x="4761935" y="4381950"/>
            <a:ext cx="0" cy="4120923"/>
          </a:xfrm>
          <a:prstGeom prst="straightConnector1">
            <a:avLst/>
          </a:prstGeom>
          <a:noFill/>
          <a:ln cap="flat" cmpd="sng" w="85725">
            <a:solidFill>
              <a:srgbClr val="5A63D4"/>
            </a:solidFill>
            <a:prstDash val="solid"/>
            <a:round/>
            <a:headEnd len="lg" w="lg" type="oval"/>
            <a:tailEnd len="sm" w="sm" type="none"/>
          </a:ln>
        </p:spPr>
      </p:cxnSp>
      <p:pic>
        <p:nvPicPr>
          <p:cNvPr id="191" name="Google Shape;191;p18"/>
          <p:cNvPicPr preferRelativeResize="0"/>
          <p:nvPr/>
        </p:nvPicPr>
        <p:blipFill rotWithShape="1">
          <a:blip r:embed="rId7">
            <a:alphaModFix/>
          </a:blip>
          <a:srcRect b="2588" l="0" r="0" t="2589"/>
          <a:stretch/>
        </p:blipFill>
        <p:spPr>
          <a:xfrm>
            <a:off x="11199140" y="5040308"/>
            <a:ext cx="3032736" cy="1917098"/>
          </a:xfrm>
          <a:prstGeom prst="rect">
            <a:avLst/>
          </a:prstGeom>
          <a:noFill/>
          <a:ln>
            <a:noFill/>
          </a:ln>
        </p:spPr>
      </p:pic>
      <p:cxnSp>
        <p:nvCxnSpPr>
          <p:cNvPr id="192" name="Google Shape;192;p18"/>
          <p:cNvCxnSpPr/>
          <p:nvPr/>
        </p:nvCxnSpPr>
        <p:spPr>
          <a:xfrm>
            <a:off x="10613352" y="4381950"/>
            <a:ext cx="0" cy="4120923"/>
          </a:xfrm>
          <a:prstGeom prst="straightConnector1">
            <a:avLst/>
          </a:prstGeom>
          <a:noFill/>
          <a:ln cap="flat" cmpd="sng" w="85725">
            <a:solidFill>
              <a:srgbClr val="5A63D4"/>
            </a:solidFill>
            <a:prstDash val="solid"/>
            <a:round/>
            <a:headEnd len="lg" w="lg" type="oval"/>
            <a:tailEnd len="sm" w="sm" type="none"/>
          </a:ln>
        </p:spPr>
      </p:cxnSp>
      <p:sp>
        <p:nvSpPr>
          <p:cNvPr id="193" name="Google Shape;193;p18"/>
          <p:cNvSpPr txBox="1"/>
          <p:nvPr/>
        </p:nvSpPr>
        <p:spPr>
          <a:xfrm>
            <a:off x="2314884" y="2827378"/>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194" name="Google Shape;194;p18"/>
          <p:cNvSpPr txBox="1"/>
          <p:nvPr/>
        </p:nvSpPr>
        <p:spPr>
          <a:xfrm>
            <a:off x="2314884" y="3348454"/>
            <a:ext cx="3032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sp>
        <p:nvSpPr>
          <p:cNvPr id="195" name="Google Shape;195;p18"/>
          <p:cNvSpPr txBox="1"/>
          <p:nvPr/>
        </p:nvSpPr>
        <p:spPr>
          <a:xfrm>
            <a:off x="8380356" y="2821390"/>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196" name="Google Shape;196;p18"/>
          <p:cNvSpPr txBox="1"/>
          <p:nvPr/>
        </p:nvSpPr>
        <p:spPr>
          <a:xfrm>
            <a:off x="8380356" y="3342467"/>
            <a:ext cx="33972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sp>
        <p:nvSpPr>
          <p:cNvPr id="197" name="Google Shape;197;p18"/>
          <p:cNvSpPr txBox="1"/>
          <p:nvPr/>
        </p:nvSpPr>
        <p:spPr>
          <a:xfrm>
            <a:off x="14020073" y="2827378"/>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198" name="Google Shape;198;p18"/>
          <p:cNvSpPr txBox="1"/>
          <p:nvPr/>
        </p:nvSpPr>
        <p:spPr>
          <a:xfrm>
            <a:off x="14020073" y="3348454"/>
            <a:ext cx="32391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sp>
        <p:nvSpPr>
          <p:cNvPr id="199" name="Google Shape;199;p18"/>
          <p:cNvSpPr txBox="1"/>
          <p:nvPr/>
        </p:nvSpPr>
        <p:spPr>
          <a:xfrm>
            <a:off x="5347620" y="7256838"/>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200" name="Google Shape;200;p18"/>
          <p:cNvSpPr txBox="1"/>
          <p:nvPr/>
        </p:nvSpPr>
        <p:spPr>
          <a:xfrm>
            <a:off x="5347620" y="7777914"/>
            <a:ext cx="3032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sp>
        <p:nvSpPr>
          <p:cNvPr id="201" name="Google Shape;201;p18"/>
          <p:cNvSpPr txBox="1"/>
          <p:nvPr/>
        </p:nvSpPr>
        <p:spPr>
          <a:xfrm>
            <a:off x="11199140" y="7237788"/>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202" name="Google Shape;202;p18"/>
          <p:cNvSpPr txBox="1"/>
          <p:nvPr/>
        </p:nvSpPr>
        <p:spPr>
          <a:xfrm>
            <a:off x="11199140" y="7758864"/>
            <a:ext cx="2820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sp>
        <p:nvSpPr>
          <p:cNvPr id="203" name="Google Shape;203;p18"/>
          <p:cNvSpPr txBox="1"/>
          <p:nvPr/>
        </p:nvSpPr>
        <p:spPr>
          <a:xfrm>
            <a:off x="6863988" y="9069504"/>
            <a:ext cx="40224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TIMELINE</a:t>
            </a:r>
            <a:endParaRPr b="1"/>
          </a:p>
        </p:txBody>
      </p:sp>
      <p:sp>
        <p:nvSpPr>
          <p:cNvPr id="204" name="Google Shape;204;p18"/>
          <p:cNvSpPr/>
          <p:nvPr/>
        </p:nvSpPr>
        <p:spPr>
          <a:xfrm flipH="1">
            <a:off x="-896899" y="5792783"/>
            <a:ext cx="4728150" cy="4751910"/>
          </a:xfrm>
          <a:custGeom>
            <a:rect b="b" l="l" r="r" t="t"/>
            <a:pathLst>
              <a:path extrusionOk="0" h="4751910" w="4728150">
                <a:moveTo>
                  <a:pt x="4728151" y="0"/>
                </a:moveTo>
                <a:lnTo>
                  <a:pt x="0" y="0"/>
                </a:lnTo>
                <a:lnTo>
                  <a:pt x="0" y="4751910"/>
                </a:lnTo>
                <a:lnTo>
                  <a:pt x="4728151" y="4751910"/>
                </a:lnTo>
                <a:lnTo>
                  <a:pt x="4728151" y="0"/>
                </a:lnTo>
                <a:close/>
              </a:path>
            </a:pathLst>
          </a:custGeom>
          <a:blipFill rotWithShape="1">
            <a:blip r:embed="rId8">
              <a:alphaModFix/>
            </a:blip>
            <a:stretch>
              <a:fillRect b="0" l="0" r="0" t="0"/>
            </a:stretch>
          </a:blipFill>
          <a:ln>
            <a:noFill/>
          </a:ln>
        </p:spPr>
      </p:sp>
      <p:sp>
        <p:nvSpPr>
          <p:cNvPr id="205" name="Google Shape;205;p18"/>
          <p:cNvSpPr/>
          <p:nvPr/>
        </p:nvSpPr>
        <p:spPr>
          <a:xfrm>
            <a:off x="14895225" y="5792783"/>
            <a:ext cx="4728150" cy="4751910"/>
          </a:xfrm>
          <a:custGeom>
            <a:rect b="b" l="l" r="r" t="t"/>
            <a:pathLst>
              <a:path extrusionOk="0" h="4751910" w="4728150">
                <a:moveTo>
                  <a:pt x="0" y="0"/>
                </a:moveTo>
                <a:lnTo>
                  <a:pt x="4728150" y="0"/>
                </a:lnTo>
                <a:lnTo>
                  <a:pt x="4728150" y="4751910"/>
                </a:lnTo>
                <a:lnTo>
                  <a:pt x="0" y="4751910"/>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209" name="Shape 209"/>
        <p:cNvGrpSpPr/>
        <p:nvPr/>
      </p:nvGrpSpPr>
      <p:grpSpPr>
        <a:xfrm>
          <a:off x="0" y="0"/>
          <a:ext cx="0" cy="0"/>
          <a:chOff x="0" y="0"/>
          <a:chExt cx="0" cy="0"/>
        </a:xfrm>
      </p:grpSpPr>
      <p:grpSp>
        <p:nvGrpSpPr>
          <p:cNvPr id="210" name="Google Shape;210;p19"/>
          <p:cNvGrpSpPr/>
          <p:nvPr/>
        </p:nvGrpSpPr>
        <p:grpSpPr>
          <a:xfrm>
            <a:off x="6472329" y="1104589"/>
            <a:ext cx="2713791" cy="3499031"/>
            <a:chOff x="0" y="-296821"/>
            <a:chExt cx="3618388" cy="4665375"/>
          </a:xfrm>
        </p:grpSpPr>
        <p:grpSp>
          <p:nvGrpSpPr>
            <p:cNvPr id="211" name="Google Shape;211;p19"/>
            <p:cNvGrpSpPr/>
            <p:nvPr/>
          </p:nvGrpSpPr>
          <p:grpSpPr>
            <a:xfrm>
              <a:off x="0" y="453345"/>
              <a:ext cx="3618388" cy="3915209"/>
              <a:chOff x="0" y="-66675"/>
              <a:chExt cx="812800" cy="879475"/>
            </a:xfrm>
          </p:grpSpPr>
          <p:sp>
            <p:nvSpPr>
              <p:cNvPr id="212" name="Google Shape;212;p19"/>
              <p:cNvSpPr/>
              <p:nvPr/>
            </p:nvSpPr>
            <p:spPr>
              <a:xfrm>
                <a:off x="0" y="0"/>
                <a:ext cx="812800" cy="812800"/>
              </a:xfrm>
              <a:custGeom>
                <a:rect b="b" l="l" r="r" t="t"/>
                <a:pathLst>
                  <a:path extrusionOk="0"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13" name="Google Shape;213;p19"/>
              <p:cNvSpPr txBox="1"/>
              <p:nvPr/>
            </p:nvSpPr>
            <p:spPr>
              <a:xfrm>
                <a:off x="0" y="-66675"/>
                <a:ext cx="812800" cy="87947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14" name="Google Shape;214;p19"/>
            <p:cNvGrpSpPr/>
            <p:nvPr/>
          </p:nvGrpSpPr>
          <p:grpSpPr>
            <a:xfrm>
              <a:off x="653819" y="-296821"/>
              <a:ext cx="571481" cy="1797154"/>
              <a:chOff x="0" y="-66675"/>
              <a:chExt cx="128372" cy="403695"/>
            </a:xfrm>
          </p:grpSpPr>
          <p:sp>
            <p:nvSpPr>
              <p:cNvPr id="215" name="Google Shape;215;p19"/>
              <p:cNvSpPr/>
              <p:nvPr/>
            </p:nvSpPr>
            <p:spPr>
              <a:xfrm>
                <a:off x="0" y="0"/>
                <a:ext cx="128372" cy="337020"/>
              </a:xfrm>
              <a:custGeom>
                <a:rect b="b" l="l" r="r" t="t"/>
                <a:pathLst>
                  <a:path extrusionOk="0" h="337020" w="128372">
                    <a:moveTo>
                      <a:pt x="64186" y="0"/>
                    </a:moveTo>
                    <a:lnTo>
                      <a:pt x="64186" y="0"/>
                    </a:lnTo>
                    <a:cubicBezTo>
                      <a:pt x="99635" y="0"/>
                      <a:pt x="128372" y="28737"/>
                      <a:pt x="128372" y="64186"/>
                    </a:cubicBezTo>
                    <a:lnTo>
                      <a:pt x="128372" y="272834"/>
                    </a:lnTo>
                    <a:cubicBezTo>
                      <a:pt x="128372" y="308283"/>
                      <a:pt x="99635" y="337020"/>
                      <a:pt x="64186" y="337020"/>
                    </a:cubicBezTo>
                    <a:lnTo>
                      <a:pt x="64186" y="337020"/>
                    </a:lnTo>
                    <a:cubicBezTo>
                      <a:pt x="28737" y="337020"/>
                      <a:pt x="0" y="308283"/>
                      <a:pt x="0" y="272834"/>
                    </a:cubicBezTo>
                    <a:lnTo>
                      <a:pt x="0" y="64186"/>
                    </a:lnTo>
                    <a:cubicBezTo>
                      <a:pt x="0" y="28737"/>
                      <a:pt x="28737" y="0"/>
                      <a:pt x="64186" y="0"/>
                    </a:cubicBezTo>
                    <a:close/>
                  </a:path>
                </a:pathLst>
              </a:custGeom>
              <a:solidFill>
                <a:srgbClr val="EEB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16" name="Google Shape;216;p19"/>
              <p:cNvSpPr txBox="1"/>
              <p:nvPr/>
            </p:nvSpPr>
            <p:spPr>
              <a:xfrm>
                <a:off x="0" y="-66675"/>
                <a:ext cx="128372" cy="40369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17" name="Google Shape;217;p19"/>
            <p:cNvGrpSpPr/>
            <p:nvPr/>
          </p:nvGrpSpPr>
          <p:grpSpPr>
            <a:xfrm>
              <a:off x="2393089" y="-296821"/>
              <a:ext cx="571481" cy="1797154"/>
              <a:chOff x="0" y="-66675"/>
              <a:chExt cx="128372" cy="403695"/>
            </a:xfrm>
          </p:grpSpPr>
          <p:sp>
            <p:nvSpPr>
              <p:cNvPr id="218" name="Google Shape;218;p19"/>
              <p:cNvSpPr/>
              <p:nvPr/>
            </p:nvSpPr>
            <p:spPr>
              <a:xfrm>
                <a:off x="0" y="0"/>
                <a:ext cx="128372" cy="337020"/>
              </a:xfrm>
              <a:custGeom>
                <a:rect b="b" l="l" r="r" t="t"/>
                <a:pathLst>
                  <a:path extrusionOk="0" h="337020" w="128372">
                    <a:moveTo>
                      <a:pt x="64186" y="0"/>
                    </a:moveTo>
                    <a:lnTo>
                      <a:pt x="64186" y="0"/>
                    </a:lnTo>
                    <a:cubicBezTo>
                      <a:pt x="99635" y="0"/>
                      <a:pt x="128372" y="28737"/>
                      <a:pt x="128372" y="64186"/>
                    </a:cubicBezTo>
                    <a:lnTo>
                      <a:pt x="128372" y="272834"/>
                    </a:lnTo>
                    <a:cubicBezTo>
                      <a:pt x="128372" y="308283"/>
                      <a:pt x="99635" y="337020"/>
                      <a:pt x="64186" y="337020"/>
                    </a:cubicBezTo>
                    <a:lnTo>
                      <a:pt x="64186" y="337020"/>
                    </a:lnTo>
                    <a:cubicBezTo>
                      <a:pt x="28737" y="337020"/>
                      <a:pt x="0" y="308283"/>
                      <a:pt x="0" y="272834"/>
                    </a:cubicBezTo>
                    <a:lnTo>
                      <a:pt x="0" y="64186"/>
                    </a:lnTo>
                    <a:cubicBezTo>
                      <a:pt x="0" y="28737"/>
                      <a:pt x="28737" y="0"/>
                      <a:pt x="64186" y="0"/>
                    </a:cubicBezTo>
                    <a:close/>
                  </a:path>
                </a:pathLst>
              </a:custGeom>
              <a:solidFill>
                <a:srgbClr val="EEB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19" name="Google Shape;219;p19"/>
              <p:cNvSpPr txBox="1"/>
              <p:nvPr/>
            </p:nvSpPr>
            <p:spPr>
              <a:xfrm>
                <a:off x="0" y="-66675"/>
                <a:ext cx="128372" cy="40369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sp>
          <p:nvSpPr>
            <p:cNvPr id="220" name="Google Shape;220;p19"/>
            <p:cNvSpPr txBox="1"/>
            <p:nvPr/>
          </p:nvSpPr>
          <p:spPr>
            <a:xfrm>
              <a:off x="294780" y="1619127"/>
              <a:ext cx="29115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D966"/>
                  </a:solidFill>
                  <a:latin typeface="Fredoka"/>
                  <a:ea typeface="Fredoka"/>
                  <a:cs typeface="Fredoka"/>
                  <a:sym typeface="Fredoka"/>
                </a:rPr>
                <a:t>JAN</a:t>
              </a:r>
              <a:endParaRPr b="1"/>
            </a:p>
          </p:txBody>
        </p:sp>
        <p:sp>
          <p:nvSpPr>
            <p:cNvPr id="221" name="Google Shape;221;p19"/>
            <p:cNvSpPr txBox="1"/>
            <p:nvPr/>
          </p:nvSpPr>
          <p:spPr>
            <a:xfrm>
              <a:off x="294780" y="2546647"/>
              <a:ext cx="2911500" cy="114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01</a:t>
              </a:r>
              <a:endParaRPr b="1"/>
            </a:p>
          </p:txBody>
        </p:sp>
      </p:grpSp>
      <p:sp>
        <p:nvSpPr>
          <p:cNvPr id="222" name="Google Shape;222;p19"/>
          <p:cNvSpPr txBox="1"/>
          <p:nvPr/>
        </p:nvSpPr>
        <p:spPr>
          <a:xfrm>
            <a:off x="443364" y="7562850"/>
            <a:ext cx="5006700" cy="185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5600" u="none" cap="none" strike="noStrike">
                <a:solidFill>
                  <a:srgbClr val="36439F"/>
                </a:solidFill>
                <a:latin typeface="Fredoka"/>
                <a:ea typeface="Fredoka"/>
                <a:cs typeface="Fredoka"/>
                <a:sym typeface="Fredoka"/>
              </a:rPr>
              <a:t>MEMORABLE DATES</a:t>
            </a:r>
            <a:endParaRPr b="1"/>
          </a:p>
        </p:txBody>
      </p:sp>
      <p:sp>
        <p:nvSpPr>
          <p:cNvPr id="223" name="Google Shape;223;p19"/>
          <p:cNvSpPr txBox="1"/>
          <p:nvPr/>
        </p:nvSpPr>
        <p:spPr>
          <a:xfrm>
            <a:off x="9487476" y="3086736"/>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224" name="Google Shape;224;p19"/>
          <p:cNvSpPr txBox="1"/>
          <p:nvPr/>
        </p:nvSpPr>
        <p:spPr>
          <a:xfrm>
            <a:off x="9487476" y="3607813"/>
            <a:ext cx="25005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nvGrpSpPr>
          <p:cNvPr id="225" name="Google Shape;225;p19"/>
          <p:cNvGrpSpPr/>
          <p:nvPr/>
        </p:nvGrpSpPr>
        <p:grpSpPr>
          <a:xfrm>
            <a:off x="12410387" y="1118106"/>
            <a:ext cx="2713791" cy="3499031"/>
            <a:chOff x="0" y="-296821"/>
            <a:chExt cx="3618388" cy="4665375"/>
          </a:xfrm>
        </p:grpSpPr>
        <p:grpSp>
          <p:nvGrpSpPr>
            <p:cNvPr id="226" name="Google Shape;226;p19"/>
            <p:cNvGrpSpPr/>
            <p:nvPr/>
          </p:nvGrpSpPr>
          <p:grpSpPr>
            <a:xfrm>
              <a:off x="0" y="453345"/>
              <a:ext cx="3618388" cy="3915209"/>
              <a:chOff x="0" y="-66675"/>
              <a:chExt cx="812800" cy="879475"/>
            </a:xfrm>
          </p:grpSpPr>
          <p:sp>
            <p:nvSpPr>
              <p:cNvPr id="227" name="Google Shape;227;p19"/>
              <p:cNvSpPr/>
              <p:nvPr/>
            </p:nvSpPr>
            <p:spPr>
              <a:xfrm>
                <a:off x="0" y="0"/>
                <a:ext cx="812800" cy="812800"/>
              </a:xfrm>
              <a:custGeom>
                <a:rect b="b" l="l" r="r" t="t"/>
                <a:pathLst>
                  <a:path extrusionOk="0"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8" name="Google Shape;228;p19"/>
              <p:cNvSpPr txBox="1"/>
              <p:nvPr/>
            </p:nvSpPr>
            <p:spPr>
              <a:xfrm>
                <a:off x="0" y="-66675"/>
                <a:ext cx="812800" cy="87947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29" name="Google Shape;229;p19"/>
            <p:cNvGrpSpPr/>
            <p:nvPr/>
          </p:nvGrpSpPr>
          <p:grpSpPr>
            <a:xfrm>
              <a:off x="653819" y="-296821"/>
              <a:ext cx="571481" cy="1797154"/>
              <a:chOff x="0" y="-66675"/>
              <a:chExt cx="128372" cy="403695"/>
            </a:xfrm>
          </p:grpSpPr>
          <p:sp>
            <p:nvSpPr>
              <p:cNvPr id="230" name="Google Shape;230;p19"/>
              <p:cNvSpPr/>
              <p:nvPr/>
            </p:nvSpPr>
            <p:spPr>
              <a:xfrm>
                <a:off x="0" y="0"/>
                <a:ext cx="128372" cy="337020"/>
              </a:xfrm>
              <a:custGeom>
                <a:rect b="b" l="l" r="r" t="t"/>
                <a:pathLst>
                  <a:path extrusionOk="0" h="337020" w="128372">
                    <a:moveTo>
                      <a:pt x="64186" y="0"/>
                    </a:moveTo>
                    <a:lnTo>
                      <a:pt x="64186" y="0"/>
                    </a:lnTo>
                    <a:cubicBezTo>
                      <a:pt x="99635" y="0"/>
                      <a:pt x="128372" y="28737"/>
                      <a:pt x="128372" y="64186"/>
                    </a:cubicBezTo>
                    <a:lnTo>
                      <a:pt x="128372" y="272834"/>
                    </a:lnTo>
                    <a:cubicBezTo>
                      <a:pt x="128372" y="308283"/>
                      <a:pt x="99635" y="337020"/>
                      <a:pt x="64186" y="337020"/>
                    </a:cubicBezTo>
                    <a:lnTo>
                      <a:pt x="64186" y="337020"/>
                    </a:lnTo>
                    <a:cubicBezTo>
                      <a:pt x="28737" y="337020"/>
                      <a:pt x="0" y="308283"/>
                      <a:pt x="0" y="272834"/>
                    </a:cubicBezTo>
                    <a:lnTo>
                      <a:pt x="0" y="64186"/>
                    </a:lnTo>
                    <a:cubicBezTo>
                      <a:pt x="0" y="28737"/>
                      <a:pt x="28737" y="0"/>
                      <a:pt x="64186" y="0"/>
                    </a:cubicBezTo>
                    <a:close/>
                  </a:path>
                </a:pathLst>
              </a:custGeom>
              <a:solidFill>
                <a:srgbClr val="EEB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31" name="Google Shape;231;p19"/>
              <p:cNvSpPr txBox="1"/>
              <p:nvPr/>
            </p:nvSpPr>
            <p:spPr>
              <a:xfrm>
                <a:off x="0" y="-66675"/>
                <a:ext cx="128372" cy="40369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32" name="Google Shape;232;p19"/>
            <p:cNvGrpSpPr/>
            <p:nvPr/>
          </p:nvGrpSpPr>
          <p:grpSpPr>
            <a:xfrm>
              <a:off x="2393089" y="-296821"/>
              <a:ext cx="571481" cy="1797154"/>
              <a:chOff x="0" y="-66675"/>
              <a:chExt cx="128372" cy="403695"/>
            </a:xfrm>
          </p:grpSpPr>
          <p:sp>
            <p:nvSpPr>
              <p:cNvPr id="233" name="Google Shape;233;p19"/>
              <p:cNvSpPr/>
              <p:nvPr/>
            </p:nvSpPr>
            <p:spPr>
              <a:xfrm>
                <a:off x="0" y="0"/>
                <a:ext cx="128372" cy="337020"/>
              </a:xfrm>
              <a:custGeom>
                <a:rect b="b" l="l" r="r" t="t"/>
                <a:pathLst>
                  <a:path extrusionOk="0" h="337020" w="128372">
                    <a:moveTo>
                      <a:pt x="64186" y="0"/>
                    </a:moveTo>
                    <a:lnTo>
                      <a:pt x="64186" y="0"/>
                    </a:lnTo>
                    <a:cubicBezTo>
                      <a:pt x="99635" y="0"/>
                      <a:pt x="128372" y="28737"/>
                      <a:pt x="128372" y="64186"/>
                    </a:cubicBezTo>
                    <a:lnTo>
                      <a:pt x="128372" y="272834"/>
                    </a:lnTo>
                    <a:cubicBezTo>
                      <a:pt x="128372" y="308283"/>
                      <a:pt x="99635" y="337020"/>
                      <a:pt x="64186" y="337020"/>
                    </a:cubicBezTo>
                    <a:lnTo>
                      <a:pt x="64186" y="337020"/>
                    </a:lnTo>
                    <a:cubicBezTo>
                      <a:pt x="28737" y="337020"/>
                      <a:pt x="0" y="308283"/>
                      <a:pt x="0" y="272834"/>
                    </a:cubicBezTo>
                    <a:lnTo>
                      <a:pt x="0" y="64186"/>
                    </a:lnTo>
                    <a:cubicBezTo>
                      <a:pt x="0" y="28737"/>
                      <a:pt x="28737" y="0"/>
                      <a:pt x="64186" y="0"/>
                    </a:cubicBezTo>
                    <a:close/>
                  </a:path>
                </a:pathLst>
              </a:custGeom>
              <a:solidFill>
                <a:srgbClr val="EEB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34" name="Google Shape;234;p19"/>
              <p:cNvSpPr txBox="1"/>
              <p:nvPr/>
            </p:nvSpPr>
            <p:spPr>
              <a:xfrm>
                <a:off x="0" y="-66675"/>
                <a:ext cx="128372" cy="40369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sp>
          <p:nvSpPr>
            <p:cNvPr id="235" name="Google Shape;235;p19"/>
            <p:cNvSpPr txBox="1"/>
            <p:nvPr/>
          </p:nvSpPr>
          <p:spPr>
            <a:xfrm>
              <a:off x="294780" y="1619127"/>
              <a:ext cx="29115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D966"/>
                  </a:solidFill>
                  <a:latin typeface="Fredoka"/>
                  <a:ea typeface="Fredoka"/>
                  <a:cs typeface="Fredoka"/>
                  <a:sym typeface="Fredoka"/>
                </a:rPr>
                <a:t>FEB</a:t>
              </a:r>
              <a:endParaRPr b="1"/>
            </a:p>
          </p:txBody>
        </p:sp>
        <p:sp>
          <p:nvSpPr>
            <p:cNvPr id="236" name="Google Shape;236;p19"/>
            <p:cNvSpPr txBox="1"/>
            <p:nvPr/>
          </p:nvSpPr>
          <p:spPr>
            <a:xfrm>
              <a:off x="294780" y="2546647"/>
              <a:ext cx="2911500" cy="114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14</a:t>
              </a:r>
              <a:endParaRPr b="1"/>
            </a:p>
          </p:txBody>
        </p:sp>
      </p:grpSp>
      <p:sp>
        <p:nvSpPr>
          <p:cNvPr id="237" name="Google Shape;237;p19"/>
          <p:cNvSpPr txBox="1"/>
          <p:nvPr/>
        </p:nvSpPr>
        <p:spPr>
          <a:xfrm>
            <a:off x="15425534" y="3100254"/>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238" name="Google Shape;238;p19"/>
          <p:cNvSpPr txBox="1"/>
          <p:nvPr/>
        </p:nvSpPr>
        <p:spPr>
          <a:xfrm>
            <a:off x="15425534" y="3621330"/>
            <a:ext cx="25005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nvGrpSpPr>
          <p:cNvPr id="239" name="Google Shape;239;p19"/>
          <p:cNvGrpSpPr/>
          <p:nvPr/>
        </p:nvGrpSpPr>
        <p:grpSpPr>
          <a:xfrm>
            <a:off x="6472329" y="5460763"/>
            <a:ext cx="2713791" cy="3499031"/>
            <a:chOff x="0" y="-296821"/>
            <a:chExt cx="3618388" cy="4665375"/>
          </a:xfrm>
        </p:grpSpPr>
        <p:grpSp>
          <p:nvGrpSpPr>
            <p:cNvPr id="240" name="Google Shape;240;p19"/>
            <p:cNvGrpSpPr/>
            <p:nvPr/>
          </p:nvGrpSpPr>
          <p:grpSpPr>
            <a:xfrm>
              <a:off x="0" y="453345"/>
              <a:ext cx="3618388" cy="3915209"/>
              <a:chOff x="0" y="-66675"/>
              <a:chExt cx="812800" cy="879475"/>
            </a:xfrm>
          </p:grpSpPr>
          <p:sp>
            <p:nvSpPr>
              <p:cNvPr id="241" name="Google Shape;241;p19"/>
              <p:cNvSpPr/>
              <p:nvPr/>
            </p:nvSpPr>
            <p:spPr>
              <a:xfrm>
                <a:off x="0" y="0"/>
                <a:ext cx="812800" cy="812800"/>
              </a:xfrm>
              <a:custGeom>
                <a:rect b="b" l="l" r="r" t="t"/>
                <a:pathLst>
                  <a:path extrusionOk="0"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42" name="Google Shape;242;p19"/>
              <p:cNvSpPr txBox="1"/>
              <p:nvPr/>
            </p:nvSpPr>
            <p:spPr>
              <a:xfrm>
                <a:off x="0" y="-66675"/>
                <a:ext cx="812800" cy="87947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43" name="Google Shape;243;p19"/>
            <p:cNvGrpSpPr/>
            <p:nvPr/>
          </p:nvGrpSpPr>
          <p:grpSpPr>
            <a:xfrm>
              <a:off x="653819" y="-296821"/>
              <a:ext cx="571481" cy="1797154"/>
              <a:chOff x="0" y="-66675"/>
              <a:chExt cx="128372" cy="403695"/>
            </a:xfrm>
          </p:grpSpPr>
          <p:sp>
            <p:nvSpPr>
              <p:cNvPr id="244" name="Google Shape;244;p19"/>
              <p:cNvSpPr/>
              <p:nvPr/>
            </p:nvSpPr>
            <p:spPr>
              <a:xfrm>
                <a:off x="0" y="0"/>
                <a:ext cx="128372" cy="337020"/>
              </a:xfrm>
              <a:custGeom>
                <a:rect b="b" l="l" r="r" t="t"/>
                <a:pathLst>
                  <a:path extrusionOk="0" h="337020" w="128372">
                    <a:moveTo>
                      <a:pt x="64186" y="0"/>
                    </a:moveTo>
                    <a:lnTo>
                      <a:pt x="64186" y="0"/>
                    </a:lnTo>
                    <a:cubicBezTo>
                      <a:pt x="99635" y="0"/>
                      <a:pt x="128372" y="28737"/>
                      <a:pt x="128372" y="64186"/>
                    </a:cubicBezTo>
                    <a:lnTo>
                      <a:pt x="128372" y="272834"/>
                    </a:lnTo>
                    <a:cubicBezTo>
                      <a:pt x="128372" y="308283"/>
                      <a:pt x="99635" y="337020"/>
                      <a:pt x="64186" y="337020"/>
                    </a:cubicBezTo>
                    <a:lnTo>
                      <a:pt x="64186" y="337020"/>
                    </a:lnTo>
                    <a:cubicBezTo>
                      <a:pt x="28737" y="337020"/>
                      <a:pt x="0" y="308283"/>
                      <a:pt x="0" y="272834"/>
                    </a:cubicBezTo>
                    <a:lnTo>
                      <a:pt x="0" y="64186"/>
                    </a:lnTo>
                    <a:cubicBezTo>
                      <a:pt x="0" y="28737"/>
                      <a:pt x="28737" y="0"/>
                      <a:pt x="64186" y="0"/>
                    </a:cubicBezTo>
                    <a:close/>
                  </a:path>
                </a:pathLst>
              </a:custGeom>
              <a:solidFill>
                <a:srgbClr val="EEB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45" name="Google Shape;245;p19"/>
              <p:cNvSpPr txBox="1"/>
              <p:nvPr/>
            </p:nvSpPr>
            <p:spPr>
              <a:xfrm>
                <a:off x="0" y="-66675"/>
                <a:ext cx="128372" cy="40369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46" name="Google Shape;246;p19"/>
            <p:cNvGrpSpPr/>
            <p:nvPr/>
          </p:nvGrpSpPr>
          <p:grpSpPr>
            <a:xfrm>
              <a:off x="2393089" y="-296821"/>
              <a:ext cx="571481" cy="1797154"/>
              <a:chOff x="0" y="-66675"/>
              <a:chExt cx="128372" cy="403695"/>
            </a:xfrm>
          </p:grpSpPr>
          <p:sp>
            <p:nvSpPr>
              <p:cNvPr id="247" name="Google Shape;247;p19"/>
              <p:cNvSpPr/>
              <p:nvPr/>
            </p:nvSpPr>
            <p:spPr>
              <a:xfrm>
                <a:off x="0" y="0"/>
                <a:ext cx="128372" cy="337020"/>
              </a:xfrm>
              <a:custGeom>
                <a:rect b="b" l="l" r="r" t="t"/>
                <a:pathLst>
                  <a:path extrusionOk="0" h="337020" w="128372">
                    <a:moveTo>
                      <a:pt x="64186" y="0"/>
                    </a:moveTo>
                    <a:lnTo>
                      <a:pt x="64186" y="0"/>
                    </a:lnTo>
                    <a:cubicBezTo>
                      <a:pt x="99635" y="0"/>
                      <a:pt x="128372" y="28737"/>
                      <a:pt x="128372" y="64186"/>
                    </a:cubicBezTo>
                    <a:lnTo>
                      <a:pt x="128372" y="272834"/>
                    </a:lnTo>
                    <a:cubicBezTo>
                      <a:pt x="128372" y="308283"/>
                      <a:pt x="99635" y="337020"/>
                      <a:pt x="64186" y="337020"/>
                    </a:cubicBezTo>
                    <a:lnTo>
                      <a:pt x="64186" y="337020"/>
                    </a:lnTo>
                    <a:cubicBezTo>
                      <a:pt x="28737" y="337020"/>
                      <a:pt x="0" y="308283"/>
                      <a:pt x="0" y="272834"/>
                    </a:cubicBezTo>
                    <a:lnTo>
                      <a:pt x="0" y="64186"/>
                    </a:lnTo>
                    <a:cubicBezTo>
                      <a:pt x="0" y="28737"/>
                      <a:pt x="28737" y="0"/>
                      <a:pt x="64186" y="0"/>
                    </a:cubicBezTo>
                    <a:close/>
                  </a:path>
                </a:pathLst>
              </a:custGeom>
              <a:solidFill>
                <a:srgbClr val="EEB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48" name="Google Shape;248;p19"/>
              <p:cNvSpPr txBox="1"/>
              <p:nvPr/>
            </p:nvSpPr>
            <p:spPr>
              <a:xfrm>
                <a:off x="0" y="-66675"/>
                <a:ext cx="128372" cy="40369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sp>
          <p:nvSpPr>
            <p:cNvPr id="249" name="Google Shape;249;p19"/>
            <p:cNvSpPr txBox="1"/>
            <p:nvPr/>
          </p:nvSpPr>
          <p:spPr>
            <a:xfrm>
              <a:off x="294780" y="1619127"/>
              <a:ext cx="29115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D966"/>
                  </a:solidFill>
                  <a:latin typeface="Fredoka"/>
                  <a:ea typeface="Fredoka"/>
                  <a:cs typeface="Fredoka"/>
                  <a:sym typeface="Fredoka"/>
                </a:rPr>
                <a:t>MAR</a:t>
              </a:r>
              <a:endParaRPr b="1"/>
            </a:p>
          </p:txBody>
        </p:sp>
        <p:sp>
          <p:nvSpPr>
            <p:cNvPr id="250" name="Google Shape;250;p19"/>
            <p:cNvSpPr txBox="1"/>
            <p:nvPr/>
          </p:nvSpPr>
          <p:spPr>
            <a:xfrm>
              <a:off x="294780" y="2546647"/>
              <a:ext cx="2911500" cy="114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31</a:t>
              </a:r>
              <a:endParaRPr b="1"/>
            </a:p>
          </p:txBody>
        </p:sp>
      </p:grpSp>
      <p:sp>
        <p:nvSpPr>
          <p:cNvPr id="251" name="Google Shape;251;p19"/>
          <p:cNvSpPr txBox="1"/>
          <p:nvPr/>
        </p:nvSpPr>
        <p:spPr>
          <a:xfrm>
            <a:off x="9487476" y="7442911"/>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252" name="Google Shape;252;p19"/>
          <p:cNvSpPr txBox="1"/>
          <p:nvPr/>
        </p:nvSpPr>
        <p:spPr>
          <a:xfrm>
            <a:off x="9487476" y="7963987"/>
            <a:ext cx="25005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nvGrpSpPr>
          <p:cNvPr id="253" name="Google Shape;253;p19"/>
          <p:cNvGrpSpPr/>
          <p:nvPr/>
        </p:nvGrpSpPr>
        <p:grpSpPr>
          <a:xfrm>
            <a:off x="12410387" y="5474281"/>
            <a:ext cx="2713791" cy="3499031"/>
            <a:chOff x="0" y="-296821"/>
            <a:chExt cx="3618388" cy="4665375"/>
          </a:xfrm>
        </p:grpSpPr>
        <p:grpSp>
          <p:nvGrpSpPr>
            <p:cNvPr id="254" name="Google Shape;254;p19"/>
            <p:cNvGrpSpPr/>
            <p:nvPr/>
          </p:nvGrpSpPr>
          <p:grpSpPr>
            <a:xfrm>
              <a:off x="0" y="453345"/>
              <a:ext cx="3618388" cy="3915209"/>
              <a:chOff x="0" y="-66675"/>
              <a:chExt cx="812800" cy="879475"/>
            </a:xfrm>
          </p:grpSpPr>
          <p:sp>
            <p:nvSpPr>
              <p:cNvPr id="255" name="Google Shape;255;p19"/>
              <p:cNvSpPr/>
              <p:nvPr/>
            </p:nvSpPr>
            <p:spPr>
              <a:xfrm>
                <a:off x="0" y="0"/>
                <a:ext cx="812800" cy="812800"/>
              </a:xfrm>
              <a:custGeom>
                <a:rect b="b" l="l" r="r" t="t"/>
                <a:pathLst>
                  <a:path extrusionOk="0"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 name="Google Shape;256;p19"/>
              <p:cNvSpPr txBox="1"/>
              <p:nvPr/>
            </p:nvSpPr>
            <p:spPr>
              <a:xfrm>
                <a:off x="0" y="-66675"/>
                <a:ext cx="812800" cy="87947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57" name="Google Shape;257;p19"/>
            <p:cNvGrpSpPr/>
            <p:nvPr/>
          </p:nvGrpSpPr>
          <p:grpSpPr>
            <a:xfrm>
              <a:off x="653819" y="-296821"/>
              <a:ext cx="571481" cy="1797154"/>
              <a:chOff x="0" y="-66675"/>
              <a:chExt cx="128372" cy="403695"/>
            </a:xfrm>
          </p:grpSpPr>
          <p:sp>
            <p:nvSpPr>
              <p:cNvPr id="258" name="Google Shape;258;p19"/>
              <p:cNvSpPr/>
              <p:nvPr/>
            </p:nvSpPr>
            <p:spPr>
              <a:xfrm>
                <a:off x="0" y="0"/>
                <a:ext cx="128372" cy="337020"/>
              </a:xfrm>
              <a:custGeom>
                <a:rect b="b" l="l" r="r" t="t"/>
                <a:pathLst>
                  <a:path extrusionOk="0" h="337020" w="128372">
                    <a:moveTo>
                      <a:pt x="64186" y="0"/>
                    </a:moveTo>
                    <a:lnTo>
                      <a:pt x="64186" y="0"/>
                    </a:lnTo>
                    <a:cubicBezTo>
                      <a:pt x="99635" y="0"/>
                      <a:pt x="128372" y="28737"/>
                      <a:pt x="128372" y="64186"/>
                    </a:cubicBezTo>
                    <a:lnTo>
                      <a:pt x="128372" y="272834"/>
                    </a:lnTo>
                    <a:cubicBezTo>
                      <a:pt x="128372" y="308283"/>
                      <a:pt x="99635" y="337020"/>
                      <a:pt x="64186" y="337020"/>
                    </a:cubicBezTo>
                    <a:lnTo>
                      <a:pt x="64186" y="337020"/>
                    </a:lnTo>
                    <a:cubicBezTo>
                      <a:pt x="28737" y="337020"/>
                      <a:pt x="0" y="308283"/>
                      <a:pt x="0" y="272834"/>
                    </a:cubicBezTo>
                    <a:lnTo>
                      <a:pt x="0" y="64186"/>
                    </a:lnTo>
                    <a:cubicBezTo>
                      <a:pt x="0" y="28737"/>
                      <a:pt x="28737" y="0"/>
                      <a:pt x="64186" y="0"/>
                    </a:cubicBezTo>
                    <a:close/>
                  </a:path>
                </a:pathLst>
              </a:custGeom>
              <a:solidFill>
                <a:srgbClr val="EEB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9" name="Google Shape;259;p19"/>
              <p:cNvSpPr txBox="1"/>
              <p:nvPr/>
            </p:nvSpPr>
            <p:spPr>
              <a:xfrm>
                <a:off x="0" y="-66675"/>
                <a:ext cx="128372" cy="40369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60" name="Google Shape;260;p19"/>
            <p:cNvGrpSpPr/>
            <p:nvPr/>
          </p:nvGrpSpPr>
          <p:grpSpPr>
            <a:xfrm>
              <a:off x="2393089" y="-296821"/>
              <a:ext cx="571481" cy="1797154"/>
              <a:chOff x="0" y="-66675"/>
              <a:chExt cx="128372" cy="403695"/>
            </a:xfrm>
          </p:grpSpPr>
          <p:sp>
            <p:nvSpPr>
              <p:cNvPr id="261" name="Google Shape;261;p19"/>
              <p:cNvSpPr/>
              <p:nvPr/>
            </p:nvSpPr>
            <p:spPr>
              <a:xfrm>
                <a:off x="0" y="0"/>
                <a:ext cx="128372" cy="337020"/>
              </a:xfrm>
              <a:custGeom>
                <a:rect b="b" l="l" r="r" t="t"/>
                <a:pathLst>
                  <a:path extrusionOk="0" h="337020" w="128372">
                    <a:moveTo>
                      <a:pt x="64186" y="0"/>
                    </a:moveTo>
                    <a:lnTo>
                      <a:pt x="64186" y="0"/>
                    </a:lnTo>
                    <a:cubicBezTo>
                      <a:pt x="99635" y="0"/>
                      <a:pt x="128372" y="28737"/>
                      <a:pt x="128372" y="64186"/>
                    </a:cubicBezTo>
                    <a:lnTo>
                      <a:pt x="128372" y="272834"/>
                    </a:lnTo>
                    <a:cubicBezTo>
                      <a:pt x="128372" y="308283"/>
                      <a:pt x="99635" y="337020"/>
                      <a:pt x="64186" y="337020"/>
                    </a:cubicBezTo>
                    <a:lnTo>
                      <a:pt x="64186" y="337020"/>
                    </a:lnTo>
                    <a:cubicBezTo>
                      <a:pt x="28737" y="337020"/>
                      <a:pt x="0" y="308283"/>
                      <a:pt x="0" y="272834"/>
                    </a:cubicBezTo>
                    <a:lnTo>
                      <a:pt x="0" y="64186"/>
                    </a:lnTo>
                    <a:cubicBezTo>
                      <a:pt x="0" y="28737"/>
                      <a:pt x="28737" y="0"/>
                      <a:pt x="64186" y="0"/>
                    </a:cubicBezTo>
                    <a:close/>
                  </a:path>
                </a:pathLst>
              </a:custGeom>
              <a:solidFill>
                <a:srgbClr val="EEB0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62" name="Google Shape;262;p19"/>
              <p:cNvSpPr txBox="1"/>
              <p:nvPr/>
            </p:nvSpPr>
            <p:spPr>
              <a:xfrm>
                <a:off x="0" y="-66675"/>
                <a:ext cx="128372" cy="403695"/>
              </a:xfrm>
              <a:prstGeom prst="rect">
                <a:avLst/>
              </a:prstGeom>
              <a:noFill/>
              <a:ln>
                <a:noFill/>
              </a:ln>
            </p:spPr>
            <p:txBody>
              <a:bodyPr anchorCtr="0" anchor="ctr" bIns="50800" lIns="50800" spcFirstLastPara="1" rIns="50800" wrap="square" tIns="50800">
                <a:noAutofit/>
              </a:bodyPr>
              <a:lstStyle/>
              <a:p>
                <a:pPr indent="0" lvl="0" marL="0" marR="0" rtl="0" algn="ctr">
                  <a:lnSpc>
                    <a:spcPct val="174944"/>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sp>
          <p:nvSpPr>
            <p:cNvPr id="263" name="Google Shape;263;p19"/>
            <p:cNvSpPr txBox="1"/>
            <p:nvPr/>
          </p:nvSpPr>
          <p:spPr>
            <a:xfrm>
              <a:off x="294780" y="1619127"/>
              <a:ext cx="29115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D966"/>
                  </a:solidFill>
                  <a:latin typeface="Fredoka"/>
                  <a:ea typeface="Fredoka"/>
                  <a:cs typeface="Fredoka"/>
                  <a:sym typeface="Fredoka"/>
                </a:rPr>
                <a:t>DEC</a:t>
              </a:r>
              <a:endParaRPr b="1"/>
            </a:p>
          </p:txBody>
        </p:sp>
        <p:sp>
          <p:nvSpPr>
            <p:cNvPr id="264" name="Google Shape;264;p19"/>
            <p:cNvSpPr txBox="1"/>
            <p:nvPr/>
          </p:nvSpPr>
          <p:spPr>
            <a:xfrm>
              <a:off x="294780" y="2546647"/>
              <a:ext cx="2911500" cy="114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600" u="none" cap="none" strike="noStrike">
                  <a:solidFill>
                    <a:srgbClr val="36439F"/>
                  </a:solidFill>
                  <a:latin typeface="Fredoka"/>
                  <a:ea typeface="Fredoka"/>
                  <a:cs typeface="Fredoka"/>
                  <a:sym typeface="Fredoka"/>
                </a:rPr>
                <a:t>25</a:t>
              </a:r>
              <a:endParaRPr b="1"/>
            </a:p>
          </p:txBody>
        </p:sp>
      </p:grpSp>
      <p:sp>
        <p:nvSpPr>
          <p:cNvPr id="265" name="Google Shape;265;p19"/>
          <p:cNvSpPr txBox="1"/>
          <p:nvPr/>
        </p:nvSpPr>
        <p:spPr>
          <a:xfrm>
            <a:off x="15425534" y="7456428"/>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266" name="Google Shape;266;p19"/>
          <p:cNvSpPr txBox="1"/>
          <p:nvPr/>
        </p:nvSpPr>
        <p:spPr>
          <a:xfrm>
            <a:off x="15425534" y="7977505"/>
            <a:ext cx="25005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sp>
        <p:nvSpPr>
          <p:cNvPr id="267" name="Google Shape;267;p19"/>
          <p:cNvSpPr/>
          <p:nvPr/>
        </p:nvSpPr>
        <p:spPr>
          <a:xfrm>
            <a:off x="-1410420" y="-319529"/>
            <a:ext cx="7035024" cy="7882379"/>
          </a:xfrm>
          <a:custGeom>
            <a:rect b="b" l="l" r="r" t="t"/>
            <a:pathLst>
              <a:path extrusionOk="0" h="7882379" w="7035024">
                <a:moveTo>
                  <a:pt x="0" y="0"/>
                </a:moveTo>
                <a:lnTo>
                  <a:pt x="7035024" y="0"/>
                </a:lnTo>
                <a:lnTo>
                  <a:pt x="7035024" y="7882379"/>
                </a:lnTo>
                <a:lnTo>
                  <a:pt x="0" y="7882379"/>
                </a:lnTo>
                <a:lnTo>
                  <a:pt x="0" y="0"/>
                </a:lnTo>
                <a:close/>
              </a:path>
            </a:pathLst>
          </a:custGeom>
          <a:blipFill rotWithShape="1">
            <a:blip r:embed="rId3">
              <a:alphaModFix/>
            </a:blip>
            <a:stretch>
              <a:fillRect b="0" l="0" r="0" t="0"/>
            </a:stretch>
          </a:blipFill>
          <a:ln>
            <a:noFill/>
          </a:ln>
        </p:spPr>
      </p:sp>
      <p:sp>
        <p:nvSpPr>
          <p:cNvPr id="268" name="Google Shape;268;p19"/>
          <p:cNvSpPr/>
          <p:nvPr/>
        </p:nvSpPr>
        <p:spPr>
          <a:xfrm>
            <a:off x="777465" y="1652744"/>
            <a:ext cx="5272565" cy="5461226"/>
          </a:xfrm>
          <a:custGeom>
            <a:rect b="b" l="l" r="r" t="t"/>
            <a:pathLst>
              <a:path extrusionOk="0" h="5461226" w="5272565">
                <a:moveTo>
                  <a:pt x="0" y="0"/>
                </a:moveTo>
                <a:lnTo>
                  <a:pt x="5272565" y="0"/>
                </a:lnTo>
                <a:lnTo>
                  <a:pt x="5272565" y="5461226"/>
                </a:lnTo>
                <a:lnTo>
                  <a:pt x="0" y="5461226"/>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272" name="Shape 272"/>
        <p:cNvGrpSpPr/>
        <p:nvPr/>
      </p:nvGrpSpPr>
      <p:grpSpPr>
        <a:xfrm>
          <a:off x="0" y="0"/>
          <a:ext cx="0" cy="0"/>
          <a:chOff x="0" y="0"/>
          <a:chExt cx="0" cy="0"/>
        </a:xfrm>
      </p:grpSpPr>
      <p:sp>
        <p:nvSpPr>
          <p:cNvPr id="273" name="Google Shape;273;p20"/>
          <p:cNvSpPr/>
          <p:nvPr/>
        </p:nvSpPr>
        <p:spPr>
          <a:xfrm>
            <a:off x="13254825" y="5143500"/>
            <a:ext cx="5778787" cy="5807826"/>
          </a:xfrm>
          <a:custGeom>
            <a:rect b="b" l="l" r="r" t="t"/>
            <a:pathLst>
              <a:path extrusionOk="0" h="5807826" w="5778787">
                <a:moveTo>
                  <a:pt x="0" y="0"/>
                </a:moveTo>
                <a:lnTo>
                  <a:pt x="5778787" y="0"/>
                </a:lnTo>
                <a:lnTo>
                  <a:pt x="5778787" y="5807826"/>
                </a:lnTo>
                <a:lnTo>
                  <a:pt x="0" y="5807826"/>
                </a:lnTo>
                <a:lnTo>
                  <a:pt x="0" y="0"/>
                </a:lnTo>
                <a:close/>
              </a:path>
            </a:pathLst>
          </a:custGeom>
          <a:blipFill rotWithShape="1">
            <a:blip r:embed="rId3">
              <a:alphaModFix/>
            </a:blip>
            <a:stretch>
              <a:fillRect b="0" l="0" r="0" t="0"/>
            </a:stretch>
          </a:blipFill>
          <a:ln>
            <a:noFill/>
          </a:ln>
        </p:spPr>
      </p:sp>
      <p:pic>
        <p:nvPicPr>
          <p:cNvPr id="274" name="Google Shape;274;p20"/>
          <p:cNvPicPr preferRelativeResize="0"/>
          <p:nvPr/>
        </p:nvPicPr>
        <p:blipFill rotWithShape="1">
          <a:blip r:embed="rId4">
            <a:alphaModFix/>
          </a:blip>
          <a:srcRect b="37671" l="0" r="0" t="18254"/>
          <a:stretch/>
        </p:blipFill>
        <p:spPr>
          <a:xfrm>
            <a:off x="0" y="0"/>
            <a:ext cx="18288000" cy="5373357"/>
          </a:xfrm>
          <a:prstGeom prst="rect">
            <a:avLst/>
          </a:prstGeom>
          <a:noFill/>
          <a:ln>
            <a:noFill/>
          </a:ln>
        </p:spPr>
      </p:pic>
      <p:sp>
        <p:nvSpPr>
          <p:cNvPr id="275" name="Google Shape;275;p20"/>
          <p:cNvSpPr txBox="1"/>
          <p:nvPr/>
        </p:nvSpPr>
        <p:spPr>
          <a:xfrm>
            <a:off x="1028700" y="6524867"/>
            <a:ext cx="5405700" cy="2844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5600" u="none" cap="none" strike="noStrike">
                <a:solidFill>
                  <a:srgbClr val="36439F"/>
                </a:solidFill>
                <a:latin typeface="Fredoka"/>
                <a:ea typeface="Fredoka"/>
                <a:cs typeface="Fredoka"/>
                <a:sym typeface="Fredoka"/>
              </a:rPr>
              <a:t>WRITE A MEMORABLE EXPERIENCE</a:t>
            </a:r>
            <a:endParaRPr b="1"/>
          </a:p>
        </p:txBody>
      </p:sp>
      <p:sp>
        <p:nvSpPr>
          <p:cNvPr id="276" name="Google Shape;276;p20"/>
          <p:cNvSpPr/>
          <p:nvPr/>
        </p:nvSpPr>
        <p:spPr>
          <a:xfrm>
            <a:off x="8687079" y="7537162"/>
            <a:ext cx="4038474" cy="4058768"/>
          </a:xfrm>
          <a:custGeom>
            <a:rect b="b" l="l" r="r" t="t"/>
            <a:pathLst>
              <a:path extrusionOk="0" h="4058768" w="4038474">
                <a:moveTo>
                  <a:pt x="0" y="0"/>
                </a:moveTo>
                <a:lnTo>
                  <a:pt x="4038474" y="0"/>
                </a:lnTo>
                <a:lnTo>
                  <a:pt x="4038474" y="4058768"/>
                </a:lnTo>
                <a:lnTo>
                  <a:pt x="0" y="4058768"/>
                </a:lnTo>
                <a:lnTo>
                  <a:pt x="0" y="0"/>
                </a:lnTo>
                <a:close/>
              </a:path>
            </a:pathLst>
          </a:custGeom>
          <a:blipFill rotWithShape="1">
            <a:blip r:embed="rId3">
              <a:alphaModFix/>
            </a:blip>
            <a:stretch>
              <a:fillRect b="0" l="0" r="0" t="0"/>
            </a:stretch>
          </a:blipFill>
          <a:ln>
            <a:noFill/>
          </a:ln>
        </p:spPr>
      </p:sp>
      <p:grpSp>
        <p:nvGrpSpPr>
          <p:cNvPr id="277" name="Google Shape;277;p20"/>
          <p:cNvGrpSpPr/>
          <p:nvPr/>
        </p:nvGrpSpPr>
        <p:grpSpPr>
          <a:xfrm>
            <a:off x="7364143" y="6643644"/>
            <a:ext cx="4841956" cy="2614656"/>
            <a:chOff x="0" y="0"/>
            <a:chExt cx="6455941" cy="3486208"/>
          </a:xfrm>
        </p:grpSpPr>
        <p:sp>
          <p:nvSpPr>
            <p:cNvPr id="278" name="Google Shape;278;p20"/>
            <p:cNvSpPr/>
            <p:nvPr/>
          </p:nvSpPr>
          <p:spPr>
            <a:xfrm>
              <a:off x="0" y="0"/>
              <a:ext cx="6455941" cy="3486208"/>
            </a:xfrm>
            <a:custGeom>
              <a:rect b="b" l="l" r="r" t="t"/>
              <a:pathLst>
                <a:path extrusionOk="0" h="3486208" w="6455941">
                  <a:moveTo>
                    <a:pt x="0" y="0"/>
                  </a:moveTo>
                  <a:lnTo>
                    <a:pt x="6455941" y="0"/>
                  </a:lnTo>
                  <a:lnTo>
                    <a:pt x="6455941" y="3486208"/>
                  </a:lnTo>
                  <a:lnTo>
                    <a:pt x="0" y="3486208"/>
                  </a:lnTo>
                  <a:lnTo>
                    <a:pt x="0" y="0"/>
                  </a:lnTo>
                  <a:close/>
                </a:path>
              </a:pathLst>
            </a:custGeom>
            <a:blipFill rotWithShape="1">
              <a:blip r:embed="rId5">
                <a:alphaModFix/>
              </a:blip>
              <a:stretch>
                <a:fillRect b="0" l="0" r="0" t="0"/>
              </a:stretch>
            </a:blipFill>
            <a:ln>
              <a:noFill/>
            </a:ln>
          </p:spPr>
        </p:sp>
        <p:sp>
          <p:nvSpPr>
            <p:cNvPr id="279" name="Google Shape;279;p20"/>
            <p:cNvSpPr/>
            <p:nvPr/>
          </p:nvSpPr>
          <p:spPr>
            <a:xfrm>
              <a:off x="301246" y="162673"/>
              <a:ext cx="5853449" cy="3160862"/>
            </a:xfrm>
            <a:custGeom>
              <a:rect b="b" l="l" r="r" t="t"/>
              <a:pathLst>
                <a:path extrusionOk="0" h="3160862" w="5853449">
                  <a:moveTo>
                    <a:pt x="0" y="0"/>
                  </a:moveTo>
                  <a:lnTo>
                    <a:pt x="5853449" y="0"/>
                  </a:lnTo>
                  <a:lnTo>
                    <a:pt x="5853449" y="3160862"/>
                  </a:lnTo>
                  <a:lnTo>
                    <a:pt x="0" y="3160862"/>
                  </a:lnTo>
                  <a:lnTo>
                    <a:pt x="0" y="0"/>
                  </a:lnTo>
                  <a:close/>
                </a:path>
              </a:pathLst>
            </a:custGeom>
            <a:blipFill rotWithShape="1">
              <a:blip r:embed="rId6">
                <a:alphaModFix/>
              </a:blip>
              <a:stretch>
                <a:fillRect b="0" l="0" r="0" t="0"/>
              </a:stretch>
            </a:blipFill>
            <a:ln>
              <a:noFill/>
            </a:ln>
          </p:spPr>
        </p:sp>
      </p:grpSp>
      <p:grpSp>
        <p:nvGrpSpPr>
          <p:cNvPr id="280" name="Google Shape;280;p20"/>
          <p:cNvGrpSpPr/>
          <p:nvPr/>
        </p:nvGrpSpPr>
        <p:grpSpPr>
          <a:xfrm>
            <a:off x="9086359" y="5758639"/>
            <a:ext cx="1397523" cy="1397523"/>
            <a:chOff x="0" y="0"/>
            <a:chExt cx="812800" cy="812800"/>
          </a:xfrm>
        </p:grpSpPr>
        <p:sp>
          <p:nvSpPr>
            <p:cNvPr id="281" name="Google Shape;28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66"/>
            </a:solidFill>
            <a:ln cap="sq" cmpd="sng" w="123825">
              <a:solidFill>
                <a:srgbClr val="5A63D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3" name="Google Shape;283;p20"/>
          <p:cNvSpPr txBox="1"/>
          <p:nvPr/>
        </p:nvSpPr>
        <p:spPr>
          <a:xfrm>
            <a:off x="8687079" y="6095451"/>
            <a:ext cx="2196000" cy="7389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36439F"/>
                </a:solidFill>
                <a:latin typeface="Fredoka"/>
                <a:ea typeface="Fredoka"/>
                <a:cs typeface="Fredoka"/>
                <a:sym typeface="Fredoka"/>
              </a:rPr>
              <a:t>01</a:t>
            </a:r>
            <a:endParaRPr b="1"/>
          </a:p>
        </p:txBody>
      </p:sp>
      <p:sp>
        <p:nvSpPr>
          <p:cNvPr id="284" name="Google Shape;284;p20"/>
          <p:cNvSpPr txBox="1"/>
          <p:nvPr/>
        </p:nvSpPr>
        <p:spPr>
          <a:xfrm>
            <a:off x="8687079" y="7301154"/>
            <a:ext cx="2267943"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285" name="Google Shape;285;p20"/>
          <p:cNvSpPr txBox="1"/>
          <p:nvPr/>
        </p:nvSpPr>
        <p:spPr>
          <a:xfrm>
            <a:off x="8285817" y="7884297"/>
            <a:ext cx="30705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nvGrpSpPr>
          <p:cNvPr id="286" name="Google Shape;286;p20"/>
          <p:cNvGrpSpPr/>
          <p:nvPr/>
        </p:nvGrpSpPr>
        <p:grpSpPr>
          <a:xfrm>
            <a:off x="12625199" y="6643644"/>
            <a:ext cx="4841956" cy="2614656"/>
            <a:chOff x="0" y="0"/>
            <a:chExt cx="6455941" cy="3486208"/>
          </a:xfrm>
        </p:grpSpPr>
        <p:sp>
          <p:nvSpPr>
            <p:cNvPr id="287" name="Google Shape;287;p20"/>
            <p:cNvSpPr/>
            <p:nvPr/>
          </p:nvSpPr>
          <p:spPr>
            <a:xfrm>
              <a:off x="0" y="0"/>
              <a:ext cx="6455941" cy="3486208"/>
            </a:xfrm>
            <a:custGeom>
              <a:rect b="b" l="l" r="r" t="t"/>
              <a:pathLst>
                <a:path extrusionOk="0" h="3486208" w="6455941">
                  <a:moveTo>
                    <a:pt x="0" y="0"/>
                  </a:moveTo>
                  <a:lnTo>
                    <a:pt x="6455941" y="0"/>
                  </a:lnTo>
                  <a:lnTo>
                    <a:pt x="6455941" y="3486208"/>
                  </a:lnTo>
                  <a:lnTo>
                    <a:pt x="0" y="3486208"/>
                  </a:lnTo>
                  <a:lnTo>
                    <a:pt x="0" y="0"/>
                  </a:lnTo>
                  <a:close/>
                </a:path>
              </a:pathLst>
            </a:custGeom>
            <a:blipFill rotWithShape="1">
              <a:blip r:embed="rId5">
                <a:alphaModFix/>
              </a:blip>
              <a:stretch>
                <a:fillRect b="0" l="0" r="0" t="0"/>
              </a:stretch>
            </a:blipFill>
            <a:ln>
              <a:noFill/>
            </a:ln>
          </p:spPr>
        </p:sp>
        <p:sp>
          <p:nvSpPr>
            <p:cNvPr id="288" name="Google Shape;288;p20"/>
            <p:cNvSpPr/>
            <p:nvPr/>
          </p:nvSpPr>
          <p:spPr>
            <a:xfrm>
              <a:off x="301246" y="162673"/>
              <a:ext cx="5853449" cy="3160862"/>
            </a:xfrm>
            <a:custGeom>
              <a:rect b="b" l="l" r="r" t="t"/>
              <a:pathLst>
                <a:path extrusionOk="0" h="3160862" w="5853449">
                  <a:moveTo>
                    <a:pt x="0" y="0"/>
                  </a:moveTo>
                  <a:lnTo>
                    <a:pt x="5853449" y="0"/>
                  </a:lnTo>
                  <a:lnTo>
                    <a:pt x="5853449" y="3160862"/>
                  </a:lnTo>
                  <a:lnTo>
                    <a:pt x="0" y="3160862"/>
                  </a:lnTo>
                  <a:lnTo>
                    <a:pt x="0" y="0"/>
                  </a:lnTo>
                  <a:close/>
                </a:path>
              </a:pathLst>
            </a:custGeom>
            <a:blipFill rotWithShape="1">
              <a:blip r:embed="rId6">
                <a:alphaModFix/>
              </a:blip>
              <a:stretch>
                <a:fillRect b="0" l="0" r="0" t="0"/>
              </a:stretch>
            </a:blipFill>
            <a:ln>
              <a:noFill/>
            </a:ln>
          </p:spPr>
        </p:sp>
      </p:grpSp>
      <p:grpSp>
        <p:nvGrpSpPr>
          <p:cNvPr id="289" name="Google Shape;289;p20"/>
          <p:cNvGrpSpPr/>
          <p:nvPr/>
        </p:nvGrpSpPr>
        <p:grpSpPr>
          <a:xfrm>
            <a:off x="14347415" y="5758639"/>
            <a:ext cx="1397523" cy="1397523"/>
            <a:chOff x="0" y="0"/>
            <a:chExt cx="812800" cy="812800"/>
          </a:xfrm>
        </p:grpSpPr>
        <p:sp>
          <p:nvSpPr>
            <p:cNvPr id="290" name="Google Shape;29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66"/>
            </a:solidFill>
            <a:ln cap="sq" cmpd="sng" w="123825">
              <a:solidFill>
                <a:srgbClr val="5A63D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2" name="Google Shape;292;p20"/>
          <p:cNvSpPr txBox="1"/>
          <p:nvPr/>
        </p:nvSpPr>
        <p:spPr>
          <a:xfrm>
            <a:off x="13948135" y="6095451"/>
            <a:ext cx="2196000" cy="7389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36439F"/>
                </a:solidFill>
                <a:latin typeface="Fredoka"/>
                <a:ea typeface="Fredoka"/>
                <a:cs typeface="Fredoka"/>
                <a:sym typeface="Fredoka"/>
              </a:rPr>
              <a:t>02</a:t>
            </a:r>
            <a:endParaRPr b="1"/>
          </a:p>
        </p:txBody>
      </p:sp>
      <p:sp>
        <p:nvSpPr>
          <p:cNvPr id="293" name="Google Shape;293;p20"/>
          <p:cNvSpPr txBox="1"/>
          <p:nvPr/>
        </p:nvSpPr>
        <p:spPr>
          <a:xfrm>
            <a:off x="13948135" y="7301154"/>
            <a:ext cx="2267943"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294" name="Google Shape;294;p20"/>
          <p:cNvSpPr txBox="1"/>
          <p:nvPr/>
        </p:nvSpPr>
        <p:spPr>
          <a:xfrm>
            <a:off x="13546873" y="7884297"/>
            <a:ext cx="30705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298" name="Shape 298"/>
        <p:cNvGrpSpPr/>
        <p:nvPr/>
      </p:nvGrpSpPr>
      <p:grpSpPr>
        <a:xfrm>
          <a:off x="0" y="0"/>
          <a:ext cx="0" cy="0"/>
          <a:chOff x="0" y="0"/>
          <a:chExt cx="0" cy="0"/>
        </a:xfrm>
      </p:grpSpPr>
      <p:pic>
        <p:nvPicPr>
          <p:cNvPr id="299" name="Google Shape;299;p21"/>
          <p:cNvPicPr preferRelativeResize="0"/>
          <p:nvPr/>
        </p:nvPicPr>
        <p:blipFill rotWithShape="1">
          <a:blip r:embed="rId3">
            <a:alphaModFix/>
          </a:blip>
          <a:srcRect b="0" l="27036" r="27036" t="0"/>
          <a:stretch/>
        </p:blipFill>
        <p:spPr>
          <a:xfrm>
            <a:off x="0" y="0"/>
            <a:ext cx="7086803" cy="10287000"/>
          </a:xfrm>
          <a:prstGeom prst="rect">
            <a:avLst/>
          </a:prstGeom>
          <a:noFill/>
          <a:ln>
            <a:noFill/>
          </a:ln>
        </p:spPr>
      </p:pic>
      <p:sp>
        <p:nvSpPr>
          <p:cNvPr id="300" name="Google Shape;300;p21"/>
          <p:cNvSpPr txBox="1"/>
          <p:nvPr/>
        </p:nvSpPr>
        <p:spPr>
          <a:xfrm>
            <a:off x="8421274" y="1511106"/>
            <a:ext cx="8838000" cy="185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5600" u="none" cap="none" strike="noStrike">
                <a:solidFill>
                  <a:srgbClr val="36439F"/>
                </a:solidFill>
                <a:latin typeface="Fredoka"/>
                <a:ea typeface="Fredoka"/>
                <a:cs typeface="Fredoka"/>
                <a:sym typeface="Fredoka"/>
              </a:rPr>
              <a:t>WRITE A MEMORABLE EXPERIENCE</a:t>
            </a:r>
            <a:endParaRPr b="1"/>
          </a:p>
        </p:txBody>
      </p:sp>
      <p:pic>
        <p:nvPicPr>
          <p:cNvPr id="301" name="Google Shape;301;p21"/>
          <p:cNvPicPr preferRelativeResize="0"/>
          <p:nvPr/>
        </p:nvPicPr>
        <p:blipFill rotWithShape="1">
          <a:blip r:embed="rId4">
            <a:alphaModFix/>
          </a:blip>
          <a:srcRect b="6186" l="0" r="0" t="0"/>
          <a:stretch/>
        </p:blipFill>
        <p:spPr>
          <a:xfrm>
            <a:off x="8421274" y="4586565"/>
            <a:ext cx="4043771" cy="2529040"/>
          </a:xfrm>
          <a:prstGeom prst="rect">
            <a:avLst/>
          </a:prstGeom>
          <a:noFill/>
          <a:ln>
            <a:noFill/>
          </a:ln>
        </p:spPr>
      </p:pic>
      <p:sp>
        <p:nvSpPr>
          <p:cNvPr id="302" name="Google Shape;302;p21"/>
          <p:cNvSpPr txBox="1"/>
          <p:nvPr/>
        </p:nvSpPr>
        <p:spPr>
          <a:xfrm>
            <a:off x="9416623" y="7468053"/>
            <a:ext cx="2073912"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303" name="Google Shape;303;p21"/>
          <p:cNvSpPr txBox="1"/>
          <p:nvPr/>
        </p:nvSpPr>
        <p:spPr>
          <a:xfrm>
            <a:off x="8937211" y="7989129"/>
            <a:ext cx="30327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pic>
        <p:nvPicPr>
          <p:cNvPr id="304" name="Google Shape;304;p21"/>
          <p:cNvPicPr preferRelativeResize="0"/>
          <p:nvPr/>
        </p:nvPicPr>
        <p:blipFill rotWithShape="1">
          <a:blip r:embed="rId5">
            <a:alphaModFix/>
          </a:blip>
          <a:srcRect b="3108" l="0" r="0" t="3107"/>
          <a:stretch/>
        </p:blipFill>
        <p:spPr>
          <a:xfrm>
            <a:off x="13194689" y="4586565"/>
            <a:ext cx="4043771" cy="2529040"/>
          </a:xfrm>
          <a:prstGeom prst="rect">
            <a:avLst/>
          </a:prstGeom>
          <a:noFill/>
          <a:ln>
            <a:noFill/>
          </a:ln>
        </p:spPr>
      </p:pic>
      <p:sp>
        <p:nvSpPr>
          <p:cNvPr id="305" name="Google Shape;305;p21"/>
          <p:cNvSpPr txBox="1"/>
          <p:nvPr/>
        </p:nvSpPr>
        <p:spPr>
          <a:xfrm>
            <a:off x="14190039" y="7468053"/>
            <a:ext cx="2073912"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306" name="Google Shape;306;p21"/>
          <p:cNvSpPr txBox="1"/>
          <p:nvPr/>
        </p:nvSpPr>
        <p:spPr>
          <a:xfrm>
            <a:off x="13710626" y="7989129"/>
            <a:ext cx="30327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Elaborate on what you want to discuss. </a:t>
            </a:r>
            <a:endParaRPr/>
          </a:p>
        </p:txBody>
      </p:sp>
      <p:grpSp>
        <p:nvGrpSpPr>
          <p:cNvPr id="307" name="Google Shape;307;p21"/>
          <p:cNvGrpSpPr/>
          <p:nvPr/>
        </p:nvGrpSpPr>
        <p:grpSpPr>
          <a:xfrm>
            <a:off x="9724275" y="3745977"/>
            <a:ext cx="1397523" cy="1397523"/>
            <a:chOff x="0" y="0"/>
            <a:chExt cx="812800" cy="812800"/>
          </a:xfrm>
        </p:grpSpPr>
        <p:sp>
          <p:nvSpPr>
            <p:cNvPr id="308" name="Google Shape;30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66"/>
            </a:solidFill>
            <a:ln cap="sq" cmpd="sng" w="123825">
              <a:solidFill>
                <a:srgbClr val="5A63D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0" name="Google Shape;310;p21"/>
          <p:cNvSpPr txBox="1"/>
          <p:nvPr/>
        </p:nvSpPr>
        <p:spPr>
          <a:xfrm>
            <a:off x="9324994" y="4082789"/>
            <a:ext cx="2196000" cy="7389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36439F"/>
                </a:solidFill>
                <a:latin typeface="Fredoka"/>
                <a:ea typeface="Fredoka"/>
                <a:cs typeface="Fredoka"/>
                <a:sym typeface="Fredoka"/>
              </a:rPr>
              <a:t>01</a:t>
            </a:r>
            <a:endParaRPr b="1"/>
          </a:p>
        </p:txBody>
      </p:sp>
      <p:grpSp>
        <p:nvGrpSpPr>
          <p:cNvPr id="311" name="Google Shape;311;p21"/>
          <p:cNvGrpSpPr/>
          <p:nvPr/>
        </p:nvGrpSpPr>
        <p:grpSpPr>
          <a:xfrm>
            <a:off x="14558776" y="3745977"/>
            <a:ext cx="1397523" cy="1397523"/>
            <a:chOff x="0" y="0"/>
            <a:chExt cx="812800" cy="812800"/>
          </a:xfrm>
        </p:grpSpPr>
        <p:sp>
          <p:nvSpPr>
            <p:cNvPr id="312" name="Google Shape;31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66"/>
            </a:solidFill>
            <a:ln cap="sq" cmpd="sng" w="123825">
              <a:solidFill>
                <a:srgbClr val="5A63D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21"/>
          <p:cNvSpPr txBox="1"/>
          <p:nvPr/>
        </p:nvSpPr>
        <p:spPr>
          <a:xfrm>
            <a:off x="14159496" y="4082789"/>
            <a:ext cx="2196000" cy="7389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36439F"/>
                </a:solidFill>
                <a:latin typeface="Fredoka"/>
                <a:ea typeface="Fredoka"/>
                <a:cs typeface="Fredoka"/>
                <a:sym typeface="Fredoka"/>
              </a:rPr>
              <a:t>02</a:t>
            </a:r>
            <a:endParaRPr b="1"/>
          </a:p>
        </p:txBody>
      </p:sp>
      <p:sp>
        <p:nvSpPr>
          <p:cNvPr id="315" name="Google Shape;315;p21"/>
          <p:cNvSpPr/>
          <p:nvPr/>
        </p:nvSpPr>
        <p:spPr>
          <a:xfrm>
            <a:off x="3543401" y="6119590"/>
            <a:ext cx="4400468" cy="4592518"/>
          </a:xfrm>
          <a:custGeom>
            <a:rect b="b" l="l" r="r" t="t"/>
            <a:pathLst>
              <a:path extrusionOk="0" h="4592518" w="4400468">
                <a:moveTo>
                  <a:pt x="0" y="0"/>
                </a:moveTo>
                <a:lnTo>
                  <a:pt x="4400468" y="0"/>
                </a:lnTo>
                <a:lnTo>
                  <a:pt x="4400468" y="4592518"/>
                </a:lnTo>
                <a:lnTo>
                  <a:pt x="0" y="459251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1FD"/>
        </a:solidFill>
      </p:bgPr>
    </p:bg>
    <p:spTree>
      <p:nvGrpSpPr>
        <p:cNvPr id="319" name="Shape 319"/>
        <p:cNvGrpSpPr/>
        <p:nvPr/>
      </p:nvGrpSpPr>
      <p:grpSpPr>
        <a:xfrm>
          <a:off x="0" y="0"/>
          <a:ext cx="0" cy="0"/>
          <a:chOff x="0" y="0"/>
          <a:chExt cx="0" cy="0"/>
        </a:xfrm>
      </p:grpSpPr>
      <p:sp>
        <p:nvSpPr>
          <p:cNvPr id="320" name="Google Shape;320;p22"/>
          <p:cNvSpPr/>
          <p:nvPr/>
        </p:nvSpPr>
        <p:spPr>
          <a:xfrm>
            <a:off x="995334" y="0"/>
            <a:ext cx="9628746" cy="10788511"/>
          </a:xfrm>
          <a:custGeom>
            <a:rect b="b" l="l" r="r" t="t"/>
            <a:pathLst>
              <a:path extrusionOk="0" h="10788511" w="9628746">
                <a:moveTo>
                  <a:pt x="0" y="0"/>
                </a:moveTo>
                <a:lnTo>
                  <a:pt x="9628746" y="0"/>
                </a:lnTo>
                <a:lnTo>
                  <a:pt x="9628746" y="10788511"/>
                </a:lnTo>
                <a:lnTo>
                  <a:pt x="0" y="10788511"/>
                </a:lnTo>
                <a:lnTo>
                  <a:pt x="0" y="0"/>
                </a:lnTo>
                <a:close/>
              </a:path>
            </a:pathLst>
          </a:custGeom>
          <a:blipFill rotWithShape="1">
            <a:blip r:embed="rId3">
              <a:alphaModFix/>
            </a:blip>
            <a:stretch>
              <a:fillRect b="0" l="0" r="0" t="0"/>
            </a:stretch>
          </a:blipFill>
          <a:ln>
            <a:noFill/>
          </a:ln>
        </p:spPr>
      </p:sp>
      <p:pic>
        <p:nvPicPr>
          <p:cNvPr id="321" name="Google Shape;321;p22"/>
          <p:cNvPicPr preferRelativeResize="0"/>
          <p:nvPr/>
        </p:nvPicPr>
        <p:blipFill rotWithShape="1">
          <a:blip r:embed="rId4">
            <a:alphaModFix/>
          </a:blip>
          <a:srcRect b="0" l="26468" r="26468" t="0"/>
          <a:stretch/>
        </p:blipFill>
        <p:spPr>
          <a:xfrm>
            <a:off x="0" y="1028700"/>
            <a:ext cx="5809707" cy="8229600"/>
          </a:xfrm>
          <a:prstGeom prst="rect">
            <a:avLst/>
          </a:prstGeom>
          <a:noFill/>
          <a:ln>
            <a:noFill/>
          </a:ln>
        </p:spPr>
      </p:pic>
      <p:pic>
        <p:nvPicPr>
          <p:cNvPr id="322" name="Google Shape;322;p22"/>
          <p:cNvPicPr preferRelativeResize="0"/>
          <p:nvPr/>
        </p:nvPicPr>
        <p:blipFill rotWithShape="1">
          <a:blip r:embed="rId5">
            <a:alphaModFix/>
          </a:blip>
          <a:srcRect b="0" l="1098" r="1097" t="0"/>
          <a:stretch/>
        </p:blipFill>
        <p:spPr>
          <a:xfrm>
            <a:off x="6239147" y="1028700"/>
            <a:ext cx="3681213" cy="2509274"/>
          </a:xfrm>
          <a:prstGeom prst="rect">
            <a:avLst/>
          </a:prstGeom>
          <a:noFill/>
          <a:ln>
            <a:noFill/>
          </a:ln>
        </p:spPr>
      </p:pic>
      <p:pic>
        <p:nvPicPr>
          <p:cNvPr id="323" name="Google Shape;323;p22"/>
          <p:cNvPicPr preferRelativeResize="0"/>
          <p:nvPr/>
        </p:nvPicPr>
        <p:blipFill rotWithShape="1">
          <a:blip r:embed="rId6">
            <a:alphaModFix/>
          </a:blip>
          <a:srcRect b="0" l="1098" r="1097" t="0"/>
          <a:stretch/>
        </p:blipFill>
        <p:spPr>
          <a:xfrm>
            <a:off x="6239147" y="3888863"/>
            <a:ext cx="3681213" cy="2509274"/>
          </a:xfrm>
          <a:prstGeom prst="rect">
            <a:avLst/>
          </a:prstGeom>
          <a:noFill/>
          <a:ln>
            <a:noFill/>
          </a:ln>
        </p:spPr>
      </p:pic>
      <p:pic>
        <p:nvPicPr>
          <p:cNvPr id="324" name="Google Shape;324;p22"/>
          <p:cNvPicPr preferRelativeResize="0"/>
          <p:nvPr/>
        </p:nvPicPr>
        <p:blipFill rotWithShape="1">
          <a:blip r:embed="rId7">
            <a:alphaModFix/>
          </a:blip>
          <a:srcRect b="0" l="2351" r="2350" t="0"/>
          <a:stretch/>
        </p:blipFill>
        <p:spPr>
          <a:xfrm>
            <a:off x="6239147" y="6750562"/>
            <a:ext cx="3681213" cy="2509274"/>
          </a:xfrm>
          <a:prstGeom prst="rect">
            <a:avLst/>
          </a:prstGeom>
          <a:noFill/>
          <a:ln>
            <a:noFill/>
          </a:ln>
        </p:spPr>
      </p:pic>
      <p:sp>
        <p:nvSpPr>
          <p:cNvPr id="325" name="Google Shape;325;p22"/>
          <p:cNvSpPr/>
          <p:nvPr/>
        </p:nvSpPr>
        <p:spPr>
          <a:xfrm>
            <a:off x="15812202" y="6750562"/>
            <a:ext cx="4047882" cy="4535442"/>
          </a:xfrm>
          <a:custGeom>
            <a:rect b="b" l="l" r="r" t="t"/>
            <a:pathLst>
              <a:path extrusionOk="0" h="4535442" w="4047882">
                <a:moveTo>
                  <a:pt x="0" y="0"/>
                </a:moveTo>
                <a:lnTo>
                  <a:pt x="4047882" y="0"/>
                </a:lnTo>
                <a:lnTo>
                  <a:pt x="4047882" y="4535442"/>
                </a:lnTo>
                <a:lnTo>
                  <a:pt x="0" y="4535442"/>
                </a:lnTo>
                <a:lnTo>
                  <a:pt x="0" y="0"/>
                </a:lnTo>
                <a:close/>
              </a:path>
            </a:pathLst>
          </a:custGeom>
          <a:blipFill rotWithShape="1">
            <a:blip r:embed="rId3">
              <a:alphaModFix/>
            </a:blip>
            <a:stretch>
              <a:fillRect b="0" l="0" r="0" t="0"/>
            </a:stretch>
          </a:blipFill>
          <a:ln>
            <a:noFill/>
          </a:ln>
        </p:spPr>
      </p:sp>
      <p:sp>
        <p:nvSpPr>
          <p:cNvPr id="326" name="Google Shape;326;p22"/>
          <p:cNvSpPr txBox="1"/>
          <p:nvPr/>
        </p:nvSpPr>
        <p:spPr>
          <a:xfrm>
            <a:off x="11241527" y="1028700"/>
            <a:ext cx="5592000" cy="2844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5600" u="none" cap="none" strike="noStrike">
                <a:solidFill>
                  <a:srgbClr val="36439F"/>
                </a:solidFill>
                <a:latin typeface="Fredoka"/>
                <a:ea typeface="Fredoka"/>
                <a:cs typeface="Fredoka"/>
                <a:sym typeface="Fredoka"/>
              </a:rPr>
              <a:t>WRITE A MEMORABLE EXPERIENCE</a:t>
            </a:r>
            <a:endParaRPr b="1"/>
          </a:p>
        </p:txBody>
      </p:sp>
      <p:sp>
        <p:nvSpPr>
          <p:cNvPr id="327" name="Google Shape;327;p22"/>
          <p:cNvSpPr txBox="1"/>
          <p:nvPr/>
        </p:nvSpPr>
        <p:spPr>
          <a:xfrm>
            <a:off x="11241527" y="4690245"/>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328" name="Google Shape;328;p22"/>
          <p:cNvSpPr txBox="1"/>
          <p:nvPr/>
        </p:nvSpPr>
        <p:spPr>
          <a:xfrm>
            <a:off x="11241527" y="5211322"/>
            <a:ext cx="43365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Lorem ipsum dolor sit amet, consectetur adipiscing elit, sed do eiusmod tempor incididunt.</a:t>
            </a:r>
            <a:endParaRPr/>
          </a:p>
        </p:txBody>
      </p:sp>
      <p:sp>
        <p:nvSpPr>
          <p:cNvPr id="329" name="Google Shape;329;p22"/>
          <p:cNvSpPr txBox="1"/>
          <p:nvPr/>
        </p:nvSpPr>
        <p:spPr>
          <a:xfrm>
            <a:off x="11241527" y="7146490"/>
            <a:ext cx="207391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261F53"/>
                </a:solidFill>
                <a:latin typeface="Lato"/>
                <a:ea typeface="Lato"/>
                <a:cs typeface="Lato"/>
                <a:sym typeface="Lato"/>
              </a:rPr>
              <a:t>Title here</a:t>
            </a:r>
            <a:endParaRPr/>
          </a:p>
        </p:txBody>
      </p:sp>
      <p:sp>
        <p:nvSpPr>
          <p:cNvPr id="330" name="Google Shape;330;p22"/>
          <p:cNvSpPr txBox="1"/>
          <p:nvPr/>
        </p:nvSpPr>
        <p:spPr>
          <a:xfrm>
            <a:off x="11241527" y="7667567"/>
            <a:ext cx="43365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61F53"/>
                </a:solidFill>
                <a:latin typeface="Lato"/>
                <a:ea typeface="Lato"/>
                <a:cs typeface="Lato"/>
                <a:sym typeface="Lato"/>
              </a:rPr>
              <a:t>Lorem ipsum dolor sit amet, consectetur adipiscing elit, sed do eiusmod tempor incididunt.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