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Vollkorn"/>
      <p:regular r:id="rId22"/>
      <p:bold r:id="rId23"/>
      <p:italic r:id="rId24"/>
      <p:boldItalic r:id="rId25"/>
    </p:embeddedFont>
    <p:embeddedFont>
      <p:font typeface="Cormorant Garamond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Vollkorn-regular.fntdata"/><Relationship Id="rId21" Type="http://schemas.openxmlformats.org/officeDocument/2006/relationships/slide" Target="slides/slide16.xml"/><Relationship Id="rId24" Type="http://schemas.openxmlformats.org/officeDocument/2006/relationships/font" Target="fonts/Vollkorn-italic.fntdata"/><Relationship Id="rId23" Type="http://schemas.openxmlformats.org/officeDocument/2006/relationships/font" Target="fonts/Vollkor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morantGaramondLight-regular.fntdata"/><Relationship Id="rId25" Type="http://schemas.openxmlformats.org/officeDocument/2006/relationships/font" Target="fonts/Vollkorn-boldItalic.fntdata"/><Relationship Id="rId28" Type="http://schemas.openxmlformats.org/officeDocument/2006/relationships/font" Target="fonts/CormorantGaramondLight-italic.fntdata"/><Relationship Id="rId27" Type="http://schemas.openxmlformats.org/officeDocument/2006/relationships/font" Target="fonts/CormorantGaramond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morantGaramondLigh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fb12dff2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ffb12dff2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fb12dff2e_2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ffb12dff2e_2_2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fb12dff2e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ffb12dff2e_2_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fb12dff2e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ffb12dff2e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fb12dff2e_2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ffb12dff2e_2_2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fb12dff2e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ffb12dff2e_2_2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fb12dff2e_2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ffb12dff2e_2_3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ffb12dff2e_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ffb12dff2e_2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fb12dff2e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ffb12dff2e_2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fb12dff2e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ffb12dff2e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fb12dff2e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ffb12dff2e_2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fb12dff2e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ffb12dff2e_2_1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fb12dff2e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ffb12dff2e_2_1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fb12dff2e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ffb12dff2e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fb12dff2e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ffb12dff2e_2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fb12dff2e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ffb12dff2e_2_2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7163" l="2381" r="2362" t="7154"/>
          <a:stretch/>
        </p:blipFill>
        <p:spPr>
          <a:xfrm>
            <a:off x="-67200" y="-38718"/>
            <a:ext cx="9144003" cy="5220937"/>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grpSp>
        <p:nvGrpSpPr>
          <p:cNvPr id="15" name="Google Shape;15;p3"/>
          <p:cNvGrpSpPr/>
          <p:nvPr/>
        </p:nvGrpSpPr>
        <p:grpSpPr>
          <a:xfrm>
            <a:off x="333433" y="283209"/>
            <a:ext cx="8474458" cy="4511880"/>
            <a:chOff x="0" y="-28575"/>
            <a:chExt cx="4464000" cy="2376675"/>
          </a:xfrm>
        </p:grpSpPr>
        <p:sp>
          <p:nvSpPr>
            <p:cNvPr id="16" name="Google Shape;16;p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 name="Google Shape;17;p3"/>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 name="Google Shape;18;p3"/>
          <p:cNvSpPr/>
          <p:nvPr/>
        </p:nvSpPr>
        <p:spPr>
          <a:xfrm>
            <a:off x="179856" y="1780012"/>
            <a:ext cx="3171825" cy="3171825"/>
          </a:xfrm>
          <a:custGeom>
            <a:rect b="b" l="l" r="r" t="t"/>
            <a:pathLst>
              <a:path extrusionOk="0" h="6343650" w="6343650">
                <a:moveTo>
                  <a:pt x="0" y="0"/>
                </a:moveTo>
                <a:lnTo>
                  <a:pt x="6343650" y="0"/>
                </a:lnTo>
                <a:lnTo>
                  <a:pt x="6343650" y="6343650"/>
                </a:lnTo>
                <a:lnTo>
                  <a:pt x="0" y="6343650"/>
                </a:lnTo>
                <a:lnTo>
                  <a:pt x="0" y="0"/>
                </a:lnTo>
                <a:close/>
              </a:path>
            </a:pathLst>
          </a:custGeom>
          <a:blipFill rotWithShape="1">
            <a:blip r:embed="rId2">
              <a:alphaModFix/>
            </a:blip>
            <a:stretch>
              <a:fillRect b="0" l="0" r="0" t="0"/>
            </a:stretch>
          </a:blipFill>
          <a:ln>
            <a:noFill/>
          </a:ln>
        </p:spPr>
      </p:sp>
      <p:sp>
        <p:nvSpPr>
          <p:cNvPr id="19" name="Google Shape;19;p3"/>
          <p:cNvSpPr/>
          <p:nvPr/>
        </p:nvSpPr>
        <p:spPr>
          <a:xfrm flipH="1">
            <a:off x="5798110" y="1780012"/>
            <a:ext cx="3171825" cy="3171825"/>
          </a:xfrm>
          <a:custGeom>
            <a:rect b="b" l="l" r="r" t="t"/>
            <a:pathLst>
              <a:path extrusionOk="0" h="6343650" w="6343650">
                <a:moveTo>
                  <a:pt x="6343650" y="0"/>
                </a:moveTo>
                <a:lnTo>
                  <a:pt x="0" y="0"/>
                </a:lnTo>
                <a:lnTo>
                  <a:pt x="0" y="6343650"/>
                </a:lnTo>
                <a:lnTo>
                  <a:pt x="6343650" y="6343650"/>
                </a:lnTo>
                <a:lnTo>
                  <a:pt x="6343650" y="0"/>
                </a:lnTo>
                <a:close/>
              </a:path>
            </a:pathLst>
          </a:custGeom>
          <a:blipFill rotWithShape="1">
            <a:blip r:embed="rId2">
              <a:alphaModFix/>
            </a:blip>
            <a:stretch>
              <a:fillRect b="0" l="0" r="0" t="0"/>
            </a:stretch>
          </a:blipFill>
          <a:ln>
            <a:noFill/>
          </a:ln>
        </p:spPr>
      </p:sp>
      <p:sp>
        <p:nvSpPr>
          <p:cNvPr id="20" name="Google Shape;20;p3"/>
          <p:cNvSpPr/>
          <p:nvPr/>
        </p:nvSpPr>
        <p:spPr>
          <a:xfrm flipH="1" rot="10800000">
            <a:off x="179856" y="194100"/>
            <a:ext cx="3171825" cy="3171825"/>
          </a:xfrm>
          <a:custGeom>
            <a:rect b="b" l="l" r="r" t="t"/>
            <a:pathLst>
              <a:path extrusionOk="0" h="6343650" w="6343650">
                <a:moveTo>
                  <a:pt x="0" y="6343650"/>
                </a:moveTo>
                <a:lnTo>
                  <a:pt x="6343650" y="6343650"/>
                </a:lnTo>
                <a:lnTo>
                  <a:pt x="6343650" y="0"/>
                </a:lnTo>
                <a:lnTo>
                  <a:pt x="0" y="0"/>
                </a:lnTo>
                <a:lnTo>
                  <a:pt x="0" y="6343650"/>
                </a:lnTo>
                <a:close/>
              </a:path>
            </a:pathLst>
          </a:custGeom>
          <a:blipFill rotWithShape="1">
            <a:blip r:embed="rId2">
              <a:alphaModFix/>
            </a:blip>
            <a:stretch>
              <a:fillRect b="0" l="0" r="0" t="0"/>
            </a:stretch>
          </a:blipFill>
          <a:ln>
            <a:noFill/>
          </a:ln>
        </p:spPr>
      </p:sp>
      <p:sp>
        <p:nvSpPr>
          <p:cNvPr id="21" name="Google Shape;21;p3"/>
          <p:cNvSpPr/>
          <p:nvPr/>
        </p:nvSpPr>
        <p:spPr>
          <a:xfrm rot="10800000">
            <a:off x="5798110" y="194100"/>
            <a:ext cx="3171825" cy="3171825"/>
          </a:xfrm>
          <a:custGeom>
            <a:rect b="b" l="l" r="r" t="t"/>
            <a:pathLst>
              <a:path extrusionOk="0" h="6343650" w="6343650">
                <a:moveTo>
                  <a:pt x="6343650" y="6343650"/>
                </a:moveTo>
                <a:lnTo>
                  <a:pt x="0" y="6343650"/>
                </a:lnTo>
                <a:lnTo>
                  <a:pt x="0" y="0"/>
                </a:lnTo>
                <a:lnTo>
                  <a:pt x="6343650" y="0"/>
                </a:lnTo>
                <a:lnTo>
                  <a:pt x="6343650" y="6343650"/>
                </a:lnTo>
                <a:close/>
              </a:path>
            </a:pathLst>
          </a:custGeom>
          <a:blipFill rotWithShape="1">
            <a:blip r:embed="rId2">
              <a:alphaModFix/>
            </a:blip>
            <a:stretch>
              <a:fillRect b="0" l="0" r="0" t="0"/>
            </a:stretch>
          </a:blipFill>
          <a:ln>
            <a:noFill/>
          </a:ln>
        </p:spPr>
      </p:sp>
      <p:sp>
        <p:nvSpPr>
          <p:cNvPr id="22" name="Google Shape;2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grpSp>
        <p:nvGrpSpPr>
          <p:cNvPr id="25" name="Google Shape;25;p4"/>
          <p:cNvGrpSpPr/>
          <p:nvPr/>
        </p:nvGrpSpPr>
        <p:grpSpPr>
          <a:xfrm>
            <a:off x="333433" y="283209"/>
            <a:ext cx="8474458" cy="4511880"/>
            <a:chOff x="0" y="-28575"/>
            <a:chExt cx="4464000" cy="2376675"/>
          </a:xfrm>
        </p:grpSpPr>
        <p:sp>
          <p:nvSpPr>
            <p:cNvPr id="26" name="Google Shape;26;p4"/>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27" name="Google Shape;27;p4"/>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 name="Google Shape;28;p4"/>
          <p:cNvSpPr txBox="1"/>
          <p:nvPr>
            <p:ph idx="1" type="body"/>
          </p:nvPr>
        </p:nvSpPr>
        <p:spPr>
          <a:xfrm>
            <a:off x="311700" y="1927075"/>
            <a:ext cx="4292400" cy="2641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p:nvPr/>
        </p:nvSpPr>
        <p:spPr>
          <a:xfrm>
            <a:off x="-23812"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30" name="Google Shape;30;p4"/>
          <p:cNvSpPr/>
          <p:nvPr/>
        </p:nvSpPr>
        <p:spPr>
          <a:xfrm flipH="1">
            <a:off x="7096125" y="308610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2">
              <a:alphaModFix/>
            </a:blip>
            <a:stretch>
              <a:fillRect b="0" l="0" r="0" t="0"/>
            </a:stretch>
          </a:blipFill>
          <a:ln>
            <a:noFill/>
          </a:ln>
        </p:spPr>
      </p:sp>
      <p:sp>
        <p:nvSpPr>
          <p:cNvPr id="31" name="Google Shape;31;p4"/>
          <p:cNvSpPr/>
          <p:nvPr/>
        </p:nvSpPr>
        <p:spPr>
          <a:xfrm flipH="1" rot="10800000">
            <a:off x="-23812" y="-1475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2">
              <a:alphaModFix/>
            </a:blip>
            <a:stretch>
              <a:fillRect b="0" l="0" r="0" t="0"/>
            </a:stretch>
          </a:blipFill>
          <a:ln>
            <a:noFill/>
          </a:ln>
        </p:spPr>
      </p:sp>
      <p:sp>
        <p:nvSpPr>
          <p:cNvPr id="32" name="Google Shape;32;p4"/>
          <p:cNvSpPr/>
          <p:nvPr/>
        </p:nvSpPr>
        <p:spPr>
          <a:xfrm rot="10800000">
            <a:off x="7096125" y="-1475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2">
              <a:alphaModFix/>
            </a:blip>
            <a:stretch>
              <a:fillRect b="0" l="0" r="0" t="0"/>
            </a:stretch>
          </a:blipFill>
          <a:ln>
            <a:noFill/>
          </a:ln>
        </p:spPr>
      </p:sp>
      <p:cxnSp>
        <p:nvCxnSpPr>
          <p:cNvPr id="33" name="Google Shape;33;p4"/>
          <p:cNvCxnSpPr/>
          <p:nvPr/>
        </p:nvCxnSpPr>
        <p:spPr>
          <a:xfrm>
            <a:off x="2226906" y="4788033"/>
            <a:ext cx="4678200" cy="0"/>
          </a:xfrm>
          <a:prstGeom prst="straightConnector1">
            <a:avLst/>
          </a:prstGeom>
          <a:noFill/>
          <a:ln cap="flat" cmpd="sng" w="28575">
            <a:solidFill>
              <a:srgbClr val="D5C4B3"/>
            </a:solidFill>
            <a:prstDash val="solid"/>
            <a:round/>
            <a:headEnd len="sm" w="sm" type="none"/>
            <a:tailEnd len="sm" w="sm" type="none"/>
          </a:ln>
        </p:spPr>
      </p:cxnSp>
      <p:cxnSp>
        <p:nvCxnSpPr>
          <p:cNvPr id="34" name="Google Shape;34;p4"/>
          <p:cNvCxnSpPr/>
          <p:nvPr/>
        </p:nvCxnSpPr>
        <p:spPr>
          <a:xfrm>
            <a:off x="2226906" y="344600"/>
            <a:ext cx="4678200" cy="0"/>
          </a:xfrm>
          <a:prstGeom prst="straightConnector1">
            <a:avLst/>
          </a:prstGeom>
          <a:noFill/>
          <a:ln cap="flat" cmpd="sng" w="28575">
            <a:solidFill>
              <a:srgbClr val="D5C4B3"/>
            </a:solidFill>
            <a:prstDash val="solid"/>
            <a:round/>
            <a:headEnd len="sm" w="sm" type="none"/>
            <a:tailEnd len="sm" w="sm" type="none"/>
          </a:ln>
        </p:spPr>
      </p:cxnSp>
      <p:cxnSp>
        <p:nvCxnSpPr>
          <p:cNvPr id="35" name="Google Shape;35;p4"/>
          <p:cNvCxnSpPr/>
          <p:nvPr/>
        </p:nvCxnSpPr>
        <p:spPr>
          <a:xfrm>
            <a:off x="4565968" y="3990907"/>
            <a:ext cx="0" cy="1763700"/>
          </a:xfrm>
          <a:prstGeom prst="straightConnector1">
            <a:avLst/>
          </a:prstGeom>
          <a:noFill/>
          <a:ln cap="flat" cmpd="sng" w="28575">
            <a:solidFill>
              <a:srgbClr val="D5C4B3"/>
            </a:solidFill>
            <a:prstDash val="solid"/>
            <a:round/>
            <a:headEnd len="sm" w="sm" type="none"/>
            <a:tailEnd len="sm" w="sm" type="none"/>
          </a:ln>
        </p:spPr>
      </p:cxnSp>
      <p:cxnSp>
        <p:nvCxnSpPr>
          <p:cNvPr id="36" name="Google Shape;36;p4"/>
          <p:cNvCxnSpPr/>
          <p:nvPr/>
        </p:nvCxnSpPr>
        <p:spPr>
          <a:xfrm rot="10800000">
            <a:off x="4568584" y="349273"/>
            <a:ext cx="0" cy="904800"/>
          </a:xfrm>
          <a:prstGeom prst="straightConnector1">
            <a:avLst/>
          </a:prstGeom>
          <a:noFill/>
          <a:ln cap="flat" cmpd="sng" w="28575">
            <a:solidFill>
              <a:srgbClr val="D5C4B3"/>
            </a:solidFill>
            <a:prstDash val="solid"/>
            <a:round/>
            <a:headEnd len="sm" w="sm" type="none"/>
            <a:tailEnd len="sm" w="sm" type="none"/>
          </a:ln>
        </p:spPr>
      </p:cxnSp>
      <p:sp>
        <p:nvSpPr>
          <p:cNvPr id="37" name="Google Shape;37;p4"/>
          <p:cNvSpPr/>
          <p:nvPr/>
        </p:nvSpPr>
        <p:spPr>
          <a:xfrm rot="5400000">
            <a:off x="4422863" y="3783543"/>
            <a:ext cx="690246"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3">
              <a:alphaModFix/>
            </a:blip>
            <a:stretch>
              <a:fillRect b="0" l="0" r="0" t="0"/>
            </a:stretch>
          </a:blipFill>
          <a:ln>
            <a:noFill/>
          </a:ln>
        </p:spPr>
      </p:sp>
      <p:sp>
        <p:nvSpPr>
          <p:cNvPr id="38" name="Google Shape;38;p4"/>
          <p:cNvSpPr/>
          <p:nvPr/>
        </p:nvSpPr>
        <p:spPr>
          <a:xfrm rot="-5400000">
            <a:off x="4022948" y="984796"/>
            <a:ext cx="690247"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3">
              <a:alphaModFix/>
            </a:blip>
            <a:stretch>
              <a:fillRect b="0" l="0" r="0" t="0"/>
            </a:stretch>
          </a:blipFill>
          <a:ln>
            <a:noFill/>
          </a:ln>
        </p:spPr>
      </p:sp>
      <p:sp>
        <p:nvSpPr>
          <p:cNvPr id="39" name="Google Shape;39;p4"/>
          <p:cNvSpPr txBox="1"/>
          <p:nvPr>
            <p:ph type="title"/>
          </p:nvPr>
        </p:nvSpPr>
        <p:spPr>
          <a:xfrm>
            <a:off x="387900" y="1283225"/>
            <a:ext cx="39384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4"/>
          <p:cNvSpPr/>
          <p:nvPr>
            <p:ph idx="2" type="pic"/>
          </p:nvPr>
        </p:nvSpPr>
        <p:spPr>
          <a:xfrm>
            <a:off x="5344175" y="923075"/>
            <a:ext cx="2805900" cy="34416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grpSp>
        <p:nvGrpSpPr>
          <p:cNvPr id="43" name="Google Shape;43;p5"/>
          <p:cNvGrpSpPr/>
          <p:nvPr/>
        </p:nvGrpSpPr>
        <p:grpSpPr>
          <a:xfrm>
            <a:off x="333433" y="283209"/>
            <a:ext cx="8474458" cy="4511880"/>
            <a:chOff x="0" y="-28575"/>
            <a:chExt cx="4464000" cy="2376675"/>
          </a:xfrm>
        </p:grpSpPr>
        <p:sp>
          <p:nvSpPr>
            <p:cNvPr id="44" name="Google Shape;44;p5"/>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AF8962"/>
            </a:solidFill>
            <a:ln>
              <a:noFill/>
            </a:ln>
          </p:spPr>
        </p:sp>
        <p:sp>
          <p:nvSpPr>
            <p:cNvPr id="45" name="Google Shape;45;p5"/>
            <p:cNvSpPr txBox="1"/>
            <p:nvPr/>
          </p:nvSpPr>
          <p:spPr>
            <a:xfrm>
              <a:off x="0" y="-28575"/>
              <a:ext cx="4464000" cy="23766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6" name="Google Shape;46;p5"/>
          <p:cNvCxnSpPr/>
          <p:nvPr/>
        </p:nvCxnSpPr>
        <p:spPr>
          <a:xfrm>
            <a:off x="1574110" y="4702969"/>
            <a:ext cx="5992800" cy="0"/>
          </a:xfrm>
          <a:prstGeom prst="straightConnector1">
            <a:avLst/>
          </a:prstGeom>
          <a:noFill/>
          <a:ln cap="flat" cmpd="sng" w="47625">
            <a:solidFill>
              <a:srgbClr val="E8BE95"/>
            </a:solidFill>
            <a:prstDash val="solid"/>
            <a:round/>
            <a:headEnd len="sm" w="sm" type="none"/>
            <a:tailEnd len="sm" w="sm" type="none"/>
          </a:ln>
        </p:spPr>
      </p:cxnSp>
      <p:cxnSp>
        <p:nvCxnSpPr>
          <p:cNvPr id="47" name="Google Shape;47;p5"/>
          <p:cNvCxnSpPr/>
          <p:nvPr/>
        </p:nvCxnSpPr>
        <p:spPr>
          <a:xfrm rot="10800000">
            <a:off x="1583493" y="427162"/>
            <a:ext cx="5992800" cy="0"/>
          </a:xfrm>
          <a:prstGeom prst="straightConnector1">
            <a:avLst/>
          </a:prstGeom>
          <a:noFill/>
          <a:ln cap="flat" cmpd="sng" w="47625">
            <a:solidFill>
              <a:srgbClr val="E8BE95"/>
            </a:solidFill>
            <a:prstDash val="solid"/>
            <a:round/>
            <a:headEnd len="sm" w="sm" type="none"/>
            <a:tailEnd len="sm" w="sm" type="none"/>
          </a:ln>
        </p:spPr>
      </p:cxnSp>
      <p:cxnSp>
        <p:nvCxnSpPr>
          <p:cNvPr id="48" name="Google Shape;48;p5"/>
          <p:cNvCxnSpPr/>
          <p:nvPr/>
        </p:nvCxnSpPr>
        <p:spPr>
          <a:xfrm rot="10800000">
            <a:off x="4568584" y="427069"/>
            <a:ext cx="0" cy="4275900"/>
          </a:xfrm>
          <a:prstGeom prst="straightConnector1">
            <a:avLst/>
          </a:prstGeom>
          <a:noFill/>
          <a:ln cap="flat" cmpd="sng" w="47625">
            <a:solidFill>
              <a:srgbClr val="E8BE95"/>
            </a:solidFill>
            <a:prstDash val="solid"/>
            <a:round/>
            <a:headEnd len="sm" w="sm" type="none"/>
            <a:tailEnd len="sm" w="sm" type="none"/>
          </a:ln>
        </p:spPr>
      </p:cxnSp>
      <p:cxnSp>
        <p:nvCxnSpPr>
          <p:cNvPr id="49" name="Google Shape;49;p5"/>
          <p:cNvCxnSpPr/>
          <p:nvPr/>
        </p:nvCxnSpPr>
        <p:spPr>
          <a:xfrm rot="10800000">
            <a:off x="421481" y="878030"/>
            <a:ext cx="0" cy="2987100"/>
          </a:xfrm>
          <a:prstGeom prst="straightConnector1">
            <a:avLst/>
          </a:prstGeom>
          <a:noFill/>
          <a:ln cap="flat" cmpd="sng" w="47625">
            <a:solidFill>
              <a:srgbClr val="E8BE95"/>
            </a:solidFill>
            <a:prstDash val="solid"/>
            <a:round/>
            <a:headEnd len="sm" w="sm" type="none"/>
            <a:tailEnd len="sm" w="sm" type="none"/>
          </a:ln>
        </p:spPr>
      </p:cxnSp>
      <p:cxnSp>
        <p:nvCxnSpPr>
          <p:cNvPr id="50" name="Google Shape;50;p5"/>
          <p:cNvCxnSpPr/>
          <p:nvPr/>
        </p:nvCxnSpPr>
        <p:spPr>
          <a:xfrm rot="10800000">
            <a:off x="8727281" y="878030"/>
            <a:ext cx="0" cy="2987100"/>
          </a:xfrm>
          <a:prstGeom prst="straightConnector1">
            <a:avLst/>
          </a:prstGeom>
          <a:noFill/>
          <a:ln cap="flat" cmpd="sng" w="47625">
            <a:solidFill>
              <a:srgbClr val="E8BE95"/>
            </a:solidFill>
            <a:prstDash val="solid"/>
            <a:round/>
            <a:headEnd len="sm" w="sm" type="none"/>
            <a:tailEnd len="sm" w="sm" type="none"/>
          </a:ln>
        </p:spPr>
      </p:cxnSp>
      <p:sp>
        <p:nvSpPr>
          <p:cNvPr id="51" name="Google Shape;51;p5"/>
          <p:cNvSpPr/>
          <p:nvPr/>
        </p:nvSpPr>
        <p:spPr>
          <a:xfrm>
            <a:off x="270605" y="3543114"/>
            <a:ext cx="1313030" cy="1313030"/>
          </a:xfrm>
          <a:custGeom>
            <a:rect b="b" l="l" r="r" t="t"/>
            <a:pathLst>
              <a:path extrusionOk="0" h="2626060" w="2626060">
                <a:moveTo>
                  <a:pt x="0" y="0"/>
                </a:moveTo>
                <a:lnTo>
                  <a:pt x="2626060" y="0"/>
                </a:lnTo>
                <a:lnTo>
                  <a:pt x="2626060" y="2626060"/>
                </a:lnTo>
                <a:lnTo>
                  <a:pt x="0" y="2626060"/>
                </a:lnTo>
                <a:lnTo>
                  <a:pt x="0" y="0"/>
                </a:lnTo>
                <a:close/>
              </a:path>
            </a:pathLst>
          </a:custGeom>
          <a:blipFill rotWithShape="1">
            <a:blip r:embed="rId2">
              <a:alphaModFix/>
            </a:blip>
            <a:stretch>
              <a:fillRect b="0" l="0" r="0" t="0"/>
            </a:stretch>
          </a:blipFill>
          <a:ln>
            <a:noFill/>
          </a:ln>
        </p:spPr>
      </p:sp>
      <p:sp>
        <p:nvSpPr>
          <p:cNvPr id="52" name="Google Shape;52;p5"/>
          <p:cNvSpPr/>
          <p:nvPr/>
        </p:nvSpPr>
        <p:spPr>
          <a:xfrm rot="10800000">
            <a:off x="7566768" y="273987"/>
            <a:ext cx="1313030" cy="1313030"/>
          </a:xfrm>
          <a:custGeom>
            <a:rect b="b" l="l" r="r" t="t"/>
            <a:pathLst>
              <a:path extrusionOk="0" h="2626060" w="2626060">
                <a:moveTo>
                  <a:pt x="0" y="0"/>
                </a:moveTo>
                <a:lnTo>
                  <a:pt x="2626060" y="0"/>
                </a:lnTo>
                <a:lnTo>
                  <a:pt x="2626060" y="2626059"/>
                </a:lnTo>
                <a:lnTo>
                  <a:pt x="0" y="2626059"/>
                </a:lnTo>
                <a:lnTo>
                  <a:pt x="0" y="0"/>
                </a:lnTo>
                <a:close/>
              </a:path>
            </a:pathLst>
          </a:custGeom>
          <a:blipFill rotWithShape="1">
            <a:blip r:embed="rId2">
              <a:alphaModFix/>
            </a:blip>
            <a:stretch>
              <a:fillRect b="0" l="0" r="0" t="0"/>
            </a:stretch>
          </a:blipFill>
          <a:ln>
            <a:noFill/>
          </a:ln>
        </p:spPr>
      </p:sp>
      <p:sp>
        <p:nvSpPr>
          <p:cNvPr id="53" name="Google Shape;53;p5"/>
          <p:cNvSpPr/>
          <p:nvPr/>
        </p:nvSpPr>
        <p:spPr>
          <a:xfrm flipH="1">
            <a:off x="7566768" y="3543114"/>
            <a:ext cx="1313030" cy="1313030"/>
          </a:xfrm>
          <a:custGeom>
            <a:rect b="b" l="l" r="r" t="t"/>
            <a:pathLst>
              <a:path extrusionOk="0" h="2626060" w="2626060">
                <a:moveTo>
                  <a:pt x="2626060" y="0"/>
                </a:moveTo>
                <a:lnTo>
                  <a:pt x="0" y="0"/>
                </a:lnTo>
                <a:lnTo>
                  <a:pt x="0" y="2626060"/>
                </a:lnTo>
                <a:lnTo>
                  <a:pt x="2626060" y="2626060"/>
                </a:lnTo>
                <a:lnTo>
                  <a:pt x="2626060" y="0"/>
                </a:lnTo>
                <a:close/>
              </a:path>
            </a:pathLst>
          </a:custGeom>
          <a:blipFill rotWithShape="1">
            <a:blip r:embed="rId2">
              <a:alphaModFix/>
            </a:blip>
            <a:stretch>
              <a:fillRect b="0" l="0" r="0" t="0"/>
            </a:stretch>
          </a:blipFill>
          <a:ln>
            <a:noFill/>
          </a:ln>
        </p:spPr>
      </p:sp>
      <p:sp>
        <p:nvSpPr>
          <p:cNvPr id="54" name="Google Shape;54;p5"/>
          <p:cNvSpPr/>
          <p:nvPr/>
        </p:nvSpPr>
        <p:spPr>
          <a:xfrm flipH="1" rot="10800000">
            <a:off x="270605" y="273987"/>
            <a:ext cx="1313030" cy="1313030"/>
          </a:xfrm>
          <a:custGeom>
            <a:rect b="b" l="l" r="r" t="t"/>
            <a:pathLst>
              <a:path extrusionOk="0" h="2626060" w="2626060">
                <a:moveTo>
                  <a:pt x="2626060" y="0"/>
                </a:moveTo>
                <a:lnTo>
                  <a:pt x="0" y="0"/>
                </a:lnTo>
                <a:lnTo>
                  <a:pt x="0" y="2626059"/>
                </a:lnTo>
                <a:lnTo>
                  <a:pt x="2626060" y="2626059"/>
                </a:lnTo>
                <a:lnTo>
                  <a:pt x="2626060" y="0"/>
                </a:lnTo>
                <a:close/>
              </a:path>
            </a:pathLst>
          </a:custGeom>
          <a:blipFill rotWithShape="1">
            <a:blip r:embed="rId2">
              <a:alphaModFix/>
            </a:blip>
            <a:stretch>
              <a:fillRect b="0" l="0" r="0" t="0"/>
            </a:stretch>
          </a:blipFill>
          <a:ln>
            <a:noFill/>
          </a:ln>
        </p:spPr>
      </p:sp>
      <p:sp>
        <p:nvSpPr>
          <p:cNvPr id="55" name="Google Shape;55;p5"/>
          <p:cNvSpPr txBox="1"/>
          <p:nvPr>
            <p:ph type="title"/>
          </p:nvPr>
        </p:nvSpPr>
        <p:spPr>
          <a:xfrm>
            <a:off x="668325" y="978425"/>
            <a:ext cx="39003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5"/>
          <p:cNvSpPr txBox="1"/>
          <p:nvPr>
            <p:ph idx="1" type="body"/>
          </p:nvPr>
        </p:nvSpPr>
        <p:spPr>
          <a:xfrm>
            <a:off x="668325" y="1685875"/>
            <a:ext cx="38214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7" name="Google Shape;57;p5"/>
          <p:cNvSpPr txBox="1"/>
          <p:nvPr>
            <p:ph idx="2" type="body"/>
          </p:nvPr>
        </p:nvSpPr>
        <p:spPr>
          <a:xfrm>
            <a:off x="4832400" y="16858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 name="Google Shape;5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
          <p:cNvSpPr/>
          <p:nvPr>
            <p:ph idx="2" type="pic"/>
          </p:nvPr>
        </p:nvSpPr>
        <p:spPr>
          <a:xfrm>
            <a:off x="423550" y="509350"/>
            <a:ext cx="2484300" cy="4093200"/>
          </a:xfrm>
          <a:prstGeom prst="rect">
            <a:avLst/>
          </a:prstGeom>
          <a:noFill/>
          <a:ln>
            <a:noFill/>
          </a:ln>
        </p:spPr>
      </p:sp>
      <p:sp>
        <p:nvSpPr>
          <p:cNvPr id="61" name="Google Shape;61;p6"/>
          <p:cNvSpPr/>
          <p:nvPr>
            <p:ph idx="3" type="pic"/>
          </p:nvPr>
        </p:nvSpPr>
        <p:spPr>
          <a:xfrm>
            <a:off x="6236150" y="509350"/>
            <a:ext cx="2484300" cy="4093200"/>
          </a:xfrm>
          <a:prstGeom prst="rect">
            <a:avLst/>
          </a:prstGeom>
          <a:noFill/>
          <a:ln>
            <a:noFill/>
          </a:ln>
        </p:spPr>
      </p:sp>
      <p:sp>
        <p:nvSpPr>
          <p:cNvPr id="62" name="Google Shape;62;p6"/>
          <p:cNvSpPr/>
          <p:nvPr>
            <p:ph idx="4" type="pic"/>
          </p:nvPr>
        </p:nvSpPr>
        <p:spPr>
          <a:xfrm>
            <a:off x="3556825" y="509350"/>
            <a:ext cx="2065200" cy="3359400"/>
          </a:xfrm>
          <a:prstGeom prst="rect">
            <a:avLst/>
          </a:prstGeom>
          <a:noFill/>
          <a:ln>
            <a:noFill/>
          </a:ln>
        </p:spPr>
      </p:sp>
      <p:sp>
        <p:nvSpPr>
          <p:cNvPr id="63" name="Google Shape;63;p6"/>
          <p:cNvSpPr/>
          <p:nvPr/>
        </p:nvSpPr>
        <p:spPr>
          <a:xfrm>
            <a:off x="6090476"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2">
              <a:alphaModFix/>
            </a:blip>
            <a:stretch>
              <a:fillRect b="0" l="0" r="0" t="0"/>
            </a:stretch>
          </a:blipFill>
          <a:ln>
            <a:noFill/>
          </a:ln>
        </p:spPr>
      </p:sp>
      <p:sp>
        <p:nvSpPr>
          <p:cNvPr id="64" name="Google Shape;64;p6"/>
          <p:cNvSpPr/>
          <p:nvPr/>
        </p:nvSpPr>
        <p:spPr>
          <a:xfrm>
            <a:off x="3421555" y="364771"/>
            <a:ext cx="2300890" cy="3646943"/>
          </a:xfrm>
          <a:custGeom>
            <a:rect b="b" l="l" r="r" t="t"/>
            <a:pathLst>
              <a:path extrusionOk="0" h="7293886" w="4601779">
                <a:moveTo>
                  <a:pt x="0" y="0"/>
                </a:moveTo>
                <a:lnTo>
                  <a:pt x="4601780" y="0"/>
                </a:lnTo>
                <a:lnTo>
                  <a:pt x="4601780" y="7293887"/>
                </a:lnTo>
                <a:lnTo>
                  <a:pt x="0" y="7293887"/>
                </a:lnTo>
                <a:lnTo>
                  <a:pt x="0" y="0"/>
                </a:lnTo>
                <a:close/>
              </a:path>
            </a:pathLst>
          </a:custGeom>
          <a:blipFill rotWithShape="1">
            <a:blip r:embed="rId3">
              <a:alphaModFix/>
            </a:blip>
            <a:stretch>
              <a:fillRect b="0" l="0" r="0" t="0"/>
            </a:stretch>
          </a:blipFill>
          <a:ln>
            <a:noFill/>
          </a:ln>
        </p:spPr>
      </p:sp>
      <p:sp>
        <p:nvSpPr>
          <p:cNvPr id="65" name="Google Shape;65;p6"/>
          <p:cNvSpPr/>
          <p:nvPr/>
        </p:nvSpPr>
        <p:spPr>
          <a:xfrm>
            <a:off x="268718"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2">
              <a:alphaModFix/>
            </a:blip>
            <a:stretch>
              <a:fillRect b="0" l="0" r="0" t="0"/>
            </a:stretch>
          </a:blipFill>
          <a:ln>
            <a:noFill/>
          </a:ln>
        </p:spPr>
      </p:sp>
      <p:cxnSp>
        <p:nvCxnSpPr>
          <p:cNvPr id="66" name="Google Shape;66;p6"/>
          <p:cNvCxnSpPr/>
          <p:nvPr/>
        </p:nvCxnSpPr>
        <p:spPr>
          <a:xfrm>
            <a:off x="3556819" y="4688681"/>
            <a:ext cx="2065200" cy="0"/>
          </a:xfrm>
          <a:prstGeom prst="straightConnector1">
            <a:avLst/>
          </a:prstGeom>
          <a:noFill/>
          <a:ln cap="flat" cmpd="sng" w="47625">
            <a:solidFill>
              <a:srgbClr val="E8BE95"/>
            </a:solidFill>
            <a:prstDash val="solid"/>
            <a:round/>
            <a:headEnd len="sm" w="sm" type="none"/>
            <a:tailEnd len="sm" w="sm" type="none"/>
          </a:ln>
        </p:spPr>
      </p:cxnSp>
      <p:sp>
        <p:nvSpPr>
          <p:cNvPr id="67" name="Google Shape;67;p6"/>
          <p:cNvSpPr txBox="1"/>
          <p:nvPr>
            <p:ph type="title"/>
          </p:nvPr>
        </p:nvSpPr>
        <p:spPr>
          <a:xfrm>
            <a:off x="3286800" y="4140210"/>
            <a:ext cx="25704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pic>
        <p:nvPicPr>
          <p:cNvPr id="70" name="Google Shape;70;p7"/>
          <p:cNvPicPr preferRelativeResize="0"/>
          <p:nvPr/>
        </p:nvPicPr>
        <p:blipFill>
          <a:blip r:embed="rId2">
            <a:alphaModFix/>
          </a:blip>
          <a:stretch>
            <a:fillRect/>
          </a:stretch>
        </p:blipFill>
        <p:spPr>
          <a:xfrm>
            <a:off x="-148512" y="-346299"/>
            <a:ext cx="9441024" cy="5836099"/>
          </a:xfrm>
          <a:prstGeom prst="rect">
            <a:avLst/>
          </a:prstGeom>
          <a:noFill/>
          <a:ln>
            <a:noFill/>
          </a:ln>
        </p:spPr>
      </p:pic>
      <p:sp>
        <p:nvSpPr>
          <p:cNvPr id="71" name="Google Shape;71;p7"/>
          <p:cNvSpPr txBox="1"/>
          <p:nvPr>
            <p:ph type="title"/>
          </p:nvPr>
        </p:nvSpPr>
        <p:spPr>
          <a:xfrm>
            <a:off x="1388100" y="450150"/>
            <a:ext cx="6367800" cy="409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2" name="Google Shape;7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6" name="Google Shape;76;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8" name="Google Shape;7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8"/>
          <p:cNvSpPr/>
          <p:nvPr/>
        </p:nvSpPr>
        <p:spPr>
          <a:xfrm>
            <a:off x="204685" y="3447120"/>
            <a:ext cx="1478646" cy="1478646"/>
          </a:xfrm>
          <a:custGeom>
            <a:rect b="b" l="l" r="r" t="t"/>
            <a:pathLst>
              <a:path extrusionOk="0" h="2957292" w="2957292">
                <a:moveTo>
                  <a:pt x="0" y="0"/>
                </a:moveTo>
                <a:lnTo>
                  <a:pt x="2957292" y="0"/>
                </a:lnTo>
                <a:lnTo>
                  <a:pt x="2957292" y="2957292"/>
                </a:lnTo>
                <a:lnTo>
                  <a:pt x="0" y="2957292"/>
                </a:lnTo>
                <a:lnTo>
                  <a:pt x="0" y="0"/>
                </a:lnTo>
                <a:close/>
              </a:path>
            </a:pathLst>
          </a:custGeom>
          <a:blipFill rotWithShape="1">
            <a:blip r:embed="rId2">
              <a:alphaModFix/>
            </a:blip>
            <a:stretch>
              <a:fillRect b="0" l="0" r="0" t="0"/>
            </a:stretch>
          </a:blipFill>
          <a:ln>
            <a:noFill/>
          </a:ln>
        </p:spPr>
      </p:sp>
      <p:sp>
        <p:nvSpPr>
          <p:cNvPr id="80" name="Google Shape;80;p8"/>
          <p:cNvSpPr/>
          <p:nvPr/>
        </p:nvSpPr>
        <p:spPr>
          <a:xfrm flipH="1" rot="10800000">
            <a:off x="204685" y="207998"/>
            <a:ext cx="1478646" cy="1478646"/>
          </a:xfrm>
          <a:custGeom>
            <a:rect b="b" l="l" r="r" t="t"/>
            <a:pathLst>
              <a:path extrusionOk="0" h="2957292" w="2957292">
                <a:moveTo>
                  <a:pt x="0" y="2957292"/>
                </a:moveTo>
                <a:lnTo>
                  <a:pt x="2957292" y="2957292"/>
                </a:lnTo>
                <a:lnTo>
                  <a:pt x="2957292" y="0"/>
                </a:lnTo>
                <a:lnTo>
                  <a:pt x="0" y="0"/>
                </a:lnTo>
                <a:lnTo>
                  <a:pt x="0" y="2957292"/>
                </a:lnTo>
                <a:close/>
              </a:path>
            </a:pathLst>
          </a:custGeom>
          <a:blipFill rotWithShape="1">
            <a:blip r:embed="rId2">
              <a:alphaModFix/>
            </a:blip>
            <a:stretch>
              <a:fillRect b="0" l="0" r="0" t="0"/>
            </a:stretch>
          </a:blipFill>
          <a:ln>
            <a:noFill/>
          </a:ln>
        </p:spPr>
      </p:sp>
      <p:sp>
        <p:nvSpPr>
          <p:cNvPr id="81" name="Google Shape;81;p8"/>
          <p:cNvSpPr/>
          <p:nvPr/>
        </p:nvSpPr>
        <p:spPr>
          <a:xfrm flipH="1">
            <a:off x="7460336" y="3447120"/>
            <a:ext cx="1478646" cy="1478646"/>
          </a:xfrm>
          <a:custGeom>
            <a:rect b="b" l="l" r="r" t="t"/>
            <a:pathLst>
              <a:path extrusionOk="0" h="2957292" w="2957292">
                <a:moveTo>
                  <a:pt x="2957292" y="0"/>
                </a:moveTo>
                <a:lnTo>
                  <a:pt x="0" y="0"/>
                </a:lnTo>
                <a:lnTo>
                  <a:pt x="0" y="2957292"/>
                </a:lnTo>
                <a:lnTo>
                  <a:pt x="2957292" y="2957292"/>
                </a:lnTo>
                <a:lnTo>
                  <a:pt x="2957292" y="0"/>
                </a:lnTo>
                <a:close/>
              </a:path>
            </a:pathLst>
          </a:custGeom>
          <a:blipFill rotWithShape="1">
            <a:blip r:embed="rId2">
              <a:alphaModFix/>
            </a:blip>
            <a:stretch>
              <a:fillRect b="0" l="0" r="0" t="0"/>
            </a:stretch>
          </a:blipFill>
          <a:ln>
            <a:noFill/>
          </a:ln>
        </p:spPr>
      </p:sp>
      <p:sp>
        <p:nvSpPr>
          <p:cNvPr id="82" name="Google Shape;82;p8"/>
          <p:cNvSpPr/>
          <p:nvPr/>
        </p:nvSpPr>
        <p:spPr>
          <a:xfrm rot="10800000">
            <a:off x="7460336" y="207998"/>
            <a:ext cx="1478646" cy="1478646"/>
          </a:xfrm>
          <a:custGeom>
            <a:rect b="b" l="l" r="r" t="t"/>
            <a:pathLst>
              <a:path extrusionOk="0" h="2957292" w="2957292">
                <a:moveTo>
                  <a:pt x="2957292" y="2957292"/>
                </a:moveTo>
                <a:lnTo>
                  <a:pt x="0" y="2957292"/>
                </a:lnTo>
                <a:lnTo>
                  <a:pt x="0" y="0"/>
                </a:lnTo>
                <a:lnTo>
                  <a:pt x="2957292" y="0"/>
                </a:lnTo>
                <a:lnTo>
                  <a:pt x="2957292" y="2957292"/>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2">
            <a:alphaModFix/>
          </a:blip>
          <a:srcRect b="24374" l="4954" r="4963" t="24374"/>
          <a:stretch/>
        </p:blipFill>
        <p:spPr>
          <a:xfrm>
            <a:off x="0" y="0"/>
            <a:ext cx="9144003" cy="5143500"/>
          </a:xfrm>
          <a:prstGeom prst="rect">
            <a:avLst/>
          </a:prstGeom>
          <a:noFill/>
          <a:ln>
            <a:noFill/>
          </a:ln>
        </p:spPr>
      </p:pic>
      <p:sp>
        <p:nvSpPr>
          <p:cNvPr id="85" name="Google Shape;85;p9"/>
          <p:cNvSpPr/>
          <p:nvPr/>
        </p:nvSpPr>
        <p:spPr>
          <a:xfrm>
            <a:off x="3357869" y="419911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3">
              <a:alphaModFix/>
            </a:blip>
            <a:stretch>
              <a:fillRect b="0" l="0" r="0" t="0"/>
            </a:stretch>
          </a:blipFill>
          <a:ln>
            <a:noFill/>
          </a:ln>
        </p:spPr>
      </p:sp>
      <p:sp>
        <p:nvSpPr>
          <p:cNvPr id="86" name="Google Shape;86;p9"/>
          <p:cNvSpPr/>
          <p:nvPr/>
        </p:nvSpPr>
        <p:spPr>
          <a:xfrm rot="10800000">
            <a:off x="3357869" y="-1022025"/>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3">
              <a:alphaModFix/>
            </a:blip>
            <a:stretch>
              <a:fillRect b="0" l="0" r="0" t="0"/>
            </a:stretch>
          </a:blipFill>
          <a:ln>
            <a:noFill/>
          </a:ln>
        </p:spPr>
      </p:sp>
      <p:sp>
        <p:nvSpPr>
          <p:cNvPr id="87" name="Google Shape;87;p9"/>
          <p:cNvSpPr txBox="1"/>
          <p:nvPr>
            <p:ph idx="1" type="body"/>
          </p:nvPr>
        </p:nvSpPr>
        <p:spPr>
          <a:xfrm>
            <a:off x="1572600" y="3751125"/>
            <a:ext cx="5998800" cy="5406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800"/>
              <a:buNone/>
              <a:defRPr/>
            </a:lvl1pPr>
          </a:lstStyle>
          <a:p/>
        </p:txBody>
      </p:sp>
      <p:sp>
        <p:nvSpPr>
          <p:cNvPr id="88" name="Google Shape;8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ormorant Garamond Light"/>
              <a:buNone/>
              <a:defRPr i="1" sz="2800">
                <a:solidFill>
                  <a:schemeClr val="dk1"/>
                </a:solidFill>
                <a:latin typeface="Cormorant Garamond Light"/>
                <a:ea typeface="Cormorant Garamond Light"/>
                <a:cs typeface="Cormorant Garamond Light"/>
                <a:sym typeface="Cormorant Garamo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ormorant Garamond Light"/>
              <a:buChar char="●"/>
              <a:defRPr i="1" sz="1800">
                <a:solidFill>
                  <a:schemeClr val="dk2"/>
                </a:solidFill>
                <a:latin typeface="Cormorant Garamond Light"/>
                <a:ea typeface="Cormorant Garamond Light"/>
                <a:cs typeface="Cormorant Garamond Light"/>
                <a:sym typeface="Cormorant Garamond Light"/>
              </a:defRPr>
            </a:lvl1pPr>
            <a:lvl2pPr indent="-317500" lvl="1" marL="9144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2pPr>
            <a:lvl3pPr indent="-317500" lvl="2" marL="13716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3pPr>
            <a:lvl4pPr indent="-317500" lvl="3" marL="18288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4pPr>
            <a:lvl5pPr indent="-317500" lvl="4" marL="22860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5pPr>
            <a:lvl6pPr indent="-317500" lvl="5" marL="27432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6pPr>
            <a:lvl7pPr indent="-317500" lvl="6" marL="32004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7pPr>
            <a:lvl8pPr indent="-317500" lvl="7" marL="36576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8pPr>
            <a:lvl9pPr indent="-317500" lvl="8" marL="4114800">
              <a:lnSpc>
                <a:spcPct val="115000"/>
              </a:lnSpc>
              <a:spcBef>
                <a:spcPts val="0"/>
              </a:spcBef>
              <a:spcAft>
                <a:spcPts val="0"/>
              </a:spcAft>
              <a:buClr>
                <a:schemeClr val="dk2"/>
              </a:buClr>
              <a:buSzPts val="1400"/>
              <a:buFont typeface="Vollkorn"/>
              <a:buChar char="■"/>
              <a:defRPr>
                <a:solidFill>
                  <a:schemeClr val="dk2"/>
                </a:solidFill>
                <a:latin typeface="Vollkorn"/>
                <a:ea typeface="Vollkorn"/>
                <a:cs typeface="Vollkorn"/>
                <a:sym typeface="Vollkor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47.png"/><Relationship Id="rId5" Type="http://schemas.openxmlformats.org/officeDocument/2006/relationships/image" Target="../media/image43.png"/><Relationship Id="rId6" Type="http://schemas.openxmlformats.org/officeDocument/2006/relationships/image" Target="../media/image5.png"/><Relationship Id="rId7"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31.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9.png"/><Relationship Id="rId13" Type="http://schemas.openxmlformats.org/officeDocument/2006/relationships/image" Target="../media/image52.png"/><Relationship Id="rId12" Type="http://schemas.openxmlformats.org/officeDocument/2006/relationships/image" Target="../media/image50.pn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10.png"/><Relationship Id="rId9" Type="http://schemas.openxmlformats.org/officeDocument/2006/relationships/image" Target="../media/image36.png"/><Relationship Id="rId15" Type="http://schemas.openxmlformats.org/officeDocument/2006/relationships/image" Target="../media/image40.png"/><Relationship Id="rId14" Type="http://schemas.openxmlformats.org/officeDocument/2006/relationships/image" Target="../media/image41.png"/><Relationship Id="rId17" Type="http://schemas.openxmlformats.org/officeDocument/2006/relationships/image" Target="../media/image11.png"/><Relationship Id="rId16" Type="http://schemas.openxmlformats.org/officeDocument/2006/relationships/image" Target="../media/image45.png"/><Relationship Id="rId5" Type="http://schemas.openxmlformats.org/officeDocument/2006/relationships/image" Target="../media/image46.png"/><Relationship Id="rId19" Type="http://schemas.openxmlformats.org/officeDocument/2006/relationships/image" Target="../media/image51.png"/><Relationship Id="rId6" Type="http://schemas.openxmlformats.org/officeDocument/2006/relationships/image" Target="../media/image37.png"/><Relationship Id="rId18" Type="http://schemas.openxmlformats.org/officeDocument/2006/relationships/image" Target="../media/image48.png"/><Relationship Id="rId7" Type="http://schemas.openxmlformats.org/officeDocument/2006/relationships/image" Target="../media/image42.pn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94" name="Shape 94"/>
        <p:cNvGrpSpPr/>
        <p:nvPr/>
      </p:nvGrpSpPr>
      <p:grpSpPr>
        <a:xfrm>
          <a:off x="0" y="0"/>
          <a:ext cx="0" cy="0"/>
          <a:chOff x="0" y="0"/>
          <a:chExt cx="0" cy="0"/>
        </a:xfrm>
      </p:grpSpPr>
      <p:grpSp>
        <p:nvGrpSpPr>
          <p:cNvPr id="95" name="Google Shape;95;p11"/>
          <p:cNvGrpSpPr/>
          <p:nvPr/>
        </p:nvGrpSpPr>
        <p:grpSpPr>
          <a:xfrm>
            <a:off x="333433" y="283209"/>
            <a:ext cx="8474410" cy="4511880"/>
            <a:chOff x="0" y="-28575"/>
            <a:chExt cx="4463975" cy="2376675"/>
          </a:xfrm>
        </p:grpSpPr>
        <p:sp>
          <p:nvSpPr>
            <p:cNvPr id="96" name="Google Shape;96;p11"/>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 name="Google Shape;97;p11"/>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 name="Google Shape;98;p11"/>
          <p:cNvSpPr/>
          <p:nvPr/>
        </p:nvSpPr>
        <p:spPr>
          <a:xfrm>
            <a:off x="274242" y="3607733"/>
            <a:ext cx="1252231" cy="1238571"/>
          </a:xfrm>
          <a:custGeom>
            <a:rect b="b" l="l" r="r" t="t"/>
            <a:pathLst>
              <a:path extrusionOk="0" h="2477142" w="2504463">
                <a:moveTo>
                  <a:pt x="0" y="0"/>
                </a:moveTo>
                <a:lnTo>
                  <a:pt x="2504463" y="0"/>
                </a:lnTo>
                <a:lnTo>
                  <a:pt x="2504463" y="2477141"/>
                </a:lnTo>
                <a:lnTo>
                  <a:pt x="0" y="2477141"/>
                </a:lnTo>
                <a:lnTo>
                  <a:pt x="0" y="0"/>
                </a:lnTo>
                <a:close/>
              </a:path>
            </a:pathLst>
          </a:custGeom>
          <a:blipFill rotWithShape="1">
            <a:blip r:embed="rId3">
              <a:alphaModFix/>
            </a:blip>
            <a:stretch>
              <a:fillRect b="0" l="0" r="0" t="0"/>
            </a:stretch>
          </a:blipFill>
          <a:ln>
            <a:noFill/>
          </a:ln>
        </p:spPr>
      </p:sp>
      <p:sp>
        <p:nvSpPr>
          <p:cNvPr id="99" name="Google Shape;99;p11"/>
          <p:cNvSpPr/>
          <p:nvPr/>
        </p:nvSpPr>
        <p:spPr>
          <a:xfrm flipH="1">
            <a:off x="7618992" y="3607733"/>
            <a:ext cx="1252232" cy="1238571"/>
          </a:xfrm>
          <a:custGeom>
            <a:rect b="b" l="l" r="r" t="t"/>
            <a:pathLst>
              <a:path extrusionOk="0" h="2477142" w="2504463">
                <a:moveTo>
                  <a:pt x="2504463" y="0"/>
                </a:moveTo>
                <a:lnTo>
                  <a:pt x="0" y="0"/>
                </a:lnTo>
                <a:lnTo>
                  <a:pt x="0" y="2477141"/>
                </a:lnTo>
                <a:lnTo>
                  <a:pt x="2504463" y="2477141"/>
                </a:lnTo>
                <a:lnTo>
                  <a:pt x="2504463" y="0"/>
                </a:lnTo>
                <a:close/>
              </a:path>
            </a:pathLst>
          </a:custGeom>
          <a:blipFill rotWithShape="1">
            <a:blip r:embed="rId3">
              <a:alphaModFix/>
            </a:blip>
            <a:stretch>
              <a:fillRect b="0" l="0" r="0" t="0"/>
            </a:stretch>
          </a:blipFill>
          <a:ln>
            <a:noFill/>
          </a:ln>
        </p:spPr>
      </p:sp>
      <p:sp>
        <p:nvSpPr>
          <p:cNvPr id="100" name="Google Shape;100;p11"/>
          <p:cNvSpPr/>
          <p:nvPr/>
        </p:nvSpPr>
        <p:spPr>
          <a:xfrm flipH="1" rot="10800000">
            <a:off x="274242" y="297196"/>
            <a:ext cx="1252231" cy="1238571"/>
          </a:xfrm>
          <a:custGeom>
            <a:rect b="b" l="l" r="r" t="t"/>
            <a:pathLst>
              <a:path extrusionOk="0" h="2477142" w="2504463">
                <a:moveTo>
                  <a:pt x="0" y="2477141"/>
                </a:moveTo>
                <a:lnTo>
                  <a:pt x="2504463" y="2477141"/>
                </a:lnTo>
                <a:lnTo>
                  <a:pt x="2504463" y="0"/>
                </a:lnTo>
                <a:lnTo>
                  <a:pt x="0" y="0"/>
                </a:lnTo>
                <a:lnTo>
                  <a:pt x="0" y="2477141"/>
                </a:lnTo>
                <a:close/>
              </a:path>
            </a:pathLst>
          </a:custGeom>
          <a:blipFill rotWithShape="1">
            <a:blip r:embed="rId3">
              <a:alphaModFix/>
            </a:blip>
            <a:stretch>
              <a:fillRect b="0" l="0" r="0" t="0"/>
            </a:stretch>
          </a:blipFill>
          <a:ln>
            <a:noFill/>
          </a:ln>
        </p:spPr>
      </p:sp>
      <p:sp>
        <p:nvSpPr>
          <p:cNvPr id="101" name="Google Shape;101;p11"/>
          <p:cNvSpPr/>
          <p:nvPr/>
        </p:nvSpPr>
        <p:spPr>
          <a:xfrm rot="10800000">
            <a:off x="7618992" y="297196"/>
            <a:ext cx="1252232" cy="1238571"/>
          </a:xfrm>
          <a:custGeom>
            <a:rect b="b" l="l" r="r" t="t"/>
            <a:pathLst>
              <a:path extrusionOk="0" h="2477142" w="2504463">
                <a:moveTo>
                  <a:pt x="2504463" y="2477141"/>
                </a:moveTo>
                <a:lnTo>
                  <a:pt x="0" y="2477141"/>
                </a:lnTo>
                <a:lnTo>
                  <a:pt x="0" y="0"/>
                </a:lnTo>
                <a:lnTo>
                  <a:pt x="2504463" y="0"/>
                </a:lnTo>
                <a:lnTo>
                  <a:pt x="2504463" y="2477141"/>
                </a:lnTo>
                <a:close/>
              </a:path>
            </a:pathLst>
          </a:custGeom>
          <a:blipFill rotWithShape="1">
            <a:blip r:embed="rId3">
              <a:alphaModFix/>
            </a:blip>
            <a:stretch>
              <a:fillRect b="0" l="0" r="0" t="0"/>
            </a:stretch>
          </a:blipFill>
          <a:ln>
            <a:noFill/>
          </a:ln>
        </p:spPr>
      </p:sp>
      <p:cxnSp>
        <p:nvCxnSpPr>
          <p:cNvPr id="102" name="Google Shape;102;p11"/>
          <p:cNvCxnSpPr/>
          <p:nvPr/>
        </p:nvCxnSpPr>
        <p:spPr>
          <a:xfrm>
            <a:off x="1209465" y="335296"/>
            <a:ext cx="2330081" cy="0"/>
          </a:xfrm>
          <a:prstGeom prst="straightConnector1">
            <a:avLst/>
          </a:prstGeom>
          <a:noFill/>
          <a:ln cap="flat" cmpd="sng" w="19050">
            <a:solidFill>
              <a:srgbClr val="D5C4B3"/>
            </a:solidFill>
            <a:prstDash val="solid"/>
            <a:round/>
            <a:headEnd len="sm" w="sm" type="none"/>
            <a:tailEnd len="sm" w="sm" type="none"/>
          </a:ln>
        </p:spPr>
      </p:cxnSp>
      <p:cxnSp>
        <p:nvCxnSpPr>
          <p:cNvPr id="103" name="Google Shape;103;p11"/>
          <p:cNvCxnSpPr/>
          <p:nvPr/>
        </p:nvCxnSpPr>
        <p:spPr>
          <a:xfrm>
            <a:off x="5604455" y="335296"/>
            <a:ext cx="2330081" cy="0"/>
          </a:xfrm>
          <a:prstGeom prst="straightConnector1">
            <a:avLst/>
          </a:prstGeom>
          <a:noFill/>
          <a:ln cap="flat" cmpd="sng" w="19050">
            <a:solidFill>
              <a:srgbClr val="D5C4B3"/>
            </a:solidFill>
            <a:prstDash val="solid"/>
            <a:round/>
            <a:headEnd len="sm" w="sm" type="none"/>
            <a:tailEnd len="sm" w="sm" type="none"/>
          </a:ln>
        </p:spPr>
      </p:cxnSp>
      <p:cxnSp>
        <p:nvCxnSpPr>
          <p:cNvPr id="104" name="Google Shape;104;p11"/>
          <p:cNvCxnSpPr/>
          <p:nvPr/>
        </p:nvCxnSpPr>
        <p:spPr>
          <a:xfrm>
            <a:off x="1341177" y="4808204"/>
            <a:ext cx="6593359" cy="0"/>
          </a:xfrm>
          <a:prstGeom prst="straightConnector1">
            <a:avLst/>
          </a:prstGeom>
          <a:noFill/>
          <a:ln cap="flat" cmpd="sng" w="19050">
            <a:solidFill>
              <a:srgbClr val="D5C4B3"/>
            </a:solidFill>
            <a:prstDash val="solid"/>
            <a:round/>
            <a:headEnd len="sm" w="sm" type="none"/>
            <a:tailEnd len="sm" w="sm" type="none"/>
          </a:ln>
        </p:spPr>
      </p:cxnSp>
      <p:cxnSp>
        <p:nvCxnSpPr>
          <p:cNvPr id="105" name="Google Shape;105;p11"/>
          <p:cNvCxnSpPr/>
          <p:nvPr/>
        </p:nvCxnSpPr>
        <p:spPr>
          <a:xfrm>
            <a:off x="321867" y="800463"/>
            <a:ext cx="0" cy="3534371"/>
          </a:xfrm>
          <a:prstGeom prst="straightConnector1">
            <a:avLst/>
          </a:prstGeom>
          <a:noFill/>
          <a:ln cap="flat" cmpd="sng" w="19050">
            <a:solidFill>
              <a:srgbClr val="D5C4B3"/>
            </a:solidFill>
            <a:prstDash val="solid"/>
            <a:round/>
            <a:headEnd len="sm" w="sm" type="none"/>
            <a:tailEnd len="sm" w="sm" type="none"/>
          </a:ln>
        </p:spPr>
      </p:cxnSp>
      <p:cxnSp>
        <p:nvCxnSpPr>
          <p:cNvPr id="106" name="Google Shape;106;p11"/>
          <p:cNvCxnSpPr/>
          <p:nvPr/>
        </p:nvCxnSpPr>
        <p:spPr>
          <a:xfrm>
            <a:off x="8818836" y="800463"/>
            <a:ext cx="0" cy="3534371"/>
          </a:xfrm>
          <a:prstGeom prst="straightConnector1">
            <a:avLst/>
          </a:prstGeom>
          <a:noFill/>
          <a:ln cap="flat" cmpd="sng" w="19050">
            <a:solidFill>
              <a:srgbClr val="D5C4B3"/>
            </a:solidFill>
            <a:prstDash val="solid"/>
            <a:round/>
            <a:headEnd len="sm" w="sm" type="none"/>
            <a:tailEnd len="sm" w="sm" type="none"/>
          </a:ln>
        </p:spPr>
      </p:cxnSp>
      <p:sp>
        <p:nvSpPr>
          <p:cNvPr id="107" name="Google Shape;107;p11"/>
          <p:cNvSpPr/>
          <p:nvPr/>
        </p:nvSpPr>
        <p:spPr>
          <a:xfrm rot="5400000">
            <a:off x="2509164" y="2959740"/>
            <a:ext cx="631944" cy="1135847"/>
          </a:xfrm>
          <a:custGeom>
            <a:rect b="b" l="l" r="r" t="t"/>
            <a:pathLst>
              <a:path extrusionOk="0" h="2271693" w="1263888">
                <a:moveTo>
                  <a:pt x="0" y="0"/>
                </a:moveTo>
                <a:lnTo>
                  <a:pt x="1263888" y="0"/>
                </a:lnTo>
                <a:lnTo>
                  <a:pt x="1263888" y="2271693"/>
                </a:lnTo>
                <a:lnTo>
                  <a:pt x="0" y="2271693"/>
                </a:lnTo>
                <a:lnTo>
                  <a:pt x="0" y="0"/>
                </a:lnTo>
                <a:close/>
              </a:path>
            </a:pathLst>
          </a:custGeom>
          <a:blipFill rotWithShape="1">
            <a:blip r:embed="rId4">
              <a:alphaModFix/>
            </a:blip>
            <a:stretch>
              <a:fillRect b="0" l="0" r="0" t="0"/>
            </a:stretch>
          </a:blipFill>
          <a:ln>
            <a:noFill/>
          </a:ln>
        </p:spPr>
      </p:sp>
      <p:sp>
        <p:nvSpPr>
          <p:cNvPr id="108" name="Google Shape;108;p11"/>
          <p:cNvSpPr/>
          <p:nvPr/>
        </p:nvSpPr>
        <p:spPr>
          <a:xfrm flipH="1" rot="-5400000">
            <a:off x="6002892" y="2959740"/>
            <a:ext cx="631944" cy="1135847"/>
          </a:xfrm>
          <a:custGeom>
            <a:rect b="b" l="l" r="r" t="t"/>
            <a:pathLst>
              <a:path extrusionOk="0" h="2271693" w="1263888">
                <a:moveTo>
                  <a:pt x="0" y="2271693"/>
                </a:moveTo>
                <a:lnTo>
                  <a:pt x="1263888" y="2271693"/>
                </a:lnTo>
                <a:lnTo>
                  <a:pt x="1263888" y="0"/>
                </a:lnTo>
                <a:lnTo>
                  <a:pt x="0" y="0"/>
                </a:lnTo>
                <a:lnTo>
                  <a:pt x="0" y="2271693"/>
                </a:lnTo>
                <a:close/>
              </a:path>
            </a:pathLst>
          </a:custGeom>
          <a:blipFill rotWithShape="1">
            <a:blip r:embed="rId4">
              <a:alphaModFix/>
            </a:blip>
            <a:stretch>
              <a:fillRect b="0" l="0" r="0" t="0"/>
            </a:stretch>
          </a:blipFill>
          <a:ln>
            <a:noFill/>
          </a:ln>
        </p:spPr>
      </p:sp>
      <p:sp>
        <p:nvSpPr>
          <p:cNvPr id="109" name="Google Shape;109;p11"/>
          <p:cNvSpPr txBox="1"/>
          <p:nvPr/>
        </p:nvSpPr>
        <p:spPr>
          <a:xfrm>
            <a:off x="3522889" y="3412784"/>
            <a:ext cx="2098200" cy="2001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 PRESENTATION SLIDES</a:t>
            </a:r>
            <a:endParaRPr sz="700"/>
          </a:p>
        </p:txBody>
      </p:sp>
      <p:cxnSp>
        <p:nvCxnSpPr>
          <p:cNvPr id="110" name="Google Shape;110;p11"/>
          <p:cNvCxnSpPr/>
          <p:nvPr/>
        </p:nvCxnSpPr>
        <p:spPr>
          <a:xfrm>
            <a:off x="3550586" y="3267561"/>
            <a:ext cx="2042700" cy="0"/>
          </a:xfrm>
          <a:prstGeom prst="straightConnector1">
            <a:avLst/>
          </a:prstGeom>
          <a:noFill/>
          <a:ln cap="flat" cmpd="sng" w="19050">
            <a:solidFill>
              <a:srgbClr val="F1E9DC"/>
            </a:solidFill>
            <a:prstDash val="solid"/>
            <a:round/>
            <a:headEnd len="sm" w="sm" type="none"/>
            <a:tailEnd len="sm" w="sm" type="none"/>
          </a:ln>
        </p:spPr>
      </p:cxnSp>
      <p:cxnSp>
        <p:nvCxnSpPr>
          <p:cNvPr id="111" name="Google Shape;111;p11"/>
          <p:cNvCxnSpPr/>
          <p:nvPr/>
        </p:nvCxnSpPr>
        <p:spPr>
          <a:xfrm>
            <a:off x="3550586" y="3787766"/>
            <a:ext cx="2042700" cy="0"/>
          </a:xfrm>
          <a:prstGeom prst="straightConnector1">
            <a:avLst/>
          </a:prstGeom>
          <a:noFill/>
          <a:ln cap="flat" cmpd="sng" w="19050">
            <a:solidFill>
              <a:srgbClr val="F1E9DC"/>
            </a:solidFill>
            <a:prstDash val="solid"/>
            <a:round/>
            <a:headEnd len="sm" w="sm" type="none"/>
            <a:tailEnd len="sm" w="sm" type="none"/>
          </a:ln>
        </p:spPr>
      </p:cxnSp>
      <p:sp>
        <p:nvSpPr>
          <p:cNvPr id="112" name="Google Shape;112;p11"/>
          <p:cNvSpPr txBox="1"/>
          <p:nvPr/>
        </p:nvSpPr>
        <p:spPr>
          <a:xfrm>
            <a:off x="86400" y="1234675"/>
            <a:ext cx="8971200" cy="14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1" lang="en" sz="9300" u="none" cap="none" strike="noStrike">
                <a:solidFill>
                  <a:srgbClr val="EAEAE5"/>
                </a:solidFill>
                <a:latin typeface="Cormorant Garamond Light"/>
                <a:ea typeface="Cormorant Garamond Light"/>
                <a:cs typeface="Cormorant Garamond Light"/>
                <a:sym typeface="Cormorant Garamond Light"/>
              </a:rPr>
              <a:t>Elegant</a:t>
            </a:r>
            <a:r>
              <a:rPr i="1" lang="en" sz="9300">
                <a:solidFill>
                  <a:srgbClr val="EAEAE5"/>
                </a:solidFill>
                <a:latin typeface="Cormorant Garamond Light"/>
                <a:ea typeface="Cormorant Garamond Light"/>
                <a:cs typeface="Cormorant Garamond Light"/>
                <a:sym typeface="Cormorant Garamond Light"/>
              </a:rPr>
              <a:t> </a:t>
            </a:r>
            <a:r>
              <a:rPr i="1" lang="en" sz="9300" u="none" cap="none" strike="noStrike">
                <a:solidFill>
                  <a:srgbClr val="EAEAE5"/>
                </a:solidFill>
                <a:latin typeface="Cormorant Garamond Light"/>
                <a:ea typeface="Cormorant Garamond Light"/>
                <a:cs typeface="Cormorant Garamond Light"/>
                <a:sym typeface="Cormorant Garamond Light"/>
              </a:rPr>
              <a:t>Border </a:t>
            </a:r>
            <a:endParaRPr i="1" sz="100">
              <a:latin typeface="Cormorant Garamond Light"/>
              <a:ea typeface="Cormorant Garamond Light"/>
              <a:cs typeface="Cormorant Garamond Light"/>
              <a:sym typeface="Cormorant Garamon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247" name="Shape 247"/>
        <p:cNvGrpSpPr/>
        <p:nvPr/>
      </p:nvGrpSpPr>
      <p:grpSpPr>
        <a:xfrm>
          <a:off x="0" y="0"/>
          <a:ext cx="0" cy="0"/>
          <a:chOff x="0" y="0"/>
          <a:chExt cx="0" cy="0"/>
        </a:xfrm>
      </p:grpSpPr>
      <p:grpSp>
        <p:nvGrpSpPr>
          <p:cNvPr id="248" name="Google Shape;248;p20"/>
          <p:cNvGrpSpPr/>
          <p:nvPr/>
        </p:nvGrpSpPr>
        <p:grpSpPr>
          <a:xfrm>
            <a:off x="333433" y="283208"/>
            <a:ext cx="8474577" cy="4511968"/>
            <a:chOff x="0" y="-28575"/>
            <a:chExt cx="4463975" cy="2376675"/>
          </a:xfrm>
        </p:grpSpPr>
        <p:sp>
          <p:nvSpPr>
            <p:cNvPr id="249" name="Google Shape;249;p20"/>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665747"/>
            </a:solidFill>
            <a:ln>
              <a:noFill/>
            </a:ln>
          </p:spPr>
        </p:sp>
        <p:sp>
          <p:nvSpPr>
            <p:cNvPr id="250" name="Google Shape;250;p20"/>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51" name="Google Shape;251;p20"/>
          <p:cNvPicPr preferRelativeResize="0"/>
          <p:nvPr/>
        </p:nvPicPr>
        <p:blipFill>
          <a:blip r:embed="rId3">
            <a:alphaModFix/>
          </a:blip>
          <a:stretch>
            <a:fillRect/>
          </a:stretch>
        </p:blipFill>
        <p:spPr>
          <a:xfrm>
            <a:off x="4968255" y="2688750"/>
            <a:ext cx="3519195" cy="1790101"/>
          </a:xfrm>
          <a:prstGeom prst="rect">
            <a:avLst/>
          </a:prstGeom>
          <a:noFill/>
          <a:ln>
            <a:noFill/>
          </a:ln>
        </p:spPr>
      </p:pic>
      <p:pic>
        <p:nvPicPr>
          <p:cNvPr id="252" name="Google Shape;252;p20"/>
          <p:cNvPicPr preferRelativeResize="0"/>
          <p:nvPr/>
        </p:nvPicPr>
        <p:blipFill>
          <a:blip r:embed="rId4">
            <a:alphaModFix/>
          </a:blip>
          <a:stretch>
            <a:fillRect/>
          </a:stretch>
        </p:blipFill>
        <p:spPr>
          <a:xfrm>
            <a:off x="651200" y="2688749"/>
            <a:ext cx="3516183" cy="1790101"/>
          </a:xfrm>
          <a:prstGeom prst="rect">
            <a:avLst/>
          </a:prstGeom>
          <a:noFill/>
          <a:ln>
            <a:noFill/>
          </a:ln>
        </p:spPr>
      </p:pic>
      <p:cxnSp>
        <p:nvCxnSpPr>
          <p:cNvPr id="253" name="Google Shape;253;p20"/>
          <p:cNvCxnSpPr/>
          <p:nvPr/>
        </p:nvCxnSpPr>
        <p:spPr>
          <a:xfrm>
            <a:off x="2226906" y="4913187"/>
            <a:ext cx="4678125" cy="0"/>
          </a:xfrm>
          <a:prstGeom prst="straightConnector1">
            <a:avLst/>
          </a:prstGeom>
          <a:noFill/>
          <a:ln cap="flat" cmpd="sng" w="28575">
            <a:solidFill>
              <a:srgbClr val="D5C4B3"/>
            </a:solidFill>
            <a:prstDash val="solid"/>
            <a:round/>
            <a:headEnd len="sm" w="sm" type="none"/>
            <a:tailEnd len="sm" w="sm" type="none"/>
          </a:ln>
        </p:spPr>
      </p:cxnSp>
      <p:cxnSp>
        <p:nvCxnSpPr>
          <p:cNvPr id="254" name="Google Shape;254;p20"/>
          <p:cNvCxnSpPr/>
          <p:nvPr/>
        </p:nvCxnSpPr>
        <p:spPr>
          <a:xfrm rot="10800000">
            <a:off x="2236431" y="231368"/>
            <a:ext cx="4678125" cy="0"/>
          </a:xfrm>
          <a:prstGeom prst="straightConnector1">
            <a:avLst/>
          </a:prstGeom>
          <a:noFill/>
          <a:ln cap="flat" cmpd="sng" w="28575">
            <a:solidFill>
              <a:srgbClr val="D5C4B3"/>
            </a:solidFill>
            <a:prstDash val="solid"/>
            <a:round/>
            <a:headEnd len="sm" w="sm" type="none"/>
            <a:tailEnd len="sm" w="sm" type="none"/>
          </a:ln>
        </p:spPr>
      </p:cxnSp>
      <p:cxnSp>
        <p:nvCxnSpPr>
          <p:cNvPr id="255" name="Google Shape;255;p20"/>
          <p:cNvCxnSpPr/>
          <p:nvPr/>
        </p:nvCxnSpPr>
        <p:spPr>
          <a:xfrm rot="10800000">
            <a:off x="4568584" y="231368"/>
            <a:ext cx="0" cy="4681819"/>
          </a:xfrm>
          <a:prstGeom prst="straightConnector1">
            <a:avLst/>
          </a:prstGeom>
          <a:noFill/>
          <a:ln cap="flat" cmpd="sng" w="28575">
            <a:solidFill>
              <a:srgbClr val="D5C4B3"/>
            </a:solidFill>
            <a:prstDash val="solid"/>
            <a:round/>
            <a:headEnd len="sm" w="sm" type="none"/>
            <a:tailEnd len="sm" w="sm" type="none"/>
          </a:ln>
        </p:spPr>
      </p:cxnSp>
      <p:sp>
        <p:nvSpPr>
          <p:cNvPr id="256" name="Google Shape;256;p20"/>
          <p:cNvSpPr/>
          <p:nvPr/>
        </p:nvSpPr>
        <p:spPr>
          <a:xfrm>
            <a:off x="183793" y="290103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257" name="Google Shape;257;p20"/>
          <p:cNvSpPr/>
          <p:nvPr/>
        </p:nvSpPr>
        <p:spPr>
          <a:xfrm rot="10800000">
            <a:off x="6900268" y="186124"/>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258" name="Google Shape;258;p20"/>
          <p:cNvSpPr/>
          <p:nvPr/>
        </p:nvSpPr>
        <p:spPr>
          <a:xfrm flipH="1">
            <a:off x="6900268" y="290103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5">
              <a:alphaModFix/>
            </a:blip>
            <a:stretch>
              <a:fillRect b="0" l="0" r="0" t="0"/>
            </a:stretch>
          </a:blipFill>
          <a:ln>
            <a:noFill/>
          </a:ln>
        </p:spPr>
      </p:sp>
      <p:sp>
        <p:nvSpPr>
          <p:cNvPr id="259" name="Google Shape;259;p20"/>
          <p:cNvSpPr/>
          <p:nvPr/>
        </p:nvSpPr>
        <p:spPr>
          <a:xfrm flipH="1" rot="10800000">
            <a:off x="183793" y="186124"/>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5">
              <a:alphaModFix/>
            </a:blip>
            <a:stretch>
              <a:fillRect b="0" l="0" r="0" t="0"/>
            </a:stretch>
          </a:blipFill>
          <a:ln>
            <a:noFill/>
          </a:ln>
        </p:spPr>
      </p:sp>
      <p:sp>
        <p:nvSpPr>
          <p:cNvPr id="260" name="Google Shape;260;p20"/>
          <p:cNvSpPr/>
          <p:nvPr/>
        </p:nvSpPr>
        <p:spPr>
          <a:xfrm rot="2700000">
            <a:off x="3880302" y="2484483"/>
            <a:ext cx="574643" cy="408519"/>
          </a:xfrm>
          <a:custGeom>
            <a:rect b="b" l="l" r="r" t="t"/>
            <a:pathLst>
              <a:path extrusionOk="0" h="817038" w="1149286">
                <a:moveTo>
                  <a:pt x="0" y="0"/>
                </a:moveTo>
                <a:lnTo>
                  <a:pt x="1149286" y="0"/>
                </a:lnTo>
                <a:lnTo>
                  <a:pt x="1149286" y="817038"/>
                </a:lnTo>
                <a:lnTo>
                  <a:pt x="0" y="817038"/>
                </a:lnTo>
                <a:lnTo>
                  <a:pt x="0" y="0"/>
                </a:lnTo>
                <a:close/>
              </a:path>
            </a:pathLst>
          </a:custGeom>
          <a:blipFill rotWithShape="1">
            <a:blip r:embed="rId6">
              <a:alphaModFix/>
            </a:blip>
            <a:stretch>
              <a:fillRect b="0" l="0" r="0" t="0"/>
            </a:stretch>
          </a:blipFill>
          <a:ln>
            <a:noFill/>
          </a:ln>
        </p:spPr>
      </p:sp>
      <p:sp>
        <p:nvSpPr>
          <p:cNvPr id="261" name="Google Shape;261;p20"/>
          <p:cNvSpPr/>
          <p:nvPr/>
        </p:nvSpPr>
        <p:spPr>
          <a:xfrm rot="-2700000">
            <a:off x="4683694" y="2484483"/>
            <a:ext cx="574643" cy="408519"/>
          </a:xfrm>
          <a:custGeom>
            <a:rect b="b" l="l" r="r" t="t"/>
            <a:pathLst>
              <a:path extrusionOk="0" h="817038" w="1149286">
                <a:moveTo>
                  <a:pt x="0" y="0"/>
                </a:moveTo>
                <a:lnTo>
                  <a:pt x="1149286" y="0"/>
                </a:lnTo>
                <a:lnTo>
                  <a:pt x="1149286" y="817038"/>
                </a:lnTo>
                <a:lnTo>
                  <a:pt x="0" y="817038"/>
                </a:lnTo>
                <a:lnTo>
                  <a:pt x="0" y="0"/>
                </a:lnTo>
                <a:close/>
              </a:path>
            </a:pathLst>
          </a:custGeom>
          <a:blipFill rotWithShape="1">
            <a:blip r:embed="rId6">
              <a:alphaModFix/>
            </a:blip>
            <a:stretch>
              <a:fillRect b="0" l="0" r="0" t="0"/>
            </a:stretch>
          </a:blipFill>
          <a:ln>
            <a:noFill/>
          </a:ln>
        </p:spPr>
      </p:sp>
      <p:sp>
        <p:nvSpPr>
          <p:cNvPr id="262" name="Google Shape;262;p20"/>
          <p:cNvSpPr txBox="1"/>
          <p:nvPr/>
        </p:nvSpPr>
        <p:spPr>
          <a:xfrm>
            <a:off x="1265478" y="744066"/>
            <a:ext cx="22878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Visual Stories</a:t>
            </a:r>
            <a:endParaRPr sz="700">
              <a:latin typeface="Cormorant Garamond Light"/>
              <a:ea typeface="Cormorant Garamond Light"/>
              <a:cs typeface="Cormorant Garamond Light"/>
              <a:sym typeface="Cormorant Garamond Light"/>
            </a:endParaRPr>
          </a:p>
        </p:txBody>
      </p:sp>
      <p:sp>
        <p:nvSpPr>
          <p:cNvPr id="263" name="Google Shape;263;p20"/>
          <p:cNvSpPr txBox="1"/>
          <p:nvPr/>
        </p:nvSpPr>
        <p:spPr>
          <a:xfrm>
            <a:off x="5148538" y="860952"/>
            <a:ext cx="3085492" cy="1403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Combine impactful visuals with concise text to create a powerful narrative. These slides are designed to balance the elegance of borders with the clarity of your message, ensuring your photos capture attention while the text provides meaningful context. Let the borders frame your visual story, making both elements work together seamlessly for maximum impact.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5747"/>
        </a:solidFill>
      </p:bgPr>
    </p:bg>
    <p:spTree>
      <p:nvGrpSpPr>
        <p:cNvPr id="267" name="Shape 267"/>
        <p:cNvGrpSpPr/>
        <p:nvPr/>
      </p:nvGrpSpPr>
      <p:grpSpPr>
        <a:xfrm>
          <a:off x="0" y="0"/>
          <a:ext cx="0" cy="0"/>
          <a:chOff x="0" y="0"/>
          <a:chExt cx="0" cy="0"/>
        </a:xfrm>
      </p:grpSpPr>
      <p:pic>
        <p:nvPicPr>
          <p:cNvPr id="268" name="Google Shape;268;p21"/>
          <p:cNvPicPr preferRelativeResize="0"/>
          <p:nvPr/>
        </p:nvPicPr>
        <p:blipFill>
          <a:blip r:embed="rId3">
            <a:alphaModFix/>
          </a:blip>
          <a:stretch>
            <a:fillRect/>
          </a:stretch>
        </p:blipFill>
        <p:spPr>
          <a:xfrm>
            <a:off x="6278224" y="537340"/>
            <a:ext cx="2427026" cy="4091812"/>
          </a:xfrm>
          <a:prstGeom prst="rect">
            <a:avLst/>
          </a:prstGeom>
          <a:noFill/>
          <a:ln>
            <a:noFill/>
          </a:ln>
        </p:spPr>
      </p:pic>
      <p:pic>
        <p:nvPicPr>
          <p:cNvPr id="269" name="Google Shape;269;p21"/>
          <p:cNvPicPr preferRelativeResize="0"/>
          <p:nvPr/>
        </p:nvPicPr>
        <p:blipFill>
          <a:blip r:embed="rId4">
            <a:alphaModFix/>
          </a:blip>
          <a:stretch>
            <a:fillRect/>
          </a:stretch>
        </p:blipFill>
        <p:spPr>
          <a:xfrm>
            <a:off x="3571100" y="498922"/>
            <a:ext cx="1990375" cy="3362002"/>
          </a:xfrm>
          <a:prstGeom prst="rect">
            <a:avLst/>
          </a:prstGeom>
          <a:noFill/>
          <a:ln>
            <a:noFill/>
          </a:ln>
        </p:spPr>
      </p:pic>
      <p:pic>
        <p:nvPicPr>
          <p:cNvPr id="270" name="Google Shape;270;p21"/>
          <p:cNvPicPr preferRelativeResize="0"/>
          <p:nvPr/>
        </p:nvPicPr>
        <p:blipFill>
          <a:blip r:embed="rId5">
            <a:alphaModFix/>
          </a:blip>
          <a:stretch>
            <a:fillRect/>
          </a:stretch>
        </p:blipFill>
        <p:spPr>
          <a:xfrm>
            <a:off x="438100" y="537387"/>
            <a:ext cx="2427026" cy="4091761"/>
          </a:xfrm>
          <a:prstGeom prst="rect">
            <a:avLst/>
          </a:prstGeom>
          <a:noFill/>
          <a:ln>
            <a:noFill/>
          </a:ln>
        </p:spPr>
      </p:pic>
      <p:sp>
        <p:nvSpPr>
          <p:cNvPr id="271" name="Google Shape;271;p21"/>
          <p:cNvSpPr/>
          <p:nvPr/>
        </p:nvSpPr>
        <p:spPr>
          <a:xfrm>
            <a:off x="6090476"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6">
              <a:alphaModFix/>
            </a:blip>
            <a:stretch>
              <a:fillRect b="0" l="0" r="0" t="0"/>
            </a:stretch>
          </a:blipFill>
          <a:ln>
            <a:noFill/>
          </a:ln>
        </p:spPr>
      </p:sp>
      <p:sp>
        <p:nvSpPr>
          <p:cNvPr id="272" name="Google Shape;272;p21"/>
          <p:cNvSpPr/>
          <p:nvPr/>
        </p:nvSpPr>
        <p:spPr>
          <a:xfrm>
            <a:off x="3421555" y="364771"/>
            <a:ext cx="2300890" cy="3646943"/>
          </a:xfrm>
          <a:custGeom>
            <a:rect b="b" l="l" r="r" t="t"/>
            <a:pathLst>
              <a:path extrusionOk="0" h="7293886" w="4601779">
                <a:moveTo>
                  <a:pt x="0" y="0"/>
                </a:moveTo>
                <a:lnTo>
                  <a:pt x="4601780" y="0"/>
                </a:lnTo>
                <a:lnTo>
                  <a:pt x="4601780" y="7293887"/>
                </a:lnTo>
                <a:lnTo>
                  <a:pt x="0" y="7293887"/>
                </a:lnTo>
                <a:lnTo>
                  <a:pt x="0" y="0"/>
                </a:lnTo>
                <a:close/>
              </a:path>
            </a:pathLst>
          </a:custGeom>
          <a:blipFill rotWithShape="1">
            <a:blip r:embed="rId7">
              <a:alphaModFix/>
            </a:blip>
            <a:stretch>
              <a:fillRect b="0" l="0" r="0" t="0"/>
            </a:stretch>
          </a:blipFill>
          <a:ln>
            <a:noFill/>
          </a:ln>
        </p:spPr>
      </p:sp>
      <p:sp>
        <p:nvSpPr>
          <p:cNvPr id="273" name="Google Shape;273;p21"/>
          <p:cNvSpPr/>
          <p:nvPr/>
        </p:nvSpPr>
        <p:spPr>
          <a:xfrm>
            <a:off x="268718" y="364772"/>
            <a:ext cx="2784806" cy="4413957"/>
          </a:xfrm>
          <a:custGeom>
            <a:rect b="b" l="l" r="r" t="t"/>
            <a:pathLst>
              <a:path extrusionOk="0" h="8827913" w="5569611">
                <a:moveTo>
                  <a:pt x="0" y="0"/>
                </a:moveTo>
                <a:lnTo>
                  <a:pt x="5569611" y="0"/>
                </a:lnTo>
                <a:lnTo>
                  <a:pt x="5569611" y="8827914"/>
                </a:lnTo>
                <a:lnTo>
                  <a:pt x="0" y="8827914"/>
                </a:lnTo>
                <a:lnTo>
                  <a:pt x="0" y="0"/>
                </a:lnTo>
                <a:close/>
              </a:path>
            </a:pathLst>
          </a:custGeom>
          <a:blipFill rotWithShape="1">
            <a:blip r:embed="rId6">
              <a:alphaModFix/>
            </a:blip>
            <a:stretch>
              <a:fillRect b="0" l="0" r="0" t="0"/>
            </a:stretch>
          </a:blipFill>
          <a:ln>
            <a:noFill/>
          </a:ln>
        </p:spPr>
      </p:sp>
      <p:cxnSp>
        <p:nvCxnSpPr>
          <p:cNvPr id="274" name="Google Shape;274;p21"/>
          <p:cNvCxnSpPr/>
          <p:nvPr/>
        </p:nvCxnSpPr>
        <p:spPr>
          <a:xfrm>
            <a:off x="3556819" y="4688681"/>
            <a:ext cx="2065296" cy="0"/>
          </a:xfrm>
          <a:prstGeom prst="straightConnector1">
            <a:avLst/>
          </a:prstGeom>
          <a:noFill/>
          <a:ln cap="flat" cmpd="sng" w="47625">
            <a:solidFill>
              <a:srgbClr val="E8BE95"/>
            </a:solidFill>
            <a:prstDash val="solid"/>
            <a:round/>
            <a:headEnd len="sm" w="sm" type="none"/>
            <a:tailEnd len="sm" w="sm" type="none"/>
          </a:ln>
        </p:spPr>
      </p:cxnSp>
      <p:sp>
        <p:nvSpPr>
          <p:cNvPr id="275" name="Google Shape;275;p21"/>
          <p:cNvSpPr txBox="1"/>
          <p:nvPr/>
        </p:nvSpPr>
        <p:spPr>
          <a:xfrm>
            <a:off x="3834241" y="4232067"/>
            <a:ext cx="1475519"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IMAGE GALLERY</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279" name="Shape 279"/>
        <p:cNvGrpSpPr/>
        <p:nvPr/>
      </p:nvGrpSpPr>
      <p:grpSpPr>
        <a:xfrm>
          <a:off x="0" y="0"/>
          <a:ext cx="0" cy="0"/>
          <a:chOff x="0" y="0"/>
          <a:chExt cx="0" cy="0"/>
        </a:xfrm>
      </p:grpSpPr>
      <p:grpSp>
        <p:nvGrpSpPr>
          <p:cNvPr id="280" name="Google Shape;280;p22"/>
          <p:cNvGrpSpPr/>
          <p:nvPr/>
        </p:nvGrpSpPr>
        <p:grpSpPr>
          <a:xfrm>
            <a:off x="333433" y="283208"/>
            <a:ext cx="8474577" cy="4511968"/>
            <a:chOff x="0" y="-28575"/>
            <a:chExt cx="4463975" cy="2376675"/>
          </a:xfrm>
        </p:grpSpPr>
        <p:sp>
          <p:nvSpPr>
            <p:cNvPr id="281" name="Google Shape;281;p22"/>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665747"/>
            </a:solidFill>
            <a:ln>
              <a:noFill/>
            </a:ln>
          </p:spPr>
        </p:sp>
        <p:sp>
          <p:nvSpPr>
            <p:cNvPr id="282" name="Google Shape;282;p22"/>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83" name="Google Shape;283;p22"/>
          <p:cNvCxnSpPr/>
          <p:nvPr/>
        </p:nvCxnSpPr>
        <p:spPr>
          <a:xfrm>
            <a:off x="1574110" y="4702969"/>
            <a:ext cx="5992657" cy="0"/>
          </a:xfrm>
          <a:prstGeom prst="straightConnector1">
            <a:avLst/>
          </a:prstGeom>
          <a:noFill/>
          <a:ln cap="flat" cmpd="sng" w="47625">
            <a:solidFill>
              <a:srgbClr val="E8BE95"/>
            </a:solidFill>
            <a:prstDash val="solid"/>
            <a:round/>
            <a:headEnd len="sm" w="sm" type="none"/>
            <a:tailEnd len="sm" w="sm" type="none"/>
          </a:ln>
        </p:spPr>
      </p:cxnSp>
      <p:cxnSp>
        <p:nvCxnSpPr>
          <p:cNvPr id="284" name="Google Shape;284;p22"/>
          <p:cNvCxnSpPr/>
          <p:nvPr/>
        </p:nvCxnSpPr>
        <p:spPr>
          <a:xfrm rot="10800000">
            <a:off x="1583636" y="427162"/>
            <a:ext cx="5992657" cy="0"/>
          </a:xfrm>
          <a:prstGeom prst="straightConnector1">
            <a:avLst/>
          </a:prstGeom>
          <a:noFill/>
          <a:ln cap="flat" cmpd="sng" w="47625">
            <a:solidFill>
              <a:srgbClr val="E8BE95"/>
            </a:solidFill>
            <a:prstDash val="solid"/>
            <a:round/>
            <a:headEnd len="sm" w="sm" type="none"/>
            <a:tailEnd len="sm" w="sm" type="none"/>
          </a:ln>
        </p:spPr>
      </p:cxnSp>
      <p:cxnSp>
        <p:nvCxnSpPr>
          <p:cNvPr id="285" name="Google Shape;285;p22"/>
          <p:cNvCxnSpPr/>
          <p:nvPr/>
        </p:nvCxnSpPr>
        <p:spPr>
          <a:xfrm rot="10800000">
            <a:off x="4568584" y="427162"/>
            <a:ext cx="0" cy="4275807"/>
          </a:xfrm>
          <a:prstGeom prst="straightConnector1">
            <a:avLst/>
          </a:prstGeom>
          <a:noFill/>
          <a:ln cap="flat" cmpd="sng" w="47625">
            <a:solidFill>
              <a:srgbClr val="E8BE95"/>
            </a:solidFill>
            <a:prstDash val="solid"/>
            <a:round/>
            <a:headEnd len="sm" w="sm" type="none"/>
            <a:tailEnd len="sm" w="sm" type="none"/>
          </a:ln>
        </p:spPr>
      </p:cxnSp>
      <p:cxnSp>
        <p:nvCxnSpPr>
          <p:cNvPr id="286" name="Google Shape;286;p22"/>
          <p:cNvCxnSpPr/>
          <p:nvPr/>
        </p:nvCxnSpPr>
        <p:spPr>
          <a:xfrm rot="10800000">
            <a:off x="421481" y="878115"/>
            <a:ext cx="0" cy="2987015"/>
          </a:xfrm>
          <a:prstGeom prst="straightConnector1">
            <a:avLst/>
          </a:prstGeom>
          <a:noFill/>
          <a:ln cap="flat" cmpd="sng" w="47625">
            <a:solidFill>
              <a:srgbClr val="E8BE95"/>
            </a:solidFill>
            <a:prstDash val="solid"/>
            <a:round/>
            <a:headEnd len="sm" w="sm" type="none"/>
            <a:tailEnd len="sm" w="sm" type="none"/>
          </a:ln>
        </p:spPr>
      </p:cxnSp>
      <p:cxnSp>
        <p:nvCxnSpPr>
          <p:cNvPr id="287" name="Google Shape;287;p22"/>
          <p:cNvCxnSpPr/>
          <p:nvPr/>
        </p:nvCxnSpPr>
        <p:spPr>
          <a:xfrm rot="10800000">
            <a:off x="8727281" y="878115"/>
            <a:ext cx="0" cy="2987015"/>
          </a:xfrm>
          <a:prstGeom prst="straightConnector1">
            <a:avLst/>
          </a:prstGeom>
          <a:noFill/>
          <a:ln cap="flat" cmpd="sng" w="47625">
            <a:solidFill>
              <a:srgbClr val="E8BE95"/>
            </a:solidFill>
            <a:prstDash val="solid"/>
            <a:round/>
            <a:headEnd len="sm" w="sm" type="none"/>
            <a:tailEnd len="sm" w="sm" type="none"/>
          </a:ln>
        </p:spPr>
      </p:cxnSp>
      <p:sp>
        <p:nvSpPr>
          <p:cNvPr id="288" name="Google Shape;288;p22"/>
          <p:cNvSpPr/>
          <p:nvPr/>
        </p:nvSpPr>
        <p:spPr>
          <a:xfrm>
            <a:off x="270605" y="3543114"/>
            <a:ext cx="1313030" cy="1313030"/>
          </a:xfrm>
          <a:custGeom>
            <a:rect b="b" l="l" r="r" t="t"/>
            <a:pathLst>
              <a:path extrusionOk="0" h="2626060" w="2626060">
                <a:moveTo>
                  <a:pt x="0" y="0"/>
                </a:moveTo>
                <a:lnTo>
                  <a:pt x="2626060" y="0"/>
                </a:lnTo>
                <a:lnTo>
                  <a:pt x="2626060" y="2626060"/>
                </a:lnTo>
                <a:lnTo>
                  <a:pt x="0" y="2626060"/>
                </a:lnTo>
                <a:lnTo>
                  <a:pt x="0" y="0"/>
                </a:lnTo>
                <a:close/>
              </a:path>
            </a:pathLst>
          </a:custGeom>
          <a:blipFill rotWithShape="1">
            <a:blip r:embed="rId3">
              <a:alphaModFix/>
            </a:blip>
            <a:stretch>
              <a:fillRect b="0" l="0" r="0" t="0"/>
            </a:stretch>
          </a:blipFill>
          <a:ln>
            <a:noFill/>
          </a:ln>
        </p:spPr>
      </p:sp>
      <p:sp>
        <p:nvSpPr>
          <p:cNvPr id="289" name="Google Shape;289;p22"/>
          <p:cNvSpPr/>
          <p:nvPr/>
        </p:nvSpPr>
        <p:spPr>
          <a:xfrm rot="10800000">
            <a:off x="7566768" y="273987"/>
            <a:ext cx="1313030" cy="1313030"/>
          </a:xfrm>
          <a:custGeom>
            <a:rect b="b" l="l" r="r" t="t"/>
            <a:pathLst>
              <a:path extrusionOk="0" h="2626060" w="2626060">
                <a:moveTo>
                  <a:pt x="0" y="0"/>
                </a:moveTo>
                <a:lnTo>
                  <a:pt x="2626060" y="0"/>
                </a:lnTo>
                <a:lnTo>
                  <a:pt x="2626060" y="2626059"/>
                </a:lnTo>
                <a:lnTo>
                  <a:pt x="0" y="2626059"/>
                </a:lnTo>
                <a:lnTo>
                  <a:pt x="0" y="0"/>
                </a:lnTo>
                <a:close/>
              </a:path>
            </a:pathLst>
          </a:custGeom>
          <a:blipFill rotWithShape="1">
            <a:blip r:embed="rId3">
              <a:alphaModFix/>
            </a:blip>
            <a:stretch>
              <a:fillRect b="0" l="0" r="0" t="0"/>
            </a:stretch>
          </a:blipFill>
          <a:ln>
            <a:noFill/>
          </a:ln>
        </p:spPr>
      </p:sp>
      <p:sp>
        <p:nvSpPr>
          <p:cNvPr id="290" name="Google Shape;290;p22"/>
          <p:cNvSpPr/>
          <p:nvPr/>
        </p:nvSpPr>
        <p:spPr>
          <a:xfrm flipH="1">
            <a:off x="7566768" y="3543114"/>
            <a:ext cx="1313030" cy="1313030"/>
          </a:xfrm>
          <a:custGeom>
            <a:rect b="b" l="l" r="r" t="t"/>
            <a:pathLst>
              <a:path extrusionOk="0" h="2626060" w="2626060">
                <a:moveTo>
                  <a:pt x="2626060" y="0"/>
                </a:moveTo>
                <a:lnTo>
                  <a:pt x="0" y="0"/>
                </a:lnTo>
                <a:lnTo>
                  <a:pt x="0" y="2626060"/>
                </a:lnTo>
                <a:lnTo>
                  <a:pt x="2626060" y="2626060"/>
                </a:lnTo>
                <a:lnTo>
                  <a:pt x="2626060" y="0"/>
                </a:lnTo>
                <a:close/>
              </a:path>
            </a:pathLst>
          </a:custGeom>
          <a:blipFill rotWithShape="1">
            <a:blip r:embed="rId3">
              <a:alphaModFix/>
            </a:blip>
            <a:stretch>
              <a:fillRect b="0" l="0" r="0" t="0"/>
            </a:stretch>
          </a:blipFill>
          <a:ln>
            <a:noFill/>
          </a:ln>
        </p:spPr>
      </p:sp>
      <p:sp>
        <p:nvSpPr>
          <p:cNvPr id="291" name="Google Shape;291;p22"/>
          <p:cNvSpPr/>
          <p:nvPr/>
        </p:nvSpPr>
        <p:spPr>
          <a:xfrm flipH="1" rot="10800000">
            <a:off x="270605" y="273987"/>
            <a:ext cx="1313030" cy="1313030"/>
          </a:xfrm>
          <a:custGeom>
            <a:rect b="b" l="l" r="r" t="t"/>
            <a:pathLst>
              <a:path extrusionOk="0" h="2626060" w="2626060">
                <a:moveTo>
                  <a:pt x="2626060" y="0"/>
                </a:moveTo>
                <a:lnTo>
                  <a:pt x="0" y="0"/>
                </a:lnTo>
                <a:lnTo>
                  <a:pt x="0" y="2626059"/>
                </a:lnTo>
                <a:lnTo>
                  <a:pt x="2626060" y="2626059"/>
                </a:lnTo>
                <a:lnTo>
                  <a:pt x="2626060" y="0"/>
                </a:lnTo>
                <a:close/>
              </a:path>
            </a:pathLst>
          </a:custGeom>
          <a:blipFill rotWithShape="1">
            <a:blip r:embed="rId3">
              <a:alphaModFix/>
            </a:blip>
            <a:stretch>
              <a:fillRect b="0" l="0" r="0" t="0"/>
            </a:stretch>
          </a:blipFill>
          <a:ln>
            <a:noFill/>
          </a:ln>
        </p:spPr>
      </p:sp>
      <p:grpSp>
        <p:nvGrpSpPr>
          <p:cNvPr id="292" name="Google Shape;292;p22"/>
          <p:cNvGrpSpPr/>
          <p:nvPr/>
        </p:nvGrpSpPr>
        <p:grpSpPr>
          <a:xfrm>
            <a:off x="654311" y="717108"/>
            <a:ext cx="3510225" cy="3482521"/>
            <a:chOff x="0" y="-254000"/>
            <a:chExt cx="9360600" cy="9286721"/>
          </a:xfrm>
        </p:grpSpPr>
        <p:sp>
          <p:nvSpPr>
            <p:cNvPr id="293" name="Google Shape;293;p22"/>
            <p:cNvSpPr txBox="1"/>
            <p:nvPr/>
          </p:nvSpPr>
          <p:spPr>
            <a:xfrm>
              <a:off x="0" y="-254000"/>
              <a:ext cx="9360600" cy="7757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Presenting Data with Grace</a:t>
              </a:r>
              <a:endParaRPr sz="700">
                <a:latin typeface="Cormorant Garamond Light"/>
                <a:ea typeface="Cormorant Garamond Light"/>
                <a:cs typeface="Cormorant Garamond Light"/>
                <a:sym typeface="Cormorant Garamond Light"/>
              </a:endParaRPr>
            </a:p>
          </p:txBody>
        </p:sp>
        <p:sp>
          <p:nvSpPr>
            <p:cNvPr id="294" name="Google Shape;294;p22"/>
            <p:cNvSpPr txBox="1"/>
            <p:nvPr/>
          </p:nvSpPr>
          <p:spPr>
            <a:xfrm>
              <a:off x="566271" y="7652654"/>
              <a:ext cx="8227978" cy="13800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Ensure your data stands out with slides that balance elegance and clarity, making complex information easy to follow.</a:t>
              </a:r>
              <a:endParaRPr sz="700"/>
            </a:p>
          </p:txBody>
        </p:sp>
      </p:grpSp>
      <p:pic>
        <p:nvPicPr>
          <p:cNvPr id="295" name="Google Shape;295;p22"/>
          <p:cNvPicPr preferRelativeResize="0"/>
          <p:nvPr/>
        </p:nvPicPr>
        <p:blipFill rotWithShape="1">
          <a:blip r:embed="rId4">
            <a:alphaModFix/>
          </a:blip>
          <a:srcRect b="0" l="0" r="0" t="0"/>
          <a:stretch/>
        </p:blipFill>
        <p:spPr>
          <a:xfrm>
            <a:off x="4632285" y="545093"/>
            <a:ext cx="4061041" cy="4053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299" name="Shape 299"/>
        <p:cNvGrpSpPr/>
        <p:nvPr/>
      </p:nvGrpSpPr>
      <p:grpSpPr>
        <a:xfrm>
          <a:off x="0" y="0"/>
          <a:ext cx="0" cy="0"/>
          <a:chOff x="0" y="0"/>
          <a:chExt cx="0" cy="0"/>
        </a:xfrm>
      </p:grpSpPr>
      <p:grpSp>
        <p:nvGrpSpPr>
          <p:cNvPr id="300" name="Google Shape;300;p23"/>
          <p:cNvGrpSpPr/>
          <p:nvPr/>
        </p:nvGrpSpPr>
        <p:grpSpPr>
          <a:xfrm>
            <a:off x="333433" y="283208"/>
            <a:ext cx="8474577" cy="4511968"/>
            <a:chOff x="0" y="-28575"/>
            <a:chExt cx="4463975" cy="2376675"/>
          </a:xfrm>
        </p:grpSpPr>
        <p:sp>
          <p:nvSpPr>
            <p:cNvPr id="301" name="Google Shape;301;p2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23"/>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03" name="Google Shape;303;p23"/>
          <p:cNvPicPr preferRelativeResize="0"/>
          <p:nvPr/>
        </p:nvPicPr>
        <p:blipFill rotWithShape="1">
          <a:blip r:embed="rId3">
            <a:alphaModFix/>
          </a:blip>
          <a:srcRect b="0" l="0" r="0" t="0"/>
          <a:stretch/>
        </p:blipFill>
        <p:spPr>
          <a:xfrm>
            <a:off x="879566" y="1797425"/>
            <a:ext cx="2367744" cy="1381184"/>
          </a:xfrm>
          <a:prstGeom prst="rect">
            <a:avLst/>
          </a:prstGeom>
          <a:noFill/>
          <a:ln>
            <a:noFill/>
          </a:ln>
        </p:spPr>
      </p:pic>
      <p:sp>
        <p:nvSpPr>
          <p:cNvPr id="304" name="Google Shape;304;p23"/>
          <p:cNvSpPr txBox="1"/>
          <p:nvPr/>
        </p:nvSpPr>
        <p:spPr>
          <a:xfrm>
            <a:off x="1646796"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67%</a:t>
            </a:r>
            <a:endParaRPr sz="700">
              <a:latin typeface="Cormorant Garamond Light"/>
              <a:ea typeface="Cormorant Garamond Light"/>
              <a:cs typeface="Cormorant Garamond Light"/>
              <a:sym typeface="Cormorant Garamond Light"/>
            </a:endParaRPr>
          </a:p>
        </p:txBody>
      </p:sp>
      <p:pic>
        <p:nvPicPr>
          <p:cNvPr id="305" name="Google Shape;305;p23"/>
          <p:cNvPicPr preferRelativeResize="0"/>
          <p:nvPr/>
        </p:nvPicPr>
        <p:blipFill rotWithShape="1">
          <a:blip r:embed="rId4">
            <a:alphaModFix/>
          </a:blip>
          <a:srcRect b="0" l="0" r="0" t="0"/>
          <a:stretch/>
        </p:blipFill>
        <p:spPr>
          <a:xfrm>
            <a:off x="3386849" y="1797425"/>
            <a:ext cx="2367744" cy="1381184"/>
          </a:xfrm>
          <a:prstGeom prst="rect">
            <a:avLst/>
          </a:prstGeom>
          <a:noFill/>
          <a:ln>
            <a:noFill/>
          </a:ln>
        </p:spPr>
      </p:pic>
      <p:sp>
        <p:nvSpPr>
          <p:cNvPr id="306" name="Google Shape;306;p23"/>
          <p:cNvSpPr txBox="1"/>
          <p:nvPr/>
        </p:nvSpPr>
        <p:spPr>
          <a:xfrm>
            <a:off x="4154079"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20%</a:t>
            </a:r>
            <a:endParaRPr sz="700">
              <a:latin typeface="Cormorant Garamond Light"/>
              <a:ea typeface="Cormorant Garamond Light"/>
              <a:cs typeface="Cormorant Garamond Light"/>
              <a:sym typeface="Cormorant Garamond Light"/>
            </a:endParaRPr>
          </a:p>
        </p:txBody>
      </p:sp>
      <p:pic>
        <p:nvPicPr>
          <p:cNvPr id="307" name="Google Shape;307;p23"/>
          <p:cNvPicPr preferRelativeResize="0"/>
          <p:nvPr/>
        </p:nvPicPr>
        <p:blipFill rotWithShape="1">
          <a:blip r:embed="rId5">
            <a:alphaModFix/>
          </a:blip>
          <a:srcRect b="0" l="0" r="0" t="0"/>
          <a:stretch/>
        </p:blipFill>
        <p:spPr>
          <a:xfrm>
            <a:off x="5893369" y="1797425"/>
            <a:ext cx="2367743" cy="1381184"/>
          </a:xfrm>
          <a:prstGeom prst="rect">
            <a:avLst/>
          </a:prstGeom>
          <a:noFill/>
          <a:ln>
            <a:noFill/>
          </a:ln>
        </p:spPr>
      </p:pic>
      <p:sp>
        <p:nvSpPr>
          <p:cNvPr id="308" name="Google Shape;308;p23"/>
          <p:cNvSpPr txBox="1"/>
          <p:nvPr/>
        </p:nvSpPr>
        <p:spPr>
          <a:xfrm>
            <a:off x="6660599" y="2486527"/>
            <a:ext cx="833400" cy="431100"/>
          </a:xfrm>
          <a:prstGeom prst="rect">
            <a:avLst/>
          </a:prstGeom>
          <a:noFill/>
          <a:ln>
            <a:noFill/>
          </a:ln>
        </p:spPr>
        <p:txBody>
          <a:bodyPr anchorCtr="0" anchor="t" bIns="0" lIns="0" spcFirstLastPara="1" rIns="0" wrap="square" tIns="0">
            <a:spAutoFit/>
          </a:bodyPr>
          <a:lstStyle/>
          <a:p>
            <a:pPr indent="0" lvl="0" marL="0" marR="0" rtl="0" algn="ctr">
              <a:lnSpc>
                <a:spcPct val="106995"/>
              </a:lnSpc>
              <a:spcBef>
                <a:spcPts val="0"/>
              </a:spcBef>
              <a:spcAft>
                <a:spcPts val="0"/>
              </a:spcAft>
              <a:buNone/>
            </a:pPr>
            <a:r>
              <a:rPr i="1" lang="en" sz="2800" u="none" cap="none" strike="noStrike">
                <a:solidFill>
                  <a:srgbClr val="EAEAE5"/>
                </a:solidFill>
                <a:latin typeface="Cormorant Garamond Light"/>
                <a:ea typeface="Cormorant Garamond Light"/>
                <a:cs typeface="Cormorant Garamond Light"/>
                <a:sym typeface="Cormorant Garamond Light"/>
              </a:rPr>
              <a:t>92%</a:t>
            </a:r>
            <a:endParaRPr sz="700">
              <a:latin typeface="Cormorant Garamond Light"/>
              <a:ea typeface="Cormorant Garamond Light"/>
              <a:cs typeface="Cormorant Garamond Light"/>
              <a:sym typeface="Cormorant Garamond Light"/>
            </a:endParaRPr>
          </a:p>
        </p:txBody>
      </p:sp>
      <p:cxnSp>
        <p:nvCxnSpPr>
          <p:cNvPr id="309" name="Google Shape;309;p23"/>
          <p:cNvCxnSpPr/>
          <p:nvPr/>
        </p:nvCxnSpPr>
        <p:spPr>
          <a:xfrm>
            <a:off x="1265788" y="3457639"/>
            <a:ext cx="1595302" cy="0"/>
          </a:xfrm>
          <a:prstGeom prst="straightConnector1">
            <a:avLst/>
          </a:prstGeom>
          <a:noFill/>
          <a:ln cap="flat" cmpd="sng" w="28575">
            <a:solidFill>
              <a:srgbClr val="E8BE95"/>
            </a:solidFill>
            <a:prstDash val="solid"/>
            <a:round/>
            <a:headEnd len="sm" w="sm" type="none"/>
            <a:tailEnd len="sm" w="sm" type="none"/>
          </a:ln>
        </p:spPr>
      </p:cxnSp>
      <p:cxnSp>
        <p:nvCxnSpPr>
          <p:cNvPr id="310" name="Google Shape;310;p23"/>
          <p:cNvCxnSpPr/>
          <p:nvPr/>
        </p:nvCxnSpPr>
        <p:spPr>
          <a:xfrm>
            <a:off x="3773071" y="3457639"/>
            <a:ext cx="1595302" cy="0"/>
          </a:xfrm>
          <a:prstGeom prst="straightConnector1">
            <a:avLst/>
          </a:prstGeom>
          <a:noFill/>
          <a:ln cap="flat" cmpd="sng" w="28575">
            <a:solidFill>
              <a:srgbClr val="E8BE95"/>
            </a:solidFill>
            <a:prstDash val="solid"/>
            <a:round/>
            <a:headEnd len="sm" w="sm" type="none"/>
            <a:tailEnd len="sm" w="sm" type="none"/>
          </a:ln>
        </p:spPr>
      </p:cxnSp>
      <p:cxnSp>
        <p:nvCxnSpPr>
          <p:cNvPr id="311" name="Google Shape;311;p23"/>
          <p:cNvCxnSpPr/>
          <p:nvPr/>
        </p:nvCxnSpPr>
        <p:spPr>
          <a:xfrm>
            <a:off x="6279590" y="3457639"/>
            <a:ext cx="1595302" cy="0"/>
          </a:xfrm>
          <a:prstGeom prst="straightConnector1">
            <a:avLst/>
          </a:prstGeom>
          <a:noFill/>
          <a:ln cap="flat" cmpd="sng" w="28575">
            <a:solidFill>
              <a:srgbClr val="E8BE95"/>
            </a:solidFill>
            <a:prstDash val="solid"/>
            <a:round/>
            <a:headEnd len="sm" w="sm" type="none"/>
            <a:tailEnd len="sm" w="sm" type="none"/>
          </a:ln>
        </p:spPr>
      </p:cxnSp>
      <p:sp>
        <p:nvSpPr>
          <p:cNvPr id="312" name="Google Shape;312;p23"/>
          <p:cNvSpPr/>
          <p:nvPr/>
        </p:nvSpPr>
        <p:spPr>
          <a:xfrm>
            <a:off x="204685" y="3447120"/>
            <a:ext cx="1478646" cy="1478646"/>
          </a:xfrm>
          <a:custGeom>
            <a:rect b="b" l="l" r="r" t="t"/>
            <a:pathLst>
              <a:path extrusionOk="0" h="2957292" w="2957292">
                <a:moveTo>
                  <a:pt x="0" y="0"/>
                </a:moveTo>
                <a:lnTo>
                  <a:pt x="2957292" y="0"/>
                </a:lnTo>
                <a:lnTo>
                  <a:pt x="2957292" y="2957292"/>
                </a:lnTo>
                <a:lnTo>
                  <a:pt x="0" y="2957292"/>
                </a:lnTo>
                <a:lnTo>
                  <a:pt x="0" y="0"/>
                </a:lnTo>
                <a:close/>
              </a:path>
            </a:pathLst>
          </a:custGeom>
          <a:blipFill rotWithShape="1">
            <a:blip r:embed="rId6">
              <a:alphaModFix/>
            </a:blip>
            <a:stretch>
              <a:fillRect b="0" l="0" r="0" t="0"/>
            </a:stretch>
          </a:blipFill>
          <a:ln>
            <a:noFill/>
          </a:ln>
        </p:spPr>
      </p:sp>
      <p:sp>
        <p:nvSpPr>
          <p:cNvPr id="313" name="Google Shape;313;p23"/>
          <p:cNvSpPr/>
          <p:nvPr/>
        </p:nvSpPr>
        <p:spPr>
          <a:xfrm flipH="1" rot="10800000">
            <a:off x="204685" y="207998"/>
            <a:ext cx="1478646" cy="1478646"/>
          </a:xfrm>
          <a:custGeom>
            <a:rect b="b" l="l" r="r" t="t"/>
            <a:pathLst>
              <a:path extrusionOk="0" h="2957292" w="2957292">
                <a:moveTo>
                  <a:pt x="0" y="2957292"/>
                </a:moveTo>
                <a:lnTo>
                  <a:pt x="2957292" y="2957292"/>
                </a:lnTo>
                <a:lnTo>
                  <a:pt x="2957292" y="0"/>
                </a:lnTo>
                <a:lnTo>
                  <a:pt x="0" y="0"/>
                </a:lnTo>
                <a:lnTo>
                  <a:pt x="0" y="2957292"/>
                </a:lnTo>
                <a:close/>
              </a:path>
            </a:pathLst>
          </a:custGeom>
          <a:blipFill rotWithShape="1">
            <a:blip r:embed="rId6">
              <a:alphaModFix/>
            </a:blip>
            <a:stretch>
              <a:fillRect b="0" l="0" r="0" t="0"/>
            </a:stretch>
          </a:blipFill>
          <a:ln>
            <a:noFill/>
          </a:ln>
        </p:spPr>
      </p:sp>
      <p:sp>
        <p:nvSpPr>
          <p:cNvPr id="314" name="Google Shape;314;p23"/>
          <p:cNvSpPr/>
          <p:nvPr/>
        </p:nvSpPr>
        <p:spPr>
          <a:xfrm flipH="1">
            <a:off x="7460336" y="3447120"/>
            <a:ext cx="1478646" cy="1478646"/>
          </a:xfrm>
          <a:custGeom>
            <a:rect b="b" l="l" r="r" t="t"/>
            <a:pathLst>
              <a:path extrusionOk="0" h="2957292" w="2957292">
                <a:moveTo>
                  <a:pt x="2957292" y="0"/>
                </a:moveTo>
                <a:lnTo>
                  <a:pt x="0" y="0"/>
                </a:lnTo>
                <a:lnTo>
                  <a:pt x="0" y="2957292"/>
                </a:lnTo>
                <a:lnTo>
                  <a:pt x="2957292" y="2957292"/>
                </a:lnTo>
                <a:lnTo>
                  <a:pt x="2957292" y="0"/>
                </a:lnTo>
                <a:close/>
              </a:path>
            </a:pathLst>
          </a:custGeom>
          <a:blipFill rotWithShape="1">
            <a:blip r:embed="rId6">
              <a:alphaModFix/>
            </a:blip>
            <a:stretch>
              <a:fillRect b="0" l="0" r="0" t="0"/>
            </a:stretch>
          </a:blipFill>
          <a:ln>
            <a:noFill/>
          </a:ln>
        </p:spPr>
      </p:sp>
      <p:sp>
        <p:nvSpPr>
          <p:cNvPr id="315" name="Google Shape;315;p23"/>
          <p:cNvSpPr/>
          <p:nvPr/>
        </p:nvSpPr>
        <p:spPr>
          <a:xfrm rot="10800000">
            <a:off x="7460336" y="207998"/>
            <a:ext cx="1478646" cy="1478646"/>
          </a:xfrm>
          <a:custGeom>
            <a:rect b="b" l="l" r="r" t="t"/>
            <a:pathLst>
              <a:path extrusionOk="0" h="2957292" w="2957292">
                <a:moveTo>
                  <a:pt x="2957292" y="2957292"/>
                </a:moveTo>
                <a:lnTo>
                  <a:pt x="0" y="2957292"/>
                </a:lnTo>
                <a:lnTo>
                  <a:pt x="0" y="0"/>
                </a:lnTo>
                <a:lnTo>
                  <a:pt x="2957292" y="0"/>
                </a:lnTo>
                <a:lnTo>
                  <a:pt x="2957292" y="2957292"/>
                </a:lnTo>
                <a:close/>
              </a:path>
            </a:pathLst>
          </a:custGeom>
          <a:blipFill rotWithShape="1">
            <a:blip r:embed="rId6">
              <a:alphaModFix/>
            </a:blip>
            <a:stretch>
              <a:fillRect b="0" l="0" r="0" t="0"/>
            </a:stretch>
          </a:blipFill>
          <a:ln>
            <a:noFill/>
          </a:ln>
        </p:spPr>
      </p:sp>
      <p:sp>
        <p:nvSpPr>
          <p:cNvPr id="316" name="Google Shape;316;p23"/>
          <p:cNvSpPr txBox="1"/>
          <p:nvPr/>
        </p:nvSpPr>
        <p:spPr>
          <a:xfrm>
            <a:off x="0" y="773425"/>
            <a:ext cx="9144000" cy="9696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Elegant Data Presentation</a:t>
            </a:r>
            <a:endParaRPr sz="700">
              <a:latin typeface="Cormorant Garamond Light"/>
              <a:ea typeface="Cormorant Garamond Light"/>
              <a:cs typeface="Cormorant Garamond Light"/>
              <a:sym typeface="Cormorant Garamond Light"/>
            </a:endParaRPr>
          </a:p>
        </p:txBody>
      </p:sp>
      <p:sp>
        <p:nvSpPr>
          <p:cNvPr id="317" name="Google Shape;317;p23"/>
          <p:cNvSpPr txBox="1"/>
          <p:nvPr/>
        </p:nvSpPr>
        <p:spPr>
          <a:xfrm>
            <a:off x="1692856" y="3090834"/>
            <a:ext cx="741164"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1</a:t>
            </a:r>
            <a:endParaRPr sz="700"/>
          </a:p>
        </p:txBody>
      </p:sp>
      <p:sp>
        <p:nvSpPr>
          <p:cNvPr id="318" name="Google Shape;318;p23"/>
          <p:cNvSpPr txBox="1"/>
          <p:nvPr/>
        </p:nvSpPr>
        <p:spPr>
          <a:xfrm>
            <a:off x="4188308" y="3090834"/>
            <a:ext cx="764828"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2</a:t>
            </a:r>
            <a:endParaRPr sz="700"/>
          </a:p>
        </p:txBody>
      </p:sp>
      <p:sp>
        <p:nvSpPr>
          <p:cNvPr id="319" name="Google Shape;319;p23"/>
          <p:cNvSpPr txBox="1"/>
          <p:nvPr/>
        </p:nvSpPr>
        <p:spPr>
          <a:xfrm>
            <a:off x="6696724" y="3090834"/>
            <a:ext cx="761032"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CHART 3</a:t>
            </a:r>
            <a:endParaRPr sz="700"/>
          </a:p>
        </p:txBody>
      </p:sp>
      <p:sp>
        <p:nvSpPr>
          <p:cNvPr id="320" name="Google Shape;320;p23"/>
          <p:cNvSpPr txBox="1"/>
          <p:nvPr/>
        </p:nvSpPr>
        <p:spPr>
          <a:xfrm>
            <a:off x="1076878"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
        <p:nvSpPr>
          <p:cNvPr id="321" name="Google Shape;321;p23"/>
          <p:cNvSpPr txBox="1"/>
          <p:nvPr/>
        </p:nvSpPr>
        <p:spPr>
          <a:xfrm>
            <a:off x="3584161"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
        <p:nvSpPr>
          <p:cNvPr id="322" name="Google Shape;322;p23"/>
          <p:cNvSpPr txBox="1"/>
          <p:nvPr/>
        </p:nvSpPr>
        <p:spPr>
          <a:xfrm>
            <a:off x="6090681" y="3588849"/>
            <a:ext cx="1973120" cy="6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Display detailed breakdowns with a pie chart or segmented bar chart, making complex data visually attractive.</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326" name="Shape 326"/>
        <p:cNvGrpSpPr/>
        <p:nvPr/>
      </p:nvGrpSpPr>
      <p:grpSpPr>
        <a:xfrm>
          <a:off x="0" y="0"/>
          <a:ext cx="0" cy="0"/>
          <a:chOff x="0" y="0"/>
          <a:chExt cx="0" cy="0"/>
        </a:xfrm>
      </p:grpSpPr>
      <p:pic>
        <p:nvPicPr>
          <p:cNvPr id="327" name="Google Shape;327;p24"/>
          <p:cNvPicPr preferRelativeResize="0"/>
          <p:nvPr/>
        </p:nvPicPr>
        <p:blipFill rotWithShape="1">
          <a:blip r:embed="rId3">
            <a:alphaModFix/>
          </a:blip>
          <a:srcRect b="24374" l="4954" r="4963" t="24374"/>
          <a:stretch/>
        </p:blipFill>
        <p:spPr>
          <a:xfrm>
            <a:off x="0" y="0"/>
            <a:ext cx="9144003" cy="5143500"/>
          </a:xfrm>
          <a:prstGeom prst="rect">
            <a:avLst/>
          </a:prstGeom>
          <a:noFill/>
          <a:ln>
            <a:noFill/>
          </a:ln>
        </p:spPr>
      </p:pic>
      <p:cxnSp>
        <p:nvCxnSpPr>
          <p:cNvPr id="328" name="Google Shape;328;p24"/>
          <p:cNvCxnSpPr/>
          <p:nvPr/>
        </p:nvCxnSpPr>
        <p:spPr>
          <a:xfrm>
            <a:off x="3688208" y="2932117"/>
            <a:ext cx="1595400" cy="0"/>
          </a:xfrm>
          <a:prstGeom prst="straightConnector1">
            <a:avLst/>
          </a:prstGeom>
          <a:noFill/>
          <a:ln cap="flat" cmpd="sng" w="47625">
            <a:solidFill>
              <a:srgbClr val="E8BE95"/>
            </a:solidFill>
            <a:prstDash val="solid"/>
            <a:round/>
            <a:headEnd len="sm" w="sm" type="none"/>
            <a:tailEnd len="sm" w="sm" type="none"/>
          </a:ln>
        </p:spPr>
      </p:cxnSp>
      <p:sp>
        <p:nvSpPr>
          <p:cNvPr id="329" name="Google Shape;329;p24"/>
          <p:cNvSpPr/>
          <p:nvPr/>
        </p:nvSpPr>
        <p:spPr>
          <a:xfrm>
            <a:off x="3357869" y="4199110"/>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4">
              <a:alphaModFix/>
            </a:blip>
            <a:stretch>
              <a:fillRect b="0" l="0" r="0" t="0"/>
            </a:stretch>
          </a:blipFill>
          <a:ln>
            <a:noFill/>
          </a:ln>
        </p:spPr>
      </p:sp>
      <p:sp>
        <p:nvSpPr>
          <p:cNvPr id="330" name="Google Shape;330;p24"/>
          <p:cNvSpPr txBox="1"/>
          <p:nvPr/>
        </p:nvSpPr>
        <p:spPr>
          <a:xfrm>
            <a:off x="3183325" y="1006299"/>
            <a:ext cx="26052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37281B"/>
                </a:solidFill>
                <a:latin typeface="Cormorant Garamond Light"/>
                <a:ea typeface="Cormorant Garamond Light"/>
                <a:cs typeface="Cormorant Garamond Light"/>
                <a:sym typeface="Cormorant Garamond Light"/>
              </a:rPr>
              <a:t>Thank You</a:t>
            </a:r>
            <a:endParaRPr sz="700">
              <a:latin typeface="Cormorant Garamond Light"/>
              <a:ea typeface="Cormorant Garamond Light"/>
              <a:cs typeface="Cormorant Garamond Light"/>
              <a:sym typeface="Cormorant Garamond Light"/>
            </a:endParaRPr>
          </a:p>
        </p:txBody>
      </p:sp>
      <p:sp>
        <p:nvSpPr>
          <p:cNvPr id="331" name="Google Shape;331;p24"/>
          <p:cNvSpPr txBox="1"/>
          <p:nvPr/>
        </p:nvSpPr>
        <p:spPr>
          <a:xfrm>
            <a:off x="3097193" y="3218208"/>
            <a:ext cx="2777400" cy="80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37281B"/>
                </a:solidFill>
                <a:latin typeface="Vollkorn"/>
                <a:ea typeface="Vollkorn"/>
                <a:cs typeface="Vollkorn"/>
                <a:sym typeface="Vollkorn"/>
              </a:rPr>
              <a:t>Thank you for using the Elegant Border Slides template. We hope it adds the sophistication and impact you’re looking for in your next presentation.</a:t>
            </a:r>
            <a:endParaRPr sz="700"/>
          </a:p>
        </p:txBody>
      </p:sp>
      <p:sp>
        <p:nvSpPr>
          <p:cNvPr id="332" name="Google Shape;332;p24"/>
          <p:cNvSpPr/>
          <p:nvPr/>
        </p:nvSpPr>
        <p:spPr>
          <a:xfrm rot="10800000">
            <a:off x="3357869" y="-1022025"/>
            <a:ext cx="2428262" cy="20574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336" name="Shape 336"/>
        <p:cNvGrpSpPr/>
        <p:nvPr/>
      </p:nvGrpSpPr>
      <p:grpSpPr>
        <a:xfrm>
          <a:off x="0" y="0"/>
          <a:ext cx="0" cy="0"/>
          <a:chOff x="0" y="0"/>
          <a:chExt cx="0" cy="0"/>
        </a:xfrm>
      </p:grpSpPr>
      <p:grpSp>
        <p:nvGrpSpPr>
          <p:cNvPr id="337" name="Google Shape;337;p25"/>
          <p:cNvGrpSpPr/>
          <p:nvPr/>
        </p:nvGrpSpPr>
        <p:grpSpPr>
          <a:xfrm>
            <a:off x="387109" y="1059158"/>
            <a:ext cx="2548821" cy="3736326"/>
            <a:chOff x="0" y="-19050"/>
            <a:chExt cx="1342589" cy="1968106"/>
          </a:xfrm>
        </p:grpSpPr>
        <p:sp>
          <p:nvSpPr>
            <p:cNvPr id="338" name="Google Shape;338;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9" name="Google Shape;339;p25"/>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0" name="Google Shape;340;p25"/>
          <p:cNvGrpSpPr/>
          <p:nvPr/>
        </p:nvGrpSpPr>
        <p:grpSpPr>
          <a:xfrm>
            <a:off x="3076642" y="1059158"/>
            <a:ext cx="5756490" cy="3736326"/>
            <a:chOff x="0" y="-19050"/>
            <a:chExt cx="3032225" cy="1968106"/>
          </a:xfrm>
        </p:grpSpPr>
        <p:sp>
          <p:nvSpPr>
            <p:cNvPr id="341" name="Google Shape;341;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2" name="Google Shape;342;p25"/>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3" name="Google Shape;343;p25"/>
          <p:cNvGrpSpPr/>
          <p:nvPr/>
        </p:nvGrpSpPr>
        <p:grpSpPr>
          <a:xfrm>
            <a:off x="569502" y="1199517"/>
            <a:ext cx="2184034" cy="359784"/>
            <a:chOff x="0" y="-19050"/>
            <a:chExt cx="1150437" cy="189516"/>
          </a:xfrm>
        </p:grpSpPr>
        <p:sp>
          <p:nvSpPr>
            <p:cNvPr id="344" name="Google Shape;344;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5" name="Google Shape;345;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6" name="Google Shape;346;p25"/>
          <p:cNvGrpSpPr/>
          <p:nvPr/>
        </p:nvGrpSpPr>
        <p:grpSpPr>
          <a:xfrm>
            <a:off x="4841220" y="1199517"/>
            <a:ext cx="2184034" cy="359784"/>
            <a:chOff x="0" y="-19050"/>
            <a:chExt cx="1150437" cy="189516"/>
          </a:xfrm>
        </p:grpSpPr>
        <p:sp>
          <p:nvSpPr>
            <p:cNvPr id="347" name="Google Shape;347;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9" name="Google Shape;349;p25"/>
          <p:cNvGrpSpPr/>
          <p:nvPr/>
        </p:nvGrpSpPr>
        <p:grpSpPr>
          <a:xfrm>
            <a:off x="569502" y="3516716"/>
            <a:ext cx="2184034" cy="359784"/>
            <a:chOff x="0" y="-19050"/>
            <a:chExt cx="1150437" cy="189516"/>
          </a:xfrm>
        </p:grpSpPr>
        <p:sp>
          <p:nvSpPr>
            <p:cNvPr id="350" name="Google Shape;350;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1" name="Google Shape;351;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2" name="Google Shape;352;p25"/>
          <p:cNvGrpSpPr/>
          <p:nvPr/>
        </p:nvGrpSpPr>
        <p:grpSpPr>
          <a:xfrm>
            <a:off x="510559" y="4000995"/>
            <a:ext cx="2301921" cy="537914"/>
            <a:chOff x="0" y="-23569"/>
            <a:chExt cx="6138455" cy="1434438"/>
          </a:xfrm>
        </p:grpSpPr>
        <p:grpSp>
          <p:nvGrpSpPr>
            <p:cNvPr id="353" name="Google Shape;353;p25"/>
            <p:cNvGrpSpPr/>
            <p:nvPr/>
          </p:nvGrpSpPr>
          <p:grpSpPr>
            <a:xfrm>
              <a:off x="3318084" y="-23525"/>
              <a:ext cx="1005606" cy="1029175"/>
              <a:chOff x="0" y="-19050"/>
              <a:chExt cx="812800" cy="831850"/>
            </a:xfrm>
          </p:grpSpPr>
          <p:sp>
            <p:nvSpPr>
              <p:cNvPr id="354" name="Google Shape;354;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8BE9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6" name="Google Shape;356;p25"/>
            <p:cNvSpPr txBox="1"/>
            <p:nvPr/>
          </p:nvSpPr>
          <p:spPr>
            <a:xfrm>
              <a:off x="3006638"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#E8BE95</a:t>
              </a:r>
              <a:endParaRPr sz="700"/>
            </a:p>
          </p:txBody>
        </p:sp>
        <p:grpSp>
          <p:nvGrpSpPr>
            <p:cNvPr id="357" name="Google Shape;357;p25"/>
            <p:cNvGrpSpPr/>
            <p:nvPr/>
          </p:nvGrpSpPr>
          <p:grpSpPr>
            <a:xfrm>
              <a:off x="1814765" y="-23525"/>
              <a:ext cx="1005606" cy="1029175"/>
              <a:chOff x="0" y="-19050"/>
              <a:chExt cx="812800" cy="831850"/>
            </a:xfrm>
          </p:grpSpPr>
          <p:sp>
            <p:nvSpPr>
              <p:cNvPr id="358" name="Google Shape;358;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F896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9" name="Google Shape;359;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0" name="Google Shape;360;p25"/>
            <p:cNvSpPr txBox="1"/>
            <p:nvPr/>
          </p:nvSpPr>
          <p:spPr>
            <a:xfrm>
              <a:off x="1503319"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#AF8962</a:t>
              </a:r>
              <a:endParaRPr sz="700"/>
            </a:p>
          </p:txBody>
        </p:sp>
        <p:grpSp>
          <p:nvGrpSpPr>
            <p:cNvPr id="361" name="Google Shape;361;p25"/>
            <p:cNvGrpSpPr/>
            <p:nvPr/>
          </p:nvGrpSpPr>
          <p:grpSpPr>
            <a:xfrm>
              <a:off x="311446" y="-23525"/>
              <a:ext cx="1005606" cy="1029175"/>
              <a:chOff x="0" y="-19050"/>
              <a:chExt cx="812800" cy="831850"/>
            </a:xfrm>
          </p:grpSpPr>
          <p:sp>
            <p:nvSpPr>
              <p:cNvPr id="362" name="Google Shape;36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37281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3" name="Google Shape;363;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4" name="Google Shape;364;p25"/>
            <p:cNvSpPr txBox="1"/>
            <p:nvPr/>
          </p:nvSpPr>
          <p:spPr>
            <a:xfrm>
              <a:off x="0"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#37281B</a:t>
              </a:r>
              <a:endParaRPr sz="700"/>
            </a:p>
          </p:txBody>
        </p:sp>
        <p:grpSp>
          <p:nvGrpSpPr>
            <p:cNvPr id="365" name="Google Shape;365;p25"/>
            <p:cNvGrpSpPr/>
            <p:nvPr/>
          </p:nvGrpSpPr>
          <p:grpSpPr>
            <a:xfrm>
              <a:off x="4821403" y="-23569"/>
              <a:ext cx="1005606" cy="1029175"/>
              <a:chOff x="0" y="-19050"/>
              <a:chExt cx="812800" cy="831850"/>
            </a:xfrm>
          </p:grpSpPr>
          <p:sp>
            <p:nvSpPr>
              <p:cNvPr id="366" name="Google Shape;366;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0F0F0"/>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8" name="Google Shape;368;p25"/>
            <p:cNvSpPr txBox="1"/>
            <p:nvPr/>
          </p:nvSpPr>
          <p:spPr>
            <a:xfrm>
              <a:off x="4509957" y="1167071"/>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#F0F0F0</a:t>
              </a:r>
              <a:endParaRPr sz="700"/>
            </a:p>
          </p:txBody>
        </p:sp>
      </p:grpSp>
      <p:sp>
        <p:nvSpPr>
          <p:cNvPr id="369" name="Google Shape;369;p25"/>
          <p:cNvSpPr/>
          <p:nvPr/>
        </p:nvSpPr>
        <p:spPr>
          <a:xfrm>
            <a:off x="3699993" y="1751298"/>
            <a:ext cx="626116" cy="623839"/>
          </a:xfrm>
          <a:custGeom>
            <a:rect b="b" l="l" r="r" t="t"/>
            <a:pathLst>
              <a:path extrusionOk="0" h="1247678" w="1252232">
                <a:moveTo>
                  <a:pt x="0" y="0"/>
                </a:moveTo>
                <a:lnTo>
                  <a:pt x="1252232" y="0"/>
                </a:lnTo>
                <a:lnTo>
                  <a:pt x="1252232" y="1247678"/>
                </a:lnTo>
                <a:lnTo>
                  <a:pt x="0" y="1247678"/>
                </a:lnTo>
                <a:lnTo>
                  <a:pt x="0" y="0"/>
                </a:lnTo>
                <a:close/>
              </a:path>
            </a:pathLst>
          </a:custGeom>
          <a:blipFill rotWithShape="1">
            <a:blip r:embed="rId3">
              <a:alphaModFix/>
            </a:blip>
            <a:stretch>
              <a:fillRect b="0" l="0" r="0" t="0"/>
            </a:stretch>
          </a:blipFill>
          <a:ln>
            <a:noFill/>
          </a:ln>
        </p:spPr>
      </p:sp>
      <p:sp>
        <p:nvSpPr>
          <p:cNvPr id="370" name="Google Shape;370;p25"/>
          <p:cNvSpPr/>
          <p:nvPr/>
        </p:nvSpPr>
        <p:spPr>
          <a:xfrm flipH="1" rot="10800000">
            <a:off x="3171262" y="1333179"/>
            <a:ext cx="1252231" cy="1238571"/>
          </a:xfrm>
          <a:custGeom>
            <a:rect b="b" l="l" r="r" t="t"/>
            <a:pathLst>
              <a:path extrusionOk="0" h="2477142" w="2504463">
                <a:moveTo>
                  <a:pt x="0" y="2477142"/>
                </a:moveTo>
                <a:lnTo>
                  <a:pt x="2504463" y="2477142"/>
                </a:lnTo>
                <a:lnTo>
                  <a:pt x="2504463" y="0"/>
                </a:lnTo>
                <a:lnTo>
                  <a:pt x="0" y="0"/>
                </a:lnTo>
                <a:lnTo>
                  <a:pt x="0" y="2477142"/>
                </a:lnTo>
                <a:close/>
              </a:path>
            </a:pathLst>
          </a:custGeom>
          <a:blipFill rotWithShape="1">
            <a:blip r:embed="rId4">
              <a:alphaModFix/>
            </a:blip>
            <a:stretch>
              <a:fillRect b="0" l="0" r="0" t="0"/>
            </a:stretch>
          </a:blipFill>
          <a:ln>
            <a:noFill/>
          </a:ln>
        </p:spPr>
      </p:sp>
      <p:sp>
        <p:nvSpPr>
          <p:cNvPr id="371" name="Google Shape;371;p25"/>
          <p:cNvSpPr/>
          <p:nvPr/>
        </p:nvSpPr>
        <p:spPr>
          <a:xfrm rot="5400000">
            <a:off x="4749013" y="1557167"/>
            <a:ext cx="631944" cy="1135847"/>
          </a:xfrm>
          <a:custGeom>
            <a:rect b="b" l="l" r="r" t="t"/>
            <a:pathLst>
              <a:path extrusionOk="0" h="2271693" w="1263888">
                <a:moveTo>
                  <a:pt x="0" y="0"/>
                </a:moveTo>
                <a:lnTo>
                  <a:pt x="1263888" y="0"/>
                </a:lnTo>
                <a:lnTo>
                  <a:pt x="1263888" y="2271693"/>
                </a:lnTo>
                <a:lnTo>
                  <a:pt x="0" y="2271693"/>
                </a:lnTo>
                <a:lnTo>
                  <a:pt x="0" y="0"/>
                </a:lnTo>
                <a:close/>
              </a:path>
            </a:pathLst>
          </a:custGeom>
          <a:blipFill rotWithShape="1">
            <a:blip r:embed="rId5">
              <a:alphaModFix/>
            </a:blip>
            <a:stretch>
              <a:fillRect b="0" l="0" r="0" t="0"/>
            </a:stretch>
          </a:blipFill>
          <a:ln>
            <a:noFill/>
          </a:ln>
        </p:spPr>
      </p:sp>
      <p:sp>
        <p:nvSpPr>
          <p:cNvPr id="372" name="Google Shape;372;p25"/>
          <p:cNvSpPr/>
          <p:nvPr/>
        </p:nvSpPr>
        <p:spPr>
          <a:xfrm rot="5400000">
            <a:off x="3452592" y="2391501"/>
            <a:ext cx="847035" cy="1312308"/>
          </a:xfrm>
          <a:custGeom>
            <a:rect b="b" l="l" r="r" t="t"/>
            <a:pathLst>
              <a:path extrusionOk="0" h="2624615" w="1694070">
                <a:moveTo>
                  <a:pt x="0" y="0"/>
                </a:moveTo>
                <a:lnTo>
                  <a:pt x="1694070" y="0"/>
                </a:lnTo>
                <a:lnTo>
                  <a:pt x="1694070" y="2624616"/>
                </a:lnTo>
                <a:lnTo>
                  <a:pt x="0" y="2624616"/>
                </a:lnTo>
                <a:lnTo>
                  <a:pt x="0" y="0"/>
                </a:lnTo>
                <a:close/>
              </a:path>
            </a:pathLst>
          </a:custGeom>
          <a:blipFill rotWithShape="1">
            <a:blip r:embed="rId6">
              <a:alphaModFix/>
            </a:blip>
            <a:stretch>
              <a:fillRect b="0" l="0" r="0" t="0"/>
            </a:stretch>
          </a:blipFill>
          <a:ln>
            <a:noFill/>
          </a:ln>
        </p:spPr>
      </p:sp>
      <p:sp>
        <p:nvSpPr>
          <p:cNvPr id="373" name="Google Shape;373;p25"/>
          <p:cNvSpPr/>
          <p:nvPr/>
        </p:nvSpPr>
        <p:spPr>
          <a:xfrm>
            <a:off x="3219956" y="3552882"/>
            <a:ext cx="1106153" cy="1106154"/>
          </a:xfrm>
          <a:custGeom>
            <a:rect b="b" l="l" r="r" t="t"/>
            <a:pathLst>
              <a:path extrusionOk="0" h="2212307" w="2212307">
                <a:moveTo>
                  <a:pt x="0" y="0"/>
                </a:moveTo>
                <a:lnTo>
                  <a:pt x="2212307" y="0"/>
                </a:lnTo>
                <a:lnTo>
                  <a:pt x="2212307" y="2212308"/>
                </a:lnTo>
                <a:lnTo>
                  <a:pt x="0" y="2212308"/>
                </a:lnTo>
                <a:lnTo>
                  <a:pt x="0" y="0"/>
                </a:lnTo>
                <a:close/>
              </a:path>
            </a:pathLst>
          </a:custGeom>
          <a:blipFill rotWithShape="1">
            <a:blip r:embed="rId7">
              <a:alphaModFix/>
            </a:blip>
            <a:stretch>
              <a:fillRect b="0" l="0" r="0" t="0"/>
            </a:stretch>
          </a:blipFill>
          <a:ln>
            <a:noFill/>
          </a:ln>
        </p:spPr>
      </p:sp>
      <p:sp>
        <p:nvSpPr>
          <p:cNvPr id="374" name="Google Shape;374;p25"/>
          <p:cNvSpPr/>
          <p:nvPr/>
        </p:nvSpPr>
        <p:spPr>
          <a:xfrm rot="5400000">
            <a:off x="3885022" y="3648013"/>
            <a:ext cx="502530" cy="791953"/>
          </a:xfrm>
          <a:custGeom>
            <a:rect b="b" l="l" r="r" t="t"/>
            <a:pathLst>
              <a:path extrusionOk="0" h="1583905" w="1005060">
                <a:moveTo>
                  <a:pt x="1005060" y="1583905"/>
                </a:moveTo>
                <a:lnTo>
                  <a:pt x="0" y="1583905"/>
                </a:lnTo>
                <a:lnTo>
                  <a:pt x="0" y="0"/>
                </a:lnTo>
                <a:lnTo>
                  <a:pt x="1005060" y="0"/>
                </a:lnTo>
                <a:lnTo>
                  <a:pt x="1005060" y="1583905"/>
                </a:lnTo>
                <a:close/>
              </a:path>
            </a:pathLst>
          </a:custGeom>
          <a:blipFill rotWithShape="1">
            <a:blip r:embed="rId8">
              <a:alphaModFix/>
            </a:blip>
            <a:stretch>
              <a:fillRect b="0" l="0" r="0" t="0"/>
            </a:stretch>
          </a:blipFill>
          <a:ln>
            <a:noFill/>
          </a:ln>
        </p:spPr>
      </p:sp>
      <p:sp>
        <p:nvSpPr>
          <p:cNvPr id="375" name="Google Shape;375;p25"/>
          <p:cNvSpPr/>
          <p:nvPr/>
        </p:nvSpPr>
        <p:spPr>
          <a:xfrm flipH="1">
            <a:off x="4683302" y="1611688"/>
            <a:ext cx="1249935" cy="1249936"/>
          </a:xfrm>
          <a:custGeom>
            <a:rect b="b" l="l" r="r" t="t"/>
            <a:pathLst>
              <a:path extrusionOk="0" h="2499871" w="2499871">
                <a:moveTo>
                  <a:pt x="2499870" y="0"/>
                </a:moveTo>
                <a:lnTo>
                  <a:pt x="0" y="0"/>
                </a:lnTo>
                <a:lnTo>
                  <a:pt x="0" y="2499871"/>
                </a:lnTo>
                <a:lnTo>
                  <a:pt x="2499870" y="2499871"/>
                </a:lnTo>
                <a:lnTo>
                  <a:pt x="2499870" y="0"/>
                </a:lnTo>
                <a:close/>
              </a:path>
            </a:pathLst>
          </a:custGeom>
          <a:blipFill rotWithShape="1">
            <a:blip r:embed="rId9">
              <a:alphaModFix/>
            </a:blip>
            <a:stretch>
              <a:fillRect b="0" l="0" r="0" t="0"/>
            </a:stretch>
          </a:blipFill>
          <a:ln>
            <a:noFill/>
          </a:ln>
        </p:spPr>
      </p:sp>
      <p:sp>
        <p:nvSpPr>
          <p:cNvPr id="376" name="Google Shape;376;p25"/>
          <p:cNvSpPr/>
          <p:nvPr/>
        </p:nvSpPr>
        <p:spPr>
          <a:xfrm rot="5400000">
            <a:off x="4911699" y="2805713"/>
            <a:ext cx="793141" cy="1249936"/>
          </a:xfrm>
          <a:custGeom>
            <a:rect b="b" l="l" r="r" t="t"/>
            <a:pathLst>
              <a:path extrusionOk="0" h="2499871" w="1586282">
                <a:moveTo>
                  <a:pt x="0" y="0"/>
                </a:moveTo>
                <a:lnTo>
                  <a:pt x="1586282" y="0"/>
                </a:lnTo>
                <a:lnTo>
                  <a:pt x="1586282" y="2499870"/>
                </a:lnTo>
                <a:lnTo>
                  <a:pt x="0" y="2499870"/>
                </a:lnTo>
                <a:lnTo>
                  <a:pt x="0" y="0"/>
                </a:lnTo>
                <a:close/>
              </a:path>
            </a:pathLst>
          </a:custGeom>
          <a:blipFill rotWithShape="1">
            <a:blip r:embed="rId10">
              <a:alphaModFix/>
            </a:blip>
            <a:stretch>
              <a:fillRect b="0" l="0" r="0" t="0"/>
            </a:stretch>
          </a:blipFill>
          <a:ln>
            <a:noFill/>
          </a:ln>
        </p:spPr>
      </p:sp>
      <p:sp>
        <p:nvSpPr>
          <p:cNvPr id="377" name="Google Shape;377;p25"/>
          <p:cNvSpPr/>
          <p:nvPr/>
        </p:nvSpPr>
        <p:spPr>
          <a:xfrm>
            <a:off x="4786997" y="3946314"/>
            <a:ext cx="1042546" cy="712722"/>
          </a:xfrm>
          <a:custGeom>
            <a:rect b="b" l="l" r="r" t="t"/>
            <a:pathLst>
              <a:path extrusionOk="0" h="1425444" w="2085091">
                <a:moveTo>
                  <a:pt x="0" y="0"/>
                </a:moveTo>
                <a:lnTo>
                  <a:pt x="2085090" y="0"/>
                </a:lnTo>
                <a:lnTo>
                  <a:pt x="2085090" y="1425444"/>
                </a:lnTo>
                <a:lnTo>
                  <a:pt x="0" y="1425444"/>
                </a:lnTo>
                <a:lnTo>
                  <a:pt x="0" y="0"/>
                </a:lnTo>
                <a:close/>
              </a:path>
            </a:pathLst>
          </a:custGeom>
          <a:blipFill rotWithShape="1">
            <a:blip r:embed="rId11">
              <a:alphaModFix/>
            </a:blip>
            <a:stretch>
              <a:fillRect b="0" l="0" r="0" t="0"/>
            </a:stretch>
          </a:blipFill>
          <a:ln>
            <a:noFill/>
          </a:ln>
        </p:spPr>
      </p:sp>
      <p:sp>
        <p:nvSpPr>
          <p:cNvPr id="378" name="Google Shape;378;p25"/>
          <p:cNvSpPr/>
          <p:nvPr/>
        </p:nvSpPr>
        <p:spPr>
          <a:xfrm flipH="1" rot="-5400000">
            <a:off x="7434730" y="1374202"/>
            <a:ext cx="1249936" cy="1249935"/>
          </a:xfrm>
          <a:custGeom>
            <a:rect b="b" l="l" r="r" t="t"/>
            <a:pathLst>
              <a:path extrusionOk="0" h="2499871" w="2499871">
                <a:moveTo>
                  <a:pt x="0" y="2499871"/>
                </a:moveTo>
                <a:lnTo>
                  <a:pt x="2499870" y="2499871"/>
                </a:lnTo>
                <a:lnTo>
                  <a:pt x="2499870" y="0"/>
                </a:lnTo>
                <a:lnTo>
                  <a:pt x="0" y="0"/>
                </a:lnTo>
                <a:lnTo>
                  <a:pt x="0" y="2499871"/>
                </a:lnTo>
                <a:close/>
              </a:path>
            </a:pathLst>
          </a:custGeom>
          <a:blipFill rotWithShape="1">
            <a:blip r:embed="rId12">
              <a:alphaModFix/>
            </a:blip>
            <a:stretch>
              <a:fillRect b="0" l="0" r="0" t="0"/>
            </a:stretch>
          </a:blipFill>
          <a:ln>
            <a:noFill/>
          </a:ln>
        </p:spPr>
      </p:sp>
      <p:sp>
        <p:nvSpPr>
          <p:cNvPr id="379" name="Google Shape;379;p25"/>
          <p:cNvSpPr/>
          <p:nvPr/>
        </p:nvSpPr>
        <p:spPr>
          <a:xfrm flipH="1">
            <a:off x="7552789" y="3552882"/>
            <a:ext cx="1131877" cy="1131877"/>
          </a:xfrm>
          <a:custGeom>
            <a:rect b="b" l="l" r="r" t="t"/>
            <a:pathLst>
              <a:path extrusionOk="0" h="2263754" w="2263754">
                <a:moveTo>
                  <a:pt x="2263753" y="0"/>
                </a:moveTo>
                <a:lnTo>
                  <a:pt x="0" y="0"/>
                </a:lnTo>
                <a:lnTo>
                  <a:pt x="0" y="2263754"/>
                </a:lnTo>
                <a:lnTo>
                  <a:pt x="2263753" y="2263754"/>
                </a:lnTo>
                <a:lnTo>
                  <a:pt x="2263753" y="0"/>
                </a:lnTo>
                <a:close/>
              </a:path>
            </a:pathLst>
          </a:custGeom>
          <a:blipFill rotWithShape="1">
            <a:blip r:embed="rId13">
              <a:alphaModFix/>
            </a:blip>
            <a:stretch>
              <a:fillRect b="0" l="0" r="0" t="0"/>
            </a:stretch>
          </a:blipFill>
          <a:ln>
            <a:noFill/>
          </a:ln>
        </p:spPr>
      </p:sp>
      <p:sp>
        <p:nvSpPr>
          <p:cNvPr id="380" name="Google Shape;380;p25"/>
          <p:cNvSpPr/>
          <p:nvPr/>
        </p:nvSpPr>
        <p:spPr>
          <a:xfrm rot="5400000">
            <a:off x="6462700" y="1363781"/>
            <a:ext cx="1125107" cy="1820027"/>
          </a:xfrm>
          <a:custGeom>
            <a:rect b="b" l="l" r="r" t="t"/>
            <a:pathLst>
              <a:path extrusionOk="0" h="3640053" w="2250214">
                <a:moveTo>
                  <a:pt x="0" y="0"/>
                </a:moveTo>
                <a:lnTo>
                  <a:pt x="2250214" y="0"/>
                </a:lnTo>
                <a:lnTo>
                  <a:pt x="2250214" y="3640052"/>
                </a:lnTo>
                <a:lnTo>
                  <a:pt x="0" y="3640052"/>
                </a:lnTo>
                <a:lnTo>
                  <a:pt x="0" y="0"/>
                </a:lnTo>
                <a:close/>
              </a:path>
            </a:pathLst>
          </a:custGeom>
          <a:blipFill rotWithShape="1">
            <a:blip r:embed="rId14">
              <a:alphaModFix/>
            </a:blip>
            <a:stretch>
              <a:fillRect b="0" l="0" r="0" t="0"/>
            </a:stretch>
          </a:blipFill>
          <a:ln>
            <a:noFill/>
          </a:ln>
        </p:spPr>
      </p:sp>
      <p:sp>
        <p:nvSpPr>
          <p:cNvPr id="381" name="Google Shape;381;p25"/>
          <p:cNvSpPr/>
          <p:nvPr/>
        </p:nvSpPr>
        <p:spPr>
          <a:xfrm rot="-2700000">
            <a:off x="8100172" y="2221335"/>
            <a:ext cx="385836" cy="274294"/>
          </a:xfrm>
          <a:custGeom>
            <a:rect b="b" l="l" r="r" t="t"/>
            <a:pathLst>
              <a:path extrusionOk="0" h="548588" w="771672">
                <a:moveTo>
                  <a:pt x="0" y="0"/>
                </a:moveTo>
                <a:lnTo>
                  <a:pt x="771671" y="0"/>
                </a:lnTo>
                <a:lnTo>
                  <a:pt x="771671" y="548588"/>
                </a:lnTo>
                <a:lnTo>
                  <a:pt x="0" y="548588"/>
                </a:lnTo>
                <a:lnTo>
                  <a:pt x="0" y="0"/>
                </a:lnTo>
                <a:close/>
              </a:path>
            </a:pathLst>
          </a:custGeom>
          <a:blipFill rotWithShape="1">
            <a:blip r:embed="rId15">
              <a:alphaModFix/>
            </a:blip>
            <a:stretch>
              <a:fillRect b="0" l="0" r="0" t="0"/>
            </a:stretch>
          </a:blipFill>
          <a:ln>
            <a:noFill/>
          </a:ln>
        </p:spPr>
      </p:sp>
      <p:sp>
        <p:nvSpPr>
          <p:cNvPr id="382" name="Google Shape;382;p25"/>
          <p:cNvSpPr/>
          <p:nvPr/>
        </p:nvSpPr>
        <p:spPr>
          <a:xfrm>
            <a:off x="6085636" y="2988748"/>
            <a:ext cx="1060875" cy="1681504"/>
          </a:xfrm>
          <a:custGeom>
            <a:rect b="b" l="l" r="r" t="t"/>
            <a:pathLst>
              <a:path extrusionOk="0" h="3363007" w="2121751">
                <a:moveTo>
                  <a:pt x="0" y="0"/>
                </a:moveTo>
                <a:lnTo>
                  <a:pt x="2121752" y="0"/>
                </a:lnTo>
                <a:lnTo>
                  <a:pt x="2121752" y="3363007"/>
                </a:lnTo>
                <a:lnTo>
                  <a:pt x="0" y="3363007"/>
                </a:lnTo>
                <a:lnTo>
                  <a:pt x="0" y="0"/>
                </a:lnTo>
                <a:close/>
              </a:path>
            </a:pathLst>
          </a:custGeom>
          <a:blipFill rotWithShape="1">
            <a:blip r:embed="rId16">
              <a:alphaModFix/>
            </a:blip>
            <a:stretch>
              <a:fillRect b="0" l="0" r="0" t="0"/>
            </a:stretch>
          </a:blipFill>
          <a:ln>
            <a:noFill/>
          </a:ln>
        </p:spPr>
      </p:sp>
      <p:sp>
        <p:nvSpPr>
          <p:cNvPr id="383" name="Google Shape;383;p25"/>
          <p:cNvSpPr/>
          <p:nvPr/>
        </p:nvSpPr>
        <p:spPr>
          <a:xfrm rot="5400000">
            <a:off x="8249307" y="2845621"/>
            <a:ext cx="573344" cy="485779"/>
          </a:xfrm>
          <a:custGeom>
            <a:rect b="b" l="l" r="r" t="t"/>
            <a:pathLst>
              <a:path extrusionOk="0" h="971557" w="1146687">
                <a:moveTo>
                  <a:pt x="0" y="0"/>
                </a:moveTo>
                <a:lnTo>
                  <a:pt x="1146688" y="0"/>
                </a:lnTo>
                <a:lnTo>
                  <a:pt x="1146688" y="971557"/>
                </a:lnTo>
                <a:lnTo>
                  <a:pt x="0" y="971557"/>
                </a:lnTo>
                <a:lnTo>
                  <a:pt x="0" y="0"/>
                </a:lnTo>
                <a:close/>
              </a:path>
            </a:pathLst>
          </a:custGeom>
          <a:blipFill rotWithShape="1">
            <a:blip r:embed="rId17">
              <a:alphaModFix/>
            </a:blip>
            <a:stretch>
              <a:fillRect b="0" l="0" r="0" t="0"/>
            </a:stretch>
          </a:blipFill>
          <a:ln>
            <a:noFill/>
          </a:ln>
        </p:spPr>
      </p:sp>
      <p:sp>
        <p:nvSpPr>
          <p:cNvPr id="384" name="Google Shape;384;p25"/>
          <p:cNvSpPr/>
          <p:nvPr/>
        </p:nvSpPr>
        <p:spPr>
          <a:xfrm>
            <a:off x="7298913" y="3034110"/>
            <a:ext cx="922265" cy="912203"/>
          </a:xfrm>
          <a:custGeom>
            <a:rect b="b" l="l" r="r" t="t"/>
            <a:pathLst>
              <a:path extrusionOk="0" h="1824407" w="1844529">
                <a:moveTo>
                  <a:pt x="0" y="0"/>
                </a:moveTo>
                <a:lnTo>
                  <a:pt x="1844529" y="0"/>
                </a:lnTo>
                <a:lnTo>
                  <a:pt x="1844529" y="1824407"/>
                </a:lnTo>
                <a:lnTo>
                  <a:pt x="0" y="1824407"/>
                </a:lnTo>
                <a:lnTo>
                  <a:pt x="0" y="0"/>
                </a:lnTo>
                <a:close/>
              </a:path>
            </a:pathLst>
          </a:custGeom>
          <a:blipFill rotWithShape="1">
            <a:blip r:embed="rId18">
              <a:alphaModFix/>
            </a:blip>
            <a:stretch>
              <a:fillRect b="0" l="0" r="0" t="0"/>
            </a:stretch>
          </a:blipFill>
          <a:ln>
            <a:noFill/>
          </a:ln>
        </p:spPr>
      </p:sp>
      <p:sp>
        <p:nvSpPr>
          <p:cNvPr id="385" name="Google Shape;385;p25"/>
          <p:cNvSpPr/>
          <p:nvPr/>
        </p:nvSpPr>
        <p:spPr>
          <a:xfrm>
            <a:off x="7352535" y="4077759"/>
            <a:ext cx="400509" cy="393226"/>
          </a:xfrm>
          <a:custGeom>
            <a:rect b="b" l="l" r="r" t="t"/>
            <a:pathLst>
              <a:path extrusionOk="0" h="786453" w="801017">
                <a:moveTo>
                  <a:pt x="0" y="0"/>
                </a:moveTo>
                <a:lnTo>
                  <a:pt x="801017" y="0"/>
                </a:lnTo>
                <a:lnTo>
                  <a:pt x="801017" y="786453"/>
                </a:lnTo>
                <a:lnTo>
                  <a:pt x="0" y="786453"/>
                </a:lnTo>
                <a:lnTo>
                  <a:pt x="0" y="0"/>
                </a:lnTo>
                <a:close/>
              </a:path>
            </a:pathLst>
          </a:custGeom>
          <a:blipFill rotWithShape="1">
            <a:blip r:embed="rId19">
              <a:alphaModFix/>
            </a:blip>
            <a:stretch>
              <a:fillRect b="0" l="0" r="0" t="0"/>
            </a:stretch>
          </a:blipFill>
          <a:ln>
            <a:noFill/>
          </a:ln>
        </p:spPr>
      </p:sp>
      <p:sp>
        <p:nvSpPr>
          <p:cNvPr id="386" name="Google Shape;386;p25"/>
          <p:cNvSpPr txBox="1"/>
          <p:nvPr/>
        </p:nvSpPr>
        <p:spPr>
          <a:xfrm>
            <a:off x="616198" y="1683198"/>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387" name="Google Shape;387;p25"/>
          <p:cNvSpPr txBox="1"/>
          <p:nvPr/>
        </p:nvSpPr>
        <p:spPr>
          <a:xfrm>
            <a:off x="587727" y="3228016"/>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388" name="Google Shape;388;p25"/>
          <p:cNvSpPr txBox="1"/>
          <p:nvPr/>
        </p:nvSpPr>
        <p:spPr>
          <a:xfrm>
            <a:off x="873885" y="2133592"/>
            <a:ext cx="1575300" cy="10713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TITLES:</a:t>
            </a:r>
            <a:endParaRPr sz="700"/>
          </a:p>
          <a:p>
            <a:pPr indent="0" lvl="0" marL="0" marR="0" rtl="0" algn="ctr">
              <a:lnSpc>
                <a:spcPct val="80000"/>
              </a:lnSpc>
              <a:spcBef>
                <a:spcPts val="0"/>
              </a:spcBef>
              <a:spcAft>
                <a:spcPts val="0"/>
              </a:spcAft>
              <a:buNone/>
            </a:pPr>
            <a:r>
              <a:rPr lang="en" sz="1100"/>
              <a:t>CORMORANT GARAMOND</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HEADERS: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VOLLKORN</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BODY COPY:</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 VOLLKORN</a:t>
            </a:r>
            <a:endParaRPr sz="700"/>
          </a:p>
        </p:txBody>
      </p:sp>
      <p:sp>
        <p:nvSpPr>
          <p:cNvPr id="389" name="Google Shape;389;p25"/>
          <p:cNvSpPr txBox="1"/>
          <p:nvPr/>
        </p:nvSpPr>
        <p:spPr>
          <a:xfrm>
            <a:off x="2105002" y="824845"/>
            <a:ext cx="4933995"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Use these design resources in your Canva Presentation.</a:t>
            </a:r>
            <a:endParaRPr sz="700"/>
          </a:p>
        </p:txBody>
      </p:sp>
      <p:sp>
        <p:nvSpPr>
          <p:cNvPr id="390" name="Google Shape;390;p25"/>
          <p:cNvSpPr txBox="1"/>
          <p:nvPr/>
        </p:nvSpPr>
        <p:spPr>
          <a:xfrm>
            <a:off x="3076642" y="195334"/>
            <a:ext cx="2990700" cy="6618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4300" u="none" cap="none" strike="noStrike">
                <a:solidFill>
                  <a:srgbClr val="EAEAE5"/>
                </a:solidFill>
                <a:latin typeface="Cormorant Garamond Light"/>
                <a:ea typeface="Cormorant Garamond Light"/>
                <a:cs typeface="Cormorant Garamond Light"/>
                <a:sym typeface="Cormorant Garamond Light"/>
              </a:rPr>
              <a:t>Resource Page</a:t>
            </a:r>
            <a:endParaRPr sz="700">
              <a:latin typeface="Cormorant Garamond Light"/>
              <a:ea typeface="Cormorant Garamond Light"/>
              <a:cs typeface="Cormorant Garamond Light"/>
              <a:sym typeface="Cormorant Garamond Light"/>
            </a:endParaRPr>
          </a:p>
        </p:txBody>
      </p:sp>
      <p:sp>
        <p:nvSpPr>
          <p:cNvPr id="391" name="Google Shape;391;p25"/>
          <p:cNvSpPr txBox="1"/>
          <p:nvPr/>
        </p:nvSpPr>
        <p:spPr>
          <a:xfrm>
            <a:off x="873885" y="1299067"/>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Fonts</a:t>
            </a:r>
            <a:endParaRPr sz="700"/>
          </a:p>
        </p:txBody>
      </p:sp>
      <p:sp>
        <p:nvSpPr>
          <p:cNvPr id="392" name="Google Shape;392;p25"/>
          <p:cNvSpPr txBox="1"/>
          <p:nvPr/>
        </p:nvSpPr>
        <p:spPr>
          <a:xfrm>
            <a:off x="5145603" y="1299067"/>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Design Elements</a:t>
            </a:r>
            <a:endParaRPr sz="700"/>
          </a:p>
        </p:txBody>
      </p:sp>
      <p:sp>
        <p:nvSpPr>
          <p:cNvPr id="393" name="Google Shape;393;p25"/>
          <p:cNvSpPr txBox="1"/>
          <p:nvPr/>
        </p:nvSpPr>
        <p:spPr>
          <a:xfrm>
            <a:off x="873885" y="3600636"/>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Colors</a:t>
            </a:r>
            <a:endParaRPr sz="700"/>
          </a:p>
        </p:txBody>
      </p:sp>
      <p:sp>
        <p:nvSpPr>
          <p:cNvPr id="394" name="Google Shape;394;p25"/>
          <p:cNvSpPr txBox="1"/>
          <p:nvPr/>
        </p:nvSpPr>
        <p:spPr>
          <a:xfrm>
            <a:off x="5145603" y="4871684"/>
            <a:ext cx="3665879" cy="130753"/>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 sz="800" u="none" cap="none" strike="noStrike">
                <a:solidFill>
                  <a:srgbClr val="37281B"/>
                </a:solidFill>
                <a:latin typeface="Vollkorn"/>
                <a:ea typeface="Vollkorn"/>
                <a:cs typeface="Vollkorn"/>
                <a:sym typeface="Vollkorn"/>
              </a:rPr>
              <a:t>DON'T FORGET TO DELETE THIS PAGE BEFORE PRESENTING. </a:t>
            </a:r>
            <a:endParaRPr sz="700"/>
          </a:p>
        </p:txBody>
      </p:sp>
      <p:sp>
        <p:nvSpPr>
          <p:cNvPr id="395" name="Google Shape;395;p25"/>
          <p:cNvSpPr txBox="1"/>
          <p:nvPr/>
        </p:nvSpPr>
        <p:spPr>
          <a:xfrm>
            <a:off x="1150325" y="2320325"/>
            <a:ext cx="6415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399" name="Shape 399"/>
        <p:cNvGrpSpPr/>
        <p:nvPr/>
      </p:nvGrpSpPr>
      <p:grpSpPr>
        <a:xfrm>
          <a:off x="0" y="0"/>
          <a:ext cx="0" cy="0"/>
          <a:chOff x="0" y="0"/>
          <a:chExt cx="0" cy="0"/>
        </a:xfrm>
      </p:grpSpPr>
      <p:grpSp>
        <p:nvGrpSpPr>
          <p:cNvPr id="400" name="Google Shape;400;p26"/>
          <p:cNvGrpSpPr/>
          <p:nvPr/>
        </p:nvGrpSpPr>
        <p:grpSpPr>
          <a:xfrm>
            <a:off x="2997636" y="1393624"/>
            <a:ext cx="3148728" cy="1287724"/>
            <a:chOff x="0" y="-19050"/>
            <a:chExt cx="1658589" cy="678307"/>
          </a:xfrm>
        </p:grpSpPr>
        <p:sp>
          <p:nvSpPr>
            <p:cNvPr id="401" name="Google Shape;401;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3" name="Google Shape;403;p26"/>
          <p:cNvSpPr/>
          <p:nvPr/>
        </p:nvSpPr>
        <p:spPr>
          <a:xfrm>
            <a:off x="3389498" y="1637632"/>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404" name="Google Shape;404;p26"/>
          <p:cNvGrpSpPr/>
          <p:nvPr/>
        </p:nvGrpSpPr>
        <p:grpSpPr>
          <a:xfrm>
            <a:off x="2997636" y="2930933"/>
            <a:ext cx="3148728" cy="1287724"/>
            <a:chOff x="0" y="-19050"/>
            <a:chExt cx="1658589" cy="678307"/>
          </a:xfrm>
        </p:grpSpPr>
        <p:sp>
          <p:nvSpPr>
            <p:cNvPr id="405" name="Google Shape;405;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7" name="Google Shape;407;p26"/>
          <p:cNvSpPr txBox="1"/>
          <p:nvPr/>
        </p:nvSpPr>
        <p:spPr>
          <a:xfrm>
            <a:off x="1688740" y="944399"/>
            <a:ext cx="5766520"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This presentation template is free for everyone to use thanks to the following:</a:t>
            </a:r>
            <a:endParaRPr sz="700"/>
          </a:p>
        </p:txBody>
      </p:sp>
      <p:sp>
        <p:nvSpPr>
          <p:cNvPr id="408" name="Google Shape;408;p26"/>
          <p:cNvSpPr txBox="1"/>
          <p:nvPr/>
        </p:nvSpPr>
        <p:spPr>
          <a:xfrm>
            <a:off x="2641555" y="4581525"/>
            <a:ext cx="3860891" cy="213743"/>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HAPPY DESIGNING!</a:t>
            </a:r>
            <a:endParaRPr sz="700"/>
          </a:p>
        </p:txBody>
      </p:sp>
      <p:sp>
        <p:nvSpPr>
          <p:cNvPr id="409" name="Google Shape;409;p26"/>
          <p:cNvSpPr txBox="1"/>
          <p:nvPr/>
        </p:nvSpPr>
        <p:spPr>
          <a:xfrm>
            <a:off x="2105002" y="2348970"/>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410" name="Google Shape;410;p26"/>
          <p:cNvSpPr txBox="1"/>
          <p:nvPr/>
        </p:nvSpPr>
        <p:spPr>
          <a:xfrm>
            <a:off x="2105002" y="3701224"/>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411" name="Google Shape;411;p26"/>
          <p:cNvSpPr txBox="1"/>
          <p:nvPr/>
        </p:nvSpPr>
        <p:spPr>
          <a:xfrm>
            <a:off x="2734987" y="266366"/>
            <a:ext cx="3674100" cy="661800"/>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i="1" lang="en" sz="4300" u="none" cap="none" strike="noStrike">
                <a:solidFill>
                  <a:srgbClr val="EAEAE5"/>
                </a:solidFill>
                <a:latin typeface="Cormorant Garamond Light"/>
                <a:ea typeface="Cormorant Garamond Light"/>
                <a:cs typeface="Cormorant Garamond Light"/>
                <a:sym typeface="Cormorant Garamond Light"/>
              </a:rPr>
              <a:t>Credits</a:t>
            </a:r>
            <a:endParaRPr sz="700">
              <a:latin typeface="Cormorant Garamond Light"/>
              <a:ea typeface="Cormorant Garamond Light"/>
              <a:cs typeface="Cormorant Garamond Light"/>
              <a:sym typeface="Cormorant Garamond Light"/>
            </a:endParaRPr>
          </a:p>
        </p:txBody>
      </p:sp>
      <p:sp>
        <p:nvSpPr>
          <p:cNvPr id="412" name="Google Shape;412;p26"/>
          <p:cNvSpPr txBox="1"/>
          <p:nvPr/>
        </p:nvSpPr>
        <p:spPr>
          <a:xfrm>
            <a:off x="3055013" y="3334990"/>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116" name="Shape 116"/>
        <p:cNvGrpSpPr/>
        <p:nvPr/>
      </p:nvGrpSpPr>
      <p:grpSpPr>
        <a:xfrm>
          <a:off x="0" y="0"/>
          <a:ext cx="0" cy="0"/>
          <a:chOff x="0" y="0"/>
          <a:chExt cx="0" cy="0"/>
        </a:xfrm>
      </p:grpSpPr>
      <p:pic>
        <p:nvPicPr>
          <p:cNvPr id="117" name="Google Shape;117;p12"/>
          <p:cNvPicPr preferRelativeResize="0"/>
          <p:nvPr/>
        </p:nvPicPr>
        <p:blipFill>
          <a:blip r:embed="rId3">
            <a:alphaModFix/>
          </a:blip>
          <a:stretch>
            <a:fillRect/>
          </a:stretch>
        </p:blipFill>
        <p:spPr>
          <a:xfrm>
            <a:off x="-265724" y="-551050"/>
            <a:ext cx="9675448" cy="6245601"/>
          </a:xfrm>
          <a:prstGeom prst="rect">
            <a:avLst/>
          </a:prstGeom>
          <a:noFill/>
          <a:ln>
            <a:noFill/>
          </a:ln>
        </p:spPr>
      </p:pic>
      <p:sp>
        <p:nvSpPr>
          <p:cNvPr id="118" name="Google Shape;118;p12"/>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INTRODUCTION</a:t>
            </a:r>
            <a:endParaRPr sz="700"/>
          </a:p>
        </p:txBody>
      </p:sp>
      <p:sp>
        <p:nvSpPr>
          <p:cNvPr id="119" name="Google Shape;119;p12"/>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PURPOSE</a:t>
            </a:r>
            <a:endParaRPr sz="700"/>
          </a:p>
        </p:txBody>
      </p:sp>
      <p:sp>
        <p:nvSpPr>
          <p:cNvPr id="120" name="Google Shape;120;p12"/>
          <p:cNvSpPr txBox="1"/>
          <p:nvPr/>
        </p:nvSpPr>
        <p:spPr>
          <a:xfrm>
            <a:off x="3579750" y="-369775"/>
            <a:ext cx="1984500" cy="424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1" lang="en" sz="27600" u="none" cap="none" strike="noStrike">
                <a:solidFill>
                  <a:srgbClr val="665747"/>
                </a:solidFill>
                <a:latin typeface="Cormorant Garamond Light"/>
                <a:ea typeface="Cormorant Garamond Light"/>
                <a:cs typeface="Cormorant Garamond Light"/>
                <a:sym typeface="Cormorant Garamond Light"/>
              </a:rPr>
              <a:t>1.</a:t>
            </a:r>
            <a:endParaRPr i="1" sz="800">
              <a:solidFill>
                <a:srgbClr val="665747"/>
              </a:solidFill>
              <a:latin typeface="Cormorant Garamond Light"/>
              <a:ea typeface="Cormorant Garamond Light"/>
              <a:cs typeface="Cormorant Garamond Light"/>
              <a:sym typeface="Cormorant Garamo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124" name="Shape 124"/>
        <p:cNvGrpSpPr/>
        <p:nvPr/>
      </p:nvGrpSpPr>
      <p:grpSpPr>
        <a:xfrm>
          <a:off x="0" y="0"/>
          <a:ext cx="0" cy="0"/>
          <a:chOff x="0" y="0"/>
          <a:chExt cx="0" cy="0"/>
        </a:xfrm>
      </p:grpSpPr>
      <p:grpSp>
        <p:nvGrpSpPr>
          <p:cNvPr id="125" name="Google Shape;125;p13"/>
          <p:cNvGrpSpPr/>
          <p:nvPr/>
        </p:nvGrpSpPr>
        <p:grpSpPr>
          <a:xfrm>
            <a:off x="333433" y="283208"/>
            <a:ext cx="8474577" cy="4511968"/>
            <a:chOff x="0" y="-28575"/>
            <a:chExt cx="4463975" cy="2376675"/>
          </a:xfrm>
        </p:grpSpPr>
        <p:sp>
          <p:nvSpPr>
            <p:cNvPr id="126" name="Google Shape;126;p13"/>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7" name="Google Shape;127;p13"/>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28" name="Google Shape;128;p13"/>
          <p:cNvCxnSpPr/>
          <p:nvPr/>
        </p:nvCxnSpPr>
        <p:spPr>
          <a:xfrm>
            <a:off x="2219115" y="4795177"/>
            <a:ext cx="4693707" cy="0"/>
          </a:xfrm>
          <a:prstGeom prst="straightConnector1">
            <a:avLst/>
          </a:prstGeom>
          <a:noFill/>
          <a:ln cap="flat" cmpd="sng" w="28575">
            <a:solidFill>
              <a:srgbClr val="E8BE95"/>
            </a:solidFill>
            <a:prstDash val="solid"/>
            <a:round/>
            <a:headEnd len="sm" w="sm" type="none"/>
            <a:tailEnd len="sm" w="sm" type="none"/>
          </a:ln>
        </p:spPr>
      </p:cxnSp>
      <p:cxnSp>
        <p:nvCxnSpPr>
          <p:cNvPr id="129" name="Google Shape;129;p13"/>
          <p:cNvCxnSpPr/>
          <p:nvPr/>
        </p:nvCxnSpPr>
        <p:spPr>
          <a:xfrm>
            <a:off x="2085907" y="342219"/>
            <a:ext cx="4960123" cy="0"/>
          </a:xfrm>
          <a:prstGeom prst="straightConnector1">
            <a:avLst/>
          </a:prstGeom>
          <a:noFill/>
          <a:ln cap="flat" cmpd="sng" w="28575">
            <a:solidFill>
              <a:srgbClr val="E8BE95"/>
            </a:solidFill>
            <a:prstDash val="solid"/>
            <a:round/>
            <a:headEnd len="sm" w="sm" type="none"/>
            <a:tailEnd len="sm" w="sm" type="none"/>
          </a:ln>
        </p:spPr>
      </p:cxnSp>
      <p:sp>
        <p:nvSpPr>
          <p:cNvPr id="130" name="Google Shape;130;p13"/>
          <p:cNvSpPr/>
          <p:nvPr/>
        </p:nvSpPr>
        <p:spPr>
          <a:xfrm>
            <a:off x="161715" y="28991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31" name="Google Shape;131;p13"/>
          <p:cNvSpPr/>
          <p:nvPr/>
        </p:nvSpPr>
        <p:spPr>
          <a:xfrm flipH="1" rot="10800000">
            <a:off x="161715" y="180547"/>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32" name="Google Shape;132;p13"/>
          <p:cNvSpPr/>
          <p:nvPr/>
        </p:nvSpPr>
        <p:spPr>
          <a:xfrm flipH="1">
            <a:off x="6912822" y="2899199"/>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33" name="Google Shape;133;p13"/>
          <p:cNvSpPr/>
          <p:nvPr/>
        </p:nvSpPr>
        <p:spPr>
          <a:xfrm rot="10800000">
            <a:off x="6912822" y="180547"/>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sp>
        <p:nvSpPr>
          <p:cNvPr id="134" name="Google Shape;134;p13"/>
          <p:cNvSpPr txBox="1"/>
          <p:nvPr/>
        </p:nvSpPr>
        <p:spPr>
          <a:xfrm>
            <a:off x="1217850" y="607475"/>
            <a:ext cx="6708300" cy="16008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i="1" lang="en" sz="10400" u="none" cap="none" strike="noStrike">
                <a:solidFill>
                  <a:srgbClr val="EAEAE5"/>
                </a:solidFill>
                <a:latin typeface="Cormorant Garamond Light"/>
                <a:ea typeface="Cormorant Garamond Light"/>
                <a:cs typeface="Cormorant Garamond Light"/>
                <a:sym typeface="Cormorant Garamond Light"/>
              </a:rPr>
              <a:t>Introduction</a:t>
            </a:r>
            <a:endParaRPr sz="700">
              <a:latin typeface="Cormorant Garamond Light"/>
              <a:ea typeface="Cormorant Garamond Light"/>
              <a:cs typeface="Cormorant Garamond Light"/>
              <a:sym typeface="Cormorant Garamond Light"/>
            </a:endParaRPr>
          </a:p>
        </p:txBody>
      </p:sp>
      <p:sp>
        <p:nvSpPr>
          <p:cNvPr id="135" name="Google Shape;135;p13"/>
          <p:cNvSpPr/>
          <p:nvPr/>
        </p:nvSpPr>
        <p:spPr>
          <a:xfrm rot="-5400000">
            <a:off x="3016129" y="2364398"/>
            <a:ext cx="502530" cy="791953"/>
          </a:xfrm>
          <a:custGeom>
            <a:rect b="b" l="l" r="r" t="t"/>
            <a:pathLst>
              <a:path extrusionOk="0" h="1583905" w="1005060">
                <a:moveTo>
                  <a:pt x="0" y="0"/>
                </a:moveTo>
                <a:lnTo>
                  <a:pt x="1005059" y="0"/>
                </a:lnTo>
                <a:lnTo>
                  <a:pt x="1005059" y="1583905"/>
                </a:lnTo>
                <a:lnTo>
                  <a:pt x="0" y="1583905"/>
                </a:lnTo>
                <a:lnTo>
                  <a:pt x="0" y="0"/>
                </a:lnTo>
                <a:close/>
              </a:path>
            </a:pathLst>
          </a:custGeom>
          <a:blipFill rotWithShape="1">
            <a:blip r:embed="rId4">
              <a:alphaModFix/>
            </a:blip>
            <a:stretch>
              <a:fillRect b="0" l="0" r="0" t="0"/>
            </a:stretch>
          </a:blipFill>
          <a:ln>
            <a:noFill/>
          </a:ln>
        </p:spPr>
      </p:sp>
      <p:sp>
        <p:nvSpPr>
          <p:cNvPr id="136" name="Google Shape;136;p13"/>
          <p:cNvSpPr/>
          <p:nvPr/>
        </p:nvSpPr>
        <p:spPr>
          <a:xfrm rot="5400000">
            <a:off x="5625342" y="2364398"/>
            <a:ext cx="502530" cy="791953"/>
          </a:xfrm>
          <a:custGeom>
            <a:rect b="b" l="l" r="r" t="t"/>
            <a:pathLst>
              <a:path extrusionOk="0" h="1583905" w="1005060">
                <a:moveTo>
                  <a:pt x="1005059" y="1583905"/>
                </a:moveTo>
                <a:lnTo>
                  <a:pt x="0" y="1583905"/>
                </a:lnTo>
                <a:lnTo>
                  <a:pt x="0" y="0"/>
                </a:lnTo>
                <a:lnTo>
                  <a:pt x="1005059" y="0"/>
                </a:lnTo>
                <a:lnTo>
                  <a:pt x="1005059" y="1583905"/>
                </a:lnTo>
                <a:close/>
              </a:path>
            </a:pathLst>
          </a:custGeom>
          <a:blipFill rotWithShape="1">
            <a:blip r:embed="rId4">
              <a:alphaModFix/>
            </a:blip>
            <a:stretch>
              <a:fillRect b="0" l="0" r="0" t="0"/>
            </a:stretch>
          </a:blipFill>
          <a:ln>
            <a:noFill/>
          </a:ln>
        </p:spPr>
      </p:sp>
      <p:sp>
        <p:nvSpPr>
          <p:cNvPr id="137" name="Google Shape;137;p13"/>
          <p:cNvSpPr txBox="1"/>
          <p:nvPr/>
        </p:nvSpPr>
        <p:spPr>
          <a:xfrm>
            <a:off x="3733750" y="2533375"/>
            <a:ext cx="1684800" cy="4803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WHY ELEGANT BORDERS?</a:t>
            </a:r>
            <a:endParaRPr sz="700"/>
          </a:p>
        </p:txBody>
      </p:sp>
      <p:sp>
        <p:nvSpPr>
          <p:cNvPr id="138" name="Google Shape;138;p13"/>
          <p:cNvSpPr txBox="1"/>
          <p:nvPr/>
        </p:nvSpPr>
        <p:spPr>
          <a:xfrm>
            <a:off x="2637481" y="3431377"/>
            <a:ext cx="3869039" cy="8747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In the world of design, borders are more than just a finishing touch. They frame your content, guiding the viewer's eye while adding a refined aesthetic. This template offers a variety of border styles that elevate any presentation to a new level of sophistication.</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142" name="Shape 142"/>
        <p:cNvGrpSpPr/>
        <p:nvPr/>
      </p:nvGrpSpPr>
      <p:grpSpPr>
        <a:xfrm>
          <a:off x="0" y="0"/>
          <a:ext cx="0" cy="0"/>
          <a:chOff x="0" y="0"/>
          <a:chExt cx="0" cy="0"/>
        </a:xfrm>
      </p:grpSpPr>
      <p:grpSp>
        <p:nvGrpSpPr>
          <p:cNvPr id="143" name="Google Shape;143;p14"/>
          <p:cNvGrpSpPr/>
          <p:nvPr/>
        </p:nvGrpSpPr>
        <p:grpSpPr>
          <a:xfrm>
            <a:off x="333433" y="283208"/>
            <a:ext cx="8474577" cy="4511968"/>
            <a:chOff x="0" y="-28575"/>
            <a:chExt cx="4463975" cy="2376675"/>
          </a:xfrm>
        </p:grpSpPr>
        <p:sp>
          <p:nvSpPr>
            <p:cNvPr id="144" name="Google Shape;144;p14"/>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5" name="Google Shape;145;p14"/>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6" name="Google Shape;146;p14"/>
          <p:cNvGrpSpPr/>
          <p:nvPr/>
        </p:nvGrpSpPr>
        <p:grpSpPr>
          <a:xfrm>
            <a:off x="333425" y="1361050"/>
            <a:ext cx="8474400" cy="2332104"/>
            <a:chOff x="-2473383" y="-238155"/>
            <a:chExt cx="22598400" cy="6218945"/>
          </a:xfrm>
        </p:grpSpPr>
        <p:sp>
          <p:nvSpPr>
            <p:cNvPr id="147" name="Google Shape;147;p14"/>
            <p:cNvSpPr txBox="1"/>
            <p:nvPr/>
          </p:nvSpPr>
          <p:spPr>
            <a:xfrm>
              <a:off x="-2473383" y="-238155"/>
              <a:ext cx="22598400" cy="2586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Purpose of This Template</a:t>
              </a:r>
              <a:endParaRPr sz="700">
                <a:latin typeface="Cormorant Garamond Light"/>
                <a:ea typeface="Cormorant Garamond Light"/>
                <a:cs typeface="Cormorant Garamond Light"/>
                <a:sym typeface="Cormorant Garamond Light"/>
              </a:endParaRPr>
            </a:p>
          </p:txBody>
        </p:sp>
        <p:sp>
          <p:nvSpPr>
            <p:cNvPr id="148" name="Google Shape;148;p14"/>
            <p:cNvSpPr txBox="1"/>
            <p:nvPr/>
          </p:nvSpPr>
          <p:spPr>
            <a:xfrm>
              <a:off x="3670765" y="3660890"/>
              <a:ext cx="10317300" cy="2319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The Elegant Border Slides template is designed to help you create visually stunning presentations that leave a lasting impression. Whether for corporate meetings, academic presentations, or creative pitches, these slides blend functionality with a timeless design.</a:t>
              </a:r>
              <a:endParaRPr sz="700"/>
            </a:p>
          </p:txBody>
        </p:sp>
      </p:grpSp>
      <p:sp>
        <p:nvSpPr>
          <p:cNvPr id="149" name="Google Shape;149;p14"/>
          <p:cNvSpPr/>
          <p:nvPr/>
        </p:nvSpPr>
        <p:spPr>
          <a:xfrm>
            <a:off x="179856" y="1780012"/>
            <a:ext cx="3171825" cy="3171825"/>
          </a:xfrm>
          <a:custGeom>
            <a:rect b="b" l="l" r="r" t="t"/>
            <a:pathLst>
              <a:path extrusionOk="0" h="6343650" w="6343650">
                <a:moveTo>
                  <a:pt x="0" y="0"/>
                </a:moveTo>
                <a:lnTo>
                  <a:pt x="6343650" y="0"/>
                </a:lnTo>
                <a:lnTo>
                  <a:pt x="6343650" y="6343650"/>
                </a:lnTo>
                <a:lnTo>
                  <a:pt x="0" y="6343650"/>
                </a:lnTo>
                <a:lnTo>
                  <a:pt x="0" y="0"/>
                </a:lnTo>
                <a:close/>
              </a:path>
            </a:pathLst>
          </a:custGeom>
          <a:blipFill rotWithShape="1">
            <a:blip r:embed="rId3">
              <a:alphaModFix/>
            </a:blip>
            <a:stretch>
              <a:fillRect b="0" l="0" r="0" t="0"/>
            </a:stretch>
          </a:blipFill>
          <a:ln>
            <a:noFill/>
          </a:ln>
        </p:spPr>
      </p:sp>
      <p:sp>
        <p:nvSpPr>
          <p:cNvPr id="150" name="Google Shape;150;p14"/>
          <p:cNvSpPr/>
          <p:nvPr/>
        </p:nvSpPr>
        <p:spPr>
          <a:xfrm flipH="1">
            <a:off x="5798110" y="1780012"/>
            <a:ext cx="3171825" cy="3171825"/>
          </a:xfrm>
          <a:custGeom>
            <a:rect b="b" l="l" r="r" t="t"/>
            <a:pathLst>
              <a:path extrusionOk="0" h="6343650" w="6343650">
                <a:moveTo>
                  <a:pt x="6343650" y="0"/>
                </a:moveTo>
                <a:lnTo>
                  <a:pt x="0" y="0"/>
                </a:lnTo>
                <a:lnTo>
                  <a:pt x="0" y="6343650"/>
                </a:lnTo>
                <a:lnTo>
                  <a:pt x="6343650" y="6343650"/>
                </a:lnTo>
                <a:lnTo>
                  <a:pt x="6343650" y="0"/>
                </a:lnTo>
                <a:close/>
              </a:path>
            </a:pathLst>
          </a:custGeom>
          <a:blipFill rotWithShape="1">
            <a:blip r:embed="rId3">
              <a:alphaModFix/>
            </a:blip>
            <a:stretch>
              <a:fillRect b="0" l="0" r="0" t="0"/>
            </a:stretch>
          </a:blipFill>
          <a:ln>
            <a:noFill/>
          </a:ln>
        </p:spPr>
      </p:sp>
      <p:sp>
        <p:nvSpPr>
          <p:cNvPr id="151" name="Google Shape;151;p14"/>
          <p:cNvSpPr/>
          <p:nvPr/>
        </p:nvSpPr>
        <p:spPr>
          <a:xfrm flipH="1" rot="10800000">
            <a:off x="179856" y="194100"/>
            <a:ext cx="3171825" cy="3171825"/>
          </a:xfrm>
          <a:custGeom>
            <a:rect b="b" l="l" r="r" t="t"/>
            <a:pathLst>
              <a:path extrusionOk="0" h="6343650" w="6343650">
                <a:moveTo>
                  <a:pt x="0" y="6343650"/>
                </a:moveTo>
                <a:lnTo>
                  <a:pt x="6343650" y="6343650"/>
                </a:lnTo>
                <a:lnTo>
                  <a:pt x="6343650" y="0"/>
                </a:lnTo>
                <a:lnTo>
                  <a:pt x="0" y="0"/>
                </a:lnTo>
                <a:lnTo>
                  <a:pt x="0" y="6343650"/>
                </a:lnTo>
                <a:close/>
              </a:path>
            </a:pathLst>
          </a:custGeom>
          <a:blipFill rotWithShape="1">
            <a:blip r:embed="rId3">
              <a:alphaModFix/>
            </a:blip>
            <a:stretch>
              <a:fillRect b="0" l="0" r="0" t="0"/>
            </a:stretch>
          </a:blipFill>
          <a:ln>
            <a:noFill/>
          </a:ln>
        </p:spPr>
      </p:sp>
      <p:sp>
        <p:nvSpPr>
          <p:cNvPr id="152" name="Google Shape;152;p14"/>
          <p:cNvSpPr/>
          <p:nvPr/>
        </p:nvSpPr>
        <p:spPr>
          <a:xfrm rot="10800000">
            <a:off x="5798110" y="194100"/>
            <a:ext cx="3171825" cy="3171825"/>
          </a:xfrm>
          <a:custGeom>
            <a:rect b="b" l="l" r="r" t="t"/>
            <a:pathLst>
              <a:path extrusionOk="0" h="6343650" w="6343650">
                <a:moveTo>
                  <a:pt x="6343650" y="6343650"/>
                </a:moveTo>
                <a:lnTo>
                  <a:pt x="0" y="6343650"/>
                </a:lnTo>
                <a:lnTo>
                  <a:pt x="0" y="0"/>
                </a:lnTo>
                <a:lnTo>
                  <a:pt x="6343650" y="0"/>
                </a:lnTo>
                <a:lnTo>
                  <a:pt x="6343650" y="634365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156" name="Shape 156"/>
        <p:cNvGrpSpPr/>
        <p:nvPr/>
      </p:nvGrpSpPr>
      <p:grpSpPr>
        <a:xfrm>
          <a:off x="0" y="0"/>
          <a:ext cx="0" cy="0"/>
          <a:chOff x="0" y="0"/>
          <a:chExt cx="0" cy="0"/>
        </a:xfrm>
      </p:grpSpPr>
      <p:pic>
        <p:nvPicPr>
          <p:cNvPr id="157" name="Google Shape;157;p15"/>
          <p:cNvPicPr preferRelativeResize="0"/>
          <p:nvPr/>
        </p:nvPicPr>
        <p:blipFill rotWithShape="1">
          <a:blip r:embed="rId3">
            <a:alphaModFix/>
          </a:blip>
          <a:srcRect b="7163" l="2381" r="2362" t="7154"/>
          <a:stretch/>
        </p:blipFill>
        <p:spPr>
          <a:xfrm>
            <a:off x="-67200" y="-38718"/>
            <a:ext cx="9144003" cy="5220937"/>
          </a:xfrm>
          <a:prstGeom prst="rect">
            <a:avLst/>
          </a:prstGeom>
          <a:noFill/>
          <a:ln>
            <a:noFill/>
          </a:ln>
        </p:spPr>
      </p:pic>
      <p:sp>
        <p:nvSpPr>
          <p:cNvPr id="158" name="Google Shape;158;p15"/>
          <p:cNvSpPr txBox="1"/>
          <p:nvPr/>
        </p:nvSpPr>
        <p:spPr>
          <a:xfrm>
            <a:off x="3743752" y="319534"/>
            <a:ext cx="1656600" cy="3294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i="1" lang="en" sz="21400" u="none" cap="none" strike="noStrike">
                <a:solidFill>
                  <a:srgbClr val="665747"/>
                </a:solidFill>
                <a:latin typeface="Cormorant Garamond Light"/>
                <a:ea typeface="Cormorant Garamond Light"/>
                <a:cs typeface="Cormorant Garamond Light"/>
                <a:sym typeface="Cormorant Garamond Light"/>
              </a:rPr>
              <a:t>2.</a:t>
            </a:r>
            <a:endParaRPr sz="700">
              <a:solidFill>
                <a:srgbClr val="665747"/>
              </a:solidFill>
              <a:latin typeface="Cormorant Garamond Light"/>
              <a:ea typeface="Cormorant Garamond Light"/>
              <a:cs typeface="Cormorant Garamond Light"/>
              <a:sym typeface="Cormorant Garamond Light"/>
            </a:endParaRPr>
          </a:p>
        </p:txBody>
      </p:sp>
      <p:sp>
        <p:nvSpPr>
          <p:cNvPr id="159" name="Google Shape;159;p15"/>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LAYOUTS</a:t>
            </a:r>
            <a:endParaRPr sz="700"/>
          </a:p>
        </p:txBody>
      </p:sp>
      <p:sp>
        <p:nvSpPr>
          <p:cNvPr id="160" name="Google Shape;160;p15"/>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DESIGNS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164" name="Shape 164"/>
        <p:cNvGrpSpPr/>
        <p:nvPr/>
      </p:nvGrpSpPr>
      <p:grpSpPr>
        <a:xfrm>
          <a:off x="0" y="0"/>
          <a:ext cx="0" cy="0"/>
          <a:chOff x="0" y="0"/>
          <a:chExt cx="0" cy="0"/>
        </a:xfrm>
      </p:grpSpPr>
      <p:grpSp>
        <p:nvGrpSpPr>
          <p:cNvPr id="165" name="Google Shape;165;p16"/>
          <p:cNvGrpSpPr/>
          <p:nvPr/>
        </p:nvGrpSpPr>
        <p:grpSpPr>
          <a:xfrm>
            <a:off x="333433" y="283208"/>
            <a:ext cx="8474577" cy="4511968"/>
            <a:chOff x="0" y="-28575"/>
            <a:chExt cx="4463975" cy="2376675"/>
          </a:xfrm>
        </p:grpSpPr>
        <p:sp>
          <p:nvSpPr>
            <p:cNvPr id="166" name="Google Shape;166;p16"/>
            <p:cNvSpPr/>
            <p:nvPr/>
          </p:nvSpPr>
          <p:spPr>
            <a:xfrm>
              <a:off x="0" y="0"/>
              <a:ext cx="4463975" cy="2348100"/>
            </a:xfrm>
            <a:custGeom>
              <a:rect b="b" l="l" r="r" t="t"/>
              <a:pathLst>
                <a:path extrusionOk="0" h="2348100" w="4463975">
                  <a:moveTo>
                    <a:pt x="0" y="0"/>
                  </a:moveTo>
                  <a:lnTo>
                    <a:pt x="4463975" y="0"/>
                  </a:lnTo>
                  <a:lnTo>
                    <a:pt x="4463975" y="2348100"/>
                  </a:lnTo>
                  <a:lnTo>
                    <a:pt x="0" y="2348100"/>
                  </a:lnTo>
                  <a:close/>
                </a:path>
              </a:pathLst>
            </a:custGeom>
            <a:solidFill>
              <a:srgbClr val="665747"/>
            </a:solidFill>
            <a:ln>
              <a:noFill/>
            </a:ln>
          </p:spPr>
        </p:sp>
        <p:sp>
          <p:nvSpPr>
            <p:cNvPr id="167" name="Google Shape;167;p16"/>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8" name="Google Shape;168;p16"/>
          <p:cNvSpPr/>
          <p:nvPr/>
        </p:nvSpPr>
        <p:spPr>
          <a:xfrm>
            <a:off x="-23812"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69" name="Google Shape;169;p16"/>
          <p:cNvSpPr/>
          <p:nvPr/>
        </p:nvSpPr>
        <p:spPr>
          <a:xfrm flipH="1">
            <a:off x="7096125" y="308610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70" name="Google Shape;170;p16"/>
          <p:cNvSpPr/>
          <p:nvPr/>
        </p:nvSpPr>
        <p:spPr>
          <a:xfrm flipH="1" rot="10800000">
            <a:off x="-23812" y="-1475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71" name="Google Shape;171;p16"/>
          <p:cNvSpPr/>
          <p:nvPr/>
        </p:nvSpPr>
        <p:spPr>
          <a:xfrm rot="10800000">
            <a:off x="7096125" y="-1475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172" name="Google Shape;172;p16"/>
          <p:cNvCxnSpPr/>
          <p:nvPr/>
        </p:nvCxnSpPr>
        <p:spPr>
          <a:xfrm>
            <a:off x="2226906" y="4788033"/>
            <a:ext cx="4678125" cy="0"/>
          </a:xfrm>
          <a:prstGeom prst="straightConnector1">
            <a:avLst/>
          </a:prstGeom>
          <a:noFill/>
          <a:ln cap="flat" cmpd="sng" w="9525">
            <a:solidFill>
              <a:srgbClr val="D5C4B3"/>
            </a:solidFill>
            <a:prstDash val="solid"/>
            <a:round/>
            <a:headEnd len="sm" w="sm" type="none"/>
            <a:tailEnd len="sm" w="sm" type="none"/>
          </a:ln>
        </p:spPr>
      </p:cxnSp>
      <p:cxnSp>
        <p:nvCxnSpPr>
          <p:cNvPr id="173" name="Google Shape;173;p16"/>
          <p:cNvCxnSpPr/>
          <p:nvPr/>
        </p:nvCxnSpPr>
        <p:spPr>
          <a:xfrm>
            <a:off x="2226906" y="344600"/>
            <a:ext cx="4678125" cy="0"/>
          </a:xfrm>
          <a:prstGeom prst="straightConnector1">
            <a:avLst/>
          </a:prstGeom>
          <a:noFill/>
          <a:ln cap="flat" cmpd="sng" w="9525">
            <a:solidFill>
              <a:srgbClr val="D5C4B3"/>
            </a:solidFill>
            <a:prstDash val="solid"/>
            <a:round/>
            <a:headEnd len="sm" w="sm" type="none"/>
            <a:tailEnd len="sm" w="sm" type="none"/>
          </a:ln>
        </p:spPr>
      </p:cxnSp>
      <p:cxnSp>
        <p:nvCxnSpPr>
          <p:cNvPr id="174" name="Google Shape;174;p16"/>
          <p:cNvCxnSpPr/>
          <p:nvPr/>
        </p:nvCxnSpPr>
        <p:spPr>
          <a:xfrm>
            <a:off x="4565975" y="3984200"/>
            <a:ext cx="0" cy="786000"/>
          </a:xfrm>
          <a:prstGeom prst="straightConnector1">
            <a:avLst/>
          </a:prstGeom>
          <a:noFill/>
          <a:ln cap="flat" cmpd="sng" w="9525">
            <a:solidFill>
              <a:srgbClr val="D5C4B3"/>
            </a:solidFill>
            <a:prstDash val="solid"/>
            <a:round/>
            <a:headEnd len="sm" w="sm" type="none"/>
            <a:tailEnd len="sm" w="sm" type="none"/>
          </a:ln>
        </p:spPr>
      </p:cxnSp>
      <p:cxnSp>
        <p:nvCxnSpPr>
          <p:cNvPr id="175" name="Google Shape;175;p16"/>
          <p:cNvCxnSpPr/>
          <p:nvPr/>
        </p:nvCxnSpPr>
        <p:spPr>
          <a:xfrm rot="10800000">
            <a:off x="4568584" y="349363"/>
            <a:ext cx="0" cy="904710"/>
          </a:xfrm>
          <a:prstGeom prst="straightConnector1">
            <a:avLst/>
          </a:prstGeom>
          <a:noFill/>
          <a:ln cap="flat" cmpd="sng" w="9525">
            <a:solidFill>
              <a:srgbClr val="D5C4B3"/>
            </a:solidFill>
            <a:prstDash val="solid"/>
            <a:round/>
            <a:headEnd len="sm" w="sm" type="none"/>
            <a:tailEnd len="sm" w="sm" type="none"/>
          </a:ln>
        </p:spPr>
      </p:cxnSp>
      <p:sp>
        <p:nvSpPr>
          <p:cNvPr id="176" name="Google Shape;176;p16"/>
          <p:cNvSpPr/>
          <p:nvPr/>
        </p:nvSpPr>
        <p:spPr>
          <a:xfrm rot="5400000">
            <a:off x="4422863" y="3783543"/>
            <a:ext cx="690246"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4">
              <a:alphaModFix/>
            </a:blip>
            <a:stretch>
              <a:fillRect b="0" l="0" r="0" t="0"/>
            </a:stretch>
          </a:blipFill>
          <a:ln>
            <a:noFill/>
          </a:ln>
        </p:spPr>
      </p:sp>
      <p:sp>
        <p:nvSpPr>
          <p:cNvPr id="177" name="Google Shape;177;p16"/>
          <p:cNvSpPr/>
          <p:nvPr/>
        </p:nvSpPr>
        <p:spPr>
          <a:xfrm rot="-5400000">
            <a:off x="4022948" y="984796"/>
            <a:ext cx="690247" cy="471878"/>
          </a:xfrm>
          <a:custGeom>
            <a:rect b="b" l="l" r="r" t="t"/>
            <a:pathLst>
              <a:path extrusionOk="0" h="943755" w="1380493">
                <a:moveTo>
                  <a:pt x="0" y="0"/>
                </a:moveTo>
                <a:lnTo>
                  <a:pt x="1380493" y="0"/>
                </a:lnTo>
                <a:lnTo>
                  <a:pt x="1380493" y="943755"/>
                </a:lnTo>
                <a:lnTo>
                  <a:pt x="0" y="943755"/>
                </a:lnTo>
                <a:lnTo>
                  <a:pt x="0" y="0"/>
                </a:lnTo>
                <a:close/>
              </a:path>
            </a:pathLst>
          </a:custGeom>
          <a:blipFill rotWithShape="1">
            <a:blip r:embed="rId4">
              <a:alphaModFix/>
            </a:blip>
            <a:stretch>
              <a:fillRect b="0" l="0" r="0" t="0"/>
            </a:stretch>
          </a:blipFill>
          <a:ln>
            <a:noFill/>
          </a:ln>
        </p:spPr>
      </p:sp>
      <p:sp>
        <p:nvSpPr>
          <p:cNvPr id="178" name="Google Shape;178;p16"/>
          <p:cNvSpPr txBox="1"/>
          <p:nvPr/>
        </p:nvSpPr>
        <p:spPr>
          <a:xfrm>
            <a:off x="924050" y="1182950"/>
            <a:ext cx="29544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Layout</a:t>
            </a:r>
            <a:endParaRPr sz="700">
              <a:latin typeface="Cormorant Garamond Light"/>
              <a:ea typeface="Cormorant Garamond Light"/>
              <a:cs typeface="Cormorant Garamond Light"/>
              <a:sym typeface="Cormorant Garamond Light"/>
            </a:endParaRPr>
          </a:p>
          <a:p>
            <a:pPr indent="0" lvl="0" marL="0" marR="0" rtl="0" algn="ctr">
              <a:lnSpc>
                <a:spcPct val="100000"/>
              </a:lnSpc>
              <a:spcBef>
                <a:spcPts val="0"/>
              </a:spcBef>
              <a:spcAft>
                <a:spcPts val="0"/>
              </a:spcAft>
              <a:buNone/>
            </a:pPr>
            <a:r>
              <a:rPr i="1" lang="en" sz="6300" u="none" cap="none" strike="noStrike">
                <a:solidFill>
                  <a:srgbClr val="EAEAE5"/>
                </a:solidFill>
                <a:latin typeface="Cormorant Garamond Light"/>
                <a:ea typeface="Cormorant Garamond Light"/>
                <a:cs typeface="Cormorant Garamond Light"/>
                <a:sym typeface="Cormorant Garamond Light"/>
              </a:rPr>
              <a:t>Overview</a:t>
            </a:r>
            <a:endParaRPr sz="700">
              <a:latin typeface="Cormorant Garamond Light"/>
              <a:ea typeface="Cormorant Garamond Light"/>
              <a:cs typeface="Cormorant Garamond Light"/>
              <a:sym typeface="Cormorant Garamond Light"/>
            </a:endParaRPr>
          </a:p>
        </p:txBody>
      </p:sp>
      <p:sp>
        <p:nvSpPr>
          <p:cNvPr id="179" name="Google Shape;179;p16"/>
          <p:cNvSpPr txBox="1"/>
          <p:nvPr/>
        </p:nvSpPr>
        <p:spPr>
          <a:xfrm>
            <a:off x="1370268" y="3387163"/>
            <a:ext cx="2098222" cy="430197"/>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VERSATILE LAYOUTS FOR EVERY NEED</a:t>
            </a:r>
            <a:endParaRPr sz="700"/>
          </a:p>
        </p:txBody>
      </p:sp>
      <p:sp>
        <p:nvSpPr>
          <p:cNvPr id="180" name="Google Shape;180;p16"/>
          <p:cNvSpPr txBox="1"/>
          <p:nvPr/>
        </p:nvSpPr>
        <p:spPr>
          <a:xfrm>
            <a:off x="5375767" y="979488"/>
            <a:ext cx="2631034" cy="31654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This section introduces a diverse array of slide layouts designed to suit every type of presentation. Whether you’re starting with a bold title page or diving into detailed, content-rich slides, each layout has been thoughtfully crafted to maintain a sense of elegance and sophistication. The balance of style and function ensures that no matter the type of information you need to convey—whether it's text-heavy data, compelling visuals, or insightful quotes—the borders and design elements will frame your content perfectly, creating a seamless flow throughout your presentation. These layouts offer flexibility while preserving the polished, professional look you want to achieve.</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184" name="Shape 184"/>
        <p:cNvGrpSpPr/>
        <p:nvPr/>
      </p:nvGrpSpPr>
      <p:grpSpPr>
        <a:xfrm>
          <a:off x="0" y="0"/>
          <a:ext cx="0" cy="0"/>
          <a:chOff x="0" y="0"/>
          <a:chExt cx="0" cy="0"/>
        </a:xfrm>
      </p:grpSpPr>
      <p:grpSp>
        <p:nvGrpSpPr>
          <p:cNvPr id="185" name="Google Shape;185;p17"/>
          <p:cNvGrpSpPr/>
          <p:nvPr/>
        </p:nvGrpSpPr>
        <p:grpSpPr>
          <a:xfrm>
            <a:off x="333433" y="283208"/>
            <a:ext cx="8474577" cy="4511968"/>
            <a:chOff x="0" y="-28575"/>
            <a:chExt cx="4463975" cy="2376675"/>
          </a:xfrm>
        </p:grpSpPr>
        <p:sp>
          <p:nvSpPr>
            <p:cNvPr id="186" name="Google Shape;186;p17"/>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17"/>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8" name="Google Shape;188;p17"/>
          <p:cNvSpPr/>
          <p:nvPr/>
        </p:nvSpPr>
        <p:spPr>
          <a:xfrm>
            <a:off x="161052" y="291425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89" name="Google Shape;189;p17"/>
          <p:cNvSpPr/>
          <p:nvPr/>
        </p:nvSpPr>
        <p:spPr>
          <a:xfrm flipH="1">
            <a:off x="6919995" y="2914258"/>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90" name="Google Shape;190;p17"/>
          <p:cNvSpPr/>
          <p:nvPr/>
        </p:nvSpPr>
        <p:spPr>
          <a:xfrm flipH="1" rot="10800000">
            <a:off x="161052" y="171842"/>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191" name="Google Shape;191;p17"/>
          <p:cNvSpPr/>
          <p:nvPr/>
        </p:nvSpPr>
        <p:spPr>
          <a:xfrm rot="10800000">
            <a:off x="6919995" y="171842"/>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192" name="Google Shape;192;p17"/>
          <p:cNvCxnSpPr/>
          <p:nvPr/>
        </p:nvCxnSpPr>
        <p:spPr>
          <a:xfrm>
            <a:off x="2040025" y="178986"/>
            <a:ext cx="4879970" cy="0"/>
          </a:xfrm>
          <a:prstGeom prst="straightConnector1">
            <a:avLst/>
          </a:prstGeom>
          <a:noFill/>
          <a:ln cap="flat" cmpd="sng" w="9525">
            <a:solidFill>
              <a:srgbClr val="F1E9DC"/>
            </a:solidFill>
            <a:prstDash val="solid"/>
            <a:round/>
            <a:headEnd len="sm" w="sm" type="none"/>
            <a:tailEnd len="sm" w="sm" type="none"/>
          </a:ln>
        </p:spPr>
      </p:cxnSp>
      <p:cxnSp>
        <p:nvCxnSpPr>
          <p:cNvPr id="193" name="Google Shape;193;p17"/>
          <p:cNvCxnSpPr/>
          <p:nvPr/>
        </p:nvCxnSpPr>
        <p:spPr>
          <a:xfrm>
            <a:off x="2040025" y="4964515"/>
            <a:ext cx="4879970" cy="0"/>
          </a:xfrm>
          <a:prstGeom prst="straightConnector1">
            <a:avLst/>
          </a:prstGeom>
          <a:noFill/>
          <a:ln cap="flat" cmpd="sng" w="9525">
            <a:solidFill>
              <a:srgbClr val="F1E9DC"/>
            </a:solidFill>
            <a:prstDash val="solid"/>
            <a:round/>
            <a:headEnd len="sm" w="sm" type="none"/>
            <a:tailEnd len="sm" w="sm" type="none"/>
          </a:ln>
        </p:spPr>
      </p:cxnSp>
      <p:cxnSp>
        <p:nvCxnSpPr>
          <p:cNvPr id="194" name="Google Shape;194;p17"/>
          <p:cNvCxnSpPr/>
          <p:nvPr/>
        </p:nvCxnSpPr>
        <p:spPr>
          <a:xfrm>
            <a:off x="168196" y="1922341"/>
            <a:ext cx="0" cy="1763846"/>
          </a:xfrm>
          <a:prstGeom prst="straightConnector1">
            <a:avLst/>
          </a:prstGeom>
          <a:noFill/>
          <a:ln cap="flat" cmpd="sng" w="28575">
            <a:solidFill>
              <a:srgbClr val="F1E9DC"/>
            </a:solidFill>
            <a:prstDash val="solid"/>
            <a:round/>
            <a:headEnd len="sm" w="sm" type="none"/>
            <a:tailEnd len="sm" w="sm" type="none"/>
          </a:ln>
        </p:spPr>
      </p:cxnSp>
      <p:cxnSp>
        <p:nvCxnSpPr>
          <p:cNvPr id="195" name="Google Shape;195;p17"/>
          <p:cNvCxnSpPr/>
          <p:nvPr/>
        </p:nvCxnSpPr>
        <p:spPr>
          <a:xfrm>
            <a:off x="8970251" y="1922341"/>
            <a:ext cx="0" cy="1763846"/>
          </a:xfrm>
          <a:prstGeom prst="straightConnector1">
            <a:avLst/>
          </a:prstGeom>
          <a:noFill/>
          <a:ln cap="flat" cmpd="sng" w="28575">
            <a:solidFill>
              <a:srgbClr val="F1E9DC"/>
            </a:solidFill>
            <a:prstDash val="solid"/>
            <a:round/>
            <a:headEnd len="sm" w="sm" type="none"/>
            <a:tailEnd len="sm" w="sm" type="none"/>
          </a:ln>
        </p:spPr>
      </p:cxnSp>
      <p:grpSp>
        <p:nvGrpSpPr>
          <p:cNvPr id="196" name="Google Shape;196;p17"/>
          <p:cNvGrpSpPr/>
          <p:nvPr/>
        </p:nvGrpSpPr>
        <p:grpSpPr>
          <a:xfrm>
            <a:off x="1952350" y="2370281"/>
            <a:ext cx="575320" cy="575320"/>
            <a:chOff x="0" y="0"/>
            <a:chExt cx="1534186" cy="1534186"/>
          </a:xfrm>
        </p:grpSpPr>
        <p:grpSp>
          <p:nvGrpSpPr>
            <p:cNvPr id="197" name="Google Shape;197;p17"/>
            <p:cNvGrpSpPr/>
            <p:nvPr/>
          </p:nvGrpSpPr>
          <p:grpSpPr>
            <a:xfrm>
              <a:off x="0" y="0"/>
              <a:ext cx="1534186" cy="1534186"/>
              <a:chOff x="0" y="0"/>
              <a:chExt cx="812800" cy="812800"/>
            </a:xfrm>
          </p:grpSpPr>
          <p:sp>
            <p:nvSpPr>
              <p:cNvPr id="198" name="Google Shape;19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0" name="Google Shape;200;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01" name="Google Shape;201;p17"/>
          <p:cNvSpPr txBox="1"/>
          <p:nvPr/>
        </p:nvSpPr>
        <p:spPr>
          <a:xfrm>
            <a:off x="1544357" y="3172282"/>
            <a:ext cx="1391307" cy="8747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Present your information with clarity and elegance, ensuring each detail stands out.</a:t>
            </a:r>
            <a:endParaRPr sz="700"/>
          </a:p>
        </p:txBody>
      </p:sp>
      <p:grpSp>
        <p:nvGrpSpPr>
          <p:cNvPr id="202" name="Google Shape;202;p17"/>
          <p:cNvGrpSpPr/>
          <p:nvPr/>
        </p:nvGrpSpPr>
        <p:grpSpPr>
          <a:xfrm>
            <a:off x="4284340" y="2370281"/>
            <a:ext cx="575320" cy="575320"/>
            <a:chOff x="0" y="0"/>
            <a:chExt cx="1534186" cy="1534186"/>
          </a:xfrm>
        </p:grpSpPr>
        <p:grpSp>
          <p:nvGrpSpPr>
            <p:cNvPr id="203" name="Google Shape;203;p17"/>
            <p:cNvGrpSpPr/>
            <p:nvPr/>
          </p:nvGrpSpPr>
          <p:grpSpPr>
            <a:xfrm>
              <a:off x="0" y="0"/>
              <a:ext cx="1534186" cy="1534186"/>
              <a:chOff x="0" y="0"/>
              <a:chExt cx="812800" cy="812800"/>
            </a:xfrm>
          </p:grpSpPr>
          <p:sp>
            <p:nvSpPr>
              <p:cNvPr id="204" name="Google Shape;20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5" name="Google Shape;205;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6" name="Google Shape;206;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07" name="Google Shape;207;p17"/>
          <p:cNvSpPr txBox="1"/>
          <p:nvPr/>
        </p:nvSpPr>
        <p:spPr>
          <a:xfrm>
            <a:off x="3782321" y="3172282"/>
            <a:ext cx="1579359" cy="1050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The carefully crafted borders create a refined framework around your content, guiding the</a:t>
            </a:r>
            <a:endParaRPr sz="700"/>
          </a:p>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viewer's eye</a:t>
            </a:r>
            <a:endParaRPr sz="700"/>
          </a:p>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without distraction.</a:t>
            </a:r>
            <a:endParaRPr sz="700"/>
          </a:p>
        </p:txBody>
      </p:sp>
      <p:grpSp>
        <p:nvGrpSpPr>
          <p:cNvPr id="208" name="Google Shape;208;p17"/>
          <p:cNvGrpSpPr/>
          <p:nvPr/>
        </p:nvGrpSpPr>
        <p:grpSpPr>
          <a:xfrm>
            <a:off x="6616330" y="2370281"/>
            <a:ext cx="575320" cy="575320"/>
            <a:chOff x="0" y="0"/>
            <a:chExt cx="1534186" cy="1534186"/>
          </a:xfrm>
        </p:grpSpPr>
        <p:grpSp>
          <p:nvGrpSpPr>
            <p:cNvPr id="209" name="Google Shape;209;p17"/>
            <p:cNvGrpSpPr/>
            <p:nvPr/>
          </p:nvGrpSpPr>
          <p:grpSpPr>
            <a:xfrm>
              <a:off x="0" y="0"/>
              <a:ext cx="1534186" cy="1534186"/>
              <a:chOff x="0" y="0"/>
              <a:chExt cx="812800" cy="812800"/>
            </a:xfrm>
          </p:grpSpPr>
          <p:sp>
            <p:nvSpPr>
              <p:cNvPr id="210" name="Google Shape;21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17"/>
            <p:cNvSpPr/>
            <p:nvPr/>
          </p:nvSpPr>
          <p:spPr>
            <a:xfrm>
              <a:off x="122852" y="125194"/>
              <a:ext cx="1288483" cy="1283797"/>
            </a:xfrm>
            <a:custGeom>
              <a:rect b="b" l="l" r="r" t="t"/>
              <a:pathLst>
                <a:path extrusionOk="0" h="1283797" w="1288483">
                  <a:moveTo>
                    <a:pt x="0" y="0"/>
                  </a:moveTo>
                  <a:lnTo>
                    <a:pt x="1288482" y="0"/>
                  </a:lnTo>
                  <a:lnTo>
                    <a:pt x="1288482" y="1283798"/>
                  </a:lnTo>
                  <a:lnTo>
                    <a:pt x="0" y="1283798"/>
                  </a:lnTo>
                  <a:lnTo>
                    <a:pt x="0" y="0"/>
                  </a:lnTo>
                  <a:close/>
                </a:path>
              </a:pathLst>
            </a:custGeom>
            <a:blipFill rotWithShape="1">
              <a:blip r:embed="rId4">
                <a:alphaModFix/>
              </a:blip>
              <a:stretch>
                <a:fillRect b="0" l="0" r="0" t="0"/>
              </a:stretch>
            </a:blipFill>
            <a:ln>
              <a:noFill/>
            </a:ln>
          </p:spPr>
        </p:sp>
      </p:grpSp>
      <p:sp>
        <p:nvSpPr>
          <p:cNvPr id="213" name="Google Shape;213;p17"/>
          <p:cNvSpPr txBox="1"/>
          <p:nvPr/>
        </p:nvSpPr>
        <p:spPr>
          <a:xfrm>
            <a:off x="6271020" y="3172282"/>
            <a:ext cx="1265940" cy="1050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EAEAE5"/>
                </a:solidFill>
                <a:latin typeface="Vollkorn"/>
                <a:ea typeface="Vollkorn"/>
                <a:cs typeface="Vollkorn"/>
                <a:sym typeface="Vollkorn"/>
              </a:rPr>
              <a:t>Achieve a professional and sophisticated look while keeping your message at the center of attention.</a:t>
            </a:r>
            <a:endParaRPr sz="700"/>
          </a:p>
        </p:txBody>
      </p:sp>
      <p:sp>
        <p:nvSpPr>
          <p:cNvPr id="214" name="Google Shape;214;p17"/>
          <p:cNvSpPr txBox="1"/>
          <p:nvPr/>
        </p:nvSpPr>
        <p:spPr>
          <a:xfrm>
            <a:off x="168200" y="1056706"/>
            <a:ext cx="8809200" cy="939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1" lang="en" sz="6100" u="none" cap="none" strike="noStrike">
                <a:solidFill>
                  <a:srgbClr val="EAEAE5"/>
                </a:solidFill>
                <a:latin typeface="Cormorant Garamond Light"/>
                <a:ea typeface="Cormorant Garamond Light"/>
                <a:cs typeface="Cormorant Garamond Light"/>
                <a:sym typeface="Cormorant Garamond Light"/>
              </a:rPr>
              <a:t>Seamless Content Integration</a:t>
            </a:r>
            <a:endParaRPr sz="500">
              <a:latin typeface="Cormorant Garamond Light"/>
              <a:ea typeface="Cormorant Garamond Light"/>
              <a:cs typeface="Cormorant Garamond Light"/>
              <a:sym typeface="Cormorant Garamo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E9E8C"/>
        </a:solidFill>
      </p:bgPr>
    </p:bg>
    <p:spTree>
      <p:nvGrpSpPr>
        <p:cNvPr id="218" name="Shape 218"/>
        <p:cNvGrpSpPr/>
        <p:nvPr/>
      </p:nvGrpSpPr>
      <p:grpSpPr>
        <a:xfrm>
          <a:off x="0" y="0"/>
          <a:ext cx="0" cy="0"/>
          <a:chOff x="0" y="0"/>
          <a:chExt cx="0" cy="0"/>
        </a:xfrm>
      </p:grpSpPr>
      <p:grpSp>
        <p:nvGrpSpPr>
          <p:cNvPr id="219" name="Google Shape;219;p18"/>
          <p:cNvGrpSpPr/>
          <p:nvPr/>
        </p:nvGrpSpPr>
        <p:grpSpPr>
          <a:xfrm>
            <a:off x="333433" y="283208"/>
            <a:ext cx="8474577" cy="4511968"/>
            <a:chOff x="0" y="-28575"/>
            <a:chExt cx="4463975" cy="2376675"/>
          </a:xfrm>
        </p:grpSpPr>
        <p:sp>
          <p:nvSpPr>
            <p:cNvPr id="220" name="Google Shape;220;p18"/>
            <p:cNvSpPr/>
            <p:nvPr/>
          </p:nvSpPr>
          <p:spPr>
            <a:xfrm>
              <a:off x="0" y="0"/>
              <a:ext cx="4463975" cy="2348100"/>
            </a:xfrm>
            <a:custGeom>
              <a:rect b="b" l="l" r="r" t="t"/>
              <a:pathLst>
                <a:path extrusionOk="0" h="2348100" w="4463975">
                  <a:moveTo>
                    <a:pt x="17814" y="0"/>
                  </a:moveTo>
                  <a:lnTo>
                    <a:pt x="4446161" y="0"/>
                  </a:lnTo>
                  <a:cubicBezTo>
                    <a:pt x="4450885" y="0"/>
                    <a:pt x="4455416" y="1877"/>
                    <a:pt x="4458757" y="5218"/>
                  </a:cubicBezTo>
                  <a:cubicBezTo>
                    <a:pt x="4462098" y="8558"/>
                    <a:pt x="4463975" y="13090"/>
                    <a:pt x="4463975" y="17814"/>
                  </a:cubicBezTo>
                  <a:lnTo>
                    <a:pt x="4463975" y="2330285"/>
                  </a:lnTo>
                  <a:cubicBezTo>
                    <a:pt x="4463975" y="2335010"/>
                    <a:pt x="4462098" y="2339541"/>
                    <a:pt x="4458757" y="2342882"/>
                  </a:cubicBezTo>
                  <a:cubicBezTo>
                    <a:pt x="4455416" y="2346223"/>
                    <a:pt x="4450885" y="2348100"/>
                    <a:pt x="4446161" y="2348100"/>
                  </a:cubicBezTo>
                  <a:lnTo>
                    <a:pt x="17814" y="2348100"/>
                  </a:lnTo>
                  <a:cubicBezTo>
                    <a:pt x="13090" y="2348100"/>
                    <a:pt x="8558" y="2346223"/>
                    <a:pt x="5218" y="2342882"/>
                  </a:cubicBezTo>
                  <a:cubicBezTo>
                    <a:pt x="1877" y="2339541"/>
                    <a:pt x="0" y="2335010"/>
                    <a:pt x="0" y="2330285"/>
                  </a:cubicBezTo>
                  <a:lnTo>
                    <a:pt x="0" y="17814"/>
                  </a:lnTo>
                  <a:cubicBezTo>
                    <a:pt x="0" y="13090"/>
                    <a:pt x="1877" y="8558"/>
                    <a:pt x="5218" y="5218"/>
                  </a:cubicBezTo>
                  <a:cubicBezTo>
                    <a:pt x="8558" y="1877"/>
                    <a:pt x="13090" y="0"/>
                    <a:pt x="17814" y="0"/>
                  </a:cubicBezTo>
                  <a:close/>
                </a:path>
              </a:pathLst>
            </a:custGeom>
            <a:solidFill>
              <a:srgbClr val="6657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18"/>
            <p:cNvSpPr txBox="1"/>
            <p:nvPr/>
          </p:nvSpPr>
          <p:spPr>
            <a:xfrm>
              <a:off x="0" y="-28575"/>
              <a:ext cx="4463975" cy="2376675"/>
            </a:xfrm>
            <a:prstGeom prst="rect">
              <a:avLst/>
            </a:prstGeom>
            <a:solidFill>
              <a:srgbClr val="665747"/>
            </a:solid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2" name="Google Shape;222;p18"/>
          <p:cNvSpPr txBox="1"/>
          <p:nvPr/>
        </p:nvSpPr>
        <p:spPr>
          <a:xfrm>
            <a:off x="1222050" y="1261050"/>
            <a:ext cx="6699900" cy="21642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i="1" lang="en" sz="3700" u="none" cap="none" strike="noStrike">
                <a:solidFill>
                  <a:srgbClr val="EAEAE5"/>
                </a:solidFill>
                <a:latin typeface="Cormorant Garamond Light"/>
                <a:ea typeface="Cormorant Garamond Light"/>
                <a:cs typeface="Cormorant Garamond Light"/>
                <a:sym typeface="Cormorant Garamond Light"/>
              </a:rPr>
              <a:t>Perfection is achieved not when there is nothing more to add, but when there is nothing left to take away.</a:t>
            </a:r>
            <a:endParaRPr sz="700">
              <a:latin typeface="Cormorant Garamond Light"/>
              <a:ea typeface="Cormorant Garamond Light"/>
              <a:cs typeface="Cormorant Garamond Light"/>
              <a:sym typeface="Cormorant Garamond Light"/>
            </a:endParaRPr>
          </a:p>
        </p:txBody>
      </p:sp>
      <p:sp>
        <p:nvSpPr>
          <p:cNvPr id="223" name="Google Shape;223;p18"/>
          <p:cNvSpPr/>
          <p:nvPr/>
        </p:nvSpPr>
        <p:spPr>
          <a:xfrm>
            <a:off x="189717" y="2885377"/>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grpSp>
        <p:nvGrpSpPr>
          <p:cNvPr id="224" name="Google Shape;224;p18"/>
          <p:cNvGrpSpPr/>
          <p:nvPr/>
        </p:nvGrpSpPr>
        <p:grpSpPr>
          <a:xfrm>
            <a:off x="3342255" y="520259"/>
            <a:ext cx="2456883" cy="393960"/>
            <a:chOff x="0" y="-28575"/>
            <a:chExt cx="1294186" cy="207522"/>
          </a:xfrm>
        </p:grpSpPr>
        <p:sp>
          <p:nvSpPr>
            <p:cNvPr id="225" name="Google Shape;225;p18"/>
            <p:cNvSpPr/>
            <p:nvPr/>
          </p:nvSpPr>
          <p:spPr>
            <a:xfrm>
              <a:off x="0" y="0"/>
              <a:ext cx="1294186" cy="178947"/>
            </a:xfrm>
            <a:custGeom>
              <a:rect b="b" l="l" r="r" t="t"/>
              <a:pathLst>
                <a:path extrusionOk="0" h="178947" w="1294186">
                  <a:moveTo>
                    <a:pt x="0" y="0"/>
                  </a:moveTo>
                  <a:lnTo>
                    <a:pt x="1294186" y="0"/>
                  </a:lnTo>
                  <a:lnTo>
                    <a:pt x="1294186" y="178947"/>
                  </a:lnTo>
                  <a:lnTo>
                    <a:pt x="0" y="178947"/>
                  </a:lnTo>
                  <a:close/>
                </a:path>
              </a:pathLst>
            </a:custGeom>
            <a:solidFill>
              <a:srgbClr val="665747"/>
            </a:solidFill>
            <a:ln cap="sq" cmpd="sng" w="28575">
              <a:solidFill>
                <a:srgbClr val="AE9E8C"/>
              </a:solidFill>
              <a:prstDash val="solid"/>
              <a:miter lim="8000"/>
              <a:headEnd len="sm" w="sm" type="none"/>
              <a:tailEnd len="sm" w="sm" type="none"/>
            </a:ln>
          </p:spPr>
        </p:sp>
        <p:sp>
          <p:nvSpPr>
            <p:cNvPr id="226" name="Google Shape;226;p18"/>
            <p:cNvSpPr txBox="1"/>
            <p:nvPr/>
          </p:nvSpPr>
          <p:spPr>
            <a:xfrm>
              <a:off x="0" y="-28575"/>
              <a:ext cx="1294186" cy="207522"/>
            </a:xfrm>
            <a:prstGeom prst="rect">
              <a:avLst/>
            </a:prstGeom>
            <a:solidFill>
              <a:srgbClr val="665747"/>
            </a:solidFill>
            <a:ln cap="flat" cmpd="sng" w="28575">
              <a:solidFill>
                <a:srgbClr val="AE9E8C"/>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7" name="Google Shape;227;p18"/>
          <p:cNvSpPr/>
          <p:nvPr/>
        </p:nvSpPr>
        <p:spPr>
          <a:xfrm flipH="1" rot="10800000">
            <a:off x="189717" y="190843"/>
            <a:ext cx="2057400" cy="20574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sp>
        <p:nvSpPr>
          <p:cNvPr id="228" name="Google Shape;228;p18"/>
          <p:cNvSpPr/>
          <p:nvPr/>
        </p:nvSpPr>
        <p:spPr>
          <a:xfrm flipH="1">
            <a:off x="6885009" y="2885377"/>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229" name="Google Shape;229;p18"/>
          <p:cNvSpPr/>
          <p:nvPr/>
        </p:nvSpPr>
        <p:spPr>
          <a:xfrm rot="10800000">
            <a:off x="6885009" y="190843"/>
            <a:ext cx="2057400" cy="20574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cxnSp>
        <p:nvCxnSpPr>
          <p:cNvPr id="230" name="Google Shape;230;p18"/>
          <p:cNvCxnSpPr/>
          <p:nvPr/>
        </p:nvCxnSpPr>
        <p:spPr>
          <a:xfrm>
            <a:off x="2085907" y="4799939"/>
            <a:ext cx="4960123" cy="0"/>
          </a:xfrm>
          <a:prstGeom prst="straightConnector1">
            <a:avLst/>
          </a:prstGeom>
          <a:noFill/>
          <a:ln cap="flat" cmpd="sng" w="19050">
            <a:solidFill>
              <a:srgbClr val="E8BE95"/>
            </a:solidFill>
            <a:prstDash val="solid"/>
            <a:round/>
            <a:headEnd len="sm" w="sm" type="none"/>
            <a:tailEnd len="sm" w="sm" type="none"/>
          </a:ln>
        </p:spPr>
      </p:cxnSp>
      <p:cxnSp>
        <p:nvCxnSpPr>
          <p:cNvPr id="231" name="Google Shape;231;p18"/>
          <p:cNvCxnSpPr/>
          <p:nvPr/>
        </p:nvCxnSpPr>
        <p:spPr>
          <a:xfrm>
            <a:off x="2085907" y="332694"/>
            <a:ext cx="4960123" cy="0"/>
          </a:xfrm>
          <a:prstGeom prst="straightConnector1">
            <a:avLst/>
          </a:prstGeom>
          <a:noFill/>
          <a:ln cap="flat" cmpd="sng" w="19050">
            <a:solidFill>
              <a:srgbClr val="E8BE95"/>
            </a:solidFill>
            <a:prstDash val="solid"/>
            <a:round/>
            <a:headEnd len="sm" w="sm" type="none"/>
            <a:tailEnd len="sm" w="sm" type="none"/>
          </a:ln>
        </p:spPr>
      </p:cxnSp>
      <p:sp>
        <p:nvSpPr>
          <p:cNvPr id="232" name="Google Shape;232;p18"/>
          <p:cNvSpPr/>
          <p:nvPr/>
        </p:nvSpPr>
        <p:spPr>
          <a:xfrm rot="5400000">
            <a:off x="2449015" y="3492507"/>
            <a:ext cx="469093" cy="843141"/>
          </a:xfrm>
          <a:custGeom>
            <a:rect b="b" l="l" r="r" t="t"/>
            <a:pathLst>
              <a:path extrusionOk="0" h="1686282" w="938186">
                <a:moveTo>
                  <a:pt x="0" y="0"/>
                </a:moveTo>
                <a:lnTo>
                  <a:pt x="938186" y="0"/>
                </a:lnTo>
                <a:lnTo>
                  <a:pt x="938186" y="1686282"/>
                </a:lnTo>
                <a:lnTo>
                  <a:pt x="0" y="1686282"/>
                </a:lnTo>
                <a:lnTo>
                  <a:pt x="0" y="0"/>
                </a:lnTo>
                <a:close/>
              </a:path>
            </a:pathLst>
          </a:custGeom>
          <a:blipFill rotWithShape="1">
            <a:blip r:embed="rId4">
              <a:alphaModFix/>
            </a:blip>
            <a:stretch>
              <a:fillRect b="0" l="0" r="0" t="0"/>
            </a:stretch>
          </a:blipFill>
          <a:ln>
            <a:noFill/>
          </a:ln>
        </p:spPr>
      </p:sp>
      <p:sp>
        <p:nvSpPr>
          <p:cNvPr id="233" name="Google Shape;233;p18"/>
          <p:cNvSpPr/>
          <p:nvPr/>
        </p:nvSpPr>
        <p:spPr>
          <a:xfrm rot="-5400000">
            <a:off x="6225892" y="3492507"/>
            <a:ext cx="469093" cy="843141"/>
          </a:xfrm>
          <a:custGeom>
            <a:rect b="b" l="l" r="r" t="t"/>
            <a:pathLst>
              <a:path extrusionOk="0" h="1686282" w="938186">
                <a:moveTo>
                  <a:pt x="938186" y="1686282"/>
                </a:moveTo>
                <a:lnTo>
                  <a:pt x="0" y="1686282"/>
                </a:lnTo>
                <a:lnTo>
                  <a:pt x="0" y="0"/>
                </a:lnTo>
                <a:lnTo>
                  <a:pt x="938186" y="0"/>
                </a:lnTo>
                <a:lnTo>
                  <a:pt x="938186" y="1686282"/>
                </a:lnTo>
                <a:close/>
              </a:path>
            </a:pathLst>
          </a:custGeom>
          <a:blipFill rotWithShape="1">
            <a:blip r:embed="rId4">
              <a:alphaModFix/>
            </a:blip>
            <a:stretch>
              <a:fillRect b="0" l="0" r="0" t="0"/>
            </a:stretch>
          </a:blipFill>
          <a:ln>
            <a:noFill/>
          </a:ln>
        </p:spPr>
      </p:sp>
      <p:sp>
        <p:nvSpPr>
          <p:cNvPr id="234" name="Google Shape;234;p18"/>
          <p:cNvSpPr txBox="1"/>
          <p:nvPr/>
        </p:nvSpPr>
        <p:spPr>
          <a:xfrm>
            <a:off x="3925122" y="596792"/>
            <a:ext cx="1281900" cy="2001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QUOTE SLIDES</a:t>
            </a:r>
            <a:endParaRPr sz="700"/>
          </a:p>
        </p:txBody>
      </p:sp>
      <p:sp>
        <p:nvSpPr>
          <p:cNvPr id="235" name="Google Shape;235;p18"/>
          <p:cNvSpPr txBox="1"/>
          <p:nvPr/>
        </p:nvSpPr>
        <p:spPr>
          <a:xfrm>
            <a:off x="3270945" y="3796610"/>
            <a:ext cx="2602111" cy="211122"/>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None/>
            </a:pPr>
            <a:r>
              <a:rPr b="0" i="0" lang="en" sz="1300" u="none" cap="none" strike="noStrike">
                <a:solidFill>
                  <a:srgbClr val="EAEAE5"/>
                </a:solidFill>
                <a:latin typeface="Vollkorn"/>
                <a:ea typeface="Vollkorn"/>
                <a:cs typeface="Vollkorn"/>
                <a:sym typeface="Vollkorn"/>
              </a:rPr>
              <a:t>ANTOINE DE SAINT-EXUPÉRY</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E5"/>
        </a:solidFill>
      </p:bgPr>
    </p:bg>
    <p:spTree>
      <p:nvGrpSpPr>
        <p:cNvPr id="239" name="Shape 239"/>
        <p:cNvGrpSpPr/>
        <p:nvPr/>
      </p:nvGrpSpPr>
      <p:grpSpPr>
        <a:xfrm>
          <a:off x="0" y="0"/>
          <a:ext cx="0" cy="0"/>
          <a:chOff x="0" y="0"/>
          <a:chExt cx="0" cy="0"/>
        </a:xfrm>
      </p:grpSpPr>
      <p:pic>
        <p:nvPicPr>
          <p:cNvPr id="240" name="Google Shape;240;p19"/>
          <p:cNvPicPr preferRelativeResize="0"/>
          <p:nvPr/>
        </p:nvPicPr>
        <p:blipFill>
          <a:blip r:embed="rId3">
            <a:alphaModFix/>
          </a:blip>
          <a:stretch>
            <a:fillRect/>
          </a:stretch>
        </p:blipFill>
        <p:spPr>
          <a:xfrm>
            <a:off x="-148512" y="-346299"/>
            <a:ext cx="9441024" cy="5836099"/>
          </a:xfrm>
          <a:prstGeom prst="rect">
            <a:avLst/>
          </a:prstGeom>
          <a:noFill/>
          <a:ln>
            <a:noFill/>
          </a:ln>
        </p:spPr>
      </p:pic>
      <p:sp>
        <p:nvSpPr>
          <p:cNvPr id="241" name="Google Shape;241;p19"/>
          <p:cNvSpPr txBox="1"/>
          <p:nvPr/>
        </p:nvSpPr>
        <p:spPr>
          <a:xfrm>
            <a:off x="1198952" y="2391594"/>
            <a:ext cx="2169643" cy="32499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IMAGE</a:t>
            </a:r>
            <a:endParaRPr sz="700"/>
          </a:p>
        </p:txBody>
      </p:sp>
      <p:sp>
        <p:nvSpPr>
          <p:cNvPr id="242" name="Google Shape;242;p19"/>
          <p:cNvSpPr txBox="1"/>
          <p:nvPr/>
        </p:nvSpPr>
        <p:spPr>
          <a:xfrm>
            <a:off x="5638381" y="2361781"/>
            <a:ext cx="1727328" cy="32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none" cap="none" strike="noStrike">
                <a:solidFill>
                  <a:srgbClr val="37281B"/>
                </a:solidFill>
                <a:latin typeface="Vollkorn"/>
                <a:ea typeface="Vollkorn"/>
                <a:cs typeface="Vollkorn"/>
                <a:sym typeface="Vollkorn"/>
              </a:rPr>
              <a:t>DATA</a:t>
            </a:r>
            <a:endParaRPr sz="700"/>
          </a:p>
        </p:txBody>
      </p:sp>
      <p:sp>
        <p:nvSpPr>
          <p:cNvPr id="243" name="Google Shape;243;p19"/>
          <p:cNvSpPr txBox="1"/>
          <p:nvPr/>
        </p:nvSpPr>
        <p:spPr>
          <a:xfrm>
            <a:off x="3743752" y="117334"/>
            <a:ext cx="1656600" cy="3294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i="1" lang="en" sz="21400" u="none" cap="none" strike="noStrike">
                <a:solidFill>
                  <a:srgbClr val="665747"/>
                </a:solidFill>
                <a:latin typeface="Cormorant Garamond Light"/>
                <a:ea typeface="Cormorant Garamond Light"/>
                <a:cs typeface="Cormorant Garamond Light"/>
                <a:sym typeface="Cormorant Garamond Light"/>
              </a:rPr>
              <a:t>3.</a:t>
            </a:r>
            <a:endParaRPr sz="700">
              <a:solidFill>
                <a:srgbClr val="665747"/>
              </a:solidFill>
              <a:latin typeface="Cormorant Garamond Light"/>
              <a:ea typeface="Cormorant Garamond Light"/>
              <a:cs typeface="Cormorant Garamond Light"/>
              <a:sym typeface="Cormorant Garamond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FFFFF"/>
      </a:dk1>
      <a:lt1>
        <a:srgbClr val="CBA37B"/>
      </a:lt1>
      <a:dk2>
        <a:srgbClr val="FFFFFF"/>
      </a:dk2>
      <a:lt2>
        <a:srgbClr val="AF8962"/>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