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Inter"/>
      <p:bold r:id="rId29"/>
    </p:embeddedFont>
    <p:embeddedFont>
      <p:font typeface="Ovo"/>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bold.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vo-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8.jpg"/><Relationship Id="rId5" Type="http://schemas.openxmlformats.org/officeDocument/2006/relationships/image" Target="../media/image1.jpg"/><Relationship Id="rId6" Type="http://schemas.openxmlformats.org/officeDocument/2006/relationships/image" Target="../media/image13.jpg"/><Relationship Id="rId7"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26.jpg"/><Relationship Id="rId5" Type="http://schemas.openxmlformats.org/officeDocument/2006/relationships/image" Target="../media/image35.jpg"/><Relationship Id="rId6" Type="http://schemas.openxmlformats.org/officeDocument/2006/relationships/image" Target="../media/image14.jpg"/><Relationship Id="rId7"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jpg"/><Relationship Id="rId4" Type="http://schemas.openxmlformats.org/officeDocument/2006/relationships/image" Target="../media/image3.jpg"/><Relationship Id="rId5" Type="http://schemas.openxmlformats.org/officeDocument/2006/relationships/image" Target="../media/image25.jpg"/><Relationship Id="rId6" Type="http://schemas.openxmlformats.org/officeDocument/2006/relationships/image" Target="../media/image24.jpg"/><Relationship Id="rId7"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8.jp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2.png"/><Relationship Id="rId8"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3.jpg"/><Relationship Id="rId5"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3.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27005" l="33490" r="0" t="16842"/>
          <a:stretch/>
        </p:blipFill>
        <p:spPr>
          <a:xfrm>
            <a:off x="0" y="0"/>
            <a:ext cx="18288000" cy="10287000"/>
          </a:xfrm>
          <a:prstGeom prst="rect">
            <a:avLst/>
          </a:prstGeom>
          <a:noFill/>
          <a:ln>
            <a:noFill/>
          </a:ln>
        </p:spPr>
      </p:pic>
      <p:grpSp>
        <p:nvGrpSpPr>
          <p:cNvPr id="85" name="Google Shape;85;p13"/>
          <p:cNvGrpSpPr/>
          <p:nvPr/>
        </p:nvGrpSpPr>
        <p:grpSpPr>
          <a:xfrm>
            <a:off x="4045787" y="1776593"/>
            <a:ext cx="4359609" cy="4379150"/>
            <a:chOff x="1813" y="0"/>
            <a:chExt cx="809173" cy="812800"/>
          </a:xfrm>
        </p:grpSpPr>
        <p:sp>
          <p:nvSpPr>
            <p:cNvPr id="86" name="Google Shape;86;p1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3"/>
          <p:cNvSpPr txBox="1"/>
          <p:nvPr/>
        </p:nvSpPr>
        <p:spPr>
          <a:xfrm>
            <a:off x="5862514" y="1695450"/>
            <a:ext cx="12425486" cy="573405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24000" u="none" cap="none" strike="noStrike">
                <a:solidFill>
                  <a:srgbClr val="FFFFFF"/>
                </a:solidFill>
                <a:latin typeface="Inter"/>
                <a:ea typeface="Inter"/>
                <a:cs typeface="Inter"/>
                <a:sym typeface="Inter"/>
              </a:rPr>
              <a:t>ANIMAL RESCUE</a:t>
            </a:r>
            <a:endParaRPr/>
          </a:p>
        </p:txBody>
      </p:sp>
      <p:sp>
        <p:nvSpPr>
          <p:cNvPr id="89" name="Google Shape;89;p13"/>
          <p:cNvSpPr txBox="1"/>
          <p:nvPr/>
        </p:nvSpPr>
        <p:spPr>
          <a:xfrm>
            <a:off x="12228330" y="7017964"/>
            <a:ext cx="5665090" cy="54419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200" u="none" cap="none" strike="noStrike">
                <a:solidFill>
                  <a:srgbClr val="FFFDFC"/>
                </a:solidFill>
                <a:latin typeface="Inter"/>
                <a:ea typeface="Inter"/>
                <a:cs typeface="Inter"/>
                <a:sym typeface="Inter"/>
              </a:rPr>
              <a:t>Non - Profit Presentation</a:t>
            </a:r>
            <a:endParaRPr/>
          </a:p>
        </p:txBody>
      </p:sp>
      <p:sp>
        <p:nvSpPr>
          <p:cNvPr id="90" name="Google Shape;90;p13"/>
          <p:cNvSpPr/>
          <p:nvPr/>
        </p:nvSpPr>
        <p:spPr>
          <a:xfrm>
            <a:off x="0" y="2759553"/>
            <a:ext cx="7595589" cy="7527447"/>
          </a:xfrm>
          <a:custGeom>
            <a:rect b="b" l="l" r="r" t="t"/>
            <a:pathLst>
              <a:path extrusionOk="0" h="7527447" w="7595589">
                <a:moveTo>
                  <a:pt x="0" y="0"/>
                </a:moveTo>
                <a:lnTo>
                  <a:pt x="7595589" y="0"/>
                </a:lnTo>
                <a:lnTo>
                  <a:pt x="7595589" y="7527447"/>
                </a:lnTo>
                <a:lnTo>
                  <a:pt x="0" y="7527447"/>
                </a:lnTo>
                <a:lnTo>
                  <a:pt x="0" y="0"/>
                </a:lnTo>
                <a:close/>
              </a:path>
            </a:pathLst>
          </a:custGeom>
          <a:blipFill rotWithShape="1">
            <a:blip r:embed="rId4">
              <a:alphaModFix/>
            </a:blip>
            <a:stretch>
              <a:fillRect b="-65567" l="-120440" r="-140635" t="-77174"/>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2"/>
          <p:cNvSpPr/>
          <p:nvPr/>
        </p:nvSpPr>
        <p:spPr>
          <a:xfrm>
            <a:off x="11172793" y="223482"/>
            <a:ext cx="12173014" cy="9254531"/>
          </a:xfrm>
          <a:custGeom>
            <a:rect b="b" l="l" r="r" t="t"/>
            <a:pathLst>
              <a:path extrusionOk="0" h="9254531" w="12173014">
                <a:moveTo>
                  <a:pt x="0" y="0"/>
                </a:moveTo>
                <a:lnTo>
                  <a:pt x="12173014" y="0"/>
                </a:lnTo>
                <a:lnTo>
                  <a:pt x="12173014" y="9254531"/>
                </a:lnTo>
                <a:lnTo>
                  <a:pt x="0" y="9254531"/>
                </a:lnTo>
                <a:lnTo>
                  <a:pt x="0" y="0"/>
                </a:lnTo>
                <a:close/>
              </a:path>
            </a:pathLst>
          </a:custGeom>
          <a:blipFill rotWithShape="1">
            <a:blip r:embed="rId3">
              <a:alphaModFix/>
            </a:blip>
            <a:stretch>
              <a:fillRect b="-8739" l="-26837" r="0" t="-2413"/>
            </a:stretch>
          </a:blipFill>
          <a:ln>
            <a:noFill/>
          </a:ln>
        </p:spPr>
      </p:sp>
      <p:sp>
        <p:nvSpPr>
          <p:cNvPr id="228" name="Google Shape;228;p22"/>
          <p:cNvSpPr/>
          <p:nvPr/>
        </p:nvSpPr>
        <p:spPr>
          <a:xfrm>
            <a:off x="4692767" y="3446800"/>
            <a:ext cx="6210895" cy="6031213"/>
          </a:xfrm>
          <a:custGeom>
            <a:rect b="b" l="l" r="r" t="t"/>
            <a:pathLst>
              <a:path extrusionOk="0" h="6031213" w="6210895">
                <a:moveTo>
                  <a:pt x="0" y="0"/>
                </a:moveTo>
                <a:lnTo>
                  <a:pt x="6210895" y="0"/>
                </a:lnTo>
                <a:lnTo>
                  <a:pt x="6210895" y="6031213"/>
                </a:lnTo>
                <a:lnTo>
                  <a:pt x="0" y="6031213"/>
                </a:lnTo>
                <a:lnTo>
                  <a:pt x="0" y="0"/>
                </a:lnTo>
                <a:close/>
              </a:path>
            </a:pathLst>
          </a:custGeom>
          <a:blipFill rotWithShape="1">
            <a:blip r:embed="rId4">
              <a:alphaModFix/>
            </a:blip>
            <a:stretch>
              <a:fillRect b="-26007" l="-4761" r="-5207" t="-24988"/>
            </a:stretch>
          </a:blipFill>
          <a:ln>
            <a:noFill/>
          </a:ln>
        </p:spPr>
      </p:sp>
      <p:sp>
        <p:nvSpPr>
          <p:cNvPr id="229" name="Google Shape;229;p22"/>
          <p:cNvSpPr/>
          <p:nvPr/>
        </p:nvSpPr>
        <p:spPr>
          <a:xfrm>
            <a:off x="0" y="5660230"/>
            <a:ext cx="5730257" cy="3817784"/>
          </a:xfrm>
          <a:custGeom>
            <a:rect b="b" l="l" r="r" t="t"/>
            <a:pathLst>
              <a:path extrusionOk="0" h="3817784" w="5730257">
                <a:moveTo>
                  <a:pt x="0" y="0"/>
                </a:moveTo>
                <a:lnTo>
                  <a:pt x="5730257" y="0"/>
                </a:lnTo>
                <a:lnTo>
                  <a:pt x="5730257" y="3817783"/>
                </a:lnTo>
                <a:lnTo>
                  <a:pt x="0" y="3817783"/>
                </a:lnTo>
                <a:lnTo>
                  <a:pt x="0" y="0"/>
                </a:lnTo>
                <a:close/>
              </a:path>
            </a:pathLst>
          </a:custGeom>
          <a:blipFill rotWithShape="1">
            <a:blip r:embed="rId5">
              <a:alphaModFix/>
            </a:blip>
            <a:stretch>
              <a:fillRect b="0" l="0" r="0" t="0"/>
            </a:stretch>
          </a:blipFill>
          <a:ln>
            <a:noFill/>
          </a:ln>
        </p:spPr>
      </p:sp>
      <p:grpSp>
        <p:nvGrpSpPr>
          <p:cNvPr id="230" name="Google Shape;230;p22"/>
          <p:cNvGrpSpPr/>
          <p:nvPr/>
        </p:nvGrpSpPr>
        <p:grpSpPr>
          <a:xfrm>
            <a:off x="0" y="5416340"/>
            <a:ext cx="5803832" cy="4553344"/>
            <a:chOff x="0" y="-47625"/>
            <a:chExt cx="1528581" cy="1199235"/>
          </a:xfrm>
        </p:grpSpPr>
        <p:sp>
          <p:nvSpPr>
            <p:cNvPr id="231" name="Google Shape;231;p22"/>
            <p:cNvSpPr/>
            <p:nvPr/>
          </p:nvSpPr>
          <p:spPr>
            <a:xfrm>
              <a:off x="0" y="0"/>
              <a:ext cx="1528581" cy="1151610"/>
            </a:xfrm>
            <a:custGeom>
              <a:rect b="b" l="l" r="r" t="t"/>
              <a:pathLst>
                <a:path extrusionOk="0" h="1151610" w="1528581">
                  <a:moveTo>
                    <a:pt x="0" y="0"/>
                  </a:moveTo>
                  <a:lnTo>
                    <a:pt x="1528581" y="0"/>
                  </a:lnTo>
                  <a:lnTo>
                    <a:pt x="1528581" y="1151610"/>
                  </a:lnTo>
                  <a:lnTo>
                    <a:pt x="0" y="1151610"/>
                  </a:lnTo>
                  <a:close/>
                </a:path>
              </a:pathLst>
            </a:custGeom>
            <a:solidFill>
              <a:srgbClr val="000000">
                <a:alpha val="0"/>
              </a:srgbClr>
            </a:solidFill>
            <a:ln cap="flat" cmpd="sng" w="228600">
              <a:solidFill>
                <a:srgbClr val="FFFFFF"/>
              </a:solidFill>
              <a:prstDash val="solid"/>
              <a:round/>
              <a:headEnd len="sm" w="sm" type="none"/>
              <a:tailEnd len="sm" w="sm" type="none"/>
            </a:ln>
          </p:spPr>
        </p:sp>
        <p:sp>
          <p:nvSpPr>
            <p:cNvPr id="232" name="Google Shape;232;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22"/>
          <p:cNvGrpSpPr/>
          <p:nvPr/>
        </p:nvGrpSpPr>
        <p:grpSpPr>
          <a:xfrm>
            <a:off x="244280" y="9786840"/>
            <a:ext cx="418240" cy="365688"/>
            <a:chOff x="0" y="0"/>
            <a:chExt cx="557653" cy="487584"/>
          </a:xfrm>
        </p:grpSpPr>
        <p:sp>
          <p:nvSpPr>
            <p:cNvPr id="234" name="Google Shape;234;p22"/>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Ovo"/>
                  <a:ea typeface="Ovo"/>
                  <a:cs typeface="Ovo"/>
                  <a:sym typeface="Ovo"/>
                </a:rPr>
                <a:t>07</a:t>
              </a:r>
              <a:endParaRPr/>
            </a:p>
          </p:txBody>
        </p:sp>
        <p:cxnSp>
          <p:nvCxnSpPr>
            <p:cNvPr id="235" name="Google Shape;235;p22"/>
            <p:cNvCxnSpPr/>
            <p:nvPr/>
          </p:nvCxnSpPr>
          <p:spPr>
            <a:xfrm>
              <a:off x="557653" y="0"/>
              <a:ext cx="0" cy="487584"/>
            </a:xfrm>
            <a:prstGeom prst="straightConnector1">
              <a:avLst/>
            </a:prstGeom>
            <a:noFill/>
            <a:ln cap="flat" cmpd="sng" w="25400">
              <a:solidFill>
                <a:srgbClr val="000000"/>
              </a:solidFill>
              <a:prstDash val="solid"/>
              <a:round/>
              <a:headEnd len="sm" w="sm" type="none"/>
              <a:tailEnd len="sm" w="sm" type="none"/>
            </a:ln>
          </p:spPr>
        </p:cxnSp>
      </p:grpSp>
      <p:sp>
        <p:nvSpPr>
          <p:cNvPr id="236" name="Google Shape;236;p22"/>
          <p:cNvSpPr/>
          <p:nvPr/>
        </p:nvSpPr>
        <p:spPr>
          <a:xfrm>
            <a:off x="4692767" y="223482"/>
            <a:ext cx="6210895" cy="3009789"/>
          </a:xfrm>
          <a:custGeom>
            <a:rect b="b" l="l" r="r" t="t"/>
            <a:pathLst>
              <a:path extrusionOk="0" h="3009789" w="6210895">
                <a:moveTo>
                  <a:pt x="0" y="0"/>
                </a:moveTo>
                <a:lnTo>
                  <a:pt x="6210895" y="0"/>
                </a:lnTo>
                <a:lnTo>
                  <a:pt x="6210895" y="3009789"/>
                </a:lnTo>
                <a:lnTo>
                  <a:pt x="0" y="3009789"/>
                </a:lnTo>
                <a:lnTo>
                  <a:pt x="0" y="0"/>
                </a:lnTo>
                <a:close/>
              </a:path>
            </a:pathLst>
          </a:custGeom>
          <a:blipFill rotWithShape="1">
            <a:blip r:embed="rId6">
              <a:alphaModFix/>
            </a:blip>
            <a:stretch>
              <a:fillRect b="-29305" l="0" r="0" t="-8174"/>
            </a:stretch>
          </a:blipFill>
          <a:ln>
            <a:noFill/>
          </a:ln>
        </p:spPr>
      </p:sp>
      <p:sp>
        <p:nvSpPr>
          <p:cNvPr id="237" name="Google Shape;237;p22"/>
          <p:cNvSpPr/>
          <p:nvPr/>
        </p:nvSpPr>
        <p:spPr>
          <a:xfrm>
            <a:off x="244280" y="2090719"/>
            <a:ext cx="4181787" cy="3506447"/>
          </a:xfrm>
          <a:custGeom>
            <a:rect b="b" l="l" r="r" t="t"/>
            <a:pathLst>
              <a:path extrusionOk="0" h="3506447" w="4181787">
                <a:moveTo>
                  <a:pt x="0" y="0"/>
                </a:moveTo>
                <a:lnTo>
                  <a:pt x="4181787" y="0"/>
                </a:lnTo>
                <a:lnTo>
                  <a:pt x="4181787" y="3506447"/>
                </a:lnTo>
                <a:lnTo>
                  <a:pt x="0" y="3506447"/>
                </a:lnTo>
                <a:lnTo>
                  <a:pt x="0" y="0"/>
                </a:lnTo>
                <a:close/>
              </a:path>
            </a:pathLst>
          </a:custGeom>
          <a:blipFill rotWithShape="1">
            <a:blip r:embed="rId7">
              <a:alphaModFix/>
            </a:blip>
            <a:stretch>
              <a:fillRect b="-32275" l="-56064" r="-10402" t="0"/>
            </a:stretch>
          </a:blipFill>
          <a:ln>
            <a:noFill/>
          </a:ln>
        </p:spPr>
      </p:sp>
      <p:grpSp>
        <p:nvGrpSpPr>
          <p:cNvPr id="238" name="Google Shape;238;p22"/>
          <p:cNvGrpSpPr/>
          <p:nvPr/>
        </p:nvGrpSpPr>
        <p:grpSpPr>
          <a:xfrm>
            <a:off x="244280" y="535781"/>
            <a:ext cx="4448487" cy="1247299"/>
            <a:chOff x="0" y="-9525"/>
            <a:chExt cx="5931317" cy="1663065"/>
          </a:xfrm>
        </p:grpSpPr>
        <p:sp>
          <p:nvSpPr>
            <p:cNvPr id="239" name="Google Shape;239;p22"/>
            <p:cNvSpPr txBox="1"/>
            <p:nvPr/>
          </p:nvSpPr>
          <p:spPr>
            <a:xfrm>
              <a:off x="0" y="-9525"/>
              <a:ext cx="5805534" cy="13049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000000"/>
                  </a:solidFill>
                  <a:latin typeface="Inter"/>
                  <a:ea typeface="Inter"/>
                  <a:cs typeface="Inter"/>
                  <a:sym typeface="Inter"/>
                </a:rPr>
                <a:t>GALLERY</a:t>
              </a:r>
              <a:endParaRPr/>
            </a:p>
          </p:txBody>
        </p:sp>
        <p:sp>
          <p:nvSpPr>
            <p:cNvPr id="240" name="Google Shape;240;p22"/>
            <p:cNvSpPr txBox="1"/>
            <p:nvPr/>
          </p:nvSpPr>
          <p:spPr>
            <a:xfrm>
              <a:off x="125783" y="1257300"/>
              <a:ext cx="5805534"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here.</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3"/>
          <p:cNvSpPr/>
          <p:nvPr/>
        </p:nvSpPr>
        <p:spPr>
          <a:xfrm>
            <a:off x="38274" y="2047350"/>
            <a:ext cx="4796648" cy="7475220"/>
          </a:xfrm>
          <a:custGeom>
            <a:rect b="b" l="l" r="r" t="t"/>
            <a:pathLst>
              <a:path extrusionOk="0" h="7475220" w="4796648">
                <a:moveTo>
                  <a:pt x="0" y="0"/>
                </a:moveTo>
                <a:lnTo>
                  <a:pt x="4796648" y="0"/>
                </a:lnTo>
                <a:lnTo>
                  <a:pt x="4796648" y="7475220"/>
                </a:lnTo>
                <a:lnTo>
                  <a:pt x="0" y="7475220"/>
                </a:lnTo>
                <a:lnTo>
                  <a:pt x="0" y="0"/>
                </a:lnTo>
                <a:close/>
              </a:path>
            </a:pathLst>
          </a:custGeom>
          <a:blipFill rotWithShape="1">
            <a:blip r:embed="rId3">
              <a:alphaModFix/>
            </a:blip>
            <a:stretch>
              <a:fillRect b="0" l="-37152" r="-96596" t="0"/>
            </a:stretch>
          </a:blipFill>
          <a:ln>
            <a:noFill/>
          </a:ln>
        </p:spPr>
      </p:sp>
      <p:grpSp>
        <p:nvGrpSpPr>
          <p:cNvPr id="246" name="Google Shape;246;p23"/>
          <p:cNvGrpSpPr/>
          <p:nvPr/>
        </p:nvGrpSpPr>
        <p:grpSpPr>
          <a:xfrm>
            <a:off x="244280" y="9786840"/>
            <a:ext cx="418240" cy="365688"/>
            <a:chOff x="0" y="0"/>
            <a:chExt cx="557653" cy="487584"/>
          </a:xfrm>
        </p:grpSpPr>
        <p:sp>
          <p:nvSpPr>
            <p:cNvPr id="247" name="Google Shape;247;p23"/>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Ovo"/>
                  <a:ea typeface="Ovo"/>
                  <a:cs typeface="Ovo"/>
                  <a:sym typeface="Ovo"/>
                </a:rPr>
                <a:t>08</a:t>
              </a:r>
              <a:endParaRPr/>
            </a:p>
          </p:txBody>
        </p:sp>
        <p:cxnSp>
          <p:nvCxnSpPr>
            <p:cNvPr id="248" name="Google Shape;248;p23"/>
            <p:cNvCxnSpPr/>
            <p:nvPr/>
          </p:nvCxnSpPr>
          <p:spPr>
            <a:xfrm>
              <a:off x="557653" y="0"/>
              <a:ext cx="0" cy="487584"/>
            </a:xfrm>
            <a:prstGeom prst="straightConnector1">
              <a:avLst/>
            </a:prstGeom>
            <a:noFill/>
            <a:ln cap="flat" cmpd="sng" w="25400">
              <a:solidFill>
                <a:srgbClr val="000000"/>
              </a:solidFill>
              <a:prstDash val="solid"/>
              <a:round/>
              <a:headEnd len="sm" w="sm" type="none"/>
              <a:tailEnd len="sm" w="sm" type="none"/>
            </a:ln>
          </p:spPr>
        </p:cxnSp>
      </p:grpSp>
      <p:sp>
        <p:nvSpPr>
          <p:cNvPr id="249" name="Google Shape;249;p23"/>
          <p:cNvSpPr/>
          <p:nvPr/>
        </p:nvSpPr>
        <p:spPr>
          <a:xfrm>
            <a:off x="5117194" y="5143500"/>
            <a:ext cx="6572713" cy="4379070"/>
          </a:xfrm>
          <a:custGeom>
            <a:rect b="b" l="l" r="r" t="t"/>
            <a:pathLst>
              <a:path extrusionOk="0" h="4379070" w="6572713">
                <a:moveTo>
                  <a:pt x="0" y="0"/>
                </a:moveTo>
                <a:lnTo>
                  <a:pt x="6572713" y="0"/>
                </a:lnTo>
                <a:lnTo>
                  <a:pt x="6572713" y="4379070"/>
                </a:lnTo>
                <a:lnTo>
                  <a:pt x="0" y="4379070"/>
                </a:lnTo>
                <a:lnTo>
                  <a:pt x="0" y="0"/>
                </a:lnTo>
                <a:close/>
              </a:path>
            </a:pathLst>
          </a:custGeom>
          <a:blipFill rotWithShape="1">
            <a:blip r:embed="rId4">
              <a:alphaModFix/>
            </a:blip>
            <a:stretch>
              <a:fillRect b="0" l="0" r="0" t="0"/>
            </a:stretch>
          </a:blipFill>
          <a:ln>
            <a:noFill/>
          </a:ln>
        </p:spPr>
      </p:sp>
      <p:grpSp>
        <p:nvGrpSpPr>
          <p:cNvPr id="250" name="Google Shape;250;p23"/>
          <p:cNvGrpSpPr/>
          <p:nvPr/>
        </p:nvGrpSpPr>
        <p:grpSpPr>
          <a:xfrm>
            <a:off x="244280" y="535781"/>
            <a:ext cx="4384636" cy="1247299"/>
            <a:chOff x="0" y="-9525"/>
            <a:chExt cx="5846182" cy="1663065"/>
          </a:xfrm>
        </p:grpSpPr>
        <p:sp>
          <p:nvSpPr>
            <p:cNvPr id="251" name="Google Shape;251;p23"/>
            <p:cNvSpPr txBox="1"/>
            <p:nvPr/>
          </p:nvSpPr>
          <p:spPr>
            <a:xfrm>
              <a:off x="0" y="-9525"/>
              <a:ext cx="5722204" cy="13049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000000"/>
                  </a:solidFill>
                  <a:latin typeface="Inter"/>
                  <a:ea typeface="Inter"/>
                  <a:cs typeface="Inter"/>
                  <a:sym typeface="Inter"/>
                </a:rPr>
                <a:t>GALLERY</a:t>
              </a:r>
              <a:endParaRPr/>
            </a:p>
          </p:txBody>
        </p:sp>
        <p:sp>
          <p:nvSpPr>
            <p:cNvPr id="252" name="Google Shape;252;p23"/>
            <p:cNvSpPr txBox="1"/>
            <p:nvPr/>
          </p:nvSpPr>
          <p:spPr>
            <a:xfrm>
              <a:off x="123978" y="1257300"/>
              <a:ext cx="5722204"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here.</a:t>
              </a:r>
              <a:endParaRPr/>
            </a:p>
          </p:txBody>
        </p:sp>
      </p:grpSp>
      <p:sp>
        <p:nvSpPr>
          <p:cNvPr id="253" name="Google Shape;253;p23"/>
          <p:cNvSpPr/>
          <p:nvPr/>
        </p:nvSpPr>
        <p:spPr>
          <a:xfrm>
            <a:off x="5117194" y="542925"/>
            <a:ext cx="6572713" cy="4379070"/>
          </a:xfrm>
          <a:custGeom>
            <a:rect b="b" l="l" r="r" t="t"/>
            <a:pathLst>
              <a:path extrusionOk="0" h="4379070" w="6572713">
                <a:moveTo>
                  <a:pt x="0" y="0"/>
                </a:moveTo>
                <a:lnTo>
                  <a:pt x="6572713" y="0"/>
                </a:lnTo>
                <a:lnTo>
                  <a:pt x="6572713" y="4379070"/>
                </a:lnTo>
                <a:lnTo>
                  <a:pt x="0" y="4379070"/>
                </a:lnTo>
                <a:lnTo>
                  <a:pt x="0" y="0"/>
                </a:lnTo>
                <a:close/>
              </a:path>
            </a:pathLst>
          </a:custGeom>
          <a:blipFill rotWithShape="1">
            <a:blip r:embed="rId5">
              <a:alphaModFix/>
            </a:blip>
            <a:stretch>
              <a:fillRect b="-39328" l="-42321" r="-51300" t="-39281"/>
            </a:stretch>
          </a:blipFill>
          <a:ln>
            <a:noFill/>
          </a:ln>
        </p:spPr>
      </p:sp>
      <p:sp>
        <p:nvSpPr>
          <p:cNvPr id="254" name="Google Shape;254;p23"/>
          <p:cNvSpPr/>
          <p:nvPr/>
        </p:nvSpPr>
        <p:spPr>
          <a:xfrm>
            <a:off x="11975657" y="5143500"/>
            <a:ext cx="6572713" cy="4379070"/>
          </a:xfrm>
          <a:custGeom>
            <a:rect b="b" l="l" r="r" t="t"/>
            <a:pathLst>
              <a:path extrusionOk="0" h="4379070" w="6572713">
                <a:moveTo>
                  <a:pt x="0" y="0"/>
                </a:moveTo>
                <a:lnTo>
                  <a:pt x="6572713" y="0"/>
                </a:lnTo>
                <a:lnTo>
                  <a:pt x="6572713" y="4379070"/>
                </a:lnTo>
                <a:lnTo>
                  <a:pt x="0" y="4379070"/>
                </a:lnTo>
                <a:lnTo>
                  <a:pt x="0" y="0"/>
                </a:lnTo>
                <a:close/>
              </a:path>
            </a:pathLst>
          </a:custGeom>
          <a:blipFill rotWithShape="1">
            <a:blip r:embed="rId6">
              <a:alphaModFix/>
            </a:blip>
            <a:stretch>
              <a:fillRect b="-66249" l="0" r="0" t="-21357"/>
            </a:stretch>
          </a:blipFill>
          <a:ln>
            <a:noFill/>
          </a:ln>
        </p:spPr>
      </p:sp>
      <p:sp>
        <p:nvSpPr>
          <p:cNvPr id="255" name="Google Shape;255;p23"/>
          <p:cNvSpPr/>
          <p:nvPr/>
        </p:nvSpPr>
        <p:spPr>
          <a:xfrm>
            <a:off x="11975657" y="542925"/>
            <a:ext cx="6572713" cy="4379070"/>
          </a:xfrm>
          <a:custGeom>
            <a:rect b="b" l="l" r="r" t="t"/>
            <a:pathLst>
              <a:path extrusionOk="0" h="4379070" w="6572713">
                <a:moveTo>
                  <a:pt x="0" y="0"/>
                </a:moveTo>
                <a:lnTo>
                  <a:pt x="6572713" y="0"/>
                </a:lnTo>
                <a:lnTo>
                  <a:pt x="6572713" y="4379070"/>
                </a:lnTo>
                <a:lnTo>
                  <a:pt x="0" y="4379070"/>
                </a:lnTo>
                <a:lnTo>
                  <a:pt x="0" y="0"/>
                </a:lnTo>
                <a:close/>
              </a:path>
            </a:pathLst>
          </a:custGeom>
          <a:blipFill rotWithShape="1">
            <a:blip r:embed="rId7">
              <a:alphaModFix/>
            </a:blip>
            <a:stretch>
              <a:fillRect b="-29055" l="-4785" r="-4807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grpSp>
        <p:nvGrpSpPr>
          <p:cNvPr id="260" name="Google Shape;260;p24"/>
          <p:cNvGrpSpPr/>
          <p:nvPr/>
        </p:nvGrpSpPr>
        <p:grpSpPr>
          <a:xfrm>
            <a:off x="0" y="3685141"/>
            <a:ext cx="18288000" cy="6601859"/>
            <a:chOff x="0" y="-47625"/>
            <a:chExt cx="3048220" cy="1100389"/>
          </a:xfrm>
        </p:grpSpPr>
        <p:sp>
          <p:nvSpPr>
            <p:cNvPr id="261" name="Google Shape;261;p24"/>
            <p:cNvSpPr/>
            <p:nvPr/>
          </p:nvSpPr>
          <p:spPr>
            <a:xfrm>
              <a:off x="0" y="0"/>
              <a:ext cx="3048220" cy="1052764"/>
            </a:xfrm>
            <a:custGeom>
              <a:rect b="b" l="l" r="r" t="t"/>
              <a:pathLst>
                <a:path extrusionOk="0" h="1052764" w="3048220">
                  <a:moveTo>
                    <a:pt x="0" y="0"/>
                  </a:moveTo>
                  <a:lnTo>
                    <a:pt x="3048220" y="0"/>
                  </a:lnTo>
                  <a:lnTo>
                    <a:pt x="3048220" y="1052764"/>
                  </a:lnTo>
                  <a:lnTo>
                    <a:pt x="0" y="1052764"/>
                  </a:lnTo>
                  <a:close/>
                </a:path>
              </a:pathLst>
            </a:custGeom>
            <a:solidFill>
              <a:srgbClr val="000000"/>
            </a:solidFill>
            <a:ln>
              <a:noFill/>
            </a:ln>
          </p:spPr>
        </p:sp>
        <p:sp>
          <p:nvSpPr>
            <p:cNvPr id="262" name="Google Shape;262;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24"/>
          <p:cNvGrpSpPr/>
          <p:nvPr/>
        </p:nvGrpSpPr>
        <p:grpSpPr>
          <a:xfrm>
            <a:off x="244280" y="9786840"/>
            <a:ext cx="418240" cy="365688"/>
            <a:chOff x="0" y="0"/>
            <a:chExt cx="557653" cy="487584"/>
          </a:xfrm>
        </p:grpSpPr>
        <p:sp>
          <p:nvSpPr>
            <p:cNvPr id="264" name="Google Shape;264;p24"/>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09</a:t>
              </a:r>
              <a:endParaRPr/>
            </a:p>
          </p:txBody>
        </p:sp>
        <p:cxnSp>
          <p:nvCxnSpPr>
            <p:cNvPr id="265" name="Google Shape;265;p24"/>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cxnSp>
        <p:nvCxnSpPr>
          <p:cNvPr id="266" name="Google Shape;266;p24"/>
          <p:cNvCxnSpPr/>
          <p:nvPr/>
        </p:nvCxnSpPr>
        <p:spPr>
          <a:xfrm>
            <a:off x="1028700" y="2371725"/>
            <a:ext cx="8397431" cy="0"/>
          </a:xfrm>
          <a:prstGeom prst="straightConnector1">
            <a:avLst/>
          </a:prstGeom>
          <a:noFill/>
          <a:ln cap="flat" cmpd="sng" w="76200">
            <a:solidFill>
              <a:srgbClr val="000000"/>
            </a:solidFill>
            <a:prstDash val="solid"/>
            <a:round/>
            <a:headEnd len="sm" w="sm" type="none"/>
            <a:tailEnd len="sm" w="sm" type="none"/>
          </a:ln>
        </p:spPr>
      </p:cxnSp>
      <p:grpSp>
        <p:nvGrpSpPr>
          <p:cNvPr id="267" name="Google Shape;267;p24"/>
          <p:cNvGrpSpPr/>
          <p:nvPr/>
        </p:nvGrpSpPr>
        <p:grpSpPr>
          <a:xfrm>
            <a:off x="241938" y="5256677"/>
            <a:ext cx="5618770" cy="3602947"/>
            <a:chOff x="0" y="0"/>
            <a:chExt cx="7491693" cy="4803930"/>
          </a:xfrm>
        </p:grpSpPr>
        <p:sp>
          <p:nvSpPr>
            <p:cNvPr id="268" name="Google Shape;268;p24"/>
            <p:cNvSpPr/>
            <p:nvPr/>
          </p:nvSpPr>
          <p:spPr>
            <a:xfrm>
              <a:off x="2749327" y="0"/>
              <a:ext cx="1993039" cy="1935060"/>
            </a:xfrm>
            <a:custGeom>
              <a:rect b="b" l="l" r="r" t="t"/>
              <a:pathLst>
                <a:path extrusionOk="0" h="1935060" w="1993039">
                  <a:moveTo>
                    <a:pt x="0" y="0"/>
                  </a:moveTo>
                  <a:lnTo>
                    <a:pt x="1993039" y="0"/>
                  </a:lnTo>
                  <a:lnTo>
                    <a:pt x="1993039" y="1935060"/>
                  </a:lnTo>
                  <a:lnTo>
                    <a:pt x="0" y="1935060"/>
                  </a:lnTo>
                  <a:lnTo>
                    <a:pt x="0" y="0"/>
                  </a:lnTo>
                  <a:close/>
                </a:path>
              </a:pathLst>
            </a:custGeom>
            <a:blipFill rotWithShape="1">
              <a:blip r:embed="rId3">
                <a:alphaModFix/>
              </a:blip>
              <a:stretch>
                <a:fillRect b="0" l="0" r="0" t="0"/>
              </a:stretch>
            </a:blipFill>
            <a:ln>
              <a:noFill/>
            </a:ln>
          </p:spPr>
        </p:sp>
        <p:sp>
          <p:nvSpPr>
            <p:cNvPr id="269" name="Google Shape;269;p24"/>
            <p:cNvSpPr txBox="1"/>
            <p:nvPr/>
          </p:nvSpPr>
          <p:spPr>
            <a:xfrm>
              <a:off x="0" y="4407690"/>
              <a:ext cx="7491693" cy="3962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You can elaborate on the featured statistic here.</a:t>
              </a:r>
              <a:endParaRPr/>
            </a:p>
          </p:txBody>
        </p:sp>
        <p:sp>
          <p:nvSpPr>
            <p:cNvPr id="270" name="Google Shape;270;p24"/>
            <p:cNvSpPr txBox="1"/>
            <p:nvPr/>
          </p:nvSpPr>
          <p:spPr>
            <a:xfrm>
              <a:off x="1125302" y="2138260"/>
              <a:ext cx="5241089" cy="210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0400" u="none" cap="none" strike="noStrike">
                  <a:solidFill>
                    <a:srgbClr val="FFFFFF"/>
                  </a:solidFill>
                  <a:latin typeface="Inter"/>
                  <a:ea typeface="Inter"/>
                  <a:cs typeface="Inter"/>
                  <a:sym typeface="Inter"/>
                </a:rPr>
                <a:t>100%</a:t>
              </a:r>
              <a:endParaRPr/>
            </a:p>
          </p:txBody>
        </p:sp>
      </p:grpSp>
      <p:grpSp>
        <p:nvGrpSpPr>
          <p:cNvPr id="271" name="Google Shape;271;p24"/>
          <p:cNvGrpSpPr/>
          <p:nvPr/>
        </p:nvGrpSpPr>
        <p:grpSpPr>
          <a:xfrm>
            <a:off x="12427293" y="5221073"/>
            <a:ext cx="5618770" cy="3638551"/>
            <a:chOff x="0" y="0"/>
            <a:chExt cx="7491693" cy="4851401"/>
          </a:xfrm>
        </p:grpSpPr>
        <p:sp>
          <p:nvSpPr>
            <p:cNvPr id="272" name="Google Shape;272;p24"/>
            <p:cNvSpPr txBox="1"/>
            <p:nvPr/>
          </p:nvSpPr>
          <p:spPr>
            <a:xfrm>
              <a:off x="0" y="4455161"/>
              <a:ext cx="7491693" cy="3962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You can elaborate on the featured statistic here.</a:t>
              </a:r>
              <a:endParaRPr/>
            </a:p>
          </p:txBody>
        </p:sp>
        <p:sp>
          <p:nvSpPr>
            <p:cNvPr id="273" name="Google Shape;273;p24"/>
            <p:cNvSpPr txBox="1"/>
            <p:nvPr/>
          </p:nvSpPr>
          <p:spPr>
            <a:xfrm>
              <a:off x="1125302" y="2185731"/>
              <a:ext cx="5241089" cy="210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0400" u="none" cap="none" strike="noStrike">
                  <a:solidFill>
                    <a:srgbClr val="FFFFFF"/>
                  </a:solidFill>
                  <a:latin typeface="Inter"/>
                  <a:ea typeface="Inter"/>
                  <a:cs typeface="Inter"/>
                  <a:sym typeface="Inter"/>
                </a:rPr>
                <a:t>88%</a:t>
              </a:r>
              <a:endParaRPr/>
            </a:p>
          </p:txBody>
        </p:sp>
        <p:sp>
          <p:nvSpPr>
            <p:cNvPr id="274" name="Google Shape;274;p24"/>
            <p:cNvSpPr/>
            <p:nvPr/>
          </p:nvSpPr>
          <p:spPr>
            <a:xfrm>
              <a:off x="2756412" y="0"/>
              <a:ext cx="1978870" cy="1978870"/>
            </a:xfrm>
            <a:custGeom>
              <a:rect b="b" l="l" r="r" t="t"/>
              <a:pathLst>
                <a:path extrusionOk="0" h="1978870" w="1978870">
                  <a:moveTo>
                    <a:pt x="0" y="0"/>
                  </a:moveTo>
                  <a:lnTo>
                    <a:pt x="1978869" y="0"/>
                  </a:lnTo>
                  <a:lnTo>
                    <a:pt x="1978869" y="1978870"/>
                  </a:lnTo>
                  <a:lnTo>
                    <a:pt x="0" y="1978870"/>
                  </a:lnTo>
                  <a:lnTo>
                    <a:pt x="0" y="0"/>
                  </a:lnTo>
                  <a:close/>
                </a:path>
              </a:pathLst>
            </a:custGeom>
            <a:blipFill rotWithShape="1">
              <a:blip r:embed="rId4">
                <a:alphaModFix/>
              </a:blip>
              <a:stretch>
                <a:fillRect b="0" l="0" r="0" t="0"/>
              </a:stretch>
            </a:blipFill>
            <a:ln>
              <a:noFill/>
            </a:ln>
          </p:spPr>
        </p:sp>
      </p:grpSp>
      <p:grpSp>
        <p:nvGrpSpPr>
          <p:cNvPr id="275" name="Google Shape;275;p24"/>
          <p:cNvGrpSpPr/>
          <p:nvPr/>
        </p:nvGrpSpPr>
        <p:grpSpPr>
          <a:xfrm>
            <a:off x="6332273" y="5240248"/>
            <a:ext cx="5618770" cy="3619376"/>
            <a:chOff x="0" y="0"/>
            <a:chExt cx="7491693" cy="4825835"/>
          </a:xfrm>
        </p:grpSpPr>
        <p:sp>
          <p:nvSpPr>
            <p:cNvPr id="276" name="Google Shape;276;p24"/>
            <p:cNvSpPr/>
            <p:nvPr/>
          </p:nvSpPr>
          <p:spPr>
            <a:xfrm>
              <a:off x="2756412" y="0"/>
              <a:ext cx="1978870" cy="1978870"/>
            </a:xfrm>
            <a:custGeom>
              <a:rect b="b" l="l" r="r" t="t"/>
              <a:pathLst>
                <a:path extrusionOk="0" h="1978870" w="1978870">
                  <a:moveTo>
                    <a:pt x="0" y="0"/>
                  </a:moveTo>
                  <a:lnTo>
                    <a:pt x="1978869" y="0"/>
                  </a:lnTo>
                  <a:lnTo>
                    <a:pt x="1978869" y="1978870"/>
                  </a:lnTo>
                  <a:lnTo>
                    <a:pt x="0" y="1978870"/>
                  </a:lnTo>
                  <a:lnTo>
                    <a:pt x="0" y="0"/>
                  </a:lnTo>
                  <a:close/>
                </a:path>
              </a:pathLst>
            </a:custGeom>
            <a:blipFill rotWithShape="1">
              <a:blip r:embed="rId5">
                <a:alphaModFix/>
              </a:blip>
              <a:stretch>
                <a:fillRect b="0" l="0" r="0" t="0"/>
              </a:stretch>
            </a:blipFill>
            <a:ln>
              <a:noFill/>
            </a:ln>
          </p:spPr>
        </p:sp>
        <p:sp>
          <p:nvSpPr>
            <p:cNvPr id="277" name="Google Shape;277;p24"/>
            <p:cNvSpPr txBox="1"/>
            <p:nvPr/>
          </p:nvSpPr>
          <p:spPr>
            <a:xfrm>
              <a:off x="0" y="4429595"/>
              <a:ext cx="7491693" cy="3962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You can elaborate on the featured statistic here.</a:t>
              </a:r>
              <a:endParaRPr/>
            </a:p>
          </p:txBody>
        </p:sp>
        <p:sp>
          <p:nvSpPr>
            <p:cNvPr id="278" name="Google Shape;278;p24"/>
            <p:cNvSpPr txBox="1"/>
            <p:nvPr/>
          </p:nvSpPr>
          <p:spPr>
            <a:xfrm>
              <a:off x="1125302" y="2169182"/>
              <a:ext cx="5241089" cy="210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0400" u="none" cap="none" strike="noStrike">
                  <a:solidFill>
                    <a:srgbClr val="FFFFFF"/>
                  </a:solidFill>
                  <a:latin typeface="Inter"/>
                  <a:ea typeface="Inter"/>
                  <a:cs typeface="Inter"/>
                  <a:sym typeface="Inter"/>
                </a:rPr>
                <a:t>5%</a:t>
              </a:r>
              <a:endParaRPr/>
            </a:p>
          </p:txBody>
        </p:sp>
      </p:grpSp>
      <p:sp>
        <p:nvSpPr>
          <p:cNvPr id="279" name="Google Shape;279;p24"/>
          <p:cNvSpPr txBox="1"/>
          <p:nvPr/>
        </p:nvSpPr>
        <p:spPr>
          <a:xfrm>
            <a:off x="1028700" y="1019175"/>
            <a:ext cx="7778663" cy="9810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000000"/>
                </a:solidFill>
                <a:latin typeface="Inter"/>
                <a:ea typeface="Inter"/>
                <a:cs typeface="Inter"/>
                <a:sym typeface="Inter"/>
              </a:rPr>
              <a:t>ANALYSIS</a:t>
            </a:r>
            <a:endParaRPr/>
          </a:p>
        </p:txBody>
      </p:sp>
      <p:sp>
        <p:nvSpPr>
          <p:cNvPr id="280" name="Google Shape;280;p24"/>
          <p:cNvSpPr txBox="1"/>
          <p:nvPr/>
        </p:nvSpPr>
        <p:spPr>
          <a:xfrm>
            <a:off x="1028700" y="2880219"/>
            <a:ext cx="8397431"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the featured statistics.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grpSp>
        <p:nvGrpSpPr>
          <p:cNvPr id="285" name="Google Shape;285;p25"/>
          <p:cNvGrpSpPr/>
          <p:nvPr/>
        </p:nvGrpSpPr>
        <p:grpSpPr>
          <a:xfrm>
            <a:off x="0" y="3507968"/>
            <a:ext cx="18288000" cy="6779032"/>
            <a:chOff x="0" y="-47625"/>
            <a:chExt cx="3048220" cy="1129920"/>
          </a:xfrm>
        </p:grpSpPr>
        <p:sp>
          <p:nvSpPr>
            <p:cNvPr id="286" name="Google Shape;286;p25"/>
            <p:cNvSpPr/>
            <p:nvPr/>
          </p:nvSpPr>
          <p:spPr>
            <a:xfrm>
              <a:off x="0" y="0"/>
              <a:ext cx="3048220" cy="1082295"/>
            </a:xfrm>
            <a:custGeom>
              <a:rect b="b" l="l" r="r" t="t"/>
              <a:pathLst>
                <a:path extrusionOk="0" h="1082295" w="3048220">
                  <a:moveTo>
                    <a:pt x="0" y="0"/>
                  </a:moveTo>
                  <a:lnTo>
                    <a:pt x="3048220" y="0"/>
                  </a:lnTo>
                  <a:lnTo>
                    <a:pt x="3048220" y="1082295"/>
                  </a:lnTo>
                  <a:lnTo>
                    <a:pt x="0" y="1082295"/>
                  </a:lnTo>
                  <a:close/>
                </a:path>
              </a:pathLst>
            </a:custGeom>
            <a:solidFill>
              <a:srgbClr val="000000"/>
            </a:solidFill>
            <a:ln>
              <a:noFill/>
            </a:ln>
          </p:spPr>
        </p:sp>
        <p:sp>
          <p:nvSpPr>
            <p:cNvPr id="287" name="Google Shape;287;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 name="Google Shape;288;p25"/>
          <p:cNvSpPr/>
          <p:nvPr/>
        </p:nvSpPr>
        <p:spPr>
          <a:xfrm>
            <a:off x="8380157" y="3520299"/>
            <a:ext cx="12208731" cy="7622826"/>
          </a:xfrm>
          <a:custGeom>
            <a:rect b="b" l="l" r="r" t="t"/>
            <a:pathLst>
              <a:path extrusionOk="0" h="7622826" w="12208731">
                <a:moveTo>
                  <a:pt x="0" y="0"/>
                </a:moveTo>
                <a:lnTo>
                  <a:pt x="12208731" y="0"/>
                </a:lnTo>
                <a:lnTo>
                  <a:pt x="12208731" y="7622826"/>
                </a:lnTo>
                <a:lnTo>
                  <a:pt x="0" y="7622826"/>
                </a:lnTo>
                <a:lnTo>
                  <a:pt x="0" y="0"/>
                </a:lnTo>
                <a:close/>
              </a:path>
            </a:pathLst>
          </a:custGeom>
          <a:blipFill rotWithShape="1">
            <a:blip r:embed="rId3">
              <a:alphaModFix/>
            </a:blip>
            <a:stretch>
              <a:fillRect b="0" l="0" r="0" t="0"/>
            </a:stretch>
          </a:blipFill>
          <a:ln>
            <a:noFill/>
          </a:ln>
        </p:spPr>
      </p:sp>
      <p:grpSp>
        <p:nvGrpSpPr>
          <p:cNvPr id="289" name="Google Shape;289;p25"/>
          <p:cNvGrpSpPr/>
          <p:nvPr/>
        </p:nvGrpSpPr>
        <p:grpSpPr>
          <a:xfrm>
            <a:off x="244280" y="9786840"/>
            <a:ext cx="418240" cy="365688"/>
            <a:chOff x="0" y="0"/>
            <a:chExt cx="557653" cy="487584"/>
          </a:xfrm>
        </p:grpSpPr>
        <p:sp>
          <p:nvSpPr>
            <p:cNvPr id="290" name="Google Shape;290;p25"/>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10</a:t>
              </a:r>
              <a:endParaRPr/>
            </a:p>
          </p:txBody>
        </p:sp>
        <p:cxnSp>
          <p:nvCxnSpPr>
            <p:cNvPr id="291" name="Google Shape;291;p25"/>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cxnSp>
        <p:nvCxnSpPr>
          <p:cNvPr id="292" name="Google Shape;292;p25"/>
          <p:cNvCxnSpPr/>
          <p:nvPr/>
        </p:nvCxnSpPr>
        <p:spPr>
          <a:xfrm>
            <a:off x="1028700" y="2371725"/>
            <a:ext cx="8397431" cy="0"/>
          </a:xfrm>
          <a:prstGeom prst="straightConnector1">
            <a:avLst/>
          </a:prstGeom>
          <a:noFill/>
          <a:ln cap="flat" cmpd="sng" w="76200">
            <a:solidFill>
              <a:srgbClr val="000000"/>
            </a:solidFill>
            <a:prstDash val="solid"/>
            <a:round/>
            <a:headEnd len="sm" w="sm" type="none"/>
            <a:tailEnd len="sm" w="sm" type="none"/>
          </a:ln>
        </p:spPr>
      </p:cxnSp>
      <p:grpSp>
        <p:nvGrpSpPr>
          <p:cNvPr id="293" name="Google Shape;293;p25"/>
          <p:cNvGrpSpPr/>
          <p:nvPr/>
        </p:nvGrpSpPr>
        <p:grpSpPr>
          <a:xfrm>
            <a:off x="1028700" y="4614765"/>
            <a:ext cx="9916319" cy="4643535"/>
            <a:chOff x="0" y="-38100"/>
            <a:chExt cx="13221759" cy="6191380"/>
          </a:xfrm>
        </p:grpSpPr>
        <p:sp>
          <p:nvSpPr>
            <p:cNvPr id="294" name="Google Shape;294;p25"/>
            <p:cNvSpPr txBox="1"/>
            <p:nvPr/>
          </p:nvSpPr>
          <p:spPr>
            <a:xfrm>
              <a:off x="1456984" y="5757040"/>
              <a:ext cx="854273" cy="3962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Item 1</a:t>
              </a:r>
              <a:endParaRPr/>
            </a:p>
          </p:txBody>
        </p:sp>
        <p:sp>
          <p:nvSpPr>
            <p:cNvPr id="295" name="Google Shape;295;p25"/>
            <p:cNvSpPr txBox="1"/>
            <p:nvPr/>
          </p:nvSpPr>
          <p:spPr>
            <a:xfrm>
              <a:off x="3951556" y="5757040"/>
              <a:ext cx="904081" cy="3962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Item 2</a:t>
              </a:r>
              <a:endParaRPr/>
            </a:p>
          </p:txBody>
        </p:sp>
        <p:sp>
          <p:nvSpPr>
            <p:cNvPr id="296" name="Google Shape;296;p25"/>
            <p:cNvSpPr txBox="1"/>
            <p:nvPr/>
          </p:nvSpPr>
          <p:spPr>
            <a:xfrm>
              <a:off x="6466268" y="5757040"/>
              <a:ext cx="913606" cy="3962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Item 3</a:t>
              </a:r>
              <a:endParaRPr/>
            </a:p>
          </p:txBody>
        </p:sp>
        <p:sp>
          <p:nvSpPr>
            <p:cNvPr id="297" name="Google Shape;297;p25"/>
            <p:cNvSpPr txBox="1"/>
            <p:nvPr/>
          </p:nvSpPr>
          <p:spPr>
            <a:xfrm>
              <a:off x="8984900" y="5757040"/>
              <a:ext cx="915293" cy="3962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Item 4</a:t>
              </a:r>
              <a:endParaRPr/>
            </a:p>
          </p:txBody>
        </p:sp>
        <p:sp>
          <p:nvSpPr>
            <p:cNvPr id="298" name="Google Shape;298;p25"/>
            <p:cNvSpPr txBox="1"/>
            <p:nvPr/>
          </p:nvSpPr>
          <p:spPr>
            <a:xfrm>
              <a:off x="11509584" y="5757040"/>
              <a:ext cx="904875" cy="3962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Item 5</a:t>
              </a:r>
              <a:endParaRPr/>
            </a:p>
          </p:txBody>
        </p:sp>
        <p:grpSp>
          <p:nvGrpSpPr>
            <p:cNvPr id="299" name="Google Shape;299;p25"/>
            <p:cNvGrpSpPr/>
            <p:nvPr/>
          </p:nvGrpSpPr>
          <p:grpSpPr>
            <a:xfrm>
              <a:off x="624384" y="172720"/>
              <a:ext cx="12597375" cy="5476370"/>
              <a:chOff x="0" y="-6350"/>
              <a:chExt cx="12597375" cy="5476370"/>
            </a:xfrm>
          </p:grpSpPr>
          <p:sp>
            <p:nvSpPr>
              <p:cNvPr id="300" name="Google Shape;300;p25"/>
              <p:cNvSpPr/>
              <p:nvPr/>
            </p:nvSpPr>
            <p:spPr>
              <a:xfrm>
                <a:off x="0" y="-6350"/>
                <a:ext cx="12597375" cy="12700"/>
              </a:xfrm>
              <a:custGeom>
                <a:rect b="b" l="l" r="r" t="t"/>
                <a:pathLst>
                  <a:path extrusionOk="0" h="12700" w="12597375">
                    <a:moveTo>
                      <a:pt x="0" y="0"/>
                    </a:moveTo>
                    <a:lnTo>
                      <a:pt x="12597375" y="0"/>
                    </a:lnTo>
                    <a:lnTo>
                      <a:pt x="12597375" y="12700"/>
                    </a:lnTo>
                    <a:lnTo>
                      <a:pt x="0" y="12700"/>
                    </a:lnTo>
                    <a:close/>
                  </a:path>
                </a:pathLst>
              </a:custGeom>
              <a:solidFill>
                <a:srgbClr val="FFFFFF">
                  <a:alpha val="24705"/>
                </a:srgbClr>
              </a:solidFill>
              <a:ln>
                <a:noFill/>
              </a:ln>
            </p:spPr>
          </p:sp>
          <p:sp>
            <p:nvSpPr>
              <p:cNvPr id="301" name="Google Shape;301;p25"/>
              <p:cNvSpPr/>
              <p:nvPr/>
            </p:nvSpPr>
            <p:spPr>
              <a:xfrm>
                <a:off x="0" y="1359568"/>
                <a:ext cx="12597375" cy="12700"/>
              </a:xfrm>
              <a:custGeom>
                <a:rect b="b" l="l" r="r" t="t"/>
                <a:pathLst>
                  <a:path extrusionOk="0" h="12700" w="12597375">
                    <a:moveTo>
                      <a:pt x="0" y="0"/>
                    </a:moveTo>
                    <a:lnTo>
                      <a:pt x="12597375" y="0"/>
                    </a:lnTo>
                    <a:lnTo>
                      <a:pt x="12597375" y="12700"/>
                    </a:lnTo>
                    <a:lnTo>
                      <a:pt x="0" y="12700"/>
                    </a:lnTo>
                    <a:close/>
                  </a:path>
                </a:pathLst>
              </a:custGeom>
              <a:solidFill>
                <a:srgbClr val="FFFFFF">
                  <a:alpha val="24705"/>
                </a:srgbClr>
              </a:solidFill>
              <a:ln>
                <a:noFill/>
              </a:ln>
            </p:spPr>
          </p:sp>
          <p:sp>
            <p:nvSpPr>
              <p:cNvPr id="302" name="Google Shape;302;p25"/>
              <p:cNvSpPr/>
              <p:nvPr/>
            </p:nvSpPr>
            <p:spPr>
              <a:xfrm>
                <a:off x="0" y="2725485"/>
                <a:ext cx="12597375" cy="12700"/>
              </a:xfrm>
              <a:custGeom>
                <a:rect b="b" l="l" r="r" t="t"/>
                <a:pathLst>
                  <a:path extrusionOk="0" h="12700" w="12597375">
                    <a:moveTo>
                      <a:pt x="0" y="0"/>
                    </a:moveTo>
                    <a:lnTo>
                      <a:pt x="12597375" y="0"/>
                    </a:lnTo>
                    <a:lnTo>
                      <a:pt x="12597375" y="12700"/>
                    </a:lnTo>
                    <a:lnTo>
                      <a:pt x="0" y="12700"/>
                    </a:lnTo>
                    <a:close/>
                  </a:path>
                </a:pathLst>
              </a:custGeom>
              <a:solidFill>
                <a:srgbClr val="FFFFFF">
                  <a:alpha val="24705"/>
                </a:srgbClr>
              </a:solidFill>
              <a:ln>
                <a:noFill/>
              </a:ln>
            </p:spPr>
          </p:sp>
          <p:sp>
            <p:nvSpPr>
              <p:cNvPr id="303" name="Google Shape;303;p25"/>
              <p:cNvSpPr/>
              <p:nvPr/>
            </p:nvSpPr>
            <p:spPr>
              <a:xfrm>
                <a:off x="0" y="4091403"/>
                <a:ext cx="12597375" cy="12700"/>
              </a:xfrm>
              <a:custGeom>
                <a:rect b="b" l="l" r="r" t="t"/>
                <a:pathLst>
                  <a:path extrusionOk="0" h="12700" w="12597375">
                    <a:moveTo>
                      <a:pt x="0" y="0"/>
                    </a:moveTo>
                    <a:lnTo>
                      <a:pt x="12597375" y="0"/>
                    </a:lnTo>
                    <a:lnTo>
                      <a:pt x="12597375" y="12700"/>
                    </a:lnTo>
                    <a:lnTo>
                      <a:pt x="0" y="12700"/>
                    </a:lnTo>
                    <a:close/>
                  </a:path>
                </a:pathLst>
              </a:custGeom>
              <a:solidFill>
                <a:srgbClr val="FFFFFF">
                  <a:alpha val="24705"/>
                </a:srgbClr>
              </a:solidFill>
              <a:ln>
                <a:noFill/>
              </a:ln>
            </p:spPr>
          </p:sp>
          <p:sp>
            <p:nvSpPr>
              <p:cNvPr id="304" name="Google Shape;304;p25"/>
              <p:cNvSpPr/>
              <p:nvPr/>
            </p:nvSpPr>
            <p:spPr>
              <a:xfrm>
                <a:off x="0" y="5457320"/>
                <a:ext cx="12597375" cy="12700"/>
              </a:xfrm>
              <a:custGeom>
                <a:rect b="b" l="l" r="r" t="t"/>
                <a:pathLst>
                  <a:path extrusionOk="0" h="12700" w="12597375">
                    <a:moveTo>
                      <a:pt x="0" y="0"/>
                    </a:moveTo>
                    <a:lnTo>
                      <a:pt x="12597375" y="0"/>
                    </a:lnTo>
                    <a:lnTo>
                      <a:pt x="12597375" y="12700"/>
                    </a:lnTo>
                    <a:lnTo>
                      <a:pt x="0" y="12700"/>
                    </a:lnTo>
                    <a:close/>
                  </a:path>
                </a:pathLst>
              </a:custGeom>
              <a:solidFill>
                <a:srgbClr val="FFFFFF">
                  <a:alpha val="60000"/>
                </a:srgbClr>
              </a:solidFill>
              <a:ln>
                <a:noFill/>
              </a:ln>
            </p:spPr>
          </p:sp>
        </p:grpSp>
        <p:sp>
          <p:nvSpPr>
            <p:cNvPr id="305" name="Google Shape;305;p25"/>
            <p:cNvSpPr txBox="1"/>
            <p:nvPr/>
          </p:nvSpPr>
          <p:spPr>
            <a:xfrm>
              <a:off x="0" y="-38100"/>
              <a:ext cx="471984" cy="39624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40 </a:t>
              </a:r>
              <a:endParaRPr/>
            </a:p>
          </p:txBody>
        </p:sp>
        <p:sp>
          <p:nvSpPr>
            <p:cNvPr id="306" name="Google Shape;306;p25"/>
            <p:cNvSpPr txBox="1"/>
            <p:nvPr/>
          </p:nvSpPr>
          <p:spPr>
            <a:xfrm>
              <a:off x="1786" y="1327818"/>
              <a:ext cx="470198" cy="39624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30 </a:t>
              </a:r>
              <a:endParaRPr/>
            </a:p>
          </p:txBody>
        </p:sp>
        <p:sp>
          <p:nvSpPr>
            <p:cNvPr id="307" name="Google Shape;307;p25"/>
            <p:cNvSpPr txBox="1"/>
            <p:nvPr/>
          </p:nvSpPr>
          <p:spPr>
            <a:xfrm>
              <a:off x="11311" y="2693735"/>
              <a:ext cx="460673" cy="39624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20 </a:t>
              </a:r>
              <a:endParaRPr/>
            </a:p>
          </p:txBody>
        </p:sp>
        <p:sp>
          <p:nvSpPr>
            <p:cNvPr id="308" name="Google Shape;308;p25"/>
            <p:cNvSpPr txBox="1"/>
            <p:nvPr/>
          </p:nvSpPr>
          <p:spPr>
            <a:xfrm>
              <a:off x="61020" y="4059653"/>
              <a:ext cx="410964" cy="39624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10 </a:t>
              </a:r>
              <a:endParaRPr/>
            </a:p>
          </p:txBody>
        </p:sp>
        <p:sp>
          <p:nvSpPr>
            <p:cNvPr id="309" name="Google Shape;309;p25"/>
            <p:cNvSpPr txBox="1"/>
            <p:nvPr/>
          </p:nvSpPr>
          <p:spPr>
            <a:xfrm>
              <a:off x="195759" y="5425570"/>
              <a:ext cx="276225" cy="39624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0 </a:t>
              </a:r>
              <a:endParaRPr/>
            </a:p>
          </p:txBody>
        </p:sp>
        <p:grpSp>
          <p:nvGrpSpPr>
            <p:cNvPr id="310" name="Google Shape;310;p25"/>
            <p:cNvGrpSpPr/>
            <p:nvPr/>
          </p:nvGrpSpPr>
          <p:grpSpPr>
            <a:xfrm>
              <a:off x="1820621" y="662220"/>
              <a:ext cx="10204900" cy="2585086"/>
              <a:chOff x="1196238" y="483150"/>
              <a:chExt cx="10204900" cy="2585086"/>
            </a:xfrm>
          </p:grpSpPr>
          <p:sp>
            <p:nvSpPr>
              <p:cNvPr id="311" name="Google Shape;311;p25"/>
              <p:cNvSpPr/>
              <p:nvPr/>
            </p:nvSpPr>
            <p:spPr>
              <a:xfrm>
                <a:off x="1196238" y="1879874"/>
                <a:ext cx="2615333" cy="1188362"/>
              </a:xfrm>
              <a:custGeom>
                <a:rect b="b" l="l" r="r" t="t"/>
                <a:pathLst>
                  <a:path extrusionOk="0" h="1188362" w="2615333">
                    <a:moveTo>
                      <a:pt x="127000" y="1125145"/>
                    </a:moveTo>
                    <a:cubicBezTo>
                      <a:pt x="126843" y="1090185"/>
                      <a:pt x="98459" y="1061928"/>
                      <a:pt x="63500" y="1061928"/>
                    </a:cubicBezTo>
                    <a:cubicBezTo>
                      <a:pt x="28540" y="1061928"/>
                      <a:pt x="156" y="1090185"/>
                      <a:pt x="0" y="1125145"/>
                    </a:cubicBezTo>
                    <a:cubicBezTo>
                      <a:pt x="156" y="1160104"/>
                      <a:pt x="28540" y="1188361"/>
                      <a:pt x="63500" y="1188361"/>
                    </a:cubicBezTo>
                    <a:cubicBezTo>
                      <a:pt x="98459" y="1188361"/>
                      <a:pt x="126843" y="1160104"/>
                      <a:pt x="127000" y="1125145"/>
                    </a:cubicBezTo>
                    <a:close/>
                    <a:moveTo>
                      <a:pt x="52130" y="1098929"/>
                    </a:moveTo>
                    <a:cubicBezTo>
                      <a:pt x="37725" y="1105253"/>
                      <a:pt x="31141" y="1122031"/>
                      <a:pt x="37401" y="1136464"/>
                    </a:cubicBezTo>
                    <a:cubicBezTo>
                      <a:pt x="43661" y="1150897"/>
                      <a:pt x="60409" y="1157555"/>
                      <a:pt x="74870" y="1151360"/>
                    </a:cubicBezTo>
                    <a:lnTo>
                      <a:pt x="2594345" y="58626"/>
                    </a:lnTo>
                    <a:cubicBezTo>
                      <a:pt x="2608749" y="52302"/>
                      <a:pt x="2615333" y="35524"/>
                      <a:pt x="2609073" y="21091"/>
                    </a:cubicBezTo>
                    <a:cubicBezTo>
                      <a:pt x="2602813" y="6658"/>
                      <a:pt x="2586065" y="0"/>
                      <a:pt x="2571604" y="619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5"/>
              <p:cNvSpPr/>
              <p:nvPr/>
            </p:nvSpPr>
            <p:spPr>
              <a:xfrm>
                <a:off x="3715713" y="1849068"/>
                <a:ext cx="2613579" cy="503652"/>
              </a:xfrm>
              <a:custGeom>
                <a:rect b="b" l="l" r="r" t="t"/>
                <a:pathLst>
                  <a:path extrusionOk="0" h="503652" w="2613579">
                    <a:moveTo>
                      <a:pt x="127000" y="63217"/>
                    </a:moveTo>
                    <a:cubicBezTo>
                      <a:pt x="126844" y="28257"/>
                      <a:pt x="98459" y="0"/>
                      <a:pt x="63500" y="0"/>
                    </a:cubicBezTo>
                    <a:cubicBezTo>
                      <a:pt x="28540" y="0"/>
                      <a:pt x="156" y="28257"/>
                      <a:pt x="0" y="63217"/>
                    </a:cubicBezTo>
                    <a:cubicBezTo>
                      <a:pt x="156" y="98176"/>
                      <a:pt x="28540" y="126433"/>
                      <a:pt x="63500" y="126433"/>
                    </a:cubicBezTo>
                    <a:cubicBezTo>
                      <a:pt x="98459" y="126433"/>
                      <a:pt x="126844" y="98176"/>
                      <a:pt x="127000" y="63217"/>
                    </a:cubicBezTo>
                    <a:close/>
                    <a:moveTo>
                      <a:pt x="68087" y="35012"/>
                    </a:moveTo>
                    <a:cubicBezTo>
                      <a:pt x="52548" y="32556"/>
                      <a:pt x="37946" y="43122"/>
                      <a:pt x="35421" y="58650"/>
                    </a:cubicBezTo>
                    <a:cubicBezTo>
                      <a:pt x="32895" y="74178"/>
                      <a:pt x="43396" y="88826"/>
                      <a:pt x="58912" y="91421"/>
                    </a:cubicBezTo>
                    <a:lnTo>
                      <a:pt x="2578387" y="501196"/>
                    </a:lnTo>
                    <a:cubicBezTo>
                      <a:pt x="2593926" y="503652"/>
                      <a:pt x="2608528" y="493087"/>
                      <a:pt x="2611053" y="477559"/>
                    </a:cubicBezTo>
                    <a:cubicBezTo>
                      <a:pt x="2613579" y="462031"/>
                      <a:pt x="2603078" y="447383"/>
                      <a:pt x="2587562" y="4447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5"/>
              <p:cNvSpPr/>
              <p:nvPr/>
            </p:nvSpPr>
            <p:spPr>
              <a:xfrm>
                <a:off x="6235188" y="650487"/>
                <a:ext cx="2615399" cy="1734790"/>
              </a:xfrm>
              <a:custGeom>
                <a:rect b="b" l="l" r="r" t="t"/>
                <a:pathLst>
                  <a:path extrusionOk="0" h="1734790" w="2615399">
                    <a:moveTo>
                      <a:pt x="127000" y="1671573"/>
                    </a:moveTo>
                    <a:cubicBezTo>
                      <a:pt x="126843" y="1636614"/>
                      <a:pt x="98459" y="1608356"/>
                      <a:pt x="63500" y="1608356"/>
                    </a:cubicBezTo>
                    <a:cubicBezTo>
                      <a:pt x="28540" y="1608356"/>
                      <a:pt x="156" y="1636614"/>
                      <a:pt x="0" y="1671573"/>
                    </a:cubicBezTo>
                    <a:cubicBezTo>
                      <a:pt x="156" y="1706532"/>
                      <a:pt x="28540" y="1734789"/>
                      <a:pt x="63500" y="1734789"/>
                    </a:cubicBezTo>
                    <a:cubicBezTo>
                      <a:pt x="98459" y="1734789"/>
                      <a:pt x="126843" y="1706532"/>
                      <a:pt x="127000" y="1671573"/>
                    </a:cubicBezTo>
                    <a:close/>
                    <a:moveTo>
                      <a:pt x="47917" y="1647621"/>
                    </a:moveTo>
                    <a:cubicBezTo>
                      <a:pt x="34768" y="1656258"/>
                      <a:pt x="31075" y="1673899"/>
                      <a:pt x="39654" y="1687086"/>
                    </a:cubicBezTo>
                    <a:cubicBezTo>
                      <a:pt x="48233" y="1700273"/>
                      <a:pt x="65857" y="1704045"/>
                      <a:pt x="79082" y="1695525"/>
                    </a:cubicBezTo>
                    <a:lnTo>
                      <a:pt x="2598557" y="56424"/>
                    </a:lnTo>
                    <a:cubicBezTo>
                      <a:pt x="2611705" y="47786"/>
                      <a:pt x="2615399" y="30145"/>
                      <a:pt x="2606820" y="16959"/>
                    </a:cubicBezTo>
                    <a:cubicBezTo>
                      <a:pt x="2598241" y="3772"/>
                      <a:pt x="2580617" y="0"/>
                      <a:pt x="2567392" y="852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5"/>
              <p:cNvSpPr/>
              <p:nvPr/>
            </p:nvSpPr>
            <p:spPr>
              <a:xfrm>
                <a:off x="8754663" y="483150"/>
                <a:ext cx="2646475" cy="263025"/>
              </a:xfrm>
              <a:custGeom>
                <a:rect b="b" l="l" r="r" t="t"/>
                <a:pathLst>
                  <a:path extrusionOk="0" h="263025" w="2646475">
                    <a:moveTo>
                      <a:pt x="127000" y="199809"/>
                    </a:moveTo>
                    <a:cubicBezTo>
                      <a:pt x="126843" y="164850"/>
                      <a:pt x="98459" y="136592"/>
                      <a:pt x="63500" y="136592"/>
                    </a:cubicBezTo>
                    <a:cubicBezTo>
                      <a:pt x="28540" y="136592"/>
                      <a:pt x="156" y="164850"/>
                      <a:pt x="0" y="199809"/>
                    </a:cubicBezTo>
                    <a:cubicBezTo>
                      <a:pt x="156" y="234768"/>
                      <a:pt x="28540" y="263025"/>
                      <a:pt x="63500" y="263025"/>
                    </a:cubicBezTo>
                    <a:cubicBezTo>
                      <a:pt x="98459" y="263025"/>
                      <a:pt x="126843" y="234768"/>
                      <a:pt x="127000" y="199809"/>
                    </a:cubicBezTo>
                    <a:close/>
                    <a:moveTo>
                      <a:pt x="61953" y="171276"/>
                    </a:moveTo>
                    <a:cubicBezTo>
                      <a:pt x="46249" y="172197"/>
                      <a:pt x="34242" y="185640"/>
                      <a:pt x="35094" y="201349"/>
                    </a:cubicBezTo>
                    <a:cubicBezTo>
                      <a:pt x="35945" y="217057"/>
                      <a:pt x="49334" y="229123"/>
                      <a:pt x="65047" y="228342"/>
                    </a:cubicBezTo>
                    <a:lnTo>
                      <a:pt x="2584522" y="91750"/>
                    </a:lnTo>
                    <a:cubicBezTo>
                      <a:pt x="2600226" y="90828"/>
                      <a:pt x="2612232" y="77386"/>
                      <a:pt x="2611380" y="61677"/>
                    </a:cubicBezTo>
                    <a:cubicBezTo>
                      <a:pt x="2610529" y="45968"/>
                      <a:pt x="2597140" y="33903"/>
                      <a:pt x="2581428" y="34684"/>
                    </a:cubicBezTo>
                    <a:close/>
                    <a:moveTo>
                      <a:pt x="2646474" y="63217"/>
                    </a:moveTo>
                    <a:cubicBezTo>
                      <a:pt x="2646318" y="28258"/>
                      <a:pt x="2617934" y="0"/>
                      <a:pt x="2582974" y="0"/>
                    </a:cubicBezTo>
                    <a:cubicBezTo>
                      <a:pt x="2548015" y="0"/>
                      <a:pt x="2519631" y="28258"/>
                      <a:pt x="2519474" y="63217"/>
                    </a:cubicBezTo>
                    <a:cubicBezTo>
                      <a:pt x="2519631" y="98176"/>
                      <a:pt x="2548015" y="126434"/>
                      <a:pt x="2582974" y="126434"/>
                    </a:cubicBezTo>
                    <a:cubicBezTo>
                      <a:pt x="2617934" y="126434"/>
                      <a:pt x="2646318" y="98176"/>
                      <a:pt x="2646474" y="6321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5" name="Google Shape;315;p25"/>
          <p:cNvSpPr txBox="1"/>
          <p:nvPr/>
        </p:nvSpPr>
        <p:spPr>
          <a:xfrm>
            <a:off x="1028700" y="1019175"/>
            <a:ext cx="7778663" cy="9810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000000"/>
                </a:solidFill>
                <a:latin typeface="Inter"/>
                <a:ea typeface="Inter"/>
                <a:cs typeface="Inter"/>
                <a:sym typeface="Inter"/>
              </a:rPr>
              <a:t>ANALYSIS</a:t>
            </a:r>
            <a:endParaRPr/>
          </a:p>
        </p:txBody>
      </p:sp>
      <p:sp>
        <p:nvSpPr>
          <p:cNvPr id="316" name="Google Shape;316;p25"/>
          <p:cNvSpPr txBox="1"/>
          <p:nvPr/>
        </p:nvSpPr>
        <p:spPr>
          <a:xfrm>
            <a:off x="1028700" y="2880219"/>
            <a:ext cx="8397431"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the featured statistics.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0" name="Shape 320"/>
        <p:cNvGrpSpPr/>
        <p:nvPr/>
      </p:nvGrpSpPr>
      <p:grpSpPr>
        <a:xfrm>
          <a:off x="0" y="0"/>
          <a:ext cx="0" cy="0"/>
          <a:chOff x="0" y="0"/>
          <a:chExt cx="0" cy="0"/>
        </a:xfrm>
      </p:grpSpPr>
      <p:grpSp>
        <p:nvGrpSpPr>
          <p:cNvPr id="321" name="Google Shape;321;p26"/>
          <p:cNvGrpSpPr/>
          <p:nvPr/>
        </p:nvGrpSpPr>
        <p:grpSpPr>
          <a:xfrm>
            <a:off x="244280" y="9786840"/>
            <a:ext cx="418240" cy="365688"/>
            <a:chOff x="0" y="0"/>
            <a:chExt cx="557653" cy="487584"/>
          </a:xfrm>
        </p:grpSpPr>
        <p:sp>
          <p:nvSpPr>
            <p:cNvPr id="322" name="Google Shape;322;p26"/>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12</a:t>
              </a:r>
              <a:endParaRPr/>
            </a:p>
          </p:txBody>
        </p:sp>
        <p:cxnSp>
          <p:nvCxnSpPr>
            <p:cNvPr id="323" name="Google Shape;323;p26"/>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grpSp>
        <p:nvGrpSpPr>
          <p:cNvPr id="324" name="Google Shape;324;p26"/>
          <p:cNvGrpSpPr/>
          <p:nvPr/>
        </p:nvGrpSpPr>
        <p:grpSpPr>
          <a:xfrm>
            <a:off x="1028700" y="1021556"/>
            <a:ext cx="16230600" cy="2470309"/>
            <a:chOff x="0" y="-9525"/>
            <a:chExt cx="21640800" cy="3293745"/>
          </a:xfrm>
        </p:grpSpPr>
        <p:sp>
          <p:nvSpPr>
            <p:cNvPr id="325" name="Google Shape;325;p26"/>
            <p:cNvSpPr txBox="1"/>
            <p:nvPr/>
          </p:nvSpPr>
          <p:spPr>
            <a:xfrm>
              <a:off x="0" y="-9525"/>
              <a:ext cx="21640800" cy="29305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14400" u="none" cap="none" strike="noStrike">
                  <a:solidFill>
                    <a:srgbClr val="FFFFFF"/>
                  </a:solidFill>
                  <a:latin typeface="Inter"/>
                  <a:ea typeface="Inter"/>
                  <a:cs typeface="Inter"/>
                  <a:sym typeface="Inter"/>
                </a:rPr>
                <a:t>ABOUT US</a:t>
              </a:r>
              <a:endParaRPr/>
            </a:p>
          </p:txBody>
        </p:sp>
        <p:sp>
          <p:nvSpPr>
            <p:cNvPr id="326" name="Google Shape;326;p26"/>
            <p:cNvSpPr txBox="1"/>
            <p:nvPr/>
          </p:nvSpPr>
          <p:spPr>
            <a:xfrm>
              <a:off x="0" y="2901950"/>
              <a:ext cx="19506428" cy="38227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FFFFFF"/>
                  </a:solidFill>
                  <a:latin typeface="Inter"/>
                  <a:ea typeface="Inter"/>
                  <a:cs typeface="Inter"/>
                  <a:sym typeface="Inter"/>
                </a:rPr>
                <a:t>Elaborate on what you want to discuss. </a:t>
              </a:r>
              <a:endParaRPr/>
            </a:p>
          </p:txBody>
        </p:sp>
      </p:grpSp>
      <p:sp>
        <p:nvSpPr>
          <p:cNvPr id="327" name="Google Shape;327;p26"/>
          <p:cNvSpPr/>
          <p:nvPr/>
        </p:nvSpPr>
        <p:spPr>
          <a:xfrm flipH="1">
            <a:off x="-7645232" y="-6256789"/>
            <a:ext cx="36097341" cy="24049853"/>
          </a:xfrm>
          <a:custGeom>
            <a:rect b="b" l="l" r="r" t="t"/>
            <a:pathLst>
              <a:path extrusionOk="0" h="24049853" w="36097341">
                <a:moveTo>
                  <a:pt x="36097340" y="0"/>
                </a:moveTo>
                <a:lnTo>
                  <a:pt x="0" y="0"/>
                </a:lnTo>
                <a:lnTo>
                  <a:pt x="0" y="24049853"/>
                </a:lnTo>
                <a:lnTo>
                  <a:pt x="36097340" y="24049853"/>
                </a:lnTo>
                <a:lnTo>
                  <a:pt x="36097340" y="0"/>
                </a:lnTo>
                <a:close/>
              </a:path>
            </a:pathLst>
          </a:custGeom>
          <a:blipFill rotWithShape="1">
            <a:blip r:embed="rId3">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grpSp>
        <p:nvGrpSpPr>
          <p:cNvPr id="332" name="Google Shape;332;p27"/>
          <p:cNvGrpSpPr/>
          <p:nvPr/>
        </p:nvGrpSpPr>
        <p:grpSpPr>
          <a:xfrm>
            <a:off x="244280" y="9786840"/>
            <a:ext cx="418240" cy="365688"/>
            <a:chOff x="0" y="0"/>
            <a:chExt cx="557653" cy="487584"/>
          </a:xfrm>
        </p:grpSpPr>
        <p:sp>
          <p:nvSpPr>
            <p:cNvPr id="333" name="Google Shape;333;p27"/>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Ovo"/>
                  <a:ea typeface="Ovo"/>
                  <a:cs typeface="Ovo"/>
                  <a:sym typeface="Ovo"/>
                </a:rPr>
                <a:t>13</a:t>
              </a:r>
              <a:endParaRPr/>
            </a:p>
          </p:txBody>
        </p:sp>
        <p:cxnSp>
          <p:nvCxnSpPr>
            <p:cNvPr id="334" name="Google Shape;334;p27"/>
            <p:cNvCxnSpPr/>
            <p:nvPr/>
          </p:nvCxnSpPr>
          <p:spPr>
            <a:xfrm>
              <a:off x="557653" y="0"/>
              <a:ext cx="0" cy="487584"/>
            </a:xfrm>
            <a:prstGeom prst="straightConnector1">
              <a:avLst/>
            </a:prstGeom>
            <a:noFill/>
            <a:ln cap="flat" cmpd="sng" w="25400">
              <a:solidFill>
                <a:srgbClr val="000000"/>
              </a:solidFill>
              <a:prstDash val="solid"/>
              <a:round/>
              <a:headEnd len="sm" w="sm" type="none"/>
              <a:tailEnd len="sm" w="sm" type="none"/>
            </a:ln>
          </p:spPr>
        </p:cxnSp>
      </p:grpSp>
      <p:sp>
        <p:nvSpPr>
          <p:cNvPr id="335" name="Google Shape;335;p27"/>
          <p:cNvSpPr/>
          <p:nvPr/>
        </p:nvSpPr>
        <p:spPr>
          <a:xfrm>
            <a:off x="9144000" y="0"/>
            <a:ext cx="12352120" cy="10436412"/>
          </a:xfrm>
          <a:custGeom>
            <a:rect b="b" l="l" r="r" t="t"/>
            <a:pathLst>
              <a:path extrusionOk="0" h="10436412" w="12352120">
                <a:moveTo>
                  <a:pt x="0" y="0"/>
                </a:moveTo>
                <a:lnTo>
                  <a:pt x="12352120" y="0"/>
                </a:lnTo>
                <a:lnTo>
                  <a:pt x="12352120" y="10436412"/>
                </a:lnTo>
                <a:lnTo>
                  <a:pt x="0" y="10436412"/>
                </a:lnTo>
                <a:lnTo>
                  <a:pt x="0" y="0"/>
                </a:lnTo>
                <a:close/>
              </a:path>
            </a:pathLst>
          </a:custGeom>
          <a:blipFill rotWithShape="1">
            <a:blip r:embed="rId3">
              <a:alphaModFix/>
            </a:blip>
            <a:stretch>
              <a:fillRect b="-40443" l="-62634" r="-15466" t="0"/>
            </a:stretch>
          </a:blipFill>
          <a:ln>
            <a:noFill/>
          </a:ln>
        </p:spPr>
      </p:sp>
      <p:sp>
        <p:nvSpPr>
          <p:cNvPr id="336" name="Google Shape;336;p27"/>
          <p:cNvSpPr/>
          <p:nvPr/>
        </p:nvSpPr>
        <p:spPr>
          <a:xfrm>
            <a:off x="1028700" y="764430"/>
            <a:ext cx="2017356" cy="1943100"/>
          </a:xfrm>
          <a:custGeom>
            <a:rect b="b" l="l" r="r" t="t"/>
            <a:pathLst>
              <a:path extrusionOk="0" h="1943100" w="2017356">
                <a:moveTo>
                  <a:pt x="0" y="0"/>
                </a:moveTo>
                <a:lnTo>
                  <a:pt x="2017356" y="0"/>
                </a:lnTo>
                <a:lnTo>
                  <a:pt x="2017356" y="1943100"/>
                </a:lnTo>
                <a:lnTo>
                  <a:pt x="0" y="1943100"/>
                </a:lnTo>
                <a:lnTo>
                  <a:pt x="0" y="0"/>
                </a:lnTo>
                <a:close/>
              </a:path>
            </a:pathLst>
          </a:custGeom>
          <a:blipFill rotWithShape="1">
            <a:blip r:embed="rId4">
              <a:alphaModFix/>
            </a:blip>
            <a:stretch>
              <a:fillRect b="0" l="-26310" r="-18254" t="0"/>
            </a:stretch>
          </a:blipFill>
          <a:ln>
            <a:noFill/>
          </a:ln>
        </p:spPr>
      </p:sp>
      <p:sp>
        <p:nvSpPr>
          <p:cNvPr id="337" name="Google Shape;337;p27"/>
          <p:cNvSpPr/>
          <p:nvPr/>
        </p:nvSpPr>
        <p:spPr>
          <a:xfrm>
            <a:off x="1028700" y="3010836"/>
            <a:ext cx="2034512" cy="1943100"/>
          </a:xfrm>
          <a:custGeom>
            <a:rect b="b" l="l" r="r" t="t"/>
            <a:pathLst>
              <a:path extrusionOk="0" h="1943100" w="2034512">
                <a:moveTo>
                  <a:pt x="0" y="0"/>
                </a:moveTo>
                <a:lnTo>
                  <a:pt x="2034512" y="0"/>
                </a:lnTo>
                <a:lnTo>
                  <a:pt x="2034512" y="1943100"/>
                </a:lnTo>
                <a:lnTo>
                  <a:pt x="0" y="1943100"/>
                </a:lnTo>
                <a:lnTo>
                  <a:pt x="0" y="0"/>
                </a:lnTo>
                <a:close/>
              </a:path>
            </a:pathLst>
          </a:custGeom>
          <a:blipFill rotWithShape="1">
            <a:blip r:embed="rId5">
              <a:alphaModFix/>
            </a:blip>
            <a:stretch>
              <a:fillRect b="-7891" l="-47256" r="-58852" t="-13502"/>
            </a:stretch>
          </a:blipFill>
          <a:ln>
            <a:noFill/>
          </a:ln>
        </p:spPr>
      </p:sp>
      <p:sp>
        <p:nvSpPr>
          <p:cNvPr id="338" name="Google Shape;338;p27"/>
          <p:cNvSpPr/>
          <p:nvPr/>
        </p:nvSpPr>
        <p:spPr>
          <a:xfrm>
            <a:off x="1028700" y="5258736"/>
            <a:ext cx="2034512" cy="1943100"/>
          </a:xfrm>
          <a:custGeom>
            <a:rect b="b" l="l" r="r" t="t"/>
            <a:pathLst>
              <a:path extrusionOk="0" h="1943100" w="2034512">
                <a:moveTo>
                  <a:pt x="0" y="0"/>
                </a:moveTo>
                <a:lnTo>
                  <a:pt x="2034512" y="0"/>
                </a:lnTo>
                <a:lnTo>
                  <a:pt x="2034512" y="1943100"/>
                </a:lnTo>
                <a:lnTo>
                  <a:pt x="0" y="1943100"/>
                </a:lnTo>
                <a:lnTo>
                  <a:pt x="0" y="0"/>
                </a:lnTo>
                <a:close/>
              </a:path>
            </a:pathLst>
          </a:custGeom>
          <a:blipFill rotWithShape="1">
            <a:blip r:embed="rId6">
              <a:alphaModFix/>
            </a:blip>
            <a:stretch>
              <a:fillRect b="-97450" l="-129360" r="-115729" t="-43287"/>
            </a:stretch>
          </a:blipFill>
          <a:ln>
            <a:noFill/>
          </a:ln>
        </p:spPr>
      </p:sp>
      <p:sp>
        <p:nvSpPr>
          <p:cNvPr id="339" name="Google Shape;339;p27"/>
          <p:cNvSpPr/>
          <p:nvPr/>
        </p:nvSpPr>
        <p:spPr>
          <a:xfrm>
            <a:off x="1028700" y="7580964"/>
            <a:ext cx="2017356" cy="1941606"/>
          </a:xfrm>
          <a:custGeom>
            <a:rect b="b" l="l" r="r" t="t"/>
            <a:pathLst>
              <a:path extrusionOk="0" h="1941606" w="2017356">
                <a:moveTo>
                  <a:pt x="0" y="0"/>
                </a:moveTo>
                <a:lnTo>
                  <a:pt x="2017356" y="0"/>
                </a:lnTo>
                <a:lnTo>
                  <a:pt x="2017356" y="1941606"/>
                </a:lnTo>
                <a:lnTo>
                  <a:pt x="0" y="1941606"/>
                </a:lnTo>
                <a:lnTo>
                  <a:pt x="0" y="0"/>
                </a:lnTo>
                <a:close/>
              </a:path>
            </a:pathLst>
          </a:custGeom>
          <a:blipFill rotWithShape="1">
            <a:blip r:embed="rId7">
              <a:alphaModFix/>
            </a:blip>
            <a:stretch>
              <a:fillRect b="-55947" l="0" r="0" t="0"/>
            </a:stretch>
          </a:blipFill>
          <a:ln>
            <a:noFill/>
          </a:ln>
        </p:spPr>
      </p:sp>
      <p:grpSp>
        <p:nvGrpSpPr>
          <p:cNvPr id="340" name="Google Shape;340;p27"/>
          <p:cNvGrpSpPr/>
          <p:nvPr/>
        </p:nvGrpSpPr>
        <p:grpSpPr>
          <a:xfrm>
            <a:off x="3296706" y="793776"/>
            <a:ext cx="5380307" cy="942204"/>
            <a:chOff x="0" y="-9525"/>
            <a:chExt cx="7173743" cy="1256271"/>
          </a:xfrm>
        </p:grpSpPr>
        <p:sp>
          <p:nvSpPr>
            <p:cNvPr id="341" name="Google Shape;341;p27"/>
            <p:cNvSpPr txBox="1"/>
            <p:nvPr/>
          </p:nvSpPr>
          <p:spPr>
            <a:xfrm>
              <a:off x="0" y="-9525"/>
              <a:ext cx="7173743"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Inter"/>
                  <a:ea typeface="Inter"/>
                  <a:cs typeface="Inter"/>
                  <a:sym typeface="Inter"/>
                </a:rPr>
                <a:t>Service 1</a:t>
              </a:r>
              <a:endParaRPr/>
            </a:p>
          </p:txBody>
        </p:sp>
        <p:sp>
          <p:nvSpPr>
            <p:cNvPr id="342" name="Google Shape;342;p27"/>
            <p:cNvSpPr txBox="1"/>
            <p:nvPr/>
          </p:nvSpPr>
          <p:spPr>
            <a:xfrm>
              <a:off x="0" y="850506"/>
              <a:ext cx="7173743"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a:t>
              </a:r>
              <a:endParaRPr/>
            </a:p>
          </p:txBody>
        </p:sp>
      </p:grpSp>
      <p:sp>
        <p:nvSpPr>
          <p:cNvPr id="343" name="Google Shape;343;p27"/>
          <p:cNvSpPr txBox="1"/>
          <p:nvPr/>
        </p:nvSpPr>
        <p:spPr>
          <a:xfrm>
            <a:off x="9698013" y="1019175"/>
            <a:ext cx="7561287" cy="1952625"/>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b="1" i="0" lang="en-US" sz="6399" u="none" cap="none" strike="noStrike">
                <a:solidFill>
                  <a:srgbClr val="FFFFFF"/>
                </a:solidFill>
                <a:latin typeface="Inter"/>
                <a:ea typeface="Inter"/>
                <a:cs typeface="Inter"/>
                <a:sym typeface="Inter"/>
              </a:rPr>
              <a:t>OUR ORGANIZATION</a:t>
            </a:r>
            <a:endParaRPr/>
          </a:p>
        </p:txBody>
      </p:sp>
      <p:grpSp>
        <p:nvGrpSpPr>
          <p:cNvPr id="344" name="Google Shape;344;p27"/>
          <p:cNvGrpSpPr/>
          <p:nvPr/>
        </p:nvGrpSpPr>
        <p:grpSpPr>
          <a:xfrm>
            <a:off x="3296706" y="3003692"/>
            <a:ext cx="5380307" cy="942204"/>
            <a:chOff x="0" y="-9525"/>
            <a:chExt cx="7173743" cy="1256271"/>
          </a:xfrm>
        </p:grpSpPr>
        <p:sp>
          <p:nvSpPr>
            <p:cNvPr id="345" name="Google Shape;345;p27"/>
            <p:cNvSpPr txBox="1"/>
            <p:nvPr/>
          </p:nvSpPr>
          <p:spPr>
            <a:xfrm>
              <a:off x="0" y="-9525"/>
              <a:ext cx="7173743"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Inter"/>
                  <a:ea typeface="Inter"/>
                  <a:cs typeface="Inter"/>
                  <a:sym typeface="Inter"/>
                </a:rPr>
                <a:t>Service 2</a:t>
              </a:r>
              <a:endParaRPr/>
            </a:p>
          </p:txBody>
        </p:sp>
        <p:sp>
          <p:nvSpPr>
            <p:cNvPr id="346" name="Google Shape;346;p27"/>
            <p:cNvSpPr txBox="1"/>
            <p:nvPr/>
          </p:nvSpPr>
          <p:spPr>
            <a:xfrm>
              <a:off x="0" y="850506"/>
              <a:ext cx="7173743"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a:t>
              </a:r>
              <a:endParaRPr/>
            </a:p>
          </p:txBody>
        </p:sp>
      </p:grpSp>
      <p:grpSp>
        <p:nvGrpSpPr>
          <p:cNvPr id="347" name="Google Shape;347;p27"/>
          <p:cNvGrpSpPr/>
          <p:nvPr/>
        </p:nvGrpSpPr>
        <p:grpSpPr>
          <a:xfrm>
            <a:off x="3296706" y="5253202"/>
            <a:ext cx="5380307" cy="942204"/>
            <a:chOff x="0" y="-9525"/>
            <a:chExt cx="7173743" cy="1256271"/>
          </a:xfrm>
        </p:grpSpPr>
        <p:sp>
          <p:nvSpPr>
            <p:cNvPr id="348" name="Google Shape;348;p27"/>
            <p:cNvSpPr txBox="1"/>
            <p:nvPr/>
          </p:nvSpPr>
          <p:spPr>
            <a:xfrm>
              <a:off x="0" y="-9525"/>
              <a:ext cx="7173743"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Inter"/>
                  <a:ea typeface="Inter"/>
                  <a:cs typeface="Inter"/>
                  <a:sym typeface="Inter"/>
                </a:rPr>
                <a:t>Service 3</a:t>
              </a:r>
              <a:endParaRPr/>
            </a:p>
          </p:txBody>
        </p:sp>
        <p:sp>
          <p:nvSpPr>
            <p:cNvPr id="349" name="Google Shape;349;p27"/>
            <p:cNvSpPr txBox="1"/>
            <p:nvPr/>
          </p:nvSpPr>
          <p:spPr>
            <a:xfrm>
              <a:off x="0" y="850506"/>
              <a:ext cx="7173743"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a:t>
              </a:r>
              <a:endParaRPr/>
            </a:p>
          </p:txBody>
        </p:sp>
      </p:grpSp>
      <p:grpSp>
        <p:nvGrpSpPr>
          <p:cNvPr id="350" name="Google Shape;350;p27"/>
          <p:cNvGrpSpPr/>
          <p:nvPr/>
        </p:nvGrpSpPr>
        <p:grpSpPr>
          <a:xfrm>
            <a:off x="3296706" y="7502712"/>
            <a:ext cx="5380307" cy="942204"/>
            <a:chOff x="0" y="-9525"/>
            <a:chExt cx="7173743" cy="1256271"/>
          </a:xfrm>
        </p:grpSpPr>
        <p:sp>
          <p:nvSpPr>
            <p:cNvPr id="351" name="Google Shape;351;p27"/>
            <p:cNvSpPr txBox="1"/>
            <p:nvPr/>
          </p:nvSpPr>
          <p:spPr>
            <a:xfrm>
              <a:off x="0" y="-9525"/>
              <a:ext cx="7173743"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Inter"/>
                  <a:ea typeface="Inter"/>
                  <a:cs typeface="Inter"/>
                  <a:sym typeface="Inter"/>
                </a:rPr>
                <a:t>Service 4</a:t>
              </a:r>
              <a:endParaRPr/>
            </a:p>
          </p:txBody>
        </p:sp>
        <p:sp>
          <p:nvSpPr>
            <p:cNvPr id="352" name="Google Shape;352;p27"/>
            <p:cNvSpPr txBox="1"/>
            <p:nvPr/>
          </p:nvSpPr>
          <p:spPr>
            <a:xfrm>
              <a:off x="0" y="850506"/>
              <a:ext cx="7173743"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a:t>
              </a:r>
              <a:endParaRPr/>
            </a:p>
          </p:txBody>
        </p:sp>
      </p:grpSp>
      <p:cxnSp>
        <p:nvCxnSpPr>
          <p:cNvPr id="353" name="Google Shape;353;p27"/>
          <p:cNvCxnSpPr/>
          <p:nvPr/>
        </p:nvCxnSpPr>
        <p:spPr>
          <a:xfrm>
            <a:off x="9543098" y="3332202"/>
            <a:ext cx="7716202" cy="0"/>
          </a:xfrm>
          <a:prstGeom prst="straightConnector1">
            <a:avLst/>
          </a:prstGeom>
          <a:noFill/>
          <a:ln cap="flat" cmpd="sng" w="76200">
            <a:solidFill>
              <a:srgbClr val="FFFFFF"/>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28"/>
          <p:cNvPicPr preferRelativeResize="0"/>
          <p:nvPr/>
        </p:nvPicPr>
        <p:blipFill rotWithShape="1">
          <a:blip r:embed="rId3">
            <a:alphaModFix/>
          </a:blip>
          <a:srcRect b="27626" l="17249" r="17249" t="17071"/>
          <a:stretch/>
        </p:blipFill>
        <p:spPr>
          <a:xfrm>
            <a:off x="0" y="0"/>
            <a:ext cx="18288000" cy="10287000"/>
          </a:xfrm>
          <a:prstGeom prst="rect">
            <a:avLst/>
          </a:prstGeom>
          <a:noFill/>
          <a:ln>
            <a:noFill/>
          </a:ln>
        </p:spPr>
      </p:pic>
      <p:grpSp>
        <p:nvGrpSpPr>
          <p:cNvPr id="359" name="Google Shape;359;p28"/>
          <p:cNvGrpSpPr/>
          <p:nvPr/>
        </p:nvGrpSpPr>
        <p:grpSpPr>
          <a:xfrm>
            <a:off x="244280" y="9786840"/>
            <a:ext cx="418240" cy="365688"/>
            <a:chOff x="0" y="0"/>
            <a:chExt cx="557653" cy="487584"/>
          </a:xfrm>
        </p:grpSpPr>
        <p:sp>
          <p:nvSpPr>
            <p:cNvPr id="360" name="Google Shape;360;p28"/>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14</a:t>
              </a:r>
              <a:endParaRPr/>
            </a:p>
          </p:txBody>
        </p:sp>
        <p:cxnSp>
          <p:nvCxnSpPr>
            <p:cNvPr id="361" name="Google Shape;361;p28"/>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grpSp>
        <p:nvGrpSpPr>
          <p:cNvPr id="362" name="Google Shape;362;p28"/>
          <p:cNvGrpSpPr/>
          <p:nvPr/>
        </p:nvGrpSpPr>
        <p:grpSpPr>
          <a:xfrm>
            <a:off x="1028700" y="1021556"/>
            <a:ext cx="16230600" cy="2470309"/>
            <a:chOff x="0" y="-9525"/>
            <a:chExt cx="21640800" cy="3293745"/>
          </a:xfrm>
        </p:grpSpPr>
        <p:sp>
          <p:nvSpPr>
            <p:cNvPr id="363" name="Google Shape;363;p28"/>
            <p:cNvSpPr txBox="1"/>
            <p:nvPr/>
          </p:nvSpPr>
          <p:spPr>
            <a:xfrm>
              <a:off x="0" y="-9525"/>
              <a:ext cx="21640800" cy="29305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14400" u="none" cap="none" strike="noStrike">
                  <a:solidFill>
                    <a:srgbClr val="FFFFFF"/>
                  </a:solidFill>
                  <a:latin typeface="Inter"/>
                  <a:ea typeface="Inter"/>
                  <a:cs typeface="Inter"/>
                  <a:sym typeface="Inter"/>
                </a:rPr>
                <a:t>FUN FACTS</a:t>
              </a:r>
              <a:endParaRPr/>
            </a:p>
          </p:txBody>
        </p:sp>
        <p:sp>
          <p:nvSpPr>
            <p:cNvPr id="364" name="Google Shape;364;p28"/>
            <p:cNvSpPr txBox="1"/>
            <p:nvPr/>
          </p:nvSpPr>
          <p:spPr>
            <a:xfrm>
              <a:off x="0" y="2901950"/>
              <a:ext cx="19506428" cy="38227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FFFFFF"/>
                  </a:solidFill>
                  <a:latin typeface="Inter"/>
                  <a:ea typeface="Inter"/>
                  <a:cs typeface="Inter"/>
                  <a:sym typeface="Inter"/>
                </a:rPr>
                <a:t>Elaborate on what you want to discuss.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29"/>
          <p:cNvPicPr preferRelativeResize="0"/>
          <p:nvPr/>
        </p:nvPicPr>
        <p:blipFill rotWithShape="1">
          <a:blip r:embed="rId3">
            <a:alphaModFix/>
          </a:blip>
          <a:srcRect b="13555" l="0" r="0" t="2434"/>
          <a:stretch/>
        </p:blipFill>
        <p:spPr>
          <a:xfrm>
            <a:off x="0" y="0"/>
            <a:ext cx="18288000" cy="10287000"/>
          </a:xfrm>
          <a:prstGeom prst="rect">
            <a:avLst/>
          </a:prstGeom>
          <a:noFill/>
          <a:ln>
            <a:noFill/>
          </a:ln>
        </p:spPr>
      </p:pic>
      <p:sp>
        <p:nvSpPr>
          <p:cNvPr id="370" name="Google Shape;370;p29"/>
          <p:cNvSpPr txBox="1"/>
          <p:nvPr/>
        </p:nvSpPr>
        <p:spPr>
          <a:xfrm>
            <a:off x="515449" y="505924"/>
            <a:ext cx="8628551" cy="9810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FFFFFF"/>
                </a:solidFill>
                <a:latin typeface="Inter"/>
                <a:ea typeface="Inter"/>
                <a:cs typeface="Inter"/>
                <a:sym typeface="Inter"/>
              </a:rPr>
              <a:t>EAGLES FACTS</a:t>
            </a:r>
            <a:endParaRPr/>
          </a:p>
        </p:txBody>
      </p:sp>
      <p:grpSp>
        <p:nvGrpSpPr>
          <p:cNvPr id="371" name="Google Shape;371;p29"/>
          <p:cNvGrpSpPr/>
          <p:nvPr/>
        </p:nvGrpSpPr>
        <p:grpSpPr>
          <a:xfrm>
            <a:off x="515449" y="1696047"/>
            <a:ext cx="5774207" cy="2287110"/>
            <a:chOff x="0" y="-180975"/>
            <a:chExt cx="7698942" cy="3049481"/>
          </a:xfrm>
        </p:grpSpPr>
        <p:sp>
          <p:nvSpPr>
            <p:cNvPr id="372" name="Google Shape;372;p29"/>
            <p:cNvSpPr txBox="1"/>
            <p:nvPr/>
          </p:nvSpPr>
          <p:spPr>
            <a:xfrm>
              <a:off x="1007666" y="190712"/>
              <a:ext cx="6564277" cy="1292648"/>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Inter"/>
                  <a:ea typeface="Inter"/>
                  <a:cs typeface="Inter"/>
                  <a:sym typeface="Inter"/>
                </a:rPr>
                <a:t>They’re One of the World’s Largest Raptors.</a:t>
              </a:r>
              <a:endParaRPr/>
            </a:p>
          </p:txBody>
        </p:sp>
        <p:sp>
          <p:nvSpPr>
            <p:cNvPr id="373" name="Google Shape;373;p29"/>
            <p:cNvSpPr txBox="1"/>
            <p:nvPr/>
          </p:nvSpPr>
          <p:spPr>
            <a:xfrm>
              <a:off x="127000" y="1634066"/>
              <a:ext cx="7571942" cy="1234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Bald Eagles can weigh up to 15lb., and are between 28-38 inches in size. Their wingspan can reach up to 7.5 feet. </a:t>
              </a:r>
              <a:endParaRPr/>
            </a:p>
          </p:txBody>
        </p:sp>
        <p:sp>
          <p:nvSpPr>
            <p:cNvPr id="374" name="Google Shape;374;p29"/>
            <p:cNvSpPr txBox="1"/>
            <p:nvPr/>
          </p:nvSpPr>
          <p:spPr>
            <a:xfrm>
              <a:off x="0" y="-180975"/>
              <a:ext cx="971748" cy="1965749"/>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0" i="0" lang="en-US" sz="8799" u="none" cap="none" strike="noStrike">
                  <a:solidFill>
                    <a:srgbClr val="FFFFFF"/>
                  </a:solidFill>
                  <a:latin typeface="Ovo"/>
                  <a:ea typeface="Ovo"/>
                  <a:cs typeface="Ovo"/>
                  <a:sym typeface="Ovo"/>
                </a:rPr>
                <a:t>1.</a:t>
              </a:r>
              <a:endParaRPr/>
            </a:p>
          </p:txBody>
        </p:sp>
      </p:grpSp>
      <p:grpSp>
        <p:nvGrpSpPr>
          <p:cNvPr id="375" name="Google Shape;375;p29"/>
          <p:cNvGrpSpPr/>
          <p:nvPr/>
        </p:nvGrpSpPr>
        <p:grpSpPr>
          <a:xfrm>
            <a:off x="515449" y="7331404"/>
            <a:ext cx="8723801" cy="2276317"/>
            <a:chOff x="0" y="-180975"/>
            <a:chExt cx="11631734" cy="3035089"/>
          </a:xfrm>
        </p:grpSpPr>
        <p:sp>
          <p:nvSpPr>
            <p:cNvPr id="376" name="Google Shape;376;p29"/>
            <p:cNvSpPr txBox="1"/>
            <p:nvPr/>
          </p:nvSpPr>
          <p:spPr>
            <a:xfrm>
              <a:off x="1289681" y="836720"/>
              <a:ext cx="6564277" cy="632248"/>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Inter"/>
                  <a:ea typeface="Inter"/>
                  <a:cs typeface="Inter"/>
                  <a:sym typeface="Inter"/>
                </a:rPr>
                <a:t>They Aren’t Actually Bald.</a:t>
              </a:r>
              <a:endParaRPr/>
            </a:p>
          </p:txBody>
        </p:sp>
        <p:sp>
          <p:nvSpPr>
            <p:cNvPr id="377" name="Google Shape;377;p29"/>
            <p:cNvSpPr txBox="1"/>
            <p:nvPr/>
          </p:nvSpPr>
          <p:spPr>
            <a:xfrm>
              <a:off x="127000" y="1619674"/>
              <a:ext cx="11504734" cy="1234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Since Bald Eagles sport a white head of feathers, so where did the “bald” moniker come from? It turns out that it was a translation of the old English word “piebald,” meaning “white” or “white-headed.” </a:t>
              </a:r>
              <a:endParaRPr/>
            </a:p>
          </p:txBody>
        </p:sp>
        <p:sp>
          <p:nvSpPr>
            <p:cNvPr id="378" name="Google Shape;378;p29"/>
            <p:cNvSpPr txBox="1"/>
            <p:nvPr/>
          </p:nvSpPr>
          <p:spPr>
            <a:xfrm>
              <a:off x="0" y="-180975"/>
              <a:ext cx="1289681" cy="1965749"/>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0" i="0" lang="en-US" sz="8799" u="none" cap="none" strike="noStrike">
                  <a:solidFill>
                    <a:srgbClr val="FFFFFF"/>
                  </a:solidFill>
                  <a:latin typeface="Ovo"/>
                  <a:ea typeface="Ovo"/>
                  <a:cs typeface="Ovo"/>
                  <a:sym typeface="Ovo"/>
                </a:rPr>
                <a:t>2.</a:t>
              </a:r>
              <a:endParaRPr/>
            </a:p>
          </p:txBody>
        </p:sp>
      </p:grpSp>
      <p:grpSp>
        <p:nvGrpSpPr>
          <p:cNvPr id="379" name="Google Shape;379;p29"/>
          <p:cNvGrpSpPr/>
          <p:nvPr/>
        </p:nvGrpSpPr>
        <p:grpSpPr>
          <a:xfrm>
            <a:off x="13147043" y="3841908"/>
            <a:ext cx="4695510" cy="2590642"/>
            <a:chOff x="0" y="-180975"/>
            <a:chExt cx="6260680" cy="3454189"/>
          </a:xfrm>
        </p:grpSpPr>
        <p:sp>
          <p:nvSpPr>
            <p:cNvPr id="380" name="Google Shape;380;p29"/>
            <p:cNvSpPr txBox="1"/>
            <p:nvPr/>
          </p:nvSpPr>
          <p:spPr>
            <a:xfrm>
              <a:off x="1289681" y="836720"/>
              <a:ext cx="4843998" cy="632248"/>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Inter"/>
                  <a:ea typeface="Inter"/>
                  <a:cs typeface="Inter"/>
                  <a:sym typeface="Inter"/>
                </a:rPr>
                <a:t>They Mate for Life.</a:t>
              </a:r>
              <a:endParaRPr/>
            </a:p>
          </p:txBody>
        </p:sp>
        <p:sp>
          <p:nvSpPr>
            <p:cNvPr id="381" name="Google Shape;381;p29"/>
            <p:cNvSpPr txBox="1"/>
            <p:nvPr/>
          </p:nvSpPr>
          <p:spPr>
            <a:xfrm>
              <a:off x="127000" y="1619674"/>
              <a:ext cx="6133680" cy="16535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When it comes to commitment, Bald Eagle couples are in it for the long haul. They typically mate for life—meaning they can be coupled monogamously for 30 years. </a:t>
              </a:r>
              <a:endParaRPr/>
            </a:p>
          </p:txBody>
        </p:sp>
        <p:sp>
          <p:nvSpPr>
            <p:cNvPr id="382" name="Google Shape;382;p29"/>
            <p:cNvSpPr txBox="1"/>
            <p:nvPr/>
          </p:nvSpPr>
          <p:spPr>
            <a:xfrm>
              <a:off x="0" y="-180975"/>
              <a:ext cx="1289681" cy="1965749"/>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0" i="0" lang="en-US" sz="8799" u="none" cap="none" strike="noStrike">
                  <a:solidFill>
                    <a:srgbClr val="FFFFFF"/>
                  </a:solidFill>
                  <a:latin typeface="Ovo"/>
                  <a:ea typeface="Ovo"/>
                  <a:cs typeface="Ovo"/>
                  <a:sym typeface="Ovo"/>
                </a:rPr>
                <a:t>3.</a:t>
              </a:r>
              <a:endParaRPr/>
            </a:p>
          </p:txBody>
        </p:sp>
      </p:grpSp>
      <p:grpSp>
        <p:nvGrpSpPr>
          <p:cNvPr id="383" name="Google Shape;383;p29"/>
          <p:cNvGrpSpPr/>
          <p:nvPr/>
        </p:nvGrpSpPr>
        <p:grpSpPr>
          <a:xfrm>
            <a:off x="244280" y="9786840"/>
            <a:ext cx="418240" cy="365688"/>
            <a:chOff x="0" y="0"/>
            <a:chExt cx="557653" cy="487584"/>
          </a:xfrm>
        </p:grpSpPr>
        <p:sp>
          <p:nvSpPr>
            <p:cNvPr id="384" name="Google Shape;384;p29"/>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15</a:t>
              </a:r>
              <a:endParaRPr/>
            </a:p>
          </p:txBody>
        </p:sp>
        <p:cxnSp>
          <p:nvCxnSpPr>
            <p:cNvPr id="385" name="Google Shape;385;p29"/>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30"/>
          <p:cNvPicPr preferRelativeResize="0"/>
          <p:nvPr/>
        </p:nvPicPr>
        <p:blipFill rotWithShape="1">
          <a:blip r:embed="rId3">
            <a:alphaModFix/>
          </a:blip>
          <a:srcRect b="7706" l="0" r="0" t="7705"/>
          <a:stretch/>
        </p:blipFill>
        <p:spPr>
          <a:xfrm>
            <a:off x="0" y="0"/>
            <a:ext cx="18288000" cy="10287000"/>
          </a:xfrm>
          <a:prstGeom prst="rect">
            <a:avLst/>
          </a:prstGeom>
          <a:noFill/>
          <a:ln>
            <a:noFill/>
          </a:ln>
        </p:spPr>
      </p:pic>
      <p:sp>
        <p:nvSpPr>
          <p:cNvPr id="391" name="Google Shape;391;p30"/>
          <p:cNvSpPr txBox="1"/>
          <p:nvPr/>
        </p:nvSpPr>
        <p:spPr>
          <a:xfrm>
            <a:off x="9214002" y="505924"/>
            <a:ext cx="8628551" cy="981075"/>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b="1" i="0" lang="en-US" sz="6399" u="none" cap="none" strike="noStrike">
                <a:solidFill>
                  <a:srgbClr val="FFFFFF"/>
                </a:solidFill>
                <a:latin typeface="Inter"/>
                <a:ea typeface="Inter"/>
                <a:cs typeface="Inter"/>
                <a:sym typeface="Inter"/>
              </a:rPr>
              <a:t>SNAKE FACTS</a:t>
            </a:r>
            <a:endParaRPr/>
          </a:p>
        </p:txBody>
      </p:sp>
      <p:grpSp>
        <p:nvGrpSpPr>
          <p:cNvPr id="392" name="Google Shape;392;p30"/>
          <p:cNvGrpSpPr/>
          <p:nvPr/>
        </p:nvGrpSpPr>
        <p:grpSpPr>
          <a:xfrm>
            <a:off x="356488" y="5486362"/>
            <a:ext cx="5837918" cy="2601435"/>
            <a:chOff x="0" y="-180975"/>
            <a:chExt cx="7783891" cy="3468581"/>
          </a:xfrm>
        </p:grpSpPr>
        <p:sp>
          <p:nvSpPr>
            <p:cNvPr id="393" name="Google Shape;393;p30"/>
            <p:cNvSpPr txBox="1"/>
            <p:nvPr/>
          </p:nvSpPr>
          <p:spPr>
            <a:xfrm>
              <a:off x="1219614" y="851112"/>
              <a:ext cx="6564277" cy="632248"/>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Inter"/>
                  <a:ea typeface="Inter"/>
                  <a:cs typeface="Inter"/>
                  <a:sym typeface="Inter"/>
                </a:rPr>
                <a:t>Snakes don't have eyelids.</a:t>
              </a:r>
              <a:endParaRPr/>
            </a:p>
          </p:txBody>
        </p:sp>
        <p:sp>
          <p:nvSpPr>
            <p:cNvPr id="394" name="Google Shape;394;p30"/>
            <p:cNvSpPr txBox="1"/>
            <p:nvPr/>
          </p:nvSpPr>
          <p:spPr>
            <a:xfrm>
              <a:off x="127000" y="1634066"/>
              <a:ext cx="7571942" cy="16535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Ever wondered why snakes might give you an eerie feeling? They don’t have eyelids! This means they don’t blink and have to sleep with their eyes wide open.</a:t>
              </a:r>
              <a:endParaRPr/>
            </a:p>
          </p:txBody>
        </p:sp>
        <p:sp>
          <p:nvSpPr>
            <p:cNvPr id="395" name="Google Shape;395;p30"/>
            <p:cNvSpPr txBox="1"/>
            <p:nvPr/>
          </p:nvSpPr>
          <p:spPr>
            <a:xfrm>
              <a:off x="0" y="-180975"/>
              <a:ext cx="1183697" cy="1965749"/>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0" i="0" lang="en-US" sz="8799" u="none" cap="none" strike="noStrike">
                  <a:solidFill>
                    <a:srgbClr val="FFFFFF"/>
                  </a:solidFill>
                  <a:latin typeface="Ovo"/>
                  <a:ea typeface="Ovo"/>
                  <a:cs typeface="Ovo"/>
                  <a:sym typeface="Ovo"/>
                </a:rPr>
                <a:t>2.</a:t>
              </a:r>
              <a:endParaRPr/>
            </a:p>
          </p:txBody>
        </p:sp>
      </p:grpSp>
      <p:grpSp>
        <p:nvGrpSpPr>
          <p:cNvPr id="396" name="Google Shape;396;p30"/>
          <p:cNvGrpSpPr/>
          <p:nvPr/>
        </p:nvGrpSpPr>
        <p:grpSpPr>
          <a:xfrm>
            <a:off x="9118752" y="7331404"/>
            <a:ext cx="8723801" cy="2276317"/>
            <a:chOff x="0" y="-180975"/>
            <a:chExt cx="11631734" cy="3035089"/>
          </a:xfrm>
        </p:grpSpPr>
        <p:sp>
          <p:nvSpPr>
            <p:cNvPr id="397" name="Google Shape;397;p30"/>
            <p:cNvSpPr txBox="1"/>
            <p:nvPr/>
          </p:nvSpPr>
          <p:spPr>
            <a:xfrm>
              <a:off x="1289681" y="836720"/>
              <a:ext cx="10342053" cy="632248"/>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Inter"/>
                  <a:ea typeface="Inter"/>
                  <a:cs typeface="Inter"/>
                  <a:sym typeface="Inter"/>
                </a:rPr>
                <a:t>They smell with their tongues.</a:t>
              </a:r>
              <a:endParaRPr/>
            </a:p>
          </p:txBody>
        </p:sp>
        <p:sp>
          <p:nvSpPr>
            <p:cNvPr id="398" name="Google Shape;398;p30"/>
            <p:cNvSpPr txBox="1"/>
            <p:nvPr/>
          </p:nvSpPr>
          <p:spPr>
            <a:xfrm>
              <a:off x="127000" y="1619674"/>
              <a:ext cx="11504734" cy="1234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Snakes do have nostrils, but they don’t use them to smell. Instead they have evolved to smell with their tongue and by using their Jacobson’s organ in the roof of their mouth.</a:t>
              </a:r>
              <a:endParaRPr/>
            </a:p>
          </p:txBody>
        </p:sp>
        <p:sp>
          <p:nvSpPr>
            <p:cNvPr id="399" name="Google Shape;399;p30"/>
            <p:cNvSpPr txBox="1"/>
            <p:nvPr/>
          </p:nvSpPr>
          <p:spPr>
            <a:xfrm>
              <a:off x="0" y="-180975"/>
              <a:ext cx="1289681" cy="1965749"/>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0" i="0" lang="en-US" sz="8799" u="none" cap="none" strike="noStrike">
                  <a:solidFill>
                    <a:srgbClr val="FFFFFF"/>
                  </a:solidFill>
                  <a:latin typeface="Ovo"/>
                  <a:ea typeface="Ovo"/>
                  <a:cs typeface="Ovo"/>
                  <a:sym typeface="Ovo"/>
                </a:rPr>
                <a:t>3.</a:t>
              </a:r>
              <a:endParaRPr/>
            </a:p>
          </p:txBody>
        </p:sp>
      </p:grpSp>
      <p:grpSp>
        <p:nvGrpSpPr>
          <p:cNvPr id="400" name="Google Shape;400;p30"/>
          <p:cNvGrpSpPr/>
          <p:nvPr/>
        </p:nvGrpSpPr>
        <p:grpSpPr>
          <a:xfrm>
            <a:off x="13147043" y="1696047"/>
            <a:ext cx="4695510" cy="3219292"/>
            <a:chOff x="0" y="-180975"/>
            <a:chExt cx="6260680" cy="4292389"/>
          </a:xfrm>
        </p:grpSpPr>
        <p:sp>
          <p:nvSpPr>
            <p:cNvPr id="401" name="Google Shape;401;p30"/>
            <p:cNvSpPr txBox="1"/>
            <p:nvPr/>
          </p:nvSpPr>
          <p:spPr>
            <a:xfrm>
              <a:off x="1289681" y="176320"/>
              <a:ext cx="4843998" cy="1292648"/>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Inter"/>
                  <a:ea typeface="Inter"/>
                  <a:cs typeface="Inter"/>
                  <a:sym typeface="Inter"/>
                </a:rPr>
                <a:t>They are “solar-powered”.</a:t>
              </a:r>
              <a:endParaRPr/>
            </a:p>
          </p:txBody>
        </p:sp>
        <p:sp>
          <p:nvSpPr>
            <p:cNvPr id="402" name="Google Shape;402;p30"/>
            <p:cNvSpPr txBox="1"/>
            <p:nvPr/>
          </p:nvSpPr>
          <p:spPr>
            <a:xfrm>
              <a:off x="381000" y="1619674"/>
              <a:ext cx="5879680" cy="24917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Reptiles sometimes get labelled ‘cold-blooded’ but this is incorrect as their blood isn’t actually cold. The accurate term is ectothermic, meaning their body temperature is variable and regulated by external sources.</a:t>
              </a:r>
              <a:endParaRPr/>
            </a:p>
          </p:txBody>
        </p:sp>
        <p:sp>
          <p:nvSpPr>
            <p:cNvPr id="403" name="Google Shape;403;p30"/>
            <p:cNvSpPr txBox="1"/>
            <p:nvPr/>
          </p:nvSpPr>
          <p:spPr>
            <a:xfrm>
              <a:off x="0" y="-180975"/>
              <a:ext cx="1289681" cy="1965749"/>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0" i="0" lang="en-US" sz="8799" u="none" cap="none" strike="noStrike">
                  <a:solidFill>
                    <a:srgbClr val="FFFFFF"/>
                  </a:solidFill>
                  <a:latin typeface="Ovo"/>
                  <a:ea typeface="Ovo"/>
                  <a:cs typeface="Ovo"/>
                  <a:sym typeface="Ovo"/>
                </a:rPr>
                <a:t>1.</a:t>
              </a:r>
              <a:endParaRPr/>
            </a:p>
          </p:txBody>
        </p:sp>
      </p:grpSp>
      <p:grpSp>
        <p:nvGrpSpPr>
          <p:cNvPr id="404" name="Google Shape;404;p30"/>
          <p:cNvGrpSpPr/>
          <p:nvPr/>
        </p:nvGrpSpPr>
        <p:grpSpPr>
          <a:xfrm>
            <a:off x="244280" y="9786840"/>
            <a:ext cx="418240" cy="365688"/>
            <a:chOff x="0" y="0"/>
            <a:chExt cx="557653" cy="487584"/>
          </a:xfrm>
        </p:grpSpPr>
        <p:sp>
          <p:nvSpPr>
            <p:cNvPr id="405" name="Google Shape;405;p30"/>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16</a:t>
              </a:r>
              <a:endParaRPr/>
            </a:p>
          </p:txBody>
        </p:sp>
        <p:cxnSp>
          <p:nvCxnSpPr>
            <p:cNvPr id="406" name="Google Shape;406;p30"/>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0" name="Shape 410"/>
        <p:cNvGrpSpPr/>
        <p:nvPr/>
      </p:nvGrpSpPr>
      <p:grpSpPr>
        <a:xfrm>
          <a:off x="0" y="0"/>
          <a:ext cx="0" cy="0"/>
          <a:chOff x="0" y="0"/>
          <a:chExt cx="0" cy="0"/>
        </a:xfrm>
      </p:grpSpPr>
      <p:sp>
        <p:nvSpPr>
          <p:cNvPr id="411" name="Google Shape;411;p31"/>
          <p:cNvSpPr/>
          <p:nvPr/>
        </p:nvSpPr>
        <p:spPr>
          <a:xfrm>
            <a:off x="9401844" y="-780604"/>
            <a:ext cx="17772311" cy="11848208"/>
          </a:xfrm>
          <a:custGeom>
            <a:rect b="b" l="l" r="r" t="t"/>
            <a:pathLst>
              <a:path extrusionOk="0" h="11848208" w="17772311">
                <a:moveTo>
                  <a:pt x="0" y="0"/>
                </a:moveTo>
                <a:lnTo>
                  <a:pt x="17772312" y="0"/>
                </a:lnTo>
                <a:lnTo>
                  <a:pt x="17772312" y="11848208"/>
                </a:lnTo>
                <a:lnTo>
                  <a:pt x="0" y="11848208"/>
                </a:lnTo>
                <a:lnTo>
                  <a:pt x="0" y="0"/>
                </a:lnTo>
                <a:close/>
              </a:path>
            </a:pathLst>
          </a:custGeom>
          <a:blipFill rotWithShape="1">
            <a:blip r:embed="rId3">
              <a:alphaModFix/>
            </a:blip>
            <a:stretch>
              <a:fillRect b="0" l="0" r="0" t="0"/>
            </a:stretch>
          </a:blipFill>
          <a:ln>
            <a:noFill/>
          </a:ln>
        </p:spPr>
      </p:sp>
      <p:sp>
        <p:nvSpPr>
          <p:cNvPr id="412" name="Google Shape;412;p31"/>
          <p:cNvSpPr txBox="1"/>
          <p:nvPr/>
        </p:nvSpPr>
        <p:spPr>
          <a:xfrm>
            <a:off x="2741618" y="3145708"/>
            <a:ext cx="12804764" cy="29241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Inter"/>
                <a:ea typeface="Inter"/>
                <a:cs typeface="Inter"/>
                <a:sym typeface="Inter"/>
              </a:rPr>
              <a:t>WRITE AN ORIGINAL STATEMENT OR INSPIRING QUOTE</a:t>
            </a:r>
            <a:endParaRPr/>
          </a:p>
        </p:txBody>
      </p:sp>
      <p:sp>
        <p:nvSpPr>
          <p:cNvPr id="413" name="Google Shape;413;p31"/>
          <p:cNvSpPr txBox="1"/>
          <p:nvPr/>
        </p:nvSpPr>
        <p:spPr>
          <a:xfrm>
            <a:off x="2741618" y="6825062"/>
            <a:ext cx="12804764"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 Include a credit, citation, or supporting message</a:t>
            </a:r>
            <a:endParaRPr/>
          </a:p>
        </p:txBody>
      </p:sp>
      <p:grpSp>
        <p:nvGrpSpPr>
          <p:cNvPr id="414" name="Google Shape;414;p31"/>
          <p:cNvGrpSpPr/>
          <p:nvPr/>
        </p:nvGrpSpPr>
        <p:grpSpPr>
          <a:xfrm>
            <a:off x="244280" y="9786840"/>
            <a:ext cx="418240" cy="365688"/>
            <a:chOff x="0" y="0"/>
            <a:chExt cx="557653" cy="487584"/>
          </a:xfrm>
        </p:grpSpPr>
        <p:sp>
          <p:nvSpPr>
            <p:cNvPr id="415" name="Google Shape;415;p31"/>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17</a:t>
              </a:r>
              <a:endParaRPr/>
            </a:p>
          </p:txBody>
        </p:sp>
        <p:cxnSp>
          <p:nvCxnSpPr>
            <p:cNvPr id="416" name="Google Shape;416;p31"/>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4" name="Shape 94"/>
        <p:cNvGrpSpPr/>
        <p:nvPr/>
      </p:nvGrpSpPr>
      <p:grpSpPr>
        <a:xfrm>
          <a:off x="0" y="0"/>
          <a:ext cx="0" cy="0"/>
          <a:chOff x="0" y="0"/>
          <a:chExt cx="0" cy="0"/>
        </a:xfrm>
      </p:grpSpPr>
      <p:grpSp>
        <p:nvGrpSpPr>
          <p:cNvPr id="95" name="Google Shape;95;p14"/>
          <p:cNvGrpSpPr/>
          <p:nvPr/>
        </p:nvGrpSpPr>
        <p:grpSpPr>
          <a:xfrm>
            <a:off x="244280" y="9786840"/>
            <a:ext cx="418240" cy="365688"/>
            <a:chOff x="0" y="0"/>
            <a:chExt cx="557653" cy="487584"/>
          </a:xfrm>
        </p:grpSpPr>
        <p:sp>
          <p:nvSpPr>
            <p:cNvPr id="96" name="Google Shape;96;p14"/>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00</a:t>
              </a:r>
              <a:endParaRPr/>
            </a:p>
          </p:txBody>
        </p:sp>
        <p:cxnSp>
          <p:nvCxnSpPr>
            <p:cNvPr id="97" name="Google Shape;97;p14"/>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sp>
        <p:nvSpPr>
          <p:cNvPr id="98" name="Google Shape;98;p14"/>
          <p:cNvSpPr/>
          <p:nvPr/>
        </p:nvSpPr>
        <p:spPr>
          <a:xfrm>
            <a:off x="0" y="3428999"/>
            <a:ext cx="18288000" cy="11378133"/>
          </a:xfrm>
          <a:custGeom>
            <a:rect b="b" l="l" r="r" t="t"/>
            <a:pathLst>
              <a:path extrusionOk="0" h="11378133" w="18288000">
                <a:moveTo>
                  <a:pt x="0" y="0"/>
                </a:moveTo>
                <a:lnTo>
                  <a:pt x="18288000" y="0"/>
                </a:lnTo>
                <a:lnTo>
                  <a:pt x="18288000" y="11378133"/>
                </a:lnTo>
                <a:lnTo>
                  <a:pt x="0" y="11378133"/>
                </a:lnTo>
                <a:lnTo>
                  <a:pt x="0" y="0"/>
                </a:lnTo>
                <a:close/>
              </a:path>
            </a:pathLst>
          </a:custGeom>
          <a:blipFill rotWithShape="1">
            <a:blip r:embed="rId3">
              <a:alphaModFix/>
            </a:blip>
            <a:stretch>
              <a:fillRect b="0" l="0" r="0" t="-7084"/>
            </a:stretch>
          </a:blipFill>
          <a:ln>
            <a:noFill/>
          </a:ln>
        </p:spPr>
      </p:sp>
      <p:grpSp>
        <p:nvGrpSpPr>
          <p:cNvPr id="99" name="Google Shape;99;p14"/>
          <p:cNvGrpSpPr/>
          <p:nvPr/>
        </p:nvGrpSpPr>
        <p:grpSpPr>
          <a:xfrm>
            <a:off x="1028700" y="3685105"/>
            <a:ext cx="4872660" cy="2569340"/>
            <a:chOff x="0" y="-38100"/>
            <a:chExt cx="6496880" cy="3425786"/>
          </a:xfrm>
        </p:grpSpPr>
        <p:sp>
          <p:nvSpPr>
            <p:cNvPr id="100" name="Google Shape;100;p14"/>
            <p:cNvSpPr txBox="1"/>
            <p:nvPr/>
          </p:nvSpPr>
          <p:spPr>
            <a:xfrm>
              <a:off x="0" y="895946"/>
              <a:ext cx="6496880" cy="2491740"/>
            </a:xfrm>
            <a:prstGeom prst="rect">
              <a:avLst/>
            </a:prstGeom>
            <a:noFill/>
            <a:ln>
              <a:noFill/>
            </a:ln>
          </p:spPr>
          <p:txBody>
            <a:bodyPr anchorCtr="0" anchor="t" bIns="0" lIns="0" spcFirstLastPara="1" rIns="0" wrap="square" tIns="0">
              <a:spAutoFit/>
            </a:bodyPr>
            <a:lstStyle/>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Click on the "Google Slides" button below this presentation preview. </a:t>
              </a:r>
              <a:endParaRPr/>
            </a:p>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Click on "Make a copy."</a:t>
              </a:r>
              <a:endParaRPr/>
            </a:p>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Start editing your presentation.</a:t>
              </a:r>
              <a:endParaRPr/>
            </a:p>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You need to sign in to your Google account.</a:t>
              </a:r>
              <a:endParaRPr/>
            </a:p>
          </p:txBody>
        </p:sp>
        <p:sp>
          <p:nvSpPr>
            <p:cNvPr id="101" name="Google Shape;101;p14"/>
            <p:cNvSpPr txBox="1"/>
            <p:nvPr/>
          </p:nvSpPr>
          <p:spPr>
            <a:xfrm>
              <a:off x="0" y="-38100"/>
              <a:ext cx="6496880" cy="6824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Inter"/>
                  <a:ea typeface="Inter"/>
                  <a:cs typeface="Inter"/>
                  <a:sym typeface="Inter"/>
                </a:rPr>
                <a:t>Google Slides</a:t>
              </a:r>
              <a:endParaRPr/>
            </a:p>
          </p:txBody>
        </p:sp>
      </p:grpSp>
      <p:sp>
        <p:nvSpPr>
          <p:cNvPr id="102" name="Google Shape;102;p14"/>
          <p:cNvSpPr txBox="1"/>
          <p:nvPr/>
        </p:nvSpPr>
        <p:spPr>
          <a:xfrm>
            <a:off x="1028700" y="1019175"/>
            <a:ext cx="10685951" cy="19526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FFFFFF"/>
                </a:solidFill>
                <a:latin typeface="Inter"/>
                <a:ea typeface="Inter"/>
                <a:cs typeface="Inter"/>
                <a:sym typeface="Inter"/>
              </a:rPr>
              <a:t>HOW TO USE THIS PRESENTATION</a:t>
            </a:r>
            <a:endParaRPr/>
          </a:p>
        </p:txBody>
      </p:sp>
      <p:grpSp>
        <p:nvGrpSpPr>
          <p:cNvPr id="103" name="Google Shape;103;p14"/>
          <p:cNvGrpSpPr/>
          <p:nvPr/>
        </p:nvGrpSpPr>
        <p:grpSpPr>
          <a:xfrm>
            <a:off x="6708439" y="3685105"/>
            <a:ext cx="4871122" cy="2569340"/>
            <a:chOff x="0" y="-38100"/>
            <a:chExt cx="6494829" cy="3425786"/>
          </a:xfrm>
        </p:grpSpPr>
        <p:sp>
          <p:nvSpPr>
            <p:cNvPr id="104" name="Google Shape;104;p14"/>
            <p:cNvSpPr txBox="1"/>
            <p:nvPr/>
          </p:nvSpPr>
          <p:spPr>
            <a:xfrm>
              <a:off x="0" y="895946"/>
              <a:ext cx="6494829" cy="2491740"/>
            </a:xfrm>
            <a:prstGeom prst="rect">
              <a:avLst/>
            </a:prstGeom>
            <a:noFill/>
            <a:ln>
              <a:noFill/>
            </a:ln>
          </p:spPr>
          <p:txBody>
            <a:bodyPr anchorCtr="0" anchor="t" bIns="0" lIns="0" spcFirstLastPara="1" rIns="0" wrap="square" tIns="0">
              <a:spAutoFit/>
            </a:bodyPr>
            <a:lstStyle/>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Click on the "PowerPoint" button below this presentation preview. </a:t>
              </a:r>
              <a:endParaRPr/>
            </a:p>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Start editing your presentation.</a:t>
              </a:r>
              <a:endParaRPr/>
            </a:p>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Download and install the fonts used in this presentation as listed on the next page.</a:t>
              </a:r>
              <a:endParaRPr/>
            </a:p>
          </p:txBody>
        </p:sp>
        <p:sp>
          <p:nvSpPr>
            <p:cNvPr id="105" name="Google Shape;105;p14"/>
            <p:cNvSpPr txBox="1"/>
            <p:nvPr/>
          </p:nvSpPr>
          <p:spPr>
            <a:xfrm>
              <a:off x="0" y="-38100"/>
              <a:ext cx="6494829" cy="6824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Inter"/>
                  <a:ea typeface="Inter"/>
                  <a:cs typeface="Inter"/>
                  <a:sym typeface="Inter"/>
                </a:rPr>
                <a:t>PowerPoint</a:t>
              </a:r>
              <a:endParaRPr/>
            </a:p>
          </p:txBody>
        </p:sp>
      </p:grpSp>
      <p:grpSp>
        <p:nvGrpSpPr>
          <p:cNvPr id="106" name="Google Shape;106;p14"/>
          <p:cNvGrpSpPr/>
          <p:nvPr/>
        </p:nvGrpSpPr>
        <p:grpSpPr>
          <a:xfrm>
            <a:off x="12386640" y="3685105"/>
            <a:ext cx="4872660" cy="2255015"/>
            <a:chOff x="0" y="-38100"/>
            <a:chExt cx="6496880" cy="3006686"/>
          </a:xfrm>
        </p:grpSpPr>
        <p:sp>
          <p:nvSpPr>
            <p:cNvPr id="107" name="Google Shape;107;p14"/>
            <p:cNvSpPr txBox="1"/>
            <p:nvPr/>
          </p:nvSpPr>
          <p:spPr>
            <a:xfrm>
              <a:off x="0" y="895946"/>
              <a:ext cx="6496880" cy="2072640"/>
            </a:xfrm>
            <a:prstGeom prst="rect">
              <a:avLst/>
            </a:prstGeom>
            <a:noFill/>
            <a:ln>
              <a:noFill/>
            </a:ln>
          </p:spPr>
          <p:txBody>
            <a:bodyPr anchorCtr="0" anchor="t" bIns="0" lIns="0" spcFirstLastPara="1" rIns="0" wrap="square" tIns="0">
              <a:spAutoFit/>
            </a:bodyPr>
            <a:lstStyle/>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Click on the "Canva" button under this presentation preview. </a:t>
              </a:r>
              <a:endParaRPr/>
            </a:p>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Start editing your presentation.</a:t>
              </a:r>
              <a:endParaRPr/>
            </a:p>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You need to sign in to your Canva account.</a:t>
              </a:r>
              <a:endParaRPr/>
            </a:p>
          </p:txBody>
        </p:sp>
        <p:sp>
          <p:nvSpPr>
            <p:cNvPr id="108" name="Google Shape;108;p14"/>
            <p:cNvSpPr txBox="1"/>
            <p:nvPr/>
          </p:nvSpPr>
          <p:spPr>
            <a:xfrm>
              <a:off x="0" y="-38100"/>
              <a:ext cx="6496880" cy="6824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Inter"/>
                  <a:ea typeface="Inter"/>
                  <a:cs typeface="Inter"/>
                  <a:sym typeface="Inter"/>
                </a:rPr>
                <a:t>Canva</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32"/>
          <p:cNvPicPr preferRelativeResize="0"/>
          <p:nvPr/>
        </p:nvPicPr>
        <p:blipFill rotWithShape="1">
          <a:blip r:embed="rId3">
            <a:alphaModFix/>
          </a:blip>
          <a:srcRect b="30437" l="18122" r="0" t="0"/>
          <a:stretch/>
        </p:blipFill>
        <p:spPr>
          <a:xfrm>
            <a:off x="0" y="0"/>
            <a:ext cx="18288000" cy="10287000"/>
          </a:xfrm>
          <a:prstGeom prst="rect">
            <a:avLst/>
          </a:prstGeom>
          <a:noFill/>
          <a:ln>
            <a:noFill/>
          </a:ln>
        </p:spPr>
      </p:pic>
      <p:sp>
        <p:nvSpPr>
          <p:cNvPr id="422" name="Google Shape;422;p32"/>
          <p:cNvSpPr/>
          <p:nvPr/>
        </p:nvSpPr>
        <p:spPr>
          <a:xfrm>
            <a:off x="16999864" y="2792584"/>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423" name="Google Shape;423;p32"/>
          <p:cNvSpPr/>
          <p:nvPr/>
        </p:nvSpPr>
        <p:spPr>
          <a:xfrm>
            <a:off x="16973241" y="3744151"/>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5">
              <a:alphaModFix/>
            </a:blip>
            <a:stretch>
              <a:fillRect b="0" l="0" r="0" t="0"/>
            </a:stretch>
          </a:blipFill>
          <a:ln>
            <a:noFill/>
          </a:ln>
        </p:spPr>
      </p:sp>
      <p:sp>
        <p:nvSpPr>
          <p:cNvPr id="424" name="Google Shape;424;p32"/>
          <p:cNvSpPr/>
          <p:nvPr/>
        </p:nvSpPr>
        <p:spPr>
          <a:xfrm>
            <a:off x="16981861" y="4694146"/>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6">
              <a:alphaModFix/>
            </a:blip>
            <a:stretch>
              <a:fillRect b="0" l="0" r="0" t="0"/>
            </a:stretch>
          </a:blipFill>
          <a:ln>
            <a:noFill/>
          </a:ln>
        </p:spPr>
      </p:sp>
      <p:sp>
        <p:nvSpPr>
          <p:cNvPr id="425" name="Google Shape;425;p32"/>
          <p:cNvSpPr/>
          <p:nvPr/>
        </p:nvSpPr>
        <p:spPr>
          <a:xfrm>
            <a:off x="16968408" y="6437825"/>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426" name="Google Shape;426;p32"/>
          <p:cNvSpPr/>
          <p:nvPr/>
        </p:nvSpPr>
        <p:spPr>
          <a:xfrm>
            <a:off x="16950550" y="5531104"/>
            <a:ext cx="308750" cy="277875"/>
          </a:xfrm>
          <a:custGeom>
            <a:rect b="b" l="l" r="r" t="t"/>
            <a:pathLst>
              <a:path extrusionOk="0" h="277875" w="308750">
                <a:moveTo>
                  <a:pt x="0" y="0"/>
                </a:moveTo>
                <a:lnTo>
                  <a:pt x="308750" y="0"/>
                </a:lnTo>
                <a:lnTo>
                  <a:pt x="308750" y="277874"/>
                </a:lnTo>
                <a:lnTo>
                  <a:pt x="0" y="277874"/>
                </a:lnTo>
                <a:lnTo>
                  <a:pt x="0" y="0"/>
                </a:lnTo>
                <a:close/>
              </a:path>
            </a:pathLst>
          </a:custGeom>
          <a:blipFill rotWithShape="1">
            <a:blip r:embed="rId8">
              <a:alphaModFix/>
            </a:blip>
            <a:stretch>
              <a:fillRect b="0" l="0" r="0" t="0"/>
            </a:stretch>
          </a:blipFill>
          <a:ln>
            <a:noFill/>
          </a:ln>
        </p:spPr>
      </p:sp>
      <p:sp>
        <p:nvSpPr>
          <p:cNvPr id="427" name="Google Shape;427;p32"/>
          <p:cNvSpPr txBox="1"/>
          <p:nvPr/>
        </p:nvSpPr>
        <p:spPr>
          <a:xfrm>
            <a:off x="10794711" y="2795464"/>
            <a:ext cx="5801458"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123 Anywhere St., Any City,ST 12345</a:t>
            </a:r>
            <a:endParaRPr/>
          </a:p>
        </p:txBody>
      </p:sp>
      <p:sp>
        <p:nvSpPr>
          <p:cNvPr id="428" name="Google Shape;428;p32"/>
          <p:cNvSpPr txBox="1"/>
          <p:nvPr/>
        </p:nvSpPr>
        <p:spPr>
          <a:xfrm>
            <a:off x="11703215" y="3747031"/>
            <a:ext cx="4892954"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123-456-7890</a:t>
            </a:r>
            <a:endParaRPr/>
          </a:p>
        </p:txBody>
      </p:sp>
      <p:sp>
        <p:nvSpPr>
          <p:cNvPr id="429" name="Google Shape;429;p32"/>
          <p:cNvSpPr txBox="1"/>
          <p:nvPr/>
        </p:nvSpPr>
        <p:spPr>
          <a:xfrm>
            <a:off x="11703215" y="4635590"/>
            <a:ext cx="4892954"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hello@reallygreatsite.com</a:t>
            </a:r>
            <a:endParaRPr/>
          </a:p>
        </p:txBody>
      </p:sp>
      <p:sp>
        <p:nvSpPr>
          <p:cNvPr id="430" name="Google Shape;430;p32"/>
          <p:cNvSpPr txBox="1"/>
          <p:nvPr/>
        </p:nvSpPr>
        <p:spPr>
          <a:xfrm>
            <a:off x="11703215" y="6417236"/>
            <a:ext cx="4892954"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reallygreatsite.com</a:t>
            </a:r>
            <a:endParaRPr/>
          </a:p>
        </p:txBody>
      </p:sp>
      <p:sp>
        <p:nvSpPr>
          <p:cNvPr id="431" name="Google Shape;431;p32"/>
          <p:cNvSpPr txBox="1"/>
          <p:nvPr/>
        </p:nvSpPr>
        <p:spPr>
          <a:xfrm>
            <a:off x="11703215" y="5512934"/>
            <a:ext cx="4892954"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@reallygreatsite</a:t>
            </a:r>
            <a:endParaRPr/>
          </a:p>
        </p:txBody>
      </p:sp>
      <p:sp>
        <p:nvSpPr>
          <p:cNvPr id="432" name="Google Shape;432;p32"/>
          <p:cNvSpPr txBox="1"/>
          <p:nvPr/>
        </p:nvSpPr>
        <p:spPr>
          <a:xfrm>
            <a:off x="11696700" y="1019175"/>
            <a:ext cx="5562600" cy="981075"/>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b="1" i="0" lang="en-US" sz="6399" u="none" cap="none" strike="noStrike">
                <a:solidFill>
                  <a:srgbClr val="FFFFFF"/>
                </a:solidFill>
                <a:latin typeface="Inter"/>
                <a:ea typeface="Inter"/>
                <a:cs typeface="Inter"/>
                <a:sym typeface="Inter"/>
              </a:rPr>
              <a:t>Contact Us</a:t>
            </a:r>
            <a:endParaRPr/>
          </a:p>
        </p:txBody>
      </p:sp>
      <p:grpSp>
        <p:nvGrpSpPr>
          <p:cNvPr id="433" name="Google Shape;433;p32"/>
          <p:cNvGrpSpPr/>
          <p:nvPr/>
        </p:nvGrpSpPr>
        <p:grpSpPr>
          <a:xfrm>
            <a:off x="244280" y="9786840"/>
            <a:ext cx="418240" cy="365688"/>
            <a:chOff x="0" y="0"/>
            <a:chExt cx="557653" cy="487584"/>
          </a:xfrm>
        </p:grpSpPr>
        <p:sp>
          <p:nvSpPr>
            <p:cNvPr id="434" name="Google Shape;434;p32"/>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00</a:t>
              </a:r>
              <a:endParaRPr/>
            </a:p>
          </p:txBody>
        </p:sp>
        <p:cxnSp>
          <p:nvCxnSpPr>
            <p:cNvPr id="435" name="Google Shape;435;p32"/>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33"/>
          <p:cNvPicPr preferRelativeResize="0"/>
          <p:nvPr/>
        </p:nvPicPr>
        <p:blipFill rotWithShape="1">
          <a:blip r:embed="rId3">
            <a:alphaModFix/>
          </a:blip>
          <a:srcRect b="6722" l="0" r="16869" t="23091"/>
          <a:stretch/>
        </p:blipFill>
        <p:spPr>
          <a:xfrm>
            <a:off x="0" y="0"/>
            <a:ext cx="18288000" cy="10287000"/>
          </a:xfrm>
          <a:prstGeom prst="rect">
            <a:avLst/>
          </a:prstGeom>
          <a:noFill/>
          <a:ln>
            <a:noFill/>
          </a:ln>
        </p:spPr>
      </p:pic>
      <p:sp>
        <p:nvSpPr>
          <p:cNvPr id="441" name="Google Shape;441;p33"/>
          <p:cNvSpPr txBox="1"/>
          <p:nvPr/>
        </p:nvSpPr>
        <p:spPr>
          <a:xfrm>
            <a:off x="1028700" y="1019175"/>
            <a:ext cx="10393573" cy="9810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FFFFFF"/>
                </a:solidFill>
                <a:latin typeface="Inter"/>
                <a:ea typeface="Inter"/>
                <a:cs typeface="Inter"/>
                <a:sym typeface="Inter"/>
              </a:rPr>
              <a:t>Credits</a:t>
            </a:r>
            <a:endParaRPr/>
          </a:p>
        </p:txBody>
      </p:sp>
      <p:sp>
        <p:nvSpPr>
          <p:cNvPr id="442" name="Google Shape;442;p33"/>
          <p:cNvSpPr txBox="1"/>
          <p:nvPr/>
        </p:nvSpPr>
        <p:spPr>
          <a:xfrm>
            <a:off x="1028700" y="4005634"/>
            <a:ext cx="12651949" cy="91694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443" name="Google Shape;443;p33"/>
          <p:cNvSpPr txBox="1"/>
          <p:nvPr/>
        </p:nvSpPr>
        <p:spPr>
          <a:xfrm>
            <a:off x="1028700" y="5363766"/>
            <a:ext cx="12651949" cy="621030"/>
          </a:xfrm>
          <a:prstGeom prst="rect">
            <a:avLst/>
          </a:prstGeom>
          <a:noFill/>
          <a:ln>
            <a:noFill/>
          </a:ln>
        </p:spPr>
        <p:txBody>
          <a:bodyPr anchorCtr="0" anchor="t" bIns="0" lIns="0" spcFirstLastPara="1" rIns="0" wrap="square" tIns="0">
            <a:spAutoFit/>
          </a:bodyPr>
          <a:lstStyle/>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SlidesCarnival for the presentation template</a:t>
            </a:r>
            <a:endParaRPr/>
          </a:p>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Inter"/>
                <a:ea typeface="Inter"/>
                <a:cs typeface="Inter"/>
                <a:sym typeface="Inter"/>
              </a:rPr>
              <a:t>Pexels for the photos</a:t>
            </a:r>
            <a:endParaRPr/>
          </a:p>
        </p:txBody>
      </p:sp>
      <p:sp>
        <p:nvSpPr>
          <p:cNvPr id="444" name="Google Shape;444;p33"/>
          <p:cNvSpPr txBox="1"/>
          <p:nvPr/>
        </p:nvSpPr>
        <p:spPr>
          <a:xfrm>
            <a:off x="1028700" y="6422946"/>
            <a:ext cx="12651949" cy="45974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FFFFFF"/>
                </a:solidFill>
                <a:latin typeface="Inter"/>
                <a:ea typeface="Inter"/>
                <a:cs typeface="Inter"/>
                <a:sym typeface="Inter"/>
              </a:rPr>
              <a:t>Happy designing! </a:t>
            </a:r>
            <a:endParaRPr/>
          </a:p>
        </p:txBody>
      </p:sp>
      <p:grpSp>
        <p:nvGrpSpPr>
          <p:cNvPr id="445" name="Google Shape;445;p33"/>
          <p:cNvGrpSpPr/>
          <p:nvPr/>
        </p:nvGrpSpPr>
        <p:grpSpPr>
          <a:xfrm>
            <a:off x="244280" y="9786840"/>
            <a:ext cx="418240" cy="365688"/>
            <a:chOff x="0" y="0"/>
            <a:chExt cx="557653" cy="487584"/>
          </a:xfrm>
        </p:grpSpPr>
        <p:sp>
          <p:nvSpPr>
            <p:cNvPr id="446" name="Google Shape;446;p33"/>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00</a:t>
              </a:r>
              <a:endParaRPr/>
            </a:p>
          </p:txBody>
        </p:sp>
        <p:cxnSp>
          <p:nvCxnSpPr>
            <p:cNvPr id="447" name="Google Shape;447;p33"/>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cxnSp>
        <p:nvCxnSpPr>
          <p:cNvPr id="452" name="Google Shape;452;p34"/>
          <p:cNvCxnSpPr/>
          <p:nvPr/>
        </p:nvCxnSpPr>
        <p:spPr>
          <a:xfrm rot="-5400000">
            <a:off x="1792016" y="5141520"/>
            <a:ext cx="10257527" cy="0"/>
          </a:xfrm>
          <a:prstGeom prst="straightConnector1">
            <a:avLst/>
          </a:prstGeom>
          <a:noFill/>
          <a:ln cap="rnd" cmpd="sng" w="19050">
            <a:solidFill>
              <a:srgbClr val="000000"/>
            </a:solidFill>
            <a:prstDash val="solid"/>
            <a:round/>
            <a:headEnd len="sm" w="sm" type="none"/>
            <a:tailEnd len="sm" w="sm" type="none"/>
          </a:ln>
        </p:spPr>
      </p:cxnSp>
      <p:grpSp>
        <p:nvGrpSpPr>
          <p:cNvPr id="453" name="Google Shape;453;p34"/>
          <p:cNvGrpSpPr/>
          <p:nvPr/>
        </p:nvGrpSpPr>
        <p:grpSpPr>
          <a:xfrm>
            <a:off x="244280" y="9786840"/>
            <a:ext cx="418240" cy="365688"/>
            <a:chOff x="0" y="0"/>
            <a:chExt cx="557653" cy="487584"/>
          </a:xfrm>
        </p:grpSpPr>
        <p:sp>
          <p:nvSpPr>
            <p:cNvPr id="454" name="Google Shape;454;p34"/>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Ovo"/>
                  <a:ea typeface="Ovo"/>
                  <a:cs typeface="Ovo"/>
                  <a:sym typeface="Ovo"/>
                </a:rPr>
                <a:t>00</a:t>
              </a:r>
              <a:endParaRPr/>
            </a:p>
          </p:txBody>
        </p:sp>
        <p:cxnSp>
          <p:nvCxnSpPr>
            <p:cNvPr id="455" name="Google Shape;455;p34"/>
            <p:cNvCxnSpPr/>
            <p:nvPr/>
          </p:nvCxnSpPr>
          <p:spPr>
            <a:xfrm>
              <a:off x="557653" y="0"/>
              <a:ext cx="0" cy="487584"/>
            </a:xfrm>
            <a:prstGeom prst="straightConnector1">
              <a:avLst/>
            </a:prstGeom>
            <a:noFill/>
            <a:ln cap="flat" cmpd="sng" w="25400">
              <a:solidFill>
                <a:srgbClr val="000000"/>
              </a:solidFill>
              <a:prstDash val="solid"/>
              <a:round/>
              <a:headEnd len="sm" w="sm" type="none"/>
              <a:tailEnd len="sm" w="sm" type="none"/>
            </a:ln>
          </p:spPr>
        </p:cxnSp>
      </p:grpSp>
      <p:cxnSp>
        <p:nvCxnSpPr>
          <p:cNvPr id="456" name="Google Shape;456;p34"/>
          <p:cNvCxnSpPr/>
          <p:nvPr/>
        </p:nvCxnSpPr>
        <p:spPr>
          <a:xfrm>
            <a:off x="7776459" y="964551"/>
            <a:ext cx="9455836" cy="0"/>
          </a:xfrm>
          <a:prstGeom prst="straightConnector1">
            <a:avLst/>
          </a:prstGeom>
          <a:noFill/>
          <a:ln cap="flat" cmpd="sng" w="76200">
            <a:solidFill>
              <a:srgbClr val="000000"/>
            </a:solidFill>
            <a:prstDash val="solid"/>
            <a:round/>
            <a:headEnd len="sm" w="sm" type="none"/>
            <a:tailEnd len="sm" w="sm" type="none"/>
          </a:ln>
        </p:spPr>
      </p:cxnSp>
      <p:grpSp>
        <p:nvGrpSpPr>
          <p:cNvPr id="457" name="Google Shape;457;p34"/>
          <p:cNvGrpSpPr/>
          <p:nvPr/>
        </p:nvGrpSpPr>
        <p:grpSpPr>
          <a:xfrm>
            <a:off x="7749454" y="2113950"/>
            <a:ext cx="9509846" cy="5017548"/>
            <a:chOff x="0" y="-47625"/>
            <a:chExt cx="2504651" cy="1321494"/>
          </a:xfrm>
        </p:grpSpPr>
        <p:sp>
          <p:nvSpPr>
            <p:cNvPr id="458" name="Google Shape;458;p34"/>
            <p:cNvSpPr/>
            <p:nvPr/>
          </p:nvSpPr>
          <p:spPr>
            <a:xfrm>
              <a:off x="0" y="0"/>
              <a:ext cx="2504651" cy="1273869"/>
            </a:xfrm>
            <a:custGeom>
              <a:rect b="b" l="l" r="r" t="t"/>
              <a:pathLst>
                <a:path extrusionOk="0" h="1273869" w="2504651">
                  <a:moveTo>
                    <a:pt x="0" y="0"/>
                  </a:moveTo>
                  <a:lnTo>
                    <a:pt x="2504651" y="0"/>
                  </a:lnTo>
                  <a:lnTo>
                    <a:pt x="2504651" y="1273869"/>
                  </a:lnTo>
                  <a:lnTo>
                    <a:pt x="0" y="1273869"/>
                  </a:lnTo>
                  <a:close/>
                </a:path>
              </a:pathLst>
            </a:custGeom>
            <a:solidFill>
              <a:srgbClr val="000000">
                <a:alpha val="0"/>
              </a:srgbClr>
            </a:solidFill>
            <a:ln cap="flat" cmpd="sng" w="228600">
              <a:solidFill>
                <a:srgbClr val="000000"/>
              </a:solidFill>
              <a:prstDash val="solid"/>
              <a:round/>
              <a:headEnd len="sm" w="sm" type="none"/>
              <a:tailEnd len="sm" w="sm" type="none"/>
            </a:ln>
          </p:spPr>
        </p:sp>
        <p:sp>
          <p:nvSpPr>
            <p:cNvPr id="459" name="Google Shape;459;p3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0" name="Google Shape;460;p34"/>
          <p:cNvSpPr/>
          <p:nvPr/>
        </p:nvSpPr>
        <p:spPr>
          <a:xfrm>
            <a:off x="7943086" y="7880859"/>
            <a:ext cx="1494779" cy="1451295"/>
          </a:xfrm>
          <a:custGeom>
            <a:rect b="b" l="l" r="r" t="t"/>
            <a:pathLst>
              <a:path extrusionOk="0" h="1451295" w="1494779">
                <a:moveTo>
                  <a:pt x="0" y="0"/>
                </a:moveTo>
                <a:lnTo>
                  <a:pt x="1494779" y="0"/>
                </a:lnTo>
                <a:lnTo>
                  <a:pt x="1494779" y="1451295"/>
                </a:lnTo>
                <a:lnTo>
                  <a:pt x="0" y="1451295"/>
                </a:lnTo>
                <a:lnTo>
                  <a:pt x="0" y="0"/>
                </a:lnTo>
                <a:close/>
              </a:path>
            </a:pathLst>
          </a:custGeom>
          <a:blipFill rotWithShape="1">
            <a:blip r:embed="rId3">
              <a:alphaModFix/>
            </a:blip>
            <a:stretch>
              <a:fillRect b="0" l="0" r="0" t="0"/>
            </a:stretch>
          </a:blipFill>
          <a:ln>
            <a:noFill/>
          </a:ln>
        </p:spPr>
      </p:sp>
      <p:sp>
        <p:nvSpPr>
          <p:cNvPr id="461" name="Google Shape;461;p34"/>
          <p:cNvSpPr/>
          <p:nvPr/>
        </p:nvSpPr>
        <p:spPr>
          <a:xfrm>
            <a:off x="11756987" y="7880859"/>
            <a:ext cx="1494779" cy="1494779"/>
          </a:xfrm>
          <a:custGeom>
            <a:rect b="b" l="l" r="r" t="t"/>
            <a:pathLst>
              <a:path extrusionOk="0" h="1494779" w="1494779">
                <a:moveTo>
                  <a:pt x="0" y="0"/>
                </a:moveTo>
                <a:lnTo>
                  <a:pt x="1494779" y="0"/>
                </a:lnTo>
                <a:lnTo>
                  <a:pt x="1494779" y="1494779"/>
                </a:lnTo>
                <a:lnTo>
                  <a:pt x="0" y="1494779"/>
                </a:lnTo>
                <a:lnTo>
                  <a:pt x="0" y="0"/>
                </a:lnTo>
                <a:close/>
              </a:path>
            </a:pathLst>
          </a:custGeom>
          <a:blipFill rotWithShape="1">
            <a:blip r:embed="rId4">
              <a:alphaModFix/>
            </a:blip>
            <a:stretch>
              <a:fillRect b="0" l="0" r="0" t="0"/>
            </a:stretch>
          </a:blipFill>
          <a:ln>
            <a:noFill/>
          </a:ln>
        </p:spPr>
      </p:sp>
      <p:sp>
        <p:nvSpPr>
          <p:cNvPr id="462" name="Google Shape;462;p34"/>
          <p:cNvSpPr/>
          <p:nvPr/>
        </p:nvSpPr>
        <p:spPr>
          <a:xfrm>
            <a:off x="15566341" y="7891486"/>
            <a:ext cx="1484152" cy="1484152"/>
          </a:xfrm>
          <a:custGeom>
            <a:rect b="b" l="l" r="r" t="t"/>
            <a:pathLst>
              <a:path extrusionOk="0" h="1484152" w="1484152">
                <a:moveTo>
                  <a:pt x="0" y="0"/>
                </a:moveTo>
                <a:lnTo>
                  <a:pt x="1484153" y="0"/>
                </a:lnTo>
                <a:lnTo>
                  <a:pt x="1484153" y="1484152"/>
                </a:lnTo>
                <a:lnTo>
                  <a:pt x="0" y="1484152"/>
                </a:lnTo>
                <a:lnTo>
                  <a:pt x="0" y="0"/>
                </a:lnTo>
                <a:close/>
              </a:path>
            </a:pathLst>
          </a:custGeom>
          <a:blipFill rotWithShape="1">
            <a:blip r:embed="rId5">
              <a:alphaModFix/>
            </a:blip>
            <a:stretch>
              <a:fillRect b="0" l="0" r="0" t="0"/>
            </a:stretch>
          </a:blipFill>
          <a:ln>
            <a:noFill/>
          </a:ln>
        </p:spPr>
      </p:sp>
      <p:sp>
        <p:nvSpPr>
          <p:cNvPr id="463" name="Google Shape;463;p34"/>
          <p:cNvSpPr txBox="1"/>
          <p:nvPr/>
        </p:nvSpPr>
        <p:spPr>
          <a:xfrm>
            <a:off x="1028700" y="765751"/>
            <a:ext cx="5059131" cy="19526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000000"/>
                </a:solidFill>
                <a:latin typeface="Inter"/>
                <a:ea typeface="Inter"/>
                <a:cs typeface="Inter"/>
                <a:sym typeface="Inter"/>
              </a:rPr>
              <a:t>Resource </a:t>
            </a:r>
            <a:endParaRPr/>
          </a:p>
          <a:p>
            <a:pPr indent="0" lvl="0" marL="0" marR="0" rtl="0" algn="l">
              <a:lnSpc>
                <a:spcPct val="120003"/>
              </a:lnSpc>
              <a:spcBef>
                <a:spcPts val="0"/>
              </a:spcBef>
              <a:spcAft>
                <a:spcPts val="0"/>
              </a:spcAft>
              <a:buNone/>
            </a:pPr>
            <a:r>
              <a:rPr b="1" i="0" lang="en-US" sz="6399" u="none" cap="none" strike="noStrike">
                <a:solidFill>
                  <a:srgbClr val="000000"/>
                </a:solidFill>
                <a:latin typeface="Inter"/>
                <a:ea typeface="Inter"/>
                <a:cs typeface="Inter"/>
                <a:sym typeface="Inter"/>
              </a:rPr>
              <a:t>Page</a:t>
            </a:r>
            <a:endParaRPr/>
          </a:p>
        </p:txBody>
      </p:sp>
      <p:sp>
        <p:nvSpPr>
          <p:cNvPr id="464" name="Google Shape;464;p34"/>
          <p:cNvSpPr txBox="1"/>
          <p:nvPr/>
        </p:nvSpPr>
        <p:spPr>
          <a:xfrm>
            <a:off x="1028700" y="3231283"/>
            <a:ext cx="5059131" cy="47205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000000"/>
                </a:solidFill>
                <a:latin typeface="Inter"/>
                <a:ea typeface="Inter"/>
                <a:cs typeface="Inter"/>
                <a:sym typeface="Inter"/>
              </a:rPr>
              <a:t>Use these design resources in your Canva Presentation.</a:t>
            </a:r>
            <a:endParaRPr/>
          </a:p>
          <a:p>
            <a:pPr indent="0" lvl="0" marL="0" marR="0" rtl="0" algn="l">
              <a:lnSpc>
                <a:spcPct val="13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None/>
            </a:pPr>
            <a:r>
              <a:rPr b="0" i="0" lang="en-US" sz="1800" u="none" cap="none" strike="noStrike">
                <a:solidFill>
                  <a:srgbClr val="000000"/>
                </a:solidFill>
                <a:latin typeface="Inter"/>
                <a:ea typeface="Inter"/>
                <a:cs typeface="Inter"/>
                <a:sym typeface="Inter"/>
              </a:rPr>
              <a:t>You can find these fonts online too. Happy designing! </a:t>
            </a:r>
            <a:endParaRPr/>
          </a:p>
          <a:p>
            <a:pPr indent="0" lvl="0" marL="0" marR="0" rtl="0" algn="l">
              <a:lnSpc>
                <a:spcPct val="13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None/>
            </a:pPr>
            <a:r>
              <a:rPr b="0" i="0" lang="en-US" sz="1800" u="none" cap="none" strike="noStrike">
                <a:solidFill>
                  <a:srgbClr val="000000"/>
                </a:solidFill>
                <a:latin typeface="Inter"/>
                <a:ea typeface="Inter"/>
                <a:cs typeface="Inter"/>
                <a:sym typeface="Inter"/>
              </a:rPr>
              <a:t>Don't forget to delete this page before presenting. </a:t>
            </a:r>
            <a:endParaRPr/>
          </a:p>
        </p:txBody>
      </p:sp>
      <p:sp>
        <p:nvSpPr>
          <p:cNvPr id="465" name="Google Shape;465;p34"/>
          <p:cNvSpPr txBox="1"/>
          <p:nvPr/>
        </p:nvSpPr>
        <p:spPr>
          <a:xfrm>
            <a:off x="1028700" y="3971860"/>
            <a:ext cx="4676765" cy="58674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000000"/>
                </a:solidFill>
                <a:latin typeface="Inter"/>
                <a:ea typeface="Inter"/>
                <a:cs typeface="Inter"/>
                <a:sym typeface="Inter"/>
              </a:rPr>
              <a:t>This presentation template uses the following free fonts:</a:t>
            </a:r>
            <a:endParaRPr/>
          </a:p>
        </p:txBody>
      </p:sp>
      <p:sp>
        <p:nvSpPr>
          <p:cNvPr id="466" name="Google Shape;466;p34"/>
          <p:cNvSpPr txBox="1"/>
          <p:nvPr/>
        </p:nvSpPr>
        <p:spPr>
          <a:xfrm>
            <a:off x="1028700" y="4984038"/>
            <a:ext cx="5059131" cy="1186505"/>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Inter"/>
                <a:ea typeface="Inter"/>
                <a:cs typeface="Inter"/>
                <a:sym typeface="Inter"/>
              </a:rPr>
              <a:t>Titles: Inter</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Inter"/>
                <a:ea typeface="Inter"/>
                <a:cs typeface="Inter"/>
                <a:sym typeface="Inter"/>
              </a:rPr>
              <a:t>Headers: Inter</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Inter"/>
                <a:ea typeface="Inter"/>
                <a:cs typeface="Inter"/>
                <a:sym typeface="Inter"/>
              </a:rPr>
              <a:t>Body Copy: Inter</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Inter"/>
                <a:ea typeface="Inter"/>
                <a:cs typeface="Inter"/>
                <a:sym typeface="Inter"/>
              </a:rPr>
              <a:t>Footer: Ovo</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5"/>
          <p:cNvSpPr txBox="1"/>
          <p:nvPr/>
        </p:nvSpPr>
        <p:spPr>
          <a:xfrm>
            <a:off x="3979805" y="4431705"/>
            <a:ext cx="10393573" cy="19526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000000"/>
                </a:solidFill>
                <a:latin typeface="Inter"/>
                <a:ea typeface="Inter"/>
                <a:cs typeface="Inter"/>
                <a:sym typeface="Inter"/>
              </a:rPr>
              <a:t>Free templates for all your presentation needs</a:t>
            </a:r>
            <a:endParaRPr/>
          </a:p>
        </p:txBody>
      </p:sp>
      <p:sp>
        <p:nvSpPr>
          <p:cNvPr id="472" name="Google Shape;472;p35"/>
          <p:cNvSpPr/>
          <p:nvPr/>
        </p:nvSpPr>
        <p:spPr>
          <a:xfrm>
            <a:off x="6332719" y="1550803"/>
            <a:ext cx="5130948" cy="1292837"/>
          </a:xfrm>
          <a:custGeom>
            <a:rect b="b" l="l" r="r" t="t"/>
            <a:pathLst>
              <a:path extrusionOk="0" h="1292837" w="5130948">
                <a:moveTo>
                  <a:pt x="0" y="0"/>
                </a:moveTo>
                <a:lnTo>
                  <a:pt x="5130948" y="0"/>
                </a:lnTo>
                <a:lnTo>
                  <a:pt x="5130948" y="1292838"/>
                </a:lnTo>
                <a:lnTo>
                  <a:pt x="0" y="1292838"/>
                </a:lnTo>
                <a:lnTo>
                  <a:pt x="0" y="0"/>
                </a:lnTo>
                <a:close/>
              </a:path>
            </a:pathLst>
          </a:custGeom>
          <a:blipFill rotWithShape="1">
            <a:blip r:embed="rId3">
              <a:alphaModFix/>
            </a:blip>
            <a:stretch>
              <a:fillRect b="0" l="0" r="0" t="0"/>
            </a:stretch>
          </a:blipFill>
          <a:ln>
            <a:noFill/>
          </a:ln>
        </p:spPr>
      </p:sp>
      <p:sp>
        <p:nvSpPr>
          <p:cNvPr id="473" name="Google Shape;473;p35"/>
          <p:cNvSpPr txBox="1"/>
          <p:nvPr/>
        </p:nvSpPr>
        <p:spPr>
          <a:xfrm>
            <a:off x="1028700" y="7027304"/>
            <a:ext cx="383904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Inter"/>
                <a:ea typeface="Inter"/>
                <a:cs typeface="Inter"/>
                <a:sym typeface="Inter"/>
              </a:rPr>
              <a:t>For PowerPoint, Google Slides, and Canva</a:t>
            </a:r>
            <a:endParaRPr/>
          </a:p>
        </p:txBody>
      </p:sp>
      <p:sp>
        <p:nvSpPr>
          <p:cNvPr id="474" name="Google Shape;474;p35"/>
          <p:cNvSpPr txBox="1"/>
          <p:nvPr/>
        </p:nvSpPr>
        <p:spPr>
          <a:xfrm>
            <a:off x="5059151" y="7027304"/>
            <a:ext cx="383904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Inter"/>
                <a:ea typeface="Inter"/>
                <a:cs typeface="Inter"/>
                <a:sym typeface="Inter"/>
              </a:rPr>
              <a:t>100% free for personal or commercial use</a:t>
            </a:r>
            <a:endParaRPr/>
          </a:p>
        </p:txBody>
      </p:sp>
      <p:sp>
        <p:nvSpPr>
          <p:cNvPr id="475" name="Google Shape;475;p35"/>
          <p:cNvSpPr txBox="1"/>
          <p:nvPr/>
        </p:nvSpPr>
        <p:spPr>
          <a:xfrm>
            <a:off x="9153212" y="7027304"/>
            <a:ext cx="383904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Inter"/>
                <a:ea typeface="Inter"/>
                <a:cs typeface="Inter"/>
                <a:sym typeface="Inter"/>
              </a:rPr>
              <a:t>Ready to use, professional, and customizable</a:t>
            </a:r>
            <a:endParaRPr/>
          </a:p>
        </p:txBody>
      </p:sp>
      <p:sp>
        <p:nvSpPr>
          <p:cNvPr id="476" name="Google Shape;476;p35"/>
          <p:cNvSpPr txBox="1"/>
          <p:nvPr/>
        </p:nvSpPr>
        <p:spPr>
          <a:xfrm>
            <a:off x="13467017" y="7027304"/>
            <a:ext cx="383904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Inter"/>
                <a:ea typeface="Inter"/>
                <a:cs typeface="Inter"/>
                <a:sym typeface="Inter"/>
              </a:rPr>
              <a:t>Blow your audience away with attractive visuals</a:t>
            </a:r>
            <a:endParaRPr/>
          </a:p>
        </p:txBody>
      </p:sp>
      <p:grpSp>
        <p:nvGrpSpPr>
          <p:cNvPr id="477" name="Google Shape;477;p35"/>
          <p:cNvGrpSpPr/>
          <p:nvPr/>
        </p:nvGrpSpPr>
        <p:grpSpPr>
          <a:xfrm>
            <a:off x="244280" y="9786840"/>
            <a:ext cx="418240" cy="365688"/>
            <a:chOff x="0" y="0"/>
            <a:chExt cx="557653" cy="487584"/>
          </a:xfrm>
        </p:grpSpPr>
        <p:sp>
          <p:nvSpPr>
            <p:cNvPr id="478" name="Google Shape;478;p35"/>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Ovo"/>
                  <a:ea typeface="Ovo"/>
                  <a:cs typeface="Ovo"/>
                  <a:sym typeface="Ovo"/>
                </a:rPr>
                <a:t>00</a:t>
              </a:r>
              <a:endParaRPr/>
            </a:p>
          </p:txBody>
        </p:sp>
        <p:cxnSp>
          <p:nvCxnSpPr>
            <p:cNvPr id="479" name="Google Shape;479;p35"/>
            <p:cNvCxnSpPr/>
            <p:nvPr/>
          </p:nvCxnSpPr>
          <p:spPr>
            <a:xfrm>
              <a:off x="557653" y="0"/>
              <a:ext cx="0" cy="487584"/>
            </a:xfrm>
            <a:prstGeom prst="straightConnector1">
              <a:avLst/>
            </a:prstGeom>
            <a:noFill/>
            <a:ln cap="flat" cmpd="sng" w="25400">
              <a:solidFill>
                <a:srgbClr val="000000"/>
              </a:solidFill>
              <a:prstDash val="solid"/>
              <a:round/>
              <a:headEnd len="sm" w="sm" type="none"/>
              <a:tailEnd len="sm" w="sm" type="none"/>
            </a:ln>
          </p:spPr>
        </p:cxn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5"/>
          <p:cNvSpPr/>
          <p:nvPr/>
        </p:nvSpPr>
        <p:spPr>
          <a:xfrm>
            <a:off x="0" y="5534025"/>
            <a:ext cx="18288000" cy="4752975"/>
          </a:xfrm>
          <a:custGeom>
            <a:rect b="b" l="l" r="r" t="t"/>
            <a:pathLst>
              <a:path extrusionOk="0" h="4752975" w="18288000">
                <a:moveTo>
                  <a:pt x="0" y="0"/>
                </a:moveTo>
                <a:lnTo>
                  <a:pt x="18288000" y="0"/>
                </a:lnTo>
                <a:lnTo>
                  <a:pt x="18288000" y="4752975"/>
                </a:lnTo>
                <a:lnTo>
                  <a:pt x="0" y="4752975"/>
                </a:lnTo>
                <a:lnTo>
                  <a:pt x="0" y="0"/>
                </a:lnTo>
                <a:close/>
              </a:path>
            </a:pathLst>
          </a:custGeom>
          <a:blipFill rotWithShape="1">
            <a:blip r:embed="rId3">
              <a:alphaModFix/>
            </a:blip>
            <a:stretch>
              <a:fillRect b="-12135" l="0" r="0" t="-8581"/>
            </a:stretch>
          </a:blipFill>
          <a:ln>
            <a:noFill/>
          </a:ln>
        </p:spPr>
      </p:sp>
      <p:cxnSp>
        <p:nvCxnSpPr>
          <p:cNvPr id="114" name="Google Shape;114;p15"/>
          <p:cNvCxnSpPr/>
          <p:nvPr/>
        </p:nvCxnSpPr>
        <p:spPr>
          <a:xfrm>
            <a:off x="1028700" y="3343275"/>
            <a:ext cx="8115300" cy="0"/>
          </a:xfrm>
          <a:prstGeom prst="straightConnector1">
            <a:avLst/>
          </a:prstGeom>
          <a:noFill/>
          <a:ln cap="flat" cmpd="sng" w="76200">
            <a:solidFill>
              <a:srgbClr val="000000"/>
            </a:solidFill>
            <a:prstDash val="solid"/>
            <a:round/>
            <a:headEnd len="sm" w="sm" type="none"/>
            <a:tailEnd len="sm" w="sm" type="none"/>
          </a:ln>
        </p:spPr>
      </p:cxnSp>
      <p:grpSp>
        <p:nvGrpSpPr>
          <p:cNvPr id="115" name="Google Shape;115;p15"/>
          <p:cNvGrpSpPr/>
          <p:nvPr/>
        </p:nvGrpSpPr>
        <p:grpSpPr>
          <a:xfrm>
            <a:off x="244280" y="9786840"/>
            <a:ext cx="418240" cy="365688"/>
            <a:chOff x="0" y="0"/>
            <a:chExt cx="557653" cy="487584"/>
          </a:xfrm>
        </p:grpSpPr>
        <p:sp>
          <p:nvSpPr>
            <p:cNvPr id="116" name="Google Shape;116;p15"/>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00</a:t>
              </a:r>
              <a:endParaRPr/>
            </a:p>
          </p:txBody>
        </p:sp>
        <p:cxnSp>
          <p:nvCxnSpPr>
            <p:cNvPr id="117" name="Google Shape;117;p15"/>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sp>
        <p:nvSpPr>
          <p:cNvPr id="118" name="Google Shape;118;p15"/>
          <p:cNvSpPr txBox="1"/>
          <p:nvPr/>
        </p:nvSpPr>
        <p:spPr>
          <a:xfrm>
            <a:off x="1028700" y="1019175"/>
            <a:ext cx="8253776" cy="19526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000000"/>
                </a:solidFill>
                <a:latin typeface="Inter"/>
                <a:ea typeface="Inter"/>
                <a:cs typeface="Inter"/>
                <a:sym typeface="Inter"/>
              </a:rPr>
              <a:t>TABLE OF CONTENTS</a:t>
            </a:r>
            <a:endParaRPr/>
          </a:p>
        </p:txBody>
      </p:sp>
      <p:grpSp>
        <p:nvGrpSpPr>
          <p:cNvPr id="119" name="Google Shape;119;p15"/>
          <p:cNvGrpSpPr/>
          <p:nvPr/>
        </p:nvGrpSpPr>
        <p:grpSpPr>
          <a:xfrm>
            <a:off x="10598200" y="978694"/>
            <a:ext cx="6661100" cy="799306"/>
            <a:chOff x="0" y="-66675"/>
            <a:chExt cx="8881467" cy="1065742"/>
          </a:xfrm>
        </p:grpSpPr>
        <p:sp>
          <p:nvSpPr>
            <p:cNvPr id="120" name="Google Shape;120;p15"/>
            <p:cNvSpPr txBox="1"/>
            <p:nvPr/>
          </p:nvSpPr>
          <p:spPr>
            <a:xfrm>
              <a:off x="0" y="-66675"/>
              <a:ext cx="8881467" cy="70760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1. Introduction</a:t>
              </a:r>
              <a:endParaRPr/>
            </a:p>
          </p:txBody>
        </p:sp>
        <p:sp>
          <p:nvSpPr>
            <p:cNvPr id="121" name="Google Shape;121;p15"/>
            <p:cNvSpPr txBox="1"/>
            <p:nvPr/>
          </p:nvSpPr>
          <p:spPr>
            <a:xfrm>
              <a:off x="0" y="602827"/>
              <a:ext cx="8881467"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a:t>
              </a:r>
              <a:endParaRPr/>
            </a:p>
          </p:txBody>
        </p:sp>
      </p:grpSp>
      <p:grpSp>
        <p:nvGrpSpPr>
          <p:cNvPr id="122" name="Google Shape;122;p15"/>
          <p:cNvGrpSpPr/>
          <p:nvPr/>
        </p:nvGrpSpPr>
        <p:grpSpPr>
          <a:xfrm>
            <a:off x="10598200" y="2116931"/>
            <a:ext cx="6661100" cy="799306"/>
            <a:chOff x="0" y="-66675"/>
            <a:chExt cx="8881467" cy="1065742"/>
          </a:xfrm>
        </p:grpSpPr>
        <p:sp>
          <p:nvSpPr>
            <p:cNvPr id="123" name="Google Shape;123;p15"/>
            <p:cNvSpPr txBox="1"/>
            <p:nvPr/>
          </p:nvSpPr>
          <p:spPr>
            <a:xfrm>
              <a:off x="0" y="-66675"/>
              <a:ext cx="8881467" cy="70760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2. Our Projects</a:t>
              </a:r>
              <a:endParaRPr/>
            </a:p>
          </p:txBody>
        </p:sp>
        <p:sp>
          <p:nvSpPr>
            <p:cNvPr id="124" name="Google Shape;124;p15"/>
            <p:cNvSpPr txBox="1"/>
            <p:nvPr/>
          </p:nvSpPr>
          <p:spPr>
            <a:xfrm>
              <a:off x="0" y="602827"/>
              <a:ext cx="8881467"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a:t>
              </a:r>
              <a:endParaRPr/>
            </a:p>
          </p:txBody>
        </p:sp>
      </p:grpSp>
      <p:grpSp>
        <p:nvGrpSpPr>
          <p:cNvPr id="125" name="Google Shape;125;p15"/>
          <p:cNvGrpSpPr/>
          <p:nvPr/>
        </p:nvGrpSpPr>
        <p:grpSpPr>
          <a:xfrm>
            <a:off x="10598200" y="3255169"/>
            <a:ext cx="6661100" cy="799306"/>
            <a:chOff x="0" y="-66675"/>
            <a:chExt cx="8881467" cy="1065742"/>
          </a:xfrm>
        </p:grpSpPr>
        <p:sp>
          <p:nvSpPr>
            <p:cNvPr id="126" name="Google Shape;126;p15"/>
            <p:cNvSpPr txBox="1"/>
            <p:nvPr/>
          </p:nvSpPr>
          <p:spPr>
            <a:xfrm>
              <a:off x="0" y="-66675"/>
              <a:ext cx="8881467" cy="70760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3. About Us</a:t>
              </a:r>
              <a:endParaRPr/>
            </a:p>
          </p:txBody>
        </p:sp>
        <p:sp>
          <p:nvSpPr>
            <p:cNvPr id="127" name="Google Shape;127;p15"/>
            <p:cNvSpPr txBox="1"/>
            <p:nvPr/>
          </p:nvSpPr>
          <p:spPr>
            <a:xfrm>
              <a:off x="0" y="602827"/>
              <a:ext cx="8881467"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a:t>
              </a:r>
              <a:endParaRPr/>
            </a:p>
          </p:txBody>
        </p:sp>
      </p:grpSp>
      <p:grpSp>
        <p:nvGrpSpPr>
          <p:cNvPr id="128" name="Google Shape;128;p15"/>
          <p:cNvGrpSpPr/>
          <p:nvPr/>
        </p:nvGrpSpPr>
        <p:grpSpPr>
          <a:xfrm>
            <a:off x="10598200" y="4344194"/>
            <a:ext cx="6661100" cy="799306"/>
            <a:chOff x="0" y="-66675"/>
            <a:chExt cx="8881467" cy="1065742"/>
          </a:xfrm>
        </p:grpSpPr>
        <p:sp>
          <p:nvSpPr>
            <p:cNvPr id="129" name="Google Shape;129;p15"/>
            <p:cNvSpPr txBox="1"/>
            <p:nvPr/>
          </p:nvSpPr>
          <p:spPr>
            <a:xfrm>
              <a:off x="0" y="-66675"/>
              <a:ext cx="8881467" cy="70760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4. Fun Facts</a:t>
              </a:r>
              <a:endParaRPr/>
            </a:p>
          </p:txBody>
        </p:sp>
        <p:sp>
          <p:nvSpPr>
            <p:cNvPr id="130" name="Google Shape;130;p15"/>
            <p:cNvSpPr txBox="1"/>
            <p:nvPr/>
          </p:nvSpPr>
          <p:spPr>
            <a:xfrm>
              <a:off x="0" y="602827"/>
              <a:ext cx="8881467"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6"/>
          <p:cNvPicPr preferRelativeResize="0"/>
          <p:nvPr/>
        </p:nvPicPr>
        <p:blipFill rotWithShape="1">
          <a:blip r:embed="rId3">
            <a:alphaModFix/>
          </a:blip>
          <a:srcRect b="40207" l="27616" r="4829" t="2756"/>
          <a:stretch/>
        </p:blipFill>
        <p:spPr>
          <a:xfrm>
            <a:off x="0" y="0"/>
            <a:ext cx="18288000" cy="10287000"/>
          </a:xfrm>
          <a:prstGeom prst="rect">
            <a:avLst/>
          </a:prstGeom>
          <a:noFill/>
          <a:ln>
            <a:noFill/>
          </a:ln>
        </p:spPr>
      </p:pic>
      <p:grpSp>
        <p:nvGrpSpPr>
          <p:cNvPr id="136" name="Google Shape;136;p16"/>
          <p:cNvGrpSpPr/>
          <p:nvPr/>
        </p:nvGrpSpPr>
        <p:grpSpPr>
          <a:xfrm>
            <a:off x="1028700" y="1021556"/>
            <a:ext cx="16230600" cy="2470309"/>
            <a:chOff x="0" y="-9525"/>
            <a:chExt cx="21640800" cy="3293745"/>
          </a:xfrm>
        </p:grpSpPr>
        <p:sp>
          <p:nvSpPr>
            <p:cNvPr id="137" name="Google Shape;137;p16"/>
            <p:cNvSpPr txBox="1"/>
            <p:nvPr/>
          </p:nvSpPr>
          <p:spPr>
            <a:xfrm>
              <a:off x="0" y="-9525"/>
              <a:ext cx="21640800" cy="29305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14400" u="none" cap="none" strike="noStrike">
                  <a:solidFill>
                    <a:srgbClr val="FFFFFF"/>
                  </a:solidFill>
                  <a:latin typeface="Inter"/>
                  <a:ea typeface="Inter"/>
                  <a:cs typeface="Inter"/>
                  <a:sym typeface="Inter"/>
                </a:rPr>
                <a:t>INTRODUCTION</a:t>
              </a:r>
              <a:endParaRPr/>
            </a:p>
          </p:txBody>
        </p:sp>
        <p:sp>
          <p:nvSpPr>
            <p:cNvPr id="138" name="Google Shape;138;p16"/>
            <p:cNvSpPr txBox="1"/>
            <p:nvPr/>
          </p:nvSpPr>
          <p:spPr>
            <a:xfrm>
              <a:off x="0" y="2901950"/>
              <a:ext cx="19506428" cy="38227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FFFFFF"/>
                  </a:solidFill>
                  <a:latin typeface="Inter"/>
                  <a:ea typeface="Inter"/>
                  <a:cs typeface="Inter"/>
                  <a:sym typeface="Inter"/>
                </a:rPr>
                <a:t>Elaborate on what you want to discuss. </a:t>
              </a:r>
              <a:endParaRPr/>
            </a:p>
          </p:txBody>
        </p:sp>
      </p:grpSp>
      <p:grpSp>
        <p:nvGrpSpPr>
          <p:cNvPr id="139" name="Google Shape;139;p16"/>
          <p:cNvGrpSpPr/>
          <p:nvPr/>
        </p:nvGrpSpPr>
        <p:grpSpPr>
          <a:xfrm>
            <a:off x="244280" y="9786840"/>
            <a:ext cx="418240" cy="365688"/>
            <a:chOff x="0" y="0"/>
            <a:chExt cx="557653" cy="487584"/>
          </a:xfrm>
        </p:grpSpPr>
        <p:sp>
          <p:nvSpPr>
            <p:cNvPr id="140" name="Google Shape;140;p16"/>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01</a:t>
              </a:r>
              <a:endParaRPr/>
            </a:p>
          </p:txBody>
        </p:sp>
        <p:cxnSp>
          <p:nvCxnSpPr>
            <p:cNvPr id="141" name="Google Shape;141;p16"/>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7"/>
          <p:cNvSpPr/>
          <p:nvPr/>
        </p:nvSpPr>
        <p:spPr>
          <a:xfrm>
            <a:off x="9778556" y="-1051009"/>
            <a:ext cx="8509444" cy="12240570"/>
          </a:xfrm>
          <a:custGeom>
            <a:rect b="b" l="l" r="r" t="t"/>
            <a:pathLst>
              <a:path extrusionOk="0" h="12240570" w="8509444">
                <a:moveTo>
                  <a:pt x="0" y="0"/>
                </a:moveTo>
                <a:lnTo>
                  <a:pt x="8509444" y="0"/>
                </a:lnTo>
                <a:lnTo>
                  <a:pt x="8509444" y="12240570"/>
                </a:lnTo>
                <a:lnTo>
                  <a:pt x="0" y="12240570"/>
                </a:lnTo>
                <a:lnTo>
                  <a:pt x="0" y="0"/>
                </a:lnTo>
                <a:close/>
              </a:path>
            </a:pathLst>
          </a:custGeom>
          <a:blipFill rotWithShape="1">
            <a:blip r:embed="rId3">
              <a:alphaModFix/>
            </a:blip>
            <a:stretch>
              <a:fillRect b="0" l="-51461" r="-64037" t="0"/>
            </a:stretch>
          </a:blipFill>
          <a:ln>
            <a:noFill/>
          </a:ln>
        </p:spPr>
      </p:sp>
      <p:cxnSp>
        <p:nvCxnSpPr>
          <p:cNvPr id="147" name="Google Shape;147;p17"/>
          <p:cNvCxnSpPr/>
          <p:nvPr/>
        </p:nvCxnSpPr>
        <p:spPr>
          <a:xfrm>
            <a:off x="1028700" y="5107376"/>
            <a:ext cx="8397431" cy="0"/>
          </a:xfrm>
          <a:prstGeom prst="straightConnector1">
            <a:avLst/>
          </a:prstGeom>
          <a:noFill/>
          <a:ln cap="flat" cmpd="sng" w="76200">
            <a:solidFill>
              <a:srgbClr val="000000"/>
            </a:solidFill>
            <a:prstDash val="solid"/>
            <a:round/>
            <a:headEnd len="sm" w="sm" type="none"/>
            <a:tailEnd len="sm" w="sm" type="none"/>
          </a:ln>
        </p:spPr>
      </p:cxnSp>
      <p:grpSp>
        <p:nvGrpSpPr>
          <p:cNvPr id="148" name="Google Shape;148;p17"/>
          <p:cNvGrpSpPr/>
          <p:nvPr/>
        </p:nvGrpSpPr>
        <p:grpSpPr>
          <a:xfrm>
            <a:off x="244280" y="9786840"/>
            <a:ext cx="418240" cy="365688"/>
            <a:chOff x="0" y="0"/>
            <a:chExt cx="557653" cy="487584"/>
          </a:xfrm>
        </p:grpSpPr>
        <p:sp>
          <p:nvSpPr>
            <p:cNvPr id="149" name="Google Shape;149;p17"/>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Ovo"/>
                  <a:ea typeface="Ovo"/>
                  <a:cs typeface="Ovo"/>
                  <a:sym typeface="Ovo"/>
                </a:rPr>
                <a:t>02</a:t>
              </a:r>
              <a:endParaRPr/>
            </a:p>
          </p:txBody>
        </p:sp>
        <p:cxnSp>
          <p:nvCxnSpPr>
            <p:cNvPr id="150" name="Google Shape;150;p17"/>
            <p:cNvCxnSpPr/>
            <p:nvPr/>
          </p:nvCxnSpPr>
          <p:spPr>
            <a:xfrm>
              <a:off x="557653" y="0"/>
              <a:ext cx="0" cy="487584"/>
            </a:xfrm>
            <a:prstGeom prst="straightConnector1">
              <a:avLst/>
            </a:prstGeom>
            <a:noFill/>
            <a:ln cap="flat" cmpd="sng" w="25400">
              <a:solidFill>
                <a:srgbClr val="000000"/>
              </a:solidFill>
              <a:prstDash val="solid"/>
              <a:round/>
              <a:headEnd len="sm" w="sm" type="none"/>
              <a:tailEnd len="sm" w="sm" type="none"/>
            </a:ln>
          </p:spPr>
        </p:cxnSp>
      </p:grpSp>
      <p:sp>
        <p:nvSpPr>
          <p:cNvPr id="151" name="Google Shape;151;p17"/>
          <p:cNvSpPr txBox="1"/>
          <p:nvPr/>
        </p:nvSpPr>
        <p:spPr>
          <a:xfrm>
            <a:off x="1028700" y="2794349"/>
            <a:ext cx="7778663" cy="19526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000000"/>
                </a:solidFill>
                <a:latin typeface="Inter"/>
                <a:ea typeface="Inter"/>
                <a:cs typeface="Inter"/>
                <a:sym typeface="Inter"/>
              </a:rPr>
              <a:t>WELCOME TO PRESENTATION</a:t>
            </a:r>
            <a:endParaRPr/>
          </a:p>
        </p:txBody>
      </p:sp>
      <p:sp>
        <p:nvSpPr>
          <p:cNvPr id="152" name="Google Shape;152;p17"/>
          <p:cNvSpPr txBox="1"/>
          <p:nvPr/>
        </p:nvSpPr>
        <p:spPr>
          <a:xfrm>
            <a:off x="1028700" y="5615869"/>
            <a:ext cx="7778663" cy="18783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I'm Rain, and I'll be sharing with you my beautiful ideas. Follow me at @reallygreatsite to learn more. </a:t>
            </a:r>
            <a:endParaRPr/>
          </a:p>
          <a:p>
            <a:pPr indent="0" lvl="0" marL="0" marR="0" rtl="0" algn="l">
              <a:lnSpc>
                <a:spcPct val="14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Presentations are communication tools that can be used as demonstrations, lectures, speeches, reports, and more. It is mostly presented before an audience.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8"/>
          <p:cNvSpPr/>
          <p:nvPr/>
        </p:nvSpPr>
        <p:spPr>
          <a:xfrm>
            <a:off x="-2171071" y="0"/>
            <a:ext cx="11315071" cy="12252023"/>
          </a:xfrm>
          <a:custGeom>
            <a:rect b="b" l="l" r="r" t="t"/>
            <a:pathLst>
              <a:path extrusionOk="0" h="12252023" w="11315071">
                <a:moveTo>
                  <a:pt x="0" y="0"/>
                </a:moveTo>
                <a:lnTo>
                  <a:pt x="11315071" y="0"/>
                </a:lnTo>
                <a:lnTo>
                  <a:pt x="11315071" y="12252023"/>
                </a:lnTo>
                <a:lnTo>
                  <a:pt x="0" y="12252023"/>
                </a:lnTo>
                <a:lnTo>
                  <a:pt x="0" y="0"/>
                </a:lnTo>
                <a:close/>
              </a:path>
            </a:pathLst>
          </a:custGeom>
          <a:blipFill rotWithShape="1">
            <a:blip r:embed="rId3">
              <a:alphaModFix/>
            </a:blip>
            <a:stretch>
              <a:fillRect b="-16582" l="-29776" r="-59689" t="0"/>
            </a:stretch>
          </a:blipFill>
          <a:ln>
            <a:noFill/>
          </a:ln>
        </p:spPr>
      </p:sp>
      <p:grpSp>
        <p:nvGrpSpPr>
          <p:cNvPr id="158" name="Google Shape;158;p18"/>
          <p:cNvGrpSpPr/>
          <p:nvPr/>
        </p:nvGrpSpPr>
        <p:grpSpPr>
          <a:xfrm>
            <a:off x="244280" y="9786840"/>
            <a:ext cx="418240" cy="365688"/>
            <a:chOff x="0" y="0"/>
            <a:chExt cx="557653" cy="487584"/>
          </a:xfrm>
        </p:grpSpPr>
        <p:sp>
          <p:nvSpPr>
            <p:cNvPr id="159" name="Google Shape;159;p18"/>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03</a:t>
              </a:r>
              <a:endParaRPr/>
            </a:p>
          </p:txBody>
        </p:sp>
        <p:cxnSp>
          <p:nvCxnSpPr>
            <p:cNvPr id="160" name="Google Shape;160;p18"/>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sp>
        <p:nvSpPr>
          <p:cNvPr id="161" name="Google Shape;161;p18"/>
          <p:cNvSpPr/>
          <p:nvPr/>
        </p:nvSpPr>
        <p:spPr>
          <a:xfrm>
            <a:off x="14237643" y="1101391"/>
            <a:ext cx="3021657" cy="2910434"/>
          </a:xfrm>
          <a:custGeom>
            <a:rect b="b" l="l" r="r" t="t"/>
            <a:pathLst>
              <a:path extrusionOk="0" h="2910434" w="3021657">
                <a:moveTo>
                  <a:pt x="0" y="0"/>
                </a:moveTo>
                <a:lnTo>
                  <a:pt x="3021657" y="0"/>
                </a:lnTo>
                <a:lnTo>
                  <a:pt x="3021657" y="2910434"/>
                </a:lnTo>
                <a:lnTo>
                  <a:pt x="0" y="2910434"/>
                </a:lnTo>
                <a:lnTo>
                  <a:pt x="0" y="0"/>
                </a:lnTo>
                <a:close/>
              </a:path>
            </a:pathLst>
          </a:custGeom>
          <a:blipFill rotWithShape="1">
            <a:blip r:embed="rId4">
              <a:alphaModFix/>
            </a:blip>
            <a:stretch>
              <a:fillRect b="0" l="-26310" r="-18254" t="0"/>
            </a:stretch>
          </a:blipFill>
          <a:ln>
            <a:noFill/>
          </a:ln>
        </p:spPr>
      </p:sp>
      <p:sp>
        <p:nvSpPr>
          <p:cNvPr id="162" name="Google Shape;162;p18"/>
          <p:cNvSpPr/>
          <p:nvPr/>
        </p:nvSpPr>
        <p:spPr>
          <a:xfrm>
            <a:off x="14237643" y="5402986"/>
            <a:ext cx="3021657" cy="2910434"/>
          </a:xfrm>
          <a:custGeom>
            <a:rect b="b" l="l" r="r" t="t"/>
            <a:pathLst>
              <a:path extrusionOk="0" h="2910434" w="3021657">
                <a:moveTo>
                  <a:pt x="0" y="0"/>
                </a:moveTo>
                <a:lnTo>
                  <a:pt x="3021657" y="0"/>
                </a:lnTo>
                <a:lnTo>
                  <a:pt x="3021657" y="2910434"/>
                </a:lnTo>
                <a:lnTo>
                  <a:pt x="0" y="2910434"/>
                </a:lnTo>
                <a:lnTo>
                  <a:pt x="0" y="0"/>
                </a:lnTo>
                <a:close/>
              </a:path>
            </a:pathLst>
          </a:custGeom>
          <a:blipFill rotWithShape="1">
            <a:blip r:embed="rId5">
              <a:alphaModFix/>
            </a:blip>
            <a:stretch>
              <a:fillRect b="0" l="-23943" r="-20619" t="0"/>
            </a:stretch>
          </a:blipFill>
          <a:ln>
            <a:noFill/>
          </a:ln>
        </p:spPr>
      </p:sp>
      <p:sp>
        <p:nvSpPr>
          <p:cNvPr id="163" name="Google Shape;163;p18"/>
          <p:cNvSpPr txBox="1"/>
          <p:nvPr/>
        </p:nvSpPr>
        <p:spPr>
          <a:xfrm>
            <a:off x="1028700" y="1019175"/>
            <a:ext cx="5300640" cy="19526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FFFFFF"/>
                </a:solidFill>
                <a:latin typeface="Inter"/>
                <a:ea typeface="Inter"/>
                <a:cs typeface="Inter"/>
                <a:sym typeface="Inter"/>
              </a:rPr>
              <a:t>OUR COMPANY</a:t>
            </a:r>
            <a:endParaRPr/>
          </a:p>
        </p:txBody>
      </p:sp>
      <p:sp>
        <p:nvSpPr>
          <p:cNvPr id="164" name="Google Shape;164;p18"/>
          <p:cNvSpPr txBox="1"/>
          <p:nvPr/>
        </p:nvSpPr>
        <p:spPr>
          <a:xfrm>
            <a:off x="9610987" y="1183671"/>
            <a:ext cx="44316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Inter"/>
                <a:ea typeface="Inter"/>
                <a:cs typeface="Inter"/>
                <a:sym typeface="Inter"/>
              </a:rPr>
              <a:t>Who we are?</a:t>
            </a:r>
            <a:endParaRPr/>
          </a:p>
        </p:txBody>
      </p:sp>
      <p:sp>
        <p:nvSpPr>
          <p:cNvPr id="165" name="Google Shape;165;p18"/>
          <p:cNvSpPr txBox="1"/>
          <p:nvPr/>
        </p:nvSpPr>
        <p:spPr>
          <a:xfrm>
            <a:off x="9610975" y="1828700"/>
            <a:ext cx="4431600" cy="22164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Let your viewers know who you are and what drives you. </a:t>
            </a:r>
            <a:endParaRPr/>
          </a:p>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Presentations are communication tools</a:t>
            </a:r>
            <a:r>
              <a:rPr lang="en-US" sz="1800">
                <a:latin typeface="Inter"/>
                <a:ea typeface="Inter"/>
                <a:cs typeface="Inter"/>
                <a:sym typeface="Inter"/>
              </a:rPr>
              <a:t>.</a:t>
            </a:r>
            <a:r>
              <a:rPr b="0" i="0" lang="en-US" sz="1800" u="none" cap="none" strike="noStrike">
                <a:solidFill>
                  <a:srgbClr val="000000"/>
                </a:solidFill>
                <a:latin typeface="Inter"/>
                <a:ea typeface="Inter"/>
                <a:cs typeface="Inter"/>
                <a:sym typeface="Inter"/>
              </a:rPr>
              <a:t> It is mostly presented before an audience.</a:t>
            </a:r>
            <a:endParaRPr/>
          </a:p>
        </p:txBody>
      </p:sp>
      <p:sp>
        <p:nvSpPr>
          <p:cNvPr id="166" name="Google Shape;166;p18"/>
          <p:cNvSpPr txBox="1"/>
          <p:nvPr/>
        </p:nvSpPr>
        <p:spPr>
          <a:xfrm>
            <a:off x="9610975" y="4118054"/>
            <a:ext cx="7648500" cy="10527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Our mission is to rescue, rehabilitate, and rehome animals, while also promoting animal welfare and responsible pet ownership. We strive to provide a safe and nurturing environment for animals.</a:t>
            </a:r>
            <a:endParaRPr/>
          </a:p>
        </p:txBody>
      </p:sp>
      <p:sp>
        <p:nvSpPr>
          <p:cNvPr id="167" name="Google Shape;167;p18"/>
          <p:cNvSpPr txBox="1"/>
          <p:nvPr/>
        </p:nvSpPr>
        <p:spPr>
          <a:xfrm>
            <a:off x="9610987" y="5485266"/>
            <a:ext cx="44316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Inter"/>
                <a:ea typeface="Inter"/>
                <a:cs typeface="Inter"/>
                <a:sym typeface="Inter"/>
              </a:rPr>
              <a:t>What do we do?</a:t>
            </a:r>
            <a:endParaRPr/>
          </a:p>
        </p:txBody>
      </p:sp>
      <p:cxnSp>
        <p:nvCxnSpPr>
          <p:cNvPr id="168" name="Google Shape;168;p18"/>
          <p:cNvCxnSpPr/>
          <p:nvPr/>
        </p:nvCxnSpPr>
        <p:spPr>
          <a:xfrm>
            <a:off x="1028700" y="3332202"/>
            <a:ext cx="7716202" cy="0"/>
          </a:xfrm>
          <a:prstGeom prst="straightConnector1">
            <a:avLst/>
          </a:prstGeom>
          <a:noFill/>
          <a:ln cap="flat" cmpd="sng" w="76200">
            <a:solidFill>
              <a:srgbClr val="FFFFFF"/>
            </a:solidFill>
            <a:prstDash val="solid"/>
            <a:round/>
            <a:headEnd len="sm" w="sm" type="none"/>
            <a:tailEnd len="sm" w="sm" type="none"/>
          </a:ln>
        </p:spPr>
      </p:cxnSp>
      <p:sp>
        <p:nvSpPr>
          <p:cNvPr id="169" name="Google Shape;169;p18"/>
          <p:cNvSpPr txBox="1"/>
          <p:nvPr/>
        </p:nvSpPr>
        <p:spPr>
          <a:xfrm>
            <a:off x="9610975" y="6130425"/>
            <a:ext cx="4431600" cy="22164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Let your viewers know who you are and what drives you. </a:t>
            </a:r>
            <a:endParaRPr/>
          </a:p>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Presentations are communication tools</a:t>
            </a:r>
            <a:r>
              <a:rPr lang="en-US" sz="1800">
                <a:latin typeface="Inter"/>
                <a:ea typeface="Inter"/>
                <a:cs typeface="Inter"/>
                <a:sym typeface="Inter"/>
              </a:rPr>
              <a:t>.</a:t>
            </a:r>
            <a:r>
              <a:rPr b="0" i="0" lang="en-US" sz="1800" u="none" cap="none" strike="noStrike">
                <a:solidFill>
                  <a:srgbClr val="000000"/>
                </a:solidFill>
                <a:latin typeface="Inter"/>
                <a:ea typeface="Inter"/>
                <a:cs typeface="Inter"/>
                <a:sym typeface="Inter"/>
              </a:rPr>
              <a:t> It is mostly presented before an audience.</a:t>
            </a:r>
            <a:endParaRPr/>
          </a:p>
        </p:txBody>
      </p:sp>
      <p:sp>
        <p:nvSpPr>
          <p:cNvPr id="170" name="Google Shape;170;p18"/>
          <p:cNvSpPr txBox="1"/>
          <p:nvPr/>
        </p:nvSpPr>
        <p:spPr>
          <a:xfrm>
            <a:off x="9610975" y="8419779"/>
            <a:ext cx="7648500" cy="10527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Our mission is to rescue, rehabilitate, and rehome animals, while also promoting animal welfare and responsible pet ownership. We strive to provide a safe and nurturing environment for animals.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9"/>
          <p:cNvSpPr/>
          <p:nvPr/>
        </p:nvSpPr>
        <p:spPr>
          <a:xfrm>
            <a:off x="9842480" y="-1416146"/>
            <a:ext cx="8445520" cy="12676202"/>
          </a:xfrm>
          <a:custGeom>
            <a:rect b="b" l="l" r="r" t="t"/>
            <a:pathLst>
              <a:path extrusionOk="0" h="12676202" w="8445520">
                <a:moveTo>
                  <a:pt x="0" y="0"/>
                </a:moveTo>
                <a:lnTo>
                  <a:pt x="8445520" y="0"/>
                </a:lnTo>
                <a:lnTo>
                  <a:pt x="8445520" y="12676202"/>
                </a:lnTo>
                <a:lnTo>
                  <a:pt x="0" y="12676202"/>
                </a:lnTo>
                <a:lnTo>
                  <a:pt x="0" y="0"/>
                </a:lnTo>
                <a:close/>
              </a:path>
            </a:pathLst>
          </a:custGeom>
          <a:blipFill rotWithShape="1">
            <a:blip r:embed="rId3">
              <a:alphaModFix/>
            </a:blip>
            <a:stretch>
              <a:fillRect b="0" l="0" r="0" t="0"/>
            </a:stretch>
          </a:blipFill>
          <a:ln>
            <a:noFill/>
          </a:ln>
        </p:spPr>
      </p:sp>
      <p:grpSp>
        <p:nvGrpSpPr>
          <p:cNvPr id="176" name="Google Shape;176;p19"/>
          <p:cNvGrpSpPr/>
          <p:nvPr/>
        </p:nvGrpSpPr>
        <p:grpSpPr>
          <a:xfrm>
            <a:off x="1028700" y="5124069"/>
            <a:ext cx="8115300" cy="1703357"/>
            <a:chOff x="0" y="-66675"/>
            <a:chExt cx="10820400" cy="2271143"/>
          </a:xfrm>
        </p:grpSpPr>
        <p:sp>
          <p:nvSpPr>
            <p:cNvPr id="177" name="Google Shape;177;p19"/>
            <p:cNvSpPr txBox="1"/>
            <p:nvPr/>
          </p:nvSpPr>
          <p:spPr>
            <a:xfrm>
              <a:off x="0" y="-66675"/>
              <a:ext cx="10820400" cy="70760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Jane Doe</a:t>
              </a:r>
              <a:endParaRPr/>
            </a:p>
          </p:txBody>
        </p:sp>
        <p:sp>
          <p:nvSpPr>
            <p:cNvPr id="178" name="Google Shape;178;p19"/>
            <p:cNvSpPr txBox="1"/>
            <p:nvPr/>
          </p:nvSpPr>
          <p:spPr>
            <a:xfrm>
              <a:off x="0" y="970028"/>
              <a:ext cx="10820400" cy="1234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Presentations are communication tools that can be used as demonstrations, lectures, speeches, reports, and more. It is mostly presented before an audience. </a:t>
              </a:r>
              <a:endParaRPr/>
            </a:p>
          </p:txBody>
        </p:sp>
      </p:grpSp>
      <p:grpSp>
        <p:nvGrpSpPr>
          <p:cNvPr id="179" name="Google Shape;179;p19"/>
          <p:cNvGrpSpPr/>
          <p:nvPr/>
        </p:nvGrpSpPr>
        <p:grpSpPr>
          <a:xfrm>
            <a:off x="244280" y="9786840"/>
            <a:ext cx="418240" cy="365688"/>
            <a:chOff x="0" y="0"/>
            <a:chExt cx="557653" cy="487584"/>
          </a:xfrm>
        </p:grpSpPr>
        <p:sp>
          <p:nvSpPr>
            <p:cNvPr id="180" name="Google Shape;180;p19"/>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Ovo"/>
                  <a:ea typeface="Ovo"/>
                  <a:cs typeface="Ovo"/>
                  <a:sym typeface="Ovo"/>
                </a:rPr>
                <a:t>04</a:t>
              </a:r>
              <a:endParaRPr/>
            </a:p>
          </p:txBody>
        </p:sp>
        <p:cxnSp>
          <p:nvCxnSpPr>
            <p:cNvPr id="181" name="Google Shape;181;p19"/>
            <p:cNvCxnSpPr/>
            <p:nvPr/>
          </p:nvCxnSpPr>
          <p:spPr>
            <a:xfrm>
              <a:off x="557653" y="0"/>
              <a:ext cx="0" cy="487584"/>
            </a:xfrm>
            <a:prstGeom prst="straightConnector1">
              <a:avLst/>
            </a:prstGeom>
            <a:noFill/>
            <a:ln cap="flat" cmpd="sng" w="25400">
              <a:solidFill>
                <a:srgbClr val="000000"/>
              </a:solidFill>
              <a:prstDash val="solid"/>
              <a:round/>
              <a:headEnd len="sm" w="sm" type="none"/>
              <a:tailEnd len="sm" w="sm" type="none"/>
            </a:ln>
          </p:spPr>
        </p:cxnSp>
      </p:grpSp>
      <p:cxnSp>
        <p:nvCxnSpPr>
          <p:cNvPr id="182" name="Google Shape;182;p19"/>
          <p:cNvCxnSpPr/>
          <p:nvPr/>
        </p:nvCxnSpPr>
        <p:spPr>
          <a:xfrm>
            <a:off x="1028700" y="4802600"/>
            <a:ext cx="8397431" cy="0"/>
          </a:xfrm>
          <a:prstGeom prst="straightConnector1">
            <a:avLst/>
          </a:prstGeom>
          <a:noFill/>
          <a:ln cap="flat" cmpd="sng" w="76200">
            <a:solidFill>
              <a:srgbClr val="000000"/>
            </a:solidFill>
            <a:prstDash val="solid"/>
            <a:round/>
            <a:headEnd len="sm" w="sm" type="none"/>
            <a:tailEnd len="sm" w="sm" type="none"/>
          </a:ln>
        </p:spPr>
      </p:cxnSp>
      <p:sp>
        <p:nvSpPr>
          <p:cNvPr id="183" name="Google Shape;183;p19"/>
          <p:cNvSpPr txBox="1"/>
          <p:nvPr/>
        </p:nvSpPr>
        <p:spPr>
          <a:xfrm>
            <a:off x="1028700" y="3450050"/>
            <a:ext cx="7778663" cy="9810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000000"/>
                </a:solidFill>
                <a:latin typeface="Inter"/>
                <a:ea typeface="Inter"/>
                <a:cs typeface="Inter"/>
                <a:sym typeface="Inter"/>
              </a:rPr>
              <a:t>OUR FOUNDER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0"/>
          <p:cNvSpPr/>
          <p:nvPr/>
        </p:nvSpPr>
        <p:spPr>
          <a:xfrm>
            <a:off x="5655355" y="4022792"/>
            <a:ext cx="2327073" cy="2241417"/>
          </a:xfrm>
          <a:custGeom>
            <a:rect b="b" l="l" r="r" t="t"/>
            <a:pathLst>
              <a:path extrusionOk="0" h="2241417" w="2327073">
                <a:moveTo>
                  <a:pt x="0" y="0"/>
                </a:moveTo>
                <a:lnTo>
                  <a:pt x="2327074" y="0"/>
                </a:lnTo>
                <a:lnTo>
                  <a:pt x="2327074" y="2241416"/>
                </a:lnTo>
                <a:lnTo>
                  <a:pt x="0" y="2241416"/>
                </a:lnTo>
                <a:lnTo>
                  <a:pt x="0" y="0"/>
                </a:lnTo>
                <a:close/>
              </a:path>
            </a:pathLst>
          </a:custGeom>
          <a:blipFill rotWithShape="1">
            <a:blip r:embed="rId3">
              <a:alphaModFix/>
            </a:blip>
            <a:stretch>
              <a:fillRect b="-147653" l="-55612" r="-212779" t="-7162"/>
            </a:stretch>
          </a:blipFill>
          <a:ln>
            <a:noFill/>
          </a:ln>
        </p:spPr>
      </p:sp>
      <p:sp>
        <p:nvSpPr>
          <p:cNvPr id="189" name="Google Shape;189;p20"/>
          <p:cNvSpPr/>
          <p:nvPr/>
        </p:nvSpPr>
        <p:spPr>
          <a:xfrm>
            <a:off x="14932227" y="4022792"/>
            <a:ext cx="2336914" cy="2241417"/>
          </a:xfrm>
          <a:custGeom>
            <a:rect b="b" l="l" r="r" t="t"/>
            <a:pathLst>
              <a:path extrusionOk="0" h="2241417" w="2336914">
                <a:moveTo>
                  <a:pt x="0" y="0"/>
                </a:moveTo>
                <a:lnTo>
                  <a:pt x="2336914" y="0"/>
                </a:lnTo>
                <a:lnTo>
                  <a:pt x="2336914" y="2241416"/>
                </a:lnTo>
                <a:lnTo>
                  <a:pt x="0" y="2241416"/>
                </a:lnTo>
                <a:lnTo>
                  <a:pt x="0" y="0"/>
                </a:lnTo>
                <a:close/>
              </a:path>
            </a:pathLst>
          </a:custGeom>
          <a:blipFill rotWithShape="1">
            <a:blip r:embed="rId4">
              <a:alphaModFix/>
            </a:blip>
            <a:stretch>
              <a:fillRect b="-181869" l="-57341" r="-65847" t="-67402"/>
            </a:stretch>
          </a:blipFill>
          <a:ln>
            <a:noFill/>
          </a:ln>
        </p:spPr>
      </p:sp>
      <p:sp>
        <p:nvSpPr>
          <p:cNvPr id="190" name="Google Shape;190;p20"/>
          <p:cNvSpPr/>
          <p:nvPr/>
        </p:nvSpPr>
        <p:spPr>
          <a:xfrm>
            <a:off x="5655355" y="7016883"/>
            <a:ext cx="2327073" cy="2241417"/>
          </a:xfrm>
          <a:custGeom>
            <a:rect b="b" l="l" r="r" t="t"/>
            <a:pathLst>
              <a:path extrusionOk="0" h="2241417" w="2327073">
                <a:moveTo>
                  <a:pt x="0" y="0"/>
                </a:moveTo>
                <a:lnTo>
                  <a:pt x="2327074" y="0"/>
                </a:lnTo>
                <a:lnTo>
                  <a:pt x="2327074" y="2241417"/>
                </a:lnTo>
                <a:lnTo>
                  <a:pt x="0" y="2241417"/>
                </a:lnTo>
                <a:lnTo>
                  <a:pt x="0" y="0"/>
                </a:lnTo>
                <a:close/>
              </a:path>
            </a:pathLst>
          </a:custGeom>
          <a:blipFill rotWithShape="1">
            <a:blip r:embed="rId5">
              <a:alphaModFix/>
            </a:blip>
            <a:stretch>
              <a:fillRect b="0" l="-26310" r="-18254" t="0"/>
            </a:stretch>
          </a:blipFill>
          <a:ln>
            <a:noFill/>
          </a:ln>
        </p:spPr>
      </p:sp>
      <p:sp>
        <p:nvSpPr>
          <p:cNvPr id="191" name="Google Shape;191;p20"/>
          <p:cNvSpPr/>
          <p:nvPr/>
        </p:nvSpPr>
        <p:spPr>
          <a:xfrm>
            <a:off x="5655355" y="7016883"/>
            <a:ext cx="2327073" cy="2241417"/>
          </a:xfrm>
          <a:custGeom>
            <a:rect b="b" l="l" r="r" t="t"/>
            <a:pathLst>
              <a:path extrusionOk="0" h="2241417" w="2327073">
                <a:moveTo>
                  <a:pt x="0" y="0"/>
                </a:moveTo>
                <a:lnTo>
                  <a:pt x="2327074" y="0"/>
                </a:lnTo>
                <a:lnTo>
                  <a:pt x="2327074" y="2241417"/>
                </a:lnTo>
                <a:lnTo>
                  <a:pt x="0" y="2241417"/>
                </a:lnTo>
                <a:lnTo>
                  <a:pt x="0" y="0"/>
                </a:lnTo>
                <a:close/>
              </a:path>
            </a:pathLst>
          </a:custGeom>
          <a:blipFill rotWithShape="1">
            <a:blip r:embed="rId6">
              <a:alphaModFix/>
            </a:blip>
            <a:stretch>
              <a:fillRect b="-241240" l="-43561" r="-95891" t="-31199"/>
            </a:stretch>
          </a:blipFill>
          <a:ln>
            <a:noFill/>
          </a:ln>
        </p:spPr>
      </p:sp>
      <p:sp>
        <p:nvSpPr>
          <p:cNvPr id="192" name="Google Shape;192;p20"/>
          <p:cNvSpPr/>
          <p:nvPr/>
        </p:nvSpPr>
        <p:spPr>
          <a:xfrm>
            <a:off x="14932227" y="6926012"/>
            <a:ext cx="2327073" cy="2241417"/>
          </a:xfrm>
          <a:custGeom>
            <a:rect b="b" l="l" r="r" t="t"/>
            <a:pathLst>
              <a:path extrusionOk="0" h="2241417" w="2327073">
                <a:moveTo>
                  <a:pt x="0" y="0"/>
                </a:moveTo>
                <a:lnTo>
                  <a:pt x="2327073" y="0"/>
                </a:lnTo>
                <a:lnTo>
                  <a:pt x="2327073" y="2241416"/>
                </a:lnTo>
                <a:lnTo>
                  <a:pt x="0" y="2241416"/>
                </a:lnTo>
                <a:lnTo>
                  <a:pt x="0" y="0"/>
                </a:lnTo>
                <a:close/>
              </a:path>
            </a:pathLst>
          </a:custGeom>
          <a:blipFill rotWithShape="1">
            <a:blip r:embed="rId5">
              <a:alphaModFix/>
            </a:blip>
            <a:stretch>
              <a:fillRect b="0" l="-26310" r="-18254" t="0"/>
            </a:stretch>
          </a:blipFill>
          <a:ln>
            <a:noFill/>
          </a:ln>
        </p:spPr>
      </p:sp>
      <p:sp>
        <p:nvSpPr>
          <p:cNvPr id="193" name="Google Shape;193;p20"/>
          <p:cNvSpPr/>
          <p:nvPr/>
        </p:nvSpPr>
        <p:spPr>
          <a:xfrm>
            <a:off x="14932227" y="6926012"/>
            <a:ext cx="2327073" cy="2241417"/>
          </a:xfrm>
          <a:custGeom>
            <a:rect b="b" l="l" r="r" t="t"/>
            <a:pathLst>
              <a:path extrusionOk="0" h="2241417" w="2327073">
                <a:moveTo>
                  <a:pt x="0" y="0"/>
                </a:moveTo>
                <a:lnTo>
                  <a:pt x="2327073" y="0"/>
                </a:lnTo>
                <a:lnTo>
                  <a:pt x="2327073" y="2241416"/>
                </a:lnTo>
                <a:lnTo>
                  <a:pt x="0" y="2241416"/>
                </a:lnTo>
                <a:lnTo>
                  <a:pt x="0" y="0"/>
                </a:lnTo>
                <a:close/>
              </a:path>
            </a:pathLst>
          </a:custGeom>
          <a:blipFill rotWithShape="1">
            <a:blip r:embed="rId7">
              <a:alphaModFix/>
            </a:blip>
            <a:stretch>
              <a:fillRect b="-56596" l="0" r="-22732" t="-34531"/>
            </a:stretch>
          </a:blipFill>
          <a:ln>
            <a:noFill/>
          </a:ln>
        </p:spPr>
      </p:sp>
      <p:sp>
        <p:nvSpPr>
          <p:cNvPr id="194" name="Google Shape;194;p20"/>
          <p:cNvSpPr/>
          <p:nvPr/>
        </p:nvSpPr>
        <p:spPr>
          <a:xfrm>
            <a:off x="14932227" y="6926012"/>
            <a:ext cx="2327073" cy="2332288"/>
          </a:xfrm>
          <a:custGeom>
            <a:rect b="b" l="l" r="r" t="t"/>
            <a:pathLst>
              <a:path extrusionOk="0" h="2332288" w="2327073">
                <a:moveTo>
                  <a:pt x="0" y="0"/>
                </a:moveTo>
                <a:lnTo>
                  <a:pt x="2327073" y="0"/>
                </a:lnTo>
                <a:lnTo>
                  <a:pt x="2327073" y="2332288"/>
                </a:lnTo>
                <a:lnTo>
                  <a:pt x="0" y="2332288"/>
                </a:lnTo>
                <a:lnTo>
                  <a:pt x="0" y="0"/>
                </a:lnTo>
                <a:close/>
              </a:path>
            </a:pathLst>
          </a:custGeom>
          <a:blipFill rotWithShape="1">
            <a:blip r:embed="rId8">
              <a:alphaModFix/>
            </a:blip>
            <a:stretch>
              <a:fillRect b="-28683" l="0" r="0" t="-21068"/>
            </a:stretch>
          </a:blipFill>
          <a:ln>
            <a:noFill/>
          </a:ln>
        </p:spPr>
      </p:sp>
      <p:sp>
        <p:nvSpPr>
          <p:cNvPr id="195" name="Google Shape;195;p20"/>
          <p:cNvSpPr txBox="1"/>
          <p:nvPr/>
        </p:nvSpPr>
        <p:spPr>
          <a:xfrm>
            <a:off x="1028700" y="1019175"/>
            <a:ext cx="8115300" cy="19526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000000"/>
                </a:solidFill>
                <a:latin typeface="Inter"/>
                <a:ea typeface="Inter"/>
                <a:cs typeface="Inter"/>
                <a:sym typeface="Inter"/>
              </a:rPr>
              <a:t>ADD A TEAM MEMBERS PAGE</a:t>
            </a:r>
            <a:endParaRPr/>
          </a:p>
        </p:txBody>
      </p:sp>
      <p:sp>
        <p:nvSpPr>
          <p:cNvPr id="196" name="Google Shape;196;p20"/>
          <p:cNvSpPr txBox="1"/>
          <p:nvPr/>
        </p:nvSpPr>
        <p:spPr>
          <a:xfrm>
            <a:off x="1028700" y="4102691"/>
            <a:ext cx="443156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Inter"/>
                <a:ea typeface="Inter"/>
                <a:cs typeface="Inter"/>
                <a:sym typeface="Inter"/>
              </a:rPr>
              <a:t>Jane Doe</a:t>
            </a:r>
            <a:endParaRPr/>
          </a:p>
        </p:txBody>
      </p:sp>
      <p:sp>
        <p:nvSpPr>
          <p:cNvPr id="197" name="Google Shape;197;p20"/>
          <p:cNvSpPr txBox="1"/>
          <p:nvPr/>
        </p:nvSpPr>
        <p:spPr>
          <a:xfrm>
            <a:off x="1028700" y="5014528"/>
            <a:ext cx="4431563" cy="12496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Maybe add some background to give your audience a better idea of who your team is and what they bring to the table.</a:t>
            </a:r>
            <a:endParaRPr/>
          </a:p>
        </p:txBody>
      </p:sp>
      <p:sp>
        <p:nvSpPr>
          <p:cNvPr id="198" name="Google Shape;198;p20"/>
          <p:cNvSpPr txBox="1"/>
          <p:nvPr/>
        </p:nvSpPr>
        <p:spPr>
          <a:xfrm>
            <a:off x="1028700" y="4597991"/>
            <a:ext cx="443156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000000"/>
                </a:solidFill>
                <a:latin typeface="Inter"/>
                <a:ea typeface="Inter"/>
                <a:cs typeface="Inter"/>
                <a:sym typeface="Inter"/>
              </a:rPr>
              <a:t>FOUNDER</a:t>
            </a:r>
            <a:endParaRPr/>
          </a:p>
        </p:txBody>
      </p:sp>
      <p:sp>
        <p:nvSpPr>
          <p:cNvPr id="199" name="Google Shape;199;p20"/>
          <p:cNvSpPr txBox="1"/>
          <p:nvPr/>
        </p:nvSpPr>
        <p:spPr>
          <a:xfrm>
            <a:off x="1028700" y="7096783"/>
            <a:ext cx="443156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Inter"/>
                <a:ea typeface="Inter"/>
                <a:cs typeface="Inter"/>
                <a:sym typeface="Inter"/>
              </a:rPr>
              <a:t>John Doe</a:t>
            </a:r>
            <a:endParaRPr/>
          </a:p>
        </p:txBody>
      </p:sp>
      <p:sp>
        <p:nvSpPr>
          <p:cNvPr id="200" name="Google Shape;200;p20"/>
          <p:cNvSpPr txBox="1"/>
          <p:nvPr/>
        </p:nvSpPr>
        <p:spPr>
          <a:xfrm>
            <a:off x="1028700" y="8008620"/>
            <a:ext cx="4431563" cy="12496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Maybe add some background to give your audience a better idea of who your team is and what they bring to the table.</a:t>
            </a:r>
            <a:endParaRPr/>
          </a:p>
        </p:txBody>
      </p:sp>
      <p:sp>
        <p:nvSpPr>
          <p:cNvPr id="201" name="Google Shape;201;p20"/>
          <p:cNvSpPr txBox="1"/>
          <p:nvPr/>
        </p:nvSpPr>
        <p:spPr>
          <a:xfrm>
            <a:off x="1028700" y="7592083"/>
            <a:ext cx="443156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000000"/>
                </a:solidFill>
                <a:latin typeface="Inter"/>
                <a:ea typeface="Inter"/>
                <a:cs typeface="Inter"/>
                <a:sym typeface="Inter"/>
              </a:rPr>
              <a:t>VETERINARIAN</a:t>
            </a:r>
            <a:endParaRPr/>
          </a:p>
        </p:txBody>
      </p:sp>
      <p:sp>
        <p:nvSpPr>
          <p:cNvPr id="202" name="Google Shape;202;p20"/>
          <p:cNvSpPr txBox="1"/>
          <p:nvPr/>
        </p:nvSpPr>
        <p:spPr>
          <a:xfrm>
            <a:off x="10305571" y="7005911"/>
            <a:ext cx="443156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Inter"/>
                <a:ea typeface="Inter"/>
                <a:cs typeface="Inter"/>
                <a:sym typeface="Inter"/>
              </a:rPr>
              <a:t>John Dog</a:t>
            </a:r>
            <a:endParaRPr/>
          </a:p>
        </p:txBody>
      </p:sp>
      <p:sp>
        <p:nvSpPr>
          <p:cNvPr id="203" name="Google Shape;203;p20"/>
          <p:cNvSpPr txBox="1"/>
          <p:nvPr/>
        </p:nvSpPr>
        <p:spPr>
          <a:xfrm>
            <a:off x="10305571" y="7917748"/>
            <a:ext cx="4431563" cy="12496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Maybe add some background to give your audience a better idea of who your team is and what they bring to the table.</a:t>
            </a:r>
            <a:endParaRPr/>
          </a:p>
        </p:txBody>
      </p:sp>
      <p:sp>
        <p:nvSpPr>
          <p:cNvPr id="204" name="Google Shape;204;p20"/>
          <p:cNvSpPr txBox="1"/>
          <p:nvPr/>
        </p:nvSpPr>
        <p:spPr>
          <a:xfrm>
            <a:off x="10305571" y="7501211"/>
            <a:ext cx="443156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000000"/>
                </a:solidFill>
                <a:latin typeface="Inter"/>
                <a:ea typeface="Inter"/>
                <a:cs typeface="Inter"/>
                <a:sym typeface="Inter"/>
              </a:rPr>
              <a:t>GOOD BOY</a:t>
            </a:r>
            <a:endParaRPr/>
          </a:p>
        </p:txBody>
      </p:sp>
      <p:sp>
        <p:nvSpPr>
          <p:cNvPr id="205" name="Google Shape;205;p20"/>
          <p:cNvSpPr txBox="1"/>
          <p:nvPr/>
        </p:nvSpPr>
        <p:spPr>
          <a:xfrm>
            <a:off x="10305571" y="4102691"/>
            <a:ext cx="443156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Inter"/>
                <a:ea typeface="Inter"/>
                <a:cs typeface="Inter"/>
                <a:sym typeface="Inter"/>
              </a:rPr>
              <a:t>Jane Doe</a:t>
            </a:r>
            <a:endParaRPr/>
          </a:p>
        </p:txBody>
      </p:sp>
      <p:sp>
        <p:nvSpPr>
          <p:cNvPr id="206" name="Google Shape;206;p20"/>
          <p:cNvSpPr txBox="1"/>
          <p:nvPr/>
        </p:nvSpPr>
        <p:spPr>
          <a:xfrm>
            <a:off x="10305571" y="5014528"/>
            <a:ext cx="4431563" cy="12496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Maybe add some background to give your audience a better idea of who your team is and what they bring to the table.</a:t>
            </a:r>
            <a:endParaRPr/>
          </a:p>
        </p:txBody>
      </p:sp>
      <p:sp>
        <p:nvSpPr>
          <p:cNvPr id="207" name="Google Shape;207;p20"/>
          <p:cNvSpPr txBox="1"/>
          <p:nvPr/>
        </p:nvSpPr>
        <p:spPr>
          <a:xfrm>
            <a:off x="10305571" y="4597991"/>
            <a:ext cx="443156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000000"/>
                </a:solidFill>
                <a:latin typeface="Inter"/>
                <a:ea typeface="Inter"/>
                <a:cs typeface="Inter"/>
                <a:sym typeface="Inter"/>
              </a:rPr>
              <a:t>ANIMAL RESCUER</a:t>
            </a:r>
            <a:endParaRPr/>
          </a:p>
        </p:txBody>
      </p:sp>
      <p:cxnSp>
        <p:nvCxnSpPr>
          <p:cNvPr id="208" name="Google Shape;208;p20"/>
          <p:cNvCxnSpPr/>
          <p:nvPr/>
        </p:nvCxnSpPr>
        <p:spPr>
          <a:xfrm>
            <a:off x="1028700" y="3343275"/>
            <a:ext cx="8397431" cy="0"/>
          </a:xfrm>
          <a:prstGeom prst="straightConnector1">
            <a:avLst/>
          </a:prstGeom>
          <a:noFill/>
          <a:ln cap="flat" cmpd="sng" w="76200">
            <a:solidFill>
              <a:srgbClr val="000000"/>
            </a:solidFill>
            <a:prstDash val="solid"/>
            <a:round/>
            <a:headEnd len="sm" w="sm" type="none"/>
            <a:tailEnd len="sm" w="sm" type="none"/>
          </a:ln>
        </p:spPr>
      </p:cxnSp>
      <p:grpSp>
        <p:nvGrpSpPr>
          <p:cNvPr id="209" name="Google Shape;209;p20"/>
          <p:cNvGrpSpPr/>
          <p:nvPr/>
        </p:nvGrpSpPr>
        <p:grpSpPr>
          <a:xfrm>
            <a:off x="244280" y="9786840"/>
            <a:ext cx="418240" cy="365688"/>
            <a:chOff x="0" y="0"/>
            <a:chExt cx="557653" cy="487584"/>
          </a:xfrm>
        </p:grpSpPr>
        <p:sp>
          <p:nvSpPr>
            <p:cNvPr id="210" name="Google Shape;210;p20"/>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Ovo"/>
                  <a:ea typeface="Ovo"/>
                  <a:cs typeface="Ovo"/>
                  <a:sym typeface="Ovo"/>
                </a:rPr>
                <a:t>05</a:t>
              </a:r>
              <a:endParaRPr/>
            </a:p>
          </p:txBody>
        </p:sp>
        <p:cxnSp>
          <p:nvCxnSpPr>
            <p:cNvPr id="211" name="Google Shape;211;p20"/>
            <p:cNvCxnSpPr/>
            <p:nvPr/>
          </p:nvCxnSpPr>
          <p:spPr>
            <a:xfrm>
              <a:off x="557653" y="0"/>
              <a:ext cx="0" cy="487584"/>
            </a:xfrm>
            <a:prstGeom prst="straightConnector1">
              <a:avLst/>
            </a:prstGeom>
            <a:noFill/>
            <a:ln cap="flat" cmpd="sng" w="25400">
              <a:solidFill>
                <a:srgbClr val="000000"/>
              </a:solidFill>
              <a:prstDash val="solid"/>
              <a:round/>
              <a:headEnd len="sm" w="sm" type="none"/>
              <a:tailEnd len="sm" w="sm" type="none"/>
            </a:ln>
          </p:spPr>
        </p:cxn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5" name="Shape 215"/>
        <p:cNvGrpSpPr/>
        <p:nvPr/>
      </p:nvGrpSpPr>
      <p:grpSpPr>
        <a:xfrm>
          <a:off x="0" y="0"/>
          <a:ext cx="0" cy="0"/>
          <a:chOff x="0" y="0"/>
          <a:chExt cx="0" cy="0"/>
        </a:xfrm>
      </p:grpSpPr>
      <p:grpSp>
        <p:nvGrpSpPr>
          <p:cNvPr id="216" name="Google Shape;216;p21"/>
          <p:cNvGrpSpPr/>
          <p:nvPr/>
        </p:nvGrpSpPr>
        <p:grpSpPr>
          <a:xfrm>
            <a:off x="244280" y="9786840"/>
            <a:ext cx="418240" cy="365688"/>
            <a:chOff x="0" y="0"/>
            <a:chExt cx="557653" cy="487584"/>
          </a:xfrm>
        </p:grpSpPr>
        <p:sp>
          <p:nvSpPr>
            <p:cNvPr id="217" name="Google Shape;217;p21"/>
            <p:cNvSpPr txBox="1"/>
            <p:nvPr/>
          </p:nvSpPr>
          <p:spPr>
            <a:xfrm>
              <a:off x="0" y="17097"/>
              <a:ext cx="544953" cy="4057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Ovo"/>
                  <a:ea typeface="Ovo"/>
                  <a:cs typeface="Ovo"/>
                  <a:sym typeface="Ovo"/>
                </a:rPr>
                <a:t>06</a:t>
              </a:r>
              <a:endParaRPr/>
            </a:p>
          </p:txBody>
        </p:sp>
        <p:cxnSp>
          <p:nvCxnSpPr>
            <p:cNvPr id="218" name="Google Shape;218;p21"/>
            <p:cNvCxnSpPr/>
            <p:nvPr/>
          </p:nvCxnSpPr>
          <p:spPr>
            <a:xfrm>
              <a:off x="557653" y="0"/>
              <a:ext cx="0" cy="487584"/>
            </a:xfrm>
            <a:prstGeom prst="straightConnector1">
              <a:avLst/>
            </a:prstGeom>
            <a:noFill/>
            <a:ln cap="flat" cmpd="sng" w="25400">
              <a:solidFill>
                <a:srgbClr val="FFFFFF"/>
              </a:solidFill>
              <a:prstDash val="solid"/>
              <a:round/>
              <a:headEnd len="sm" w="sm" type="none"/>
              <a:tailEnd len="sm" w="sm" type="none"/>
            </a:ln>
          </p:spPr>
        </p:cxnSp>
      </p:grpSp>
      <p:grpSp>
        <p:nvGrpSpPr>
          <p:cNvPr id="219" name="Google Shape;219;p21"/>
          <p:cNvGrpSpPr/>
          <p:nvPr/>
        </p:nvGrpSpPr>
        <p:grpSpPr>
          <a:xfrm>
            <a:off x="1028700" y="1021556"/>
            <a:ext cx="16230600" cy="2470309"/>
            <a:chOff x="0" y="-9525"/>
            <a:chExt cx="21640800" cy="3293745"/>
          </a:xfrm>
        </p:grpSpPr>
        <p:sp>
          <p:nvSpPr>
            <p:cNvPr id="220" name="Google Shape;220;p21"/>
            <p:cNvSpPr txBox="1"/>
            <p:nvPr/>
          </p:nvSpPr>
          <p:spPr>
            <a:xfrm>
              <a:off x="0" y="-9525"/>
              <a:ext cx="21640800" cy="29305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14400" u="none" cap="none" strike="noStrike">
                  <a:solidFill>
                    <a:srgbClr val="FFFFFF"/>
                  </a:solidFill>
                  <a:latin typeface="Inter"/>
                  <a:ea typeface="Inter"/>
                  <a:cs typeface="Inter"/>
                  <a:sym typeface="Inter"/>
                </a:rPr>
                <a:t>OUR PROJECTS</a:t>
              </a:r>
              <a:endParaRPr/>
            </a:p>
          </p:txBody>
        </p:sp>
        <p:sp>
          <p:nvSpPr>
            <p:cNvPr id="221" name="Google Shape;221;p21"/>
            <p:cNvSpPr txBox="1"/>
            <p:nvPr/>
          </p:nvSpPr>
          <p:spPr>
            <a:xfrm>
              <a:off x="0" y="2901950"/>
              <a:ext cx="19506428" cy="38227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FFFFFF"/>
                  </a:solidFill>
                  <a:latin typeface="Inter"/>
                  <a:ea typeface="Inter"/>
                  <a:cs typeface="Inter"/>
                  <a:sym typeface="Inter"/>
                </a:rPr>
                <a:t>Elaborate on what you want to discuss. </a:t>
              </a:r>
              <a:endParaRPr/>
            </a:p>
          </p:txBody>
        </p:sp>
      </p:grpSp>
      <p:sp>
        <p:nvSpPr>
          <p:cNvPr id="222" name="Google Shape;222;p21"/>
          <p:cNvSpPr/>
          <p:nvPr/>
        </p:nvSpPr>
        <p:spPr>
          <a:xfrm>
            <a:off x="2490415" y="2474605"/>
            <a:ext cx="22360915" cy="12509079"/>
          </a:xfrm>
          <a:custGeom>
            <a:rect b="b" l="l" r="r" t="t"/>
            <a:pathLst>
              <a:path extrusionOk="0" h="12509079" w="22360915">
                <a:moveTo>
                  <a:pt x="0" y="0"/>
                </a:moveTo>
                <a:lnTo>
                  <a:pt x="22360916" y="0"/>
                </a:lnTo>
                <a:lnTo>
                  <a:pt x="22360916" y="12509080"/>
                </a:lnTo>
                <a:lnTo>
                  <a:pt x="0" y="12509080"/>
                </a:lnTo>
                <a:lnTo>
                  <a:pt x="0" y="0"/>
                </a:lnTo>
                <a:close/>
              </a:path>
            </a:pathLst>
          </a:custGeom>
          <a:blipFill rotWithShape="1">
            <a:blip r:embed="rId3">
              <a:alphaModFix/>
            </a:blip>
            <a:stretch>
              <a:fillRect b="0" l="0" r="0" t="-19095"/>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