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7556500" cx="10693400"/>
  <p:notesSz cx="6858000" cy="9144000"/>
  <p:embeddedFontLst>
    <p:embeddedFont>
      <p:font typeface="Hammersmith One"/>
      <p:regular r:id="rId11"/>
    </p:embeddedFont>
    <p:embeddedFont>
      <p:font typeface="Grenze"/>
      <p:bold r:id="rId12"/>
      <p:boldItalic r:id="rId13"/>
    </p:embeddedFont>
    <p:embeddedFont>
      <p:font typeface="Halant"/>
      <p:regular r:id="rId14"/>
      <p:bold r:id="rId15"/>
    </p:embeddedFont>
    <p:embeddedFont>
      <p:font typeface="Barrio"/>
      <p:regular r:id="rId16"/>
    </p:embeddedFont>
    <p:embeddedFont>
      <p:font typeface="Unica One"/>
      <p:regular r:id="rId17"/>
    </p:embeddedFont>
    <p:embeddedFont>
      <p:font typeface="Grenze Medium"/>
      <p:regular r:id="rId18"/>
      <p:bold r:id="rId19"/>
      <p:italic r:id="rId20"/>
      <p:boldItalic r:id="rId21"/>
    </p:embeddedFont>
    <p:embeddedFont>
      <p:font typeface="Germania One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GrenzeMedium-italic.fntdata"/><Relationship Id="rId11" Type="http://schemas.openxmlformats.org/officeDocument/2006/relationships/font" Target="fonts/HammersmithOne-regular.fntdata"/><Relationship Id="rId22" Type="http://schemas.openxmlformats.org/officeDocument/2006/relationships/font" Target="fonts/GermaniaOne-regular.fntdata"/><Relationship Id="rId10" Type="http://schemas.openxmlformats.org/officeDocument/2006/relationships/slide" Target="slides/slide5.xml"/><Relationship Id="rId21" Type="http://schemas.openxmlformats.org/officeDocument/2006/relationships/font" Target="fonts/GrenzeMedium-boldItalic.fntdata"/><Relationship Id="rId13" Type="http://schemas.openxmlformats.org/officeDocument/2006/relationships/font" Target="fonts/Grenze-boldItalic.fntdata"/><Relationship Id="rId12" Type="http://schemas.openxmlformats.org/officeDocument/2006/relationships/font" Target="fonts/Grenze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Halant-bold.fntdata"/><Relationship Id="rId14" Type="http://schemas.openxmlformats.org/officeDocument/2006/relationships/font" Target="fonts/Halant-regular.fntdata"/><Relationship Id="rId17" Type="http://schemas.openxmlformats.org/officeDocument/2006/relationships/font" Target="fonts/UnicaOne-regular.fntdata"/><Relationship Id="rId16" Type="http://schemas.openxmlformats.org/officeDocument/2006/relationships/font" Target="fonts/Barri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GrenzeMedium-bold.fntdata"/><Relationship Id="rId6" Type="http://schemas.openxmlformats.org/officeDocument/2006/relationships/slide" Target="slides/slide1.xml"/><Relationship Id="rId18" Type="http://schemas.openxmlformats.org/officeDocument/2006/relationships/font" Target="fonts/Grenze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11" Type="http://schemas.openxmlformats.org/officeDocument/2006/relationships/image" Target="../media/image5.png"/><Relationship Id="rId10" Type="http://schemas.openxmlformats.org/officeDocument/2006/relationships/image" Target="../media/image9.png"/><Relationship Id="rId12" Type="http://schemas.openxmlformats.org/officeDocument/2006/relationships/image" Target="../media/image17.png"/><Relationship Id="rId9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30.png"/><Relationship Id="rId8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11" Type="http://schemas.openxmlformats.org/officeDocument/2006/relationships/image" Target="../media/image33.png"/><Relationship Id="rId10" Type="http://schemas.openxmlformats.org/officeDocument/2006/relationships/image" Target="../media/image26.png"/><Relationship Id="rId9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0.png"/><Relationship Id="rId8" Type="http://schemas.openxmlformats.org/officeDocument/2006/relationships/image" Target="../media/image2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bg>
      <p:bgPr>
        <a:solidFill>
          <a:srgbClr val="F05337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23136" l="0" r="39573" t="0"/>
          <a:stretch/>
        </p:blipFill>
        <p:spPr>
          <a:xfrm>
            <a:off x="7888250" y="4517750"/>
            <a:ext cx="2826301" cy="30387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 rot="-215733">
            <a:off x="4065334" y="3495422"/>
            <a:ext cx="5607085" cy="4395030"/>
          </a:xfrm>
          <a:custGeom>
            <a:rect b="b" l="l" r="r" t="t"/>
            <a:pathLst>
              <a:path extrusionOk="0" h="1726904" w="2009353">
                <a:moveTo>
                  <a:pt x="0" y="0"/>
                </a:moveTo>
                <a:lnTo>
                  <a:pt x="2009353" y="0"/>
                </a:lnTo>
                <a:lnTo>
                  <a:pt x="2009353" y="1726904"/>
                </a:lnTo>
                <a:lnTo>
                  <a:pt x="0" y="1726904"/>
                </a:lnTo>
                <a:close/>
              </a:path>
            </a:pathLst>
          </a:custGeom>
          <a:solidFill>
            <a:srgbClr val="F49832"/>
          </a:solidFill>
          <a:ln>
            <a:noFill/>
          </a:ln>
        </p:spPr>
      </p:sp>
      <p:pic>
        <p:nvPicPr>
          <p:cNvPr id="83" name="Google Shape;83;p13"/>
          <p:cNvPicPr preferRelativeResize="0"/>
          <p:nvPr/>
        </p:nvPicPr>
        <p:blipFill rotWithShape="1">
          <a:blip r:embed="rId3">
            <a:alphaModFix/>
          </a:blip>
          <a:srcRect b="59090" l="0" r="0" t="0"/>
          <a:stretch/>
        </p:blipFill>
        <p:spPr>
          <a:xfrm>
            <a:off x="1282850" y="5816332"/>
            <a:ext cx="4872248" cy="17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 b="32645" l="70884" r="0" t="6084"/>
          <a:stretch/>
        </p:blipFill>
        <p:spPr>
          <a:xfrm>
            <a:off x="0" y="833050"/>
            <a:ext cx="2633452" cy="462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5">
            <a:alphaModFix/>
          </a:blip>
          <a:srcRect b="0" l="0" r="65653" t="56702"/>
          <a:stretch/>
        </p:blipFill>
        <p:spPr>
          <a:xfrm>
            <a:off x="7284325" y="-2050"/>
            <a:ext cx="3409075" cy="399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6">
            <a:alphaModFix/>
          </a:blip>
          <a:srcRect b="0" l="0" r="51702" t="0"/>
          <a:stretch/>
        </p:blipFill>
        <p:spPr>
          <a:xfrm>
            <a:off x="9465923" y="0"/>
            <a:ext cx="1227475" cy="387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7" y="0"/>
            <a:ext cx="10687647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6000" y="2738799"/>
            <a:ext cx="3122249" cy="31341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 rot="-1174028">
            <a:off x="4041040" y="295754"/>
            <a:ext cx="2448152" cy="2838438"/>
          </a:xfrm>
          <a:custGeom>
            <a:rect b="b" l="l" r="r" t="t"/>
            <a:pathLst>
              <a:path extrusionOk="0" h="2837684" w="2447502">
                <a:moveTo>
                  <a:pt x="0" y="0"/>
                </a:moveTo>
                <a:lnTo>
                  <a:pt x="2447503" y="0"/>
                </a:lnTo>
                <a:lnTo>
                  <a:pt x="2447503" y="2837684"/>
                </a:lnTo>
                <a:lnTo>
                  <a:pt x="0" y="2837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90" name="Google Shape;90;p13"/>
          <p:cNvPicPr preferRelativeResize="0"/>
          <p:nvPr/>
        </p:nvPicPr>
        <p:blipFill rotWithShape="1">
          <a:blip r:embed="rId10">
            <a:alphaModFix/>
          </a:blip>
          <a:srcRect b="5320" l="0" r="0" t="0"/>
          <a:stretch/>
        </p:blipFill>
        <p:spPr>
          <a:xfrm>
            <a:off x="113675" y="2117375"/>
            <a:ext cx="3599398" cy="415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6912" y="4379550"/>
            <a:ext cx="1805700" cy="18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12">
            <a:alphaModFix/>
          </a:blip>
          <a:srcRect b="0" l="0" r="0" t="69788"/>
          <a:stretch/>
        </p:blipFill>
        <p:spPr>
          <a:xfrm>
            <a:off x="674475" y="1"/>
            <a:ext cx="2826298" cy="94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 rotWithShape="1">
          <a:blip r:embed="rId2">
            <a:alphaModFix/>
          </a:blip>
          <a:srcRect b="13950" l="0" r="57136" t="13914"/>
          <a:stretch/>
        </p:blipFill>
        <p:spPr>
          <a:xfrm>
            <a:off x="7501325" y="0"/>
            <a:ext cx="3192076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450" y="1600572"/>
            <a:ext cx="5154248" cy="515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4">
            <a:alphaModFix/>
          </a:blip>
          <a:srcRect b="16881" l="55185" r="0" t="0"/>
          <a:stretch/>
        </p:blipFill>
        <p:spPr>
          <a:xfrm>
            <a:off x="0" y="4314250"/>
            <a:ext cx="1350375" cy="32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5">
            <a:alphaModFix/>
          </a:blip>
          <a:srcRect b="0" l="7680" r="0" t="58027"/>
          <a:stretch/>
        </p:blipFill>
        <p:spPr>
          <a:xfrm>
            <a:off x="-23850" y="0"/>
            <a:ext cx="2997749" cy="141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6">
            <a:alphaModFix/>
          </a:blip>
          <a:srcRect b="8523" l="0" r="0" t="40096"/>
          <a:stretch/>
        </p:blipFill>
        <p:spPr>
          <a:xfrm>
            <a:off x="4572000" y="0"/>
            <a:ext cx="2672502" cy="127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32700" y="2714575"/>
            <a:ext cx="2997750" cy="2838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2">
    <p:bg>
      <p:bgPr>
        <a:solidFill>
          <a:schemeClr val="dk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53413" y="4728900"/>
            <a:ext cx="3686400" cy="47511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4626" y="1762861"/>
            <a:ext cx="3841200" cy="49506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4">
            <a:alphaModFix/>
          </a:blip>
          <a:srcRect b="1617" l="0" r="0" t="4344"/>
          <a:stretch/>
        </p:blipFill>
        <p:spPr>
          <a:xfrm>
            <a:off x="1942125" y="0"/>
            <a:ext cx="6807802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b="6838" l="13800" r="0" t="7684"/>
          <a:stretch/>
        </p:blipFill>
        <p:spPr>
          <a:xfrm>
            <a:off x="223525" y="4635800"/>
            <a:ext cx="1469450" cy="272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0588" y="2663731"/>
            <a:ext cx="877099" cy="101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74850" y="6318145"/>
            <a:ext cx="814675" cy="950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8">
            <a:alphaModFix/>
          </a:blip>
          <a:srcRect b="0" l="0" r="5499" t="0"/>
          <a:stretch/>
        </p:blipFill>
        <p:spPr>
          <a:xfrm>
            <a:off x="8410075" y="150"/>
            <a:ext cx="2283326" cy="267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9">
            <a:alphaModFix/>
          </a:blip>
          <a:srcRect b="0" l="0" r="0" t="53137"/>
          <a:stretch/>
        </p:blipFill>
        <p:spPr>
          <a:xfrm>
            <a:off x="631025" y="150"/>
            <a:ext cx="3304023" cy="117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1935223" y="-824337"/>
            <a:ext cx="3686400" cy="47514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21050" y="2165550"/>
            <a:ext cx="3686400" cy="4751100"/>
          </a:xfrm>
          <a:prstGeom prst="diamond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arrio"/>
              <a:buNone/>
              <a:defRPr i="0" sz="4400" u="none" cap="none" strike="noStrike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Barrio"/>
              <a:buNone/>
              <a:defRPr sz="1800">
                <a:latin typeface="Barrio"/>
                <a:ea typeface="Barrio"/>
                <a:cs typeface="Barrio"/>
                <a:sym typeface="Barri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Barrio"/>
              <a:buNone/>
              <a:defRPr sz="1800">
                <a:latin typeface="Barrio"/>
                <a:ea typeface="Barrio"/>
                <a:cs typeface="Barrio"/>
                <a:sym typeface="Barri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Barrio"/>
              <a:buNone/>
              <a:defRPr sz="1800">
                <a:latin typeface="Barrio"/>
                <a:ea typeface="Barrio"/>
                <a:cs typeface="Barrio"/>
                <a:sym typeface="Barri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Barrio"/>
              <a:buNone/>
              <a:defRPr sz="1800">
                <a:latin typeface="Barrio"/>
                <a:ea typeface="Barrio"/>
                <a:cs typeface="Barrio"/>
                <a:sym typeface="Barri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Barrio"/>
              <a:buNone/>
              <a:defRPr sz="1800">
                <a:latin typeface="Barrio"/>
                <a:ea typeface="Barrio"/>
                <a:cs typeface="Barrio"/>
                <a:sym typeface="Barri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Barrio"/>
              <a:buNone/>
              <a:defRPr sz="1800">
                <a:latin typeface="Barrio"/>
                <a:ea typeface="Barrio"/>
                <a:cs typeface="Barrio"/>
                <a:sym typeface="Barri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Barrio"/>
              <a:buNone/>
              <a:defRPr sz="1800">
                <a:latin typeface="Barrio"/>
                <a:ea typeface="Barrio"/>
                <a:cs typeface="Barrio"/>
                <a:sym typeface="Barri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Barrio"/>
              <a:buNone/>
              <a:defRPr sz="18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Unica One"/>
              <a:buChar char="•"/>
              <a:defRPr i="0" sz="32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nica One"/>
              <a:buChar char="–"/>
              <a:defRPr i="0" sz="2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nica One"/>
              <a:buChar char="•"/>
              <a:defRPr i="0" sz="24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nica One"/>
              <a:buChar char="–"/>
              <a:defRPr i="0" sz="20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nica One"/>
              <a:buChar char="»"/>
              <a:defRPr i="0" sz="20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nica One"/>
              <a:buChar char="•"/>
              <a:defRPr i="0" sz="20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nica One"/>
              <a:buChar char="•"/>
              <a:defRPr i="0" sz="20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nica One"/>
              <a:buChar char="•"/>
              <a:defRPr i="0" sz="20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nica One"/>
              <a:buChar char="•"/>
              <a:defRPr i="0" sz="20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200" u="none" cap="none" strike="noStrike">
                <a:solidFill>
                  <a:srgbClr val="888888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200" u="none" cap="none" strike="noStrike">
                <a:solidFill>
                  <a:srgbClr val="888888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Unica One"/>
              <a:buNone/>
              <a:defRPr i="0" sz="1800" u="none" cap="none" strike="noStrike">
                <a:solidFill>
                  <a:schemeClr val="dk1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Unica One"/>
                <a:ea typeface="Unica One"/>
                <a:cs typeface="Unica One"/>
                <a:sym typeface="Unica One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Unica One"/>
                <a:ea typeface="Unica One"/>
                <a:cs typeface="Unica One"/>
                <a:sym typeface="Unica One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Unica One"/>
                <a:ea typeface="Unica One"/>
                <a:cs typeface="Unica One"/>
                <a:sym typeface="Unica One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Unica One"/>
                <a:ea typeface="Unica One"/>
                <a:cs typeface="Unica One"/>
                <a:sym typeface="Unica One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Unica One"/>
                <a:ea typeface="Unica One"/>
                <a:cs typeface="Unica One"/>
                <a:sym typeface="Unica One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Unica One"/>
                <a:ea typeface="Unica One"/>
                <a:cs typeface="Unica One"/>
                <a:sym typeface="Unica One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Unica One"/>
                <a:ea typeface="Unica One"/>
                <a:cs typeface="Unica One"/>
                <a:sym typeface="Unica One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Unica One"/>
                <a:ea typeface="Unica One"/>
                <a:cs typeface="Unica One"/>
                <a:sym typeface="Unica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4.png"/><Relationship Id="rId13" Type="http://schemas.openxmlformats.org/officeDocument/2006/relationships/image" Target="../media/image17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2.png"/><Relationship Id="rId8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29.png"/><Relationship Id="rId13" Type="http://schemas.openxmlformats.org/officeDocument/2006/relationships/image" Target="../media/image33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5" Type="http://schemas.openxmlformats.org/officeDocument/2006/relationships/image" Target="../media/image13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42.png"/><Relationship Id="rId11" Type="http://schemas.openxmlformats.org/officeDocument/2006/relationships/image" Target="../media/image55.png"/><Relationship Id="rId22" Type="http://schemas.openxmlformats.org/officeDocument/2006/relationships/image" Target="../media/image49.png"/><Relationship Id="rId10" Type="http://schemas.openxmlformats.org/officeDocument/2006/relationships/image" Target="../media/image35.png"/><Relationship Id="rId21" Type="http://schemas.openxmlformats.org/officeDocument/2006/relationships/image" Target="../media/image54.png"/><Relationship Id="rId13" Type="http://schemas.openxmlformats.org/officeDocument/2006/relationships/image" Target="../media/image47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36.png"/><Relationship Id="rId15" Type="http://schemas.openxmlformats.org/officeDocument/2006/relationships/image" Target="../media/image45.png"/><Relationship Id="rId14" Type="http://schemas.openxmlformats.org/officeDocument/2006/relationships/image" Target="../media/image43.png"/><Relationship Id="rId17" Type="http://schemas.openxmlformats.org/officeDocument/2006/relationships/image" Target="../media/image38.png"/><Relationship Id="rId16" Type="http://schemas.openxmlformats.org/officeDocument/2006/relationships/image" Target="../media/image53.png"/><Relationship Id="rId5" Type="http://schemas.openxmlformats.org/officeDocument/2006/relationships/image" Target="../media/image44.png"/><Relationship Id="rId19" Type="http://schemas.openxmlformats.org/officeDocument/2006/relationships/image" Target="../media/image39.png"/><Relationship Id="rId6" Type="http://schemas.openxmlformats.org/officeDocument/2006/relationships/image" Target="../media/image40.png"/><Relationship Id="rId18" Type="http://schemas.openxmlformats.org/officeDocument/2006/relationships/image" Target="../media/image52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5" Type="http://schemas.openxmlformats.org/officeDocument/2006/relationships/image" Target="../media/image3.png"/><Relationship Id="rId6" Type="http://schemas.openxmlformats.org/officeDocument/2006/relationships/image" Target="../media/image30.png"/><Relationship Id="rId7" Type="http://schemas.openxmlformats.org/officeDocument/2006/relationships/image" Target="../media/image4.png"/><Relationship Id="rId8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5337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b="23136" l="0" r="39573" t="0"/>
          <a:stretch/>
        </p:blipFill>
        <p:spPr>
          <a:xfrm>
            <a:off x="7888250" y="4517750"/>
            <a:ext cx="2826301" cy="303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/>
          <p:nvPr/>
        </p:nvSpPr>
        <p:spPr>
          <a:xfrm rot="-215733">
            <a:off x="4065334" y="3495422"/>
            <a:ext cx="5607085" cy="4395030"/>
          </a:xfrm>
          <a:custGeom>
            <a:rect b="b" l="l" r="r" t="t"/>
            <a:pathLst>
              <a:path extrusionOk="0" h="1726904" w="2009353">
                <a:moveTo>
                  <a:pt x="0" y="0"/>
                </a:moveTo>
                <a:lnTo>
                  <a:pt x="2009353" y="0"/>
                </a:lnTo>
                <a:lnTo>
                  <a:pt x="2009353" y="1726904"/>
                </a:lnTo>
                <a:lnTo>
                  <a:pt x="0" y="1726904"/>
                </a:lnTo>
                <a:close/>
              </a:path>
            </a:pathLst>
          </a:custGeom>
          <a:solidFill>
            <a:srgbClr val="F49832"/>
          </a:solidFill>
          <a:ln>
            <a:noFill/>
          </a:ln>
        </p:spPr>
      </p:sp>
      <p:pic>
        <p:nvPicPr>
          <p:cNvPr id="117" name="Google Shape;117;p16"/>
          <p:cNvPicPr preferRelativeResize="0"/>
          <p:nvPr/>
        </p:nvPicPr>
        <p:blipFill rotWithShape="1">
          <a:blip r:embed="rId4">
            <a:alphaModFix/>
          </a:blip>
          <a:srcRect b="59090" l="0" r="0" t="0"/>
          <a:stretch/>
        </p:blipFill>
        <p:spPr>
          <a:xfrm>
            <a:off x="1282850" y="5816332"/>
            <a:ext cx="4872248" cy="17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5">
            <a:alphaModFix/>
          </a:blip>
          <a:srcRect b="32645" l="70884" r="0" t="6084"/>
          <a:stretch/>
        </p:blipFill>
        <p:spPr>
          <a:xfrm>
            <a:off x="0" y="833050"/>
            <a:ext cx="2633452" cy="462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6">
            <a:alphaModFix/>
          </a:blip>
          <a:srcRect b="0" l="0" r="65653" t="56702"/>
          <a:stretch/>
        </p:blipFill>
        <p:spPr>
          <a:xfrm>
            <a:off x="7284325" y="-2050"/>
            <a:ext cx="3409075" cy="399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7">
            <a:alphaModFix/>
          </a:blip>
          <a:srcRect b="0" l="0" r="51702" t="0"/>
          <a:stretch/>
        </p:blipFill>
        <p:spPr>
          <a:xfrm>
            <a:off x="9465923" y="0"/>
            <a:ext cx="1227475" cy="387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77" y="0"/>
            <a:ext cx="10687647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6000" y="2738799"/>
            <a:ext cx="3122249" cy="313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/>
          <p:nvPr/>
        </p:nvSpPr>
        <p:spPr>
          <a:xfrm rot="-1174028">
            <a:off x="4041040" y="295754"/>
            <a:ext cx="2448152" cy="2838438"/>
          </a:xfrm>
          <a:custGeom>
            <a:rect b="b" l="l" r="r" t="t"/>
            <a:pathLst>
              <a:path extrusionOk="0" h="2837684" w="2447502">
                <a:moveTo>
                  <a:pt x="0" y="0"/>
                </a:moveTo>
                <a:lnTo>
                  <a:pt x="2447503" y="0"/>
                </a:lnTo>
                <a:lnTo>
                  <a:pt x="2447503" y="2837684"/>
                </a:lnTo>
                <a:lnTo>
                  <a:pt x="0" y="2837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24" name="Google Shape;124;p16"/>
          <p:cNvPicPr preferRelativeResize="0"/>
          <p:nvPr/>
        </p:nvPicPr>
        <p:blipFill rotWithShape="1">
          <a:blip r:embed="rId11">
            <a:alphaModFix/>
          </a:blip>
          <a:srcRect b="5320" l="0" r="0" t="0"/>
          <a:stretch/>
        </p:blipFill>
        <p:spPr>
          <a:xfrm>
            <a:off x="113675" y="2117375"/>
            <a:ext cx="3599398" cy="4159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 rot="-180339">
            <a:off x="5018310" y="718122"/>
            <a:ext cx="3038079" cy="615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30131A"/>
                </a:solidFill>
                <a:latin typeface="Barrio"/>
                <a:ea typeface="Barrio"/>
                <a:cs typeface="Barrio"/>
                <a:sym typeface="Barrio"/>
              </a:rPr>
              <a:t>Get your</a:t>
            </a:r>
            <a:endParaRPr/>
          </a:p>
        </p:txBody>
      </p:sp>
      <p:sp>
        <p:nvSpPr>
          <p:cNvPr id="126" name="Google Shape;126;p16"/>
          <p:cNvSpPr txBox="1"/>
          <p:nvPr/>
        </p:nvSpPr>
        <p:spPr>
          <a:xfrm rot="-180268">
            <a:off x="3280066" y="1144237"/>
            <a:ext cx="6622303" cy="1460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E3D43D"/>
                </a:solidFill>
                <a:latin typeface="Barrio"/>
                <a:ea typeface="Barrio"/>
                <a:cs typeface="Barrio"/>
                <a:sym typeface="Barrio"/>
              </a:rPr>
              <a:t>Oktoberfest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 rot="-180277">
            <a:off x="3445398" y="2283649"/>
            <a:ext cx="6367484" cy="873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E3D43D"/>
                </a:solidFill>
                <a:latin typeface="Barrio"/>
                <a:ea typeface="Barrio"/>
                <a:cs typeface="Barrio"/>
                <a:sym typeface="Barrio"/>
              </a:rPr>
              <a:t>Souvenir Beer Stein!</a:t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 rot="-196395">
            <a:off x="4426977" y="3748607"/>
            <a:ext cx="4797026" cy="5231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Purchase online for just $15!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 rot="-171587">
            <a:off x="4863147" y="4510306"/>
            <a:ext cx="3932497" cy="615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E3D43D"/>
                </a:solidFill>
                <a:latin typeface="Grenze"/>
                <a:ea typeface="Grenze"/>
                <a:cs typeface="Grenze"/>
                <a:sym typeface="Grenze"/>
              </a:rPr>
              <a:t>Your first brew with the purchased stein is on the house!</a:t>
            </a:r>
            <a:endParaRPr/>
          </a:p>
        </p:txBody>
      </p:sp>
      <p:pic>
        <p:nvPicPr>
          <p:cNvPr id="130" name="Google Shape;130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6912" y="4379550"/>
            <a:ext cx="1805700" cy="18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 txBox="1"/>
          <p:nvPr/>
        </p:nvSpPr>
        <p:spPr>
          <a:xfrm rot="-191750">
            <a:off x="5103188" y="5395857"/>
            <a:ext cx="3454773" cy="7851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*The pre-sale ends on October 1, after which the price will be set at $30, available at our souvenir shop on the day of event.</a:t>
            </a:r>
            <a:endParaRPr/>
          </a:p>
        </p:txBody>
      </p:sp>
      <p:sp>
        <p:nvSpPr>
          <p:cNvPr id="132" name="Google Shape;132;p16"/>
          <p:cNvSpPr txBox="1"/>
          <p:nvPr/>
        </p:nvSpPr>
        <p:spPr>
          <a:xfrm rot="-1421030">
            <a:off x="716425" y="4905441"/>
            <a:ext cx="1102344" cy="719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48" u="none" cap="none" strike="noStrike">
                <a:solidFill>
                  <a:srgbClr val="30131A"/>
                </a:solidFill>
                <a:latin typeface="Barrio"/>
                <a:ea typeface="Barrio"/>
                <a:cs typeface="Barrio"/>
                <a:sym typeface="Barrio"/>
              </a:rPr>
              <a:t>$15</a:t>
            </a:r>
            <a:endParaRPr/>
          </a:p>
        </p:txBody>
      </p:sp>
      <p:pic>
        <p:nvPicPr>
          <p:cNvPr id="133" name="Google Shape;133;p16"/>
          <p:cNvPicPr preferRelativeResize="0"/>
          <p:nvPr/>
        </p:nvPicPr>
        <p:blipFill rotWithShape="1">
          <a:blip r:embed="rId13">
            <a:alphaModFix/>
          </a:blip>
          <a:srcRect b="0" l="0" r="0" t="69788"/>
          <a:stretch/>
        </p:blipFill>
        <p:spPr>
          <a:xfrm>
            <a:off x="674475" y="1"/>
            <a:ext cx="2826298" cy="94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D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 rotWithShape="1">
          <a:blip r:embed="rId3">
            <a:alphaModFix/>
          </a:blip>
          <a:srcRect b="13950" l="0" r="57136" t="13914"/>
          <a:stretch/>
        </p:blipFill>
        <p:spPr>
          <a:xfrm>
            <a:off x="7501325" y="0"/>
            <a:ext cx="3192076" cy="75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2686442" y="1137154"/>
            <a:ext cx="23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211D1E"/>
                </a:solidFill>
                <a:latin typeface="Germania One"/>
                <a:ea typeface="Germania One"/>
                <a:cs typeface="Germania One"/>
                <a:sym typeface="Germania One"/>
              </a:rPr>
              <a:t>CHECK OUT THE</a:t>
            </a:r>
            <a:endParaRPr/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0450" y="1600572"/>
            <a:ext cx="5154248" cy="515173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/>
        </p:nvSpPr>
        <p:spPr>
          <a:xfrm>
            <a:off x="1251247" y="1323233"/>
            <a:ext cx="5351831" cy="1450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EC0101"/>
                </a:solidFill>
                <a:latin typeface="Germania One"/>
                <a:ea typeface="Germania One"/>
                <a:cs typeface="Germania One"/>
                <a:sym typeface="Germania One"/>
              </a:rPr>
              <a:t>Oktoberfest</a:t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756000" y="2367728"/>
            <a:ext cx="6342324" cy="8470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00" u="none" cap="none" strike="noStrike">
                <a:solidFill>
                  <a:srgbClr val="E1A10A"/>
                </a:solidFill>
                <a:latin typeface="Germania One"/>
                <a:ea typeface="Germania One"/>
                <a:cs typeface="Germania One"/>
                <a:sym typeface="Germania One"/>
              </a:rPr>
              <a:t>Souvenir Beer Stein!</a:t>
            </a:r>
            <a:endParaRPr/>
          </a:p>
        </p:txBody>
      </p:sp>
      <p:cxnSp>
        <p:nvCxnSpPr>
          <p:cNvPr id="143" name="Google Shape;143;p17"/>
          <p:cNvCxnSpPr/>
          <p:nvPr/>
        </p:nvCxnSpPr>
        <p:spPr>
          <a:xfrm>
            <a:off x="2091162" y="3388469"/>
            <a:ext cx="3672000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44" name="Google Shape;144;p17"/>
          <p:cNvSpPr txBox="1"/>
          <p:nvPr/>
        </p:nvSpPr>
        <p:spPr>
          <a:xfrm>
            <a:off x="3506698" y="3903023"/>
            <a:ext cx="21930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211D1E"/>
                </a:solidFill>
                <a:latin typeface="Grenze"/>
                <a:ea typeface="Grenze"/>
                <a:cs typeface="Grenze"/>
                <a:sym typeface="Grenze"/>
              </a:rPr>
              <a:t>SCAN TO PRE-ORDER FOR JUST $15!</a:t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 rot="-6872">
            <a:off x="2118694" y="5367154"/>
            <a:ext cx="3451507" cy="615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E1A10A"/>
                </a:solidFill>
                <a:latin typeface="Grenze Medium"/>
                <a:ea typeface="Grenze Medium"/>
                <a:cs typeface="Grenze Medium"/>
                <a:sym typeface="Grenze Medium"/>
              </a:rPr>
              <a:t>Your first beer with the purchased stein will be free!</a:t>
            </a:r>
            <a:endParaRPr/>
          </a:p>
        </p:txBody>
      </p:sp>
      <p:sp>
        <p:nvSpPr>
          <p:cNvPr id="146" name="Google Shape;146;p17"/>
          <p:cNvSpPr txBox="1"/>
          <p:nvPr/>
        </p:nvSpPr>
        <p:spPr>
          <a:xfrm>
            <a:off x="1976572" y="6423000"/>
            <a:ext cx="373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*The pre-sale ends on October 1, after which the price will be set at $30, available at our souvenir shop on the day of event.</a:t>
            </a:r>
            <a:endParaRPr/>
          </a:p>
        </p:txBody>
      </p:sp>
      <p:pic>
        <p:nvPicPr>
          <p:cNvPr id="147" name="Google Shape;147;p17"/>
          <p:cNvPicPr preferRelativeResize="0"/>
          <p:nvPr/>
        </p:nvPicPr>
        <p:blipFill rotWithShape="1">
          <a:blip r:embed="rId5">
            <a:alphaModFix/>
          </a:blip>
          <a:srcRect b="16881" l="55185" r="0" t="0"/>
          <a:stretch/>
        </p:blipFill>
        <p:spPr>
          <a:xfrm>
            <a:off x="0" y="4314250"/>
            <a:ext cx="1350375" cy="32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9175" y="3880950"/>
            <a:ext cx="1198024" cy="118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7">
            <a:alphaModFix/>
          </a:blip>
          <a:srcRect b="0" l="7680" r="0" t="58027"/>
          <a:stretch/>
        </p:blipFill>
        <p:spPr>
          <a:xfrm>
            <a:off x="-23850" y="0"/>
            <a:ext cx="2997749" cy="141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 rotWithShape="1">
          <a:blip r:embed="rId8">
            <a:alphaModFix/>
          </a:blip>
          <a:srcRect b="8523" l="0" r="0" t="40096"/>
          <a:stretch/>
        </p:blipFill>
        <p:spPr>
          <a:xfrm>
            <a:off x="4572000" y="0"/>
            <a:ext cx="2672502" cy="127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32700" y="2714575"/>
            <a:ext cx="2997750" cy="2838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492790">
            <a:off x="708248" y="1659885"/>
            <a:ext cx="654678" cy="87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03075" y="1656400"/>
            <a:ext cx="387301" cy="86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D29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3413" y="4728900"/>
            <a:ext cx="3686400" cy="47511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4626" y="1762861"/>
            <a:ext cx="3841200" cy="49506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 rotWithShape="1">
          <a:blip r:embed="rId5">
            <a:alphaModFix/>
          </a:blip>
          <a:srcRect b="1617" l="0" r="0" t="4344"/>
          <a:stretch/>
        </p:blipFill>
        <p:spPr>
          <a:xfrm>
            <a:off x="1942125" y="0"/>
            <a:ext cx="6807802" cy="755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18"/>
          <p:cNvGrpSpPr/>
          <p:nvPr/>
        </p:nvGrpSpPr>
        <p:grpSpPr>
          <a:xfrm>
            <a:off x="2464923" y="3571480"/>
            <a:ext cx="5834520" cy="2584857"/>
            <a:chOff x="0" y="-28575"/>
            <a:chExt cx="2090960" cy="926354"/>
          </a:xfrm>
        </p:grpSpPr>
        <p:sp>
          <p:nvSpPr>
            <p:cNvPr id="162" name="Google Shape;162;p18"/>
            <p:cNvSpPr/>
            <p:nvPr/>
          </p:nvSpPr>
          <p:spPr>
            <a:xfrm>
              <a:off x="0" y="0"/>
              <a:ext cx="2090960" cy="897779"/>
            </a:xfrm>
            <a:custGeom>
              <a:rect b="b" l="l" r="r" t="t"/>
              <a:pathLst>
                <a:path extrusionOk="0" h="897779" w="2090960">
                  <a:moveTo>
                    <a:pt x="0" y="0"/>
                  </a:moveTo>
                  <a:lnTo>
                    <a:pt x="2090960" y="0"/>
                  </a:lnTo>
                  <a:lnTo>
                    <a:pt x="2090960" y="897779"/>
                  </a:lnTo>
                  <a:lnTo>
                    <a:pt x="0" y="8977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3DD8FC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3" name="Google Shape;163;p18"/>
            <p:cNvSpPr txBox="1"/>
            <p:nvPr/>
          </p:nvSpPr>
          <p:spPr>
            <a:xfrm>
              <a:off x="0" y="-28575"/>
              <a:ext cx="2090960" cy="9263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18"/>
          <p:cNvSpPr txBox="1"/>
          <p:nvPr/>
        </p:nvSpPr>
        <p:spPr>
          <a:xfrm>
            <a:off x="2281930" y="1135950"/>
            <a:ext cx="6128139" cy="1450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3DD8FC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Oktoberfest</a:t>
            </a:r>
            <a:endParaRPr/>
          </a:p>
        </p:txBody>
      </p:sp>
      <p:sp>
        <p:nvSpPr>
          <p:cNvPr id="165" name="Google Shape;165;p18"/>
          <p:cNvSpPr txBox="1"/>
          <p:nvPr/>
        </p:nvSpPr>
        <p:spPr>
          <a:xfrm>
            <a:off x="2174838" y="2199495"/>
            <a:ext cx="6342324" cy="8280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00" u="none" cap="none" strike="noStrike">
                <a:solidFill>
                  <a:srgbClr val="F05337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Souvenir Beer Stein!</a:t>
            </a:r>
            <a:endParaRPr/>
          </a:p>
        </p:txBody>
      </p:sp>
      <p:sp>
        <p:nvSpPr>
          <p:cNvPr id="166" name="Google Shape;166;p18"/>
          <p:cNvSpPr/>
          <p:nvPr/>
        </p:nvSpPr>
        <p:spPr>
          <a:xfrm>
            <a:off x="2873092" y="3898867"/>
            <a:ext cx="836104" cy="830023"/>
          </a:xfrm>
          <a:custGeom>
            <a:rect b="b" l="l" r="r" t="t"/>
            <a:pathLst>
              <a:path extrusionOk="0" h="830023" w="836104">
                <a:moveTo>
                  <a:pt x="0" y="0"/>
                </a:moveTo>
                <a:lnTo>
                  <a:pt x="836105" y="0"/>
                </a:lnTo>
                <a:lnTo>
                  <a:pt x="836105" y="830023"/>
                </a:lnTo>
                <a:lnTo>
                  <a:pt x="0" y="8300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67" name="Google Shape;167;p18"/>
          <p:cNvCxnSpPr/>
          <p:nvPr/>
        </p:nvCxnSpPr>
        <p:spPr>
          <a:xfrm>
            <a:off x="2464923" y="4922825"/>
            <a:ext cx="5810835" cy="0"/>
          </a:xfrm>
          <a:prstGeom prst="straightConnector1">
            <a:avLst/>
          </a:prstGeom>
          <a:noFill/>
          <a:ln cap="flat" cmpd="sng" w="19050">
            <a:solidFill>
              <a:srgbClr val="3DD8F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8" name="Google Shape;168;p18"/>
          <p:cNvSpPr txBox="1"/>
          <p:nvPr/>
        </p:nvSpPr>
        <p:spPr>
          <a:xfrm>
            <a:off x="4105280" y="875600"/>
            <a:ext cx="2315899" cy="438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FFFFFF"/>
                </a:solidFill>
                <a:latin typeface="Halant"/>
                <a:ea typeface="Halant"/>
                <a:cs typeface="Halant"/>
                <a:sym typeface="Halant"/>
              </a:rPr>
              <a:t>CHECK OUT THE</a:t>
            </a:r>
            <a:endParaRPr/>
          </a:p>
        </p:txBody>
      </p:sp>
      <p:sp>
        <p:nvSpPr>
          <p:cNvPr id="169" name="Google Shape;169;p18"/>
          <p:cNvSpPr txBox="1"/>
          <p:nvPr/>
        </p:nvSpPr>
        <p:spPr>
          <a:xfrm>
            <a:off x="4157258" y="3916725"/>
            <a:ext cx="35874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00" u="none" cap="none" strike="noStrike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SCAN TO PRE-ORDER FOR JUST $15!</a:t>
            </a:r>
            <a:endParaRPr/>
          </a:p>
        </p:txBody>
      </p:sp>
      <p:sp>
        <p:nvSpPr>
          <p:cNvPr id="170" name="Google Shape;170;p18"/>
          <p:cNvSpPr txBox="1"/>
          <p:nvPr/>
        </p:nvSpPr>
        <p:spPr>
          <a:xfrm rot="-7006">
            <a:off x="3320004" y="5207730"/>
            <a:ext cx="3974708" cy="615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Your first beer with the purchased stein will be free!</a:t>
            </a:r>
            <a:endParaRPr/>
          </a:p>
        </p:txBody>
      </p:sp>
      <p:sp>
        <p:nvSpPr>
          <p:cNvPr id="171" name="Google Shape;171;p18"/>
          <p:cNvSpPr txBox="1"/>
          <p:nvPr/>
        </p:nvSpPr>
        <p:spPr>
          <a:xfrm>
            <a:off x="3115167" y="6413475"/>
            <a:ext cx="446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Unica One"/>
                <a:ea typeface="Unica One"/>
                <a:cs typeface="Unica One"/>
                <a:sym typeface="Unica One"/>
              </a:rPr>
              <a:t>*The pre-sale ends on October 1, after which the price will be set at $30, available at our souvenir shop on the day of event.</a:t>
            </a:r>
            <a:endParaRPr/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7">
            <a:alphaModFix/>
          </a:blip>
          <a:srcRect b="6838" l="13800" r="0" t="7684"/>
          <a:stretch/>
        </p:blipFill>
        <p:spPr>
          <a:xfrm>
            <a:off x="223525" y="4635800"/>
            <a:ext cx="1469450" cy="272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30588" y="2663731"/>
            <a:ext cx="877099" cy="101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74850" y="6318145"/>
            <a:ext cx="814675" cy="950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10">
            <a:alphaModFix/>
          </a:blip>
          <a:srcRect b="0" l="0" r="5499" t="0"/>
          <a:stretch/>
        </p:blipFill>
        <p:spPr>
          <a:xfrm>
            <a:off x="8410075" y="150"/>
            <a:ext cx="2283326" cy="267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/>
          <p:cNvPicPr preferRelativeResize="0"/>
          <p:nvPr/>
        </p:nvPicPr>
        <p:blipFill rotWithShape="1">
          <a:blip r:embed="rId11">
            <a:alphaModFix/>
          </a:blip>
          <a:srcRect b="0" l="0" r="0" t="53137"/>
          <a:stretch/>
        </p:blipFill>
        <p:spPr>
          <a:xfrm>
            <a:off x="631025" y="150"/>
            <a:ext cx="3304023" cy="117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-1935223" y="-824337"/>
            <a:ext cx="3686400" cy="4751400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621050" y="2165550"/>
            <a:ext cx="3686400" cy="4751100"/>
          </a:xfrm>
          <a:prstGeom prst="diamond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D29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9"/>
          <p:cNvPicPr preferRelativeResize="0"/>
          <p:nvPr/>
        </p:nvPicPr>
        <p:blipFill rotWithShape="1">
          <a:blip r:embed="rId3">
            <a:alphaModFix/>
          </a:blip>
          <a:srcRect b="33840" l="10538" r="0" t="0"/>
          <a:stretch/>
        </p:blipFill>
        <p:spPr>
          <a:xfrm>
            <a:off x="0" y="4653150"/>
            <a:ext cx="2791050" cy="290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 rotWithShape="1">
          <a:blip r:embed="rId3">
            <a:alphaModFix/>
          </a:blip>
          <a:srcRect b="0" l="0" r="35417" t="32935"/>
          <a:stretch/>
        </p:blipFill>
        <p:spPr>
          <a:xfrm>
            <a:off x="8659325" y="0"/>
            <a:ext cx="2034076" cy="297099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/>
          <p:nvPr/>
        </p:nvSpPr>
        <p:spPr>
          <a:xfrm>
            <a:off x="575813" y="1892148"/>
            <a:ext cx="3234898" cy="4463696"/>
          </a:xfrm>
          <a:custGeom>
            <a:rect b="b" l="l" r="r" t="t"/>
            <a:pathLst>
              <a:path extrusionOk="0" h="1852580" w="1342589">
                <a:moveTo>
                  <a:pt x="0" y="0"/>
                </a:moveTo>
                <a:lnTo>
                  <a:pt x="1342589" y="0"/>
                </a:lnTo>
                <a:lnTo>
                  <a:pt x="1342589" y="1852580"/>
                </a:lnTo>
                <a:lnTo>
                  <a:pt x="0" y="1852580"/>
                </a:lnTo>
                <a:close/>
              </a:path>
            </a:pathLst>
          </a:custGeom>
          <a:solidFill>
            <a:srgbClr val="FFEAD1"/>
          </a:solidFill>
          <a:ln>
            <a:noFill/>
          </a:ln>
        </p:spPr>
      </p:sp>
      <p:sp>
        <p:nvSpPr>
          <p:cNvPr id="186" name="Google Shape;186;p19"/>
          <p:cNvSpPr/>
          <p:nvPr/>
        </p:nvSpPr>
        <p:spPr>
          <a:xfrm>
            <a:off x="3961822" y="1892148"/>
            <a:ext cx="6154365" cy="4463696"/>
          </a:xfrm>
          <a:custGeom>
            <a:rect b="b" l="l" r="r" t="t"/>
            <a:pathLst>
              <a:path extrusionOk="0" h="1852580" w="2554263">
                <a:moveTo>
                  <a:pt x="0" y="0"/>
                </a:moveTo>
                <a:lnTo>
                  <a:pt x="2554263" y="0"/>
                </a:lnTo>
                <a:lnTo>
                  <a:pt x="2554263" y="1852580"/>
                </a:lnTo>
                <a:lnTo>
                  <a:pt x="0" y="1852580"/>
                </a:lnTo>
                <a:close/>
              </a:path>
            </a:pathLst>
          </a:custGeom>
          <a:solidFill>
            <a:srgbClr val="FFEAD1"/>
          </a:solidFill>
          <a:ln>
            <a:noFill/>
          </a:ln>
        </p:spPr>
      </p:sp>
      <p:cxnSp>
        <p:nvCxnSpPr>
          <p:cNvPr id="187" name="Google Shape;187;p19"/>
          <p:cNvCxnSpPr/>
          <p:nvPr/>
        </p:nvCxnSpPr>
        <p:spPr>
          <a:xfrm>
            <a:off x="1631586" y="2416495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8" name="Google Shape;188;p19"/>
          <p:cNvCxnSpPr/>
          <p:nvPr/>
        </p:nvCxnSpPr>
        <p:spPr>
          <a:xfrm>
            <a:off x="1609114" y="4962985"/>
            <a:ext cx="11328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9" name="Google Shape;189;p19"/>
          <p:cNvCxnSpPr/>
          <p:nvPr/>
        </p:nvCxnSpPr>
        <p:spPr>
          <a:xfrm>
            <a:off x="6126367" y="2426020"/>
            <a:ext cx="182527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0" name="Google Shape;190;p19"/>
          <p:cNvSpPr txBox="1"/>
          <p:nvPr/>
        </p:nvSpPr>
        <p:spPr>
          <a:xfrm>
            <a:off x="871284" y="2531520"/>
            <a:ext cx="2653500" cy="3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This presentation template</a:t>
            </a:r>
            <a:endParaRPr/>
          </a:p>
          <a:p>
            <a: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uses the following free fonts:</a:t>
            </a:r>
            <a:endParaRPr/>
          </a:p>
        </p:txBody>
      </p:sp>
      <p:sp>
        <p:nvSpPr>
          <p:cNvPr id="191" name="Google Shape;191;p19"/>
          <p:cNvSpPr txBox="1"/>
          <p:nvPr/>
        </p:nvSpPr>
        <p:spPr>
          <a:xfrm>
            <a:off x="706997" y="4259662"/>
            <a:ext cx="2981964" cy="184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You can find these fonts online too.</a:t>
            </a:r>
            <a:endParaRPr/>
          </a:p>
        </p:txBody>
      </p:sp>
      <p:sp>
        <p:nvSpPr>
          <p:cNvPr id="192" name="Google Shape;192;p19"/>
          <p:cNvSpPr txBox="1"/>
          <p:nvPr/>
        </p:nvSpPr>
        <p:spPr>
          <a:xfrm>
            <a:off x="1166587" y="3337464"/>
            <a:ext cx="930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" u="none" cap="none" strike="noStrike">
                <a:solidFill>
                  <a:srgbClr val="30131A"/>
                </a:solidFill>
                <a:latin typeface="Barrio"/>
                <a:ea typeface="Barrio"/>
                <a:cs typeface="Barrio"/>
                <a:sym typeface="Barrio"/>
              </a:rPr>
              <a:t>BARRIO</a:t>
            </a:r>
            <a:endParaRPr/>
          </a:p>
        </p:txBody>
      </p:sp>
      <p:sp>
        <p:nvSpPr>
          <p:cNvPr id="193" name="Google Shape;193;p19"/>
          <p:cNvSpPr txBox="1"/>
          <p:nvPr/>
        </p:nvSpPr>
        <p:spPr>
          <a:xfrm>
            <a:off x="2180307" y="1407533"/>
            <a:ext cx="6262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Grenze"/>
                <a:ea typeface="Grenze"/>
                <a:cs typeface="Grenze"/>
                <a:sym typeface="Grenze"/>
              </a:rPr>
              <a:t>Use these design resources in your Canva Presentation.</a:t>
            </a:r>
            <a:endParaRPr/>
          </a:p>
        </p:txBody>
      </p:sp>
      <p:sp>
        <p:nvSpPr>
          <p:cNvPr id="194" name="Google Shape;194;p19"/>
          <p:cNvSpPr txBox="1"/>
          <p:nvPr/>
        </p:nvSpPr>
        <p:spPr>
          <a:xfrm>
            <a:off x="1357110" y="6555869"/>
            <a:ext cx="8015040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Grenze"/>
                <a:ea typeface="Grenze"/>
                <a:cs typeface="Grenze"/>
                <a:sym typeface="Grenze"/>
              </a:rPr>
              <a:t>Don't forget to delete this page before presenting. </a:t>
            </a:r>
            <a:endParaRPr/>
          </a:p>
        </p:txBody>
      </p:sp>
      <p:sp>
        <p:nvSpPr>
          <p:cNvPr id="195" name="Google Shape;195;p19"/>
          <p:cNvSpPr txBox="1"/>
          <p:nvPr/>
        </p:nvSpPr>
        <p:spPr>
          <a:xfrm>
            <a:off x="1198334" y="2059117"/>
            <a:ext cx="1999290" cy="281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30131A"/>
                </a:solidFill>
                <a:latin typeface="Barrio"/>
                <a:ea typeface="Barrio"/>
                <a:cs typeface="Barrio"/>
                <a:sym typeface="Barrio"/>
              </a:rPr>
              <a:t>Fonts</a:t>
            </a:r>
            <a:endParaRPr/>
          </a:p>
        </p:txBody>
      </p:sp>
      <p:sp>
        <p:nvSpPr>
          <p:cNvPr id="196" name="Google Shape;196;p19"/>
          <p:cNvSpPr txBox="1"/>
          <p:nvPr/>
        </p:nvSpPr>
        <p:spPr>
          <a:xfrm>
            <a:off x="6039360" y="2056198"/>
            <a:ext cx="1999290" cy="281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30131A"/>
                </a:solidFill>
                <a:latin typeface="Barrio"/>
                <a:ea typeface="Barrio"/>
                <a:cs typeface="Barrio"/>
                <a:sym typeface="Barrio"/>
              </a:rPr>
              <a:t>Design Elements</a:t>
            </a:r>
            <a:endParaRPr/>
          </a:p>
        </p:txBody>
      </p:sp>
      <p:sp>
        <p:nvSpPr>
          <p:cNvPr id="197" name="Google Shape;197;p19"/>
          <p:cNvSpPr txBox="1"/>
          <p:nvPr/>
        </p:nvSpPr>
        <p:spPr>
          <a:xfrm>
            <a:off x="1198334" y="4654141"/>
            <a:ext cx="1999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30131A"/>
                </a:solidFill>
                <a:latin typeface="Barrio"/>
                <a:ea typeface="Barrio"/>
                <a:cs typeface="Barrio"/>
                <a:sym typeface="Barrio"/>
              </a:rPr>
              <a:t>Colors</a:t>
            </a:r>
            <a:endParaRPr/>
          </a:p>
        </p:txBody>
      </p:sp>
      <p:sp>
        <p:nvSpPr>
          <p:cNvPr id="198" name="Google Shape;198;p19"/>
          <p:cNvSpPr txBox="1"/>
          <p:nvPr/>
        </p:nvSpPr>
        <p:spPr>
          <a:xfrm>
            <a:off x="1671973" y="448165"/>
            <a:ext cx="73482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E3D43D"/>
                </a:solidFill>
                <a:latin typeface="Barrio"/>
                <a:ea typeface="Barrio"/>
                <a:cs typeface="Barrio"/>
                <a:sym typeface="Barrio"/>
              </a:rPr>
              <a:t>Resource Page</a:t>
            </a:r>
            <a:endParaRPr/>
          </a:p>
        </p:txBody>
      </p:sp>
      <p:sp>
        <p:nvSpPr>
          <p:cNvPr id="199" name="Google Shape;199;p19"/>
          <p:cNvSpPr txBox="1"/>
          <p:nvPr/>
        </p:nvSpPr>
        <p:spPr>
          <a:xfrm>
            <a:off x="1252662" y="3045973"/>
            <a:ext cx="7884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TITLES:</a:t>
            </a:r>
            <a:endParaRPr/>
          </a:p>
        </p:txBody>
      </p:sp>
      <p:sp>
        <p:nvSpPr>
          <p:cNvPr id="200" name="Google Shape;200;p19"/>
          <p:cNvSpPr txBox="1"/>
          <p:nvPr/>
        </p:nvSpPr>
        <p:spPr>
          <a:xfrm>
            <a:off x="955800" y="3593930"/>
            <a:ext cx="13515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" u="none" cap="none" strike="noStrike">
                <a:solidFill>
                  <a:srgbClr val="30131A"/>
                </a:solidFill>
                <a:latin typeface="Germania One"/>
                <a:ea typeface="Germania One"/>
                <a:cs typeface="Germania One"/>
                <a:sym typeface="Germania One"/>
              </a:rPr>
              <a:t>GERMANIA ONE</a:t>
            </a:r>
            <a:endParaRPr/>
          </a:p>
        </p:txBody>
      </p:sp>
      <p:sp>
        <p:nvSpPr>
          <p:cNvPr id="201" name="Google Shape;201;p19"/>
          <p:cNvSpPr txBox="1"/>
          <p:nvPr/>
        </p:nvSpPr>
        <p:spPr>
          <a:xfrm>
            <a:off x="841408" y="3906373"/>
            <a:ext cx="15804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" u="none" cap="none" strike="noStrike">
                <a:solidFill>
                  <a:srgbClr val="30131A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HAMMERSMITH ONE</a:t>
            </a:r>
            <a:endParaRPr/>
          </a:p>
        </p:txBody>
      </p:sp>
      <p:sp>
        <p:nvSpPr>
          <p:cNvPr id="202" name="Google Shape;202;p19"/>
          <p:cNvSpPr txBox="1"/>
          <p:nvPr/>
        </p:nvSpPr>
        <p:spPr>
          <a:xfrm>
            <a:off x="2472852" y="3337464"/>
            <a:ext cx="10518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" u="none" cap="none" strike="noStrike">
                <a:solidFill>
                  <a:srgbClr val="30131A"/>
                </a:solidFill>
                <a:latin typeface="Unica One"/>
                <a:ea typeface="Unica One"/>
                <a:cs typeface="Unica One"/>
                <a:sym typeface="Unica One"/>
              </a:rPr>
              <a:t>UNICA ONE</a:t>
            </a:r>
            <a:endParaRPr/>
          </a:p>
        </p:txBody>
      </p:sp>
      <p:sp>
        <p:nvSpPr>
          <p:cNvPr id="203" name="Google Shape;203;p19"/>
          <p:cNvSpPr/>
          <p:nvPr/>
        </p:nvSpPr>
        <p:spPr>
          <a:xfrm>
            <a:off x="897026" y="5151791"/>
            <a:ext cx="406966" cy="40696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053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9"/>
          <p:cNvSpPr/>
          <p:nvPr/>
        </p:nvSpPr>
        <p:spPr>
          <a:xfrm>
            <a:off x="897026" y="5630195"/>
            <a:ext cx="406966" cy="40696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3D4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9"/>
          <p:cNvSpPr/>
          <p:nvPr/>
        </p:nvSpPr>
        <p:spPr>
          <a:xfrm>
            <a:off x="1443403" y="5151791"/>
            <a:ext cx="406966" cy="40696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C01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9"/>
          <p:cNvSpPr/>
          <p:nvPr/>
        </p:nvSpPr>
        <p:spPr>
          <a:xfrm>
            <a:off x="1443403" y="5630195"/>
            <a:ext cx="406966" cy="40696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1A1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9"/>
          <p:cNvSpPr/>
          <p:nvPr/>
        </p:nvSpPr>
        <p:spPr>
          <a:xfrm>
            <a:off x="1989779" y="5151791"/>
            <a:ext cx="406966" cy="40696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EAD1"/>
          </a:solidFill>
          <a:ln cap="rnd" cmpd="sng" w="9525">
            <a:solidFill>
              <a:srgbClr val="3013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9"/>
          <p:cNvSpPr/>
          <p:nvPr/>
        </p:nvSpPr>
        <p:spPr>
          <a:xfrm>
            <a:off x="1989779" y="5630195"/>
            <a:ext cx="406966" cy="40696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498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9"/>
          <p:cNvSpPr/>
          <p:nvPr/>
        </p:nvSpPr>
        <p:spPr>
          <a:xfrm>
            <a:off x="2536156" y="5151791"/>
            <a:ext cx="406966" cy="40696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1A1D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9"/>
          <p:cNvSpPr/>
          <p:nvPr/>
        </p:nvSpPr>
        <p:spPr>
          <a:xfrm>
            <a:off x="2536156" y="5630195"/>
            <a:ext cx="406966" cy="40696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489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9"/>
          <p:cNvSpPr/>
          <p:nvPr/>
        </p:nvSpPr>
        <p:spPr>
          <a:xfrm>
            <a:off x="3082532" y="5151791"/>
            <a:ext cx="406966" cy="40696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3013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9"/>
          <p:cNvSpPr/>
          <p:nvPr/>
        </p:nvSpPr>
        <p:spPr>
          <a:xfrm>
            <a:off x="3082532" y="5630195"/>
            <a:ext cx="406966" cy="40696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3DD8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9"/>
          <p:cNvSpPr txBox="1"/>
          <p:nvPr/>
        </p:nvSpPr>
        <p:spPr>
          <a:xfrm>
            <a:off x="2471144" y="3603455"/>
            <a:ext cx="10518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9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GRENZE</a:t>
            </a:r>
            <a:endParaRPr/>
          </a:p>
        </p:txBody>
      </p:sp>
      <p:sp>
        <p:nvSpPr>
          <p:cNvPr id="214" name="Google Shape;214;p19"/>
          <p:cNvSpPr txBox="1"/>
          <p:nvPr/>
        </p:nvSpPr>
        <p:spPr>
          <a:xfrm>
            <a:off x="2587280" y="3045973"/>
            <a:ext cx="7884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BODY COPY:</a:t>
            </a:r>
            <a:endParaRPr/>
          </a:p>
        </p:txBody>
      </p:sp>
      <p:pic>
        <p:nvPicPr>
          <p:cNvPr id="215" name="Google Shape;21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7700" y="3830287"/>
            <a:ext cx="757212" cy="9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86276" y="3848061"/>
            <a:ext cx="294050" cy="94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1100" y="3921926"/>
            <a:ext cx="1080489" cy="80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0200" y="3963301"/>
            <a:ext cx="840274" cy="77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73662" y="3886672"/>
            <a:ext cx="930002" cy="76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55263" y="3903351"/>
            <a:ext cx="757198" cy="82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45050" y="2706575"/>
            <a:ext cx="840276" cy="84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28075" y="2715062"/>
            <a:ext cx="811277" cy="81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47875" y="2844571"/>
            <a:ext cx="638099" cy="63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32273" y="2800800"/>
            <a:ext cx="253675" cy="74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61975" y="2669150"/>
            <a:ext cx="660426" cy="87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36391" y="2709825"/>
            <a:ext cx="688357" cy="7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138750" y="2700156"/>
            <a:ext cx="615777" cy="86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385437" y="5056900"/>
            <a:ext cx="696874" cy="98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203988" y="5139304"/>
            <a:ext cx="788400" cy="91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177174" y="5289826"/>
            <a:ext cx="587576" cy="6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949526" y="5182050"/>
            <a:ext cx="1398702" cy="81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510200" y="5049821"/>
            <a:ext cx="298250" cy="1033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9082412" y="5176162"/>
            <a:ext cx="579476" cy="7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5337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0"/>
          <p:cNvPicPr preferRelativeResize="0"/>
          <p:nvPr/>
        </p:nvPicPr>
        <p:blipFill rotWithShape="1">
          <a:blip r:embed="rId3">
            <a:alphaModFix/>
          </a:blip>
          <a:srcRect b="29898" l="0" r="79767" t="0"/>
          <a:stretch/>
        </p:blipFill>
        <p:spPr>
          <a:xfrm>
            <a:off x="8843325" y="2193900"/>
            <a:ext cx="1847199" cy="536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 rotWithShape="1">
          <a:blip r:embed="rId4">
            <a:alphaModFix/>
          </a:blip>
          <a:srcRect b="28992" l="0" r="16881" t="0"/>
          <a:stretch/>
        </p:blipFill>
        <p:spPr>
          <a:xfrm>
            <a:off x="8792575" y="5019775"/>
            <a:ext cx="1900825" cy="253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 rotWithShape="1">
          <a:blip r:embed="rId5">
            <a:alphaModFix/>
          </a:blip>
          <a:srcRect b="32645" l="70884" r="0" t="6084"/>
          <a:stretch/>
        </p:blipFill>
        <p:spPr>
          <a:xfrm>
            <a:off x="0" y="833050"/>
            <a:ext cx="2633452" cy="462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7" y="0"/>
            <a:ext cx="10687647" cy="75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0"/>
          <p:cNvSpPr/>
          <p:nvPr/>
        </p:nvSpPr>
        <p:spPr>
          <a:xfrm rot="-1174028">
            <a:off x="932189" y="2329283"/>
            <a:ext cx="2448152" cy="2838438"/>
          </a:xfrm>
          <a:custGeom>
            <a:rect b="b" l="l" r="r" t="t"/>
            <a:pathLst>
              <a:path extrusionOk="0" h="2837684" w="2447502">
                <a:moveTo>
                  <a:pt x="0" y="0"/>
                </a:moveTo>
                <a:lnTo>
                  <a:pt x="2447502" y="0"/>
                </a:lnTo>
                <a:lnTo>
                  <a:pt x="2447502" y="2837684"/>
                </a:lnTo>
                <a:lnTo>
                  <a:pt x="0" y="2837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20"/>
          <p:cNvSpPr/>
          <p:nvPr/>
        </p:nvSpPr>
        <p:spPr>
          <a:xfrm>
            <a:off x="2582146" y="2504662"/>
            <a:ext cx="5527708" cy="1907314"/>
          </a:xfrm>
          <a:custGeom>
            <a:rect b="b" l="l" r="r" t="t"/>
            <a:pathLst>
              <a:path extrusionOk="0" h="572290" w="1658589">
                <a:moveTo>
                  <a:pt x="0" y="0"/>
                </a:moveTo>
                <a:lnTo>
                  <a:pt x="1658589" y="0"/>
                </a:lnTo>
                <a:lnTo>
                  <a:pt x="1658589" y="572290"/>
                </a:lnTo>
                <a:lnTo>
                  <a:pt x="0" y="572290"/>
                </a:lnTo>
                <a:close/>
              </a:path>
            </a:pathLst>
          </a:custGeom>
          <a:solidFill>
            <a:srgbClr val="FFEAD1"/>
          </a:solidFill>
          <a:ln>
            <a:noFill/>
          </a:ln>
        </p:spPr>
      </p:sp>
      <p:sp>
        <p:nvSpPr>
          <p:cNvPr id="244" name="Google Shape;244;p20"/>
          <p:cNvSpPr/>
          <p:nvPr/>
        </p:nvSpPr>
        <p:spPr>
          <a:xfrm>
            <a:off x="2582146" y="4654807"/>
            <a:ext cx="5527708" cy="1527102"/>
          </a:xfrm>
          <a:custGeom>
            <a:rect b="b" l="l" r="r" t="t"/>
            <a:pathLst>
              <a:path extrusionOk="0" h="458207" w="1658589">
                <a:moveTo>
                  <a:pt x="0" y="0"/>
                </a:moveTo>
                <a:lnTo>
                  <a:pt x="1658589" y="0"/>
                </a:lnTo>
                <a:lnTo>
                  <a:pt x="1658589" y="458207"/>
                </a:lnTo>
                <a:lnTo>
                  <a:pt x="0" y="458207"/>
                </a:lnTo>
                <a:close/>
              </a:path>
            </a:pathLst>
          </a:custGeom>
          <a:solidFill>
            <a:srgbClr val="FFEAD1"/>
          </a:solidFill>
          <a:ln>
            <a:noFill/>
          </a:ln>
        </p:spPr>
      </p:sp>
      <p:sp>
        <p:nvSpPr>
          <p:cNvPr id="245" name="Google Shape;245;p20"/>
          <p:cNvSpPr txBox="1"/>
          <p:nvPr/>
        </p:nvSpPr>
        <p:spPr>
          <a:xfrm>
            <a:off x="3180548" y="3890778"/>
            <a:ext cx="4330905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for the presentation template</a:t>
            </a:r>
            <a:endParaRPr/>
          </a:p>
        </p:txBody>
      </p:sp>
      <p:sp>
        <p:nvSpPr>
          <p:cNvPr id="246" name="Google Shape;246;p20"/>
          <p:cNvSpPr txBox="1"/>
          <p:nvPr/>
        </p:nvSpPr>
        <p:spPr>
          <a:xfrm>
            <a:off x="3783333" y="5558019"/>
            <a:ext cx="3125335" cy="300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for the photos</a:t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2683575" y="5019781"/>
            <a:ext cx="5326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PEXELS, PIXABAY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2120755" y="6229534"/>
            <a:ext cx="6450490" cy="698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E3D43D"/>
                </a:solidFill>
                <a:latin typeface="Barrio"/>
                <a:ea typeface="Barrio"/>
                <a:cs typeface="Barrio"/>
                <a:sym typeface="Barrio"/>
              </a:rPr>
              <a:t>Happy designing!</a:t>
            </a:r>
            <a:endParaRPr/>
          </a:p>
        </p:txBody>
      </p:sp>
      <p:sp>
        <p:nvSpPr>
          <p:cNvPr id="249" name="Google Shape;249;p20"/>
          <p:cNvSpPr txBox="1"/>
          <p:nvPr/>
        </p:nvSpPr>
        <p:spPr>
          <a:xfrm>
            <a:off x="1671973" y="622650"/>
            <a:ext cx="7348055" cy="10477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E3D43D"/>
                </a:solidFill>
                <a:latin typeface="Barrio"/>
                <a:ea typeface="Barrio"/>
                <a:cs typeface="Barrio"/>
                <a:sym typeface="Barrio"/>
              </a:rPr>
              <a:t>Credits</a:t>
            </a:r>
            <a:endParaRPr/>
          </a:p>
        </p:txBody>
      </p:sp>
      <p:sp>
        <p:nvSpPr>
          <p:cNvPr id="250" name="Google Shape;250;p20"/>
          <p:cNvSpPr txBox="1"/>
          <p:nvPr/>
        </p:nvSpPr>
        <p:spPr>
          <a:xfrm>
            <a:off x="3722750" y="1636241"/>
            <a:ext cx="324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0131A"/>
                </a:solidFill>
                <a:latin typeface="Grenze"/>
                <a:ea typeface="Grenze"/>
                <a:cs typeface="Grenze"/>
                <a:sym typeface="Grenze"/>
              </a:rPr>
              <a:t>This design template is free for everyone to use thanks to the following:</a:t>
            </a:r>
            <a:endParaRPr/>
          </a:p>
        </p:txBody>
      </p:sp>
      <p:pic>
        <p:nvPicPr>
          <p:cNvPr id="251" name="Google Shape;25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28625" y="2735822"/>
            <a:ext cx="4234752" cy="105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/>
          <p:cNvPicPr preferRelativeResize="0"/>
          <p:nvPr/>
        </p:nvPicPr>
        <p:blipFill rotWithShape="1">
          <a:blip r:embed="rId9">
            <a:alphaModFix/>
          </a:blip>
          <a:srcRect b="0" l="0" r="36471" t="26524"/>
          <a:stretch/>
        </p:blipFill>
        <p:spPr>
          <a:xfrm>
            <a:off x="8843325" y="-1"/>
            <a:ext cx="1847201" cy="236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ktoberfest Souvenir Programs">
  <a:themeElements>
    <a:clrScheme name="Office">
      <a:dk1>
        <a:srgbClr val="1A1D29"/>
      </a:dk1>
      <a:lt1>
        <a:srgbClr val="FFEAD1"/>
      </a:lt1>
      <a:dk2>
        <a:srgbClr val="E3D43D"/>
      </a:dk2>
      <a:lt2>
        <a:srgbClr val="F05337"/>
      </a:lt2>
      <a:accent1>
        <a:srgbClr val="F49832"/>
      </a:accent1>
      <a:accent2>
        <a:srgbClr val="F49832"/>
      </a:accent2>
      <a:accent3>
        <a:srgbClr val="3DD8FC"/>
      </a:accent3>
      <a:accent4>
        <a:srgbClr val="30131A"/>
      </a:accent4>
      <a:accent5>
        <a:srgbClr val="E3D43D"/>
      </a:accent5>
      <a:accent6>
        <a:srgbClr val="E1A10A"/>
      </a:accent6>
      <a:hlink>
        <a:srgbClr val="EC010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