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Dela Gothic One"/>
      <p:regular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DelaGothicOne-regular.fntdata"/><Relationship Id="rId25" Type="http://schemas.openxmlformats.org/officeDocument/2006/relationships/slide" Target="slides/slide20.xml"/><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1" name="Shape 1131"/>
        <p:cNvGrpSpPr/>
        <p:nvPr/>
      </p:nvGrpSpPr>
      <p:grpSpPr>
        <a:xfrm>
          <a:off x="0" y="0"/>
          <a:ext cx="0" cy="0"/>
          <a:chOff x="0" y="0"/>
          <a:chExt cx="0" cy="0"/>
        </a:xfrm>
      </p:grpSpPr>
      <p:sp>
        <p:nvSpPr>
          <p:cNvPr id="1132" name="Google Shape;113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
          <p:cNvGrpSpPr/>
          <p:nvPr/>
        </p:nvGrpSpPr>
        <p:grpSpPr>
          <a:xfrm rot="-5400000">
            <a:off x="-541114" y="881382"/>
            <a:ext cx="9871257" cy="8939979"/>
            <a:chOff x="0" y="-47625"/>
            <a:chExt cx="957120" cy="866823"/>
          </a:xfrm>
        </p:grpSpPr>
        <p:sp>
          <p:nvSpPr>
            <p:cNvPr id="11" name="Google Shape;11;p3"/>
            <p:cNvSpPr/>
            <p:nvPr/>
          </p:nvSpPr>
          <p:spPr>
            <a:xfrm>
              <a:off x="0" y="0"/>
              <a:ext cx="957120" cy="819198"/>
            </a:xfrm>
            <a:custGeom>
              <a:rect b="b" l="l" r="r" t="t"/>
              <a:pathLst>
                <a:path extrusionOk="0" h="819198" w="957120">
                  <a:moveTo>
                    <a:pt x="0" y="0"/>
                  </a:moveTo>
                  <a:lnTo>
                    <a:pt x="957120" y="0"/>
                  </a:lnTo>
                  <a:lnTo>
                    <a:pt x="957120" y="819198"/>
                  </a:lnTo>
                  <a:lnTo>
                    <a:pt x="0" y="819198"/>
                  </a:lnTo>
                  <a:close/>
                </a:path>
              </a:pathLst>
            </a:custGeom>
            <a:gradFill>
              <a:gsLst>
                <a:gs pos="0">
                  <a:srgbClr val="10082D"/>
                </a:gs>
                <a:gs pos="100000">
                  <a:srgbClr val="01ECC9"/>
                </a:gs>
              </a:gsLst>
              <a:lin ang="0" scaled="0"/>
            </a:gradFill>
            <a:ln>
              <a:noFill/>
            </a:ln>
          </p:spPr>
        </p:sp>
        <p:sp>
          <p:nvSpPr>
            <p:cNvPr id="12" name="Google Shape;12;p3"/>
            <p:cNvSpPr txBox="1"/>
            <p:nvPr/>
          </p:nvSpPr>
          <p:spPr>
            <a:xfrm>
              <a:off x="0" y="-47625"/>
              <a:ext cx="957000" cy="8667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 name="Google Shape;13;p3"/>
          <p:cNvGrpSpPr/>
          <p:nvPr/>
        </p:nvGrpSpPr>
        <p:grpSpPr>
          <a:xfrm rot="-5400000">
            <a:off x="-852584" y="4199504"/>
            <a:ext cx="2882676" cy="2882676"/>
            <a:chOff x="0" y="0"/>
            <a:chExt cx="812800" cy="812800"/>
          </a:xfrm>
        </p:grpSpPr>
        <p:sp>
          <p:nvSpPr>
            <p:cNvPr id="14" name="Google Shape;1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rot="5400000">
            <a:off x="-330664" y="4699822"/>
            <a:ext cx="1838879" cy="1838879"/>
            <a:chOff x="0" y="0"/>
            <a:chExt cx="812800" cy="812800"/>
          </a:xfrm>
        </p:grpSpPr>
        <p:sp>
          <p:nvSpPr>
            <p:cNvPr id="17" name="Google Shape;1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rot="8100000">
            <a:off x="8251646" y="6814172"/>
            <a:ext cx="1225798" cy="1225798"/>
            <a:chOff x="0" y="0"/>
            <a:chExt cx="812800" cy="812800"/>
          </a:xfrm>
        </p:grpSpPr>
        <p:sp>
          <p:nvSpPr>
            <p:cNvPr id="20" name="Google Shape;20;p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6" scaled="0"/>
            </a:gradFill>
            <a:ln>
              <a:noFill/>
            </a:ln>
          </p:spPr>
        </p:sp>
        <p:sp>
          <p:nvSpPr>
            <p:cNvPr id="21" name="Google Shape;21;p3"/>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2" name="Google Shape;22;p3"/>
          <p:cNvPicPr preferRelativeResize="0"/>
          <p:nvPr/>
        </p:nvPicPr>
        <p:blipFill>
          <a:blip r:embed="rId2">
            <a:alphaModFix/>
          </a:blip>
          <a:stretch>
            <a:fillRect/>
          </a:stretch>
        </p:blipFill>
        <p:spPr>
          <a:xfrm>
            <a:off x="-1259090" y="8310250"/>
            <a:ext cx="5324465" cy="1047900"/>
          </a:xfrm>
          <a:prstGeom prst="rect">
            <a:avLst/>
          </a:prstGeom>
          <a:noFill/>
          <a:ln>
            <a:noFill/>
          </a:ln>
        </p:spPr>
      </p:pic>
      <p:sp>
        <p:nvSpPr>
          <p:cNvPr id="23" name="Google Shape;23;p3"/>
          <p:cNvSpPr txBox="1"/>
          <p:nvPr>
            <p:ph type="ctrTitle"/>
          </p:nvPr>
        </p:nvSpPr>
        <p:spPr>
          <a:xfrm>
            <a:off x="1038775" y="2186925"/>
            <a:ext cx="73215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subTitle"/>
          </p:nvPr>
        </p:nvSpPr>
        <p:spPr>
          <a:xfrm>
            <a:off x="9903475" y="4267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grpSp>
        <p:nvGrpSpPr>
          <p:cNvPr id="26" name="Google Shape;26;p4"/>
          <p:cNvGrpSpPr/>
          <p:nvPr/>
        </p:nvGrpSpPr>
        <p:grpSpPr>
          <a:xfrm rot="-5400000">
            <a:off x="3936529" y="-3632151"/>
            <a:ext cx="9907148" cy="17931154"/>
            <a:chOff x="0" y="-47625"/>
            <a:chExt cx="960600" cy="1738610"/>
          </a:xfrm>
        </p:grpSpPr>
        <p:sp>
          <p:nvSpPr>
            <p:cNvPr id="27" name="Google Shape;27;p4"/>
            <p:cNvSpPr/>
            <p:nvPr/>
          </p:nvSpPr>
          <p:spPr>
            <a:xfrm>
              <a:off x="0" y="0"/>
              <a:ext cx="960546" cy="1690985"/>
            </a:xfrm>
            <a:custGeom>
              <a:rect b="b" l="l" r="r" t="t"/>
              <a:pathLst>
                <a:path extrusionOk="0" h="1690985" w="960546">
                  <a:moveTo>
                    <a:pt x="0" y="0"/>
                  </a:moveTo>
                  <a:lnTo>
                    <a:pt x="960546" y="0"/>
                  </a:lnTo>
                  <a:lnTo>
                    <a:pt x="960546" y="1690985"/>
                  </a:lnTo>
                  <a:lnTo>
                    <a:pt x="0" y="1690985"/>
                  </a:lnTo>
                  <a:close/>
                </a:path>
              </a:pathLst>
            </a:custGeom>
            <a:gradFill>
              <a:gsLst>
                <a:gs pos="0">
                  <a:srgbClr val="10082D"/>
                </a:gs>
                <a:gs pos="100000">
                  <a:srgbClr val="01ECC9"/>
                </a:gs>
              </a:gsLst>
              <a:lin ang="0" scaled="0"/>
            </a:gradFill>
            <a:ln>
              <a:noFill/>
            </a:ln>
          </p:spPr>
        </p:sp>
        <p:sp>
          <p:nvSpPr>
            <p:cNvPr id="28" name="Google Shape;28;p4"/>
            <p:cNvSpPr txBox="1"/>
            <p:nvPr/>
          </p:nvSpPr>
          <p:spPr>
            <a:xfrm>
              <a:off x="0" y="-47625"/>
              <a:ext cx="960600" cy="173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4"/>
          <p:cNvGrpSpPr/>
          <p:nvPr/>
        </p:nvGrpSpPr>
        <p:grpSpPr>
          <a:xfrm rot="2383752">
            <a:off x="16324150" y="1420673"/>
            <a:ext cx="3911528" cy="3911528"/>
            <a:chOff x="0" y="0"/>
            <a:chExt cx="812800" cy="812800"/>
          </a:xfrm>
        </p:grpSpPr>
        <p:sp>
          <p:nvSpPr>
            <p:cNvPr id="30" name="Google Shape;3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4"/>
          <p:cNvGrpSpPr/>
          <p:nvPr/>
        </p:nvGrpSpPr>
        <p:grpSpPr>
          <a:xfrm>
            <a:off x="13970193" y="4669165"/>
            <a:ext cx="899444" cy="4589143"/>
            <a:chOff x="-10" y="0"/>
            <a:chExt cx="1199258" cy="6118857"/>
          </a:xfrm>
        </p:grpSpPr>
        <p:grpSp>
          <p:nvGrpSpPr>
            <p:cNvPr id="33" name="Google Shape;33;p4"/>
            <p:cNvGrpSpPr/>
            <p:nvPr/>
          </p:nvGrpSpPr>
          <p:grpSpPr>
            <a:xfrm rot="5400000">
              <a:off x="-10" y="0"/>
              <a:ext cx="131836" cy="131836"/>
              <a:chOff x="0" y="0"/>
              <a:chExt cx="812800" cy="812800"/>
            </a:xfrm>
          </p:grpSpPr>
          <p:sp>
            <p:nvSpPr>
              <p:cNvPr id="34" name="Google Shape;3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 name="Google Shape;36;p4"/>
            <p:cNvGrpSpPr/>
            <p:nvPr/>
          </p:nvGrpSpPr>
          <p:grpSpPr>
            <a:xfrm rot="5400000">
              <a:off x="-10" y="853443"/>
              <a:ext cx="131836" cy="131836"/>
              <a:chOff x="0" y="0"/>
              <a:chExt cx="812800" cy="812800"/>
            </a:xfrm>
          </p:grpSpPr>
          <p:sp>
            <p:nvSpPr>
              <p:cNvPr id="37" name="Google Shape;3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 name="Google Shape;39;p4"/>
            <p:cNvGrpSpPr/>
            <p:nvPr/>
          </p:nvGrpSpPr>
          <p:grpSpPr>
            <a:xfrm rot="5400000">
              <a:off x="-10" y="1709040"/>
              <a:ext cx="131836" cy="131836"/>
              <a:chOff x="0" y="0"/>
              <a:chExt cx="812800" cy="812800"/>
            </a:xfrm>
          </p:grpSpPr>
          <p:sp>
            <p:nvSpPr>
              <p:cNvPr id="40" name="Google Shape;4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4"/>
            <p:cNvGrpSpPr/>
            <p:nvPr/>
          </p:nvGrpSpPr>
          <p:grpSpPr>
            <a:xfrm rot="5400000">
              <a:off x="-10" y="2564636"/>
              <a:ext cx="131836" cy="131836"/>
              <a:chOff x="0" y="0"/>
              <a:chExt cx="812800" cy="812800"/>
            </a:xfrm>
          </p:grpSpPr>
          <p:sp>
            <p:nvSpPr>
              <p:cNvPr id="43" name="Google Shape;4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rot="5400000">
              <a:off x="-10" y="3420232"/>
              <a:ext cx="131836" cy="131836"/>
              <a:chOff x="0" y="0"/>
              <a:chExt cx="812800" cy="812800"/>
            </a:xfrm>
          </p:grpSpPr>
          <p:sp>
            <p:nvSpPr>
              <p:cNvPr id="46" name="Google Shape;4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 name="Google Shape;48;p4"/>
            <p:cNvGrpSpPr/>
            <p:nvPr/>
          </p:nvGrpSpPr>
          <p:grpSpPr>
            <a:xfrm rot="5400000">
              <a:off x="-10" y="4275829"/>
              <a:ext cx="131836" cy="131836"/>
              <a:chOff x="0" y="0"/>
              <a:chExt cx="812800" cy="812800"/>
            </a:xfrm>
          </p:grpSpPr>
          <p:sp>
            <p:nvSpPr>
              <p:cNvPr id="49" name="Google Shape;4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4"/>
            <p:cNvGrpSpPr/>
            <p:nvPr/>
          </p:nvGrpSpPr>
          <p:grpSpPr>
            <a:xfrm rot="5400000">
              <a:off x="-10" y="5131425"/>
              <a:ext cx="131836" cy="131836"/>
              <a:chOff x="0" y="0"/>
              <a:chExt cx="812800" cy="812800"/>
            </a:xfrm>
          </p:grpSpPr>
          <p:sp>
            <p:nvSpPr>
              <p:cNvPr id="52" name="Google Shape;5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 name="Google Shape;54;p4"/>
            <p:cNvGrpSpPr/>
            <p:nvPr/>
          </p:nvGrpSpPr>
          <p:grpSpPr>
            <a:xfrm rot="5400000">
              <a:off x="-10" y="5987021"/>
              <a:ext cx="131836" cy="131836"/>
              <a:chOff x="0" y="0"/>
              <a:chExt cx="812800" cy="812800"/>
            </a:xfrm>
          </p:grpSpPr>
          <p:sp>
            <p:nvSpPr>
              <p:cNvPr id="55" name="Google Shape;5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 name="Google Shape;57;p4"/>
            <p:cNvGrpSpPr/>
            <p:nvPr/>
          </p:nvGrpSpPr>
          <p:grpSpPr>
            <a:xfrm rot="5400000">
              <a:off x="530275" y="0"/>
              <a:ext cx="131836" cy="131836"/>
              <a:chOff x="0" y="0"/>
              <a:chExt cx="812800" cy="812800"/>
            </a:xfrm>
          </p:grpSpPr>
          <p:sp>
            <p:nvSpPr>
              <p:cNvPr id="58" name="Google Shape;5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 name="Google Shape;60;p4"/>
            <p:cNvGrpSpPr/>
            <p:nvPr/>
          </p:nvGrpSpPr>
          <p:grpSpPr>
            <a:xfrm rot="5400000">
              <a:off x="530275" y="853443"/>
              <a:ext cx="131836" cy="131836"/>
              <a:chOff x="0" y="0"/>
              <a:chExt cx="812800" cy="812800"/>
            </a:xfrm>
          </p:grpSpPr>
          <p:sp>
            <p:nvSpPr>
              <p:cNvPr id="61" name="Google Shape;6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 name="Google Shape;63;p4"/>
            <p:cNvGrpSpPr/>
            <p:nvPr/>
          </p:nvGrpSpPr>
          <p:grpSpPr>
            <a:xfrm rot="5400000">
              <a:off x="530275" y="1709040"/>
              <a:ext cx="131836" cy="131836"/>
              <a:chOff x="0" y="0"/>
              <a:chExt cx="812800" cy="812800"/>
            </a:xfrm>
          </p:grpSpPr>
          <p:sp>
            <p:nvSpPr>
              <p:cNvPr id="64" name="Google Shape;6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 name="Google Shape;66;p4"/>
            <p:cNvGrpSpPr/>
            <p:nvPr/>
          </p:nvGrpSpPr>
          <p:grpSpPr>
            <a:xfrm rot="5400000">
              <a:off x="530275" y="2564636"/>
              <a:ext cx="131836" cy="131836"/>
              <a:chOff x="0" y="0"/>
              <a:chExt cx="812800" cy="812800"/>
            </a:xfrm>
          </p:grpSpPr>
          <p:sp>
            <p:nvSpPr>
              <p:cNvPr id="67" name="Google Shape;6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 name="Google Shape;69;p4"/>
            <p:cNvGrpSpPr/>
            <p:nvPr/>
          </p:nvGrpSpPr>
          <p:grpSpPr>
            <a:xfrm rot="5400000">
              <a:off x="530275" y="3420232"/>
              <a:ext cx="131836" cy="131836"/>
              <a:chOff x="0" y="0"/>
              <a:chExt cx="812800" cy="812800"/>
            </a:xfrm>
          </p:grpSpPr>
          <p:sp>
            <p:nvSpPr>
              <p:cNvPr id="70" name="Google Shape;7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 name="Google Shape;72;p4"/>
            <p:cNvGrpSpPr/>
            <p:nvPr/>
          </p:nvGrpSpPr>
          <p:grpSpPr>
            <a:xfrm rot="5400000">
              <a:off x="530275" y="4275829"/>
              <a:ext cx="131836" cy="131836"/>
              <a:chOff x="0" y="0"/>
              <a:chExt cx="812800" cy="812800"/>
            </a:xfrm>
          </p:grpSpPr>
          <p:sp>
            <p:nvSpPr>
              <p:cNvPr id="73" name="Google Shape;7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4"/>
            <p:cNvGrpSpPr/>
            <p:nvPr/>
          </p:nvGrpSpPr>
          <p:grpSpPr>
            <a:xfrm rot="5400000">
              <a:off x="530275" y="5131425"/>
              <a:ext cx="131836" cy="131836"/>
              <a:chOff x="0" y="0"/>
              <a:chExt cx="812800" cy="812800"/>
            </a:xfrm>
          </p:grpSpPr>
          <p:sp>
            <p:nvSpPr>
              <p:cNvPr id="76" name="Google Shape;7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4"/>
            <p:cNvGrpSpPr/>
            <p:nvPr/>
          </p:nvGrpSpPr>
          <p:grpSpPr>
            <a:xfrm rot="5400000">
              <a:off x="530275" y="5987021"/>
              <a:ext cx="131836" cy="131836"/>
              <a:chOff x="0" y="0"/>
              <a:chExt cx="812800" cy="812800"/>
            </a:xfrm>
          </p:grpSpPr>
          <p:sp>
            <p:nvSpPr>
              <p:cNvPr id="79" name="Google Shape;7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4"/>
            <p:cNvGrpSpPr/>
            <p:nvPr/>
          </p:nvGrpSpPr>
          <p:grpSpPr>
            <a:xfrm rot="5400000">
              <a:off x="1067412" y="0"/>
              <a:ext cx="131836" cy="131836"/>
              <a:chOff x="0" y="0"/>
              <a:chExt cx="812800" cy="812800"/>
            </a:xfrm>
          </p:grpSpPr>
          <p:sp>
            <p:nvSpPr>
              <p:cNvPr id="82" name="Google Shape;82;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4"/>
            <p:cNvGrpSpPr/>
            <p:nvPr/>
          </p:nvGrpSpPr>
          <p:grpSpPr>
            <a:xfrm rot="5400000">
              <a:off x="1067412" y="853443"/>
              <a:ext cx="131836" cy="131836"/>
              <a:chOff x="0" y="0"/>
              <a:chExt cx="812800" cy="812800"/>
            </a:xfrm>
          </p:grpSpPr>
          <p:sp>
            <p:nvSpPr>
              <p:cNvPr id="85" name="Google Shape;85;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4"/>
            <p:cNvGrpSpPr/>
            <p:nvPr/>
          </p:nvGrpSpPr>
          <p:grpSpPr>
            <a:xfrm rot="5400000">
              <a:off x="1067412" y="1709040"/>
              <a:ext cx="131836" cy="131836"/>
              <a:chOff x="0" y="0"/>
              <a:chExt cx="812800" cy="812800"/>
            </a:xfrm>
          </p:grpSpPr>
          <p:sp>
            <p:nvSpPr>
              <p:cNvPr id="88" name="Google Shape;88;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4"/>
            <p:cNvGrpSpPr/>
            <p:nvPr/>
          </p:nvGrpSpPr>
          <p:grpSpPr>
            <a:xfrm rot="5400000">
              <a:off x="1067412" y="2564636"/>
              <a:ext cx="131836" cy="131836"/>
              <a:chOff x="0" y="0"/>
              <a:chExt cx="812800" cy="812800"/>
            </a:xfrm>
          </p:grpSpPr>
          <p:sp>
            <p:nvSpPr>
              <p:cNvPr id="91" name="Google Shape;9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4"/>
            <p:cNvGrpSpPr/>
            <p:nvPr/>
          </p:nvGrpSpPr>
          <p:grpSpPr>
            <a:xfrm rot="5400000">
              <a:off x="1067412" y="3420232"/>
              <a:ext cx="131836" cy="131836"/>
              <a:chOff x="0" y="0"/>
              <a:chExt cx="812800" cy="812800"/>
            </a:xfrm>
          </p:grpSpPr>
          <p:sp>
            <p:nvSpPr>
              <p:cNvPr id="94" name="Google Shape;9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4"/>
            <p:cNvGrpSpPr/>
            <p:nvPr/>
          </p:nvGrpSpPr>
          <p:grpSpPr>
            <a:xfrm rot="5400000">
              <a:off x="1067412" y="4275829"/>
              <a:ext cx="131836" cy="131836"/>
              <a:chOff x="0" y="0"/>
              <a:chExt cx="812800" cy="812800"/>
            </a:xfrm>
          </p:grpSpPr>
          <p:sp>
            <p:nvSpPr>
              <p:cNvPr id="97" name="Google Shape;9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 name="Google Shape;99;p4"/>
            <p:cNvGrpSpPr/>
            <p:nvPr/>
          </p:nvGrpSpPr>
          <p:grpSpPr>
            <a:xfrm rot="5400000">
              <a:off x="1067412" y="5131425"/>
              <a:ext cx="131836" cy="131836"/>
              <a:chOff x="0" y="0"/>
              <a:chExt cx="812800" cy="812800"/>
            </a:xfrm>
          </p:grpSpPr>
          <p:sp>
            <p:nvSpPr>
              <p:cNvPr id="100" name="Google Shape;10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 name="Google Shape;102;p4"/>
            <p:cNvGrpSpPr/>
            <p:nvPr/>
          </p:nvGrpSpPr>
          <p:grpSpPr>
            <a:xfrm rot="5400000">
              <a:off x="1067412" y="5987021"/>
              <a:ext cx="131836" cy="131836"/>
              <a:chOff x="0" y="0"/>
              <a:chExt cx="812800" cy="812800"/>
            </a:xfrm>
          </p:grpSpPr>
          <p:sp>
            <p:nvSpPr>
              <p:cNvPr id="103" name="Google Shape;10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5" name="Google Shape;105;p4"/>
          <p:cNvGrpSpPr/>
          <p:nvPr/>
        </p:nvGrpSpPr>
        <p:grpSpPr>
          <a:xfrm rot="-5400000">
            <a:off x="-412641" y="7477992"/>
            <a:ext cx="2882676" cy="2882676"/>
            <a:chOff x="0" y="0"/>
            <a:chExt cx="812800" cy="812800"/>
          </a:xfrm>
        </p:grpSpPr>
        <p:sp>
          <p:nvSpPr>
            <p:cNvPr id="106" name="Google Shape;10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4"/>
          <p:cNvGrpSpPr/>
          <p:nvPr/>
        </p:nvGrpSpPr>
        <p:grpSpPr>
          <a:xfrm rot="5400000">
            <a:off x="109279" y="7978310"/>
            <a:ext cx="1838879" cy="1838879"/>
            <a:chOff x="0" y="0"/>
            <a:chExt cx="812800" cy="812800"/>
          </a:xfrm>
        </p:grpSpPr>
        <p:sp>
          <p:nvSpPr>
            <p:cNvPr id="109" name="Google Shape;10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4"/>
          <p:cNvSpPr txBox="1"/>
          <p:nvPr>
            <p:ph type="title"/>
          </p:nvPr>
        </p:nvSpPr>
        <p:spPr>
          <a:xfrm>
            <a:off x="858450" y="1159850"/>
            <a:ext cx="16571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p4"/>
          <p:cNvSpPr txBox="1"/>
          <p:nvPr>
            <p:ph idx="1" type="body"/>
          </p:nvPr>
        </p:nvSpPr>
        <p:spPr>
          <a:xfrm>
            <a:off x="3998000" y="3897925"/>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3" name="Shape 113"/>
        <p:cNvGrpSpPr/>
        <p:nvPr/>
      </p:nvGrpSpPr>
      <p:grpSpPr>
        <a:xfrm>
          <a:off x="0" y="0"/>
          <a:ext cx="0" cy="0"/>
          <a:chOff x="0" y="0"/>
          <a:chExt cx="0" cy="0"/>
        </a:xfrm>
      </p:grpSpPr>
      <p:sp>
        <p:nvSpPr>
          <p:cNvPr id="114" name="Google Shape;114;p5"/>
          <p:cNvSpPr txBox="1"/>
          <p:nvPr>
            <p:ph type="title"/>
          </p:nvPr>
        </p:nvSpPr>
        <p:spPr>
          <a:xfrm>
            <a:off x="1238425" y="1448675"/>
            <a:ext cx="160275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7000"/>
              <a:buNone/>
              <a:defRPr cap="none"/>
            </a:lvl1pPr>
            <a:lvl2pPr lvl="1" algn="ctr">
              <a:spcBef>
                <a:spcPts val="0"/>
              </a:spcBef>
              <a:spcAft>
                <a:spcPts val="0"/>
              </a:spcAft>
              <a:buSzPts val="7000"/>
              <a:buFont typeface="Dela Gothic One"/>
              <a:buNone/>
              <a:defRPr sz="7000">
                <a:latin typeface="Dela Gothic One"/>
                <a:ea typeface="Dela Gothic One"/>
                <a:cs typeface="Dela Gothic One"/>
                <a:sym typeface="Dela Gothic One"/>
              </a:defRPr>
            </a:lvl2pPr>
            <a:lvl3pPr lvl="2" algn="ctr">
              <a:spcBef>
                <a:spcPts val="0"/>
              </a:spcBef>
              <a:spcAft>
                <a:spcPts val="0"/>
              </a:spcAft>
              <a:buSzPts val="7000"/>
              <a:buFont typeface="Dela Gothic One"/>
              <a:buNone/>
              <a:defRPr sz="7000">
                <a:latin typeface="Dela Gothic One"/>
                <a:ea typeface="Dela Gothic One"/>
                <a:cs typeface="Dela Gothic One"/>
                <a:sym typeface="Dela Gothic One"/>
              </a:defRPr>
            </a:lvl3pPr>
            <a:lvl4pPr lvl="3" algn="ctr">
              <a:spcBef>
                <a:spcPts val="0"/>
              </a:spcBef>
              <a:spcAft>
                <a:spcPts val="0"/>
              </a:spcAft>
              <a:buSzPts val="7000"/>
              <a:buFont typeface="Dela Gothic One"/>
              <a:buNone/>
              <a:defRPr sz="7000">
                <a:latin typeface="Dela Gothic One"/>
                <a:ea typeface="Dela Gothic One"/>
                <a:cs typeface="Dela Gothic One"/>
                <a:sym typeface="Dela Gothic One"/>
              </a:defRPr>
            </a:lvl4pPr>
            <a:lvl5pPr lvl="4" algn="ctr">
              <a:spcBef>
                <a:spcPts val="0"/>
              </a:spcBef>
              <a:spcAft>
                <a:spcPts val="0"/>
              </a:spcAft>
              <a:buSzPts val="7000"/>
              <a:buFont typeface="Dela Gothic One"/>
              <a:buNone/>
              <a:defRPr sz="7000">
                <a:latin typeface="Dela Gothic One"/>
                <a:ea typeface="Dela Gothic One"/>
                <a:cs typeface="Dela Gothic One"/>
                <a:sym typeface="Dela Gothic One"/>
              </a:defRPr>
            </a:lvl5pPr>
            <a:lvl6pPr lvl="5" algn="ctr">
              <a:spcBef>
                <a:spcPts val="0"/>
              </a:spcBef>
              <a:spcAft>
                <a:spcPts val="0"/>
              </a:spcAft>
              <a:buSzPts val="7000"/>
              <a:buFont typeface="Dela Gothic One"/>
              <a:buNone/>
              <a:defRPr sz="7000">
                <a:latin typeface="Dela Gothic One"/>
                <a:ea typeface="Dela Gothic One"/>
                <a:cs typeface="Dela Gothic One"/>
                <a:sym typeface="Dela Gothic One"/>
              </a:defRPr>
            </a:lvl6pPr>
            <a:lvl7pPr lvl="6" algn="ctr">
              <a:spcBef>
                <a:spcPts val="0"/>
              </a:spcBef>
              <a:spcAft>
                <a:spcPts val="0"/>
              </a:spcAft>
              <a:buSzPts val="7000"/>
              <a:buFont typeface="Dela Gothic One"/>
              <a:buNone/>
              <a:defRPr sz="7000">
                <a:latin typeface="Dela Gothic One"/>
                <a:ea typeface="Dela Gothic One"/>
                <a:cs typeface="Dela Gothic One"/>
                <a:sym typeface="Dela Gothic One"/>
              </a:defRPr>
            </a:lvl7pPr>
            <a:lvl8pPr lvl="7" algn="ctr">
              <a:spcBef>
                <a:spcPts val="0"/>
              </a:spcBef>
              <a:spcAft>
                <a:spcPts val="0"/>
              </a:spcAft>
              <a:buSzPts val="7000"/>
              <a:buFont typeface="Dela Gothic One"/>
              <a:buNone/>
              <a:defRPr sz="7000">
                <a:latin typeface="Dela Gothic One"/>
                <a:ea typeface="Dela Gothic One"/>
                <a:cs typeface="Dela Gothic One"/>
                <a:sym typeface="Dela Gothic One"/>
              </a:defRPr>
            </a:lvl8pPr>
            <a:lvl9pPr lvl="8" algn="ctr">
              <a:spcBef>
                <a:spcPts val="0"/>
              </a:spcBef>
              <a:spcAft>
                <a:spcPts val="0"/>
              </a:spcAft>
              <a:buSzPts val="7000"/>
              <a:buFont typeface="Dela Gothic One"/>
              <a:buNone/>
              <a:defRPr sz="7000">
                <a:latin typeface="Dela Gothic One"/>
                <a:ea typeface="Dela Gothic One"/>
                <a:cs typeface="Dela Gothic One"/>
                <a:sym typeface="Dela Gothic One"/>
              </a:defRPr>
            </a:lvl9pPr>
          </a:lstStyle>
          <a:p/>
        </p:txBody>
      </p:sp>
      <p:sp>
        <p:nvSpPr>
          <p:cNvPr id="115" name="Google Shape;115;p5"/>
          <p:cNvSpPr txBox="1"/>
          <p:nvPr>
            <p:ph idx="1" type="body"/>
          </p:nvPr>
        </p:nvSpPr>
        <p:spPr>
          <a:xfrm>
            <a:off x="4131313" y="67677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116" name="Google Shape;116;p5"/>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2">
              <a:alphaModFix/>
            </a:blip>
            <a:stretch>
              <a:fillRect b="0" l="0" r="0" t="0"/>
            </a:stretch>
          </a:blipFill>
          <a:ln>
            <a:noFill/>
          </a:ln>
        </p:spPr>
      </p:sp>
      <p:sp>
        <p:nvSpPr>
          <p:cNvPr id="117" name="Google Shape;117;p5"/>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3">
              <a:alphaModFix/>
            </a:blip>
            <a:stretch>
              <a:fillRect b="0" l="0" r="0" t="0"/>
            </a:stretch>
          </a:blipFill>
          <a:ln>
            <a:noFill/>
          </a:ln>
        </p:spPr>
      </p:sp>
      <p:sp>
        <p:nvSpPr>
          <p:cNvPr id="118" name="Google Shape;118;p5"/>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4">
              <a:alphaModFix/>
            </a:blip>
            <a:stretch>
              <a:fillRect b="0" l="0" r="0" t="0"/>
            </a:stretch>
          </a:blipFill>
          <a:ln>
            <a:noFill/>
          </a:ln>
        </p:spPr>
      </p:sp>
      <p:grpSp>
        <p:nvGrpSpPr>
          <p:cNvPr id="119" name="Google Shape;119;p5"/>
          <p:cNvGrpSpPr/>
          <p:nvPr/>
        </p:nvGrpSpPr>
        <p:grpSpPr>
          <a:xfrm>
            <a:off x="599740" y="608713"/>
            <a:ext cx="2639831" cy="839972"/>
            <a:chOff x="0" y="-6"/>
            <a:chExt cx="3519775" cy="1119963"/>
          </a:xfrm>
        </p:grpSpPr>
        <p:grpSp>
          <p:nvGrpSpPr>
            <p:cNvPr id="120" name="Google Shape;120;p5"/>
            <p:cNvGrpSpPr/>
            <p:nvPr/>
          </p:nvGrpSpPr>
          <p:grpSpPr>
            <a:xfrm>
              <a:off x="0" y="0"/>
              <a:ext cx="1119957" cy="1119957"/>
              <a:chOff x="0" y="0"/>
              <a:chExt cx="812800" cy="812800"/>
            </a:xfrm>
          </p:grpSpPr>
          <p:sp>
            <p:nvSpPr>
              <p:cNvPr id="121" name="Google Shape;12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5"/>
            <p:cNvGrpSpPr/>
            <p:nvPr/>
          </p:nvGrpSpPr>
          <p:grpSpPr>
            <a:xfrm rot="10800000">
              <a:off x="221070" y="-6"/>
              <a:ext cx="1119957" cy="1119957"/>
              <a:chOff x="0" y="0"/>
              <a:chExt cx="812800" cy="812800"/>
            </a:xfrm>
          </p:grpSpPr>
          <p:sp>
            <p:nvSpPr>
              <p:cNvPr id="124" name="Google Shape;12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5"/>
            <p:cNvSpPr txBox="1"/>
            <p:nvPr/>
          </p:nvSpPr>
          <p:spPr>
            <a:xfrm>
              <a:off x="559975" y="204358"/>
              <a:ext cx="2959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127" name="Google Shape;127;p5"/>
          <p:cNvGrpSpPr/>
          <p:nvPr/>
        </p:nvGrpSpPr>
        <p:grpSpPr>
          <a:xfrm>
            <a:off x="16420306" y="823972"/>
            <a:ext cx="409489" cy="409489"/>
            <a:chOff x="0" y="0"/>
            <a:chExt cx="812800" cy="812800"/>
          </a:xfrm>
        </p:grpSpPr>
        <p:sp>
          <p:nvSpPr>
            <p:cNvPr id="128" name="Google Shape;128;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0" name="Google Shape;130;p5"/>
          <p:cNvGrpSpPr/>
          <p:nvPr/>
        </p:nvGrpSpPr>
        <p:grpSpPr>
          <a:xfrm>
            <a:off x="15657222" y="823972"/>
            <a:ext cx="409489" cy="409489"/>
            <a:chOff x="0" y="0"/>
            <a:chExt cx="812800" cy="812800"/>
          </a:xfrm>
        </p:grpSpPr>
        <p:sp>
          <p:nvSpPr>
            <p:cNvPr id="131" name="Google Shape;131;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5"/>
          <p:cNvGrpSpPr/>
          <p:nvPr/>
        </p:nvGrpSpPr>
        <p:grpSpPr>
          <a:xfrm>
            <a:off x="14895341" y="823972"/>
            <a:ext cx="409489" cy="409489"/>
            <a:chOff x="0" y="0"/>
            <a:chExt cx="812800" cy="812800"/>
          </a:xfrm>
        </p:grpSpPr>
        <p:sp>
          <p:nvSpPr>
            <p:cNvPr id="134" name="Google Shape;134;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5"/>
          <p:cNvGrpSpPr/>
          <p:nvPr/>
        </p:nvGrpSpPr>
        <p:grpSpPr>
          <a:xfrm>
            <a:off x="17265917" y="842990"/>
            <a:ext cx="530092" cy="371421"/>
            <a:chOff x="-22" y="0"/>
            <a:chExt cx="706789" cy="495228"/>
          </a:xfrm>
        </p:grpSpPr>
        <p:grpSp>
          <p:nvGrpSpPr>
            <p:cNvPr id="137" name="Google Shape;137;p5"/>
            <p:cNvGrpSpPr/>
            <p:nvPr/>
          </p:nvGrpSpPr>
          <p:grpSpPr>
            <a:xfrm rot="5400000">
              <a:off x="309273" y="-309296"/>
              <a:ext cx="88199" cy="706789"/>
              <a:chOff x="0" y="-47625"/>
              <a:chExt cx="29238" cy="234300"/>
            </a:xfrm>
          </p:grpSpPr>
          <p:sp>
            <p:nvSpPr>
              <p:cNvPr id="138" name="Google Shape;138;p5"/>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139" name="Google Shape;139;p5"/>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5"/>
            <p:cNvGrpSpPr/>
            <p:nvPr/>
          </p:nvGrpSpPr>
          <p:grpSpPr>
            <a:xfrm rot="5400000">
              <a:off x="309273" y="-104765"/>
              <a:ext cx="88199" cy="706789"/>
              <a:chOff x="0" y="-47625"/>
              <a:chExt cx="29238" cy="234300"/>
            </a:xfrm>
          </p:grpSpPr>
          <p:sp>
            <p:nvSpPr>
              <p:cNvPr id="141" name="Google Shape;141;p5"/>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142" name="Google Shape;142;p5"/>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5"/>
            <p:cNvGrpSpPr/>
            <p:nvPr/>
          </p:nvGrpSpPr>
          <p:grpSpPr>
            <a:xfrm rot="5400000">
              <a:off x="309273" y="97733"/>
              <a:ext cx="88199" cy="706789"/>
              <a:chOff x="0" y="-47625"/>
              <a:chExt cx="29238" cy="234300"/>
            </a:xfrm>
          </p:grpSpPr>
          <p:sp>
            <p:nvSpPr>
              <p:cNvPr id="144" name="Google Shape;144;p5"/>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145" name="Google Shape;145;p5"/>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46" name="Google Shape;146;p5"/>
          <p:cNvGrpSpPr/>
          <p:nvPr/>
        </p:nvGrpSpPr>
        <p:grpSpPr>
          <a:xfrm rot="2383740">
            <a:off x="17047862" y="2789300"/>
            <a:ext cx="2071431" cy="2071431"/>
            <a:chOff x="0" y="0"/>
            <a:chExt cx="812800" cy="812800"/>
          </a:xfrm>
        </p:grpSpPr>
        <p:sp>
          <p:nvSpPr>
            <p:cNvPr id="147" name="Google Shape;147;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5"/>
          <p:cNvGrpSpPr/>
          <p:nvPr/>
        </p:nvGrpSpPr>
        <p:grpSpPr>
          <a:xfrm rot="4268684">
            <a:off x="-322620" y="8852296"/>
            <a:ext cx="812853" cy="812853"/>
            <a:chOff x="0" y="0"/>
            <a:chExt cx="812800" cy="812800"/>
          </a:xfrm>
        </p:grpSpPr>
        <p:sp>
          <p:nvSpPr>
            <p:cNvPr id="150" name="Google Shape;150;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5"/>
          <p:cNvGrpSpPr/>
          <p:nvPr/>
        </p:nvGrpSpPr>
        <p:grpSpPr>
          <a:xfrm rot="-8100000">
            <a:off x="16022073" y="8749265"/>
            <a:ext cx="669108" cy="669108"/>
            <a:chOff x="0" y="0"/>
            <a:chExt cx="812800" cy="812800"/>
          </a:xfrm>
        </p:grpSpPr>
        <p:sp>
          <p:nvSpPr>
            <p:cNvPr id="153" name="Google Shape;153;p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6" scaled="0"/>
            </a:gradFill>
            <a:ln>
              <a:noFill/>
            </a:ln>
          </p:spPr>
        </p:sp>
        <p:sp>
          <p:nvSpPr>
            <p:cNvPr id="154" name="Google Shape;154;p5"/>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5" name="Shape 155"/>
        <p:cNvGrpSpPr/>
        <p:nvPr/>
      </p:nvGrpSpPr>
      <p:grpSpPr>
        <a:xfrm>
          <a:off x="0" y="0"/>
          <a:ext cx="0" cy="0"/>
          <a:chOff x="0" y="0"/>
          <a:chExt cx="0" cy="0"/>
        </a:xfrm>
      </p:grpSpPr>
      <p:sp>
        <p:nvSpPr>
          <p:cNvPr id="156" name="Google Shape;156;p6"/>
          <p:cNvSpPr txBox="1"/>
          <p:nvPr>
            <p:ph type="title"/>
          </p:nvPr>
        </p:nvSpPr>
        <p:spPr>
          <a:xfrm>
            <a:off x="858450" y="1984675"/>
            <a:ext cx="16571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7" name="Google Shape;157;p6"/>
          <p:cNvSpPr txBox="1"/>
          <p:nvPr>
            <p:ph idx="1" type="body"/>
          </p:nvPr>
        </p:nvSpPr>
        <p:spPr>
          <a:xfrm>
            <a:off x="2881500" y="4335575"/>
            <a:ext cx="6644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58" name="Google Shape;158;p6"/>
          <p:cNvSpPr txBox="1"/>
          <p:nvPr>
            <p:ph idx="2" type="body"/>
          </p:nvPr>
        </p:nvSpPr>
        <p:spPr>
          <a:xfrm>
            <a:off x="9776208" y="4335575"/>
            <a:ext cx="66441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159" name="Google Shape;159;p6"/>
          <p:cNvGrpSpPr/>
          <p:nvPr/>
        </p:nvGrpSpPr>
        <p:grpSpPr>
          <a:xfrm rot="-5400000">
            <a:off x="15405317" y="7632486"/>
            <a:ext cx="3063443" cy="3063443"/>
            <a:chOff x="0" y="0"/>
            <a:chExt cx="812800" cy="812800"/>
          </a:xfrm>
        </p:grpSpPr>
        <p:sp>
          <p:nvSpPr>
            <p:cNvPr id="160" name="Google Shape;16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6"/>
          <p:cNvGrpSpPr/>
          <p:nvPr/>
        </p:nvGrpSpPr>
        <p:grpSpPr>
          <a:xfrm rot="5400000">
            <a:off x="15910272" y="8154335"/>
            <a:ext cx="1972828" cy="1972828"/>
            <a:chOff x="0" y="0"/>
            <a:chExt cx="812800" cy="812800"/>
          </a:xfrm>
        </p:grpSpPr>
        <p:sp>
          <p:nvSpPr>
            <p:cNvPr id="163" name="Google Shape;16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5" name="Google Shape;165;p6"/>
          <p:cNvPicPr preferRelativeResize="0"/>
          <p:nvPr/>
        </p:nvPicPr>
        <p:blipFill>
          <a:blip r:embed="rId2">
            <a:alphaModFix/>
          </a:blip>
          <a:stretch>
            <a:fillRect/>
          </a:stretch>
        </p:blipFill>
        <p:spPr>
          <a:xfrm>
            <a:off x="-2975531" y="9220210"/>
            <a:ext cx="5464628" cy="1066800"/>
          </a:xfrm>
          <a:prstGeom prst="rect">
            <a:avLst/>
          </a:prstGeom>
          <a:noFill/>
          <a:ln>
            <a:noFill/>
          </a:ln>
        </p:spPr>
      </p:pic>
      <p:sp>
        <p:nvSpPr>
          <p:cNvPr id="166" name="Google Shape;166;p6"/>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3">
              <a:alphaModFix/>
            </a:blip>
            <a:stretch>
              <a:fillRect b="0" l="0" r="0" t="0"/>
            </a:stretch>
          </a:blipFill>
          <a:ln>
            <a:noFill/>
          </a:ln>
        </p:spPr>
      </p:sp>
      <p:sp>
        <p:nvSpPr>
          <p:cNvPr id="167" name="Google Shape;167;p6"/>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4">
              <a:alphaModFix/>
            </a:blip>
            <a:stretch>
              <a:fillRect b="0" l="0" r="0" t="0"/>
            </a:stretch>
          </a:blipFill>
          <a:ln>
            <a:noFill/>
          </a:ln>
        </p:spPr>
      </p:sp>
      <p:sp>
        <p:nvSpPr>
          <p:cNvPr id="168" name="Google Shape;168;p6"/>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5">
              <a:alphaModFix/>
            </a:blip>
            <a:stretch>
              <a:fillRect b="0" l="0" r="0" t="0"/>
            </a:stretch>
          </a:blipFill>
          <a:ln>
            <a:noFill/>
          </a:ln>
        </p:spPr>
      </p:sp>
      <p:grpSp>
        <p:nvGrpSpPr>
          <p:cNvPr id="169" name="Google Shape;169;p6"/>
          <p:cNvGrpSpPr/>
          <p:nvPr/>
        </p:nvGrpSpPr>
        <p:grpSpPr>
          <a:xfrm>
            <a:off x="599740" y="608713"/>
            <a:ext cx="2639831" cy="839972"/>
            <a:chOff x="0" y="-6"/>
            <a:chExt cx="3519775" cy="1119963"/>
          </a:xfrm>
        </p:grpSpPr>
        <p:grpSp>
          <p:nvGrpSpPr>
            <p:cNvPr id="170" name="Google Shape;170;p6"/>
            <p:cNvGrpSpPr/>
            <p:nvPr/>
          </p:nvGrpSpPr>
          <p:grpSpPr>
            <a:xfrm>
              <a:off x="0" y="0"/>
              <a:ext cx="1119957" cy="1119957"/>
              <a:chOff x="0" y="0"/>
              <a:chExt cx="812800" cy="812800"/>
            </a:xfrm>
          </p:grpSpPr>
          <p:sp>
            <p:nvSpPr>
              <p:cNvPr id="171" name="Google Shape;17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6"/>
            <p:cNvGrpSpPr/>
            <p:nvPr/>
          </p:nvGrpSpPr>
          <p:grpSpPr>
            <a:xfrm rot="10800000">
              <a:off x="221070" y="-6"/>
              <a:ext cx="1119957" cy="1119957"/>
              <a:chOff x="0" y="0"/>
              <a:chExt cx="812800" cy="812800"/>
            </a:xfrm>
          </p:grpSpPr>
          <p:sp>
            <p:nvSpPr>
              <p:cNvPr id="174" name="Google Shape;17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6" name="Google Shape;176;p6"/>
            <p:cNvSpPr txBox="1"/>
            <p:nvPr/>
          </p:nvSpPr>
          <p:spPr>
            <a:xfrm>
              <a:off x="559975" y="204358"/>
              <a:ext cx="2959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177" name="Google Shape;177;p6"/>
          <p:cNvGrpSpPr/>
          <p:nvPr/>
        </p:nvGrpSpPr>
        <p:grpSpPr>
          <a:xfrm>
            <a:off x="16420306" y="823972"/>
            <a:ext cx="409489" cy="409489"/>
            <a:chOff x="0" y="0"/>
            <a:chExt cx="812800" cy="812800"/>
          </a:xfrm>
        </p:grpSpPr>
        <p:sp>
          <p:nvSpPr>
            <p:cNvPr id="178" name="Google Shape;178;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6"/>
          <p:cNvGrpSpPr/>
          <p:nvPr/>
        </p:nvGrpSpPr>
        <p:grpSpPr>
          <a:xfrm>
            <a:off x="15657222" y="823972"/>
            <a:ext cx="409489" cy="409489"/>
            <a:chOff x="0" y="0"/>
            <a:chExt cx="812800" cy="812800"/>
          </a:xfrm>
        </p:grpSpPr>
        <p:sp>
          <p:nvSpPr>
            <p:cNvPr id="181" name="Google Shape;181;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6"/>
          <p:cNvGrpSpPr/>
          <p:nvPr/>
        </p:nvGrpSpPr>
        <p:grpSpPr>
          <a:xfrm>
            <a:off x="14895341" y="823972"/>
            <a:ext cx="409489" cy="409489"/>
            <a:chOff x="0" y="0"/>
            <a:chExt cx="812800" cy="812800"/>
          </a:xfrm>
        </p:grpSpPr>
        <p:sp>
          <p:nvSpPr>
            <p:cNvPr id="184" name="Google Shape;184;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6"/>
          <p:cNvGrpSpPr/>
          <p:nvPr/>
        </p:nvGrpSpPr>
        <p:grpSpPr>
          <a:xfrm>
            <a:off x="17265917" y="842990"/>
            <a:ext cx="530092" cy="371421"/>
            <a:chOff x="-22" y="0"/>
            <a:chExt cx="706789" cy="495228"/>
          </a:xfrm>
        </p:grpSpPr>
        <p:grpSp>
          <p:nvGrpSpPr>
            <p:cNvPr id="187" name="Google Shape;187;p6"/>
            <p:cNvGrpSpPr/>
            <p:nvPr/>
          </p:nvGrpSpPr>
          <p:grpSpPr>
            <a:xfrm rot="5400000">
              <a:off x="309273" y="-309296"/>
              <a:ext cx="88199" cy="706789"/>
              <a:chOff x="0" y="-47625"/>
              <a:chExt cx="29238" cy="234300"/>
            </a:xfrm>
          </p:grpSpPr>
          <p:sp>
            <p:nvSpPr>
              <p:cNvPr id="188" name="Google Shape;188;p6"/>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189" name="Google Shape;189;p6"/>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6"/>
            <p:cNvGrpSpPr/>
            <p:nvPr/>
          </p:nvGrpSpPr>
          <p:grpSpPr>
            <a:xfrm rot="5400000">
              <a:off x="309273" y="-104765"/>
              <a:ext cx="88199" cy="706789"/>
              <a:chOff x="0" y="-47625"/>
              <a:chExt cx="29238" cy="234300"/>
            </a:xfrm>
          </p:grpSpPr>
          <p:sp>
            <p:nvSpPr>
              <p:cNvPr id="191" name="Google Shape;191;p6"/>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192" name="Google Shape;192;p6"/>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6"/>
            <p:cNvGrpSpPr/>
            <p:nvPr/>
          </p:nvGrpSpPr>
          <p:grpSpPr>
            <a:xfrm rot="5400000">
              <a:off x="309273" y="97733"/>
              <a:ext cx="88199" cy="706789"/>
              <a:chOff x="0" y="-47625"/>
              <a:chExt cx="29238" cy="234300"/>
            </a:xfrm>
          </p:grpSpPr>
          <p:sp>
            <p:nvSpPr>
              <p:cNvPr id="194" name="Google Shape;194;p6"/>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195" name="Google Shape;195;p6"/>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6" name="Shape 196"/>
        <p:cNvGrpSpPr/>
        <p:nvPr/>
      </p:nvGrpSpPr>
      <p:grpSpPr>
        <a:xfrm>
          <a:off x="0" y="0"/>
          <a:ext cx="0" cy="0"/>
          <a:chOff x="0" y="0"/>
          <a:chExt cx="0" cy="0"/>
        </a:xfrm>
      </p:grpSpPr>
      <p:sp>
        <p:nvSpPr>
          <p:cNvPr id="197" name="Google Shape;197;p7"/>
          <p:cNvSpPr txBox="1"/>
          <p:nvPr>
            <p:ph type="title"/>
          </p:nvPr>
        </p:nvSpPr>
        <p:spPr>
          <a:xfrm>
            <a:off x="858450" y="1579375"/>
            <a:ext cx="16571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7"/>
          <p:cNvSpPr txBox="1"/>
          <p:nvPr>
            <p:ph idx="1" type="body"/>
          </p:nvPr>
        </p:nvSpPr>
        <p:spPr>
          <a:xfrm>
            <a:off x="2114600" y="4340800"/>
            <a:ext cx="70623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99" name="Google Shape;199;p7"/>
          <p:cNvSpPr txBox="1"/>
          <p:nvPr>
            <p:ph idx="2" type="body"/>
          </p:nvPr>
        </p:nvSpPr>
        <p:spPr>
          <a:xfrm>
            <a:off x="9435270" y="4340800"/>
            <a:ext cx="7065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0" name="Shape 200"/>
        <p:cNvGrpSpPr/>
        <p:nvPr/>
      </p:nvGrpSpPr>
      <p:grpSpPr>
        <a:xfrm>
          <a:off x="0" y="0"/>
          <a:ext cx="0" cy="0"/>
          <a:chOff x="0" y="0"/>
          <a:chExt cx="0" cy="0"/>
        </a:xfrm>
      </p:grpSpPr>
      <p:grpSp>
        <p:nvGrpSpPr>
          <p:cNvPr id="201" name="Google Shape;201;p8"/>
          <p:cNvGrpSpPr/>
          <p:nvPr/>
        </p:nvGrpSpPr>
        <p:grpSpPr>
          <a:xfrm rot="-5400000">
            <a:off x="3915849" y="-3575582"/>
            <a:ext cx="9871257" cy="17853906"/>
            <a:chOff x="0" y="-47625"/>
            <a:chExt cx="957120" cy="1731120"/>
          </a:xfrm>
        </p:grpSpPr>
        <p:sp>
          <p:nvSpPr>
            <p:cNvPr id="202" name="Google Shape;202;p8"/>
            <p:cNvSpPr/>
            <p:nvPr/>
          </p:nvSpPr>
          <p:spPr>
            <a:xfrm>
              <a:off x="0" y="0"/>
              <a:ext cx="957120" cy="1683495"/>
            </a:xfrm>
            <a:custGeom>
              <a:rect b="b" l="l" r="r" t="t"/>
              <a:pathLst>
                <a:path extrusionOk="0" h="1683495" w="957120">
                  <a:moveTo>
                    <a:pt x="0" y="0"/>
                  </a:moveTo>
                  <a:lnTo>
                    <a:pt x="957120" y="0"/>
                  </a:lnTo>
                  <a:lnTo>
                    <a:pt x="957120" y="1683495"/>
                  </a:lnTo>
                  <a:lnTo>
                    <a:pt x="0" y="1683495"/>
                  </a:lnTo>
                  <a:close/>
                </a:path>
              </a:pathLst>
            </a:custGeom>
            <a:gradFill>
              <a:gsLst>
                <a:gs pos="0">
                  <a:srgbClr val="10082D"/>
                </a:gs>
                <a:gs pos="100000">
                  <a:srgbClr val="01ECC9"/>
                </a:gs>
              </a:gsLst>
              <a:lin ang="0" scaled="0"/>
            </a:gradFill>
            <a:ln>
              <a:noFill/>
            </a:ln>
          </p:spPr>
        </p:sp>
        <p:sp>
          <p:nvSpPr>
            <p:cNvPr id="203" name="Google Shape;203;p8"/>
            <p:cNvSpPr txBox="1"/>
            <p:nvPr/>
          </p:nvSpPr>
          <p:spPr>
            <a:xfrm>
              <a:off x="0" y="-47625"/>
              <a:ext cx="957000" cy="1731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4" name="Google Shape;204;p8"/>
          <p:cNvGrpSpPr/>
          <p:nvPr/>
        </p:nvGrpSpPr>
        <p:grpSpPr>
          <a:xfrm rot="-5400000">
            <a:off x="13795738" y="5143535"/>
            <a:ext cx="6927088" cy="6927088"/>
            <a:chOff x="0" y="0"/>
            <a:chExt cx="812800" cy="812800"/>
          </a:xfrm>
        </p:grpSpPr>
        <p:sp>
          <p:nvSpPr>
            <p:cNvPr id="205" name="Google Shape;20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8"/>
          <p:cNvGrpSpPr/>
          <p:nvPr/>
        </p:nvGrpSpPr>
        <p:grpSpPr>
          <a:xfrm rot="-5400000">
            <a:off x="15028862" y="6224690"/>
            <a:ext cx="4460890" cy="4460890"/>
            <a:chOff x="0" y="0"/>
            <a:chExt cx="812800" cy="812800"/>
          </a:xfrm>
        </p:grpSpPr>
        <p:sp>
          <p:nvSpPr>
            <p:cNvPr id="208" name="Google Shape;20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0" name="Google Shape;210;p8"/>
          <p:cNvPicPr preferRelativeResize="0"/>
          <p:nvPr/>
        </p:nvPicPr>
        <p:blipFill>
          <a:blip r:embed="rId2">
            <a:alphaModFix/>
          </a:blip>
          <a:stretch>
            <a:fillRect/>
          </a:stretch>
        </p:blipFill>
        <p:spPr>
          <a:xfrm>
            <a:off x="-1740628" y="8080772"/>
            <a:ext cx="5355575" cy="1052625"/>
          </a:xfrm>
          <a:prstGeom prst="rect">
            <a:avLst/>
          </a:prstGeom>
          <a:noFill/>
          <a:ln>
            <a:noFill/>
          </a:ln>
        </p:spPr>
      </p:pic>
      <p:grpSp>
        <p:nvGrpSpPr>
          <p:cNvPr id="211" name="Google Shape;211;p8"/>
          <p:cNvGrpSpPr/>
          <p:nvPr/>
        </p:nvGrpSpPr>
        <p:grpSpPr>
          <a:xfrm rot="8100000">
            <a:off x="2760877" y="7388739"/>
            <a:ext cx="1225798" cy="1225798"/>
            <a:chOff x="0" y="0"/>
            <a:chExt cx="812800" cy="812800"/>
          </a:xfrm>
        </p:grpSpPr>
        <p:sp>
          <p:nvSpPr>
            <p:cNvPr id="212" name="Google Shape;212;p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6" scaled="0"/>
            </a:gradFill>
            <a:ln>
              <a:noFill/>
            </a:ln>
          </p:spPr>
        </p:sp>
        <p:sp>
          <p:nvSpPr>
            <p:cNvPr id="213" name="Google Shape;213;p8"/>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8"/>
          <p:cNvSpPr txBox="1"/>
          <p:nvPr>
            <p:ph type="title"/>
          </p:nvPr>
        </p:nvSpPr>
        <p:spPr>
          <a:xfrm>
            <a:off x="858450" y="1159850"/>
            <a:ext cx="165711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5" name="Shape 215"/>
        <p:cNvGrpSpPr/>
        <p:nvPr/>
      </p:nvGrpSpPr>
      <p:grpSpPr>
        <a:xfrm>
          <a:off x="0" y="0"/>
          <a:ext cx="0" cy="0"/>
          <a:chOff x="0" y="0"/>
          <a:chExt cx="0" cy="0"/>
        </a:xfrm>
      </p:grpSpPr>
      <p:sp>
        <p:nvSpPr>
          <p:cNvPr id="216" name="Google Shape;216;p9"/>
          <p:cNvSpPr txBox="1"/>
          <p:nvPr>
            <p:ph type="title"/>
          </p:nvPr>
        </p:nvSpPr>
        <p:spPr>
          <a:xfrm>
            <a:off x="1357650" y="2195475"/>
            <a:ext cx="155727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7000"/>
              <a:buNone/>
              <a:defRPr/>
            </a:lvl1pPr>
            <a:lvl2pPr lvl="1" algn="ctr">
              <a:spcBef>
                <a:spcPts val="0"/>
              </a:spcBef>
              <a:spcAft>
                <a:spcPts val="0"/>
              </a:spcAft>
              <a:buSzPts val="7000"/>
              <a:buFont typeface="Dela Gothic One"/>
              <a:buNone/>
              <a:defRPr sz="7000">
                <a:latin typeface="Dela Gothic One"/>
                <a:ea typeface="Dela Gothic One"/>
                <a:cs typeface="Dela Gothic One"/>
                <a:sym typeface="Dela Gothic One"/>
              </a:defRPr>
            </a:lvl2pPr>
            <a:lvl3pPr lvl="2" algn="ctr">
              <a:spcBef>
                <a:spcPts val="0"/>
              </a:spcBef>
              <a:spcAft>
                <a:spcPts val="0"/>
              </a:spcAft>
              <a:buSzPts val="7000"/>
              <a:buFont typeface="Dela Gothic One"/>
              <a:buNone/>
              <a:defRPr sz="7000">
                <a:latin typeface="Dela Gothic One"/>
                <a:ea typeface="Dela Gothic One"/>
                <a:cs typeface="Dela Gothic One"/>
                <a:sym typeface="Dela Gothic One"/>
              </a:defRPr>
            </a:lvl3pPr>
            <a:lvl4pPr lvl="3" algn="ctr">
              <a:spcBef>
                <a:spcPts val="0"/>
              </a:spcBef>
              <a:spcAft>
                <a:spcPts val="0"/>
              </a:spcAft>
              <a:buSzPts val="7000"/>
              <a:buFont typeface="Dela Gothic One"/>
              <a:buNone/>
              <a:defRPr sz="7000">
                <a:latin typeface="Dela Gothic One"/>
                <a:ea typeface="Dela Gothic One"/>
                <a:cs typeface="Dela Gothic One"/>
                <a:sym typeface="Dela Gothic One"/>
              </a:defRPr>
            </a:lvl4pPr>
            <a:lvl5pPr lvl="4" algn="ctr">
              <a:spcBef>
                <a:spcPts val="0"/>
              </a:spcBef>
              <a:spcAft>
                <a:spcPts val="0"/>
              </a:spcAft>
              <a:buSzPts val="7000"/>
              <a:buFont typeface="Dela Gothic One"/>
              <a:buNone/>
              <a:defRPr sz="7000">
                <a:latin typeface="Dela Gothic One"/>
                <a:ea typeface="Dela Gothic One"/>
                <a:cs typeface="Dela Gothic One"/>
                <a:sym typeface="Dela Gothic One"/>
              </a:defRPr>
            </a:lvl5pPr>
            <a:lvl6pPr lvl="5" algn="ctr">
              <a:spcBef>
                <a:spcPts val="0"/>
              </a:spcBef>
              <a:spcAft>
                <a:spcPts val="0"/>
              </a:spcAft>
              <a:buSzPts val="7000"/>
              <a:buFont typeface="Dela Gothic One"/>
              <a:buNone/>
              <a:defRPr sz="7000">
                <a:latin typeface="Dela Gothic One"/>
                <a:ea typeface="Dela Gothic One"/>
                <a:cs typeface="Dela Gothic One"/>
                <a:sym typeface="Dela Gothic One"/>
              </a:defRPr>
            </a:lvl6pPr>
            <a:lvl7pPr lvl="6" algn="ctr">
              <a:spcBef>
                <a:spcPts val="0"/>
              </a:spcBef>
              <a:spcAft>
                <a:spcPts val="0"/>
              </a:spcAft>
              <a:buSzPts val="7000"/>
              <a:buFont typeface="Dela Gothic One"/>
              <a:buNone/>
              <a:defRPr sz="7000">
                <a:latin typeface="Dela Gothic One"/>
                <a:ea typeface="Dela Gothic One"/>
                <a:cs typeface="Dela Gothic One"/>
                <a:sym typeface="Dela Gothic One"/>
              </a:defRPr>
            </a:lvl7pPr>
            <a:lvl8pPr lvl="7" algn="ctr">
              <a:spcBef>
                <a:spcPts val="0"/>
              </a:spcBef>
              <a:spcAft>
                <a:spcPts val="0"/>
              </a:spcAft>
              <a:buSzPts val="7000"/>
              <a:buFont typeface="Dela Gothic One"/>
              <a:buNone/>
              <a:defRPr sz="7000">
                <a:latin typeface="Dela Gothic One"/>
                <a:ea typeface="Dela Gothic One"/>
                <a:cs typeface="Dela Gothic One"/>
                <a:sym typeface="Dela Gothic One"/>
              </a:defRPr>
            </a:lvl8pPr>
            <a:lvl9pPr lvl="8" algn="ctr">
              <a:spcBef>
                <a:spcPts val="0"/>
              </a:spcBef>
              <a:spcAft>
                <a:spcPts val="0"/>
              </a:spcAft>
              <a:buSzPts val="7000"/>
              <a:buFont typeface="Dela Gothic One"/>
              <a:buNone/>
              <a:defRPr sz="7000">
                <a:latin typeface="Dela Gothic One"/>
                <a:ea typeface="Dela Gothic One"/>
                <a:cs typeface="Dela Gothic One"/>
                <a:sym typeface="Dela Gothic One"/>
              </a:defRPr>
            </a:lvl9pPr>
          </a:lstStyle>
          <a:p/>
        </p:txBody>
      </p:sp>
      <p:sp>
        <p:nvSpPr>
          <p:cNvPr id="217" name="Google Shape;217;p9"/>
          <p:cNvSpPr txBox="1"/>
          <p:nvPr>
            <p:ph idx="1" type="body"/>
          </p:nvPr>
        </p:nvSpPr>
        <p:spPr>
          <a:xfrm>
            <a:off x="8377638" y="4713300"/>
            <a:ext cx="8573100" cy="43854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218" name="Google Shape;218;p9"/>
          <p:cNvSpPr txBox="1"/>
          <p:nvPr>
            <p:ph idx="2" type="body"/>
          </p:nvPr>
        </p:nvSpPr>
        <p:spPr>
          <a:xfrm>
            <a:off x="1337276" y="4560450"/>
            <a:ext cx="6337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219" name="Google Shape;219;p9"/>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2">
              <a:alphaModFix/>
            </a:blip>
            <a:stretch>
              <a:fillRect b="0" l="0" r="0" t="0"/>
            </a:stretch>
          </a:blipFill>
          <a:ln>
            <a:noFill/>
          </a:ln>
        </p:spPr>
      </p:sp>
      <p:sp>
        <p:nvSpPr>
          <p:cNvPr id="220" name="Google Shape;220;p9"/>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3">
              <a:alphaModFix/>
            </a:blip>
            <a:stretch>
              <a:fillRect b="0" l="0" r="0" t="0"/>
            </a:stretch>
          </a:blipFill>
          <a:ln>
            <a:noFill/>
          </a:ln>
        </p:spPr>
      </p:sp>
      <p:sp>
        <p:nvSpPr>
          <p:cNvPr id="221" name="Google Shape;221;p9"/>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4">
              <a:alphaModFix/>
            </a:blip>
            <a:stretch>
              <a:fillRect b="0" l="0" r="0" t="0"/>
            </a:stretch>
          </a:blipFill>
          <a:ln>
            <a:noFill/>
          </a:ln>
        </p:spPr>
      </p:sp>
      <p:grpSp>
        <p:nvGrpSpPr>
          <p:cNvPr id="222" name="Google Shape;222;p9"/>
          <p:cNvGrpSpPr/>
          <p:nvPr/>
        </p:nvGrpSpPr>
        <p:grpSpPr>
          <a:xfrm>
            <a:off x="599740" y="608713"/>
            <a:ext cx="2639831" cy="839972"/>
            <a:chOff x="0" y="-6"/>
            <a:chExt cx="3519775" cy="1119963"/>
          </a:xfrm>
        </p:grpSpPr>
        <p:grpSp>
          <p:nvGrpSpPr>
            <p:cNvPr id="223" name="Google Shape;223;p9"/>
            <p:cNvGrpSpPr/>
            <p:nvPr/>
          </p:nvGrpSpPr>
          <p:grpSpPr>
            <a:xfrm>
              <a:off x="0" y="0"/>
              <a:ext cx="1119957" cy="1119957"/>
              <a:chOff x="0" y="0"/>
              <a:chExt cx="812800" cy="812800"/>
            </a:xfrm>
          </p:grpSpPr>
          <p:sp>
            <p:nvSpPr>
              <p:cNvPr id="224" name="Google Shape;22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6" name="Google Shape;226;p9"/>
            <p:cNvGrpSpPr/>
            <p:nvPr/>
          </p:nvGrpSpPr>
          <p:grpSpPr>
            <a:xfrm rot="10800000">
              <a:off x="221070" y="-6"/>
              <a:ext cx="1119957" cy="1119957"/>
              <a:chOff x="0" y="0"/>
              <a:chExt cx="812800" cy="812800"/>
            </a:xfrm>
          </p:grpSpPr>
          <p:sp>
            <p:nvSpPr>
              <p:cNvPr id="227" name="Google Shape;22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9" name="Google Shape;229;p9"/>
            <p:cNvSpPr txBox="1"/>
            <p:nvPr/>
          </p:nvSpPr>
          <p:spPr>
            <a:xfrm>
              <a:off x="559975" y="204358"/>
              <a:ext cx="29598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230" name="Google Shape;230;p9"/>
          <p:cNvGrpSpPr/>
          <p:nvPr/>
        </p:nvGrpSpPr>
        <p:grpSpPr>
          <a:xfrm>
            <a:off x="16420306" y="823972"/>
            <a:ext cx="409489" cy="409489"/>
            <a:chOff x="0" y="0"/>
            <a:chExt cx="812800" cy="812800"/>
          </a:xfrm>
        </p:grpSpPr>
        <p:sp>
          <p:nvSpPr>
            <p:cNvPr id="231" name="Google Shape;231;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9"/>
          <p:cNvGrpSpPr/>
          <p:nvPr/>
        </p:nvGrpSpPr>
        <p:grpSpPr>
          <a:xfrm>
            <a:off x="15657222" y="823972"/>
            <a:ext cx="409489" cy="409489"/>
            <a:chOff x="0" y="0"/>
            <a:chExt cx="812800" cy="812800"/>
          </a:xfrm>
        </p:grpSpPr>
        <p:sp>
          <p:nvSpPr>
            <p:cNvPr id="234" name="Google Shape;234;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9"/>
          <p:cNvGrpSpPr/>
          <p:nvPr/>
        </p:nvGrpSpPr>
        <p:grpSpPr>
          <a:xfrm>
            <a:off x="14895341" y="823972"/>
            <a:ext cx="409489" cy="409489"/>
            <a:chOff x="0" y="0"/>
            <a:chExt cx="812800" cy="812800"/>
          </a:xfrm>
        </p:grpSpPr>
        <p:sp>
          <p:nvSpPr>
            <p:cNvPr id="237" name="Google Shape;23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9"/>
          <p:cNvGrpSpPr/>
          <p:nvPr/>
        </p:nvGrpSpPr>
        <p:grpSpPr>
          <a:xfrm>
            <a:off x="17265917" y="842990"/>
            <a:ext cx="530092" cy="371421"/>
            <a:chOff x="-22" y="0"/>
            <a:chExt cx="706789" cy="495228"/>
          </a:xfrm>
        </p:grpSpPr>
        <p:grpSp>
          <p:nvGrpSpPr>
            <p:cNvPr id="240" name="Google Shape;240;p9"/>
            <p:cNvGrpSpPr/>
            <p:nvPr/>
          </p:nvGrpSpPr>
          <p:grpSpPr>
            <a:xfrm rot="5400000">
              <a:off x="309273" y="-309296"/>
              <a:ext cx="88199" cy="706789"/>
              <a:chOff x="0" y="-47625"/>
              <a:chExt cx="29238" cy="234300"/>
            </a:xfrm>
          </p:grpSpPr>
          <p:sp>
            <p:nvSpPr>
              <p:cNvPr id="241" name="Google Shape;241;p9"/>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242" name="Google Shape;242;p9"/>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9"/>
            <p:cNvGrpSpPr/>
            <p:nvPr/>
          </p:nvGrpSpPr>
          <p:grpSpPr>
            <a:xfrm rot="5400000">
              <a:off x="309273" y="-104765"/>
              <a:ext cx="88199" cy="706789"/>
              <a:chOff x="0" y="-47625"/>
              <a:chExt cx="29238" cy="234300"/>
            </a:xfrm>
          </p:grpSpPr>
          <p:sp>
            <p:nvSpPr>
              <p:cNvPr id="244" name="Google Shape;244;p9"/>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245" name="Google Shape;245;p9"/>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9"/>
            <p:cNvGrpSpPr/>
            <p:nvPr/>
          </p:nvGrpSpPr>
          <p:grpSpPr>
            <a:xfrm rot="5400000">
              <a:off x="309273" y="97733"/>
              <a:ext cx="88199" cy="706789"/>
              <a:chOff x="0" y="-47625"/>
              <a:chExt cx="29238" cy="234300"/>
            </a:xfrm>
          </p:grpSpPr>
          <p:sp>
            <p:nvSpPr>
              <p:cNvPr id="247" name="Google Shape;247;p9"/>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248" name="Google Shape;248;p9"/>
              <p:cNvSpPr txBox="1"/>
              <p:nvPr/>
            </p:nvSpPr>
            <p:spPr>
              <a:xfrm>
                <a:off x="0" y="-47625"/>
                <a:ext cx="29100" cy="234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9" name="Shape 249"/>
        <p:cNvGrpSpPr/>
        <p:nvPr/>
      </p:nvGrpSpPr>
      <p:grpSpPr>
        <a:xfrm>
          <a:off x="0" y="0"/>
          <a:ext cx="0" cy="0"/>
          <a:chOff x="0" y="0"/>
          <a:chExt cx="0" cy="0"/>
        </a:xfrm>
      </p:grpSpPr>
      <p:sp>
        <p:nvSpPr>
          <p:cNvPr id="250" name="Google Shape;250;p10"/>
          <p:cNvSpPr txBox="1"/>
          <p:nvPr>
            <p:ph type="title"/>
          </p:nvPr>
        </p:nvSpPr>
        <p:spPr>
          <a:xfrm>
            <a:off x="1226295" y="2408650"/>
            <a:ext cx="154440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7000"/>
              <a:buNone/>
              <a:defRPr/>
            </a:lvl1pPr>
            <a:lvl2pPr lvl="1" algn="ctr">
              <a:spcBef>
                <a:spcPts val="0"/>
              </a:spcBef>
              <a:spcAft>
                <a:spcPts val="0"/>
              </a:spcAft>
              <a:buSzPts val="7000"/>
              <a:buFont typeface="Dela Gothic One"/>
              <a:buNone/>
              <a:defRPr sz="7000">
                <a:latin typeface="Dela Gothic One"/>
                <a:ea typeface="Dela Gothic One"/>
                <a:cs typeface="Dela Gothic One"/>
                <a:sym typeface="Dela Gothic One"/>
              </a:defRPr>
            </a:lvl2pPr>
            <a:lvl3pPr lvl="2" algn="ctr">
              <a:spcBef>
                <a:spcPts val="0"/>
              </a:spcBef>
              <a:spcAft>
                <a:spcPts val="0"/>
              </a:spcAft>
              <a:buSzPts val="7000"/>
              <a:buFont typeface="Dela Gothic One"/>
              <a:buNone/>
              <a:defRPr sz="7000">
                <a:latin typeface="Dela Gothic One"/>
                <a:ea typeface="Dela Gothic One"/>
                <a:cs typeface="Dela Gothic One"/>
                <a:sym typeface="Dela Gothic One"/>
              </a:defRPr>
            </a:lvl3pPr>
            <a:lvl4pPr lvl="3" algn="ctr">
              <a:spcBef>
                <a:spcPts val="0"/>
              </a:spcBef>
              <a:spcAft>
                <a:spcPts val="0"/>
              </a:spcAft>
              <a:buSzPts val="7000"/>
              <a:buFont typeface="Dela Gothic One"/>
              <a:buNone/>
              <a:defRPr sz="7000">
                <a:latin typeface="Dela Gothic One"/>
                <a:ea typeface="Dela Gothic One"/>
                <a:cs typeface="Dela Gothic One"/>
                <a:sym typeface="Dela Gothic One"/>
              </a:defRPr>
            </a:lvl4pPr>
            <a:lvl5pPr lvl="4" algn="ctr">
              <a:spcBef>
                <a:spcPts val="0"/>
              </a:spcBef>
              <a:spcAft>
                <a:spcPts val="0"/>
              </a:spcAft>
              <a:buSzPts val="7000"/>
              <a:buFont typeface="Dela Gothic One"/>
              <a:buNone/>
              <a:defRPr sz="7000">
                <a:latin typeface="Dela Gothic One"/>
                <a:ea typeface="Dela Gothic One"/>
                <a:cs typeface="Dela Gothic One"/>
                <a:sym typeface="Dela Gothic One"/>
              </a:defRPr>
            </a:lvl5pPr>
            <a:lvl6pPr lvl="5" algn="ctr">
              <a:spcBef>
                <a:spcPts val="0"/>
              </a:spcBef>
              <a:spcAft>
                <a:spcPts val="0"/>
              </a:spcAft>
              <a:buSzPts val="7000"/>
              <a:buFont typeface="Dela Gothic One"/>
              <a:buNone/>
              <a:defRPr sz="7000">
                <a:latin typeface="Dela Gothic One"/>
                <a:ea typeface="Dela Gothic One"/>
                <a:cs typeface="Dela Gothic One"/>
                <a:sym typeface="Dela Gothic One"/>
              </a:defRPr>
            </a:lvl6pPr>
            <a:lvl7pPr lvl="6" algn="ctr">
              <a:spcBef>
                <a:spcPts val="0"/>
              </a:spcBef>
              <a:spcAft>
                <a:spcPts val="0"/>
              </a:spcAft>
              <a:buSzPts val="7000"/>
              <a:buFont typeface="Dela Gothic One"/>
              <a:buNone/>
              <a:defRPr sz="7000">
                <a:latin typeface="Dela Gothic One"/>
                <a:ea typeface="Dela Gothic One"/>
                <a:cs typeface="Dela Gothic One"/>
                <a:sym typeface="Dela Gothic One"/>
              </a:defRPr>
            </a:lvl7pPr>
            <a:lvl8pPr lvl="7" algn="ctr">
              <a:spcBef>
                <a:spcPts val="0"/>
              </a:spcBef>
              <a:spcAft>
                <a:spcPts val="0"/>
              </a:spcAft>
              <a:buSzPts val="7000"/>
              <a:buFont typeface="Dela Gothic One"/>
              <a:buNone/>
              <a:defRPr sz="7000">
                <a:latin typeface="Dela Gothic One"/>
                <a:ea typeface="Dela Gothic One"/>
                <a:cs typeface="Dela Gothic One"/>
                <a:sym typeface="Dela Gothic One"/>
              </a:defRPr>
            </a:lvl8pPr>
            <a:lvl9pPr lvl="8" algn="ctr">
              <a:spcBef>
                <a:spcPts val="0"/>
              </a:spcBef>
              <a:spcAft>
                <a:spcPts val="0"/>
              </a:spcAft>
              <a:buSzPts val="7000"/>
              <a:buFont typeface="Dela Gothic One"/>
              <a:buNone/>
              <a:defRPr sz="7000">
                <a:latin typeface="Dela Gothic One"/>
                <a:ea typeface="Dela Gothic One"/>
                <a:cs typeface="Dela Gothic One"/>
                <a:sym typeface="Dela Gothic One"/>
              </a:defRPr>
            </a:lvl9pPr>
          </a:lstStyle>
          <a:p/>
        </p:txBody>
      </p:sp>
      <p:sp>
        <p:nvSpPr>
          <p:cNvPr id="251" name="Google Shape;251;p10"/>
          <p:cNvSpPr/>
          <p:nvPr>
            <p:ph idx="2" type="pic"/>
          </p:nvPr>
        </p:nvSpPr>
        <p:spPr>
          <a:xfrm>
            <a:off x="1565713" y="4043888"/>
            <a:ext cx="5486400" cy="4114800"/>
          </a:xfrm>
          <a:prstGeom prst="rect">
            <a:avLst/>
          </a:prstGeom>
          <a:noFill/>
          <a:ln>
            <a:noFill/>
          </a:ln>
        </p:spPr>
      </p:sp>
      <p:sp>
        <p:nvSpPr>
          <p:cNvPr id="252" name="Google Shape;252;p10"/>
          <p:cNvSpPr txBox="1"/>
          <p:nvPr>
            <p:ph idx="1" type="body"/>
          </p:nvPr>
        </p:nvSpPr>
        <p:spPr>
          <a:xfrm>
            <a:off x="8459428" y="4251925"/>
            <a:ext cx="66663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253" name="Google Shape;253;p10"/>
          <p:cNvPicPr preferRelativeResize="0"/>
          <p:nvPr/>
        </p:nvPicPr>
        <p:blipFill>
          <a:blip r:embed="rId2">
            <a:alphaModFix/>
          </a:blip>
          <a:stretch>
            <a:fillRect/>
          </a:stretch>
        </p:blipFill>
        <p:spPr>
          <a:xfrm>
            <a:off x="14609121" y="8865346"/>
            <a:ext cx="5379468" cy="1050175"/>
          </a:xfrm>
          <a:prstGeom prst="rect">
            <a:avLst/>
          </a:prstGeom>
          <a:noFill/>
          <a:ln>
            <a:noFill/>
          </a:ln>
        </p:spPr>
      </p:pic>
      <p:grpSp>
        <p:nvGrpSpPr>
          <p:cNvPr id="254" name="Google Shape;254;p10"/>
          <p:cNvGrpSpPr/>
          <p:nvPr/>
        </p:nvGrpSpPr>
        <p:grpSpPr>
          <a:xfrm rot="8100000">
            <a:off x="14133529" y="8214748"/>
            <a:ext cx="1225798" cy="1225798"/>
            <a:chOff x="0" y="0"/>
            <a:chExt cx="812800" cy="812800"/>
          </a:xfrm>
        </p:grpSpPr>
        <p:sp>
          <p:nvSpPr>
            <p:cNvPr id="255" name="Google Shape;255;p10"/>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6" scaled="0"/>
            </a:gradFill>
            <a:ln>
              <a:noFill/>
            </a:ln>
          </p:spPr>
        </p:sp>
        <p:sp>
          <p:nvSpPr>
            <p:cNvPr id="256" name="Google Shape;256;p10"/>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58450" y="1159850"/>
            <a:ext cx="165711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7000"/>
              <a:buFont typeface="Dela Gothic One"/>
              <a:buNone/>
              <a:defRPr i="0" sz="7000" u="none" cap="none" strike="noStrike">
                <a:solidFill>
                  <a:schemeClr val="lt1"/>
                </a:solidFill>
                <a:latin typeface="Dela Gothic One"/>
                <a:ea typeface="Dela Gothic One"/>
                <a:cs typeface="Dela Gothic One"/>
                <a:sym typeface="Dela Gothic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431225" y="40674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1pPr>
            <a:lvl2pPr indent="-381000" lvl="1" marL="914400" marR="0" rtl="0" algn="l">
              <a:spcBef>
                <a:spcPts val="56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2pPr>
            <a:lvl3pPr indent="-381000" lvl="2" marL="1371600" marR="0" rtl="0" algn="l">
              <a:spcBef>
                <a:spcPts val="48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3pPr>
            <a:lvl4pPr indent="-381000" lvl="3" marL="18288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4pPr>
            <a:lvl5pPr indent="-381000" lvl="4" marL="22860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5pPr>
            <a:lvl6pPr indent="-381000" lvl="5" marL="27432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6pPr>
            <a:lvl7pPr indent="-381000" lvl="6" marL="32004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7pPr>
            <a:lvl8pPr indent="-381000" lvl="7" marL="36576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8pPr>
            <a:lvl9pPr indent="-381000" lvl="8" marL="4114800" marR="0" rtl="0" algn="l">
              <a:spcBef>
                <a:spcPts val="400"/>
              </a:spcBef>
              <a:spcAft>
                <a:spcPts val="0"/>
              </a:spcAft>
              <a:buClr>
                <a:schemeClr val="lt1"/>
              </a:buClr>
              <a:buSzPts val="2400"/>
              <a:buFont typeface="Dela Gothic One"/>
              <a:buChar char="•"/>
              <a:defRPr i="0" sz="2400" u="none" cap="none" strike="noStrike">
                <a:solidFill>
                  <a:schemeClr val="lt1"/>
                </a:solidFill>
                <a:latin typeface="Dela Gothic One"/>
                <a:ea typeface="Dela Gothic One"/>
                <a:cs typeface="Dela Gothic One"/>
                <a:sym typeface="Dela Gothic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6.png"/><Relationship Id="rId9" Type="http://schemas.openxmlformats.org/officeDocument/2006/relationships/image" Target="../media/image10.png"/><Relationship Id="rId5" Type="http://schemas.openxmlformats.org/officeDocument/2006/relationships/image" Target="../media/image23.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2.png"/><Relationship Id="rId7" Type="http://schemas.openxmlformats.org/officeDocument/2006/relationships/image" Target="../media/image31.png"/><Relationship Id="rId8"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36.png"/><Relationship Id="rId5" Type="http://schemas.openxmlformats.org/officeDocument/2006/relationships/image" Target="../media/image11.png"/></Relationships>
</file>

<file path=ppt/slides/_rels/slide19.xml.rels><?xml version="1.0" encoding="UTF-8" standalone="yes"?><Relationships xmlns="http://schemas.openxmlformats.org/package/2006/relationships"><Relationship Id="rId11" Type="http://schemas.openxmlformats.org/officeDocument/2006/relationships/image" Target="../media/image51.png"/><Relationship Id="rId10" Type="http://schemas.openxmlformats.org/officeDocument/2006/relationships/image" Target="../media/image52.png"/><Relationship Id="rId13" Type="http://schemas.openxmlformats.org/officeDocument/2006/relationships/image" Target="../media/image35.png"/><Relationship Id="rId12"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9.png"/><Relationship Id="rId4" Type="http://schemas.openxmlformats.org/officeDocument/2006/relationships/image" Target="../media/image37.png"/><Relationship Id="rId9" Type="http://schemas.openxmlformats.org/officeDocument/2006/relationships/image" Target="../media/image48.png"/><Relationship Id="rId15" Type="http://schemas.openxmlformats.org/officeDocument/2006/relationships/image" Target="../media/image56.png"/><Relationship Id="rId14" Type="http://schemas.openxmlformats.org/officeDocument/2006/relationships/image" Target="../media/image53.png"/><Relationship Id="rId17" Type="http://schemas.openxmlformats.org/officeDocument/2006/relationships/image" Target="../media/image46.png"/><Relationship Id="rId16" Type="http://schemas.openxmlformats.org/officeDocument/2006/relationships/image" Target="../media/image47.png"/><Relationship Id="rId5" Type="http://schemas.openxmlformats.org/officeDocument/2006/relationships/image" Target="../media/image38.png"/><Relationship Id="rId6" Type="http://schemas.openxmlformats.org/officeDocument/2006/relationships/image" Target="../media/image29.png"/><Relationship Id="rId18" Type="http://schemas.openxmlformats.org/officeDocument/2006/relationships/image" Target="../media/image54.png"/><Relationship Id="rId7" Type="http://schemas.openxmlformats.org/officeDocument/2006/relationships/image" Target="../media/image44.png"/><Relationship Id="rId8"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0.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12.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33.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20.png"/><Relationship Id="rId6" Type="http://schemas.openxmlformats.org/officeDocument/2006/relationships/image" Target="../media/image2.png"/><Relationship Id="rId7" Type="http://schemas.openxmlformats.org/officeDocument/2006/relationships/image" Target="../media/image1.png"/><Relationship Id="rId8"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60" name="Shape 260"/>
        <p:cNvGrpSpPr/>
        <p:nvPr/>
      </p:nvGrpSpPr>
      <p:grpSpPr>
        <a:xfrm>
          <a:off x="0" y="0"/>
          <a:ext cx="0" cy="0"/>
          <a:chOff x="0" y="0"/>
          <a:chExt cx="0" cy="0"/>
        </a:xfrm>
      </p:grpSpPr>
      <p:grpSp>
        <p:nvGrpSpPr>
          <p:cNvPr id="261" name="Google Shape;261;p11"/>
          <p:cNvGrpSpPr/>
          <p:nvPr/>
        </p:nvGrpSpPr>
        <p:grpSpPr>
          <a:xfrm rot="-5400000">
            <a:off x="3909435" y="-1143076"/>
            <a:ext cx="9799455" cy="13134536"/>
            <a:chOff x="0" y="-47625"/>
            <a:chExt cx="842091" cy="1128683"/>
          </a:xfrm>
        </p:grpSpPr>
        <p:sp>
          <p:nvSpPr>
            <p:cNvPr id="262" name="Google Shape;262;p11"/>
            <p:cNvSpPr/>
            <p:nvPr/>
          </p:nvSpPr>
          <p:spPr>
            <a:xfrm>
              <a:off x="0" y="0"/>
              <a:ext cx="842091" cy="1081058"/>
            </a:xfrm>
            <a:custGeom>
              <a:rect b="b" l="l" r="r" t="t"/>
              <a:pathLst>
                <a:path extrusionOk="0" h="1081058" w="842091">
                  <a:moveTo>
                    <a:pt x="0" y="0"/>
                  </a:moveTo>
                  <a:lnTo>
                    <a:pt x="842091" y="0"/>
                  </a:lnTo>
                  <a:lnTo>
                    <a:pt x="842091" y="1081058"/>
                  </a:lnTo>
                  <a:lnTo>
                    <a:pt x="0" y="1081058"/>
                  </a:lnTo>
                  <a:close/>
                </a:path>
              </a:pathLst>
            </a:custGeom>
            <a:gradFill>
              <a:gsLst>
                <a:gs pos="0">
                  <a:srgbClr val="10082D"/>
                </a:gs>
                <a:gs pos="100000">
                  <a:srgbClr val="01ECC9"/>
                </a:gs>
              </a:gsLst>
              <a:lin ang="0" scaled="0"/>
            </a:gradFill>
            <a:ln>
              <a:noFill/>
            </a:ln>
          </p:spPr>
        </p:sp>
        <p:sp>
          <p:nvSpPr>
            <p:cNvPr id="263" name="Google Shape;263;p11"/>
            <p:cNvSpPr txBox="1"/>
            <p:nvPr/>
          </p:nvSpPr>
          <p:spPr>
            <a:xfrm>
              <a:off x="0" y="-47625"/>
              <a:ext cx="842091" cy="11286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1"/>
          <p:cNvGrpSpPr/>
          <p:nvPr/>
        </p:nvGrpSpPr>
        <p:grpSpPr>
          <a:xfrm rot="-5400000">
            <a:off x="10298405" y="5424192"/>
            <a:ext cx="5078026" cy="5078026"/>
            <a:chOff x="0" y="0"/>
            <a:chExt cx="812800" cy="812800"/>
          </a:xfrm>
        </p:grpSpPr>
        <p:sp>
          <p:nvSpPr>
            <p:cNvPr id="265" name="Google Shape;26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1"/>
          <p:cNvGrpSpPr/>
          <p:nvPr/>
        </p:nvGrpSpPr>
        <p:grpSpPr>
          <a:xfrm rot="7439991">
            <a:off x="16674477" y="2311760"/>
            <a:ext cx="764832" cy="764832"/>
            <a:chOff x="0" y="0"/>
            <a:chExt cx="812800" cy="812800"/>
          </a:xfrm>
        </p:grpSpPr>
        <p:sp>
          <p:nvSpPr>
            <p:cNvPr id="268" name="Google Shape;26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1"/>
          <p:cNvGrpSpPr/>
          <p:nvPr/>
        </p:nvGrpSpPr>
        <p:grpSpPr>
          <a:xfrm rot="2383736">
            <a:off x="16727296" y="733520"/>
            <a:ext cx="2071456" cy="2071456"/>
            <a:chOff x="0" y="0"/>
            <a:chExt cx="812800" cy="812800"/>
          </a:xfrm>
        </p:grpSpPr>
        <p:sp>
          <p:nvSpPr>
            <p:cNvPr id="271" name="Google Shape;271;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1"/>
          <p:cNvGrpSpPr/>
          <p:nvPr/>
        </p:nvGrpSpPr>
        <p:grpSpPr>
          <a:xfrm rot="5400000">
            <a:off x="5553067" y="798451"/>
            <a:ext cx="1493227" cy="1493227"/>
            <a:chOff x="0" y="0"/>
            <a:chExt cx="812800" cy="812800"/>
          </a:xfrm>
        </p:grpSpPr>
        <p:sp>
          <p:nvSpPr>
            <p:cNvPr id="274" name="Google Shape;27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1"/>
          <p:cNvGrpSpPr/>
          <p:nvPr/>
        </p:nvGrpSpPr>
        <p:grpSpPr>
          <a:xfrm rot="10800000">
            <a:off x="622264" y="8445427"/>
            <a:ext cx="812873" cy="812873"/>
            <a:chOff x="0" y="0"/>
            <a:chExt cx="812800" cy="812800"/>
          </a:xfrm>
        </p:grpSpPr>
        <p:sp>
          <p:nvSpPr>
            <p:cNvPr id="277" name="Google Shape;27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1"/>
          <p:cNvGrpSpPr/>
          <p:nvPr/>
        </p:nvGrpSpPr>
        <p:grpSpPr>
          <a:xfrm rot="7286444">
            <a:off x="16225062" y="5626137"/>
            <a:ext cx="601900" cy="601900"/>
            <a:chOff x="0" y="0"/>
            <a:chExt cx="812800" cy="812800"/>
          </a:xfrm>
        </p:grpSpPr>
        <p:sp>
          <p:nvSpPr>
            <p:cNvPr id="280" name="Google Shape;28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11"/>
          <p:cNvGrpSpPr/>
          <p:nvPr/>
        </p:nvGrpSpPr>
        <p:grpSpPr>
          <a:xfrm rot="8100000">
            <a:off x="5159365" y="7856425"/>
            <a:ext cx="394112" cy="394112"/>
            <a:chOff x="0" y="0"/>
            <a:chExt cx="812800" cy="812800"/>
          </a:xfrm>
        </p:grpSpPr>
        <p:sp>
          <p:nvSpPr>
            <p:cNvPr id="283" name="Google Shape;283;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284" name="Google Shape;284;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1"/>
          <p:cNvGrpSpPr/>
          <p:nvPr/>
        </p:nvGrpSpPr>
        <p:grpSpPr>
          <a:xfrm rot="-8100000">
            <a:off x="16859837" y="7967311"/>
            <a:ext cx="394112" cy="394112"/>
            <a:chOff x="0" y="0"/>
            <a:chExt cx="812800" cy="812800"/>
          </a:xfrm>
        </p:grpSpPr>
        <p:sp>
          <p:nvSpPr>
            <p:cNvPr id="286" name="Google Shape;286;p11"/>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287" name="Google Shape;287;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11"/>
          <p:cNvGrpSpPr/>
          <p:nvPr/>
        </p:nvGrpSpPr>
        <p:grpSpPr>
          <a:xfrm>
            <a:off x="2209052" y="2425023"/>
            <a:ext cx="13754435" cy="4657479"/>
            <a:chOff x="0" y="-47625"/>
            <a:chExt cx="2433765" cy="824113"/>
          </a:xfrm>
        </p:grpSpPr>
        <p:sp>
          <p:nvSpPr>
            <p:cNvPr id="289" name="Google Shape;289;p11"/>
            <p:cNvSpPr/>
            <p:nvPr/>
          </p:nvSpPr>
          <p:spPr>
            <a:xfrm>
              <a:off x="0" y="0"/>
              <a:ext cx="2433765" cy="776488"/>
            </a:xfrm>
            <a:custGeom>
              <a:rect b="b" l="l" r="r" t="t"/>
              <a:pathLst>
                <a:path extrusionOk="0" h="776488" w="2433765">
                  <a:moveTo>
                    <a:pt x="0" y="0"/>
                  </a:moveTo>
                  <a:lnTo>
                    <a:pt x="2433765" y="0"/>
                  </a:lnTo>
                  <a:lnTo>
                    <a:pt x="2433765" y="776488"/>
                  </a:lnTo>
                  <a:lnTo>
                    <a:pt x="0" y="776488"/>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290" name="Google Shape;290;p11"/>
            <p:cNvSpPr txBox="1"/>
            <p:nvPr/>
          </p:nvSpPr>
          <p:spPr>
            <a:xfrm>
              <a:off x="0" y="-47625"/>
              <a:ext cx="2433765" cy="82411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11"/>
          <p:cNvGrpSpPr/>
          <p:nvPr/>
        </p:nvGrpSpPr>
        <p:grpSpPr>
          <a:xfrm rot="5400000">
            <a:off x="10868473" y="5994260"/>
            <a:ext cx="3716034" cy="3716034"/>
            <a:chOff x="0" y="0"/>
            <a:chExt cx="812800" cy="812800"/>
          </a:xfrm>
        </p:grpSpPr>
        <p:sp>
          <p:nvSpPr>
            <p:cNvPr id="292" name="Google Shape;29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4" name="Google Shape;294;p11"/>
          <p:cNvSpPr txBox="1"/>
          <p:nvPr/>
        </p:nvSpPr>
        <p:spPr>
          <a:xfrm>
            <a:off x="3153427" y="3174331"/>
            <a:ext cx="12569700" cy="335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258" u="none" cap="none" strike="noStrike">
                <a:solidFill>
                  <a:srgbClr val="FFFFFF"/>
                </a:solidFill>
                <a:latin typeface="Dela Gothic One"/>
                <a:ea typeface="Dela Gothic One"/>
                <a:cs typeface="Dela Gothic One"/>
                <a:sym typeface="Dela Gothic One"/>
              </a:rPr>
              <a:t>USER ONBOARDING RESULTS FOR BUSINESS</a:t>
            </a:r>
            <a:endParaRPr/>
          </a:p>
        </p:txBody>
      </p:sp>
      <p:grpSp>
        <p:nvGrpSpPr>
          <p:cNvPr id="295" name="Google Shape;295;p11"/>
          <p:cNvGrpSpPr/>
          <p:nvPr/>
        </p:nvGrpSpPr>
        <p:grpSpPr>
          <a:xfrm>
            <a:off x="690151" y="705101"/>
            <a:ext cx="2639930" cy="839963"/>
            <a:chOff x="0" y="0"/>
            <a:chExt cx="3519906" cy="1119951"/>
          </a:xfrm>
        </p:grpSpPr>
        <p:grpSp>
          <p:nvGrpSpPr>
            <p:cNvPr id="296" name="Google Shape;296;p11"/>
            <p:cNvGrpSpPr/>
            <p:nvPr/>
          </p:nvGrpSpPr>
          <p:grpSpPr>
            <a:xfrm>
              <a:off x="0" y="0"/>
              <a:ext cx="1119951" cy="1119951"/>
              <a:chOff x="0" y="0"/>
              <a:chExt cx="812800" cy="812800"/>
            </a:xfrm>
          </p:grpSpPr>
          <p:sp>
            <p:nvSpPr>
              <p:cNvPr id="297" name="Google Shape;29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1"/>
            <p:cNvGrpSpPr/>
            <p:nvPr/>
          </p:nvGrpSpPr>
          <p:grpSpPr>
            <a:xfrm rot="10800000">
              <a:off x="221076" y="0"/>
              <a:ext cx="1119951" cy="1119951"/>
              <a:chOff x="0" y="0"/>
              <a:chExt cx="812800" cy="812800"/>
            </a:xfrm>
          </p:grpSpPr>
          <p:sp>
            <p:nvSpPr>
              <p:cNvPr id="300" name="Google Shape;30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2" name="Google Shape;302;p11"/>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pic>
        <p:nvPicPr>
          <p:cNvPr id="303" name="Google Shape;303;p11"/>
          <p:cNvPicPr preferRelativeResize="0"/>
          <p:nvPr/>
        </p:nvPicPr>
        <p:blipFill>
          <a:blip r:embed="rId3">
            <a:alphaModFix/>
          </a:blip>
          <a:stretch>
            <a:fillRect/>
          </a:stretch>
        </p:blipFill>
        <p:spPr>
          <a:xfrm>
            <a:off x="892400" y="3671966"/>
            <a:ext cx="789125" cy="4043509"/>
          </a:xfrm>
          <a:prstGeom prst="rect">
            <a:avLst/>
          </a:prstGeom>
          <a:noFill/>
          <a:ln>
            <a:noFill/>
          </a:ln>
        </p:spPr>
      </p:pic>
      <p:pic>
        <p:nvPicPr>
          <p:cNvPr id="304" name="Google Shape;304;p11"/>
          <p:cNvPicPr preferRelativeResize="0"/>
          <p:nvPr/>
        </p:nvPicPr>
        <p:blipFill>
          <a:blip r:embed="rId4">
            <a:alphaModFix/>
          </a:blip>
          <a:stretch>
            <a:fillRect/>
          </a:stretch>
        </p:blipFill>
        <p:spPr>
          <a:xfrm>
            <a:off x="15723125" y="9258298"/>
            <a:ext cx="5432338" cy="10617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742" name="Shape 742"/>
        <p:cNvGrpSpPr/>
        <p:nvPr/>
      </p:nvGrpSpPr>
      <p:grpSpPr>
        <a:xfrm>
          <a:off x="0" y="0"/>
          <a:ext cx="0" cy="0"/>
          <a:chOff x="0" y="0"/>
          <a:chExt cx="0" cy="0"/>
        </a:xfrm>
      </p:grpSpPr>
      <p:grpSp>
        <p:nvGrpSpPr>
          <p:cNvPr id="743" name="Google Shape;743;p20"/>
          <p:cNvGrpSpPr/>
          <p:nvPr/>
        </p:nvGrpSpPr>
        <p:grpSpPr>
          <a:xfrm>
            <a:off x="415705" y="1702956"/>
            <a:ext cx="17456589" cy="8786691"/>
            <a:chOff x="0" y="-47625"/>
            <a:chExt cx="4597620" cy="2314190"/>
          </a:xfrm>
        </p:grpSpPr>
        <p:sp>
          <p:nvSpPr>
            <p:cNvPr id="744" name="Google Shape;744;p20"/>
            <p:cNvSpPr/>
            <p:nvPr/>
          </p:nvSpPr>
          <p:spPr>
            <a:xfrm>
              <a:off x="0" y="0"/>
              <a:ext cx="4597620" cy="2266565"/>
            </a:xfrm>
            <a:custGeom>
              <a:rect b="b" l="l" r="r" t="t"/>
              <a:pathLst>
                <a:path extrusionOk="0" h="2266565" w="4597620">
                  <a:moveTo>
                    <a:pt x="0" y="0"/>
                  </a:moveTo>
                  <a:lnTo>
                    <a:pt x="4597620" y="0"/>
                  </a:lnTo>
                  <a:lnTo>
                    <a:pt x="4597620" y="2266565"/>
                  </a:lnTo>
                  <a:lnTo>
                    <a:pt x="0" y="2266565"/>
                  </a:lnTo>
                  <a:close/>
                </a:path>
              </a:pathLst>
            </a:custGeom>
            <a:gradFill>
              <a:gsLst>
                <a:gs pos="0">
                  <a:srgbClr val="10082D"/>
                </a:gs>
                <a:gs pos="100000">
                  <a:srgbClr val="01ECC9"/>
                </a:gs>
              </a:gsLst>
              <a:lin ang="0" scaled="0"/>
            </a:gradFill>
            <a:ln>
              <a:noFill/>
            </a:ln>
          </p:spPr>
        </p:sp>
        <p:sp>
          <p:nvSpPr>
            <p:cNvPr id="745" name="Google Shape;745;p20"/>
            <p:cNvSpPr txBox="1"/>
            <p:nvPr/>
          </p:nvSpPr>
          <p:spPr>
            <a:xfrm>
              <a:off x="0" y="-47625"/>
              <a:ext cx="4597620" cy="23141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6" name="Google Shape;746;p20"/>
          <p:cNvSpPr txBox="1"/>
          <p:nvPr/>
        </p:nvSpPr>
        <p:spPr>
          <a:xfrm>
            <a:off x="1028790" y="6817111"/>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747" name="Google Shape;747;p20"/>
          <p:cNvSpPr txBox="1"/>
          <p:nvPr/>
        </p:nvSpPr>
        <p:spPr>
          <a:xfrm>
            <a:off x="12375692" y="6817111"/>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748" name="Google Shape;748;p20"/>
          <p:cNvSpPr txBox="1"/>
          <p:nvPr/>
        </p:nvSpPr>
        <p:spPr>
          <a:xfrm>
            <a:off x="6702249" y="6817111"/>
            <a:ext cx="3538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sp>
        <p:nvSpPr>
          <p:cNvPr id="749" name="Google Shape;749;p20"/>
          <p:cNvSpPr txBox="1"/>
          <p:nvPr/>
        </p:nvSpPr>
        <p:spPr>
          <a:xfrm>
            <a:off x="1036971" y="2177574"/>
            <a:ext cx="1394463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MARKET RESEARCH</a:t>
            </a:r>
            <a:endParaRPr/>
          </a:p>
        </p:txBody>
      </p:sp>
      <p:sp>
        <p:nvSpPr>
          <p:cNvPr id="750" name="Google Shape;750;p20"/>
          <p:cNvSpPr txBox="1"/>
          <p:nvPr/>
        </p:nvSpPr>
        <p:spPr>
          <a:xfrm>
            <a:off x="1036971" y="3405962"/>
            <a:ext cx="12322393" cy="37909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the featured statistic</a:t>
            </a:r>
            <a:endParaRPr/>
          </a:p>
        </p:txBody>
      </p:sp>
      <p:pic>
        <p:nvPicPr>
          <p:cNvPr id="751" name="Google Shape;751;p20"/>
          <p:cNvPicPr preferRelativeResize="0"/>
          <p:nvPr/>
        </p:nvPicPr>
        <p:blipFill rotWithShape="1">
          <a:blip r:embed="rId3">
            <a:alphaModFix/>
          </a:blip>
          <a:srcRect b="0" l="0" r="0" t="0"/>
          <a:stretch/>
        </p:blipFill>
        <p:spPr>
          <a:xfrm>
            <a:off x="700810" y="4333509"/>
            <a:ext cx="3934680" cy="2295230"/>
          </a:xfrm>
          <a:prstGeom prst="rect">
            <a:avLst/>
          </a:prstGeom>
          <a:noFill/>
          <a:ln>
            <a:noFill/>
          </a:ln>
        </p:spPr>
      </p:pic>
      <p:pic>
        <p:nvPicPr>
          <p:cNvPr id="752" name="Google Shape;752;p20"/>
          <p:cNvPicPr preferRelativeResize="0"/>
          <p:nvPr/>
        </p:nvPicPr>
        <p:blipFill rotWithShape="1">
          <a:blip r:embed="rId4">
            <a:alphaModFix/>
          </a:blip>
          <a:srcRect b="0" l="0" r="0" t="0"/>
          <a:stretch/>
        </p:blipFill>
        <p:spPr>
          <a:xfrm>
            <a:off x="6374359" y="4333509"/>
            <a:ext cx="3934680" cy="2295230"/>
          </a:xfrm>
          <a:prstGeom prst="rect">
            <a:avLst/>
          </a:prstGeom>
          <a:noFill/>
          <a:ln>
            <a:noFill/>
          </a:ln>
        </p:spPr>
      </p:pic>
      <p:pic>
        <p:nvPicPr>
          <p:cNvPr id="753" name="Google Shape;753;p20"/>
          <p:cNvPicPr preferRelativeResize="0"/>
          <p:nvPr/>
        </p:nvPicPr>
        <p:blipFill rotWithShape="1">
          <a:blip r:embed="rId5">
            <a:alphaModFix/>
          </a:blip>
          <a:srcRect b="0" l="0" r="0" t="0"/>
          <a:stretch/>
        </p:blipFill>
        <p:spPr>
          <a:xfrm>
            <a:off x="12047802" y="4375503"/>
            <a:ext cx="3934680" cy="2295230"/>
          </a:xfrm>
          <a:prstGeom prst="rect">
            <a:avLst/>
          </a:prstGeom>
          <a:noFill/>
          <a:ln>
            <a:noFill/>
          </a:ln>
        </p:spPr>
      </p:pic>
      <p:sp>
        <p:nvSpPr>
          <p:cNvPr id="754" name="Google Shape;754;p20"/>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6">
              <a:alphaModFix/>
            </a:blip>
            <a:stretch>
              <a:fillRect b="0" l="0" r="0" t="0"/>
            </a:stretch>
          </a:blipFill>
          <a:ln>
            <a:noFill/>
          </a:ln>
        </p:spPr>
      </p:sp>
      <p:sp>
        <p:nvSpPr>
          <p:cNvPr id="755" name="Google Shape;755;p20"/>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7">
              <a:alphaModFix/>
            </a:blip>
            <a:stretch>
              <a:fillRect b="0" l="0" r="0" t="0"/>
            </a:stretch>
          </a:blipFill>
          <a:ln>
            <a:noFill/>
          </a:ln>
        </p:spPr>
      </p:sp>
      <p:sp>
        <p:nvSpPr>
          <p:cNvPr id="756" name="Google Shape;756;p20"/>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8">
              <a:alphaModFix/>
            </a:blip>
            <a:stretch>
              <a:fillRect b="0" l="0" r="0" t="0"/>
            </a:stretch>
          </a:blipFill>
          <a:ln>
            <a:noFill/>
          </a:ln>
        </p:spPr>
      </p:sp>
      <p:grpSp>
        <p:nvGrpSpPr>
          <p:cNvPr id="757" name="Google Shape;757;p20"/>
          <p:cNvGrpSpPr/>
          <p:nvPr/>
        </p:nvGrpSpPr>
        <p:grpSpPr>
          <a:xfrm>
            <a:off x="599740" y="608718"/>
            <a:ext cx="2639930" cy="839963"/>
            <a:chOff x="0" y="0"/>
            <a:chExt cx="3519906" cy="1119951"/>
          </a:xfrm>
        </p:grpSpPr>
        <p:grpSp>
          <p:nvGrpSpPr>
            <p:cNvPr id="758" name="Google Shape;758;p20"/>
            <p:cNvGrpSpPr/>
            <p:nvPr/>
          </p:nvGrpSpPr>
          <p:grpSpPr>
            <a:xfrm>
              <a:off x="0" y="0"/>
              <a:ext cx="1119951" cy="1119951"/>
              <a:chOff x="0" y="0"/>
              <a:chExt cx="812800" cy="812800"/>
            </a:xfrm>
          </p:grpSpPr>
          <p:sp>
            <p:nvSpPr>
              <p:cNvPr id="759" name="Google Shape;75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1" name="Google Shape;761;p20"/>
            <p:cNvGrpSpPr/>
            <p:nvPr/>
          </p:nvGrpSpPr>
          <p:grpSpPr>
            <a:xfrm rot="10800000">
              <a:off x="221076" y="0"/>
              <a:ext cx="1119951" cy="1119951"/>
              <a:chOff x="0" y="0"/>
              <a:chExt cx="812800" cy="812800"/>
            </a:xfrm>
          </p:grpSpPr>
          <p:sp>
            <p:nvSpPr>
              <p:cNvPr id="762" name="Google Shape;76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4" name="Google Shape;764;p20"/>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765" name="Google Shape;765;p20"/>
          <p:cNvGrpSpPr/>
          <p:nvPr/>
        </p:nvGrpSpPr>
        <p:grpSpPr>
          <a:xfrm>
            <a:off x="16420306" y="823972"/>
            <a:ext cx="409456" cy="409456"/>
            <a:chOff x="0" y="0"/>
            <a:chExt cx="812800" cy="812800"/>
          </a:xfrm>
        </p:grpSpPr>
        <p:sp>
          <p:nvSpPr>
            <p:cNvPr id="766" name="Google Shape;76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8" name="Google Shape;768;p20"/>
          <p:cNvGrpSpPr/>
          <p:nvPr/>
        </p:nvGrpSpPr>
        <p:grpSpPr>
          <a:xfrm>
            <a:off x="15657222" y="823972"/>
            <a:ext cx="409456" cy="409456"/>
            <a:chOff x="0" y="0"/>
            <a:chExt cx="812800" cy="812800"/>
          </a:xfrm>
        </p:grpSpPr>
        <p:sp>
          <p:nvSpPr>
            <p:cNvPr id="769" name="Google Shape;76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1" name="Google Shape;771;p20"/>
          <p:cNvGrpSpPr/>
          <p:nvPr/>
        </p:nvGrpSpPr>
        <p:grpSpPr>
          <a:xfrm>
            <a:off x="14895341" y="823972"/>
            <a:ext cx="409456" cy="409456"/>
            <a:chOff x="0" y="0"/>
            <a:chExt cx="812800" cy="812800"/>
          </a:xfrm>
        </p:grpSpPr>
        <p:sp>
          <p:nvSpPr>
            <p:cNvPr id="772" name="Google Shape;77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4" name="Google Shape;774;p20"/>
          <p:cNvGrpSpPr/>
          <p:nvPr/>
        </p:nvGrpSpPr>
        <p:grpSpPr>
          <a:xfrm>
            <a:off x="17265934" y="842990"/>
            <a:ext cx="530075" cy="371420"/>
            <a:chOff x="0" y="0"/>
            <a:chExt cx="706766" cy="495227"/>
          </a:xfrm>
        </p:grpSpPr>
        <p:grpSp>
          <p:nvGrpSpPr>
            <p:cNvPr id="775" name="Google Shape;775;p20"/>
            <p:cNvGrpSpPr/>
            <p:nvPr/>
          </p:nvGrpSpPr>
          <p:grpSpPr>
            <a:xfrm rot="5400000">
              <a:off x="309285" y="-309285"/>
              <a:ext cx="88198" cy="706766"/>
              <a:chOff x="0" y="-47625"/>
              <a:chExt cx="29238" cy="234293"/>
            </a:xfrm>
          </p:grpSpPr>
          <p:sp>
            <p:nvSpPr>
              <p:cNvPr id="776" name="Google Shape;776;p20"/>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777" name="Google Shape;777;p20"/>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8" name="Google Shape;778;p20"/>
            <p:cNvGrpSpPr/>
            <p:nvPr/>
          </p:nvGrpSpPr>
          <p:grpSpPr>
            <a:xfrm rot="5400000">
              <a:off x="309285" y="-104754"/>
              <a:ext cx="88198" cy="706766"/>
              <a:chOff x="0" y="-47625"/>
              <a:chExt cx="29238" cy="234293"/>
            </a:xfrm>
          </p:grpSpPr>
          <p:sp>
            <p:nvSpPr>
              <p:cNvPr id="779" name="Google Shape;779;p20"/>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780" name="Google Shape;780;p20"/>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20"/>
            <p:cNvGrpSpPr/>
            <p:nvPr/>
          </p:nvGrpSpPr>
          <p:grpSpPr>
            <a:xfrm rot="5400000">
              <a:off x="309285" y="97744"/>
              <a:ext cx="88198" cy="706766"/>
              <a:chOff x="0" y="-47625"/>
              <a:chExt cx="29238" cy="234293"/>
            </a:xfrm>
          </p:grpSpPr>
          <p:sp>
            <p:nvSpPr>
              <p:cNvPr id="782" name="Google Shape;782;p20"/>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783" name="Google Shape;783;p20"/>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84" name="Google Shape;784;p20"/>
          <p:cNvGrpSpPr/>
          <p:nvPr/>
        </p:nvGrpSpPr>
        <p:grpSpPr>
          <a:xfrm rot="8709983">
            <a:off x="10486472" y="8800071"/>
            <a:ext cx="733560" cy="733560"/>
            <a:chOff x="0" y="0"/>
            <a:chExt cx="812800" cy="812800"/>
          </a:xfrm>
        </p:grpSpPr>
        <p:sp>
          <p:nvSpPr>
            <p:cNvPr id="785" name="Google Shape;78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7" name="Google Shape;787;p20"/>
          <p:cNvGrpSpPr/>
          <p:nvPr/>
        </p:nvGrpSpPr>
        <p:grpSpPr>
          <a:xfrm rot="8709983">
            <a:off x="5065344" y="7905585"/>
            <a:ext cx="454381" cy="454381"/>
            <a:chOff x="0" y="0"/>
            <a:chExt cx="812800" cy="812800"/>
          </a:xfrm>
        </p:grpSpPr>
        <p:sp>
          <p:nvSpPr>
            <p:cNvPr id="788" name="Google Shape;78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0" name="Google Shape;790;p20"/>
          <p:cNvGrpSpPr/>
          <p:nvPr/>
        </p:nvGrpSpPr>
        <p:grpSpPr>
          <a:xfrm rot="-5400000">
            <a:off x="15405317" y="7632451"/>
            <a:ext cx="3063478" cy="3063478"/>
            <a:chOff x="0" y="0"/>
            <a:chExt cx="812800" cy="812800"/>
          </a:xfrm>
        </p:grpSpPr>
        <p:sp>
          <p:nvSpPr>
            <p:cNvPr id="791" name="Google Shape;79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3" name="Google Shape;793;p20"/>
          <p:cNvGrpSpPr/>
          <p:nvPr/>
        </p:nvGrpSpPr>
        <p:grpSpPr>
          <a:xfrm rot="5400000">
            <a:off x="15910305" y="8154335"/>
            <a:ext cx="1972795" cy="1972795"/>
            <a:chOff x="0" y="0"/>
            <a:chExt cx="812800" cy="812800"/>
          </a:xfrm>
        </p:grpSpPr>
        <p:sp>
          <p:nvSpPr>
            <p:cNvPr id="794" name="Google Shape;79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96" name="Google Shape;796;p20"/>
          <p:cNvPicPr preferRelativeResize="0"/>
          <p:nvPr/>
        </p:nvPicPr>
        <p:blipFill>
          <a:blip r:embed="rId9">
            <a:alphaModFix/>
          </a:blip>
          <a:stretch>
            <a:fillRect/>
          </a:stretch>
        </p:blipFill>
        <p:spPr>
          <a:xfrm>
            <a:off x="-2975531" y="9220210"/>
            <a:ext cx="5464628" cy="1066800"/>
          </a:xfrm>
          <a:prstGeom prst="rect">
            <a:avLst/>
          </a:prstGeom>
          <a:noFill/>
          <a:ln>
            <a:noFill/>
          </a:ln>
        </p:spPr>
      </p:pic>
      <p:grpSp>
        <p:nvGrpSpPr>
          <p:cNvPr id="797" name="Google Shape;797;p20"/>
          <p:cNvGrpSpPr/>
          <p:nvPr/>
        </p:nvGrpSpPr>
        <p:grpSpPr>
          <a:xfrm rot="8100000">
            <a:off x="1991290" y="8827269"/>
            <a:ext cx="825564" cy="825564"/>
            <a:chOff x="0" y="0"/>
            <a:chExt cx="812800" cy="812800"/>
          </a:xfrm>
        </p:grpSpPr>
        <p:sp>
          <p:nvSpPr>
            <p:cNvPr id="798" name="Google Shape;798;p20"/>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799" name="Google Shape;799;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803" name="Shape 803"/>
        <p:cNvGrpSpPr/>
        <p:nvPr/>
      </p:nvGrpSpPr>
      <p:grpSpPr>
        <a:xfrm>
          <a:off x="0" y="0"/>
          <a:ext cx="0" cy="0"/>
          <a:chOff x="0" y="0"/>
          <a:chExt cx="0" cy="0"/>
        </a:xfrm>
      </p:grpSpPr>
      <p:grpSp>
        <p:nvGrpSpPr>
          <p:cNvPr id="804" name="Google Shape;804;p21"/>
          <p:cNvGrpSpPr/>
          <p:nvPr/>
        </p:nvGrpSpPr>
        <p:grpSpPr>
          <a:xfrm>
            <a:off x="1336930" y="1171581"/>
            <a:ext cx="2601540" cy="2753974"/>
            <a:chOff x="0" y="-47625"/>
            <a:chExt cx="812800" cy="860425"/>
          </a:xfrm>
        </p:grpSpPr>
        <p:sp>
          <p:nvSpPr>
            <p:cNvPr id="805" name="Google Shape;805;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gradFill>
              <a:gsLst>
                <a:gs pos="0">
                  <a:srgbClr val="10082D"/>
                </a:gs>
                <a:gs pos="100000">
                  <a:srgbClr val="01ECC9"/>
                </a:gs>
              </a:gsLst>
              <a:lin ang="0" scaled="0"/>
            </a:gradFill>
            <a:ln>
              <a:noFill/>
            </a:ln>
          </p:spPr>
        </p:sp>
        <p:sp>
          <p:nvSpPr>
            <p:cNvPr id="806" name="Google Shape;806;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7" name="Google Shape;807;p21"/>
          <p:cNvGrpSpPr/>
          <p:nvPr/>
        </p:nvGrpSpPr>
        <p:grpSpPr>
          <a:xfrm>
            <a:off x="5691057" y="1171581"/>
            <a:ext cx="2601540" cy="2753974"/>
            <a:chOff x="0" y="-47625"/>
            <a:chExt cx="812800" cy="860425"/>
          </a:xfrm>
        </p:grpSpPr>
        <p:sp>
          <p:nvSpPr>
            <p:cNvPr id="808" name="Google Shape;808;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gradFill>
              <a:gsLst>
                <a:gs pos="0">
                  <a:srgbClr val="10082D"/>
                </a:gs>
                <a:gs pos="100000">
                  <a:srgbClr val="01ECC9"/>
                </a:gs>
              </a:gsLst>
              <a:lin ang="0" scaled="0"/>
            </a:gradFill>
            <a:ln>
              <a:noFill/>
            </a:ln>
          </p:spPr>
        </p:sp>
        <p:sp>
          <p:nvSpPr>
            <p:cNvPr id="809" name="Google Shape;809;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0" name="Google Shape;810;p21"/>
          <p:cNvGrpSpPr/>
          <p:nvPr/>
        </p:nvGrpSpPr>
        <p:grpSpPr>
          <a:xfrm>
            <a:off x="9920641" y="1171581"/>
            <a:ext cx="2601540" cy="2753974"/>
            <a:chOff x="0" y="-47625"/>
            <a:chExt cx="812800" cy="860425"/>
          </a:xfrm>
        </p:grpSpPr>
        <p:sp>
          <p:nvSpPr>
            <p:cNvPr id="811" name="Google Shape;811;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gradFill>
              <a:gsLst>
                <a:gs pos="0">
                  <a:srgbClr val="10082D"/>
                </a:gs>
                <a:gs pos="100000">
                  <a:srgbClr val="01ECC9"/>
                </a:gs>
              </a:gsLst>
              <a:lin ang="0" scaled="0"/>
            </a:gradFill>
            <a:ln>
              <a:noFill/>
            </a:ln>
          </p:spPr>
        </p:sp>
        <p:sp>
          <p:nvSpPr>
            <p:cNvPr id="812" name="Google Shape;812;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3" name="Google Shape;813;p21"/>
          <p:cNvGrpSpPr/>
          <p:nvPr/>
        </p:nvGrpSpPr>
        <p:grpSpPr>
          <a:xfrm>
            <a:off x="14150225" y="1171581"/>
            <a:ext cx="2601540" cy="2753974"/>
            <a:chOff x="0" y="-47625"/>
            <a:chExt cx="812800" cy="860425"/>
          </a:xfrm>
        </p:grpSpPr>
        <p:sp>
          <p:nvSpPr>
            <p:cNvPr id="814" name="Google Shape;814;p21"/>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gradFill>
              <a:gsLst>
                <a:gs pos="0">
                  <a:srgbClr val="10082D"/>
                </a:gs>
                <a:gs pos="100000">
                  <a:srgbClr val="01ECC9"/>
                </a:gs>
              </a:gsLst>
              <a:lin ang="0" scaled="0"/>
            </a:gradFill>
            <a:ln>
              <a:noFill/>
            </a:ln>
          </p:spPr>
        </p:sp>
        <p:sp>
          <p:nvSpPr>
            <p:cNvPr id="815" name="Google Shape;815;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6" name="Google Shape;816;p21"/>
          <p:cNvGrpSpPr/>
          <p:nvPr/>
        </p:nvGrpSpPr>
        <p:grpSpPr>
          <a:xfrm>
            <a:off x="1028700" y="884304"/>
            <a:ext cx="3218000" cy="3385114"/>
            <a:chOff x="0" y="-47625"/>
            <a:chExt cx="1061368" cy="1116485"/>
          </a:xfrm>
        </p:grpSpPr>
        <p:sp>
          <p:nvSpPr>
            <p:cNvPr id="817" name="Google Shape;817;p21"/>
            <p:cNvSpPr/>
            <p:nvPr/>
          </p:nvSpPr>
          <p:spPr>
            <a:xfrm>
              <a:off x="0" y="0"/>
              <a:ext cx="1061368" cy="1068860"/>
            </a:xfrm>
            <a:custGeom>
              <a:rect b="b" l="l" r="r" t="t"/>
              <a:pathLst>
                <a:path extrusionOk="0" h="1068860" w="1061368">
                  <a:moveTo>
                    <a:pt x="0" y="0"/>
                  </a:moveTo>
                  <a:lnTo>
                    <a:pt x="1061368" y="0"/>
                  </a:lnTo>
                  <a:lnTo>
                    <a:pt x="1061368" y="1068860"/>
                  </a:lnTo>
                  <a:lnTo>
                    <a:pt x="0" y="1068860"/>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818" name="Google Shape;818;p21"/>
            <p:cNvSpPr txBox="1"/>
            <p:nvPr/>
          </p:nvSpPr>
          <p:spPr>
            <a:xfrm>
              <a:off x="0" y="-47625"/>
              <a:ext cx="1061368" cy="11164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9" name="Google Shape;819;p21"/>
          <p:cNvGrpSpPr/>
          <p:nvPr/>
        </p:nvGrpSpPr>
        <p:grpSpPr>
          <a:xfrm>
            <a:off x="5382827" y="884304"/>
            <a:ext cx="3218000" cy="3385114"/>
            <a:chOff x="0" y="-47625"/>
            <a:chExt cx="1061368" cy="1116485"/>
          </a:xfrm>
        </p:grpSpPr>
        <p:sp>
          <p:nvSpPr>
            <p:cNvPr id="820" name="Google Shape;820;p21"/>
            <p:cNvSpPr/>
            <p:nvPr/>
          </p:nvSpPr>
          <p:spPr>
            <a:xfrm>
              <a:off x="0" y="0"/>
              <a:ext cx="1061368" cy="1068860"/>
            </a:xfrm>
            <a:custGeom>
              <a:rect b="b" l="l" r="r" t="t"/>
              <a:pathLst>
                <a:path extrusionOk="0" h="1068860" w="1061368">
                  <a:moveTo>
                    <a:pt x="0" y="0"/>
                  </a:moveTo>
                  <a:lnTo>
                    <a:pt x="1061368" y="0"/>
                  </a:lnTo>
                  <a:lnTo>
                    <a:pt x="1061368" y="1068860"/>
                  </a:lnTo>
                  <a:lnTo>
                    <a:pt x="0" y="1068860"/>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821" name="Google Shape;821;p21"/>
            <p:cNvSpPr txBox="1"/>
            <p:nvPr/>
          </p:nvSpPr>
          <p:spPr>
            <a:xfrm>
              <a:off x="0" y="-47625"/>
              <a:ext cx="1061368" cy="11164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2" name="Google Shape;822;p21"/>
          <p:cNvGrpSpPr/>
          <p:nvPr/>
        </p:nvGrpSpPr>
        <p:grpSpPr>
          <a:xfrm>
            <a:off x="9612411" y="884304"/>
            <a:ext cx="3218000" cy="3385114"/>
            <a:chOff x="0" y="-47625"/>
            <a:chExt cx="1061368" cy="1116485"/>
          </a:xfrm>
        </p:grpSpPr>
        <p:sp>
          <p:nvSpPr>
            <p:cNvPr id="823" name="Google Shape;823;p21"/>
            <p:cNvSpPr/>
            <p:nvPr/>
          </p:nvSpPr>
          <p:spPr>
            <a:xfrm>
              <a:off x="0" y="0"/>
              <a:ext cx="1061368" cy="1068860"/>
            </a:xfrm>
            <a:custGeom>
              <a:rect b="b" l="l" r="r" t="t"/>
              <a:pathLst>
                <a:path extrusionOk="0" h="1068860" w="1061368">
                  <a:moveTo>
                    <a:pt x="0" y="0"/>
                  </a:moveTo>
                  <a:lnTo>
                    <a:pt x="1061368" y="0"/>
                  </a:lnTo>
                  <a:lnTo>
                    <a:pt x="1061368" y="1068860"/>
                  </a:lnTo>
                  <a:lnTo>
                    <a:pt x="0" y="1068860"/>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824" name="Google Shape;824;p21"/>
            <p:cNvSpPr txBox="1"/>
            <p:nvPr/>
          </p:nvSpPr>
          <p:spPr>
            <a:xfrm>
              <a:off x="0" y="-47625"/>
              <a:ext cx="1061368" cy="11164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5" name="Google Shape;825;p21"/>
          <p:cNvGrpSpPr/>
          <p:nvPr/>
        </p:nvGrpSpPr>
        <p:grpSpPr>
          <a:xfrm>
            <a:off x="13841995" y="884304"/>
            <a:ext cx="3218000" cy="3385114"/>
            <a:chOff x="0" y="-47625"/>
            <a:chExt cx="1061368" cy="1116485"/>
          </a:xfrm>
        </p:grpSpPr>
        <p:sp>
          <p:nvSpPr>
            <p:cNvPr id="826" name="Google Shape;826;p21"/>
            <p:cNvSpPr/>
            <p:nvPr/>
          </p:nvSpPr>
          <p:spPr>
            <a:xfrm>
              <a:off x="0" y="0"/>
              <a:ext cx="1061368" cy="1068860"/>
            </a:xfrm>
            <a:custGeom>
              <a:rect b="b" l="l" r="r" t="t"/>
              <a:pathLst>
                <a:path extrusionOk="0" h="1068860" w="1061368">
                  <a:moveTo>
                    <a:pt x="0" y="0"/>
                  </a:moveTo>
                  <a:lnTo>
                    <a:pt x="1061368" y="0"/>
                  </a:lnTo>
                  <a:lnTo>
                    <a:pt x="1061368" y="1068860"/>
                  </a:lnTo>
                  <a:lnTo>
                    <a:pt x="0" y="1068860"/>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827" name="Google Shape;827;p21"/>
            <p:cNvSpPr txBox="1"/>
            <p:nvPr/>
          </p:nvSpPr>
          <p:spPr>
            <a:xfrm>
              <a:off x="0" y="-47625"/>
              <a:ext cx="1061368" cy="11164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8" name="Google Shape;828;p21"/>
          <p:cNvSpPr txBox="1"/>
          <p:nvPr/>
        </p:nvSpPr>
        <p:spPr>
          <a:xfrm>
            <a:off x="1866532" y="1668647"/>
            <a:ext cx="1569156" cy="1912276"/>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12547" u="none" cap="none" strike="noStrike">
                <a:solidFill>
                  <a:srgbClr val="FFFFFF"/>
                </a:solidFill>
                <a:latin typeface="Dela Gothic One"/>
                <a:ea typeface="Dela Gothic One"/>
                <a:cs typeface="Dela Gothic One"/>
                <a:sym typeface="Dela Gothic One"/>
              </a:rPr>
              <a:t>S</a:t>
            </a:r>
            <a:endParaRPr/>
          </a:p>
        </p:txBody>
      </p:sp>
      <p:sp>
        <p:nvSpPr>
          <p:cNvPr id="829" name="Google Shape;829;p21"/>
          <p:cNvSpPr txBox="1"/>
          <p:nvPr/>
        </p:nvSpPr>
        <p:spPr>
          <a:xfrm>
            <a:off x="6156605" y="1668647"/>
            <a:ext cx="1775682" cy="1912276"/>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12547" u="none" cap="none" strike="noStrike">
                <a:solidFill>
                  <a:srgbClr val="FFFFFF"/>
                </a:solidFill>
                <a:latin typeface="Dela Gothic One"/>
                <a:ea typeface="Dela Gothic One"/>
                <a:cs typeface="Dela Gothic One"/>
                <a:sym typeface="Dela Gothic One"/>
              </a:rPr>
              <a:t>W</a:t>
            </a:r>
            <a:endParaRPr/>
          </a:p>
        </p:txBody>
      </p:sp>
      <p:sp>
        <p:nvSpPr>
          <p:cNvPr id="830" name="Google Shape;830;p21"/>
          <p:cNvSpPr txBox="1"/>
          <p:nvPr/>
        </p:nvSpPr>
        <p:spPr>
          <a:xfrm>
            <a:off x="10431782" y="1668647"/>
            <a:ext cx="1547386" cy="1912276"/>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12547" u="none" cap="none" strike="noStrike">
                <a:solidFill>
                  <a:srgbClr val="FFFFFF"/>
                </a:solidFill>
                <a:latin typeface="Dela Gothic One"/>
                <a:ea typeface="Dela Gothic One"/>
                <a:cs typeface="Dela Gothic One"/>
                <a:sym typeface="Dela Gothic One"/>
              </a:rPr>
              <a:t>O</a:t>
            </a:r>
            <a:endParaRPr/>
          </a:p>
        </p:txBody>
      </p:sp>
      <p:sp>
        <p:nvSpPr>
          <p:cNvPr id="831" name="Google Shape;831;p21"/>
          <p:cNvSpPr txBox="1"/>
          <p:nvPr/>
        </p:nvSpPr>
        <p:spPr>
          <a:xfrm>
            <a:off x="14674776" y="1668647"/>
            <a:ext cx="1547386" cy="1912276"/>
          </a:xfrm>
          <a:prstGeom prst="rect">
            <a:avLst/>
          </a:prstGeom>
          <a:noFill/>
          <a:ln>
            <a:noFill/>
          </a:ln>
        </p:spPr>
        <p:txBody>
          <a:bodyPr anchorCtr="0" anchor="t" bIns="0" lIns="0" spcFirstLastPara="1" rIns="0" wrap="square" tIns="0">
            <a:spAutoFit/>
          </a:bodyPr>
          <a:lstStyle/>
          <a:p>
            <a:pPr indent="0" lvl="0" marL="0" marR="0" rtl="0" algn="l">
              <a:lnSpc>
                <a:spcPct val="120004"/>
              </a:lnSpc>
              <a:spcBef>
                <a:spcPts val="0"/>
              </a:spcBef>
              <a:spcAft>
                <a:spcPts val="0"/>
              </a:spcAft>
              <a:buNone/>
            </a:pPr>
            <a:r>
              <a:rPr b="0" i="0" lang="en-US" sz="12547" u="none" cap="none" strike="noStrike">
                <a:solidFill>
                  <a:srgbClr val="FFFFFF"/>
                </a:solidFill>
                <a:latin typeface="Dela Gothic One"/>
                <a:ea typeface="Dela Gothic One"/>
                <a:cs typeface="Dela Gothic One"/>
                <a:sym typeface="Dela Gothic One"/>
              </a:rPr>
              <a:t>T</a:t>
            </a:r>
            <a:endParaRPr/>
          </a:p>
        </p:txBody>
      </p:sp>
      <p:cxnSp>
        <p:nvCxnSpPr>
          <p:cNvPr id="832" name="Google Shape;832;p21"/>
          <p:cNvCxnSpPr/>
          <p:nvPr/>
        </p:nvCxnSpPr>
        <p:spPr>
          <a:xfrm rot="10800000">
            <a:off x="2621765" y="4269418"/>
            <a:ext cx="0" cy="1873762"/>
          </a:xfrm>
          <a:prstGeom prst="straightConnector1">
            <a:avLst/>
          </a:prstGeom>
          <a:noFill/>
          <a:ln cap="flat" cmpd="sng" w="28575">
            <a:solidFill>
              <a:srgbClr val="FFFFFF"/>
            </a:solidFill>
            <a:prstDash val="solid"/>
            <a:round/>
            <a:headEnd len="sm" w="sm" type="none"/>
            <a:tailEnd len="sm" w="sm" type="none"/>
          </a:ln>
        </p:spPr>
      </p:cxnSp>
      <p:cxnSp>
        <p:nvCxnSpPr>
          <p:cNvPr id="833" name="Google Shape;833;p21"/>
          <p:cNvCxnSpPr/>
          <p:nvPr/>
        </p:nvCxnSpPr>
        <p:spPr>
          <a:xfrm rot="10800000">
            <a:off x="6975892" y="4269418"/>
            <a:ext cx="0" cy="1873762"/>
          </a:xfrm>
          <a:prstGeom prst="straightConnector1">
            <a:avLst/>
          </a:prstGeom>
          <a:noFill/>
          <a:ln cap="flat" cmpd="sng" w="28575">
            <a:solidFill>
              <a:srgbClr val="FFFFFF"/>
            </a:solidFill>
            <a:prstDash val="solid"/>
            <a:round/>
            <a:headEnd len="sm" w="sm" type="none"/>
            <a:tailEnd len="sm" w="sm" type="none"/>
          </a:ln>
        </p:spPr>
      </p:cxnSp>
      <p:cxnSp>
        <p:nvCxnSpPr>
          <p:cNvPr id="834" name="Google Shape;834;p21"/>
          <p:cNvCxnSpPr/>
          <p:nvPr/>
        </p:nvCxnSpPr>
        <p:spPr>
          <a:xfrm rot="10800000">
            <a:off x="11205475" y="4269418"/>
            <a:ext cx="0" cy="1873762"/>
          </a:xfrm>
          <a:prstGeom prst="straightConnector1">
            <a:avLst/>
          </a:prstGeom>
          <a:noFill/>
          <a:ln cap="flat" cmpd="sng" w="28575">
            <a:solidFill>
              <a:srgbClr val="FFFFFF"/>
            </a:solidFill>
            <a:prstDash val="solid"/>
            <a:round/>
            <a:headEnd len="sm" w="sm" type="none"/>
            <a:tailEnd len="sm" w="sm" type="none"/>
          </a:ln>
        </p:spPr>
      </p:cxnSp>
      <p:cxnSp>
        <p:nvCxnSpPr>
          <p:cNvPr id="835" name="Google Shape;835;p21"/>
          <p:cNvCxnSpPr/>
          <p:nvPr/>
        </p:nvCxnSpPr>
        <p:spPr>
          <a:xfrm rot="10800000">
            <a:off x="15435059" y="4269418"/>
            <a:ext cx="0" cy="1873762"/>
          </a:xfrm>
          <a:prstGeom prst="straightConnector1">
            <a:avLst/>
          </a:prstGeom>
          <a:noFill/>
          <a:ln cap="flat" cmpd="sng" w="28575">
            <a:solidFill>
              <a:srgbClr val="FFFFFF"/>
            </a:solidFill>
            <a:prstDash val="solid"/>
            <a:round/>
            <a:headEnd len="sm" w="sm" type="none"/>
            <a:tailEnd len="sm" w="sm" type="none"/>
          </a:ln>
        </p:spPr>
      </p:cxnSp>
      <p:grpSp>
        <p:nvGrpSpPr>
          <p:cNvPr id="836" name="Google Shape;836;p21"/>
          <p:cNvGrpSpPr/>
          <p:nvPr/>
        </p:nvGrpSpPr>
        <p:grpSpPr>
          <a:xfrm>
            <a:off x="2399344" y="5820410"/>
            <a:ext cx="444840" cy="444840"/>
            <a:chOff x="0" y="0"/>
            <a:chExt cx="812800" cy="812800"/>
          </a:xfrm>
        </p:grpSpPr>
        <p:sp>
          <p:nvSpPr>
            <p:cNvPr id="837" name="Google Shape;83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9" name="Google Shape;839;p21"/>
          <p:cNvGrpSpPr/>
          <p:nvPr/>
        </p:nvGrpSpPr>
        <p:grpSpPr>
          <a:xfrm>
            <a:off x="6752882" y="5820410"/>
            <a:ext cx="444840" cy="444840"/>
            <a:chOff x="0" y="0"/>
            <a:chExt cx="812800" cy="812800"/>
          </a:xfrm>
        </p:grpSpPr>
        <p:sp>
          <p:nvSpPr>
            <p:cNvPr id="840" name="Google Shape;84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2" name="Google Shape;842;p21"/>
          <p:cNvGrpSpPr/>
          <p:nvPr/>
        </p:nvGrpSpPr>
        <p:grpSpPr>
          <a:xfrm>
            <a:off x="10983055" y="5820410"/>
            <a:ext cx="444840" cy="444840"/>
            <a:chOff x="0" y="0"/>
            <a:chExt cx="812800" cy="812800"/>
          </a:xfrm>
        </p:grpSpPr>
        <p:sp>
          <p:nvSpPr>
            <p:cNvPr id="843" name="Google Shape;84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5" name="Google Shape;845;p21"/>
          <p:cNvGrpSpPr/>
          <p:nvPr/>
        </p:nvGrpSpPr>
        <p:grpSpPr>
          <a:xfrm>
            <a:off x="15212639" y="5820410"/>
            <a:ext cx="444840" cy="444840"/>
            <a:chOff x="0" y="0"/>
            <a:chExt cx="812800" cy="812800"/>
          </a:xfrm>
        </p:grpSpPr>
        <p:sp>
          <p:nvSpPr>
            <p:cNvPr id="846" name="Google Shape;84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8" name="Google Shape;848;p21"/>
          <p:cNvGrpSpPr/>
          <p:nvPr/>
        </p:nvGrpSpPr>
        <p:grpSpPr>
          <a:xfrm>
            <a:off x="415705" y="6427325"/>
            <a:ext cx="17456589" cy="3430491"/>
            <a:chOff x="0" y="-47625"/>
            <a:chExt cx="4597620" cy="903504"/>
          </a:xfrm>
        </p:grpSpPr>
        <p:sp>
          <p:nvSpPr>
            <p:cNvPr id="849" name="Google Shape;849;p21"/>
            <p:cNvSpPr/>
            <p:nvPr/>
          </p:nvSpPr>
          <p:spPr>
            <a:xfrm>
              <a:off x="0" y="0"/>
              <a:ext cx="4597620" cy="855879"/>
            </a:xfrm>
            <a:custGeom>
              <a:rect b="b" l="l" r="r" t="t"/>
              <a:pathLst>
                <a:path extrusionOk="0" h="855879" w="4597620">
                  <a:moveTo>
                    <a:pt x="0" y="0"/>
                  </a:moveTo>
                  <a:lnTo>
                    <a:pt x="4597620" y="0"/>
                  </a:lnTo>
                  <a:lnTo>
                    <a:pt x="4597620" y="855879"/>
                  </a:lnTo>
                  <a:lnTo>
                    <a:pt x="0" y="855879"/>
                  </a:lnTo>
                  <a:close/>
                </a:path>
              </a:pathLst>
            </a:custGeom>
            <a:gradFill>
              <a:gsLst>
                <a:gs pos="0">
                  <a:srgbClr val="10082D"/>
                </a:gs>
                <a:gs pos="100000">
                  <a:srgbClr val="01ECC9"/>
                </a:gs>
              </a:gsLst>
              <a:lin ang="0" scaled="0"/>
            </a:gradFill>
            <a:ln>
              <a:noFill/>
            </a:ln>
          </p:spPr>
        </p:sp>
        <p:sp>
          <p:nvSpPr>
            <p:cNvPr id="850" name="Google Shape;850;p21"/>
            <p:cNvSpPr txBox="1"/>
            <p:nvPr/>
          </p:nvSpPr>
          <p:spPr>
            <a:xfrm>
              <a:off x="0" y="-47625"/>
              <a:ext cx="4597620" cy="9035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51" name="Google Shape;851;p21"/>
          <p:cNvSpPr txBox="1"/>
          <p:nvPr/>
        </p:nvSpPr>
        <p:spPr>
          <a:xfrm>
            <a:off x="1110296" y="6986293"/>
            <a:ext cx="313640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STRENGTHS</a:t>
            </a:r>
            <a:endParaRPr/>
          </a:p>
        </p:txBody>
      </p:sp>
      <p:sp>
        <p:nvSpPr>
          <p:cNvPr id="852" name="Google Shape;852;p21"/>
          <p:cNvSpPr txBox="1"/>
          <p:nvPr/>
        </p:nvSpPr>
        <p:spPr>
          <a:xfrm>
            <a:off x="5214325" y="6941526"/>
            <a:ext cx="3523134"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WEAKNESSES</a:t>
            </a:r>
            <a:endParaRPr/>
          </a:p>
        </p:txBody>
      </p:sp>
      <p:sp>
        <p:nvSpPr>
          <p:cNvPr id="853" name="Google Shape;853;p21"/>
          <p:cNvSpPr txBox="1"/>
          <p:nvPr/>
        </p:nvSpPr>
        <p:spPr>
          <a:xfrm>
            <a:off x="9612411" y="6941526"/>
            <a:ext cx="4355976"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OPPORTUNITIES</a:t>
            </a:r>
            <a:endParaRPr/>
          </a:p>
        </p:txBody>
      </p:sp>
      <p:sp>
        <p:nvSpPr>
          <p:cNvPr id="854" name="Google Shape;854;p21"/>
          <p:cNvSpPr txBox="1"/>
          <p:nvPr/>
        </p:nvSpPr>
        <p:spPr>
          <a:xfrm>
            <a:off x="14435787" y="6941526"/>
            <a:ext cx="2443386"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THREATS</a:t>
            </a:r>
            <a:endParaRPr/>
          </a:p>
        </p:txBody>
      </p:sp>
      <p:sp>
        <p:nvSpPr>
          <p:cNvPr id="855" name="Google Shape;855;p21"/>
          <p:cNvSpPr txBox="1"/>
          <p:nvPr/>
        </p:nvSpPr>
        <p:spPr>
          <a:xfrm>
            <a:off x="1142564" y="7824493"/>
            <a:ext cx="2647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are you doing well?</a:t>
            </a:r>
            <a:endParaRPr/>
          </a:p>
        </p:txBody>
      </p:sp>
      <p:sp>
        <p:nvSpPr>
          <p:cNvPr id="856" name="Google Shape;856;p21"/>
          <p:cNvSpPr txBox="1"/>
          <p:nvPr/>
        </p:nvSpPr>
        <p:spPr>
          <a:xfrm>
            <a:off x="5214325" y="7779726"/>
            <a:ext cx="2647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Where do you need to improve? </a:t>
            </a:r>
            <a:endParaRPr/>
          </a:p>
        </p:txBody>
      </p:sp>
      <p:sp>
        <p:nvSpPr>
          <p:cNvPr id="857" name="Google Shape;857;p21"/>
          <p:cNvSpPr txBox="1"/>
          <p:nvPr/>
        </p:nvSpPr>
        <p:spPr>
          <a:xfrm>
            <a:off x="9620107" y="7779726"/>
            <a:ext cx="26478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Are demands shifting? How can it be improved?</a:t>
            </a:r>
            <a:endParaRPr/>
          </a:p>
        </p:txBody>
      </p:sp>
      <p:sp>
        <p:nvSpPr>
          <p:cNvPr id="858" name="Google Shape;858;p21"/>
          <p:cNvSpPr txBox="1"/>
          <p:nvPr/>
        </p:nvSpPr>
        <p:spPr>
          <a:xfrm>
            <a:off x="14435787" y="7779726"/>
            <a:ext cx="21024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are the blockers you're facing?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862" name="Shape 862"/>
        <p:cNvGrpSpPr/>
        <p:nvPr/>
      </p:nvGrpSpPr>
      <p:grpSpPr>
        <a:xfrm>
          <a:off x="0" y="0"/>
          <a:ext cx="0" cy="0"/>
          <a:chOff x="0" y="0"/>
          <a:chExt cx="0" cy="0"/>
        </a:xfrm>
      </p:grpSpPr>
      <p:sp>
        <p:nvSpPr>
          <p:cNvPr id="863" name="Google Shape;863;p22"/>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3">
              <a:alphaModFix/>
            </a:blip>
            <a:stretch>
              <a:fillRect b="0" l="0" r="0" t="0"/>
            </a:stretch>
          </a:blipFill>
          <a:ln>
            <a:noFill/>
          </a:ln>
        </p:spPr>
      </p:sp>
      <p:sp>
        <p:nvSpPr>
          <p:cNvPr id="864" name="Google Shape;864;p22"/>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4">
              <a:alphaModFix/>
            </a:blip>
            <a:stretch>
              <a:fillRect b="0" l="0" r="0" t="0"/>
            </a:stretch>
          </a:blipFill>
          <a:ln>
            <a:noFill/>
          </a:ln>
        </p:spPr>
      </p:sp>
      <p:sp>
        <p:nvSpPr>
          <p:cNvPr id="865" name="Google Shape;865;p22"/>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5">
              <a:alphaModFix/>
            </a:blip>
            <a:stretch>
              <a:fillRect b="0" l="0" r="0" t="0"/>
            </a:stretch>
          </a:blipFill>
          <a:ln>
            <a:noFill/>
          </a:ln>
        </p:spPr>
      </p:sp>
      <p:grpSp>
        <p:nvGrpSpPr>
          <p:cNvPr id="866" name="Google Shape;866;p22"/>
          <p:cNvGrpSpPr/>
          <p:nvPr/>
        </p:nvGrpSpPr>
        <p:grpSpPr>
          <a:xfrm>
            <a:off x="599740" y="608718"/>
            <a:ext cx="2639930" cy="839963"/>
            <a:chOff x="0" y="0"/>
            <a:chExt cx="3519906" cy="1119951"/>
          </a:xfrm>
        </p:grpSpPr>
        <p:grpSp>
          <p:nvGrpSpPr>
            <p:cNvPr id="867" name="Google Shape;867;p22"/>
            <p:cNvGrpSpPr/>
            <p:nvPr/>
          </p:nvGrpSpPr>
          <p:grpSpPr>
            <a:xfrm>
              <a:off x="0" y="0"/>
              <a:ext cx="1119951" cy="1119951"/>
              <a:chOff x="0" y="0"/>
              <a:chExt cx="812800" cy="812800"/>
            </a:xfrm>
          </p:grpSpPr>
          <p:sp>
            <p:nvSpPr>
              <p:cNvPr id="868" name="Google Shape;86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0" name="Google Shape;870;p22"/>
            <p:cNvGrpSpPr/>
            <p:nvPr/>
          </p:nvGrpSpPr>
          <p:grpSpPr>
            <a:xfrm rot="10800000">
              <a:off x="221076" y="0"/>
              <a:ext cx="1119951" cy="1119951"/>
              <a:chOff x="0" y="0"/>
              <a:chExt cx="812800" cy="812800"/>
            </a:xfrm>
          </p:grpSpPr>
          <p:sp>
            <p:nvSpPr>
              <p:cNvPr id="871" name="Google Shape;87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73" name="Google Shape;873;p22"/>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874" name="Google Shape;874;p22"/>
          <p:cNvGrpSpPr/>
          <p:nvPr/>
        </p:nvGrpSpPr>
        <p:grpSpPr>
          <a:xfrm>
            <a:off x="16420306" y="823972"/>
            <a:ext cx="409456" cy="409456"/>
            <a:chOff x="0" y="0"/>
            <a:chExt cx="812800" cy="812800"/>
          </a:xfrm>
        </p:grpSpPr>
        <p:sp>
          <p:nvSpPr>
            <p:cNvPr id="875" name="Google Shape;87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7" name="Google Shape;877;p22"/>
          <p:cNvGrpSpPr/>
          <p:nvPr/>
        </p:nvGrpSpPr>
        <p:grpSpPr>
          <a:xfrm>
            <a:off x="15657222" y="823972"/>
            <a:ext cx="409456" cy="409456"/>
            <a:chOff x="0" y="0"/>
            <a:chExt cx="812800" cy="812800"/>
          </a:xfrm>
        </p:grpSpPr>
        <p:sp>
          <p:nvSpPr>
            <p:cNvPr id="878" name="Google Shape;87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0" name="Google Shape;880;p22"/>
          <p:cNvGrpSpPr/>
          <p:nvPr/>
        </p:nvGrpSpPr>
        <p:grpSpPr>
          <a:xfrm>
            <a:off x="14895341" y="823972"/>
            <a:ext cx="409456" cy="409456"/>
            <a:chOff x="0" y="0"/>
            <a:chExt cx="812800" cy="812800"/>
          </a:xfrm>
        </p:grpSpPr>
        <p:sp>
          <p:nvSpPr>
            <p:cNvPr id="881" name="Google Shape;88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3" name="Google Shape;883;p22"/>
          <p:cNvGrpSpPr/>
          <p:nvPr/>
        </p:nvGrpSpPr>
        <p:grpSpPr>
          <a:xfrm>
            <a:off x="17265934" y="842990"/>
            <a:ext cx="530075" cy="371420"/>
            <a:chOff x="0" y="0"/>
            <a:chExt cx="706766" cy="495227"/>
          </a:xfrm>
        </p:grpSpPr>
        <p:grpSp>
          <p:nvGrpSpPr>
            <p:cNvPr id="884" name="Google Shape;884;p22"/>
            <p:cNvGrpSpPr/>
            <p:nvPr/>
          </p:nvGrpSpPr>
          <p:grpSpPr>
            <a:xfrm rot="5400000">
              <a:off x="309285" y="-309285"/>
              <a:ext cx="88198" cy="706766"/>
              <a:chOff x="0" y="-47625"/>
              <a:chExt cx="29238" cy="234293"/>
            </a:xfrm>
          </p:grpSpPr>
          <p:sp>
            <p:nvSpPr>
              <p:cNvPr id="885" name="Google Shape;885;p22"/>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886" name="Google Shape;886;p22"/>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7" name="Google Shape;887;p22"/>
            <p:cNvGrpSpPr/>
            <p:nvPr/>
          </p:nvGrpSpPr>
          <p:grpSpPr>
            <a:xfrm rot="5400000">
              <a:off x="309285" y="-104754"/>
              <a:ext cx="88198" cy="706766"/>
              <a:chOff x="0" y="-47625"/>
              <a:chExt cx="29238" cy="234293"/>
            </a:xfrm>
          </p:grpSpPr>
          <p:sp>
            <p:nvSpPr>
              <p:cNvPr id="888" name="Google Shape;888;p22"/>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889" name="Google Shape;889;p22"/>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0" name="Google Shape;890;p22"/>
            <p:cNvGrpSpPr/>
            <p:nvPr/>
          </p:nvGrpSpPr>
          <p:grpSpPr>
            <a:xfrm rot="5400000">
              <a:off x="309285" y="97744"/>
              <a:ext cx="88198" cy="706766"/>
              <a:chOff x="0" y="-47625"/>
              <a:chExt cx="29238" cy="234293"/>
            </a:xfrm>
          </p:grpSpPr>
          <p:sp>
            <p:nvSpPr>
              <p:cNvPr id="891" name="Google Shape;891;p22"/>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892" name="Google Shape;892;p22"/>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893" name="Google Shape;893;p22"/>
          <p:cNvGrpSpPr/>
          <p:nvPr/>
        </p:nvGrpSpPr>
        <p:grpSpPr>
          <a:xfrm rot="5400000">
            <a:off x="388592" y="5194156"/>
            <a:ext cx="6791551" cy="4438477"/>
            <a:chOff x="0" y="-47625"/>
            <a:chExt cx="658508" cy="430354"/>
          </a:xfrm>
        </p:grpSpPr>
        <p:sp>
          <p:nvSpPr>
            <p:cNvPr id="894" name="Google Shape;894;p22"/>
            <p:cNvSpPr/>
            <p:nvPr/>
          </p:nvSpPr>
          <p:spPr>
            <a:xfrm>
              <a:off x="0" y="0"/>
              <a:ext cx="658508" cy="382729"/>
            </a:xfrm>
            <a:custGeom>
              <a:rect b="b" l="l" r="r" t="t"/>
              <a:pathLst>
                <a:path extrusionOk="0" h="382729" w="658508">
                  <a:moveTo>
                    <a:pt x="0" y="0"/>
                  </a:moveTo>
                  <a:lnTo>
                    <a:pt x="658508" y="0"/>
                  </a:lnTo>
                  <a:lnTo>
                    <a:pt x="658508" y="382729"/>
                  </a:lnTo>
                  <a:lnTo>
                    <a:pt x="0" y="382729"/>
                  </a:lnTo>
                  <a:close/>
                </a:path>
              </a:pathLst>
            </a:custGeom>
            <a:gradFill>
              <a:gsLst>
                <a:gs pos="0">
                  <a:srgbClr val="10082D"/>
                </a:gs>
                <a:gs pos="100000">
                  <a:srgbClr val="01ECC9"/>
                </a:gs>
              </a:gsLst>
              <a:lin ang="0" scaled="0"/>
            </a:gradFill>
            <a:ln>
              <a:noFill/>
            </a:ln>
          </p:spPr>
        </p:sp>
        <p:sp>
          <p:nvSpPr>
            <p:cNvPr id="895" name="Google Shape;895;p22"/>
            <p:cNvSpPr txBox="1"/>
            <p:nvPr/>
          </p:nvSpPr>
          <p:spPr>
            <a:xfrm>
              <a:off x="0" y="-47625"/>
              <a:ext cx="658508" cy="430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6" name="Google Shape;896;p22"/>
          <p:cNvGrpSpPr/>
          <p:nvPr/>
        </p:nvGrpSpPr>
        <p:grpSpPr>
          <a:xfrm rot="5400000">
            <a:off x="6175024" y="5194156"/>
            <a:ext cx="6791551" cy="4438477"/>
            <a:chOff x="0" y="-47625"/>
            <a:chExt cx="658508" cy="430354"/>
          </a:xfrm>
        </p:grpSpPr>
        <p:sp>
          <p:nvSpPr>
            <p:cNvPr id="897" name="Google Shape;897;p22"/>
            <p:cNvSpPr/>
            <p:nvPr/>
          </p:nvSpPr>
          <p:spPr>
            <a:xfrm>
              <a:off x="0" y="0"/>
              <a:ext cx="658508" cy="382729"/>
            </a:xfrm>
            <a:custGeom>
              <a:rect b="b" l="l" r="r" t="t"/>
              <a:pathLst>
                <a:path extrusionOk="0" h="382729" w="658508">
                  <a:moveTo>
                    <a:pt x="0" y="0"/>
                  </a:moveTo>
                  <a:lnTo>
                    <a:pt x="658508" y="0"/>
                  </a:lnTo>
                  <a:lnTo>
                    <a:pt x="658508" y="382729"/>
                  </a:lnTo>
                  <a:lnTo>
                    <a:pt x="0" y="382729"/>
                  </a:lnTo>
                  <a:close/>
                </a:path>
              </a:pathLst>
            </a:custGeom>
            <a:gradFill>
              <a:gsLst>
                <a:gs pos="0">
                  <a:srgbClr val="10082D"/>
                </a:gs>
                <a:gs pos="100000">
                  <a:srgbClr val="01ECC9"/>
                </a:gs>
              </a:gsLst>
              <a:lin ang="0" scaled="0"/>
            </a:gradFill>
            <a:ln>
              <a:noFill/>
            </a:ln>
          </p:spPr>
        </p:sp>
        <p:sp>
          <p:nvSpPr>
            <p:cNvPr id="898" name="Google Shape;898;p22"/>
            <p:cNvSpPr txBox="1"/>
            <p:nvPr/>
          </p:nvSpPr>
          <p:spPr>
            <a:xfrm>
              <a:off x="0" y="-47625"/>
              <a:ext cx="658508" cy="430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9" name="Google Shape;899;p22"/>
          <p:cNvGrpSpPr/>
          <p:nvPr/>
        </p:nvGrpSpPr>
        <p:grpSpPr>
          <a:xfrm rot="5400000">
            <a:off x="11568189" y="5194156"/>
            <a:ext cx="6791551" cy="4438477"/>
            <a:chOff x="0" y="-47625"/>
            <a:chExt cx="658508" cy="430354"/>
          </a:xfrm>
        </p:grpSpPr>
        <p:sp>
          <p:nvSpPr>
            <p:cNvPr id="900" name="Google Shape;900;p22"/>
            <p:cNvSpPr/>
            <p:nvPr/>
          </p:nvSpPr>
          <p:spPr>
            <a:xfrm>
              <a:off x="0" y="0"/>
              <a:ext cx="658508" cy="382729"/>
            </a:xfrm>
            <a:custGeom>
              <a:rect b="b" l="l" r="r" t="t"/>
              <a:pathLst>
                <a:path extrusionOk="0" h="382729" w="658508">
                  <a:moveTo>
                    <a:pt x="0" y="0"/>
                  </a:moveTo>
                  <a:lnTo>
                    <a:pt x="658508" y="0"/>
                  </a:lnTo>
                  <a:lnTo>
                    <a:pt x="658508" y="382729"/>
                  </a:lnTo>
                  <a:lnTo>
                    <a:pt x="0" y="382729"/>
                  </a:lnTo>
                  <a:close/>
                </a:path>
              </a:pathLst>
            </a:custGeom>
            <a:gradFill>
              <a:gsLst>
                <a:gs pos="0">
                  <a:srgbClr val="10082D"/>
                </a:gs>
                <a:gs pos="100000">
                  <a:srgbClr val="01ECC9"/>
                </a:gs>
              </a:gsLst>
              <a:lin ang="0" scaled="0"/>
            </a:gradFill>
            <a:ln>
              <a:noFill/>
            </a:ln>
          </p:spPr>
        </p:sp>
        <p:sp>
          <p:nvSpPr>
            <p:cNvPr id="901" name="Google Shape;901;p22"/>
            <p:cNvSpPr txBox="1"/>
            <p:nvPr/>
          </p:nvSpPr>
          <p:spPr>
            <a:xfrm>
              <a:off x="0" y="-47625"/>
              <a:ext cx="658508" cy="430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2" name="Google Shape;902;p22"/>
          <p:cNvGrpSpPr/>
          <p:nvPr/>
        </p:nvGrpSpPr>
        <p:grpSpPr>
          <a:xfrm>
            <a:off x="1106412" y="5900493"/>
            <a:ext cx="4926429" cy="4149753"/>
            <a:chOff x="0" y="-47625"/>
            <a:chExt cx="1297496" cy="1092939"/>
          </a:xfrm>
        </p:grpSpPr>
        <p:sp>
          <p:nvSpPr>
            <p:cNvPr id="903" name="Google Shape;903;p22"/>
            <p:cNvSpPr/>
            <p:nvPr/>
          </p:nvSpPr>
          <p:spPr>
            <a:xfrm>
              <a:off x="0" y="0"/>
              <a:ext cx="1297496" cy="1045314"/>
            </a:xfrm>
            <a:custGeom>
              <a:rect b="b" l="l" r="r" t="t"/>
              <a:pathLst>
                <a:path extrusionOk="0" h="1045314" w="1297496">
                  <a:moveTo>
                    <a:pt x="0" y="0"/>
                  </a:moveTo>
                  <a:lnTo>
                    <a:pt x="1297496" y="0"/>
                  </a:lnTo>
                  <a:lnTo>
                    <a:pt x="1297496" y="1045314"/>
                  </a:lnTo>
                  <a:lnTo>
                    <a:pt x="0" y="1045314"/>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904" name="Google Shape;904;p22"/>
            <p:cNvSpPr txBox="1"/>
            <p:nvPr/>
          </p:nvSpPr>
          <p:spPr>
            <a:xfrm>
              <a:off x="0" y="-47625"/>
              <a:ext cx="1297496" cy="10929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5" name="Google Shape;905;p22"/>
          <p:cNvGrpSpPr/>
          <p:nvPr/>
        </p:nvGrpSpPr>
        <p:grpSpPr>
          <a:xfrm>
            <a:off x="6925569" y="5900493"/>
            <a:ext cx="4926429" cy="4149753"/>
            <a:chOff x="0" y="-47625"/>
            <a:chExt cx="1297496" cy="1092939"/>
          </a:xfrm>
        </p:grpSpPr>
        <p:sp>
          <p:nvSpPr>
            <p:cNvPr id="906" name="Google Shape;906;p22"/>
            <p:cNvSpPr/>
            <p:nvPr/>
          </p:nvSpPr>
          <p:spPr>
            <a:xfrm>
              <a:off x="0" y="0"/>
              <a:ext cx="1297496" cy="1045314"/>
            </a:xfrm>
            <a:custGeom>
              <a:rect b="b" l="l" r="r" t="t"/>
              <a:pathLst>
                <a:path extrusionOk="0" h="1045314" w="1297496">
                  <a:moveTo>
                    <a:pt x="0" y="0"/>
                  </a:moveTo>
                  <a:lnTo>
                    <a:pt x="1297496" y="0"/>
                  </a:lnTo>
                  <a:lnTo>
                    <a:pt x="1297496" y="1045314"/>
                  </a:lnTo>
                  <a:lnTo>
                    <a:pt x="0" y="1045314"/>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907" name="Google Shape;907;p22"/>
            <p:cNvSpPr txBox="1"/>
            <p:nvPr/>
          </p:nvSpPr>
          <p:spPr>
            <a:xfrm>
              <a:off x="0" y="-47625"/>
              <a:ext cx="1297496" cy="10929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8" name="Google Shape;908;p22"/>
          <p:cNvGrpSpPr/>
          <p:nvPr/>
        </p:nvGrpSpPr>
        <p:grpSpPr>
          <a:xfrm>
            <a:off x="12255160" y="5900493"/>
            <a:ext cx="4926429" cy="4149753"/>
            <a:chOff x="0" y="-47625"/>
            <a:chExt cx="1297496" cy="1092939"/>
          </a:xfrm>
        </p:grpSpPr>
        <p:sp>
          <p:nvSpPr>
            <p:cNvPr id="909" name="Google Shape;909;p22"/>
            <p:cNvSpPr/>
            <p:nvPr/>
          </p:nvSpPr>
          <p:spPr>
            <a:xfrm>
              <a:off x="0" y="0"/>
              <a:ext cx="1297496" cy="1045314"/>
            </a:xfrm>
            <a:custGeom>
              <a:rect b="b" l="l" r="r" t="t"/>
              <a:pathLst>
                <a:path extrusionOk="0" h="1045314" w="1297496">
                  <a:moveTo>
                    <a:pt x="0" y="0"/>
                  </a:moveTo>
                  <a:lnTo>
                    <a:pt x="1297496" y="0"/>
                  </a:lnTo>
                  <a:lnTo>
                    <a:pt x="1297496" y="1045314"/>
                  </a:lnTo>
                  <a:lnTo>
                    <a:pt x="0" y="1045314"/>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910" name="Google Shape;910;p22"/>
            <p:cNvSpPr txBox="1"/>
            <p:nvPr/>
          </p:nvSpPr>
          <p:spPr>
            <a:xfrm>
              <a:off x="0" y="-47625"/>
              <a:ext cx="1297496" cy="10929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11" name="Google Shape;911;p22"/>
          <p:cNvSpPr txBox="1"/>
          <p:nvPr/>
        </p:nvSpPr>
        <p:spPr>
          <a:xfrm>
            <a:off x="7672172" y="7267314"/>
            <a:ext cx="3759520"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CLIENT NAME</a:t>
            </a:r>
            <a:endParaRPr/>
          </a:p>
        </p:txBody>
      </p:sp>
      <p:sp>
        <p:nvSpPr>
          <p:cNvPr id="912" name="Google Shape;912;p22"/>
          <p:cNvSpPr txBox="1"/>
          <p:nvPr/>
        </p:nvSpPr>
        <p:spPr>
          <a:xfrm>
            <a:off x="7672172" y="7848426"/>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913" name="Google Shape;913;p22"/>
          <p:cNvSpPr txBox="1"/>
          <p:nvPr/>
        </p:nvSpPr>
        <p:spPr>
          <a:xfrm>
            <a:off x="1794507" y="7267314"/>
            <a:ext cx="423033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CLIENT NAME</a:t>
            </a:r>
            <a:endParaRPr/>
          </a:p>
        </p:txBody>
      </p:sp>
      <p:sp>
        <p:nvSpPr>
          <p:cNvPr id="914" name="Google Shape;914;p22"/>
          <p:cNvSpPr txBox="1"/>
          <p:nvPr/>
        </p:nvSpPr>
        <p:spPr>
          <a:xfrm>
            <a:off x="1794507" y="7848426"/>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915" name="Google Shape;915;p22"/>
          <p:cNvSpPr txBox="1"/>
          <p:nvPr/>
        </p:nvSpPr>
        <p:spPr>
          <a:xfrm>
            <a:off x="13038614" y="7267314"/>
            <a:ext cx="3890672"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CLIENT NAME</a:t>
            </a:r>
            <a:endParaRPr/>
          </a:p>
        </p:txBody>
      </p:sp>
      <p:sp>
        <p:nvSpPr>
          <p:cNvPr id="916" name="Google Shape;916;p22"/>
          <p:cNvSpPr txBox="1"/>
          <p:nvPr/>
        </p:nvSpPr>
        <p:spPr>
          <a:xfrm>
            <a:off x="13065337" y="7848426"/>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917" name="Google Shape;917;p22"/>
          <p:cNvSpPr txBox="1"/>
          <p:nvPr/>
        </p:nvSpPr>
        <p:spPr>
          <a:xfrm>
            <a:off x="1028700" y="2199750"/>
            <a:ext cx="990681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TESTIMONIALS</a:t>
            </a:r>
            <a:endParaRPr/>
          </a:p>
        </p:txBody>
      </p:sp>
      <p:grpSp>
        <p:nvGrpSpPr>
          <p:cNvPr id="918" name="Google Shape;918;p22"/>
          <p:cNvGrpSpPr/>
          <p:nvPr/>
        </p:nvGrpSpPr>
        <p:grpSpPr>
          <a:xfrm rot="4268853">
            <a:off x="-406436" y="6583037"/>
            <a:ext cx="812873" cy="812873"/>
            <a:chOff x="0" y="0"/>
            <a:chExt cx="812800" cy="812800"/>
          </a:xfrm>
        </p:grpSpPr>
        <p:sp>
          <p:nvSpPr>
            <p:cNvPr id="919" name="Google Shape;919;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1" name="Google Shape;921;p22"/>
          <p:cNvGrpSpPr/>
          <p:nvPr/>
        </p:nvGrpSpPr>
        <p:grpSpPr>
          <a:xfrm rot="2827266">
            <a:off x="6129151" y="4343078"/>
            <a:ext cx="466119" cy="466119"/>
            <a:chOff x="0" y="0"/>
            <a:chExt cx="812800" cy="812800"/>
          </a:xfrm>
        </p:grpSpPr>
        <p:sp>
          <p:nvSpPr>
            <p:cNvPr id="922" name="Google Shape;92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24" name="Google Shape;924;p22"/>
          <p:cNvPicPr preferRelativeResize="0"/>
          <p:nvPr/>
        </p:nvPicPr>
        <p:blipFill>
          <a:blip r:embed="rId6">
            <a:alphaModFix/>
          </a:blip>
          <a:stretch>
            <a:fillRect/>
          </a:stretch>
        </p:blipFill>
        <p:spPr>
          <a:xfrm>
            <a:off x="1795450" y="3963826"/>
            <a:ext cx="3550875" cy="2807802"/>
          </a:xfrm>
          <a:prstGeom prst="rect">
            <a:avLst/>
          </a:prstGeom>
          <a:noFill/>
          <a:ln>
            <a:noFill/>
          </a:ln>
        </p:spPr>
      </p:pic>
      <p:pic>
        <p:nvPicPr>
          <p:cNvPr id="925" name="Google Shape;925;p22"/>
          <p:cNvPicPr preferRelativeResize="0"/>
          <p:nvPr/>
        </p:nvPicPr>
        <p:blipFill>
          <a:blip r:embed="rId7">
            <a:alphaModFix/>
          </a:blip>
          <a:stretch>
            <a:fillRect/>
          </a:stretch>
        </p:blipFill>
        <p:spPr>
          <a:xfrm>
            <a:off x="7538353" y="3938095"/>
            <a:ext cx="3550875" cy="2812657"/>
          </a:xfrm>
          <a:prstGeom prst="rect">
            <a:avLst/>
          </a:prstGeom>
          <a:noFill/>
          <a:ln>
            <a:noFill/>
          </a:ln>
        </p:spPr>
      </p:pic>
      <p:pic>
        <p:nvPicPr>
          <p:cNvPr id="926" name="Google Shape;926;p22"/>
          <p:cNvPicPr preferRelativeResize="0"/>
          <p:nvPr/>
        </p:nvPicPr>
        <p:blipFill>
          <a:blip r:embed="rId8">
            <a:alphaModFix/>
          </a:blip>
          <a:stretch>
            <a:fillRect/>
          </a:stretch>
        </p:blipFill>
        <p:spPr>
          <a:xfrm>
            <a:off x="12955700" y="4018018"/>
            <a:ext cx="3550875" cy="2807832"/>
          </a:xfrm>
          <a:prstGeom prst="rect">
            <a:avLst/>
          </a:prstGeom>
          <a:noFill/>
          <a:ln>
            <a:noFill/>
          </a:ln>
        </p:spPr>
      </p:pic>
      <p:pic>
        <p:nvPicPr>
          <p:cNvPr id="927" name="Google Shape;927;p22"/>
          <p:cNvPicPr preferRelativeResize="0"/>
          <p:nvPr/>
        </p:nvPicPr>
        <p:blipFill>
          <a:blip r:embed="rId9">
            <a:alphaModFix/>
          </a:blip>
          <a:stretch>
            <a:fillRect/>
          </a:stretch>
        </p:blipFill>
        <p:spPr>
          <a:xfrm>
            <a:off x="13564451" y="3266550"/>
            <a:ext cx="5250415" cy="1031950"/>
          </a:xfrm>
          <a:prstGeom prst="rect">
            <a:avLst/>
          </a:prstGeom>
          <a:noFill/>
          <a:ln>
            <a:noFill/>
          </a:ln>
        </p:spPr>
      </p:pic>
      <p:grpSp>
        <p:nvGrpSpPr>
          <p:cNvPr id="928" name="Google Shape;928;p22"/>
          <p:cNvGrpSpPr/>
          <p:nvPr/>
        </p:nvGrpSpPr>
        <p:grpSpPr>
          <a:xfrm rot="8100000">
            <a:off x="13325846" y="3042353"/>
            <a:ext cx="448393" cy="448393"/>
            <a:chOff x="0" y="0"/>
            <a:chExt cx="812800" cy="812800"/>
          </a:xfrm>
        </p:grpSpPr>
        <p:sp>
          <p:nvSpPr>
            <p:cNvPr id="929" name="Google Shape;929;p2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930" name="Google Shape;930;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934" name="Shape 934"/>
        <p:cNvGrpSpPr/>
        <p:nvPr/>
      </p:nvGrpSpPr>
      <p:grpSpPr>
        <a:xfrm>
          <a:off x="0" y="0"/>
          <a:ext cx="0" cy="0"/>
          <a:chOff x="0" y="0"/>
          <a:chExt cx="0" cy="0"/>
        </a:xfrm>
      </p:grpSpPr>
      <p:grpSp>
        <p:nvGrpSpPr>
          <p:cNvPr id="935" name="Google Shape;935;p23"/>
          <p:cNvGrpSpPr/>
          <p:nvPr/>
        </p:nvGrpSpPr>
        <p:grpSpPr>
          <a:xfrm rot="-5400000">
            <a:off x="3936822" y="-3631931"/>
            <a:ext cx="9906633" cy="17931229"/>
            <a:chOff x="0" y="-47625"/>
            <a:chExt cx="960546" cy="1738610"/>
          </a:xfrm>
        </p:grpSpPr>
        <p:sp>
          <p:nvSpPr>
            <p:cNvPr id="936" name="Google Shape;936;p23"/>
            <p:cNvSpPr/>
            <p:nvPr/>
          </p:nvSpPr>
          <p:spPr>
            <a:xfrm>
              <a:off x="0" y="0"/>
              <a:ext cx="960546" cy="1690985"/>
            </a:xfrm>
            <a:custGeom>
              <a:rect b="b" l="l" r="r" t="t"/>
              <a:pathLst>
                <a:path extrusionOk="0" h="1690985" w="960546">
                  <a:moveTo>
                    <a:pt x="0" y="0"/>
                  </a:moveTo>
                  <a:lnTo>
                    <a:pt x="960546" y="0"/>
                  </a:lnTo>
                  <a:lnTo>
                    <a:pt x="960546" y="1690985"/>
                  </a:lnTo>
                  <a:lnTo>
                    <a:pt x="0" y="1690985"/>
                  </a:lnTo>
                  <a:close/>
                </a:path>
              </a:pathLst>
            </a:custGeom>
            <a:gradFill>
              <a:gsLst>
                <a:gs pos="0">
                  <a:srgbClr val="10082D"/>
                </a:gs>
                <a:gs pos="100000">
                  <a:srgbClr val="01ECC9"/>
                </a:gs>
              </a:gsLst>
              <a:lin ang="0" scaled="0"/>
            </a:gradFill>
            <a:ln>
              <a:noFill/>
            </a:ln>
          </p:spPr>
        </p:sp>
        <p:sp>
          <p:nvSpPr>
            <p:cNvPr id="937" name="Google Shape;937;p23"/>
            <p:cNvSpPr txBox="1"/>
            <p:nvPr/>
          </p:nvSpPr>
          <p:spPr>
            <a:xfrm>
              <a:off x="0" y="-47625"/>
              <a:ext cx="960546" cy="1738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8" name="Google Shape;938;p23"/>
          <p:cNvGrpSpPr/>
          <p:nvPr/>
        </p:nvGrpSpPr>
        <p:grpSpPr>
          <a:xfrm>
            <a:off x="1507924" y="1221512"/>
            <a:ext cx="1419783" cy="1419783"/>
            <a:chOff x="0" y="0"/>
            <a:chExt cx="812800" cy="812800"/>
          </a:xfrm>
        </p:grpSpPr>
        <p:sp>
          <p:nvSpPr>
            <p:cNvPr id="939" name="Google Shape;93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1" name="Google Shape;941;p23"/>
          <p:cNvGrpSpPr/>
          <p:nvPr/>
        </p:nvGrpSpPr>
        <p:grpSpPr>
          <a:xfrm rot="10800000">
            <a:off x="1800748" y="1182984"/>
            <a:ext cx="1419783" cy="1419783"/>
            <a:chOff x="0" y="0"/>
            <a:chExt cx="812800" cy="812800"/>
          </a:xfrm>
        </p:grpSpPr>
        <p:sp>
          <p:nvSpPr>
            <p:cNvPr id="942" name="Google Shape;94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4" name="Google Shape;944;p23"/>
          <p:cNvGrpSpPr/>
          <p:nvPr/>
        </p:nvGrpSpPr>
        <p:grpSpPr>
          <a:xfrm rot="-5400000">
            <a:off x="12187900" y="-1303088"/>
            <a:ext cx="6927123" cy="6927123"/>
            <a:chOff x="0" y="0"/>
            <a:chExt cx="812800" cy="812800"/>
          </a:xfrm>
        </p:grpSpPr>
        <p:sp>
          <p:nvSpPr>
            <p:cNvPr id="945" name="Google Shape;94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7" name="Google Shape;947;p23"/>
          <p:cNvGrpSpPr/>
          <p:nvPr/>
        </p:nvGrpSpPr>
        <p:grpSpPr>
          <a:xfrm rot="-5400000">
            <a:off x="13329777" y="208288"/>
            <a:ext cx="4460876" cy="4460876"/>
            <a:chOff x="0" y="0"/>
            <a:chExt cx="812800" cy="812800"/>
          </a:xfrm>
        </p:grpSpPr>
        <p:sp>
          <p:nvSpPr>
            <p:cNvPr id="948" name="Google Shape;94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 name="Google Shape;950;p23"/>
          <p:cNvGrpSpPr/>
          <p:nvPr/>
        </p:nvGrpSpPr>
        <p:grpSpPr>
          <a:xfrm rot="2827266">
            <a:off x="9969997" y="5212535"/>
            <a:ext cx="823000" cy="823000"/>
            <a:chOff x="0" y="0"/>
            <a:chExt cx="812800" cy="812800"/>
          </a:xfrm>
        </p:grpSpPr>
        <p:sp>
          <p:nvSpPr>
            <p:cNvPr id="951" name="Google Shape;95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3" name="Google Shape;953;p23"/>
          <p:cNvGrpSpPr/>
          <p:nvPr/>
        </p:nvGrpSpPr>
        <p:grpSpPr>
          <a:xfrm rot="2827266">
            <a:off x="4205" y="8814174"/>
            <a:ext cx="823000" cy="823000"/>
            <a:chOff x="0" y="0"/>
            <a:chExt cx="812800" cy="812800"/>
          </a:xfrm>
        </p:grpSpPr>
        <p:sp>
          <p:nvSpPr>
            <p:cNvPr id="954" name="Google Shape;95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6" name="Google Shape;956;p23"/>
          <p:cNvSpPr txBox="1"/>
          <p:nvPr/>
        </p:nvSpPr>
        <p:spPr>
          <a:xfrm>
            <a:off x="2044925" y="1373763"/>
            <a:ext cx="585649"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3</a:t>
            </a:r>
            <a:endParaRPr/>
          </a:p>
        </p:txBody>
      </p:sp>
      <p:sp>
        <p:nvSpPr>
          <p:cNvPr id="957" name="Google Shape;957;p23"/>
          <p:cNvSpPr txBox="1"/>
          <p:nvPr/>
        </p:nvSpPr>
        <p:spPr>
          <a:xfrm>
            <a:off x="1948157" y="3121830"/>
            <a:ext cx="7479085"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ABOUT US</a:t>
            </a:r>
            <a:endParaRPr/>
          </a:p>
        </p:txBody>
      </p:sp>
      <p:sp>
        <p:nvSpPr>
          <p:cNvPr id="958" name="Google Shape;958;p23"/>
          <p:cNvSpPr txBox="1"/>
          <p:nvPr/>
        </p:nvSpPr>
        <p:spPr>
          <a:xfrm>
            <a:off x="1948157" y="4324468"/>
            <a:ext cx="58947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At our core, we are a team dedicated to creating meaningful connections and fostering a sense of community. Our mission is to inspire and empower individuals from all walks of life to reach their full potential. With a passion for innovation and a commitment to excellence, we strive to make a positive impact on the world around us. </a:t>
            </a:r>
            <a:endParaRPr/>
          </a:p>
        </p:txBody>
      </p:sp>
      <p:pic>
        <p:nvPicPr>
          <p:cNvPr id="959" name="Google Shape;959;p23"/>
          <p:cNvPicPr preferRelativeResize="0"/>
          <p:nvPr/>
        </p:nvPicPr>
        <p:blipFill>
          <a:blip r:embed="rId3">
            <a:alphaModFix/>
          </a:blip>
          <a:stretch>
            <a:fillRect/>
          </a:stretch>
        </p:blipFill>
        <p:spPr>
          <a:xfrm>
            <a:off x="13363321" y="8522550"/>
            <a:ext cx="4576256" cy="899450"/>
          </a:xfrm>
          <a:prstGeom prst="rect">
            <a:avLst/>
          </a:prstGeom>
          <a:noFill/>
          <a:ln>
            <a:noFill/>
          </a:ln>
        </p:spPr>
      </p:pic>
      <p:grpSp>
        <p:nvGrpSpPr>
          <p:cNvPr id="960" name="Google Shape;960;p23"/>
          <p:cNvGrpSpPr/>
          <p:nvPr/>
        </p:nvGrpSpPr>
        <p:grpSpPr>
          <a:xfrm rot="8100000">
            <a:off x="12730368" y="7646742"/>
            <a:ext cx="1198816" cy="1198816"/>
            <a:chOff x="0" y="0"/>
            <a:chExt cx="812800" cy="812800"/>
          </a:xfrm>
        </p:grpSpPr>
        <p:sp>
          <p:nvSpPr>
            <p:cNvPr id="961" name="Google Shape;961;p2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962" name="Google Shape;962;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966" name="Shape 966"/>
        <p:cNvGrpSpPr/>
        <p:nvPr/>
      </p:nvGrpSpPr>
      <p:grpSpPr>
        <a:xfrm>
          <a:off x="0" y="0"/>
          <a:ext cx="0" cy="0"/>
          <a:chOff x="0" y="0"/>
          <a:chExt cx="0" cy="0"/>
        </a:xfrm>
      </p:grpSpPr>
      <p:pic>
        <p:nvPicPr>
          <p:cNvPr id="967" name="Google Shape;967;p24"/>
          <p:cNvPicPr preferRelativeResize="0"/>
          <p:nvPr/>
        </p:nvPicPr>
        <p:blipFill>
          <a:blip r:embed="rId3">
            <a:alphaModFix/>
          </a:blip>
          <a:stretch>
            <a:fillRect/>
          </a:stretch>
        </p:blipFill>
        <p:spPr>
          <a:xfrm>
            <a:off x="466950" y="1677932"/>
            <a:ext cx="8424523" cy="7760093"/>
          </a:xfrm>
          <a:prstGeom prst="rect">
            <a:avLst/>
          </a:prstGeom>
          <a:noFill/>
          <a:ln>
            <a:noFill/>
          </a:ln>
        </p:spPr>
      </p:pic>
      <p:grpSp>
        <p:nvGrpSpPr>
          <p:cNvPr id="968" name="Google Shape;968;p24"/>
          <p:cNvGrpSpPr/>
          <p:nvPr/>
        </p:nvGrpSpPr>
        <p:grpSpPr>
          <a:xfrm>
            <a:off x="8891474" y="1914674"/>
            <a:ext cx="8948301" cy="7940079"/>
            <a:chOff x="0" y="-47625"/>
            <a:chExt cx="2356754" cy="2091214"/>
          </a:xfrm>
        </p:grpSpPr>
        <p:sp>
          <p:nvSpPr>
            <p:cNvPr id="969" name="Google Shape;969;p24"/>
            <p:cNvSpPr/>
            <p:nvPr/>
          </p:nvSpPr>
          <p:spPr>
            <a:xfrm>
              <a:off x="0" y="0"/>
              <a:ext cx="2356754" cy="2043589"/>
            </a:xfrm>
            <a:custGeom>
              <a:rect b="b" l="l" r="r" t="t"/>
              <a:pathLst>
                <a:path extrusionOk="0" h="2043589" w="2356754">
                  <a:moveTo>
                    <a:pt x="0" y="0"/>
                  </a:moveTo>
                  <a:lnTo>
                    <a:pt x="2356754" y="0"/>
                  </a:lnTo>
                  <a:lnTo>
                    <a:pt x="2356754" y="2043589"/>
                  </a:lnTo>
                  <a:lnTo>
                    <a:pt x="0" y="2043589"/>
                  </a:lnTo>
                  <a:close/>
                </a:path>
              </a:pathLst>
            </a:custGeom>
            <a:gradFill>
              <a:gsLst>
                <a:gs pos="0">
                  <a:srgbClr val="10082D"/>
                </a:gs>
                <a:gs pos="100000">
                  <a:srgbClr val="01ECC9"/>
                </a:gs>
              </a:gsLst>
              <a:lin ang="0" scaled="0"/>
            </a:gradFill>
            <a:ln>
              <a:noFill/>
            </a:ln>
          </p:spPr>
        </p:sp>
        <p:sp>
          <p:nvSpPr>
            <p:cNvPr id="970" name="Google Shape;970;p24"/>
            <p:cNvSpPr txBox="1"/>
            <p:nvPr/>
          </p:nvSpPr>
          <p:spPr>
            <a:xfrm>
              <a:off x="0" y="-47625"/>
              <a:ext cx="2356754" cy="209121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71" name="Google Shape;971;p24"/>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4">
              <a:alphaModFix/>
            </a:blip>
            <a:stretch>
              <a:fillRect b="0" l="0" r="0" t="0"/>
            </a:stretch>
          </a:blipFill>
          <a:ln>
            <a:noFill/>
          </a:ln>
        </p:spPr>
      </p:sp>
      <p:sp>
        <p:nvSpPr>
          <p:cNvPr id="972" name="Google Shape;972;p24"/>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5">
              <a:alphaModFix/>
            </a:blip>
            <a:stretch>
              <a:fillRect b="0" l="0" r="0" t="0"/>
            </a:stretch>
          </a:blipFill>
          <a:ln>
            <a:noFill/>
          </a:ln>
        </p:spPr>
      </p:sp>
      <p:sp>
        <p:nvSpPr>
          <p:cNvPr id="973" name="Google Shape;973;p24"/>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6">
              <a:alphaModFix/>
            </a:blip>
            <a:stretch>
              <a:fillRect b="0" l="0" r="0" t="0"/>
            </a:stretch>
          </a:blipFill>
          <a:ln>
            <a:noFill/>
          </a:ln>
        </p:spPr>
      </p:sp>
      <p:grpSp>
        <p:nvGrpSpPr>
          <p:cNvPr id="974" name="Google Shape;974;p24"/>
          <p:cNvGrpSpPr/>
          <p:nvPr/>
        </p:nvGrpSpPr>
        <p:grpSpPr>
          <a:xfrm>
            <a:off x="599740" y="608718"/>
            <a:ext cx="2639930" cy="839963"/>
            <a:chOff x="0" y="0"/>
            <a:chExt cx="3519906" cy="1119951"/>
          </a:xfrm>
        </p:grpSpPr>
        <p:grpSp>
          <p:nvGrpSpPr>
            <p:cNvPr id="975" name="Google Shape;975;p24"/>
            <p:cNvGrpSpPr/>
            <p:nvPr/>
          </p:nvGrpSpPr>
          <p:grpSpPr>
            <a:xfrm>
              <a:off x="0" y="0"/>
              <a:ext cx="1119951" cy="1119951"/>
              <a:chOff x="0" y="0"/>
              <a:chExt cx="812800" cy="812800"/>
            </a:xfrm>
          </p:grpSpPr>
          <p:sp>
            <p:nvSpPr>
              <p:cNvPr id="976" name="Google Shape;97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8" name="Google Shape;978;p24"/>
            <p:cNvGrpSpPr/>
            <p:nvPr/>
          </p:nvGrpSpPr>
          <p:grpSpPr>
            <a:xfrm rot="10800000">
              <a:off x="221076" y="0"/>
              <a:ext cx="1119951" cy="1119951"/>
              <a:chOff x="0" y="0"/>
              <a:chExt cx="812800" cy="812800"/>
            </a:xfrm>
          </p:grpSpPr>
          <p:sp>
            <p:nvSpPr>
              <p:cNvPr id="979" name="Google Shape;97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81" name="Google Shape;981;p24"/>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982" name="Google Shape;982;p24"/>
          <p:cNvGrpSpPr/>
          <p:nvPr/>
        </p:nvGrpSpPr>
        <p:grpSpPr>
          <a:xfrm>
            <a:off x="16420306" y="823972"/>
            <a:ext cx="409456" cy="409456"/>
            <a:chOff x="0" y="0"/>
            <a:chExt cx="812800" cy="812800"/>
          </a:xfrm>
        </p:grpSpPr>
        <p:sp>
          <p:nvSpPr>
            <p:cNvPr id="983" name="Google Shape;98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5" name="Google Shape;985;p24"/>
          <p:cNvGrpSpPr/>
          <p:nvPr/>
        </p:nvGrpSpPr>
        <p:grpSpPr>
          <a:xfrm>
            <a:off x="15657222" y="823972"/>
            <a:ext cx="409456" cy="409456"/>
            <a:chOff x="0" y="0"/>
            <a:chExt cx="812800" cy="812800"/>
          </a:xfrm>
        </p:grpSpPr>
        <p:sp>
          <p:nvSpPr>
            <p:cNvPr id="986" name="Google Shape;98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8" name="Google Shape;988;p24"/>
          <p:cNvGrpSpPr/>
          <p:nvPr/>
        </p:nvGrpSpPr>
        <p:grpSpPr>
          <a:xfrm>
            <a:off x="14895341" y="823972"/>
            <a:ext cx="409456" cy="409456"/>
            <a:chOff x="0" y="0"/>
            <a:chExt cx="812800" cy="812800"/>
          </a:xfrm>
        </p:grpSpPr>
        <p:sp>
          <p:nvSpPr>
            <p:cNvPr id="989" name="Google Shape;98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1" name="Google Shape;991;p24"/>
          <p:cNvGrpSpPr/>
          <p:nvPr/>
        </p:nvGrpSpPr>
        <p:grpSpPr>
          <a:xfrm>
            <a:off x="17265934" y="842990"/>
            <a:ext cx="530075" cy="371420"/>
            <a:chOff x="0" y="0"/>
            <a:chExt cx="706766" cy="495227"/>
          </a:xfrm>
        </p:grpSpPr>
        <p:grpSp>
          <p:nvGrpSpPr>
            <p:cNvPr id="992" name="Google Shape;992;p24"/>
            <p:cNvGrpSpPr/>
            <p:nvPr/>
          </p:nvGrpSpPr>
          <p:grpSpPr>
            <a:xfrm rot="5400000">
              <a:off x="309285" y="-309285"/>
              <a:ext cx="88198" cy="706766"/>
              <a:chOff x="0" y="-47625"/>
              <a:chExt cx="29238" cy="234293"/>
            </a:xfrm>
          </p:grpSpPr>
          <p:sp>
            <p:nvSpPr>
              <p:cNvPr id="993" name="Google Shape;993;p24"/>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994" name="Google Shape;994;p24"/>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5" name="Google Shape;995;p24"/>
            <p:cNvGrpSpPr/>
            <p:nvPr/>
          </p:nvGrpSpPr>
          <p:grpSpPr>
            <a:xfrm rot="5400000">
              <a:off x="309285" y="-104754"/>
              <a:ext cx="88198" cy="706766"/>
              <a:chOff x="0" y="-47625"/>
              <a:chExt cx="29238" cy="234293"/>
            </a:xfrm>
          </p:grpSpPr>
          <p:sp>
            <p:nvSpPr>
              <p:cNvPr id="996" name="Google Shape;996;p24"/>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997" name="Google Shape;997;p24"/>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8" name="Google Shape;998;p24"/>
            <p:cNvGrpSpPr/>
            <p:nvPr/>
          </p:nvGrpSpPr>
          <p:grpSpPr>
            <a:xfrm rot="5400000">
              <a:off x="309285" y="97744"/>
              <a:ext cx="88198" cy="706766"/>
              <a:chOff x="0" y="-47625"/>
              <a:chExt cx="29238" cy="234293"/>
            </a:xfrm>
          </p:grpSpPr>
          <p:sp>
            <p:nvSpPr>
              <p:cNvPr id="999" name="Google Shape;999;p24"/>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1000" name="Google Shape;1000;p24"/>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01" name="Google Shape;1001;p24"/>
          <p:cNvSpPr txBox="1"/>
          <p:nvPr/>
        </p:nvSpPr>
        <p:spPr>
          <a:xfrm>
            <a:off x="9826955" y="2550047"/>
            <a:ext cx="69822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OUR</a:t>
            </a:r>
            <a:endParaRPr/>
          </a:p>
          <a:p>
            <a:pPr indent="0" lvl="0" marL="0" marR="0" rtl="0" algn="l">
              <a:lnSpc>
                <a:spcPct val="10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HISTORY</a:t>
            </a:r>
            <a:endParaRPr/>
          </a:p>
        </p:txBody>
      </p:sp>
      <p:sp>
        <p:nvSpPr>
          <p:cNvPr id="1002" name="Google Shape;1002;p24"/>
          <p:cNvSpPr txBox="1"/>
          <p:nvPr/>
        </p:nvSpPr>
        <p:spPr>
          <a:xfrm>
            <a:off x="9826950" y="5202875"/>
            <a:ext cx="69822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Since the beginning of time, our history has been a tapestry woven with the threads of triumphs and challenges, victories and setbacks. It is a story of resilience, courage, and the indomitable human spirit. Our history is a reflection of where we have been, who we are, and where we are heading. With each chapter written in the annals of time, we continue to shape our future, drawing wisdom from the past and embracing the possibilities that lie ahead.</a:t>
            </a:r>
            <a:endParaRPr/>
          </a:p>
        </p:txBody>
      </p:sp>
      <p:grpSp>
        <p:nvGrpSpPr>
          <p:cNvPr id="1003" name="Google Shape;1003;p24"/>
          <p:cNvGrpSpPr/>
          <p:nvPr/>
        </p:nvGrpSpPr>
        <p:grpSpPr>
          <a:xfrm rot="8100000">
            <a:off x="-132488" y="6699865"/>
            <a:ext cx="1198816" cy="1198816"/>
            <a:chOff x="0" y="0"/>
            <a:chExt cx="812800" cy="812800"/>
          </a:xfrm>
        </p:grpSpPr>
        <p:sp>
          <p:nvSpPr>
            <p:cNvPr id="1004" name="Google Shape;1004;p2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1005" name="Google Shape;1005;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6" name="Google Shape;1006;p24"/>
          <p:cNvGrpSpPr/>
          <p:nvPr/>
        </p:nvGrpSpPr>
        <p:grpSpPr>
          <a:xfrm rot="-2608950">
            <a:off x="8479974" y="1684000"/>
            <a:ext cx="823000" cy="823000"/>
            <a:chOff x="0" y="0"/>
            <a:chExt cx="812800" cy="812800"/>
          </a:xfrm>
        </p:grpSpPr>
        <p:sp>
          <p:nvSpPr>
            <p:cNvPr id="1007" name="Google Shape;100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9" name="Google Shape;1009;p24"/>
          <p:cNvGrpSpPr/>
          <p:nvPr/>
        </p:nvGrpSpPr>
        <p:grpSpPr>
          <a:xfrm rot="5400000">
            <a:off x="4733498" y="5171458"/>
            <a:ext cx="393794" cy="8926950"/>
            <a:chOff x="0" y="-47625"/>
            <a:chExt cx="38182" cy="865556"/>
          </a:xfrm>
        </p:grpSpPr>
        <p:sp>
          <p:nvSpPr>
            <p:cNvPr id="1010" name="Google Shape;1010;p24"/>
            <p:cNvSpPr/>
            <p:nvPr/>
          </p:nvSpPr>
          <p:spPr>
            <a:xfrm>
              <a:off x="0" y="0"/>
              <a:ext cx="38182" cy="817931"/>
            </a:xfrm>
            <a:custGeom>
              <a:rect b="b" l="l" r="r" t="t"/>
              <a:pathLst>
                <a:path extrusionOk="0" h="817931" w="38182">
                  <a:moveTo>
                    <a:pt x="0" y="0"/>
                  </a:moveTo>
                  <a:lnTo>
                    <a:pt x="38182" y="0"/>
                  </a:lnTo>
                  <a:lnTo>
                    <a:pt x="38182" y="817931"/>
                  </a:lnTo>
                  <a:lnTo>
                    <a:pt x="0" y="817931"/>
                  </a:lnTo>
                  <a:close/>
                </a:path>
              </a:pathLst>
            </a:custGeom>
            <a:gradFill>
              <a:gsLst>
                <a:gs pos="0">
                  <a:srgbClr val="10082D"/>
                </a:gs>
                <a:gs pos="100000">
                  <a:srgbClr val="01ECC9"/>
                </a:gs>
              </a:gsLst>
              <a:lin ang="0" scaled="0"/>
            </a:gradFill>
            <a:ln>
              <a:noFill/>
            </a:ln>
          </p:spPr>
        </p:sp>
        <p:sp>
          <p:nvSpPr>
            <p:cNvPr id="1011" name="Google Shape;1011;p24"/>
            <p:cNvSpPr txBox="1"/>
            <p:nvPr/>
          </p:nvSpPr>
          <p:spPr>
            <a:xfrm>
              <a:off x="0" y="-47625"/>
              <a:ext cx="38182" cy="86555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1015" name="Shape 1015"/>
        <p:cNvGrpSpPr/>
        <p:nvPr/>
      </p:nvGrpSpPr>
      <p:grpSpPr>
        <a:xfrm>
          <a:off x="0" y="0"/>
          <a:ext cx="0" cy="0"/>
          <a:chOff x="0" y="0"/>
          <a:chExt cx="0" cy="0"/>
        </a:xfrm>
      </p:grpSpPr>
      <p:grpSp>
        <p:nvGrpSpPr>
          <p:cNvPr id="1016" name="Google Shape;1016;p25"/>
          <p:cNvGrpSpPr/>
          <p:nvPr/>
        </p:nvGrpSpPr>
        <p:grpSpPr>
          <a:xfrm>
            <a:off x="4828834" y="5572794"/>
            <a:ext cx="444840" cy="1995833"/>
            <a:chOff x="0" y="0"/>
            <a:chExt cx="593121" cy="2661111"/>
          </a:xfrm>
        </p:grpSpPr>
        <p:cxnSp>
          <p:nvCxnSpPr>
            <p:cNvPr id="1017" name="Google Shape;1017;p25"/>
            <p:cNvCxnSpPr/>
            <p:nvPr/>
          </p:nvCxnSpPr>
          <p:spPr>
            <a:xfrm rot="10800000">
              <a:off x="296560" y="0"/>
              <a:ext cx="0" cy="2498350"/>
            </a:xfrm>
            <a:prstGeom prst="straightConnector1">
              <a:avLst/>
            </a:prstGeom>
            <a:noFill/>
            <a:ln cap="flat" cmpd="sng" w="38100">
              <a:solidFill>
                <a:srgbClr val="FFFFFF"/>
              </a:solidFill>
              <a:prstDash val="solid"/>
              <a:round/>
              <a:headEnd len="sm" w="sm" type="none"/>
              <a:tailEnd len="sm" w="sm" type="none"/>
            </a:ln>
          </p:spPr>
        </p:cxnSp>
        <p:grpSp>
          <p:nvGrpSpPr>
            <p:cNvPr id="1018" name="Google Shape;1018;p25"/>
            <p:cNvGrpSpPr/>
            <p:nvPr/>
          </p:nvGrpSpPr>
          <p:grpSpPr>
            <a:xfrm>
              <a:off x="0" y="2067990"/>
              <a:ext cx="593121" cy="593121"/>
              <a:chOff x="0" y="0"/>
              <a:chExt cx="812800" cy="812800"/>
            </a:xfrm>
          </p:grpSpPr>
          <p:sp>
            <p:nvSpPr>
              <p:cNvPr id="1019" name="Google Shape;101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21" name="Google Shape;1021;p25"/>
          <p:cNvGrpSpPr/>
          <p:nvPr/>
        </p:nvGrpSpPr>
        <p:grpSpPr>
          <a:xfrm>
            <a:off x="10239090" y="5572794"/>
            <a:ext cx="444840" cy="1995833"/>
            <a:chOff x="0" y="0"/>
            <a:chExt cx="593121" cy="2661111"/>
          </a:xfrm>
        </p:grpSpPr>
        <p:cxnSp>
          <p:nvCxnSpPr>
            <p:cNvPr id="1022" name="Google Shape;1022;p25"/>
            <p:cNvCxnSpPr/>
            <p:nvPr/>
          </p:nvCxnSpPr>
          <p:spPr>
            <a:xfrm rot="10800000">
              <a:off x="296560" y="0"/>
              <a:ext cx="0" cy="2498350"/>
            </a:xfrm>
            <a:prstGeom prst="straightConnector1">
              <a:avLst/>
            </a:prstGeom>
            <a:noFill/>
            <a:ln cap="flat" cmpd="sng" w="38100">
              <a:solidFill>
                <a:srgbClr val="FFFFFF"/>
              </a:solidFill>
              <a:prstDash val="solid"/>
              <a:round/>
              <a:headEnd len="sm" w="sm" type="none"/>
              <a:tailEnd len="sm" w="sm" type="none"/>
            </a:ln>
          </p:spPr>
        </p:cxnSp>
        <p:grpSp>
          <p:nvGrpSpPr>
            <p:cNvPr id="1023" name="Google Shape;1023;p25"/>
            <p:cNvGrpSpPr/>
            <p:nvPr/>
          </p:nvGrpSpPr>
          <p:grpSpPr>
            <a:xfrm>
              <a:off x="0" y="2067990"/>
              <a:ext cx="593121" cy="593121"/>
              <a:chOff x="0" y="0"/>
              <a:chExt cx="812800" cy="812800"/>
            </a:xfrm>
          </p:grpSpPr>
          <p:sp>
            <p:nvSpPr>
              <p:cNvPr id="1024" name="Google Shape;102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26" name="Google Shape;1026;p25"/>
          <p:cNvGrpSpPr/>
          <p:nvPr/>
        </p:nvGrpSpPr>
        <p:grpSpPr>
          <a:xfrm>
            <a:off x="15733558" y="5572794"/>
            <a:ext cx="444840" cy="1995833"/>
            <a:chOff x="0" y="0"/>
            <a:chExt cx="593121" cy="2661111"/>
          </a:xfrm>
        </p:grpSpPr>
        <p:cxnSp>
          <p:nvCxnSpPr>
            <p:cNvPr id="1027" name="Google Shape;1027;p25"/>
            <p:cNvCxnSpPr/>
            <p:nvPr/>
          </p:nvCxnSpPr>
          <p:spPr>
            <a:xfrm rot="10800000">
              <a:off x="296560" y="0"/>
              <a:ext cx="0" cy="2498350"/>
            </a:xfrm>
            <a:prstGeom prst="straightConnector1">
              <a:avLst/>
            </a:prstGeom>
            <a:noFill/>
            <a:ln cap="flat" cmpd="sng" w="38100">
              <a:solidFill>
                <a:srgbClr val="FFFFFF"/>
              </a:solidFill>
              <a:prstDash val="solid"/>
              <a:round/>
              <a:headEnd len="sm" w="sm" type="none"/>
              <a:tailEnd len="sm" w="sm" type="none"/>
            </a:ln>
          </p:spPr>
        </p:cxnSp>
        <p:grpSp>
          <p:nvGrpSpPr>
            <p:cNvPr id="1028" name="Google Shape;1028;p25"/>
            <p:cNvGrpSpPr/>
            <p:nvPr/>
          </p:nvGrpSpPr>
          <p:grpSpPr>
            <a:xfrm>
              <a:off x="0" y="2067990"/>
              <a:ext cx="593121" cy="593121"/>
              <a:chOff x="0" y="0"/>
              <a:chExt cx="812800" cy="812800"/>
            </a:xfrm>
          </p:grpSpPr>
          <p:sp>
            <p:nvSpPr>
              <p:cNvPr id="1029" name="Google Shape;102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031" name="Google Shape;1031;p25"/>
          <p:cNvGrpSpPr/>
          <p:nvPr/>
        </p:nvGrpSpPr>
        <p:grpSpPr>
          <a:xfrm>
            <a:off x="1028784" y="4708827"/>
            <a:ext cx="4750110" cy="1547108"/>
            <a:chOff x="0" y="-47625"/>
            <a:chExt cx="1251058" cy="407469"/>
          </a:xfrm>
        </p:grpSpPr>
        <p:sp>
          <p:nvSpPr>
            <p:cNvPr id="1032" name="Google Shape;1032;p25"/>
            <p:cNvSpPr/>
            <p:nvPr/>
          </p:nvSpPr>
          <p:spPr>
            <a:xfrm>
              <a:off x="0" y="0"/>
              <a:ext cx="1251058" cy="359844"/>
            </a:xfrm>
            <a:custGeom>
              <a:rect b="b" l="l" r="r" t="t"/>
              <a:pathLst>
                <a:path extrusionOk="0" h="359844" w="1251058">
                  <a:moveTo>
                    <a:pt x="0" y="0"/>
                  </a:moveTo>
                  <a:lnTo>
                    <a:pt x="1251058" y="0"/>
                  </a:lnTo>
                  <a:lnTo>
                    <a:pt x="1251058" y="359844"/>
                  </a:lnTo>
                  <a:lnTo>
                    <a:pt x="0" y="359844"/>
                  </a:lnTo>
                  <a:close/>
                </a:path>
              </a:pathLst>
            </a:custGeom>
            <a:gradFill>
              <a:gsLst>
                <a:gs pos="0">
                  <a:srgbClr val="10082D"/>
                </a:gs>
                <a:gs pos="100000">
                  <a:srgbClr val="76FFEB"/>
                </a:gs>
              </a:gsLst>
              <a:lin ang="0" scaled="0"/>
            </a:gradFill>
            <a:ln>
              <a:noFill/>
            </a:ln>
          </p:spPr>
        </p:sp>
        <p:sp>
          <p:nvSpPr>
            <p:cNvPr id="1033" name="Google Shape;1033;p25"/>
            <p:cNvSpPr txBox="1"/>
            <p:nvPr/>
          </p:nvSpPr>
          <p:spPr>
            <a:xfrm>
              <a:off x="0" y="-47625"/>
              <a:ext cx="1251058" cy="407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4" name="Google Shape;1034;p25"/>
          <p:cNvGrpSpPr/>
          <p:nvPr/>
        </p:nvGrpSpPr>
        <p:grpSpPr>
          <a:xfrm>
            <a:off x="6439040" y="4708827"/>
            <a:ext cx="4750110" cy="1547108"/>
            <a:chOff x="0" y="-47625"/>
            <a:chExt cx="1251058" cy="407469"/>
          </a:xfrm>
        </p:grpSpPr>
        <p:sp>
          <p:nvSpPr>
            <p:cNvPr id="1035" name="Google Shape;1035;p25"/>
            <p:cNvSpPr/>
            <p:nvPr/>
          </p:nvSpPr>
          <p:spPr>
            <a:xfrm>
              <a:off x="0" y="0"/>
              <a:ext cx="1251058" cy="359844"/>
            </a:xfrm>
            <a:custGeom>
              <a:rect b="b" l="l" r="r" t="t"/>
              <a:pathLst>
                <a:path extrusionOk="0" h="359844" w="1251058">
                  <a:moveTo>
                    <a:pt x="0" y="0"/>
                  </a:moveTo>
                  <a:lnTo>
                    <a:pt x="1251058" y="0"/>
                  </a:lnTo>
                  <a:lnTo>
                    <a:pt x="1251058" y="359844"/>
                  </a:lnTo>
                  <a:lnTo>
                    <a:pt x="0" y="359844"/>
                  </a:lnTo>
                  <a:close/>
                </a:path>
              </a:pathLst>
            </a:custGeom>
            <a:gradFill>
              <a:gsLst>
                <a:gs pos="0">
                  <a:srgbClr val="10082D"/>
                </a:gs>
                <a:gs pos="100000">
                  <a:srgbClr val="76FFEB"/>
                </a:gs>
              </a:gsLst>
              <a:lin ang="0" scaled="0"/>
            </a:gradFill>
            <a:ln>
              <a:noFill/>
            </a:ln>
          </p:spPr>
        </p:sp>
        <p:sp>
          <p:nvSpPr>
            <p:cNvPr id="1036" name="Google Shape;1036;p25"/>
            <p:cNvSpPr txBox="1"/>
            <p:nvPr/>
          </p:nvSpPr>
          <p:spPr>
            <a:xfrm>
              <a:off x="0" y="-47625"/>
              <a:ext cx="1251058" cy="407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7" name="Google Shape;1037;p25"/>
          <p:cNvGrpSpPr/>
          <p:nvPr/>
        </p:nvGrpSpPr>
        <p:grpSpPr>
          <a:xfrm>
            <a:off x="11846375" y="4708827"/>
            <a:ext cx="4750110" cy="1547108"/>
            <a:chOff x="0" y="-47625"/>
            <a:chExt cx="1251058" cy="407469"/>
          </a:xfrm>
        </p:grpSpPr>
        <p:sp>
          <p:nvSpPr>
            <p:cNvPr id="1038" name="Google Shape;1038;p25"/>
            <p:cNvSpPr/>
            <p:nvPr/>
          </p:nvSpPr>
          <p:spPr>
            <a:xfrm>
              <a:off x="0" y="0"/>
              <a:ext cx="1251058" cy="359844"/>
            </a:xfrm>
            <a:custGeom>
              <a:rect b="b" l="l" r="r" t="t"/>
              <a:pathLst>
                <a:path extrusionOk="0" h="359844" w="1251058">
                  <a:moveTo>
                    <a:pt x="0" y="0"/>
                  </a:moveTo>
                  <a:lnTo>
                    <a:pt x="1251058" y="0"/>
                  </a:lnTo>
                  <a:lnTo>
                    <a:pt x="1251058" y="359844"/>
                  </a:lnTo>
                  <a:lnTo>
                    <a:pt x="0" y="359844"/>
                  </a:lnTo>
                  <a:close/>
                </a:path>
              </a:pathLst>
            </a:custGeom>
            <a:gradFill>
              <a:gsLst>
                <a:gs pos="0">
                  <a:srgbClr val="10082D"/>
                </a:gs>
                <a:gs pos="100000">
                  <a:srgbClr val="76FFEB"/>
                </a:gs>
              </a:gsLst>
              <a:lin ang="0" scaled="0"/>
            </a:gradFill>
            <a:ln>
              <a:noFill/>
            </a:ln>
          </p:spPr>
        </p:sp>
        <p:sp>
          <p:nvSpPr>
            <p:cNvPr id="1039" name="Google Shape;1039;p25"/>
            <p:cNvSpPr txBox="1"/>
            <p:nvPr/>
          </p:nvSpPr>
          <p:spPr>
            <a:xfrm>
              <a:off x="0" y="-47625"/>
              <a:ext cx="1251058" cy="40746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40" name="Google Shape;1040;p25"/>
          <p:cNvCxnSpPr/>
          <p:nvPr/>
        </p:nvCxnSpPr>
        <p:spPr>
          <a:xfrm>
            <a:off x="1611917" y="3015891"/>
            <a:ext cx="0" cy="1873762"/>
          </a:xfrm>
          <a:prstGeom prst="straightConnector1">
            <a:avLst/>
          </a:prstGeom>
          <a:noFill/>
          <a:ln cap="flat" cmpd="sng" w="28575">
            <a:solidFill>
              <a:srgbClr val="FFFFFF"/>
            </a:solidFill>
            <a:prstDash val="solid"/>
            <a:round/>
            <a:headEnd len="sm" w="sm" type="none"/>
            <a:tailEnd len="sm" w="sm" type="none"/>
          </a:ln>
        </p:spPr>
      </p:cxnSp>
      <p:cxnSp>
        <p:nvCxnSpPr>
          <p:cNvPr id="1041" name="Google Shape;1041;p25"/>
          <p:cNvCxnSpPr/>
          <p:nvPr/>
        </p:nvCxnSpPr>
        <p:spPr>
          <a:xfrm>
            <a:off x="7015885" y="3015891"/>
            <a:ext cx="0" cy="1873762"/>
          </a:xfrm>
          <a:prstGeom prst="straightConnector1">
            <a:avLst/>
          </a:prstGeom>
          <a:noFill/>
          <a:ln cap="flat" cmpd="sng" w="28575">
            <a:solidFill>
              <a:srgbClr val="FFFFFF"/>
            </a:solidFill>
            <a:prstDash val="solid"/>
            <a:round/>
            <a:headEnd len="sm" w="sm" type="none"/>
            <a:tailEnd len="sm" w="sm" type="none"/>
          </a:ln>
        </p:spPr>
      </p:cxnSp>
      <p:cxnSp>
        <p:nvCxnSpPr>
          <p:cNvPr id="1042" name="Google Shape;1042;p25"/>
          <p:cNvCxnSpPr/>
          <p:nvPr/>
        </p:nvCxnSpPr>
        <p:spPr>
          <a:xfrm>
            <a:off x="12427428" y="3015891"/>
            <a:ext cx="0" cy="1873762"/>
          </a:xfrm>
          <a:prstGeom prst="straightConnector1">
            <a:avLst/>
          </a:prstGeom>
          <a:noFill/>
          <a:ln cap="flat" cmpd="sng" w="28575">
            <a:solidFill>
              <a:srgbClr val="FFFFFF"/>
            </a:solidFill>
            <a:prstDash val="solid"/>
            <a:round/>
            <a:headEnd len="sm" w="sm" type="none"/>
            <a:tailEnd len="sm" w="sm" type="none"/>
          </a:ln>
        </p:spPr>
      </p:cxnSp>
      <p:grpSp>
        <p:nvGrpSpPr>
          <p:cNvPr id="1043" name="Google Shape;1043;p25"/>
          <p:cNvGrpSpPr/>
          <p:nvPr/>
        </p:nvGrpSpPr>
        <p:grpSpPr>
          <a:xfrm rot="10800000">
            <a:off x="1389497" y="2893820"/>
            <a:ext cx="444840" cy="444840"/>
            <a:chOff x="0" y="0"/>
            <a:chExt cx="812800" cy="812800"/>
          </a:xfrm>
        </p:grpSpPr>
        <p:sp>
          <p:nvSpPr>
            <p:cNvPr id="1044" name="Google Shape;104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6" name="Google Shape;1046;p25"/>
          <p:cNvGrpSpPr/>
          <p:nvPr/>
        </p:nvGrpSpPr>
        <p:grpSpPr>
          <a:xfrm rot="10800000">
            <a:off x="6793465" y="2893820"/>
            <a:ext cx="444840" cy="444840"/>
            <a:chOff x="0" y="0"/>
            <a:chExt cx="812800" cy="812800"/>
          </a:xfrm>
        </p:grpSpPr>
        <p:sp>
          <p:nvSpPr>
            <p:cNvPr id="1047" name="Google Shape;104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9" name="Google Shape;1049;p25"/>
          <p:cNvGrpSpPr/>
          <p:nvPr/>
        </p:nvGrpSpPr>
        <p:grpSpPr>
          <a:xfrm rot="10800000">
            <a:off x="12205008" y="2893820"/>
            <a:ext cx="444840" cy="444840"/>
            <a:chOff x="0" y="0"/>
            <a:chExt cx="812800" cy="812800"/>
          </a:xfrm>
        </p:grpSpPr>
        <p:sp>
          <p:nvSpPr>
            <p:cNvPr id="1050" name="Google Shape;105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2" name="Google Shape;1052;p25"/>
          <p:cNvSpPr txBox="1"/>
          <p:nvPr/>
        </p:nvSpPr>
        <p:spPr>
          <a:xfrm>
            <a:off x="1028616" y="1028700"/>
            <a:ext cx="8528562"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OUR HISTORY</a:t>
            </a:r>
            <a:endParaRPr/>
          </a:p>
        </p:txBody>
      </p:sp>
      <p:sp>
        <p:nvSpPr>
          <p:cNvPr id="1053" name="Google Shape;1053;p25"/>
          <p:cNvSpPr txBox="1"/>
          <p:nvPr/>
        </p:nvSpPr>
        <p:spPr>
          <a:xfrm>
            <a:off x="1389497" y="5039394"/>
            <a:ext cx="2947741"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2018</a:t>
            </a:r>
            <a:endParaRPr/>
          </a:p>
        </p:txBody>
      </p:sp>
      <p:sp>
        <p:nvSpPr>
          <p:cNvPr id="1054" name="Google Shape;1054;p25"/>
          <p:cNvSpPr txBox="1"/>
          <p:nvPr/>
        </p:nvSpPr>
        <p:spPr>
          <a:xfrm>
            <a:off x="6793465" y="5039394"/>
            <a:ext cx="3528550"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2020</a:t>
            </a:r>
            <a:endParaRPr/>
          </a:p>
        </p:txBody>
      </p:sp>
      <p:sp>
        <p:nvSpPr>
          <p:cNvPr id="1055" name="Google Shape;1055;p25"/>
          <p:cNvSpPr txBox="1"/>
          <p:nvPr/>
        </p:nvSpPr>
        <p:spPr>
          <a:xfrm>
            <a:off x="12205008" y="5039394"/>
            <a:ext cx="3528550"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2024</a:t>
            </a:r>
            <a:endParaRPr/>
          </a:p>
        </p:txBody>
      </p:sp>
      <p:sp>
        <p:nvSpPr>
          <p:cNvPr id="1056" name="Google Shape;1056;p25"/>
          <p:cNvSpPr txBox="1"/>
          <p:nvPr/>
        </p:nvSpPr>
        <p:spPr>
          <a:xfrm>
            <a:off x="1028784" y="7728585"/>
            <a:ext cx="4750026" cy="46613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ADD A MAIN POINT</a:t>
            </a:r>
            <a:endParaRPr/>
          </a:p>
        </p:txBody>
      </p:sp>
      <p:sp>
        <p:nvSpPr>
          <p:cNvPr id="1057" name="Google Shape;1057;p25"/>
          <p:cNvSpPr txBox="1"/>
          <p:nvPr/>
        </p:nvSpPr>
        <p:spPr>
          <a:xfrm>
            <a:off x="1028700" y="8442960"/>
            <a:ext cx="4245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058" name="Google Shape;1058;p25"/>
          <p:cNvSpPr txBox="1"/>
          <p:nvPr/>
        </p:nvSpPr>
        <p:spPr>
          <a:xfrm>
            <a:off x="6438956" y="7728585"/>
            <a:ext cx="487628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ADD A MAIN POINT</a:t>
            </a:r>
            <a:endParaRPr/>
          </a:p>
        </p:txBody>
      </p:sp>
      <p:sp>
        <p:nvSpPr>
          <p:cNvPr id="1059" name="Google Shape;1059;p25"/>
          <p:cNvSpPr txBox="1"/>
          <p:nvPr/>
        </p:nvSpPr>
        <p:spPr>
          <a:xfrm>
            <a:off x="6438956" y="8442960"/>
            <a:ext cx="4245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1060" name="Google Shape;1060;p25"/>
          <p:cNvSpPr txBox="1"/>
          <p:nvPr/>
        </p:nvSpPr>
        <p:spPr>
          <a:xfrm>
            <a:off x="11972470" y="7728585"/>
            <a:ext cx="507830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ADD A MAIN POINT</a:t>
            </a:r>
            <a:endParaRPr/>
          </a:p>
        </p:txBody>
      </p:sp>
      <p:sp>
        <p:nvSpPr>
          <p:cNvPr id="1061" name="Google Shape;1061;p25"/>
          <p:cNvSpPr txBox="1"/>
          <p:nvPr/>
        </p:nvSpPr>
        <p:spPr>
          <a:xfrm>
            <a:off x="11972470" y="8442960"/>
            <a:ext cx="4245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pic>
        <p:nvPicPr>
          <p:cNvPr id="1062" name="Google Shape;1062;p25"/>
          <p:cNvPicPr preferRelativeResize="0"/>
          <p:nvPr/>
        </p:nvPicPr>
        <p:blipFill>
          <a:blip r:embed="rId3">
            <a:alphaModFix/>
          </a:blip>
          <a:stretch>
            <a:fillRect/>
          </a:stretch>
        </p:blipFill>
        <p:spPr>
          <a:xfrm>
            <a:off x="2820396" y="3023716"/>
            <a:ext cx="1516900" cy="1482109"/>
          </a:xfrm>
          <a:prstGeom prst="rect">
            <a:avLst/>
          </a:prstGeom>
          <a:noFill/>
          <a:ln>
            <a:noFill/>
          </a:ln>
        </p:spPr>
      </p:pic>
      <p:pic>
        <p:nvPicPr>
          <p:cNvPr id="1063" name="Google Shape;1063;p25"/>
          <p:cNvPicPr preferRelativeResize="0"/>
          <p:nvPr/>
        </p:nvPicPr>
        <p:blipFill>
          <a:blip r:embed="rId4">
            <a:alphaModFix/>
          </a:blip>
          <a:stretch>
            <a:fillRect/>
          </a:stretch>
        </p:blipFill>
        <p:spPr>
          <a:xfrm>
            <a:off x="8385550" y="3016865"/>
            <a:ext cx="1516900" cy="1495832"/>
          </a:xfrm>
          <a:prstGeom prst="rect">
            <a:avLst/>
          </a:prstGeom>
          <a:noFill/>
          <a:ln>
            <a:noFill/>
          </a:ln>
        </p:spPr>
      </p:pic>
      <p:pic>
        <p:nvPicPr>
          <p:cNvPr id="1064" name="Google Shape;1064;p25"/>
          <p:cNvPicPr preferRelativeResize="0"/>
          <p:nvPr/>
        </p:nvPicPr>
        <p:blipFill>
          <a:blip r:embed="rId5">
            <a:alphaModFix/>
          </a:blip>
          <a:stretch>
            <a:fillRect/>
          </a:stretch>
        </p:blipFill>
        <p:spPr>
          <a:xfrm>
            <a:off x="14173025" y="3089700"/>
            <a:ext cx="1179026" cy="1350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pic>
        <p:nvPicPr>
          <p:cNvPr id="1069" name="Google Shape;1069;p26"/>
          <p:cNvPicPr preferRelativeResize="0"/>
          <p:nvPr/>
        </p:nvPicPr>
        <p:blipFill>
          <a:blip r:embed="rId3">
            <a:alphaModFix/>
          </a:blip>
          <a:stretch>
            <a:fillRect/>
          </a:stretch>
        </p:blipFill>
        <p:spPr>
          <a:xfrm>
            <a:off x="0" y="0"/>
            <a:ext cx="18287990" cy="10287000"/>
          </a:xfrm>
          <a:prstGeom prst="rect">
            <a:avLst/>
          </a:prstGeom>
          <a:noFill/>
          <a:ln>
            <a:noFill/>
          </a:ln>
        </p:spPr>
      </p:pic>
      <p:grpSp>
        <p:nvGrpSpPr>
          <p:cNvPr id="1070" name="Google Shape;1070;p26"/>
          <p:cNvGrpSpPr/>
          <p:nvPr/>
        </p:nvGrpSpPr>
        <p:grpSpPr>
          <a:xfrm rot="-5400000">
            <a:off x="4063429" y="-3534039"/>
            <a:ext cx="4250164" cy="12738674"/>
            <a:chOff x="0" y="-47625"/>
            <a:chExt cx="1119385" cy="3355042"/>
          </a:xfrm>
        </p:grpSpPr>
        <p:sp>
          <p:nvSpPr>
            <p:cNvPr id="1071" name="Google Shape;1071;p26"/>
            <p:cNvSpPr/>
            <p:nvPr/>
          </p:nvSpPr>
          <p:spPr>
            <a:xfrm>
              <a:off x="0" y="0"/>
              <a:ext cx="1119385" cy="3307417"/>
            </a:xfrm>
            <a:custGeom>
              <a:rect b="b" l="l" r="r" t="t"/>
              <a:pathLst>
                <a:path extrusionOk="0" h="3307417" w="1119385">
                  <a:moveTo>
                    <a:pt x="0" y="0"/>
                  </a:moveTo>
                  <a:lnTo>
                    <a:pt x="1119385" y="0"/>
                  </a:lnTo>
                  <a:lnTo>
                    <a:pt x="1119385" y="3307417"/>
                  </a:lnTo>
                  <a:lnTo>
                    <a:pt x="0" y="3307417"/>
                  </a:lnTo>
                  <a:close/>
                </a:path>
              </a:pathLst>
            </a:custGeom>
            <a:gradFill>
              <a:gsLst>
                <a:gs pos="0">
                  <a:srgbClr val="10082D">
                    <a:alpha val="57647"/>
                  </a:srgbClr>
                </a:gs>
                <a:gs pos="100000">
                  <a:srgbClr val="01ECC9">
                    <a:alpha val="57647"/>
                  </a:srgbClr>
                </a:gs>
              </a:gsLst>
              <a:lin ang="0" scaled="0"/>
            </a:gradFill>
            <a:ln>
              <a:noFill/>
            </a:ln>
          </p:spPr>
        </p:sp>
        <p:sp>
          <p:nvSpPr>
            <p:cNvPr id="1072" name="Google Shape;1072;p26"/>
            <p:cNvSpPr txBox="1"/>
            <p:nvPr/>
          </p:nvSpPr>
          <p:spPr>
            <a:xfrm>
              <a:off x="0" y="-47625"/>
              <a:ext cx="1119385" cy="33550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3" name="Google Shape;1073;p26"/>
          <p:cNvSpPr txBox="1"/>
          <p:nvPr/>
        </p:nvSpPr>
        <p:spPr>
          <a:xfrm>
            <a:off x="1028700" y="1155575"/>
            <a:ext cx="119064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1077" name="Shape 1077"/>
        <p:cNvGrpSpPr/>
        <p:nvPr/>
      </p:nvGrpSpPr>
      <p:grpSpPr>
        <a:xfrm>
          <a:off x="0" y="0"/>
          <a:ext cx="0" cy="0"/>
          <a:chOff x="0" y="0"/>
          <a:chExt cx="0" cy="0"/>
        </a:xfrm>
      </p:grpSpPr>
      <p:grpSp>
        <p:nvGrpSpPr>
          <p:cNvPr id="1078" name="Google Shape;1078;p27"/>
          <p:cNvGrpSpPr/>
          <p:nvPr/>
        </p:nvGrpSpPr>
        <p:grpSpPr>
          <a:xfrm rot="-5400000">
            <a:off x="3915866" y="-3575638"/>
            <a:ext cx="9871295" cy="17853982"/>
            <a:chOff x="0" y="-47625"/>
            <a:chExt cx="957120" cy="1731120"/>
          </a:xfrm>
        </p:grpSpPr>
        <p:sp>
          <p:nvSpPr>
            <p:cNvPr id="1079" name="Google Shape;1079;p27"/>
            <p:cNvSpPr/>
            <p:nvPr/>
          </p:nvSpPr>
          <p:spPr>
            <a:xfrm>
              <a:off x="0" y="0"/>
              <a:ext cx="957120" cy="1683495"/>
            </a:xfrm>
            <a:custGeom>
              <a:rect b="b" l="l" r="r" t="t"/>
              <a:pathLst>
                <a:path extrusionOk="0" h="1683495" w="957120">
                  <a:moveTo>
                    <a:pt x="0" y="0"/>
                  </a:moveTo>
                  <a:lnTo>
                    <a:pt x="957120" y="0"/>
                  </a:lnTo>
                  <a:lnTo>
                    <a:pt x="957120" y="1683495"/>
                  </a:lnTo>
                  <a:lnTo>
                    <a:pt x="0" y="1683495"/>
                  </a:lnTo>
                  <a:close/>
                </a:path>
              </a:pathLst>
            </a:custGeom>
            <a:gradFill>
              <a:gsLst>
                <a:gs pos="0">
                  <a:srgbClr val="10082D"/>
                </a:gs>
                <a:gs pos="100000">
                  <a:srgbClr val="01ECC9"/>
                </a:gs>
              </a:gsLst>
              <a:lin ang="0" scaled="0"/>
            </a:gradFill>
            <a:ln>
              <a:noFill/>
            </a:ln>
          </p:spPr>
        </p:sp>
        <p:sp>
          <p:nvSpPr>
            <p:cNvPr id="1080" name="Google Shape;1080;p27"/>
            <p:cNvSpPr txBox="1"/>
            <p:nvPr/>
          </p:nvSpPr>
          <p:spPr>
            <a:xfrm>
              <a:off x="0" y="-47625"/>
              <a:ext cx="957120" cy="17311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81" name="Google Shape;1081;p27"/>
          <p:cNvSpPr txBox="1"/>
          <p:nvPr/>
        </p:nvSpPr>
        <p:spPr>
          <a:xfrm>
            <a:off x="2030099" y="1499422"/>
            <a:ext cx="12804900" cy="32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WRITE AN ORIGINAL STATEMENT OR INSPIRING QUOTE</a:t>
            </a:r>
            <a:endParaRPr/>
          </a:p>
        </p:txBody>
      </p:sp>
      <p:sp>
        <p:nvSpPr>
          <p:cNvPr id="1082" name="Google Shape;1082;p27"/>
          <p:cNvSpPr txBox="1"/>
          <p:nvPr/>
        </p:nvSpPr>
        <p:spPr>
          <a:xfrm>
            <a:off x="2030099" y="5410568"/>
            <a:ext cx="1280476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 Include a credit, citation, or supporting message</a:t>
            </a:r>
            <a:endParaRPr/>
          </a:p>
        </p:txBody>
      </p:sp>
      <p:grpSp>
        <p:nvGrpSpPr>
          <p:cNvPr id="1083" name="Google Shape;1083;p27"/>
          <p:cNvGrpSpPr/>
          <p:nvPr/>
        </p:nvGrpSpPr>
        <p:grpSpPr>
          <a:xfrm rot="-5400000">
            <a:off x="13795738" y="5143500"/>
            <a:ext cx="6927123" cy="6927123"/>
            <a:chOff x="0" y="0"/>
            <a:chExt cx="812800" cy="812800"/>
          </a:xfrm>
        </p:grpSpPr>
        <p:sp>
          <p:nvSpPr>
            <p:cNvPr id="1084" name="Google Shape;108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6" name="Google Shape;1086;p27"/>
          <p:cNvGrpSpPr/>
          <p:nvPr/>
        </p:nvGrpSpPr>
        <p:grpSpPr>
          <a:xfrm rot="-5400000">
            <a:off x="15028862" y="6224704"/>
            <a:ext cx="4460876" cy="4460876"/>
            <a:chOff x="0" y="0"/>
            <a:chExt cx="812800" cy="812800"/>
          </a:xfrm>
        </p:grpSpPr>
        <p:sp>
          <p:nvSpPr>
            <p:cNvPr id="1087" name="Google Shape;108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089" name="Google Shape;1089;p27"/>
          <p:cNvPicPr preferRelativeResize="0"/>
          <p:nvPr/>
        </p:nvPicPr>
        <p:blipFill>
          <a:blip r:embed="rId3">
            <a:alphaModFix/>
          </a:blip>
          <a:stretch>
            <a:fillRect/>
          </a:stretch>
        </p:blipFill>
        <p:spPr>
          <a:xfrm>
            <a:off x="-1740628" y="8080772"/>
            <a:ext cx="5355575" cy="1052625"/>
          </a:xfrm>
          <a:prstGeom prst="rect">
            <a:avLst/>
          </a:prstGeom>
          <a:noFill/>
          <a:ln>
            <a:noFill/>
          </a:ln>
        </p:spPr>
      </p:pic>
      <p:grpSp>
        <p:nvGrpSpPr>
          <p:cNvPr id="1090" name="Google Shape;1090;p27"/>
          <p:cNvGrpSpPr/>
          <p:nvPr/>
        </p:nvGrpSpPr>
        <p:grpSpPr>
          <a:xfrm rot="8100000">
            <a:off x="2760868" y="7388735"/>
            <a:ext cx="1225805" cy="1225805"/>
            <a:chOff x="0" y="0"/>
            <a:chExt cx="812800" cy="812800"/>
          </a:xfrm>
        </p:grpSpPr>
        <p:sp>
          <p:nvSpPr>
            <p:cNvPr id="1091" name="Google Shape;1091;p2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1092" name="Google Shape;1092;p2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1096" name="Shape 1096"/>
        <p:cNvGrpSpPr/>
        <p:nvPr/>
      </p:nvGrpSpPr>
      <p:grpSpPr>
        <a:xfrm>
          <a:off x="0" y="0"/>
          <a:ext cx="0" cy="0"/>
          <a:chOff x="0" y="0"/>
          <a:chExt cx="0" cy="0"/>
        </a:xfrm>
      </p:grpSpPr>
      <p:sp>
        <p:nvSpPr>
          <p:cNvPr id="1097" name="Google Shape;1097;p28"/>
          <p:cNvSpPr txBox="1"/>
          <p:nvPr/>
        </p:nvSpPr>
        <p:spPr>
          <a:xfrm>
            <a:off x="10888381" y="1028700"/>
            <a:ext cx="6229456" cy="2133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CONTACT US</a:t>
            </a:r>
            <a:endParaRPr/>
          </a:p>
        </p:txBody>
      </p:sp>
      <p:sp>
        <p:nvSpPr>
          <p:cNvPr id="1098" name="Google Shape;1098;p28"/>
          <p:cNvSpPr txBox="1"/>
          <p:nvPr/>
        </p:nvSpPr>
        <p:spPr>
          <a:xfrm>
            <a:off x="11575814" y="4077716"/>
            <a:ext cx="6118266"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Street, Any City, ST 12</a:t>
            </a:r>
            <a:endParaRPr/>
          </a:p>
        </p:txBody>
      </p:sp>
      <p:sp>
        <p:nvSpPr>
          <p:cNvPr id="1099" name="Google Shape;1099;p28"/>
          <p:cNvSpPr txBox="1"/>
          <p:nvPr/>
        </p:nvSpPr>
        <p:spPr>
          <a:xfrm>
            <a:off x="11575814" y="500333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Phone Number: 123-456-7890</a:t>
            </a:r>
            <a:endParaRPr/>
          </a:p>
        </p:txBody>
      </p:sp>
      <p:sp>
        <p:nvSpPr>
          <p:cNvPr id="1100" name="Google Shape;1100;p28"/>
          <p:cNvSpPr txBox="1"/>
          <p:nvPr/>
        </p:nvSpPr>
        <p:spPr>
          <a:xfrm>
            <a:off x="11575814" y="5891898"/>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pic>
        <p:nvPicPr>
          <p:cNvPr id="1101" name="Google Shape;1101;p28"/>
          <p:cNvPicPr preferRelativeResize="0"/>
          <p:nvPr/>
        </p:nvPicPr>
        <p:blipFill>
          <a:blip r:embed="rId3">
            <a:alphaModFix/>
          </a:blip>
          <a:stretch>
            <a:fillRect/>
          </a:stretch>
        </p:blipFill>
        <p:spPr>
          <a:xfrm>
            <a:off x="530900" y="594100"/>
            <a:ext cx="9684124" cy="9439726"/>
          </a:xfrm>
          <a:prstGeom prst="rect">
            <a:avLst/>
          </a:prstGeom>
          <a:noFill/>
          <a:ln>
            <a:noFill/>
          </a:ln>
        </p:spPr>
      </p:pic>
      <p:pic>
        <p:nvPicPr>
          <p:cNvPr id="1102" name="Google Shape;1102;p28"/>
          <p:cNvPicPr preferRelativeResize="0"/>
          <p:nvPr/>
        </p:nvPicPr>
        <p:blipFill>
          <a:blip r:embed="rId4">
            <a:alphaModFix/>
          </a:blip>
          <a:stretch>
            <a:fillRect/>
          </a:stretch>
        </p:blipFill>
        <p:spPr>
          <a:xfrm>
            <a:off x="11017600" y="4077725"/>
            <a:ext cx="263375" cy="2076279"/>
          </a:xfrm>
          <a:prstGeom prst="rect">
            <a:avLst/>
          </a:prstGeom>
          <a:noFill/>
          <a:ln>
            <a:noFill/>
          </a:ln>
        </p:spPr>
      </p:pic>
      <p:pic>
        <p:nvPicPr>
          <p:cNvPr id="1103" name="Google Shape;1103;p28"/>
          <p:cNvPicPr preferRelativeResize="0"/>
          <p:nvPr/>
        </p:nvPicPr>
        <p:blipFill>
          <a:blip r:embed="rId5">
            <a:alphaModFix/>
          </a:blip>
          <a:stretch>
            <a:fillRect/>
          </a:stretch>
        </p:blipFill>
        <p:spPr>
          <a:xfrm>
            <a:off x="13630871" y="8659396"/>
            <a:ext cx="5379468" cy="1050175"/>
          </a:xfrm>
          <a:prstGeom prst="rect">
            <a:avLst/>
          </a:prstGeom>
          <a:noFill/>
          <a:ln>
            <a:noFill/>
          </a:ln>
        </p:spPr>
      </p:pic>
      <p:grpSp>
        <p:nvGrpSpPr>
          <p:cNvPr id="1104" name="Google Shape;1104;p28"/>
          <p:cNvGrpSpPr/>
          <p:nvPr/>
        </p:nvGrpSpPr>
        <p:grpSpPr>
          <a:xfrm rot="8100000">
            <a:off x="13155270" y="8008794"/>
            <a:ext cx="1225805" cy="1225805"/>
            <a:chOff x="0" y="0"/>
            <a:chExt cx="812800" cy="812800"/>
          </a:xfrm>
        </p:grpSpPr>
        <p:sp>
          <p:nvSpPr>
            <p:cNvPr id="1105" name="Google Shape;1105;p2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1106" name="Google Shape;1106;p2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1133"/>
        </a:solidFill>
      </p:bgPr>
    </p:bg>
    <p:spTree>
      <p:nvGrpSpPr>
        <p:cNvPr id="1110" name="Shape 1110"/>
        <p:cNvGrpSpPr/>
        <p:nvPr/>
      </p:nvGrpSpPr>
      <p:grpSpPr>
        <a:xfrm>
          <a:off x="0" y="0"/>
          <a:ext cx="0" cy="0"/>
          <a:chOff x="0" y="0"/>
          <a:chExt cx="0" cy="0"/>
        </a:xfrm>
      </p:grpSpPr>
      <p:sp>
        <p:nvSpPr>
          <p:cNvPr id="1111" name="Google Shape;1111;p29"/>
          <p:cNvSpPr txBox="1"/>
          <p:nvPr/>
        </p:nvSpPr>
        <p:spPr>
          <a:xfrm>
            <a:off x="1028700" y="775276"/>
            <a:ext cx="7419862" cy="2133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RESOURCE </a:t>
            </a:r>
            <a:endParaRPr/>
          </a:p>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PAGE</a:t>
            </a:r>
            <a:endParaRPr/>
          </a:p>
        </p:txBody>
      </p:sp>
      <p:sp>
        <p:nvSpPr>
          <p:cNvPr id="1112" name="Google Shape;1112;p29"/>
          <p:cNvSpPr txBox="1"/>
          <p:nvPr/>
        </p:nvSpPr>
        <p:spPr>
          <a:xfrm>
            <a:off x="1028700" y="3411850"/>
            <a:ext cx="5519400" cy="6206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Don't forget to delete this page before presenting. </a:t>
            </a:r>
            <a:endParaRPr/>
          </a:p>
        </p:txBody>
      </p:sp>
      <p:sp>
        <p:nvSpPr>
          <p:cNvPr id="1113" name="Google Shape;1113;p29"/>
          <p:cNvSpPr txBox="1"/>
          <p:nvPr/>
        </p:nvSpPr>
        <p:spPr>
          <a:xfrm>
            <a:off x="1028700" y="4694491"/>
            <a:ext cx="4676700" cy="77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27" u="none" cap="none" strike="noStrike">
                <a:solidFill>
                  <a:srgbClr val="FFFFFF"/>
                </a:solidFill>
                <a:latin typeface="Open Sans"/>
                <a:ea typeface="Open Sans"/>
                <a:cs typeface="Open Sans"/>
                <a:sym typeface="Open Sans"/>
              </a:rPr>
              <a:t>This presentation template uses the following free fonts:</a:t>
            </a:r>
            <a:endParaRPr/>
          </a:p>
        </p:txBody>
      </p:sp>
      <p:sp>
        <p:nvSpPr>
          <p:cNvPr id="1114" name="Google Shape;1114;p29"/>
          <p:cNvSpPr txBox="1"/>
          <p:nvPr/>
        </p:nvSpPr>
        <p:spPr>
          <a:xfrm>
            <a:off x="837442" y="5992963"/>
            <a:ext cx="5059200" cy="844200"/>
          </a:xfrm>
          <a:prstGeom prst="rect">
            <a:avLst/>
          </a:prstGeom>
          <a:noFill/>
          <a:ln>
            <a:noFill/>
          </a:ln>
        </p:spPr>
        <p:txBody>
          <a:bodyPr anchorCtr="0" anchor="t" bIns="0" lIns="0" spcFirstLastPara="1" rIns="0" wrap="square" tIns="0">
            <a:spAutoFit/>
          </a:bodyPr>
          <a:lstStyle/>
          <a:p>
            <a:pPr indent="-179433" lvl="1" marL="358866" marR="0" rtl="0" algn="l">
              <a:lnSpc>
                <a:spcPct val="115000"/>
              </a:lnSpc>
              <a:spcBef>
                <a:spcPts val="0"/>
              </a:spcBef>
              <a:spcAft>
                <a:spcPts val="0"/>
              </a:spcAft>
              <a:buClr>
                <a:srgbClr val="FFFFFF"/>
              </a:buClr>
              <a:buSzPts val="1662"/>
              <a:buFont typeface="Open Sans"/>
              <a:buAutoNum type="arabicPeriod"/>
            </a:pPr>
            <a:r>
              <a:rPr b="0" i="0" lang="en-US" sz="1662" u="none" cap="none" strike="noStrike">
                <a:solidFill>
                  <a:srgbClr val="FFFFFF"/>
                </a:solidFill>
                <a:latin typeface="Open Sans"/>
                <a:ea typeface="Open Sans"/>
                <a:cs typeface="Open Sans"/>
                <a:sym typeface="Open Sans"/>
              </a:rPr>
              <a:t>Titles: DELA GOTHIC ONE</a:t>
            </a:r>
            <a:endParaRPr/>
          </a:p>
          <a:p>
            <a:pPr indent="-179433" lvl="1" marL="358866" marR="0" rtl="0" algn="l">
              <a:lnSpc>
                <a:spcPct val="115000"/>
              </a:lnSpc>
              <a:spcBef>
                <a:spcPts val="0"/>
              </a:spcBef>
              <a:spcAft>
                <a:spcPts val="0"/>
              </a:spcAft>
              <a:buClr>
                <a:srgbClr val="FFFFFF"/>
              </a:buClr>
              <a:buSzPts val="1662"/>
              <a:buFont typeface="Open Sans"/>
              <a:buAutoNum type="arabicPeriod"/>
            </a:pPr>
            <a:r>
              <a:rPr b="0" i="0" lang="en-US" sz="1662" u="none" cap="none" strike="noStrike">
                <a:solidFill>
                  <a:srgbClr val="FFFFFF"/>
                </a:solidFill>
                <a:latin typeface="Open Sans"/>
                <a:ea typeface="Open Sans"/>
                <a:cs typeface="Open Sans"/>
                <a:sym typeface="Open Sans"/>
              </a:rPr>
              <a:t>Headers: DELA GOTHIC ONE</a:t>
            </a:r>
            <a:endParaRPr/>
          </a:p>
          <a:p>
            <a:pPr indent="-179433" lvl="1" marL="358866" marR="0" rtl="0" algn="l">
              <a:lnSpc>
                <a:spcPct val="115000"/>
              </a:lnSpc>
              <a:spcBef>
                <a:spcPts val="0"/>
              </a:spcBef>
              <a:spcAft>
                <a:spcPts val="0"/>
              </a:spcAft>
              <a:buClr>
                <a:srgbClr val="FFFFFF"/>
              </a:buClr>
              <a:buSzPts val="1662"/>
              <a:buFont typeface="Open Sans"/>
              <a:buAutoNum type="arabicPeriod"/>
            </a:pPr>
            <a:r>
              <a:rPr b="0" i="0" lang="en-US" sz="1662" u="none" cap="none" strike="noStrike">
                <a:solidFill>
                  <a:srgbClr val="FFFFFF"/>
                </a:solidFill>
                <a:latin typeface="Open Sans"/>
                <a:ea typeface="Open Sans"/>
                <a:cs typeface="Open Sans"/>
                <a:sym typeface="Open Sans"/>
              </a:rPr>
              <a:t>Body Copy: OPEN SANS</a:t>
            </a:r>
            <a:endParaRPr/>
          </a:p>
        </p:txBody>
      </p:sp>
      <p:pic>
        <p:nvPicPr>
          <p:cNvPr id="1115" name="Google Shape;1115;p29"/>
          <p:cNvPicPr preferRelativeResize="0"/>
          <p:nvPr/>
        </p:nvPicPr>
        <p:blipFill>
          <a:blip r:embed="rId3">
            <a:alphaModFix/>
          </a:blip>
          <a:stretch>
            <a:fillRect/>
          </a:stretch>
        </p:blipFill>
        <p:spPr>
          <a:xfrm>
            <a:off x="8837825" y="2078207"/>
            <a:ext cx="1226900" cy="1196544"/>
          </a:xfrm>
          <a:prstGeom prst="rect">
            <a:avLst/>
          </a:prstGeom>
          <a:noFill/>
          <a:ln>
            <a:noFill/>
          </a:ln>
        </p:spPr>
      </p:pic>
      <p:pic>
        <p:nvPicPr>
          <p:cNvPr id="1116" name="Google Shape;1116;p29"/>
          <p:cNvPicPr preferRelativeResize="0"/>
          <p:nvPr/>
        </p:nvPicPr>
        <p:blipFill>
          <a:blip r:embed="rId4">
            <a:alphaModFix/>
          </a:blip>
          <a:stretch>
            <a:fillRect/>
          </a:stretch>
        </p:blipFill>
        <p:spPr>
          <a:xfrm>
            <a:off x="11155125" y="2009467"/>
            <a:ext cx="1347550" cy="1334010"/>
          </a:xfrm>
          <a:prstGeom prst="rect">
            <a:avLst/>
          </a:prstGeom>
          <a:noFill/>
          <a:ln>
            <a:noFill/>
          </a:ln>
        </p:spPr>
      </p:pic>
      <p:pic>
        <p:nvPicPr>
          <p:cNvPr id="1117" name="Google Shape;1117;p29"/>
          <p:cNvPicPr preferRelativeResize="0"/>
          <p:nvPr/>
        </p:nvPicPr>
        <p:blipFill>
          <a:blip r:embed="rId5">
            <a:alphaModFix/>
          </a:blip>
          <a:stretch>
            <a:fillRect/>
          </a:stretch>
        </p:blipFill>
        <p:spPr>
          <a:xfrm>
            <a:off x="13323125" y="1940189"/>
            <a:ext cx="1165225" cy="1334560"/>
          </a:xfrm>
          <a:prstGeom prst="rect">
            <a:avLst/>
          </a:prstGeom>
          <a:noFill/>
          <a:ln>
            <a:noFill/>
          </a:ln>
        </p:spPr>
      </p:pic>
      <p:pic>
        <p:nvPicPr>
          <p:cNvPr id="1118" name="Google Shape;1118;p29"/>
          <p:cNvPicPr preferRelativeResize="0"/>
          <p:nvPr/>
        </p:nvPicPr>
        <p:blipFill>
          <a:blip r:embed="rId6">
            <a:alphaModFix/>
          </a:blip>
          <a:stretch>
            <a:fillRect/>
          </a:stretch>
        </p:blipFill>
        <p:spPr>
          <a:xfrm>
            <a:off x="15475925" y="1885803"/>
            <a:ext cx="1278625" cy="1247000"/>
          </a:xfrm>
          <a:prstGeom prst="rect">
            <a:avLst/>
          </a:prstGeom>
          <a:noFill/>
          <a:ln>
            <a:noFill/>
          </a:ln>
        </p:spPr>
      </p:pic>
      <p:pic>
        <p:nvPicPr>
          <p:cNvPr id="1119" name="Google Shape;1119;p29"/>
          <p:cNvPicPr preferRelativeResize="0"/>
          <p:nvPr/>
        </p:nvPicPr>
        <p:blipFill>
          <a:blip r:embed="rId7">
            <a:alphaModFix/>
          </a:blip>
          <a:stretch>
            <a:fillRect/>
          </a:stretch>
        </p:blipFill>
        <p:spPr>
          <a:xfrm>
            <a:off x="8900813" y="3940370"/>
            <a:ext cx="1226900" cy="1239529"/>
          </a:xfrm>
          <a:prstGeom prst="rect">
            <a:avLst/>
          </a:prstGeom>
          <a:noFill/>
          <a:ln>
            <a:noFill/>
          </a:ln>
        </p:spPr>
      </p:pic>
      <p:pic>
        <p:nvPicPr>
          <p:cNvPr id="1120" name="Google Shape;1120;p29"/>
          <p:cNvPicPr preferRelativeResize="0"/>
          <p:nvPr/>
        </p:nvPicPr>
        <p:blipFill>
          <a:blip r:embed="rId8">
            <a:alphaModFix/>
          </a:blip>
          <a:stretch>
            <a:fillRect/>
          </a:stretch>
        </p:blipFill>
        <p:spPr>
          <a:xfrm>
            <a:off x="11086112" y="3854925"/>
            <a:ext cx="1278625" cy="1291800"/>
          </a:xfrm>
          <a:prstGeom prst="rect">
            <a:avLst/>
          </a:prstGeom>
          <a:noFill/>
          <a:ln>
            <a:noFill/>
          </a:ln>
        </p:spPr>
      </p:pic>
      <p:pic>
        <p:nvPicPr>
          <p:cNvPr id="1121" name="Google Shape;1121;p29"/>
          <p:cNvPicPr preferRelativeResize="0"/>
          <p:nvPr/>
        </p:nvPicPr>
        <p:blipFill>
          <a:blip r:embed="rId9">
            <a:alphaModFix/>
          </a:blip>
          <a:stretch>
            <a:fillRect/>
          </a:stretch>
        </p:blipFill>
        <p:spPr>
          <a:xfrm>
            <a:off x="13323100" y="3723912"/>
            <a:ext cx="1278625" cy="1312087"/>
          </a:xfrm>
          <a:prstGeom prst="rect">
            <a:avLst/>
          </a:prstGeom>
          <a:noFill/>
          <a:ln>
            <a:noFill/>
          </a:ln>
        </p:spPr>
      </p:pic>
      <p:pic>
        <p:nvPicPr>
          <p:cNvPr id="1122" name="Google Shape;1122;p29"/>
          <p:cNvPicPr preferRelativeResize="0"/>
          <p:nvPr/>
        </p:nvPicPr>
        <p:blipFill>
          <a:blip r:embed="rId10">
            <a:alphaModFix/>
          </a:blip>
          <a:stretch>
            <a:fillRect/>
          </a:stretch>
        </p:blipFill>
        <p:spPr>
          <a:xfrm>
            <a:off x="15441463" y="3891608"/>
            <a:ext cx="1347550" cy="1195118"/>
          </a:xfrm>
          <a:prstGeom prst="rect">
            <a:avLst/>
          </a:prstGeom>
          <a:noFill/>
          <a:ln>
            <a:noFill/>
          </a:ln>
        </p:spPr>
      </p:pic>
      <p:pic>
        <p:nvPicPr>
          <p:cNvPr id="1123" name="Google Shape;1123;p29"/>
          <p:cNvPicPr preferRelativeResize="0"/>
          <p:nvPr/>
        </p:nvPicPr>
        <p:blipFill>
          <a:blip r:embed="rId11">
            <a:alphaModFix/>
          </a:blip>
          <a:stretch>
            <a:fillRect/>
          </a:stretch>
        </p:blipFill>
        <p:spPr>
          <a:xfrm>
            <a:off x="11084313" y="5717567"/>
            <a:ext cx="1110025" cy="1295029"/>
          </a:xfrm>
          <a:prstGeom prst="rect">
            <a:avLst/>
          </a:prstGeom>
          <a:noFill/>
          <a:ln>
            <a:noFill/>
          </a:ln>
        </p:spPr>
      </p:pic>
      <p:pic>
        <p:nvPicPr>
          <p:cNvPr id="1124" name="Google Shape;1124;p29"/>
          <p:cNvPicPr preferRelativeResize="0"/>
          <p:nvPr/>
        </p:nvPicPr>
        <p:blipFill>
          <a:blip r:embed="rId12">
            <a:alphaModFix/>
          </a:blip>
          <a:stretch>
            <a:fillRect/>
          </a:stretch>
        </p:blipFill>
        <p:spPr>
          <a:xfrm>
            <a:off x="8962324" y="5821272"/>
            <a:ext cx="1185925" cy="1120779"/>
          </a:xfrm>
          <a:prstGeom prst="rect">
            <a:avLst/>
          </a:prstGeom>
          <a:noFill/>
          <a:ln>
            <a:noFill/>
          </a:ln>
        </p:spPr>
      </p:pic>
      <p:pic>
        <p:nvPicPr>
          <p:cNvPr id="1125" name="Google Shape;1125;p29"/>
          <p:cNvPicPr preferRelativeResize="0"/>
          <p:nvPr/>
        </p:nvPicPr>
        <p:blipFill>
          <a:blip r:embed="rId13">
            <a:alphaModFix/>
          </a:blip>
          <a:stretch>
            <a:fillRect/>
          </a:stretch>
        </p:blipFill>
        <p:spPr>
          <a:xfrm>
            <a:off x="13436500" y="5797366"/>
            <a:ext cx="1165225" cy="1219284"/>
          </a:xfrm>
          <a:prstGeom prst="rect">
            <a:avLst/>
          </a:prstGeom>
          <a:noFill/>
          <a:ln>
            <a:noFill/>
          </a:ln>
        </p:spPr>
      </p:pic>
      <p:pic>
        <p:nvPicPr>
          <p:cNvPr id="1126" name="Google Shape;1126;p29"/>
          <p:cNvPicPr preferRelativeResize="0"/>
          <p:nvPr/>
        </p:nvPicPr>
        <p:blipFill>
          <a:blip r:embed="rId14">
            <a:alphaModFix/>
          </a:blip>
          <a:stretch>
            <a:fillRect/>
          </a:stretch>
        </p:blipFill>
        <p:spPr>
          <a:xfrm>
            <a:off x="15611485" y="5998400"/>
            <a:ext cx="929900" cy="1144014"/>
          </a:xfrm>
          <a:prstGeom prst="rect">
            <a:avLst/>
          </a:prstGeom>
          <a:noFill/>
          <a:ln>
            <a:noFill/>
          </a:ln>
        </p:spPr>
      </p:pic>
      <p:pic>
        <p:nvPicPr>
          <p:cNvPr id="1127" name="Google Shape;1127;p29"/>
          <p:cNvPicPr preferRelativeResize="0"/>
          <p:nvPr/>
        </p:nvPicPr>
        <p:blipFill>
          <a:blip r:embed="rId15">
            <a:alphaModFix/>
          </a:blip>
          <a:stretch>
            <a:fillRect/>
          </a:stretch>
        </p:blipFill>
        <p:spPr>
          <a:xfrm>
            <a:off x="9024849" y="7605618"/>
            <a:ext cx="929900" cy="1223882"/>
          </a:xfrm>
          <a:prstGeom prst="rect">
            <a:avLst/>
          </a:prstGeom>
          <a:noFill/>
          <a:ln>
            <a:noFill/>
          </a:ln>
        </p:spPr>
      </p:pic>
      <p:pic>
        <p:nvPicPr>
          <p:cNvPr id="1128" name="Google Shape;1128;p29"/>
          <p:cNvPicPr preferRelativeResize="0"/>
          <p:nvPr/>
        </p:nvPicPr>
        <p:blipFill>
          <a:blip r:embed="rId16">
            <a:alphaModFix/>
          </a:blip>
          <a:stretch>
            <a:fillRect/>
          </a:stretch>
        </p:blipFill>
        <p:spPr>
          <a:xfrm>
            <a:off x="11111962" y="7707824"/>
            <a:ext cx="1226900" cy="1191852"/>
          </a:xfrm>
          <a:prstGeom prst="rect">
            <a:avLst/>
          </a:prstGeom>
          <a:noFill/>
          <a:ln>
            <a:noFill/>
          </a:ln>
        </p:spPr>
      </p:pic>
      <p:pic>
        <p:nvPicPr>
          <p:cNvPr id="1129" name="Google Shape;1129;p29"/>
          <p:cNvPicPr preferRelativeResize="0"/>
          <p:nvPr/>
        </p:nvPicPr>
        <p:blipFill>
          <a:blip r:embed="rId17">
            <a:alphaModFix/>
          </a:blip>
          <a:stretch>
            <a:fillRect/>
          </a:stretch>
        </p:blipFill>
        <p:spPr>
          <a:xfrm>
            <a:off x="13573650" y="7721730"/>
            <a:ext cx="1201025" cy="1244445"/>
          </a:xfrm>
          <a:prstGeom prst="rect">
            <a:avLst/>
          </a:prstGeom>
          <a:noFill/>
          <a:ln>
            <a:noFill/>
          </a:ln>
        </p:spPr>
      </p:pic>
      <p:pic>
        <p:nvPicPr>
          <p:cNvPr id="1130" name="Google Shape;1130;p29"/>
          <p:cNvPicPr preferRelativeResize="0"/>
          <p:nvPr/>
        </p:nvPicPr>
        <p:blipFill>
          <a:blip r:embed="rId18">
            <a:alphaModFix/>
          </a:blip>
          <a:stretch>
            <a:fillRect/>
          </a:stretch>
        </p:blipFill>
        <p:spPr>
          <a:xfrm>
            <a:off x="15437112" y="7730600"/>
            <a:ext cx="1278625" cy="12266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308" name="Shape 308"/>
        <p:cNvGrpSpPr/>
        <p:nvPr/>
      </p:nvGrpSpPr>
      <p:grpSpPr>
        <a:xfrm>
          <a:off x="0" y="0"/>
          <a:ext cx="0" cy="0"/>
          <a:chOff x="0" y="0"/>
          <a:chExt cx="0" cy="0"/>
        </a:xfrm>
      </p:grpSpPr>
      <p:sp>
        <p:nvSpPr>
          <p:cNvPr id="309" name="Google Shape;309;p12"/>
          <p:cNvSpPr txBox="1"/>
          <p:nvPr/>
        </p:nvSpPr>
        <p:spPr>
          <a:xfrm>
            <a:off x="12126808" y="4189972"/>
            <a:ext cx="4160976" cy="4667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OUR PROJECTS</a:t>
            </a:r>
            <a:endParaRPr/>
          </a:p>
        </p:txBody>
      </p:sp>
      <p:sp>
        <p:nvSpPr>
          <p:cNvPr id="310" name="Google Shape;310;p12"/>
          <p:cNvSpPr txBox="1"/>
          <p:nvPr/>
        </p:nvSpPr>
        <p:spPr>
          <a:xfrm>
            <a:off x="12126808" y="486554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311" name="Google Shape;311;p12"/>
          <p:cNvSpPr txBox="1"/>
          <p:nvPr/>
        </p:nvSpPr>
        <p:spPr>
          <a:xfrm>
            <a:off x="12126808" y="1068128"/>
            <a:ext cx="5572189" cy="45776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INTRODUCTION</a:t>
            </a:r>
            <a:endParaRPr/>
          </a:p>
        </p:txBody>
      </p:sp>
      <p:sp>
        <p:nvSpPr>
          <p:cNvPr id="312" name="Google Shape;312;p12"/>
          <p:cNvSpPr txBox="1"/>
          <p:nvPr/>
        </p:nvSpPr>
        <p:spPr>
          <a:xfrm>
            <a:off x="12126808" y="1655114"/>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313" name="Google Shape;313;p12"/>
          <p:cNvSpPr txBox="1"/>
          <p:nvPr/>
        </p:nvSpPr>
        <p:spPr>
          <a:xfrm>
            <a:off x="12126808" y="7343304"/>
            <a:ext cx="3794478" cy="466725"/>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ABOUT US</a:t>
            </a:r>
            <a:endParaRPr/>
          </a:p>
        </p:txBody>
      </p:sp>
      <p:sp>
        <p:nvSpPr>
          <p:cNvPr id="314" name="Google Shape;314;p12"/>
          <p:cNvSpPr txBox="1"/>
          <p:nvPr/>
        </p:nvSpPr>
        <p:spPr>
          <a:xfrm>
            <a:off x="12126808" y="8018873"/>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grpSp>
        <p:nvGrpSpPr>
          <p:cNvPr id="315" name="Google Shape;315;p12"/>
          <p:cNvGrpSpPr/>
          <p:nvPr/>
        </p:nvGrpSpPr>
        <p:grpSpPr>
          <a:xfrm rot="-5400000">
            <a:off x="-541116" y="881344"/>
            <a:ext cx="9871295" cy="8940018"/>
            <a:chOff x="0" y="-47625"/>
            <a:chExt cx="957120" cy="866823"/>
          </a:xfrm>
        </p:grpSpPr>
        <p:sp>
          <p:nvSpPr>
            <p:cNvPr id="316" name="Google Shape;316;p12"/>
            <p:cNvSpPr/>
            <p:nvPr/>
          </p:nvSpPr>
          <p:spPr>
            <a:xfrm>
              <a:off x="0" y="0"/>
              <a:ext cx="957120" cy="819198"/>
            </a:xfrm>
            <a:custGeom>
              <a:rect b="b" l="l" r="r" t="t"/>
              <a:pathLst>
                <a:path extrusionOk="0" h="819198" w="957120">
                  <a:moveTo>
                    <a:pt x="0" y="0"/>
                  </a:moveTo>
                  <a:lnTo>
                    <a:pt x="957120" y="0"/>
                  </a:lnTo>
                  <a:lnTo>
                    <a:pt x="957120" y="819198"/>
                  </a:lnTo>
                  <a:lnTo>
                    <a:pt x="0" y="819198"/>
                  </a:lnTo>
                  <a:close/>
                </a:path>
              </a:pathLst>
            </a:custGeom>
            <a:gradFill>
              <a:gsLst>
                <a:gs pos="0">
                  <a:srgbClr val="10082D"/>
                </a:gs>
                <a:gs pos="100000">
                  <a:srgbClr val="01ECC9"/>
                </a:gs>
              </a:gsLst>
              <a:lin ang="0" scaled="0"/>
            </a:gradFill>
            <a:ln>
              <a:noFill/>
            </a:ln>
          </p:spPr>
        </p:sp>
        <p:sp>
          <p:nvSpPr>
            <p:cNvPr id="317" name="Google Shape;317;p12"/>
            <p:cNvSpPr txBox="1"/>
            <p:nvPr/>
          </p:nvSpPr>
          <p:spPr>
            <a:xfrm>
              <a:off x="0" y="-47625"/>
              <a:ext cx="957120" cy="86682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12"/>
          <p:cNvSpPr txBox="1"/>
          <p:nvPr/>
        </p:nvSpPr>
        <p:spPr>
          <a:xfrm>
            <a:off x="1259450" y="1087175"/>
            <a:ext cx="7428300" cy="2370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TABLE OF CONTENTS</a:t>
            </a:r>
            <a:endParaRPr/>
          </a:p>
        </p:txBody>
      </p:sp>
      <p:grpSp>
        <p:nvGrpSpPr>
          <p:cNvPr id="319" name="Google Shape;319;p12"/>
          <p:cNvGrpSpPr/>
          <p:nvPr/>
        </p:nvGrpSpPr>
        <p:grpSpPr>
          <a:xfrm>
            <a:off x="10080885" y="1050179"/>
            <a:ext cx="1419783" cy="1419783"/>
            <a:chOff x="0" y="0"/>
            <a:chExt cx="812800" cy="812800"/>
          </a:xfrm>
        </p:grpSpPr>
        <p:sp>
          <p:nvSpPr>
            <p:cNvPr id="320" name="Google Shape;32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12"/>
          <p:cNvSpPr txBox="1"/>
          <p:nvPr/>
        </p:nvSpPr>
        <p:spPr>
          <a:xfrm>
            <a:off x="10498370" y="1158616"/>
            <a:ext cx="584812"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1</a:t>
            </a:r>
            <a:endParaRPr/>
          </a:p>
        </p:txBody>
      </p:sp>
      <p:grpSp>
        <p:nvGrpSpPr>
          <p:cNvPr id="323" name="Google Shape;323;p12"/>
          <p:cNvGrpSpPr/>
          <p:nvPr/>
        </p:nvGrpSpPr>
        <p:grpSpPr>
          <a:xfrm>
            <a:off x="10205848" y="4199497"/>
            <a:ext cx="1419783" cy="1419783"/>
            <a:chOff x="0" y="0"/>
            <a:chExt cx="1893043" cy="1893043"/>
          </a:xfrm>
        </p:grpSpPr>
        <p:sp>
          <p:nvSpPr>
            <p:cNvPr id="324" name="Google Shape;324;p12"/>
            <p:cNvSpPr txBox="1"/>
            <p:nvPr/>
          </p:nvSpPr>
          <p:spPr>
            <a:xfrm>
              <a:off x="454113" y="161480"/>
              <a:ext cx="779750" cy="14001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2</a:t>
              </a:r>
              <a:endParaRPr/>
            </a:p>
          </p:txBody>
        </p:sp>
        <p:grpSp>
          <p:nvGrpSpPr>
            <p:cNvPr id="325" name="Google Shape;325;p12"/>
            <p:cNvGrpSpPr/>
            <p:nvPr/>
          </p:nvGrpSpPr>
          <p:grpSpPr>
            <a:xfrm>
              <a:off x="0" y="0"/>
              <a:ext cx="1893043" cy="1893043"/>
              <a:chOff x="0" y="0"/>
              <a:chExt cx="812800" cy="812800"/>
            </a:xfrm>
          </p:grpSpPr>
          <p:sp>
            <p:nvSpPr>
              <p:cNvPr id="326" name="Google Shape;32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28" name="Google Shape;328;p12"/>
          <p:cNvGrpSpPr/>
          <p:nvPr/>
        </p:nvGrpSpPr>
        <p:grpSpPr>
          <a:xfrm>
            <a:off x="10205848" y="7352829"/>
            <a:ext cx="1419783" cy="1419783"/>
            <a:chOff x="0" y="0"/>
            <a:chExt cx="1893043" cy="1893043"/>
          </a:xfrm>
        </p:grpSpPr>
        <p:sp>
          <p:nvSpPr>
            <p:cNvPr id="329" name="Google Shape;329;p12"/>
            <p:cNvSpPr txBox="1"/>
            <p:nvPr/>
          </p:nvSpPr>
          <p:spPr>
            <a:xfrm>
              <a:off x="390030" y="186332"/>
              <a:ext cx="779750" cy="140017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3</a:t>
              </a:r>
              <a:endParaRPr/>
            </a:p>
          </p:txBody>
        </p:sp>
        <p:grpSp>
          <p:nvGrpSpPr>
            <p:cNvPr id="330" name="Google Shape;330;p12"/>
            <p:cNvGrpSpPr/>
            <p:nvPr/>
          </p:nvGrpSpPr>
          <p:grpSpPr>
            <a:xfrm>
              <a:off x="0" y="0"/>
              <a:ext cx="1893043" cy="1893043"/>
              <a:chOff x="0" y="0"/>
              <a:chExt cx="812800" cy="812800"/>
            </a:xfrm>
          </p:grpSpPr>
          <p:sp>
            <p:nvSpPr>
              <p:cNvPr id="331" name="Google Shape;33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33" name="Google Shape;333;p12"/>
          <p:cNvGrpSpPr/>
          <p:nvPr/>
        </p:nvGrpSpPr>
        <p:grpSpPr>
          <a:xfrm rot="-5400000">
            <a:off x="-852584" y="4199497"/>
            <a:ext cx="2882683" cy="2882683"/>
            <a:chOff x="0" y="0"/>
            <a:chExt cx="812800" cy="812800"/>
          </a:xfrm>
        </p:grpSpPr>
        <p:sp>
          <p:nvSpPr>
            <p:cNvPr id="334" name="Google Shape;33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12"/>
          <p:cNvGrpSpPr/>
          <p:nvPr/>
        </p:nvGrpSpPr>
        <p:grpSpPr>
          <a:xfrm rot="5400000">
            <a:off x="-330700" y="4699822"/>
            <a:ext cx="1838915" cy="1838915"/>
            <a:chOff x="0" y="0"/>
            <a:chExt cx="812800" cy="812800"/>
          </a:xfrm>
        </p:grpSpPr>
        <p:sp>
          <p:nvSpPr>
            <p:cNvPr id="337" name="Google Shape;3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12"/>
          <p:cNvGrpSpPr/>
          <p:nvPr/>
        </p:nvGrpSpPr>
        <p:grpSpPr>
          <a:xfrm rot="8100000">
            <a:off x="8251637" y="6814168"/>
            <a:ext cx="1225805" cy="1225805"/>
            <a:chOff x="0" y="0"/>
            <a:chExt cx="812800" cy="812800"/>
          </a:xfrm>
        </p:grpSpPr>
        <p:sp>
          <p:nvSpPr>
            <p:cNvPr id="340" name="Google Shape;340;p12"/>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341" name="Google Shape;341;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2" name="Google Shape;342;p12"/>
          <p:cNvPicPr preferRelativeResize="0"/>
          <p:nvPr/>
        </p:nvPicPr>
        <p:blipFill>
          <a:blip r:embed="rId3">
            <a:alphaModFix/>
          </a:blip>
          <a:stretch>
            <a:fillRect/>
          </a:stretch>
        </p:blipFill>
        <p:spPr>
          <a:xfrm>
            <a:off x="-1259090" y="8310250"/>
            <a:ext cx="5324465" cy="1047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1133"/>
        </a:solidFill>
      </p:bgPr>
    </p:bg>
    <p:spTree>
      <p:nvGrpSpPr>
        <p:cNvPr id="1134" name="Shape 1134"/>
        <p:cNvGrpSpPr/>
        <p:nvPr/>
      </p:nvGrpSpPr>
      <p:grpSpPr>
        <a:xfrm>
          <a:off x="0" y="0"/>
          <a:ext cx="0" cy="0"/>
          <a:chOff x="0" y="0"/>
          <a:chExt cx="0" cy="0"/>
        </a:xfrm>
      </p:grpSpPr>
      <p:grpSp>
        <p:nvGrpSpPr>
          <p:cNvPr id="1135" name="Google Shape;1135;p30"/>
          <p:cNvGrpSpPr/>
          <p:nvPr/>
        </p:nvGrpSpPr>
        <p:grpSpPr>
          <a:xfrm rot="-5400000">
            <a:off x="3915866" y="-3575638"/>
            <a:ext cx="9871295" cy="17853982"/>
            <a:chOff x="0" y="-47625"/>
            <a:chExt cx="957120" cy="1731120"/>
          </a:xfrm>
        </p:grpSpPr>
        <p:sp>
          <p:nvSpPr>
            <p:cNvPr id="1136" name="Google Shape;1136;p30"/>
            <p:cNvSpPr/>
            <p:nvPr/>
          </p:nvSpPr>
          <p:spPr>
            <a:xfrm>
              <a:off x="0" y="0"/>
              <a:ext cx="957120" cy="1683495"/>
            </a:xfrm>
            <a:custGeom>
              <a:rect b="b" l="l" r="r" t="t"/>
              <a:pathLst>
                <a:path extrusionOk="0" h="1683495" w="957120">
                  <a:moveTo>
                    <a:pt x="0" y="0"/>
                  </a:moveTo>
                  <a:lnTo>
                    <a:pt x="957120" y="0"/>
                  </a:lnTo>
                  <a:lnTo>
                    <a:pt x="957120" y="1683495"/>
                  </a:lnTo>
                  <a:lnTo>
                    <a:pt x="0" y="1683495"/>
                  </a:lnTo>
                  <a:close/>
                </a:path>
              </a:pathLst>
            </a:custGeom>
            <a:gradFill>
              <a:gsLst>
                <a:gs pos="0">
                  <a:srgbClr val="10082D"/>
                </a:gs>
                <a:gs pos="100000">
                  <a:srgbClr val="01ECC9"/>
                </a:gs>
              </a:gsLst>
              <a:lin ang="0" scaled="0"/>
            </a:gradFill>
            <a:ln>
              <a:noFill/>
            </a:ln>
          </p:spPr>
        </p:sp>
        <p:sp>
          <p:nvSpPr>
            <p:cNvPr id="1137" name="Google Shape;1137;p30"/>
            <p:cNvSpPr txBox="1"/>
            <p:nvPr/>
          </p:nvSpPr>
          <p:spPr>
            <a:xfrm>
              <a:off x="0" y="-47625"/>
              <a:ext cx="957120" cy="173112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8" name="Google Shape;1138;p30"/>
          <p:cNvGrpSpPr/>
          <p:nvPr/>
        </p:nvGrpSpPr>
        <p:grpSpPr>
          <a:xfrm rot="-5400000">
            <a:off x="13795738" y="5351353"/>
            <a:ext cx="6927123" cy="6927123"/>
            <a:chOff x="0" y="0"/>
            <a:chExt cx="812800" cy="812800"/>
          </a:xfrm>
        </p:grpSpPr>
        <p:sp>
          <p:nvSpPr>
            <p:cNvPr id="1139" name="Google Shape;113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1" name="Google Shape;1141;p30"/>
          <p:cNvGrpSpPr/>
          <p:nvPr/>
        </p:nvGrpSpPr>
        <p:grpSpPr>
          <a:xfrm rot="-5400000">
            <a:off x="15028862" y="6432556"/>
            <a:ext cx="4460876" cy="4460876"/>
            <a:chOff x="0" y="0"/>
            <a:chExt cx="812800" cy="812800"/>
          </a:xfrm>
        </p:grpSpPr>
        <p:sp>
          <p:nvSpPr>
            <p:cNvPr id="1142" name="Google Shape;114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44" name="Google Shape;1144;p30"/>
          <p:cNvSpPr txBox="1"/>
          <p:nvPr/>
        </p:nvSpPr>
        <p:spPr>
          <a:xfrm>
            <a:off x="5280936" y="1214231"/>
            <a:ext cx="7726128" cy="10477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Credits</a:t>
            </a:r>
            <a:endParaRPr/>
          </a:p>
        </p:txBody>
      </p:sp>
      <p:sp>
        <p:nvSpPr>
          <p:cNvPr id="1145" name="Google Shape;1145;p30"/>
          <p:cNvSpPr txBox="1"/>
          <p:nvPr/>
        </p:nvSpPr>
        <p:spPr>
          <a:xfrm>
            <a:off x="3143698" y="5102950"/>
            <a:ext cx="11810379" cy="14859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THIS PRESENTATION TEMPLATE IS FREE FOR EVERYONE TO USE THANKS TO THE FOLLOWING:</a:t>
            </a:r>
            <a:endParaRPr/>
          </a:p>
        </p:txBody>
      </p:sp>
      <p:sp>
        <p:nvSpPr>
          <p:cNvPr id="1146" name="Google Shape;1146;p30"/>
          <p:cNvSpPr txBox="1"/>
          <p:nvPr/>
        </p:nvSpPr>
        <p:spPr>
          <a:xfrm>
            <a:off x="2818025" y="7217500"/>
            <a:ext cx="12651949"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Open Sans"/>
                <a:ea typeface="Open Sans"/>
                <a:cs typeface="Open Sans"/>
                <a:sym typeface="Open Sans"/>
              </a:rPr>
              <a:t>Pexels for the photos</a:t>
            </a:r>
            <a:endParaRPr/>
          </a:p>
        </p:txBody>
      </p:sp>
      <p:sp>
        <p:nvSpPr>
          <p:cNvPr id="1147" name="Google Shape;1147;p30"/>
          <p:cNvSpPr txBox="1"/>
          <p:nvPr/>
        </p:nvSpPr>
        <p:spPr>
          <a:xfrm>
            <a:off x="2818025" y="8690638"/>
            <a:ext cx="12651949" cy="495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Happy designing! </a:t>
            </a:r>
            <a:endParaRPr/>
          </a:p>
        </p:txBody>
      </p:sp>
      <p:pic>
        <p:nvPicPr>
          <p:cNvPr id="1148" name="Google Shape;1148;p30"/>
          <p:cNvPicPr preferRelativeResize="0"/>
          <p:nvPr/>
        </p:nvPicPr>
        <p:blipFill>
          <a:blip r:embed="rId3">
            <a:alphaModFix/>
          </a:blip>
          <a:stretch>
            <a:fillRect/>
          </a:stretch>
        </p:blipFill>
        <p:spPr>
          <a:xfrm>
            <a:off x="6131275" y="2929346"/>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346" name="Shape 346"/>
        <p:cNvGrpSpPr/>
        <p:nvPr/>
      </p:nvGrpSpPr>
      <p:grpSpPr>
        <a:xfrm>
          <a:off x="0" y="0"/>
          <a:ext cx="0" cy="0"/>
          <a:chOff x="0" y="0"/>
          <a:chExt cx="0" cy="0"/>
        </a:xfrm>
      </p:grpSpPr>
      <p:grpSp>
        <p:nvGrpSpPr>
          <p:cNvPr id="347" name="Google Shape;347;p13"/>
          <p:cNvGrpSpPr/>
          <p:nvPr/>
        </p:nvGrpSpPr>
        <p:grpSpPr>
          <a:xfrm rot="-5400000">
            <a:off x="3936822" y="-3631931"/>
            <a:ext cx="9906633" cy="17931229"/>
            <a:chOff x="0" y="-47625"/>
            <a:chExt cx="960546" cy="1738610"/>
          </a:xfrm>
        </p:grpSpPr>
        <p:sp>
          <p:nvSpPr>
            <p:cNvPr id="348" name="Google Shape;348;p13"/>
            <p:cNvSpPr/>
            <p:nvPr/>
          </p:nvSpPr>
          <p:spPr>
            <a:xfrm>
              <a:off x="0" y="0"/>
              <a:ext cx="960546" cy="1690985"/>
            </a:xfrm>
            <a:custGeom>
              <a:rect b="b" l="l" r="r" t="t"/>
              <a:pathLst>
                <a:path extrusionOk="0" h="1690985" w="960546">
                  <a:moveTo>
                    <a:pt x="0" y="0"/>
                  </a:moveTo>
                  <a:lnTo>
                    <a:pt x="960546" y="0"/>
                  </a:lnTo>
                  <a:lnTo>
                    <a:pt x="960546" y="1690985"/>
                  </a:lnTo>
                  <a:lnTo>
                    <a:pt x="0" y="1690985"/>
                  </a:lnTo>
                  <a:close/>
                </a:path>
              </a:pathLst>
            </a:custGeom>
            <a:gradFill>
              <a:gsLst>
                <a:gs pos="0">
                  <a:srgbClr val="10082D"/>
                </a:gs>
                <a:gs pos="100000">
                  <a:srgbClr val="01ECC9"/>
                </a:gs>
              </a:gsLst>
              <a:lin ang="0" scaled="0"/>
            </a:gradFill>
            <a:ln>
              <a:noFill/>
            </a:ln>
          </p:spPr>
        </p:sp>
        <p:sp>
          <p:nvSpPr>
            <p:cNvPr id="349" name="Google Shape;349;p13"/>
            <p:cNvSpPr txBox="1"/>
            <p:nvPr/>
          </p:nvSpPr>
          <p:spPr>
            <a:xfrm>
              <a:off x="0" y="-47625"/>
              <a:ext cx="960546" cy="1738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0" name="Google Shape;350;p13"/>
          <p:cNvSpPr txBox="1"/>
          <p:nvPr/>
        </p:nvSpPr>
        <p:spPr>
          <a:xfrm>
            <a:off x="1507925" y="3051413"/>
            <a:ext cx="9926400" cy="10773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INTRODUCTION</a:t>
            </a:r>
            <a:endParaRPr/>
          </a:p>
        </p:txBody>
      </p:sp>
      <p:sp>
        <p:nvSpPr>
          <p:cNvPr id="351" name="Google Shape;351;p13"/>
          <p:cNvSpPr txBox="1"/>
          <p:nvPr/>
        </p:nvSpPr>
        <p:spPr>
          <a:xfrm>
            <a:off x="1507925" y="4758600"/>
            <a:ext cx="8396400" cy="1847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I would like to delve into the topic you are interested in exploring further. By providing more details and examples, we can develop a deeper understanding of the subject matter. Let's expand on your ideas and thoughts to create a more comprehensive discussion.</a:t>
            </a:r>
            <a:endParaRPr/>
          </a:p>
        </p:txBody>
      </p:sp>
      <p:grpSp>
        <p:nvGrpSpPr>
          <p:cNvPr id="352" name="Google Shape;352;p13"/>
          <p:cNvGrpSpPr/>
          <p:nvPr/>
        </p:nvGrpSpPr>
        <p:grpSpPr>
          <a:xfrm rot="7439991">
            <a:off x="16224421" y="4400868"/>
            <a:ext cx="1444234" cy="1444234"/>
            <a:chOff x="0" y="0"/>
            <a:chExt cx="812800" cy="812800"/>
          </a:xfrm>
        </p:grpSpPr>
        <p:sp>
          <p:nvSpPr>
            <p:cNvPr id="353" name="Google Shape;35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13"/>
          <p:cNvGrpSpPr/>
          <p:nvPr/>
        </p:nvGrpSpPr>
        <p:grpSpPr>
          <a:xfrm rot="2383736">
            <a:off x="16324159" y="1420673"/>
            <a:ext cx="3911536" cy="3911536"/>
            <a:chOff x="0" y="0"/>
            <a:chExt cx="812800" cy="812800"/>
          </a:xfrm>
        </p:grpSpPr>
        <p:sp>
          <p:nvSpPr>
            <p:cNvPr id="356" name="Google Shape;35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3"/>
          <p:cNvGrpSpPr/>
          <p:nvPr/>
        </p:nvGrpSpPr>
        <p:grpSpPr>
          <a:xfrm>
            <a:off x="13970201" y="4669165"/>
            <a:ext cx="899436" cy="4589135"/>
            <a:chOff x="0" y="0"/>
            <a:chExt cx="1199248" cy="6118847"/>
          </a:xfrm>
        </p:grpSpPr>
        <p:grpSp>
          <p:nvGrpSpPr>
            <p:cNvPr id="359" name="Google Shape;359;p13"/>
            <p:cNvGrpSpPr/>
            <p:nvPr/>
          </p:nvGrpSpPr>
          <p:grpSpPr>
            <a:xfrm rot="5400000">
              <a:off x="0" y="0"/>
              <a:ext cx="131826" cy="131826"/>
              <a:chOff x="0" y="0"/>
              <a:chExt cx="812800" cy="812800"/>
            </a:xfrm>
          </p:grpSpPr>
          <p:sp>
            <p:nvSpPr>
              <p:cNvPr id="360" name="Google Shape;36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3"/>
            <p:cNvGrpSpPr/>
            <p:nvPr/>
          </p:nvGrpSpPr>
          <p:grpSpPr>
            <a:xfrm rot="5400000">
              <a:off x="0" y="853443"/>
              <a:ext cx="131826" cy="131826"/>
              <a:chOff x="0" y="0"/>
              <a:chExt cx="812800" cy="812800"/>
            </a:xfrm>
          </p:grpSpPr>
          <p:sp>
            <p:nvSpPr>
              <p:cNvPr id="363" name="Google Shape;36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5" name="Google Shape;365;p13"/>
            <p:cNvGrpSpPr/>
            <p:nvPr/>
          </p:nvGrpSpPr>
          <p:grpSpPr>
            <a:xfrm rot="5400000">
              <a:off x="0" y="1709040"/>
              <a:ext cx="131826" cy="131826"/>
              <a:chOff x="0" y="0"/>
              <a:chExt cx="812800" cy="812800"/>
            </a:xfrm>
          </p:grpSpPr>
          <p:sp>
            <p:nvSpPr>
              <p:cNvPr id="366" name="Google Shape;36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3"/>
            <p:cNvGrpSpPr/>
            <p:nvPr/>
          </p:nvGrpSpPr>
          <p:grpSpPr>
            <a:xfrm rot="5400000">
              <a:off x="0" y="2564636"/>
              <a:ext cx="131826" cy="131826"/>
              <a:chOff x="0" y="0"/>
              <a:chExt cx="812800" cy="812800"/>
            </a:xfrm>
          </p:grpSpPr>
          <p:sp>
            <p:nvSpPr>
              <p:cNvPr id="369" name="Google Shape;36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1" name="Google Shape;371;p13"/>
            <p:cNvGrpSpPr/>
            <p:nvPr/>
          </p:nvGrpSpPr>
          <p:grpSpPr>
            <a:xfrm rot="5400000">
              <a:off x="0" y="3420232"/>
              <a:ext cx="131826" cy="131826"/>
              <a:chOff x="0" y="0"/>
              <a:chExt cx="812800" cy="812800"/>
            </a:xfrm>
          </p:grpSpPr>
          <p:sp>
            <p:nvSpPr>
              <p:cNvPr id="372" name="Google Shape;37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4" name="Google Shape;374;p13"/>
            <p:cNvGrpSpPr/>
            <p:nvPr/>
          </p:nvGrpSpPr>
          <p:grpSpPr>
            <a:xfrm rot="5400000">
              <a:off x="0" y="4275829"/>
              <a:ext cx="131826" cy="131826"/>
              <a:chOff x="0" y="0"/>
              <a:chExt cx="812800" cy="812800"/>
            </a:xfrm>
          </p:grpSpPr>
          <p:sp>
            <p:nvSpPr>
              <p:cNvPr id="375" name="Google Shape;37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13"/>
            <p:cNvGrpSpPr/>
            <p:nvPr/>
          </p:nvGrpSpPr>
          <p:grpSpPr>
            <a:xfrm rot="5400000">
              <a:off x="0" y="5131425"/>
              <a:ext cx="131826" cy="131826"/>
              <a:chOff x="0" y="0"/>
              <a:chExt cx="812800" cy="812800"/>
            </a:xfrm>
          </p:grpSpPr>
          <p:sp>
            <p:nvSpPr>
              <p:cNvPr id="378" name="Google Shape;37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13"/>
            <p:cNvGrpSpPr/>
            <p:nvPr/>
          </p:nvGrpSpPr>
          <p:grpSpPr>
            <a:xfrm rot="5400000">
              <a:off x="0" y="5987021"/>
              <a:ext cx="131826" cy="131826"/>
              <a:chOff x="0" y="0"/>
              <a:chExt cx="812800" cy="812800"/>
            </a:xfrm>
          </p:grpSpPr>
          <p:sp>
            <p:nvSpPr>
              <p:cNvPr id="381" name="Google Shape;38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13"/>
            <p:cNvGrpSpPr/>
            <p:nvPr/>
          </p:nvGrpSpPr>
          <p:grpSpPr>
            <a:xfrm rot="5400000">
              <a:off x="530285" y="0"/>
              <a:ext cx="131826" cy="131826"/>
              <a:chOff x="0" y="0"/>
              <a:chExt cx="812800" cy="812800"/>
            </a:xfrm>
          </p:grpSpPr>
          <p:sp>
            <p:nvSpPr>
              <p:cNvPr id="384" name="Google Shape;38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13"/>
            <p:cNvGrpSpPr/>
            <p:nvPr/>
          </p:nvGrpSpPr>
          <p:grpSpPr>
            <a:xfrm rot="5400000">
              <a:off x="530285" y="853443"/>
              <a:ext cx="131826" cy="131826"/>
              <a:chOff x="0" y="0"/>
              <a:chExt cx="812800" cy="812800"/>
            </a:xfrm>
          </p:grpSpPr>
          <p:sp>
            <p:nvSpPr>
              <p:cNvPr id="387" name="Google Shape;38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13"/>
            <p:cNvGrpSpPr/>
            <p:nvPr/>
          </p:nvGrpSpPr>
          <p:grpSpPr>
            <a:xfrm rot="5400000">
              <a:off x="530285" y="1709040"/>
              <a:ext cx="131826" cy="131826"/>
              <a:chOff x="0" y="0"/>
              <a:chExt cx="812800" cy="812800"/>
            </a:xfrm>
          </p:grpSpPr>
          <p:sp>
            <p:nvSpPr>
              <p:cNvPr id="390" name="Google Shape;39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13"/>
            <p:cNvGrpSpPr/>
            <p:nvPr/>
          </p:nvGrpSpPr>
          <p:grpSpPr>
            <a:xfrm rot="5400000">
              <a:off x="530285" y="2564636"/>
              <a:ext cx="131826" cy="131826"/>
              <a:chOff x="0" y="0"/>
              <a:chExt cx="812800" cy="812800"/>
            </a:xfrm>
          </p:grpSpPr>
          <p:sp>
            <p:nvSpPr>
              <p:cNvPr id="393" name="Google Shape;39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13"/>
            <p:cNvGrpSpPr/>
            <p:nvPr/>
          </p:nvGrpSpPr>
          <p:grpSpPr>
            <a:xfrm rot="5400000">
              <a:off x="530285" y="3420232"/>
              <a:ext cx="131826" cy="131826"/>
              <a:chOff x="0" y="0"/>
              <a:chExt cx="812800" cy="812800"/>
            </a:xfrm>
          </p:grpSpPr>
          <p:sp>
            <p:nvSpPr>
              <p:cNvPr id="396" name="Google Shape;39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3"/>
            <p:cNvGrpSpPr/>
            <p:nvPr/>
          </p:nvGrpSpPr>
          <p:grpSpPr>
            <a:xfrm rot="5400000">
              <a:off x="530285" y="4275829"/>
              <a:ext cx="131826" cy="131826"/>
              <a:chOff x="0" y="0"/>
              <a:chExt cx="812800" cy="812800"/>
            </a:xfrm>
          </p:grpSpPr>
          <p:sp>
            <p:nvSpPr>
              <p:cNvPr id="399" name="Google Shape;3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1" name="Google Shape;401;p13"/>
            <p:cNvGrpSpPr/>
            <p:nvPr/>
          </p:nvGrpSpPr>
          <p:grpSpPr>
            <a:xfrm rot="5400000">
              <a:off x="530285" y="5131425"/>
              <a:ext cx="131826" cy="131826"/>
              <a:chOff x="0" y="0"/>
              <a:chExt cx="812800" cy="812800"/>
            </a:xfrm>
          </p:grpSpPr>
          <p:sp>
            <p:nvSpPr>
              <p:cNvPr id="402" name="Google Shape;4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4" name="Google Shape;404;p13"/>
            <p:cNvGrpSpPr/>
            <p:nvPr/>
          </p:nvGrpSpPr>
          <p:grpSpPr>
            <a:xfrm rot="5400000">
              <a:off x="530285" y="5987021"/>
              <a:ext cx="131826" cy="131826"/>
              <a:chOff x="0" y="0"/>
              <a:chExt cx="812800" cy="812800"/>
            </a:xfrm>
          </p:grpSpPr>
          <p:sp>
            <p:nvSpPr>
              <p:cNvPr id="405" name="Google Shape;40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13"/>
            <p:cNvGrpSpPr/>
            <p:nvPr/>
          </p:nvGrpSpPr>
          <p:grpSpPr>
            <a:xfrm rot="5400000">
              <a:off x="1067422" y="0"/>
              <a:ext cx="131826" cy="131826"/>
              <a:chOff x="0" y="0"/>
              <a:chExt cx="812800" cy="812800"/>
            </a:xfrm>
          </p:grpSpPr>
          <p:sp>
            <p:nvSpPr>
              <p:cNvPr id="408" name="Google Shape;40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13"/>
            <p:cNvGrpSpPr/>
            <p:nvPr/>
          </p:nvGrpSpPr>
          <p:grpSpPr>
            <a:xfrm rot="5400000">
              <a:off x="1067422" y="853443"/>
              <a:ext cx="131826" cy="131826"/>
              <a:chOff x="0" y="0"/>
              <a:chExt cx="812800" cy="812800"/>
            </a:xfrm>
          </p:grpSpPr>
          <p:sp>
            <p:nvSpPr>
              <p:cNvPr id="411" name="Google Shape;41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13"/>
            <p:cNvGrpSpPr/>
            <p:nvPr/>
          </p:nvGrpSpPr>
          <p:grpSpPr>
            <a:xfrm rot="5400000">
              <a:off x="1067422" y="1709040"/>
              <a:ext cx="131826" cy="131826"/>
              <a:chOff x="0" y="0"/>
              <a:chExt cx="812800" cy="812800"/>
            </a:xfrm>
          </p:grpSpPr>
          <p:sp>
            <p:nvSpPr>
              <p:cNvPr id="414" name="Google Shape;41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13"/>
            <p:cNvGrpSpPr/>
            <p:nvPr/>
          </p:nvGrpSpPr>
          <p:grpSpPr>
            <a:xfrm rot="5400000">
              <a:off x="1067422" y="2564636"/>
              <a:ext cx="131826" cy="131826"/>
              <a:chOff x="0" y="0"/>
              <a:chExt cx="812800" cy="812800"/>
            </a:xfrm>
          </p:grpSpPr>
          <p:sp>
            <p:nvSpPr>
              <p:cNvPr id="417" name="Google Shape;41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13"/>
            <p:cNvGrpSpPr/>
            <p:nvPr/>
          </p:nvGrpSpPr>
          <p:grpSpPr>
            <a:xfrm rot="5400000">
              <a:off x="1067422" y="3420232"/>
              <a:ext cx="131826" cy="131826"/>
              <a:chOff x="0" y="0"/>
              <a:chExt cx="812800" cy="812800"/>
            </a:xfrm>
          </p:grpSpPr>
          <p:sp>
            <p:nvSpPr>
              <p:cNvPr id="420" name="Google Shape;42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13"/>
            <p:cNvGrpSpPr/>
            <p:nvPr/>
          </p:nvGrpSpPr>
          <p:grpSpPr>
            <a:xfrm rot="5400000">
              <a:off x="1067422" y="4275829"/>
              <a:ext cx="131826" cy="131826"/>
              <a:chOff x="0" y="0"/>
              <a:chExt cx="812800" cy="812800"/>
            </a:xfrm>
          </p:grpSpPr>
          <p:sp>
            <p:nvSpPr>
              <p:cNvPr id="423" name="Google Shape;42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5" name="Google Shape;425;p13"/>
            <p:cNvGrpSpPr/>
            <p:nvPr/>
          </p:nvGrpSpPr>
          <p:grpSpPr>
            <a:xfrm rot="5400000">
              <a:off x="1067422" y="5131425"/>
              <a:ext cx="131826" cy="131826"/>
              <a:chOff x="0" y="0"/>
              <a:chExt cx="812800" cy="812800"/>
            </a:xfrm>
          </p:grpSpPr>
          <p:sp>
            <p:nvSpPr>
              <p:cNvPr id="426" name="Google Shape;42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3"/>
            <p:cNvGrpSpPr/>
            <p:nvPr/>
          </p:nvGrpSpPr>
          <p:grpSpPr>
            <a:xfrm rot="5400000">
              <a:off x="1067422" y="5987021"/>
              <a:ext cx="131826" cy="131826"/>
              <a:chOff x="0" y="0"/>
              <a:chExt cx="812800" cy="812800"/>
            </a:xfrm>
          </p:grpSpPr>
          <p:sp>
            <p:nvSpPr>
              <p:cNvPr id="429" name="Google Shape;42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31" name="Google Shape;431;p13"/>
          <p:cNvGrpSpPr/>
          <p:nvPr/>
        </p:nvGrpSpPr>
        <p:grpSpPr>
          <a:xfrm rot="8193382">
            <a:off x="12167985" y="1256855"/>
            <a:ext cx="1493327" cy="1493327"/>
            <a:chOff x="0" y="0"/>
            <a:chExt cx="812800" cy="812800"/>
          </a:xfrm>
        </p:grpSpPr>
        <p:sp>
          <p:nvSpPr>
            <p:cNvPr id="432" name="Google Shape;43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3"/>
          <p:cNvGrpSpPr/>
          <p:nvPr/>
        </p:nvGrpSpPr>
        <p:grpSpPr>
          <a:xfrm>
            <a:off x="1507924" y="1221512"/>
            <a:ext cx="1419783" cy="1419783"/>
            <a:chOff x="0" y="0"/>
            <a:chExt cx="812800" cy="812800"/>
          </a:xfrm>
        </p:grpSpPr>
        <p:sp>
          <p:nvSpPr>
            <p:cNvPr id="435" name="Google Shape;43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3"/>
          <p:cNvGrpSpPr/>
          <p:nvPr/>
        </p:nvGrpSpPr>
        <p:grpSpPr>
          <a:xfrm rot="10800000">
            <a:off x="1800748" y="1182984"/>
            <a:ext cx="1419783" cy="1419783"/>
            <a:chOff x="0" y="0"/>
            <a:chExt cx="812800" cy="812800"/>
          </a:xfrm>
        </p:grpSpPr>
        <p:sp>
          <p:nvSpPr>
            <p:cNvPr id="438" name="Google Shape;43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0" name="Google Shape;440;p13"/>
          <p:cNvSpPr txBox="1"/>
          <p:nvPr/>
        </p:nvSpPr>
        <p:spPr>
          <a:xfrm>
            <a:off x="2140684" y="1373763"/>
            <a:ext cx="585649"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1</a:t>
            </a:r>
            <a:endParaRPr/>
          </a:p>
        </p:txBody>
      </p:sp>
      <p:grpSp>
        <p:nvGrpSpPr>
          <p:cNvPr id="441" name="Google Shape;441;p13"/>
          <p:cNvGrpSpPr/>
          <p:nvPr/>
        </p:nvGrpSpPr>
        <p:grpSpPr>
          <a:xfrm rot="-5400000">
            <a:off x="-412641" y="7477985"/>
            <a:ext cx="2882683" cy="2882683"/>
            <a:chOff x="0" y="0"/>
            <a:chExt cx="812800" cy="812800"/>
          </a:xfrm>
        </p:grpSpPr>
        <p:sp>
          <p:nvSpPr>
            <p:cNvPr id="442" name="Google Shape;44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3"/>
          <p:cNvGrpSpPr/>
          <p:nvPr/>
        </p:nvGrpSpPr>
        <p:grpSpPr>
          <a:xfrm rot="5400000">
            <a:off x="109243" y="7978310"/>
            <a:ext cx="1838915" cy="1838915"/>
            <a:chOff x="0" y="0"/>
            <a:chExt cx="812800" cy="812800"/>
          </a:xfrm>
        </p:grpSpPr>
        <p:sp>
          <p:nvSpPr>
            <p:cNvPr id="445" name="Google Shape;44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7" name="Google Shape;447;p13"/>
          <p:cNvGrpSpPr/>
          <p:nvPr/>
        </p:nvGrpSpPr>
        <p:grpSpPr>
          <a:xfrm rot="8100000">
            <a:off x="10557421" y="6865082"/>
            <a:ext cx="1225805" cy="1225805"/>
            <a:chOff x="0" y="0"/>
            <a:chExt cx="812800" cy="812800"/>
          </a:xfrm>
        </p:grpSpPr>
        <p:sp>
          <p:nvSpPr>
            <p:cNvPr id="448" name="Google Shape;448;p13"/>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449" name="Google Shape;449;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53" name="Shape 453"/>
        <p:cNvGrpSpPr/>
        <p:nvPr/>
      </p:nvGrpSpPr>
      <p:grpSpPr>
        <a:xfrm>
          <a:off x="0" y="0"/>
          <a:ext cx="0" cy="0"/>
          <a:chOff x="0" y="0"/>
          <a:chExt cx="0" cy="0"/>
        </a:xfrm>
      </p:grpSpPr>
      <p:pic>
        <p:nvPicPr>
          <p:cNvPr id="454" name="Google Shape;454;p14"/>
          <p:cNvPicPr preferRelativeResize="0"/>
          <p:nvPr/>
        </p:nvPicPr>
        <p:blipFill>
          <a:blip r:embed="rId3">
            <a:alphaModFix/>
          </a:blip>
          <a:stretch>
            <a:fillRect/>
          </a:stretch>
        </p:blipFill>
        <p:spPr>
          <a:xfrm>
            <a:off x="11739575" y="243200"/>
            <a:ext cx="6182574" cy="10134276"/>
          </a:xfrm>
          <a:prstGeom prst="rect">
            <a:avLst/>
          </a:prstGeom>
          <a:noFill/>
          <a:ln>
            <a:noFill/>
          </a:ln>
        </p:spPr>
      </p:pic>
      <p:grpSp>
        <p:nvGrpSpPr>
          <p:cNvPr id="455" name="Google Shape;455;p14"/>
          <p:cNvGrpSpPr/>
          <p:nvPr/>
        </p:nvGrpSpPr>
        <p:grpSpPr>
          <a:xfrm rot="-5400000">
            <a:off x="10298226" y="7404317"/>
            <a:ext cx="2882683" cy="2882683"/>
            <a:chOff x="0" y="0"/>
            <a:chExt cx="812800" cy="812800"/>
          </a:xfrm>
        </p:grpSpPr>
        <p:sp>
          <p:nvSpPr>
            <p:cNvPr id="456" name="Google Shape;45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8" name="Google Shape;458;p14"/>
          <p:cNvGrpSpPr/>
          <p:nvPr/>
        </p:nvGrpSpPr>
        <p:grpSpPr>
          <a:xfrm rot="8100000">
            <a:off x="17259392" y="1702554"/>
            <a:ext cx="1225805" cy="1225805"/>
            <a:chOff x="0" y="0"/>
            <a:chExt cx="812800" cy="812800"/>
          </a:xfrm>
        </p:grpSpPr>
        <p:sp>
          <p:nvSpPr>
            <p:cNvPr id="459" name="Google Shape;459;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460" name="Google Shape;460;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14"/>
          <p:cNvGrpSpPr/>
          <p:nvPr/>
        </p:nvGrpSpPr>
        <p:grpSpPr>
          <a:xfrm rot="8100000">
            <a:off x="2550069" y="8556470"/>
            <a:ext cx="662909" cy="662909"/>
            <a:chOff x="0" y="0"/>
            <a:chExt cx="812800" cy="812800"/>
          </a:xfrm>
        </p:grpSpPr>
        <p:sp>
          <p:nvSpPr>
            <p:cNvPr id="462" name="Google Shape;462;p14"/>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463" name="Google Shape;463;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14"/>
          <p:cNvGrpSpPr/>
          <p:nvPr/>
        </p:nvGrpSpPr>
        <p:grpSpPr>
          <a:xfrm rot="5400000">
            <a:off x="10820110" y="7926201"/>
            <a:ext cx="1838915" cy="1838915"/>
            <a:chOff x="0" y="0"/>
            <a:chExt cx="812800" cy="812800"/>
          </a:xfrm>
        </p:grpSpPr>
        <p:sp>
          <p:nvSpPr>
            <p:cNvPr id="465" name="Google Shape;4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14"/>
          <p:cNvGrpSpPr/>
          <p:nvPr/>
        </p:nvGrpSpPr>
        <p:grpSpPr>
          <a:xfrm>
            <a:off x="1000128" y="1028700"/>
            <a:ext cx="2639930" cy="839963"/>
            <a:chOff x="0" y="0"/>
            <a:chExt cx="3519906" cy="1119951"/>
          </a:xfrm>
        </p:grpSpPr>
        <p:grpSp>
          <p:nvGrpSpPr>
            <p:cNvPr id="468" name="Google Shape;468;p14"/>
            <p:cNvGrpSpPr/>
            <p:nvPr/>
          </p:nvGrpSpPr>
          <p:grpSpPr>
            <a:xfrm>
              <a:off x="0" y="0"/>
              <a:ext cx="1119951" cy="1119951"/>
              <a:chOff x="0" y="0"/>
              <a:chExt cx="812800" cy="812800"/>
            </a:xfrm>
          </p:grpSpPr>
          <p:sp>
            <p:nvSpPr>
              <p:cNvPr id="469" name="Google Shape;46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1" name="Google Shape;471;p14"/>
            <p:cNvGrpSpPr/>
            <p:nvPr/>
          </p:nvGrpSpPr>
          <p:grpSpPr>
            <a:xfrm rot="10800000">
              <a:off x="221076" y="0"/>
              <a:ext cx="1119951" cy="1119951"/>
              <a:chOff x="0" y="0"/>
              <a:chExt cx="812800" cy="812800"/>
            </a:xfrm>
          </p:grpSpPr>
          <p:sp>
            <p:nvSpPr>
              <p:cNvPr id="472" name="Google Shape;47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4" name="Google Shape;474;p14"/>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475" name="Google Shape;475;p14"/>
          <p:cNvGrpSpPr/>
          <p:nvPr/>
        </p:nvGrpSpPr>
        <p:grpSpPr>
          <a:xfrm rot="7174237">
            <a:off x="5597681" y="-2097637"/>
            <a:ext cx="3001229" cy="3001229"/>
            <a:chOff x="0" y="0"/>
            <a:chExt cx="812800" cy="812800"/>
          </a:xfrm>
        </p:grpSpPr>
        <p:sp>
          <p:nvSpPr>
            <p:cNvPr id="476" name="Google Shape;47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4"/>
          <p:cNvGrpSpPr/>
          <p:nvPr/>
        </p:nvGrpSpPr>
        <p:grpSpPr>
          <a:xfrm rot="724603">
            <a:off x="6789328" y="7743437"/>
            <a:ext cx="617935" cy="617935"/>
            <a:chOff x="0" y="0"/>
            <a:chExt cx="812800" cy="812800"/>
          </a:xfrm>
        </p:grpSpPr>
        <p:sp>
          <p:nvSpPr>
            <p:cNvPr id="479" name="Google Shape;47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14"/>
          <p:cNvSpPr txBox="1"/>
          <p:nvPr/>
        </p:nvSpPr>
        <p:spPr>
          <a:xfrm>
            <a:off x="1028700" y="3315623"/>
            <a:ext cx="96900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WELCOME TO PRESENTATION</a:t>
            </a:r>
            <a:endParaRPr/>
          </a:p>
        </p:txBody>
      </p:sp>
      <p:sp>
        <p:nvSpPr>
          <p:cNvPr id="482" name="Google Shape;482;p14"/>
          <p:cNvSpPr txBox="1"/>
          <p:nvPr/>
        </p:nvSpPr>
        <p:spPr>
          <a:xfrm>
            <a:off x="1028700" y="5811232"/>
            <a:ext cx="52227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I'm Rain, and I'll be sharing with you my beautiful ideas. Follow me at @reallygreatsite to learn more.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486" name="Shape 486"/>
        <p:cNvGrpSpPr/>
        <p:nvPr/>
      </p:nvGrpSpPr>
      <p:grpSpPr>
        <a:xfrm>
          <a:off x="0" y="0"/>
          <a:ext cx="0" cy="0"/>
          <a:chOff x="0" y="0"/>
          <a:chExt cx="0" cy="0"/>
        </a:xfrm>
      </p:grpSpPr>
      <p:pic>
        <p:nvPicPr>
          <p:cNvPr id="487" name="Google Shape;487;p15"/>
          <p:cNvPicPr preferRelativeResize="0"/>
          <p:nvPr/>
        </p:nvPicPr>
        <p:blipFill>
          <a:blip r:embed="rId3">
            <a:alphaModFix/>
          </a:blip>
          <a:stretch>
            <a:fillRect/>
          </a:stretch>
        </p:blipFill>
        <p:spPr>
          <a:xfrm>
            <a:off x="407253" y="1807825"/>
            <a:ext cx="10143747" cy="8063751"/>
          </a:xfrm>
          <a:prstGeom prst="rect">
            <a:avLst/>
          </a:prstGeom>
          <a:noFill/>
          <a:ln>
            <a:noFill/>
          </a:ln>
        </p:spPr>
      </p:pic>
      <p:grpSp>
        <p:nvGrpSpPr>
          <p:cNvPr id="488" name="Google Shape;488;p15"/>
          <p:cNvGrpSpPr/>
          <p:nvPr/>
        </p:nvGrpSpPr>
        <p:grpSpPr>
          <a:xfrm>
            <a:off x="10551010" y="1626988"/>
            <a:ext cx="7321284" cy="8244307"/>
            <a:chOff x="0" y="-47625"/>
            <a:chExt cx="1928239" cy="2171340"/>
          </a:xfrm>
        </p:grpSpPr>
        <p:sp>
          <p:nvSpPr>
            <p:cNvPr id="489" name="Google Shape;489;p15"/>
            <p:cNvSpPr/>
            <p:nvPr/>
          </p:nvSpPr>
          <p:spPr>
            <a:xfrm>
              <a:off x="0" y="0"/>
              <a:ext cx="1928239" cy="2123715"/>
            </a:xfrm>
            <a:custGeom>
              <a:rect b="b" l="l" r="r" t="t"/>
              <a:pathLst>
                <a:path extrusionOk="0" h="2123715" w="1928239">
                  <a:moveTo>
                    <a:pt x="0" y="0"/>
                  </a:moveTo>
                  <a:lnTo>
                    <a:pt x="1928239" y="0"/>
                  </a:lnTo>
                  <a:lnTo>
                    <a:pt x="1928239" y="2123715"/>
                  </a:lnTo>
                  <a:lnTo>
                    <a:pt x="0" y="2123715"/>
                  </a:lnTo>
                  <a:close/>
                </a:path>
              </a:pathLst>
            </a:custGeom>
            <a:gradFill>
              <a:gsLst>
                <a:gs pos="0">
                  <a:srgbClr val="10082D"/>
                </a:gs>
                <a:gs pos="100000">
                  <a:srgbClr val="01ECC9"/>
                </a:gs>
              </a:gsLst>
              <a:lin ang="0" scaled="0"/>
            </a:gradFill>
            <a:ln>
              <a:noFill/>
            </a:ln>
          </p:spPr>
        </p:sp>
        <p:sp>
          <p:nvSpPr>
            <p:cNvPr id="490" name="Google Shape;490;p15"/>
            <p:cNvSpPr txBox="1"/>
            <p:nvPr/>
          </p:nvSpPr>
          <p:spPr>
            <a:xfrm>
              <a:off x="0" y="-47625"/>
              <a:ext cx="1928239" cy="217134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1" name="Google Shape;491;p15"/>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4">
              <a:alphaModFix/>
            </a:blip>
            <a:stretch>
              <a:fillRect b="0" l="0" r="0" t="0"/>
            </a:stretch>
          </a:blipFill>
          <a:ln>
            <a:noFill/>
          </a:ln>
        </p:spPr>
      </p:sp>
      <p:sp>
        <p:nvSpPr>
          <p:cNvPr id="492" name="Google Shape;492;p15"/>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5">
              <a:alphaModFix/>
            </a:blip>
            <a:stretch>
              <a:fillRect b="0" l="0" r="0" t="0"/>
            </a:stretch>
          </a:blipFill>
          <a:ln>
            <a:noFill/>
          </a:ln>
        </p:spPr>
      </p:sp>
      <p:sp>
        <p:nvSpPr>
          <p:cNvPr id="493" name="Google Shape;493;p15"/>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6">
              <a:alphaModFix/>
            </a:blip>
            <a:stretch>
              <a:fillRect b="0" l="0" r="0" t="0"/>
            </a:stretch>
          </a:blipFill>
          <a:ln>
            <a:noFill/>
          </a:ln>
        </p:spPr>
      </p:sp>
      <p:grpSp>
        <p:nvGrpSpPr>
          <p:cNvPr id="494" name="Google Shape;494;p15"/>
          <p:cNvGrpSpPr/>
          <p:nvPr/>
        </p:nvGrpSpPr>
        <p:grpSpPr>
          <a:xfrm>
            <a:off x="599740" y="608718"/>
            <a:ext cx="2639930" cy="839963"/>
            <a:chOff x="0" y="0"/>
            <a:chExt cx="3519906" cy="1119951"/>
          </a:xfrm>
        </p:grpSpPr>
        <p:grpSp>
          <p:nvGrpSpPr>
            <p:cNvPr id="495" name="Google Shape;495;p15"/>
            <p:cNvGrpSpPr/>
            <p:nvPr/>
          </p:nvGrpSpPr>
          <p:grpSpPr>
            <a:xfrm>
              <a:off x="0" y="0"/>
              <a:ext cx="1119951" cy="1119951"/>
              <a:chOff x="0" y="0"/>
              <a:chExt cx="812800" cy="812800"/>
            </a:xfrm>
          </p:grpSpPr>
          <p:sp>
            <p:nvSpPr>
              <p:cNvPr id="496" name="Google Shape;4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8" name="Google Shape;498;p15"/>
            <p:cNvGrpSpPr/>
            <p:nvPr/>
          </p:nvGrpSpPr>
          <p:grpSpPr>
            <a:xfrm rot="10800000">
              <a:off x="221076" y="0"/>
              <a:ext cx="1119951" cy="1119951"/>
              <a:chOff x="0" y="0"/>
              <a:chExt cx="812800" cy="812800"/>
            </a:xfrm>
          </p:grpSpPr>
          <p:sp>
            <p:nvSpPr>
              <p:cNvPr id="499" name="Google Shape;49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1" name="Google Shape;501;p15"/>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502" name="Google Shape;502;p15"/>
          <p:cNvGrpSpPr/>
          <p:nvPr/>
        </p:nvGrpSpPr>
        <p:grpSpPr>
          <a:xfrm rot="8100000">
            <a:off x="-35553" y="7920309"/>
            <a:ext cx="902516" cy="902516"/>
            <a:chOff x="0" y="0"/>
            <a:chExt cx="812800" cy="812800"/>
          </a:xfrm>
        </p:grpSpPr>
        <p:sp>
          <p:nvSpPr>
            <p:cNvPr id="503" name="Google Shape;503;p15"/>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504" name="Google Shape;504;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5" name="Google Shape;505;p15"/>
          <p:cNvGrpSpPr/>
          <p:nvPr/>
        </p:nvGrpSpPr>
        <p:grpSpPr>
          <a:xfrm>
            <a:off x="16420306" y="823972"/>
            <a:ext cx="409456" cy="409456"/>
            <a:chOff x="0" y="0"/>
            <a:chExt cx="812800" cy="812800"/>
          </a:xfrm>
        </p:grpSpPr>
        <p:sp>
          <p:nvSpPr>
            <p:cNvPr id="506" name="Google Shape;50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5"/>
          <p:cNvGrpSpPr/>
          <p:nvPr/>
        </p:nvGrpSpPr>
        <p:grpSpPr>
          <a:xfrm>
            <a:off x="15657222" y="823972"/>
            <a:ext cx="409456" cy="409456"/>
            <a:chOff x="0" y="0"/>
            <a:chExt cx="812800" cy="812800"/>
          </a:xfrm>
        </p:grpSpPr>
        <p:sp>
          <p:nvSpPr>
            <p:cNvPr id="509" name="Google Shape;50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5"/>
          <p:cNvGrpSpPr/>
          <p:nvPr/>
        </p:nvGrpSpPr>
        <p:grpSpPr>
          <a:xfrm>
            <a:off x="14895341" y="823972"/>
            <a:ext cx="409456" cy="409456"/>
            <a:chOff x="0" y="0"/>
            <a:chExt cx="812800" cy="812800"/>
          </a:xfrm>
        </p:grpSpPr>
        <p:sp>
          <p:nvSpPr>
            <p:cNvPr id="512" name="Google Shape;51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5"/>
          <p:cNvGrpSpPr/>
          <p:nvPr/>
        </p:nvGrpSpPr>
        <p:grpSpPr>
          <a:xfrm>
            <a:off x="17265934" y="842990"/>
            <a:ext cx="530075" cy="371420"/>
            <a:chOff x="0" y="0"/>
            <a:chExt cx="706766" cy="495227"/>
          </a:xfrm>
        </p:grpSpPr>
        <p:grpSp>
          <p:nvGrpSpPr>
            <p:cNvPr id="515" name="Google Shape;515;p15"/>
            <p:cNvGrpSpPr/>
            <p:nvPr/>
          </p:nvGrpSpPr>
          <p:grpSpPr>
            <a:xfrm rot="5400000">
              <a:off x="309285" y="-309285"/>
              <a:ext cx="88198" cy="706766"/>
              <a:chOff x="0" y="-47625"/>
              <a:chExt cx="29238" cy="234293"/>
            </a:xfrm>
          </p:grpSpPr>
          <p:sp>
            <p:nvSpPr>
              <p:cNvPr id="516" name="Google Shape;516;p15"/>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517" name="Google Shape;517;p15"/>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15"/>
            <p:cNvGrpSpPr/>
            <p:nvPr/>
          </p:nvGrpSpPr>
          <p:grpSpPr>
            <a:xfrm rot="5400000">
              <a:off x="309285" y="-104754"/>
              <a:ext cx="88198" cy="706766"/>
              <a:chOff x="0" y="-47625"/>
              <a:chExt cx="29238" cy="234293"/>
            </a:xfrm>
          </p:grpSpPr>
          <p:sp>
            <p:nvSpPr>
              <p:cNvPr id="519" name="Google Shape;519;p15"/>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520" name="Google Shape;520;p15"/>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15"/>
            <p:cNvGrpSpPr/>
            <p:nvPr/>
          </p:nvGrpSpPr>
          <p:grpSpPr>
            <a:xfrm rot="5400000">
              <a:off x="309285" y="97744"/>
              <a:ext cx="88198" cy="706766"/>
              <a:chOff x="0" y="-47625"/>
              <a:chExt cx="29238" cy="234293"/>
            </a:xfrm>
          </p:grpSpPr>
          <p:sp>
            <p:nvSpPr>
              <p:cNvPr id="522" name="Google Shape;522;p15"/>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523" name="Google Shape;523;p15"/>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4" name="Google Shape;524;p15"/>
          <p:cNvSpPr txBox="1"/>
          <p:nvPr/>
        </p:nvSpPr>
        <p:spPr>
          <a:xfrm>
            <a:off x="11345048" y="2116268"/>
            <a:ext cx="61347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OUR COMPANY</a:t>
            </a:r>
            <a:endParaRPr/>
          </a:p>
        </p:txBody>
      </p:sp>
      <p:sp>
        <p:nvSpPr>
          <p:cNvPr id="525" name="Google Shape;525;p15"/>
          <p:cNvSpPr txBox="1"/>
          <p:nvPr/>
        </p:nvSpPr>
        <p:spPr>
          <a:xfrm>
            <a:off x="11345048" y="4878518"/>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WHO WE ARE?</a:t>
            </a:r>
            <a:endParaRPr/>
          </a:p>
        </p:txBody>
      </p:sp>
      <p:sp>
        <p:nvSpPr>
          <p:cNvPr id="526" name="Google Shape;526;p15"/>
          <p:cNvSpPr txBox="1"/>
          <p:nvPr/>
        </p:nvSpPr>
        <p:spPr>
          <a:xfrm>
            <a:off x="11345048" y="5541579"/>
            <a:ext cx="45840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Open Sans"/>
                <a:ea typeface="Open Sans"/>
                <a:cs typeface="Open Sans"/>
                <a:sym typeface="Open Sans"/>
              </a:rPr>
              <a:t>Briefly elaborate on what you want to discuss. </a:t>
            </a:r>
            <a:endParaRPr/>
          </a:p>
        </p:txBody>
      </p:sp>
      <p:sp>
        <p:nvSpPr>
          <p:cNvPr id="527" name="Google Shape;527;p15"/>
          <p:cNvSpPr txBox="1"/>
          <p:nvPr/>
        </p:nvSpPr>
        <p:spPr>
          <a:xfrm>
            <a:off x="11345048" y="7035630"/>
            <a:ext cx="458412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WHAT WE DO? </a:t>
            </a:r>
            <a:endParaRPr/>
          </a:p>
        </p:txBody>
      </p:sp>
      <p:sp>
        <p:nvSpPr>
          <p:cNvPr id="528" name="Google Shape;528;p15"/>
          <p:cNvSpPr txBox="1"/>
          <p:nvPr/>
        </p:nvSpPr>
        <p:spPr>
          <a:xfrm>
            <a:off x="11345048" y="7695292"/>
            <a:ext cx="45840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99" u="none" cap="none" strike="noStrike">
                <a:solidFill>
                  <a:srgbClr val="FFFFFF"/>
                </a:solidFill>
                <a:latin typeface="Open Sans"/>
                <a:ea typeface="Open Sans"/>
                <a:cs typeface="Open Sans"/>
                <a:sym typeface="Open Sans"/>
              </a:rPr>
              <a:t>Briefly elaborate on what you want to discuss.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532" name="Shape 532"/>
        <p:cNvGrpSpPr/>
        <p:nvPr/>
      </p:nvGrpSpPr>
      <p:grpSpPr>
        <a:xfrm>
          <a:off x="0" y="0"/>
          <a:ext cx="0" cy="0"/>
          <a:chOff x="0" y="0"/>
          <a:chExt cx="0" cy="0"/>
        </a:xfrm>
      </p:grpSpPr>
      <p:pic>
        <p:nvPicPr>
          <p:cNvPr id="533" name="Google Shape;533;p16"/>
          <p:cNvPicPr preferRelativeResize="0"/>
          <p:nvPr/>
        </p:nvPicPr>
        <p:blipFill>
          <a:blip r:embed="rId3">
            <a:alphaModFix/>
          </a:blip>
          <a:stretch>
            <a:fillRect/>
          </a:stretch>
        </p:blipFill>
        <p:spPr>
          <a:xfrm>
            <a:off x="415700" y="2290550"/>
            <a:ext cx="17484723" cy="7786161"/>
          </a:xfrm>
          <a:prstGeom prst="rect">
            <a:avLst/>
          </a:prstGeom>
          <a:noFill/>
          <a:ln>
            <a:noFill/>
          </a:ln>
        </p:spPr>
      </p:pic>
      <p:grpSp>
        <p:nvGrpSpPr>
          <p:cNvPr id="534" name="Google Shape;534;p16"/>
          <p:cNvGrpSpPr/>
          <p:nvPr/>
        </p:nvGrpSpPr>
        <p:grpSpPr>
          <a:xfrm rot="-5400000">
            <a:off x="5166089" y="-2640029"/>
            <a:ext cx="7803434" cy="17665244"/>
            <a:chOff x="0" y="-47625"/>
            <a:chExt cx="2055212" cy="4652544"/>
          </a:xfrm>
        </p:grpSpPr>
        <p:sp>
          <p:nvSpPr>
            <p:cNvPr id="535" name="Google Shape;535;p16"/>
            <p:cNvSpPr/>
            <p:nvPr/>
          </p:nvSpPr>
          <p:spPr>
            <a:xfrm>
              <a:off x="0" y="0"/>
              <a:ext cx="2055212" cy="4604919"/>
            </a:xfrm>
            <a:custGeom>
              <a:rect b="b" l="l" r="r" t="t"/>
              <a:pathLst>
                <a:path extrusionOk="0" h="4604919" w="2055212">
                  <a:moveTo>
                    <a:pt x="0" y="0"/>
                  </a:moveTo>
                  <a:lnTo>
                    <a:pt x="2055212" y="0"/>
                  </a:lnTo>
                  <a:lnTo>
                    <a:pt x="2055212" y="4604919"/>
                  </a:lnTo>
                  <a:lnTo>
                    <a:pt x="0" y="4604919"/>
                  </a:lnTo>
                  <a:close/>
                </a:path>
              </a:pathLst>
            </a:custGeom>
            <a:gradFill>
              <a:gsLst>
                <a:gs pos="0">
                  <a:srgbClr val="10082D">
                    <a:alpha val="57647"/>
                  </a:srgbClr>
                </a:gs>
                <a:gs pos="100000">
                  <a:srgbClr val="01ECC9">
                    <a:alpha val="57647"/>
                  </a:srgbClr>
                </a:gs>
              </a:gsLst>
              <a:lin ang="0" scaled="0"/>
            </a:gradFill>
            <a:ln>
              <a:noFill/>
            </a:ln>
          </p:spPr>
        </p:sp>
        <p:sp>
          <p:nvSpPr>
            <p:cNvPr id="536" name="Google Shape;536;p16"/>
            <p:cNvSpPr txBox="1"/>
            <p:nvPr/>
          </p:nvSpPr>
          <p:spPr>
            <a:xfrm>
              <a:off x="0" y="-47625"/>
              <a:ext cx="2055212" cy="46525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7" name="Google Shape;537;p16"/>
          <p:cNvGrpSpPr/>
          <p:nvPr/>
        </p:nvGrpSpPr>
        <p:grpSpPr>
          <a:xfrm rot="5400000">
            <a:off x="1713654" y="3668270"/>
            <a:ext cx="7967684" cy="4438477"/>
            <a:chOff x="0" y="-47625"/>
            <a:chExt cx="772546" cy="430354"/>
          </a:xfrm>
        </p:grpSpPr>
        <p:sp>
          <p:nvSpPr>
            <p:cNvPr id="538" name="Google Shape;538;p16"/>
            <p:cNvSpPr/>
            <p:nvPr/>
          </p:nvSpPr>
          <p:spPr>
            <a:xfrm>
              <a:off x="0" y="0"/>
              <a:ext cx="772546" cy="382729"/>
            </a:xfrm>
            <a:custGeom>
              <a:rect b="b" l="l" r="r" t="t"/>
              <a:pathLst>
                <a:path extrusionOk="0" h="382729" w="772546">
                  <a:moveTo>
                    <a:pt x="0" y="0"/>
                  </a:moveTo>
                  <a:lnTo>
                    <a:pt x="772546" y="0"/>
                  </a:lnTo>
                  <a:lnTo>
                    <a:pt x="772546" y="382729"/>
                  </a:lnTo>
                  <a:lnTo>
                    <a:pt x="0" y="382729"/>
                  </a:lnTo>
                  <a:close/>
                </a:path>
              </a:pathLst>
            </a:custGeom>
            <a:gradFill>
              <a:gsLst>
                <a:gs pos="0">
                  <a:srgbClr val="10082D"/>
                </a:gs>
                <a:gs pos="100000">
                  <a:srgbClr val="01ECC9"/>
                </a:gs>
              </a:gsLst>
              <a:lin ang="0" scaled="0"/>
            </a:gradFill>
            <a:ln>
              <a:noFill/>
            </a:ln>
          </p:spPr>
        </p:sp>
        <p:sp>
          <p:nvSpPr>
            <p:cNvPr id="539" name="Google Shape;539;p16"/>
            <p:cNvSpPr txBox="1"/>
            <p:nvPr/>
          </p:nvSpPr>
          <p:spPr>
            <a:xfrm>
              <a:off x="0" y="-47625"/>
              <a:ext cx="772546" cy="430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0" name="Google Shape;540;p16"/>
          <p:cNvGrpSpPr/>
          <p:nvPr/>
        </p:nvGrpSpPr>
        <p:grpSpPr>
          <a:xfrm>
            <a:off x="2957841" y="4962674"/>
            <a:ext cx="4926429" cy="4149753"/>
            <a:chOff x="0" y="-47625"/>
            <a:chExt cx="1297496" cy="1092939"/>
          </a:xfrm>
        </p:grpSpPr>
        <p:sp>
          <p:nvSpPr>
            <p:cNvPr id="541" name="Google Shape;541;p16"/>
            <p:cNvSpPr/>
            <p:nvPr/>
          </p:nvSpPr>
          <p:spPr>
            <a:xfrm>
              <a:off x="0" y="0"/>
              <a:ext cx="1297496" cy="1045314"/>
            </a:xfrm>
            <a:custGeom>
              <a:rect b="b" l="l" r="r" t="t"/>
              <a:pathLst>
                <a:path extrusionOk="0" h="1045314" w="1297496">
                  <a:moveTo>
                    <a:pt x="0" y="0"/>
                  </a:moveTo>
                  <a:lnTo>
                    <a:pt x="1297496" y="0"/>
                  </a:lnTo>
                  <a:lnTo>
                    <a:pt x="1297496" y="1045314"/>
                  </a:lnTo>
                  <a:lnTo>
                    <a:pt x="0" y="1045314"/>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542" name="Google Shape;542;p16"/>
            <p:cNvSpPr txBox="1"/>
            <p:nvPr/>
          </p:nvSpPr>
          <p:spPr>
            <a:xfrm>
              <a:off x="0" y="-47625"/>
              <a:ext cx="1297496" cy="10929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3" name="Google Shape;543;p16"/>
          <p:cNvGrpSpPr/>
          <p:nvPr/>
        </p:nvGrpSpPr>
        <p:grpSpPr>
          <a:xfrm rot="5400000">
            <a:off x="9097844" y="3668270"/>
            <a:ext cx="7967684" cy="4438477"/>
            <a:chOff x="0" y="-47625"/>
            <a:chExt cx="772546" cy="430354"/>
          </a:xfrm>
        </p:grpSpPr>
        <p:sp>
          <p:nvSpPr>
            <p:cNvPr id="544" name="Google Shape;544;p16"/>
            <p:cNvSpPr/>
            <p:nvPr/>
          </p:nvSpPr>
          <p:spPr>
            <a:xfrm>
              <a:off x="0" y="0"/>
              <a:ext cx="772546" cy="382729"/>
            </a:xfrm>
            <a:custGeom>
              <a:rect b="b" l="l" r="r" t="t"/>
              <a:pathLst>
                <a:path extrusionOk="0" h="382729" w="772546">
                  <a:moveTo>
                    <a:pt x="0" y="0"/>
                  </a:moveTo>
                  <a:lnTo>
                    <a:pt x="772546" y="0"/>
                  </a:lnTo>
                  <a:lnTo>
                    <a:pt x="772546" y="382729"/>
                  </a:lnTo>
                  <a:lnTo>
                    <a:pt x="0" y="382729"/>
                  </a:lnTo>
                  <a:close/>
                </a:path>
              </a:pathLst>
            </a:custGeom>
            <a:gradFill>
              <a:gsLst>
                <a:gs pos="0">
                  <a:srgbClr val="10082D"/>
                </a:gs>
                <a:gs pos="100000">
                  <a:srgbClr val="01ECC9"/>
                </a:gs>
              </a:gsLst>
              <a:lin ang="0" scaled="0"/>
            </a:gradFill>
            <a:ln>
              <a:noFill/>
            </a:ln>
          </p:spPr>
        </p:sp>
        <p:sp>
          <p:nvSpPr>
            <p:cNvPr id="545" name="Google Shape;545;p16"/>
            <p:cNvSpPr txBox="1"/>
            <p:nvPr/>
          </p:nvSpPr>
          <p:spPr>
            <a:xfrm>
              <a:off x="0" y="-47625"/>
              <a:ext cx="772546" cy="4303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6" name="Google Shape;546;p16"/>
          <p:cNvGrpSpPr/>
          <p:nvPr/>
        </p:nvGrpSpPr>
        <p:grpSpPr>
          <a:xfrm rot="5400000">
            <a:off x="9190327" y="-6909936"/>
            <a:ext cx="426242" cy="17975486"/>
            <a:chOff x="0" y="-47625"/>
            <a:chExt cx="41328" cy="1742901"/>
          </a:xfrm>
        </p:grpSpPr>
        <p:sp>
          <p:nvSpPr>
            <p:cNvPr id="547" name="Google Shape;547;p16"/>
            <p:cNvSpPr/>
            <p:nvPr/>
          </p:nvSpPr>
          <p:spPr>
            <a:xfrm>
              <a:off x="0" y="0"/>
              <a:ext cx="41328" cy="1695276"/>
            </a:xfrm>
            <a:custGeom>
              <a:rect b="b" l="l" r="r" t="t"/>
              <a:pathLst>
                <a:path extrusionOk="0" h="1695276" w="41328">
                  <a:moveTo>
                    <a:pt x="0" y="0"/>
                  </a:moveTo>
                  <a:lnTo>
                    <a:pt x="41328" y="0"/>
                  </a:lnTo>
                  <a:lnTo>
                    <a:pt x="41328" y="1695276"/>
                  </a:lnTo>
                  <a:lnTo>
                    <a:pt x="0" y="1695276"/>
                  </a:lnTo>
                  <a:close/>
                </a:path>
              </a:pathLst>
            </a:custGeom>
            <a:gradFill>
              <a:gsLst>
                <a:gs pos="0">
                  <a:srgbClr val="10082D"/>
                </a:gs>
                <a:gs pos="100000">
                  <a:srgbClr val="01ECC9"/>
                </a:gs>
              </a:gsLst>
              <a:lin ang="0" scaled="0"/>
            </a:gradFill>
            <a:ln>
              <a:noFill/>
            </a:ln>
          </p:spPr>
        </p:sp>
        <p:sp>
          <p:nvSpPr>
            <p:cNvPr id="548" name="Google Shape;548;p16"/>
            <p:cNvSpPr txBox="1"/>
            <p:nvPr/>
          </p:nvSpPr>
          <p:spPr>
            <a:xfrm>
              <a:off x="0" y="-47625"/>
              <a:ext cx="41328" cy="174290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9" name="Google Shape;549;p16"/>
          <p:cNvGrpSpPr/>
          <p:nvPr/>
        </p:nvGrpSpPr>
        <p:grpSpPr>
          <a:xfrm>
            <a:off x="10403730" y="4962674"/>
            <a:ext cx="4926429" cy="4149753"/>
            <a:chOff x="0" y="-47625"/>
            <a:chExt cx="1297496" cy="1092939"/>
          </a:xfrm>
        </p:grpSpPr>
        <p:sp>
          <p:nvSpPr>
            <p:cNvPr id="550" name="Google Shape;550;p16"/>
            <p:cNvSpPr/>
            <p:nvPr/>
          </p:nvSpPr>
          <p:spPr>
            <a:xfrm>
              <a:off x="0" y="0"/>
              <a:ext cx="1297496" cy="1045314"/>
            </a:xfrm>
            <a:custGeom>
              <a:rect b="b" l="l" r="r" t="t"/>
              <a:pathLst>
                <a:path extrusionOk="0" h="1045314" w="1297496">
                  <a:moveTo>
                    <a:pt x="0" y="0"/>
                  </a:moveTo>
                  <a:lnTo>
                    <a:pt x="1297496" y="0"/>
                  </a:lnTo>
                  <a:lnTo>
                    <a:pt x="1297496" y="1045314"/>
                  </a:lnTo>
                  <a:lnTo>
                    <a:pt x="0" y="1045314"/>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551" name="Google Shape;551;p16"/>
            <p:cNvSpPr txBox="1"/>
            <p:nvPr/>
          </p:nvSpPr>
          <p:spPr>
            <a:xfrm>
              <a:off x="0" y="-47625"/>
              <a:ext cx="1297496" cy="109293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52" name="Google Shape;552;p16"/>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4">
              <a:alphaModFix/>
            </a:blip>
            <a:stretch>
              <a:fillRect b="0" l="0" r="0" t="0"/>
            </a:stretch>
          </a:blipFill>
          <a:ln>
            <a:noFill/>
          </a:ln>
        </p:spPr>
      </p:sp>
      <p:sp>
        <p:nvSpPr>
          <p:cNvPr id="553" name="Google Shape;553;p16"/>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5">
              <a:alphaModFix/>
            </a:blip>
            <a:stretch>
              <a:fillRect b="0" l="0" r="0" t="0"/>
            </a:stretch>
          </a:blipFill>
          <a:ln>
            <a:noFill/>
          </a:ln>
        </p:spPr>
      </p:sp>
      <p:sp>
        <p:nvSpPr>
          <p:cNvPr id="554" name="Google Shape;554;p16"/>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6">
              <a:alphaModFix/>
            </a:blip>
            <a:stretch>
              <a:fillRect b="0" l="0" r="0" t="0"/>
            </a:stretch>
          </a:blipFill>
          <a:ln>
            <a:noFill/>
          </a:ln>
        </p:spPr>
      </p:sp>
      <p:grpSp>
        <p:nvGrpSpPr>
          <p:cNvPr id="555" name="Google Shape;555;p16"/>
          <p:cNvGrpSpPr/>
          <p:nvPr/>
        </p:nvGrpSpPr>
        <p:grpSpPr>
          <a:xfrm>
            <a:off x="599740" y="608718"/>
            <a:ext cx="2639930" cy="839963"/>
            <a:chOff x="0" y="0"/>
            <a:chExt cx="3519906" cy="1119951"/>
          </a:xfrm>
        </p:grpSpPr>
        <p:grpSp>
          <p:nvGrpSpPr>
            <p:cNvPr id="556" name="Google Shape;556;p16"/>
            <p:cNvGrpSpPr/>
            <p:nvPr/>
          </p:nvGrpSpPr>
          <p:grpSpPr>
            <a:xfrm>
              <a:off x="0" y="0"/>
              <a:ext cx="1119951" cy="1119951"/>
              <a:chOff x="0" y="0"/>
              <a:chExt cx="812800" cy="812800"/>
            </a:xfrm>
          </p:grpSpPr>
          <p:sp>
            <p:nvSpPr>
              <p:cNvPr id="557" name="Google Shape;55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9" name="Google Shape;559;p16"/>
            <p:cNvGrpSpPr/>
            <p:nvPr/>
          </p:nvGrpSpPr>
          <p:grpSpPr>
            <a:xfrm rot="10800000">
              <a:off x="221076" y="0"/>
              <a:ext cx="1119951" cy="1119951"/>
              <a:chOff x="0" y="0"/>
              <a:chExt cx="812800" cy="812800"/>
            </a:xfrm>
          </p:grpSpPr>
          <p:sp>
            <p:nvSpPr>
              <p:cNvPr id="560" name="Google Shape;5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2" name="Google Shape;562;p16"/>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563" name="Google Shape;563;p16"/>
          <p:cNvGrpSpPr/>
          <p:nvPr/>
        </p:nvGrpSpPr>
        <p:grpSpPr>
          <a:xfrm>
            <a:off x="16420306" y="823972"/>
            <a:ext cx="409456" cy="409456"/>
            <a:chOff x="0" y="0"/>
            <a:chExt cx="812800" cy="812800"/>
          </a:xfrm>
        </p:grpSpPr>
        <p:sp>
          <p:nvSpPr>
            <p:cNvPr id="564" name="Google Shape;56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6" name="Google Shape;566;p16"/>
          <p:cNvGrpSpPr/>
          <p:nvPr/>
        </p:nvGrpSpPr>
        <p:grpSpPr>
          <a:xfrm>
            <a:off x="15657222" y="823972"/>
            <a:ext cx="409456" cy="409456"/>
            <a:chOff x="0" y="0"/>
            <a:chExt cx="812800" cy="812800"/>
          </a:xfrm>
        </p:grpSpPr>
        <p:sp>
          <p:nvSpPr>
            <p:cNvPr id="567" name="Google Shape;56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9" name="Google Shape;569;p16"/>
          <p:cNvGrpSpPr/>
          <p:nvPr/>
        </p:nvGrpSpPr>
        <p:grpSpPr>
          <a:xfrm>
            <a:off x="14895341" y="823972"/>
            <a:ext cx="409456" cy="409456"/>
            <a:chOff x="0" y="0"/>
            <a:chExt cx="812800" cy="812800"/>
          </a:xfrm>
        </p:grpSpPr>
        <p:sp>
          <p:nvSpPr>
            <p:cNvPr id="570" name="Google Shape;57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2" name="Google Shape;572;p16"/>
          <p:cNvGrpSpPr/>
          <p:nvPr/>
        </p:nvGrpSpPr>
        <p:grpSpPr>
          <a:xfrm>
            <a:off x="17265934" y="842990"/>
            <a:ext cx="530075" cy="371420"/>
            <a:chOff x="0" y="0"/>
            <a:chExt cx="706766" cy="495227"/>
          </a:xfrm>
        </p:grpSpPr>
        <p:grpSp>
          <p:nvGrpSpPr>
            <p:cNvPr id="573" name="Google Shape;573;p16"/>
            <p:cNvGrpSpPr/>
            <p:nvPr/>
          </p:nvGrpSpPr>
          <p:grpSpPr>
            <a:xfrm rot="5400000">
              <a:off x="309285" y="-309285"/>
              <a:ext cx="88198" cy="706766"/>
              <a:chOff x="0" y="-47625"/>
              <a:chExt cx="29238" cy="234293"/>
            </a:xfrm>
          </p:grpSpPr>
          <p:sp>
            <p:nvSpPr>
              <p:cNvPr id="574" name="Google Shape;574;p16"/>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575" name="Google Shape;575;p16"/>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6" name="Google Shape;576;p16"/>
            <p:cNvGrpSpPr/>
            <p:nvPr/>
          </p:nvGrpSpPr>
          <p:grpSpPr>
            <a:xfrm rot="5400000">
              <a:off x="309285" y="-104754"/>
              <a:ext cx="88198" cy="706766"/>
              <a:chOff x="0" y="-47625"/>
              <a:chExt cx="29238" cy="234293"/>
            </a:xfrm>
          </p:grpSpPr>
          <p:sp>
            <p:nvSpPr>
              <p:cNvPr id="577" name="Google Shape;577;p16"/>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578" name="Google Shape;578;p16"/>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9" name="Google Shape;579;p16"/>
            <p:cNvGrpSpPr/>
            <p:nvPr/>
          </p:nvGrpSpPr>
          <p:grpSpPr>
            <a:xfrm rot="5400000">
              <a:off x="309285" y="97744"/>
              <a:ext cx="88198" cy="706766"/>
              <a:chOff x="0" y="-47625"/>
              <a:chExt cx="29238" cy="234293"/>
            </a:xfrm>
          </p:grpSpPr>
          <p:sp>
            <p:nvSpPr>
              <p:cNvPr id="580" name="Google Shape;580;p16"/>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581" name="Google Shape;581;p16"/>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82" name="Google Shape;582;p16"/>
          <p:cNvSpPr txBox="1"/>
          <p:nvPr/>
        </p:nvSpPr>
        <p:spPr>
          <a:xfrm>
            <a:off x="3829387" y="5589316"/>
            <a:ext cx="34515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MISSION</a:t>
            </a:r>
            <a:endParaRPr/>
          </a:p>
        </p:txBody>
      </p:sp>
      <p:sp>
        <p:nvSpPr>
          <p:cNvPr id="583" name="Google Shape;583;p16"/>
          <p:cNvSpPr txBox="1"/>
          <p:nvPr/>
        </p:nvSpPr>
        <p:spPr>
          <a:xfrm>
            <a:off x="11215403" y="5589316"/>
            <a:ext cx="19884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VISION</a:t>
            </a:r>
            <a:endParaRPr/>
          </a:p>
        </p:txBody>
      </p:sp>
      <p:sp>
        <p:nvSpPr>
          <p:cNvPr id="584" name="Google Shape;584;p16"/>
          <p:cNvSpPr txBox="1"/>
          <p:nvPr/>
        </p:nvSpPr>
        <p:spPr>
          <a:xfrm>
            <a:off x="3829387" y="6228391"/>
            <a:ext cx="29943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The word "mission" often evokes a sense of purpose, of setting out on a journey with a specific goal in mind. </a:t>
            </a:r>
            <a:endParaRPr/>
          </a:p>
        </p:txBody>
      </p:sp>
      <p:sp>
        <p:nvSpPr>
          <p:cNvPr id="585" name="Google Shape;585;p16"/>
          <p:cNvSpPr txBox="1"/>
          <p:nvPr/>
        </p:nvSpPr>
        <p:spPr>
          <a:xfrm>
            <a:off x="11215400" y="6228400"/>
            <a:ext cx="3451500" cy="258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Vision is the guiding force that propels us towards our goals and aspirations. It is the ability to imagine a future that is better than the present.</a:t>
            </a:r>
            <a:endParaRPr/>
          </a:p>
        </p:txBody>
      </p:sp>
      <p:pic>
        <p:nvPicPr>
          <p:cNvPr id="586" name="Google Shape;586;p16"/>
          <p:cNvPicPr preferRelativeResize="0"/>
          <p:nvPr/>
        </p:nvPicPr>
        <p:blipFill>
          <a:blip r:embed="rId7">
            <a:alphaModFix/>
          </a:blip>
          <a:stretch>
            <a:fillRect/>
          </a:stretch>
        </p:blipFill>
        <p:spPr>
          <a:xfrm>
            <a:off x="4754894" y="3413898"/>
            <a:ext cx="1332375" cy="1179652"/>
          </a:xfrm>
          <a:prstGeom prst="rect">
            <a:avLst/>
          </a:prstGeom>
          <a:noFill/>
          <a:ln>
            <a:noFill/>
          </a:ln>
        </p:spPr>
      </p:pic>
      <p:pic>
        <p:nvPicPr>
          <p:cNvPr id="587" name="Google Shape;587;p16"/>
          <p:cNvPicPr preferRelativeResize="0"/>
          <p:nvPr/>
        </p:nvPicPr>
        <p:blipFill>
          <a:blip r:embed="rId8">
            <a:alphaModFix/>
          </a:blip>
          <a:stretch>
            <a:fillRect/>
          </a:stretch>
        </p:blipFill>
        <p:spPr>
          <a:xfrm>
            <a:off x="12414738" y="3319192"/>
            <a:ext cx="1332375" cy="136904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591" name="Shape 591"/>
        <p:cNvGrpSpPr/>
        <p:nvPr/>
      </p:nvGrpSpPr>
      <p:grpSpPr>
        <a:xfrm>
          <a:off x="0" y="0"/>
          <a:ext cx="0" cy="0"/>
          <a:chOff x="0" y="0"/>
          <a:chExt cx="0" cy="0"/>
        </a:xfrm>
      </p:grpSpPr>
      <p:grpSp>
        <p:nvGrpSpPr>
          <p:cNvPr id="592" name="Google Shape;592;p17"/>
          <p:cNvGrpSpPr/>
          <p:nvPr/>
        </p:nvGrpSpPr>
        <p:grpSpPr>
          <a:xfrm rot="-5400000">
            <a:off x="3954491" y="-3614262"/>
            <a:ext cx="9871295" cy="17931229"/>
            <a:chOff x="0" y="-47625"/>
            <a:chExt cx="957120" cy="1738610"/>
          </a:xfrm>
        </p:grpSpPr>
        <p:sp>
          <p:nvSpPr>
            <p:cNvPr id="593" name="Google Shape;593;p17"/>
            <p:cNvSpPr/>
            <p:nvPr/>
          </p:nvSpPr>
          <p:spPr>
            <a:xfrm>
              <a:off x="0" y="0"/>
              <a:ext cx="957120" cy="1690985"/>
            </a:xfrm>
            <a:custGeom>
              <a:rect b="b" l="l" r="r" t="t"/>
              <a:pathLst>
                <a:path extrusionOk="0" h="1690985" w="957120">
                  <a:moveTo>
                    <a:pt x="0" y="0"/>
                  </a:moveTo>
                  <a:lnTo>
                    <a:pt x="957120" y="0"/>
                  </a:lnTo>
                  <a:lnTo>
                    <a:pt x="957120" y="1690985"/>
                  </a:lnTo>
                  <a:lnTo>
                    <a:pt x="0" y="1690985"/>
                  </a:lnTo>
                  <a:close/>
                </a:path>
              </a:pathLst>
            </a:custGeom>
            <a:gradFill>
              <a:gsLst>
                <a:gs pos="0">
                  <a:srgbClr val="10082D"/>
                </a:gs>
                <a:gs pos="100000">
                  <a:srgbClr val="01ECC9"/>
                </a:gs>
              </a:gsLst>
              <a:lin ang="0" scaled="0"/>
            </a:gradFill>
            <a:ln>
              <a:noFill/>
            </a:ln>
          </p:spPr>
        </p:sp>
        <p:sp>
          <p:nvSpPr>
            <p:cNvPr id="594" name="Google Shape;594;p17"/>
            <p:cNvSpPr txBox="1"/>
            <p:nvPr/>
          </p:nvSpPr>
          <p:spPr>
            <a:xfrm>
              <a:off x="0" y="-47625"/>
              <a:ext cx="957120" cy="17386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5" name="Google Shape;595;p17"/>
          <p:cNvGrpSpPr/>
          <p:nvPr/>
        </p:nvGrpSpPr>
        <p:grpSpPr>
          <a:xfrm rot="5664242">
            <a:off x="1602365" y="7803149"/>
            <a:ext cx="1444234" cy="1444234"/>
            <a:chOff x="0" y="0"/>
            <a:chExt cx="812800" cy="812800"/>
          </a:xfrm>
        </p:grpSpPr>
        <p:sp>
          <p:nvSpPr>
            <p:cNvPr id="596" name="Google Shape;59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8" name="Google Shape;598;p17"/>
          <p:cNvGrpSpPr/>
          <p:nvPr/>
        </p:nvGrpSpPr>
        <p:grpSpPr>
          <a:xfrm rot="607987">
            <a:off x="-1038116" y="8156634"/>
            <a:ext cx="3911536" cy="3911536"/>
            <a:chOff x="0" y="0"/>
            <a:chExt cx="812800" cy="812800"/>
          </a:xfrm>
        </p:grpSpPr>
        <p:sp>
          <p:nvSpPr>
            <p:cNvPr id="599" name="Google Shape;59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17"/>
          <p:cNvGrpSpPr/>
          <p:nvPr/>
        </p:nvGrpSpPr>
        <p:grpSpPr>
          <a:xfrm>
            <a:off x="1507924" y="1221512"/>
            <a:ext cx="1419783" cy="1419783"/>
            <a:chOff x="0" y="0"/>
            <a:chExt cx="812800" cy="812800"/>
          </a:xfrm>
        </p:grpSpPr>
        <p:sp>
          <p:nvSpPr>
            <p:cNvPr id="602" name="Google Shape;60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 name="Google Shape;604;p17"/>
          <p:cNvGrpSpPr/>
          <p:nvPr/>
        </p:nvGrpSpPr>
        <p:grpSpPr>
          <a:xfrm rot="10800000">
            <a:off x="1800748" y="1182984"/>
            <a:ext cx="1419783" cy="1419783"/>
            <a:chOff x="0" y="0"/>
            <a:chExt cx="812800" cy="812800"/>
          </a:xfrm>
        </p:grpSpPr>
        <p:sp>
          <p:nvSpPr>
            <p:cNvPr id="605" name="Google Shape;60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7" name="Google Shape;607;p17"/>
          <p:cNvGrpSpPr/>
          <p:nvPr/>
        </p:nvGrpSpPr>
        <p:grpSpPr>
          <a:xfrm rot="-5400000">
            <a:off x="12684737" y="-1620863"/>
            <a:ext cx="7027476" cy="7027476"/>
            <a:chOff x="0" y="0"/>
            <a:chExt cx="812800" cy="812800"/>
          </a:xfrm>
        </p:grpSpPr>
        <p:sp>
          <p:nvSpPr>
            <p:cNvPr id="608" name="Google Shape;608;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1A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17"/>
          <p:cNvGrpSpPr/>
          <p:nvPr/>
        </p:nvGrpSpPr>
        <p:grpSpPr>
          <a:xfrm rot="5400000">
            <a:off x="13956999" y="-401158"/>
            <a:ext cx="4482952" cy="4482952"/>
            <a:chOff x="0" y="0"/>
            <a:chExt cx="812800" cy="812800"/>
          </a:xfrm>
        </p:grpSpPr>
        <p:sp>
          <p:nvSpPr>
            <p:cNvPr id="611" name="Google Shape;611;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 name="Google Shape;613;p17"/>
          <p:cNvSpPr txBox="1"/>
          <p:nvPr/>
        </p:nvSpPr>
        <p:spPr>
          <a:xfrm>
            <a:off x="2078234" y="1293644"/>
            <a:ext cx="585649" cy="10477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6999" u="none" cap="none" strike="noStrike">
                <a:solidFill>
                  <a:srgbClr val="FFFFFF"/>
                </a:solidFill>
                <a:latin typeface="Dela Gothic One"/>
                <a:ea typeface="Dela Gothic One"/>
                <a:cs typeface="Dela Gothic One"/>
                <a:sym typeface="Dela Gothic One"/>
              </a:rPr>
              <a:t>2</a:t>
            </a:r>
            <a:endParaRPr/>
          </a:p>
        </p:txBody>
      </p:sp>
      <p:sp>
        <p:nvSpPr>
          <p:cNvPr id="614" name="Google Shape;614;p17"/>
          <p:cNvSpPr txBox="1"/>
          <p:nvPr/>
        </p:nvSpPr>
        <p:spPr>
          <a:xfrm>
            <a:off x="1800748" y="2682356"/>
            <a:ext cx="12619171"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OUR PROJECTS</a:t>
            </a:r>
            <a:endParaRPr/>
          </a:p>
        </p:txBody>
      </p:sp>
      <p:sp>
        <p:nvSpPr>
          <p:cNvPr id="615" name="Google Shape;615;p17"/>
          <p:cNvSpPr txBox="1"/>
          <p:nvPr/>
        </p:nvSpPr>
        <p:spPr>
          <a:xfrm>
            <a:off x="1800748" y="3968231"/>
            <a:ext cx="97575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At our organization, we take great pride in the diverse range of projects we undertake. From community outreach initiatives to environmental sustainability programs, each project is carefully designed to make a positive impact on the world around us.</a:t>
            </a:r>
            <a:endParaRPr/>
          </a:p>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Our dedicated team works tirelessly to bring these projects to life, utilizing their unique skills and expertise to drive meaningful change.</a:t>
            </a:r>
            <a:endParaRPr/>
          </a:p>
        </p:txBody>
      </p:sp>
      <p:pic>
        <p:nvPicPr>
          <p:cNvPr id="616" name="Google Shape;616;p17"/>
          <p:cNvPicPr preferRelativeResize="0"/>
          <p:nvPr/>
        </p:nvPicPr>
        <p:blipFill>
          <a:blip r:embed="rId3">
            <a:alphaModFix/>
          </a:blip>
          <a:stretch>
            <a:fillRect/>
          </a:stretch>
        </p:blipFill>
        <p:spPr>
          <a:xfrm>
            <a:off x="13184425" y="8695000"/>
            <a:ext cx="5420497" cy="1066800"/>
          </a:xfrm>
          <a:prstGeom prst="rect">
            <a:avLst/>
          </a:prstGeom>
          <a:noFill/>
          <a:ln>
            <a:noFill/>
          </a:ln>
        </p:spPr>
      </p:pic>
      <p:grpSp>
        <p:nvGrpSpPr>
          <p:cNvPr id="617" name="Google Shape;617;p17"/>
          <p:cNvGrpSpPr/>
          <p:nvPr/>
        </p:nvGrpSpPr>
        <p:grpSpPr>
          <a:xfrm rot="8100000">
            <a:off x="12640012" y="8326789"/>
            <a:ext cx="908960" cy="908960"/>
            <a:chOff x="0" y="0"/>
            <a:chExt cx="812800" cy="812800"/>
          </a:xfrm>
        </p:grpSpPr>
        <p:sp>
          <p:nvSpPr>
            <p:cNvPr id="618" name="Google Shape;618;p17"/>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619" name="Google Shape;619;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623" name="Shape 623"/>
        <p:cNvGrpSpPr/>
        <p:nvPr/>
      </p:nvGrpSpPr>
      <p:grpSpPr>
        <a:xfrm>
          <a:off x="0" y="0"/>
          <a:ext cx="0" cy="0"/>
          <a:chOff x="0" y="0"/>
          <a:chExt cx="0" cy="0"/>
        </a:xfrm>
      </p:grpSpPr>
      <p:grpSp>
        <p:nvGrpSpPr>
          <p:cNvPr id="624" name="Google Shape;624;p18"/>
          <p:cNvGrpSpPr/>
          <p:nvPr/>
        </p:nvGrpSpPr>
        <p:grpSpPr>
          <a:xfrm>
            <a:off x="1028700" y="3644207"/>
            <a:ext cx="4575706" cy="5439606"/>
            <a:chOff x="0" y="-47625"/>
            <a:chExt cx="1205124" cy="1432653"/>
          </a:xfrm>
        </p:grpSpPr>
        <p:sp>
          <p:nvSpPr>
            <p:cNvPr id="625" name="Google Shape;625;p18"/>
            <p:cNvSpPr/>
            <p:nvPr/>
          </p:nvSpPr>
          <p:spPr>
            <a:xfrm>
              <a:off x="0" y="0"/>
              <a:ext cx="1205124" cy="1385028"/>
            </a:xfrm>
            <a:custGeom>
              <a:rect b="b" l="l" r="r" t="t"/>
              <a:pathLst>
                <a:path extrusionOk="0" h="1385028" w="1205124">
                  <a:moveTo>
                    <a:pt x="0" y="0"/>
                  </a:moveTo>
                  <a:lnTo>
                    <a:pt x="1205124" y="0"/>
                  </a:lnTo>
                  <a:lnTo>
                    <a:pt x="1205124" y="1385028"/>
                  </a:lnTo>
                  <a:lnTo>
                    <a:pt x="0" y="1385028"/>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626" name="Google Shape;626;p18"/>
            <p:cNvSpPr txBox="1"/>
            <p:nvPr/>
          </p:nvSpPr>
          <p:spPr>
            <a:xfrm>
              <a:off x="0" y="-47625"/>
              <a:ext cx="1205124" cy="14326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7" name="Google Shape;627;p18"/>
          <p:cNvGrpSpPr/>
          <p:nvPr/>
        </p:nvGrpSpPr>
        <p:grpSpPr>
          <a:xfrm>
            <a:off x="10562050" y="3662035"/>
            <a:ext cx="4575706" cy="5421777"/>
            <a:chOff x="0" y="-47625"/>
            <a:chExt cx="1205124" cy="1427958"/>
          </a:xfrm>
        </p:grpSpPr>
        <p:sp>
          <p:nvSpPr>
            <p:cNvPr id="628" name="Google Shape;628;p18"/>
            <p:cNvSpPr/>
            <p:nvPr/>
          </p:nvSpPr>
          <p:spPr>
            <a:xfrm>
              <a:off x="0" y="0"/>
              <a:ext cx="1205124" cy="1380333"/>
            </a:xfrm>
            <a:custGeom>
              <a:rect b="b" l="l" r="r" t="t"/>
              <a:pathLst>
                <a:path extrusionOk="0" h="1380333" w="1205124">
                  <a:moveTo>
                    <a:pt x="0" y="0"/>
                  </a:moveTo>
                  <a:lnTo>
                    <a:pt x="1205124" y="0"/>
                  </a:lnTo>
                  <a:lnTo>
                    <a:pt x="1205124" y="1380333"/>
                  </a:lnTo>
                  <a:lnTo>
                    <a:pt x="0" y="1380333"/>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629" name="Google Shape;629;p18"/>
            <p:cNvSpPr txBox="1"/>
            <p:nvPr/>
          </p:nvSpPr>
          <p:spPr>
            <a:xfrm>
              <a:off x="0" y="-47625"/>
              <a:ext cx="1205124" cy="1427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18"/>
          <p:cNvGrpSpPr/>
          <p:nvPr/>
        </p:nvGrpSpPr>
        <p:grpSpPr>
          <a:xfrm>
            <a:off x="5795844" y="3644207"/>
            <a:ext cx="4575706" cy="5439606"/>
            <a:chOff x="0" y="-47625"/>
            <a:chExt cx="1205124" cy="1432653"/>
          </a:xfrm>
        </p:grpSpPr>
        <p:sp>
          <p:nvSpPr>
            <p:cNvPr id="631" name="Google Shape;631;p18"/>
            <p:cNvSpPr/>
            <p:nvPr/>
          </p:nvSpPr>
          <p:spPr>
            <a:xfrm>
              <a:off x="0" y="0"/>
              <a:ext cx="1205124" cy="1385028"/>
            </a:xfrm>
            <a:custGeom>
              <a:rect b="b" l="l" r="r" t="t"/>
              <a:pathLst>
                <a:path extrusionOk="0" h="1385028" w="1205124">
                  <a:moveTo>
                    <a:pt x="0" y="0"/>
                  </a:moveTo>
                  <a:lnTo>
                    <a:pt x="1205124" y="0"/>
                  </a:lnTo>
                  <a:lnTo>
                    <a:pt x="1205124" y="1385028"/>
                  </a:lnTo>
                  <a:lnTo>
                    <a:pt x="0" y="1385028"/>
                  </a:lnTo>
                  <a:close/>
                </a:path>
              </a:pathLst>
            </a:custGeom>
            <a:solidFill>
              <a:srgbClr val="000000">
                <a:alpha val="0"/>
              </a:srgbClr>
            </a:solidFill>
            <a:ln cap="sq" cmpd="sng" w="38100">
              <a:solidFill>
                <a:srgbClr val="FFFFFF"/>
              </a:solidFill>
              <a:prstDash val="solid"/>
              <a:miter lim="8000"/>
              <a:headEnd len="sm" w="sm" type="none"/>
              <a:tailEnd len="sm" w="sm" type="none"/>
            </a:ln>
          </p:spPr>
        </p:sp>
        <p:sp>
          <p:nvSpPr>
            <p:cNvPr id="632" name="Google Shape;632;p18"/>
            <p:cNvSpPr txBox="1"/>
            <p:nvPr/>
          </p:nvSpPr>
          <p:spPr>
            <a:xfrm>
              <a:off x="0" y="-47625"/>
              <a:ext cx="1205124" cy="143265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18"/>
          <p:cNvGrpSpPr/>
          <p:nvPr/>
        </p:nvGrpSpPr>
        <p:grpSpPr>
          <a:xfrm rot="7439991">
            <a:off x="11981354" y="1453189"/>
            <a:ext cx="764832" cy="764832"/>
            <a:chOff x="0" y="0"/>
            <a:chExt cx="812800" cy="812800"/>
          </a:xfrm>
        </p:grpSpPr>
        <p:sp>
          <p:nvSpPr>
            <p:cNvPr id="634" name="Google Shape;63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6" name="Google Shape;636;p18"/>
          <p:cNvGrpSpPr/>
          <p:nvPr/>
        </p:nvGrpSpPr>
        <p:grpSpPr>
          <a:xfrm rot="2383736">
            <a:off x="17047853" y="2789305"/>
            <a:ext cx="2071456" cy="2071456"/>
            <a:chOff x="0" y="0"/>
            <a:chExt cx="812800" cy="812800"/>
          </a:xfrm>
        </p:grpSpPr>
        <p:sp>
          <p:nvSpPr>
            <p:cNvPr id="637" name="Google Shape;63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9" name="Google Shape;639;p18"/>
          <p:cNvGrpSpPr/>
          <p:nvPr/>
        </p:nvGrpSpPr>
        <p:grpSpPr>
          <a:xfrm rot="4268853">
            <a:off x="-322661" y="8852286"/>
            <a:ext cx="812873" cy="812873"/>
            <a:chOff x="0" y="0"/>
            <a:chExt cx="812800" cy="812800"/>
          </a:xfrm>
        </p:grpSpPr>
        <p:sp>
          <p:nvSpPr>
            <p:cNvPr id="640" name="Google Shape;64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2" name="Google Shape;642;p18"/>
          <p:cNvGrpSpPr/>
          <p:nvPr/>
        </p:nvGrpSpPr>
        <p:grpSpPr>
          <a:xfrm rot="-8100000">
            <a:off x="16022069" y="8749255"/>
            <a:ext cx="669116" cy="669116"/>
            <a:chOff x="0" y="0"/>
            <a:chExt cx="812800" cy="812800"/>
          </a:xfrm>
        </p:grpSpPr>
        <p:sp>
          <p:nvSpPr>
            <p:cNvPr id="643" name="Google Shape;643;p18"/>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644" name="Google Shape;644;p18"/>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5" name="Google Shape;645;p18"/>
          <p:cNvSpPr txBox="1"/>
          <p:nvPr/>
        </p:nvSpPr>
        <p:spPr>
          <a:xfrm>
            <a:off x="1502854" y="7110192"/>
            <a:ext cx="3627399"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SERVICE ONE</a:t>
            </a:r>
            <a:endParaRPr/>
          </a:p>
        </p:txBody>
      </p:sp>
      <p:sp>
        <p:nvSpPr>
          <p:cNvPr id="646" name="Google Shape;646;p18"/>
          <p:cNvSpPr txBox="1"/>
          <p:nvPr/>
        </p:nvSpPr>
        <p:spPr>
          <a:xfrm>
            <a:off x="6291583" y="7117777"/>
            <a:ext cx="3664511"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SERVICE TWO</a:t>
            </a:r>
            <a:endParaRPr/>
          </a:p>
        </p:txBody>
      </p:sp>
      <p:sp>
        <p:nvSpPr>
          <p:cNvPr id="647" name="Google Shape;647;p18"/>
          <p:cNvSpPr txBox="1"/>
          <p:nvPr/>
        </p:nvSpPr>
        <p:spPr>
          <a:xfrm>
            <a:off x="10805403" y="7117777"/>
            <a:ext cx="4178495" cy="466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SERVICE THREE</a:t>
            </a:r>
            <a:endParaRPr/>
          </a:p>
        </p:txBody>
      </p:sp>
      <p:sp>
        <p:nvSpPr>
          <p:cNvPr id="648" name="Google Shape;648;p18"/>
          <p:cNvSpPr txBox="1"/>
          <p:nvPr/>
        </p:nvSpPr>
        <p:spPr>
          <a:xfrm>
            <a:off x="1502854" y="7810799"/>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649" name="Google Shape;649;p18"/>
          <p:cNvSpPr txBox="1"/>
          <p:nvPr/>
        </p:nvSpPr>
        <p:spPr>
          <a:xfrm>
            <a:off x="6271040" y="7810799"/>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650" name="Google Shape;650;p18"/>
          <p:cNvSpPr txBox="1"/>
          <p:nvPr/>
        </p:nvSpPr>
        <p:spPr>
          <a:xfrm>
            <a:off x="10805403" y="7818383"/>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Elaborate on what you want to discuss. </a:t>
            </a:r>
            <a:endParaRPr/>
          </a:p>
        </p:txBody>
      </p:sp>
      <p:sp>
        <p:nvSpPr>
          <p:cNvPr id="651" name="Google Shape;651;p18"/>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3">
              <a:alphaModFix/>
            </a:blip>
            <a:stretch>
              <a:fillRect b="0" l="0" r="0" t="0"/>
            </a:stretch>
          </a:blipFill>
          <a:ln>
            <a:noFill/>
          </a:ln>
        </p:spPr>
      </p:sp>
      <p:sp>
        <p:nvSpPr>
          <p:cNvPr id="652" name="Google Shape;652;p18"/>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4">
              <a:alphaModFix/>
            </a:blip>
            <a:stretch>
              <a:fillRect b="0" l="0" r="0" t="0"/>
            </a:stretch>
          </a:blipFill>
          <a:ln>
            <a:noFill/>
          </a:ln>
        </p:spPr>
      </p:sp>
      <p:sp>
        <p:nvSpPr>
          <p:cNvPr id="653" name="Google Shape;653;p18"/>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5">
              <a:alphaModFix/>
            </a:blip>
            <a:stretch>
              <a:fillRect b="0" l="0" r="0" t="0"/>
            </a:stretch>
          </a:blipFill>
          <a:ln>
            <a:noFill/>
          </a:ln>
        </p:spPr>
      </p:sp>
      <p:grpSp>
        <p:nvGrpSpPr>
          <p:cNvPr id="654" name="Google Shape;654;p18"/>
          <p:cNvGrpSpPr/>
          <p:nvPr/>
        </p:nvGrpSpPr>
        <p:grpSpPr>
          <a:xfrm>
            <a:off x="599740" y="608718"/>
            <a:ext cx="2639930" cy="839963"/>
            <a:chOff x="0" y="0"/>
            <a:chExt cx="3519906" cy="1119951"/>
          </a:xfrm>
        </p:grpSpPr>
        <p:grpSp>
          <p:nvGrpSpPr>
            <p:cNvPr id="655" name="Google Shape;655;p18"/>
            <p:cNvGrpSpPr/>
            <p:nvPr/>
          </p:nvGrpSpPr>
          <p:grpSpPr>
            <a:xfrm>
              <a:off x="0" y="0"/>
              <a:ext cx="1119951" cy="1119951"/>
              <a:chOff x="0" y="0"/>
              <a:chExt cx="812800" cy="812800"/>
            </a:xfrm>
          </p:grpSpPr>
          <p:sp>
            <p:nvSpPr>
              <p:cNvPr id="656" name="Google Shape;65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18"/>
            <p:cNvGrpSpPr/>
            <p:nvPr/>
          </p:nvGrpSpPr>
          <p:grpSpPr>
            <a:xfrm rot="10800000">
              <a:off x="221076" y="0"/>
              <a:ext cx="1119951" cy="1119951"/>
              <a:chOff x="0" y="0"/>
              <a:chExt cx="812800" cy="812800"/>
            </a:xfrm>
          </p:grpSpPr>
          <p:sp>
            <p:nvSpPr>
              <p:cNvPr id="659" name="Google Shape;65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1" name="Google Shape;661;p18"/>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662" name="Google Shape;662;p18"/>
          <p:cNvGrpSpPr/>
          <p:nvPr/>
        </p:nvGrpSpPr>
        <p:grpSpPr>
          <a:xfrm>
            <a:off x="16420306" y="823972"/>
            <a:ext cx="409456" cy="409456"/>
            <a:chOff x="0" y="0"/>
            <a:chExt cx="812800" cy="812800"/>
          </a:xfrm>
        </p:grpSpPr>
        <p:sp>
          <p:nvSpPr>
            <p:cNvPr id="663" name="Google Shape;66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5" name="Google Shape;665;p18"/>
          <p:cNvGrpSpPr/>
          <p:nvPr/>
        </p:nvGrpSpPr>
        <p:grpSpPr>
          <a:xfrm>
            <a:off x="15657222" y="823972"/>
            <a:ext cx="409456" cy="409456"/>
            <a:chOff x="0" y="0"/>
            <a:chExt cx="812800" cy="812800"/>
          </a:xfrm>
        </p:grpSpPr>
        <p:sp>
          <p:nvSpPr>
            <p:cNvPr id="666" name="Google Shape;66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8" name="Google Shape;668;p18"/>
          <p:cNvGrpSpPr/>
          <p:nvPr/>
        </p:nvGrpSpPr>
        <p:grpSpPr>
          <a:xfrm>
            <a:off x="14895341" y="823972"/>
            <a:ext cx="409456" cy="409456"/>
            <a:chOff x="0" y="0"/>
            <a:chExt cx="812800" cy="812800"/>
          </a:xfrm>
        </p:grpSpPr>
        <p:sp>
          <p:nvSpPr>
            <p:cNvPr id="669" name="Google Shape;66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1" name="Google Shape;671;p18"/>
          <p:cNvGrpSpPr/>
          <p:nvPr/>
        </p:nvGrpSpPr>
        <p:grpSpPr>
          <a:xfrm>
            <a:off x="17265934" y="842990"/>
            <a:ext cx="530075" cy="371420"/>
            <a:chOff x="0" y="0"/>
            <a:chExt cx="706766" cy="495227"/>
          </a:xfrm>
        </p:grpSpPr>
        <p:grpSp>
          <p:nvGrpSpPr>
            <p:cNvPr id="672" name="Google Shape;672;p18"/>
            <p:cNvGrpSpPr/>
            <p:nvPr/>
          </p:nvGrpSpPr>
          <p:grpSpPr>
            <a:xfrm rot="5400000">
              <a:off x="309285" y="-309285"/>
              <a:ext cx="88198" cy="706766"/>
              <a:chOff x="0" y="-47625"/>
              <a:chExt cx="29238" cy="234293"/>
            </a:xfrm>
          </p:grpSpPr>
          <p:sp>
            <p:nvSpPr>
              <p:cNvPr id="673" name="Google Shape;673;p18"/>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674" name="Google Shape;674;p18"/>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18"/>
            <p:cNvGrpSpPr/>
            <p:nvPr/>
          </p:nvGrpSpPr>
          <p:grpSpPr>
            <a:xfrm rot="5400000">
              <a:off x="309285" y="-104754"/>
              <a:ext cx="88198" cy="706766"/>
              <a:chOff x="0" y="-47625"/>
              <a:chExt cx="29238" cy="234293"/>
            </a:xfrm>
          </p:grpSpPr>
          <p:sp>
            <p:nvSpPr>
              <p:cNvPr id="676" name="Google Shape;676;p18"/>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677" name="Google Shape;677;p18"/>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18"/>
            <p:cNvGrpSpPr/>
            <p:nvPr/>
          </p:nvGrpSpPr>
          <p:grpSpPr>
            <a:xfrm rot="5400000">
              <a:off x="309285" y="97744"/>
              <a:ext cx="88198" cy="706766"/>
              <a:chOff x="0" y="-47625"/>
              <a:chExt cx="29238" cy="234293"/>
            </a:xfrm>
          </p:grpSpPr>
          <p:sp>
            <p:nvSpPr>
              <p:cNvPr id="679" name="Google Shape;679;p18"/>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680" name="Google Shape;680;p18"/>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81" name="Google Shape;681;p18"/>
          <p:cNvSpPr txBox="1"/>
          <p:nvPr/>
        </p:nvSpPr>
        <p:spPr>
          <a:xfrm>
            <a:off x="1028700" y="2103457"/>
            <a:ext cx="9622505"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WHAT WE OFFER</a:t>
            </a:r>
            <a:endParaRPr/>
          </a:p>
        </p:txBody>
      </p:sp>
      <p:pic>
        <p:nvPicPr>
          <p:cNvPr id="682" name="Google Shape;682;p18"/>
          <p:cNvPicPr preferRelativeResize="0"/>
          <p:nvPr/>
        </p:nvPicPr>
        <p:blipFill>
          <a:blip r:embed="rId6">
            <a:alphaModFix/>
          </a:blip>
          <a:stretch>
            <a:fillRect/>
          </a:stretch>
        </p:blipFill>
        <p:spPr>
          <a:xfrm>
            <a:off x="2447846" y="4295134"/>
            <a:ext cx="1980920" cy="1929300"/>
          </a:xfrm>
          <a:prstGeom prst="rect">
            <a:avLst/>
          </a:prstGeom>
          <a:noFill/>
          <a:ln>
            <a:noFill/>
          </a:ln>
        </p:spPr>
      </p:pic>
      <p:pic>
        <p:nvPicPr>
          <p:cNvPr id="683" name="Google Shape;683;p18"/>
          <p:cNvPicPr preferRelativeResize="0"/>
          <p:nvPr/>
        </p:nvPicPr>
        <p:blipFill>
          <a:blip r:embed="rId7">
            <a:alphaModFix/>
          </a:blip>
          <a:stretch>
            <a:fillRect/>
          </a:stretch>
        </p:blipFill>
        <p:spPr>
          <a:xfrm>
            <a:off x="7182733" y="4231300"/>
            <a:ext cx="1801000" cy="1825420"/>
          </a:xfrm>
          <a:prstGeom prst="rect">
            <a:avLst/>
          </a:prstGeom>
          <a:noFill/>
          <a:ln>
            <a:noFill/>
          </a:ln>
        </p:spPr>
      </p:pic>
      <p:pic>
        <p:nvPicPr>
          <p:cNvPr id="684" name="Google Shape;684;p18"/>
          <p:cNvPicPr preferRelativeResize="0"/>
          <p:nvPr/>
        </p:nvPicPr>
        <p:blipFill>
          <a:blip r:embed="rId8">
            <a:alphaModFix/>
          </a:blip>
          <a:stretch>
            <a:fillRect/>
          </a:stretch>
        </p:blipFill>
        <p:spPr>
          <a:xfrm>
            <a:off x="11994100" y="4347075"/>
            <a:ext cx="1801000" cy="182540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E1A38"/>
        </a:solidFill>
      </p:bgPr>
    </p:bg>
    <p:spTree>
      <p:nvGrpSpPr>
        <p:cNvPr id="688" name="Shape 688"/>
        <p:cNvGrpSpPr/>
        <p:nvPr/>
      </p:nvGrpSpPr>
      <p:grpSpPr>
        <a:xfrm>
          <a:off x="0" y="0"/>
          <a:ext cx="0" cy="0"/>
          <a:chOff x="0" y="0"/>
          <a:chExt cx="0" cy="0"/>
        </a:xfrm>
      </p:grpSpPr>
      <p:pic>
        <p:nvPicPr>
          <p:cNvPr id="689" name="Google Shape;689;p19"/>
          <p:cNvPicPr preferRelativeResize="0"/>
          <p:nvPr/>
        </p:nvPicPr>
        <p:blipFill>
          <a:blip r:embed="rId3">
            <a:alphaModFix/>
          </a:blip>
          <a:stretch>
            <a:fillRect/>
          </a:stretch>
        </p:blipFill>
        <p:spPr>
          <a:xfrm>
            <a:off x="12250025" y="4336000"/>
            <a:ext cx="5662301" cy="6002525"/>
          </a:xfrm>
          <a:prstGeom prst="rect">
            <a:avLst/>
          </a:prstGeom>
          <a:noFill/>
          <a:ln>
            <a:noFill/>
          </a:ln>
        </p:spPr>
      </p:pic>
      <p:pic>
        <p:nvPicPr>
          <p:cNvPr id="690" name="Google Shape;690;p19"/>
          <p:cNvPicPr preferRelativeResize="0"/>
          <p:nvPr/>
        </p:nvPicPr>
        <p:blipFill>
          <a:blip r:embed="rId4">
            <a:alphaModFix/>
          </a:blip>
          <a:stretch>
            <a:fillRect/>
          </a:stretch>
        </p:blipFill>
        <p:spPr>
          <a:xfrm>
            <a:off x="6106425" y="4172425"/>
            <a:ext cx="6080651" cy="6154250"/>
          </a:xfrm>
          <a:prstGeom prst="rect">
            <a:avLst/>
          </a:prstGeom>
          <a:noFill/>
          <a:ln>
            <a:noFill/>
          </a:ln>
        </p:spPr>
      </p:pic>
      <p:pic>
        <p:nvPicPr>
          <p:cNvPr id="691" name="Google Shape;691;p19"/>
          <p:cNvPicPr preferRelativeResize="0"/>
          <p:nvPr/>
        </p:nvPicPr>
        <p:blipFill>
          <a:blip r:embed="rId5">
            <a:alphaModFix/>
          </a:blip>
          <a:stretch>
            <a:fillRect/>
          </a:stretch>
        </p:blipFill>
        <p:spPr>
          <a:xfrm>
            <a:off x="335300" y="4250450"/>
            <a:ext cx="5662299" cy="6021900"/>
          </a:xfrm>
          <a:prstGeom prst="rect">
            <a:avLst/>
          </a:prstGeom>
          <a:noFill/>
          <a:ln>
            <a:noFill/>
          </a:ln>
        </p:spPr>
      </p:pic>
      <p:sp>
        <p:nvSpPr>
          <p:cNvPr id="692" name="Google Shape;692;p19"/>
          <p:cNvSpPr/>
          <p:nvPr/>
        </p:nvSpPr>
        <p:spPr>
          <a:xfrm>
            <a:off x="16440849"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6">
              <a:alphaModFix/>
            </a:blip>
            <a:stretch>
              <a:fillRect b="0" l="0" r="0" t="0"/>
            </a:stretch>
          </a:blipFill>
          <a:ln>
            <a:noFill/>
          </a:ln>
        </p:spPr>
      </p:sp>
      <p:sp>
        <p:nvSpPr>
          <p:cNvPr id="693" name="Google Shape;693;p19"/>
          <p:cNvSpPr/>
          <p:nvPr/>
        </p:nvSpPr>
        <p:spPr>
          <a:xfrm>
            <a:off x="15677766" y="851613"/>
            <a:ext cx="368370" cy="368370"/>
          </a:xfrm>
          <a:custGeom>
            <a:rect b="b" l="l" r="r" t="t"/>
            <a:pathLst>
              <a:path extrusionOk="0" h="368370" w="368370">
                <a:moveTo>
                  <a:pt x="0" y="0"/>
                </a:moveTo>
                <a:lnTo>
                  <a:pt x="368369" y="0"/>
                </a:lnTo>
                <a:lnTo>
                  <a:pt x="368369" y="368369"/>
                </a:lnTo>
                <a:lnTo>
                  <a:pt x="0" y="368369"/>
                </a:lnTo>
                <a:lnTo>
                  <a:pt x="0" y="0"/>
                </a:lnTo>
                <a:close/>
              </a:path>
            </a:pathLst>
          </a:custGeom>
          <a:blipFill rotWithShape="1">
            <a:blip r:embed="rId7">
              <a:alphaModFix/>
            </a:blip>
            <a:stretch>
              <a:fillRect b="0" l="0" r="0" t="0"/>
            </a:stretch>
          </a:blipFill>
          <a:ln>
            <a:noFill/>
          </a:ln>
        </p:spPr>
      </p:sp>
      <p:sp>
        <p:nvSpPr>
          <p:cNvPr id="694" name="Google Shape;694;p19"/>
          <p:cNvSpPr/>
          <p:nvPr/>
        </p:nvSpPr>
        <p:spPr>
          <a:xfrm>
            <a:off x="14918871" y="851613"/>
            <a:ext cx="368370" cy="368370"/>
          </a:xfrm>
          <a:custGeom>
            <a:rect b="b" l="l" r="r" t="t"/>
            <a:pathLst>
              <a:path extrusionOk="0" h="368370" w="368370">
                <a:moveTo>
                  <a:pt x="0" y="0"/>
                </a:moveTo>
                <a:lnTo>
                  <a:pt x="368370" y="0"/>
                </a:lnTo>
                <a:lnTo>
                  <a:pt x="368370" y="368369"/>
                </a:lnTo>
                <a:lnTo>
                  <a:pt x="0" y="368369"/>
                </a:lnTo>
                <a:lnTo>
                  <a:pt x="0" y="0"/>
                </a:lnTo>
                <a:close/>
              </a:path>
            </a:pathLst>
          </a:custGeom>
          <a:blipFill rotWithShape="1">
            <a:blip r:embed="rId8">
              <a:alphaModFix/>
            </a:blip>
            <a:stretch>
              <a:fillRect b="0" l="0" r="0" t="0"/>
            </a:stretch>
          </a:blipFill>
          <a:ln>
            <a:noFill/>
          </a:ln>
        </p:spPr>
      </p:sp>
      <p:grpSp>
        <p:nvGrpSpPr>
          <p:cNvPr id="695" name="Google Shape;695;p19"/>
          <p:cNvGrpSpPr/>
          <p:nvPr/>
        </p:nvGrpSpPr>
        <p:grpSpPr>
          <a:xfrm>
            <a:off x="599740" y="608718"/>
            <a:ext cx="2639930" cy="839963"/>
            <a:chOff x="0" y="0"/>
            <a:chExt cx="3519906" cy="1119951"/>
          </a:xfrm>
        </p:grpSpPr>
        <p:grpSp>
          <p:nvGrpSpPr>
            <p:cNvPr id="696" name="Google Shape;696;p19"/>
            <p:cNvGrpSpPr/>
            <p:nvPr/>
          </p:nvGrpSpPr>
          <p:grpSpPr>
            <a:xfrm>
              <a:off x="0" y="0"/>
              <a:ext cx="1119951" cy="1119951"/>
              <a:chOff x="0" y="0"/>
              <a:chExt cx="812800" cy="812800"/>
            </a:xfrm>
          </p:grpSpPr>
          <p:sp>
            <p:nvSpPr>
              <p:cNvPr id="697" name="Google Shape;69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10082D"/>
                  </a:gs>
                  <a:gs pos="100000">
                    <a:srgbClr val="01ECC9"/>
                  </a:gs>
                </a:gsLst>
                <a:lin ang="0" scaled="0"/>
              </a:gra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9" name="Google Shape;699;p19"/>
            <p:cNvGrpSpPr/>
            <p:nvPr/>
          </p:nvGrpSpPr>
          <p:grpSpPr>
            <a:xfrm rot="10800000">
              <a:off x="221076" y="0"/>
              <a:ext cx="1119951" cy="1119951"/>
              <a:chOff x="0" y="0"/>
              <a:chExt cx="812800" cy="812800"/>
            </a:xfrm>
          </p:grpSpPr>
          <p:sp>
            <p:nvSpPr>
              <p:cNvPr id="700" name="Google Shape;70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02" name="Google Shape;702;p19"/>
            <p:cNvSpPr txBox="1"/>
            <p:nvPr/>
          </p:nvSpPr>
          <p:spPr>
            <a:xfrm>
              <a:off x="559975" y="204358"/>
              <a:ext cx="2959931" cy="619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000" u="none" cap="none" strike="noStrike">
                  <a:solidFill>
                    <a:srgbClr val="FFFFFF"/>
                  </a:solidFill>
                  <a:latin typeface="Dela Gothic One"/>
                  <a:ea typeface="Dela Gothic One"/>
                  <a:cs typeface="Dela Gothic One"/>
                  <a:sym typeface="Dela Gothic One"/>
                </a:rPr>
                <a:t>LOGO</a:t>
              </a:r>
              <a:endParaRPr/>
            </a:p>
          </p:txBody>
        </p:sp>
      </p:grpSp>
      <p:grpSp>
        <p:nvGrpSpPr>
          <p:cNvPr id="703" name="Google Shape;703;p19"/>
          <p:cNvGrpSpPr/>
          <p:nvPr/>
        </p:nvGrpSpPr>
        <p:grpSpPr>
          <a:xfrm>
            <a:off x="16420306" y="823972"/>
            <a:ext cx="409456" cy="409456"/>
            <a:chOff x="0" y="0"/>
            <a:chExt cx="812800" cy="812800"/>
          </a:xfrm>
        </p:grpSpPr>
        <p:sp>
          <p:nvSpPr>
            <p:cNvPr id="704" name="Google Shape;70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6" name="Google Shape;706;p19"/>
          <p:cNvGrpSpPr/>
          <p:nvPr/>
        </p:nvGrpSpPr>
        <p:grpSpPr>
          <a:xfrm>
            <a:off x="15657222" y="823972"/>
            <a:ext cx="409456" cy="409456"/>
            <a:chOff x="0" y="0"/>
            <a:chExt cx="812800" cy="812800"/>
          </a:xfrm>
        </p:grpSpPr>
        <p:sp>
          <p:nvSpPr>
            <p:cNvPr id="707" name="Google Shape;707;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9" name="Google Shape;709;p19"/>
          <p:cNvGrpSpPr/>
          <p:nvPr/>
        </p:nvGrpSpPr>
        <p:grpSpPr>
          <a:xfrm>
            <a:off x="14895341" y="823972"/>
            <a:ext cx="409456" cy="409456"/>
            <a:chOff x="0" y="0"/>
            <a:chExt cx="812800" cy="812800"/>
          </a:xfrm>
        </p:grpSpPr>
        <p:sp>
          <p:nvSpPr>
            <p:cNvPr id="710" name="Google Shape;71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2" name="Google Shape;712;p19"/>
          <p:cNvGrpSpPr/>
          <p:nvPr/>
        </p:nvGrpSpPr>
        <p:grpSpPr>
          <a:xfrm>
            <a:off x="17265934" y="842990"/>
            <a:ext cx="530075" cy="371420"/>
            <a:chOff x="0" y="0"/>
            <a:chExt cx="706766" cy="495227"/>
          </a:xfrm>
        </p:grpSpPr>
        <p:grpSp>
          <p:nvGrpSpPr>
            <p:cNvPr id="713" name="Google Shape;713;p19"/>
            <p:cNvGrpSpPr/>
            <p:nvPr/>
          </p:nvGrpSpPr>
          <p:grpSpPr>
            <a:xfrm rot="5400000">
              <a:off x="309285" y="-309285"/>
              <a:ext cx="88198" cy="706766"/>
              <a:chOff x="0" y="-47625"/>
              <a:chExt cx="29238" cy="234293"/>
            </a:xfrm>
          </p:grpSpPr>
          <p:sp>
            <p:nvSpPr>
              <p:cNvPr id="714" name="Google Shape;714;p19"/>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715" name="Google Shape;715;p19"/>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6" name="Google Shape;716;p19"/>
            <p:cNvGrpSpPr/>
            <p:nvPr/>
          </p:nvGrpSpPr>
          <p:grpSpPr>
            <a:xfrm rot="5400000">
              <a:off x="309285" y="-104754"/>
              <a:ext cx="88198" cy="706766"/>
              <a:chOff x="0" y="-47625"/>
              <a:chExt cx="29238" cy="234293"/>
            </a:xfrm>
          </p:grpSpPr>
          <p:sp>
            <p:nvSpPr>
              <p:cNvPr id="717" name="Google Shape;717;p19"/>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718" name="Google Shape;718;p19"/>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19"/>
            <p:cNvGrpSpPr/>
            <p:nvPr/>
          </p:nvGrpSpPr>
          <p:grpSpPr>
            <a:xfrm rot="5400000">
              <a:off x="309285" y="97744"/>
              <a:ext cx="88198" cy="706766"/>
              <a:chOff x="0" y="-47625"/>
              <a:chExt cx="29238" cy="234293"/>
            </a:xfrm>
          </p:grpSpPr>
          <p:sp>
            <p:nvSpPr>
              <p:cNvPr id="720" name="Google Shape;720;p19"/>
              <p:cNvSpPr/>
              <p:nvPr/>
            </p:nvSpPr>
            <p:spPr>
              <a:xfrm>
                <a:off x="0" y="0"/>
                <a:ext cx="29238" cy="186668"/>
              </a:xfrm>
              <a:custGeom>
                <a:rect b="b" l="l" r="r" t="t"/>
                <a:pathLst>
                  <a:path extrusionOk="0" h="186668" w="29238">
                    <a:moveTo>
                      <a:pt x="0" y="0"/>
                    </a:moveTo>
                    <a:lnTo>
                      <a:pt x="29238" y="0"/>
                    </a:lnTo>
                    <a:lnTo>
                      <a:pt x="29238" y="186668"/>
                    </a:lnTo>
                    <a:lnTo>
                      <a:pt x="0" y="186668"/>
                    </a:lnTo>
                    <a:close/>
                  </a:path>
                </a:pathLst>
              </a:custGeom>
              <a:gradFill>
                <a:gsLst>
                  <a:gs pos="0">
                    <a:srgbClr val="10082D"/>
                  </a:gs>
                  <a:gs pos="100000">
                    <a:srgbClr val="01ECC9"/>
                  </a:gs>
                </a:gsLst>
                <a:lin ang="0" scaled="0"/>
              </a:gradFill>
              <a:ln>
                <a:noFill/>
              </a:ln>
            </p:spPr>
          </p:sp>
          <p:sp>
            <p:nvSpPr>
              <p:cNvPr id="721" name="Google Shape;721;p19"/>
              <p:cNvSpPr txBox="1"/>
              <p:nvPr/>
            </p:nvSpPr>
            <p:spPr>
              <a:xfrm>
                <a:off x="0" y="-47625"/>
                <a:ext cx="29238" cy="2342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22" name="Google Shape;722;p19"/>
          <p:cNvSpPr txBox="1"/>
          <p:nvPr/>
        </p:nvSpPr>
        <p:spPr>
          <a:xfrm>
            <a:off x="1028700" y="1834560"/>
            <a:ext cx="11550278" cy="1066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7000" u="none" cap="none" strike="noStrike">
                <a:solidFill>
                  <a:srgbClr val="FFFFFF"/>
                </a:solidFill>
                <a:latin typeface="Dela Gothic One"/>
                <a:ea typeface="Dela Gothic One"/>
                <a:cs typeface="Dela Gothic One"/>
                <a:sym typeface="Dela Gothic One"/>
              </a:rPr>
              <a:t>GALLERY IMAGE</a:t>
            </a:r>
            <a:endParaRPr/>
          </a:p>
        </p:txBody>
      </p:sp>
      <p:sp>
        <p:nvSpPr>
          <p:cNvPr id="723" name="Google Shape;723;p19"/>
          <p:cNvSpPr txBox="1"/>
          <p:nvPr/>
        </p:nvSpPr>
        <p:spPr>
          <a:xfrm>
            <a:off x="1028700" y="3093063"/>
            <a:ext cx="13054070" cy="379095"/>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What can you say about your projects? Share it here!</a:t>
            </a:r>
            <a:endParaRPr/>
          </a:p>
        </p:txBody>
      </p:sp>
      <p:grpSp>
        <p:nvGrpSpPr>
          <p:cNvPr id="724" name="Google Shape;724;p19"/>
          <p:cNvGrpSpPr/>
          <p:nvPr/>
        </p:nvGrpSpPr>
        <p:grpSpPr>
          <a:xfrm rot="2827266">
            <a:off x="15594125" y="2414431"/>
            <a:ext cx="727405" cy="727405"/>
            <a:chOff x="0" y="0"/>
            <a:chExt cx="812800" cy="812800"/>
          </a:xfrm>
        </p:grpSpPr>
        <p:sp>
          <p:nvSpPr>
            <p:cNvPr id="725" name="Google Shape;72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57150">
              <a:solidFill>
                <a:srgbClr val="10082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19"/>
          <p:cNvGrpSpPr/>
          <p:nvPr/>
        </p:nvGrpSpPr>
        <p:grpSpPr>
          <a:xfrm rot="5400000">
            <a:off x="3226591" y="1185983"/>
            <a:ext cx="426242" cy="6154200"/>
            <a:chOff x="0" y="-47625"/>
            <a:chExt cx="41328" cy="596710"/>
          </a:xfrm>
        </p:grpSpPr>
        <p:sp>
          <p:nvSpPr>
            <p:cNvPr id="728" name="Google Shape;728;p19"/>
            <p:cNvSpPr/>
            <p:nvPr/>
          </p:nvSpPr>
          <p:spPr>
            <a:xfrm>
              <a:off x="0" y="0"/>
              <a:ext cx="41328" cy="549085"/>
            </a:xfrm>
            <a:custGeom>
              <a:rect b="b" l="l" r="r" t="t"/>
              <a:pathLst>
                <a:path extrusionOk="0" h="549085" w="41328">
                  <a:moveTo>
                    <a:pt x="0" y="0"/>
                  </a:moveTo>
                  <a:lnTo>
                    <a:pt x="41328" y="0"/>
                  </a:lnTo>
                  <a:lnTo>
                    <a:pt x="41328" y="549085"/>
                  </a:lnTo>
                  <a:lnTo>
                    <a:pt x="0" y="549085"/>
                  </a:lnTo>
                  <a:close/>
                </a:path>
              </a:pathLst>
            </a:custGeom>
            <a:gradFill>
              <a:gsLst>
                <a:gs pos="0">
                  <a:srgbClr val="10082D"/>
                </a:gs>
                <a:gs pos="100000">
                  <a:srgbClr val="01ECC9"/>
                </a:gs>
              </a:gsLst>
              <a:lin ang="0" scaled="0"/>
            </a:gradFill>
            <a:ln>
              <a:noFill/>
            </a:ln>
          </p:spPr>
        </p:sp>
        <p:sp>
          <p:nvSpPr>
            <p:cNvPr id="729" name="Google Shape;729;p19"/>
            <p:cNvSpPr txBox="1"/>
            <p:nvPr/>
          </p:nvSpPr>
          <p:spPr>
            <a:xfrm>
              <a:off x="0" y="-47625"/>
              <a:ext cx="41328" cy="59671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19"/>
          <p:cNvGrpSpPr/>
          <p:nvPr/>
        </p:nvGrpSpPr>
        <p:grpSpPr>
          <a:xfrm rot="5400000">
            <a:off x="9156640" y="1001073"/>
            <a:ext cx="426242" cy="6524020"/>
            <a:chOff x="0" y="-47625"/>
            <a:chExt cx="41328" cy="632568"/>
          </a:xfrm>
        </p:grpSpPr>
        <p:sp>
          <p:nvSpPr>
            <p:cNvPr id="731" name="Google Shape;731;p19"/>
            <p:cNvSpPr/>
            <p:nvPr/>
          </p:nvSpPr>
          <p:spPr>
            <a:xfrm>
              <a:off x="0" y="0"/>
              <a:ext cx="41328" cy="584943"/>
            </a:xfrm>
            <a:custGeom>
              <a:rect b="b" l="l" r="r" t="t"/>
              <a:pathLst>
                <a:path extrusionOk="0" h="584943" w="41328">
                  <a:moveTo>
                    <a:pt x="0" y="0"/>
                  </a:moveTo>
                  <a:lnTo>
                    <a:pt x="41328" y="0"/>
                  </a:lnTo>
                  <a:lnTo>
                    <a:pt x="41328" y="584943"/>
                  </a:lnTo>
                  <a:lnTo>
                    <a:pt x="0" y="584943"/>
                  </a:lnTo>
                  <a:close/>
                </a:path>
              </a:pathLst>
            </a:custGeom>
            <a:gradFill>
              <a:gsLst>
                <a:gs pos="0">
                  <a:srgbClr val="10082D"/>
                </a:gs>
                <a:gs pos="100000">
                  <a:srgbClr val="01ECC9"/>
                </a:gs>
              </a:gsLst>
              <a:lin ang="0" scaled="0"/>
            </a:gradFill>
            <a:ln>
              <a:noFill/>
            </a:ln>
          </p:spPr>
        </p:sp>
        <p:sp>
          <p:nvSpPr>
            <p:cNvPr id="732" name="Google Shape;732;p19"/>
            <p:cNvSpPr txBox="1"/>
            <p:nvPr/>
          </p:nvSpPr>
          <p:spPr>
            <a:xfrm>
              <a:off x="0" y="-47625"/>
              <a:ext cx="41328" cy="63256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19"/>
          <p:cNvGrpSpPr/>
          <p:nvPr/>
        </p:nvGrpSpPr>
        <p:grpSpPr>
          <a:xfrm rot="5400000">
            <a:off x="15100344" y="1172327"/>
            <a:ext cx="426242" cy="6181510"/>
            <a:chOff x="0" y="-47625"/>
            <a:chExt cx="41328" cy="599359"/>
          </a:xfrm>
        </p:grpSpPr>
        <p:sp>
          <p:nvSpPr>
            <p:cNvPr id="734" name="Google Shape;734;p19"/>
            <p:cNvSpPr/>
            <p:nvPr/>
          </p:nvSpPr>
          <p:spPr>
            <a:xfrm>
              <a:off x="0" y="0"/>
              <a:ext cx="41328" cy="551734"/>
            </a:xfrm>
            <a:custGeom>
              <a:rect b="b" l="l" r="r" t="t"/>
              <a:pathLst>
                <a:path extrusionOk="0" h="551734" w="41328">
                  <a:moveTo>
                    <a:pt x="0" y="0"/>
                  </a:moveTo>
                  <a:lnTo>
                    <a:pt x="41328" y="0"/>
                  </a:lnTo>
                  <a:lnTo>
                    <a:pt x="41328" y="551734"/>
                  </a:lnTo>
                  <a:lnTo>
                    <a:pt x="0" y="551734"/>
                  </a:lnTo>
                  <a:close/>
                </a:path>
              </a:pathLst>
            </a:custGeom>
            <a:gradFill>
              <a:gsLst>
                <a:gs pos="0">
                  <a:srgbClr val="10082D"/>
                </a:gs>
                <a:gs pos="100000">
                  <a:srgbClr val="01ECC9"/>
                </a:gs>
              </a:gsLst>
              <a:lin ang="0" scaled="0"/>
            </a:gradFill>
            <a:ln>
              <a:noFill/>
            </a:ln>
          </p:spPr>
        </p:sp>
        <p:sp>
          <p:nvSpPr>
            <p:cNvPr id="735" name="Google Shape;735;p19"/>
            <p:cNvSpPr txBox="1"/>
            <p:nvPr/>
          </p:nvSpPr>
          <p:spPr>
            <a:xfrm>
              <a:off x="0" y="-47625"/>
              <a:ext cx="41328" cy="59935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19"/>
          <p:cNvGrpSpPr/>
          <p:nvPr/>
        </p:nvGrpSpPr>
        <p:grpSpPr>
          <a:xfrm rot="8100000">
            <a:off x="11727324" y="3869959"/>
            <a:ext cx="908960" cy="908960"/>
            <a:chOff x="0" y="0"/>
            <a:chExt cx="812800" cy="812800"/>
          </a:xfrm>
        </p:grpSpPr>
        <p:sp>
          <p:nvSpPr>
            <p:cNvPr id="737" name="Google Shape;737;p19"/>
            <p:cNvSpPr/>
            <p:nvPr/>
          </p:nvSpPr>
          <p:spPr>
            <a:xfrm>
              <a:off x="0" y="0"/>
              <a:ext cx="812800" cy="812800"/>
            </a:xfrm>
            <a:custGeom>
              <a:rect b="b" l="l" r="r" t="t"/>
              <a:pathLst>
                <a:path extrusionOk="0" h="812800" w="812800">
                  <a:moveTo>
                    <a:pt x="558800" y="0"/>
                  </a:moveTo>
                  <a:lnTo>
                    <a:pt x="254000" y="0"/>
                  </a:lnTo>
                  <a:lnTo>
                    <a:pt x="254000" y="254000"/>
                  </a:lnTo>
                  <a:lnTo>
                    <a:pt x="0" y="254000"/>
                  </a:lnTo>
                  <a:lnTo>
                    <a:pt x="0" y="558800"/>
                  </a:lnTo>
                  <a:lnTo>
                    <a:pt x="254000" y="558800"/>
                  </a:lnTo>
                  <a:lnTo>
                    <a:pt x="254000" y="812800"/>
                  </a:lnTo>
                  <a:lnTo>
                    <a:pt x="558800" y="812800"/>
                  </a:lnTo>
                  <a:lnTo>
                    <a:pt x="558800" y="558800"/>
                  </a:lnTo>
                  <a:lnTo>
                    <a:pt x="812800" y="558800"/>
                  </a:lnTo>
                  <a:lnTo>
                    <a:pt x="812800" y="254000"/>
                  </a:lnTo>
                  <a:lnTo>
                    <a:pt x="558800" y="254000"/>
                  </a:lnTo>
                  <a:lnTo>
                    <a:pt x="558800" y="0"/>
                  </a:lnTo>
                  <a:close/>
                </a:path>
              </a:pathLst>
            </a:custGeom>
            <a:gradFill>
              <a:gsLst>
                <a:gs pos="0">
                  <a:srgbClr val="10082D"/>
                </a:gs>
                <a:gs pos="100000">
                  <a:srgbClr val="01ECC9"/>
                </a:gs>
              </a:gsLst>
              <a:lin ang="2700000" scaled="0"/>
            </a:gradFill>
            <a:ln>
              <a:noFill/>
            </a:ln>
          </p:spPr>
        </p:sp>
        <p:sp>
          <p:nvSpPr>
            <p:cNvPr id="738" name="Google Shape;738;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ser Onboarding Results for Business Presentation">
  <a:themeElements>
    <a:clrScheme name="Office">
      <a:dk1>
        <a:srgbClr val="000000"/>
      </a:dk1>
      <a:lt1>
        <a:srgbClr val="FFFFFF"/>
      </a:lt1>
      <a:dk2>
        <a:srgbClr val="10082D"/>
      </a:dk2>
      <a:lt2>
        <a:srgbClr val="101133"/>
      </a:lt2>
      <a:accent1>
        <a:srgbClr val="0F1A38"/>
      </a:accent1>
      <a:accent2>
        <a:srgbClr val="0E1A38"/>
      </a:accent2>
      <a:accent3>
        <a:srgbClr val="888888"/>
      </a:accent3>
      <a:accent4>
        <a:srgbClr val="FFFFFF"/>
      </a:accent4>
      <a:accent5>
        <a:srgbClr val="10082D"/>
      </a:accent5>
      <a:accent6>
        <a:srgbClr val="101133"/>
      </a:accent6>
      <a:hlink>
        <a:srgbClr val="0F1A3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