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627075" y="1490050"/>
            <a:ext cx="162483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138425" y="4639550"/>
            <a:ext cx="92256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dk2"/>
              </a:buClr>
              <a:buSzPts val="3200"/>
              <a:buNone/>
              <a:defRPr>
                <a:solidFill>
                  <a:schemeClr val="dk2"/>
                </a:solidFill>
              </a:defRPr>
            </a:lvl1pPr>
            <a:lvl2pPr lvl="1" algn="ctr">
              <a:spcBef>
                <a:spcPts val="560"/>
              </a:spcBef>
              <a:spcAft>
                <a:spcPts val="0"/>
              </a:spcAft>
              <a:buClr>
                <a:schemeClr val="dk2"/>
              </a:buClr>
              <a:buSzPts val="2800"/>
              <a:buNone/>
              <a:defRPr>
                <a:solidFill>
                  <a:schemeClr val="dk2"/>
                </a:solidFill>
              </a:defRPr>
            </a:lvl2pPr>
            <a:lvl3pPr lvl="2" algn="ctr">
              <a:spcBef>
                <a:spcPts val="480"/>
              </a:spcBef>
              <a:spcAft>
                <a:spcPts val="0"/>
              </a:spcAft>
              <a:buClr>
                <a:schemeClr val="dk2"/>
              </a:buClr>
              <a:buSzPts val="2400"/>
              <a:buNone/>
              <a:defRPr>
                <a:solidFill>
                  <a:schemeClr val="dk2"/>
                </a:solidFill>
              </a:defRPr>
            </a:lvl3pPr>
            <a:lvl4pPr lvl="3" algn="ctr">
              <a:spcBef>
                <a:spcPts val="400"/>
              </a:spcBef>
              <a:spcAft>
                <a:spcPts val="0"/>
              </a:spcAft>
              <a:buClr>
                <a:schemeClr val="dk2"/>
              </a:buClr>
              <a:buSzPts val="2000"/>
              <a:buNone/>
              <a:defRPr>
                <a:solidFill>
                  <a:schemeClr val="dk2"/>
                </a:solidFill>
              </a:defRPr>
            </a:lvl4pPr>
            <a:lvl5pPr lvl="4" algn="ctr">
              <a:spcBef>
                <a:spcPts val="400"/>
              </a:spcBef>
              <a:spcAft>
                <a:spcPts val="0"/>
              </a:spcAft>
              <a:buClr>
                <a:schemeClr val="dk2"/>
              </a:buClr>
              <a:buSzPts val="2000"/>
              <a:buNone/>
              <a:defRPr>
                <a:solidFill>
                  <a:schemeClr val="dk2"/>
                </a:solidFill>
              </a:defRPr>
            </a:lvl5pPr>
            <a:lvl6pPr lvl="5" algn="ctr">
              <a:spcBef>
                <a:spcPts val="400"/>
              </a:spcBef>
              <a:spcAft>
                <a:spcPts val="0"/>
              </a:spcAft>
              <a:buClr>
                <a:schemeClr val="dk2"/>
              </a:buClr>
              <a:buSzPts val="2000"/>
              <a:buNone/>
              <a:defRPr>
                <a:solidFill>
                  <a:schemeClr val="dk2"/>
                </a:solidFill>
              </a:defRPr>
            </a:lvl6pPr>
            <a:lvl7pPr lvl="6" algn="ctr">
              <a:spcBef>
                <a:spcPts val="400"/>
              </a:spcBef>
              <a:spcAft>
                <a:spcPts val="0"/>
              </a:spcAft>
              <a:buClr>
                <a:schemeClr val="dk2"/>
              </a:buClr>
              <a:buSzPts val="2000"/>
              <a:buNone/>
              <a:defRPr>
                <a:solidFill>
                  <a:schemeClr val="dk2"/>
                </a:solidFill>
              </a:defRPr>
            </a:lvl7pPr>
            <a:lvl8pPr lvl="7" algn="ctr">
              <a:spcBef>
                <a:spcPts val="400"/>
              </a:spcBef>
              <a:spcAft>
                <a:spcPts val="0"/>
              </a:spcAft>
              <a:buClr>
                <a:schemeClr val="dk2"/>
              </a:buClr>
              <a:buSzPts val="2000"/>
              <a:buNone/>
              <a:defRPr>
                <a:solidFill>
                  <a:schemeClr val="dk2"/>
                </a:solidFill>
              </a:defRPr>
            </a:lvl8pPr>
            <a:lvl9pPr lvl="8" algn="ctr">
              <a:spcBef>
                <a:spcPts val="400"/>
              </a:spcBef>
              <a:spcAft>
                <a:spcPts val="0"/>
              </a:spcAft>
              <a:buClr>
                <a:schemeClr val="dk2"/>
              </a:buClr>
              <a:buSzPts val="2000"/>
              <a:buNone/>
              <a:defRPr>
                <a:solidFill>
                  <a:schemeClr val="dk2"/>
                </a:solidFill>
              </a:defRPr>
            </a:lvl9pPr>
          </a:lstStyle>
          <a:p/>
        </p:txBody>
      </p:sp>
      <p:cxnSp>
        <p:nvCxnSpPr>
          <p:cNvPr id="12" name="Google Shape;12;p3"/>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3" name="Google Shape;13;p3"/>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4" name="Google Shape;14;p3"/>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15" name="Google Shape;15;p3"/>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16" name="Google Shape;16;p3"/>
          <p:cNvGrpSpPr/>
          <p:nvPr/>
        </p:nvGrpSpPr>
        <p:grpSpPr>
          <a:xfrm>
            <a:off x="197547" y="5946551"/>
            <a:ext cx="682508" cy="682508"/>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20" name="Google Shape;20;p3"/>
          <p:cNvSpPr txBox="1"/>
          <p:nvPr/>
        </p:nvSpPr>
        <p:spPr>
          <a:xfrm rot="-5400000">
            <a:off x="-646185" y="4615220"/>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21" name="Google Shape;21;p3"/>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22" name="Google Shape;22;p3"/>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23" name="Google Shape;23;p3"/>
          <p:cNvSpPr txBox="1"/>
          <p:nvPr/>
        </p:nvSpPr>
        <p:spPr>
          <a:xfrm>
            <a:off x="16544141" y="9744075"/>
            <a:ext cx="151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
          <p:cNvSpPr txBox="1"/>
          <p:nvPr>
            <p:ph type="title"/>
          </p:nvPr>
        </p:nvSpPr>
        <p:spPr>
          <a:xfrm>
            <a:off x="1508250" y="1423550"/>
            <a:ext cx="15271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body"/>
          </p:nvPr>
        </p:nvSpPr>
        <p:spPr>
          <a:xfrm>
            <a:off x="8894900" y="47266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27" name="Google Shape;27;p4"/>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8" name="Google Shape;28;p4"/>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29" name="Google Shape;29;p4"/>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30" name="Google Shape;30;p4"/>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31" name="Google Shape;31;p4"/>
          <p:cNvGrpSpPr/>
          <p:nvPr/>
        </p:nvGrpSpPr>
        <p:grpSpPr>
          <a:xfrm>
            <a:off x="197547" y="5946551"/>
            <a:ext cx="682508" cy="682508"/>
            <a:chOff x="0" y="0"/>
            <a:chExt cx="812800" cy="812800"/>
          </a:xfrm>
        </p:grpSpPr>
        <p:sp>
          <p:nvSpPr>
            <p:cNvPr id="32" name="Google Shape;3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 name="Google Shape;34;p4"/>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35" name="Google Shape;35;p4"/>
          <p:cNvSpPr txBox="1"/>
          <p:nvPr/>
        </p:nvSpPr>
        <p:spPr>
          <a:xfrm rot="-5400000">
            <a:off x="-646185" y="4615220"/>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36" name="Google Shape;36;p4"/>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37" name="Google Shape;37;p4"/>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38" name="Google Shape;38;p4"/>
          <p:cNvSpPr txBox="1"/>
          <p:nvPr/>
        </p:nvSpPr>
        <p:spPr>
          <a:xfrm>
            <a:off x="16544141" y="9744075"/>
            <a:ext cx="151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5"/>
          <p:cNvSpPr txBox="1"/>
          <p:nvPr>
            <p:ph type="title"/>
          </p:nvPr>
        </p:nvSpPr>
        <p:spPr>
          <a:xfrm>
            <a:off x="1866673" y="935300"/>
            <a:ext cx="154818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7500"/>
              <a:buNone/>
              <a:defRPr cap="none"/>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41" name="Google Shape;41;p5"/>
          <p:cNvSpPr txBox="1"/>
          <p:nvPr>
            <p:ph idx="1" type="body"/>
          </p:nvPr>
        </p:nvSpPr>
        <p:spPr>
          <a:xfrm>
            <a:off x="7534188" y="66923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400"/>
              <a:buNone/>
              <a:defRPr>
                <a:solidFill>
                  <a:srgbClr val="888888"/>
                </a:solidFill>
              </a:defRPr>
            </a:lvl1pPr>
            <a:lvl2pPr indent="-228600" lvl="1" marL="914400" algn="l">
              <a:spcBef>
                <a:spcPts val="360"/>
              </a:spcBef>
              <a:spcAft>
                <a:spcPts val="0"/>
              </a:spcAft>
              <a:buClr>
                <a:srgbClr val="888888"/>
              </a:buClr>
              <a:buSzPts val="2400"/>
              <a:buNone/>
              <a:defRPr>
                <a:solidFill>
                  <a:srgbClr val="888888"/>
                </a:solidFill>
              </a:defRPr>
            </a:lvl2pPr>
            <a:lvl3pPr indent="-228600" lvl="2" marL="1371600" algn="l">
              <a:spcBef>
                <a:spcPts val="320"/>
              </a:spcBef>
              <a:spcAft>
                <a:spcPts val="0"/>
              </a:spcAft>
              <a:buClr>
                <a:srgbClr val="888888"/>
              </a:buClr>
              <a:buSzPts val="2400"/>
              <a:buNone/>
              <a:defRPr>
                <a:solidFill>
                  <a:srgbClr val="888888"/>
                </a:solidFill>
              </a:defRPr>
            </a:lvl3pPr>
            <a:lvl4pPr indent="-228600" lvl="3" marL="1828800" algn="l">
              <a:spcBef>
                <a:spcPts val="280"/>
              </a:spcBef>
              <a:spcAft>
                <a:spcPts val="0"/>
              </a:spcAft>
              <a:buClr>
                <a:srgbClr val="888888"/>
              </a:buClr>
              <a:buSzPts val="2400"/>
              <a:buNone/>
              <a:defRPr>
                <a:solidFill>
                  <a:srgbClr val="888888"/>
                </a:solidFill>
              </a:defRPr>
            </a:lvl4pPr>
            <a:lvl5pPr indent="-228600" lvl="4" marL="2286000" algn="l">
              <a:spcBef>
                <a:spcPts val="280"/>
              </a:spcBef>
              <a:spcAft>
                <a:spcPts val="0"/>
              </a:spcAft>
              <a:buClr>
                <a:srgbClr val="888888"/>
              </a:buClr>
              <a:buSzPts val="2400"/>
              <a:buNone/>
              <a:defRPr>
                <a:solidFill>
                  <a:srgbClr val="888888"/>
                </a:solidFill>
              </a:defRPr>
            </a:lvl5pPr>
            <a:lvl6pPr indent="-228600" lvl="5" marL="2743200" algn="l">
              <a:spcBef>
                <a:spcPts val="280"/>
              </a:spcBef>
              <a:spcAft>
                <a:spcPts val="0"/>
              </a:spcAft>
              <a:buClr>
                <a:srgbClr val="888888"/>
              </a:buClr>
              <a:buSzPts val="2400"/>
              <a:buNone/>
              <a:defRPr>
                <a:solidFill>
                  <a:srgbClr val="888888"/>
                </a:solidFill>
              </a:defRPr>
            </a:lvl6pPr>
            <a:lvl7pPr indent="-228600" lvl="6" marL="3200400" algn="l">
              <a:spcBef>
                <a:spcPts val="280"/>
              </a:spcBef>
              <a:spcAft>
                <a:spcPts val="0"/>
              </a:spcAft>
              <a:buClr>
                <a:srgbClr val="888888"/>
              </a:buClr>
              <a:buSzPts val="2400"/>
              <a:buNone/>
              <a:defRPr>
                <a:solidFill>
                  <a:srgbClr val="888888"/>
                </a:solidFill>
              </a:defRPr>
            </a:lvl7pPr>
            <a:lvl8pPr indent="-228600" lvl="7" marL="3657600" algn="l">
              <a:spcBef>
                <a:spcPts val="280"/>
              </a:spcBef>
              <a:spcAft>
                <a:spcPts val="0"/>
              </a:spcAft>
              <a:buClr>
                <a:srgbClr val="888888"/>
              </a:buClr>
              <a:buSzPts val="2400"/>
              <a:buNone/>
              <a:defRPr>
                <a:solidFill>
                  <a:srgbClr val="888888"/>
                </a:solidFill>
              </a:defRPr>
            </a:lvl8pPr>
            <a:lvl9pPr indent="-228600" lvl="8" marL="4114800" algn="l">
              <a:spcBef>
                <a:spcPts val="280"/>
              </a:spcBef>
              <a:spcAft>
                <a:spcPts val="0"/>
              </a:spcAft>
              <a:buClr>
                <a:srgbClr val="888888"/>
              </a:buClr>
              <a:buSzPts val="2400"/>
              <a:buNone/>
              <a:defRPr>
                <a:solidFill>
                  <a:srgbClr val="888888"/>
                </a:solidFill>
              </a:defRPr>
            </a:lvl9pPr>
          </a:lstStyle>
          <a:p/>
        </p:txBody>
      </p:sp>
      <p:cxnSp>
        <p:nvCxnSpPr>
          <p:cNvPr id="42" name="Google Shape;42;p5"/>
          <p:cNvCxnSpPr/>
          <p:nvPr/>
        </p:nvCxnSpPr>
        <p:spPr>
          <a:xfrm>
            <a:off x="0" y="3438161"/>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3" name="Google Shape;43;p5"/>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4" name="Google Shape;44;p5"/>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45" name="Google Shape;45;p5"/>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6" name="Google Shape;46;p5"/>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47" name="Google Shape;47;p5"/>
          <p:cNvGrpSpPr/>
          <p:nvPr/>
        </p:nvGrpSpPr>
        <p:grpSpPr>
          <a:xfrm>
            <a:off x="16012186" y="9756589"/>
            <a:ext cx="352836" cy="352836"/>
            <a:chOff x="0" y="0"/>
            <a:chExt cx="812800" cy="812800"/>
          </a:xfrm>
        </p:grpSpPr>
        <p:sp>
          <p:nvSpPr>
            <p:cNvPr id="48" name="Google Shape;4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 name="Google Shape;50;p5"/>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51" name="Google Shape;51;p5"/>
          <p:cNvGrpSpPr/>
          <p:nvPr/>
        </p:nvGrpSpPr>
        <p:grpSpPr>
          <a:xfrm>
            <a:off x="176078" y="6331568"/>
            <a:ext cx="682508" cy="682508"/>
            <a:chOff x="0" y="0"/>
            <a:chExt cx="812800" cy="812800"/>
          </a:xfrm>
        </p:grpSpPr>
        <p:sp>
          <p:nvSpPr>
            <p:cNvPr id="52" name="Google Shape;5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5"/>
          <p:cNvSpPr txBox="1"/>
          <p:nvPr/>
        </p:nvSpPr>
        <p:spPr>
          <a:xfrm>
            <a:off x="16579450" y="9734550"/>
            <a:ext cx="1439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6</a:t>
            </a:r>
            <a:endParaRPr/>
          </a:p>
        </p:txBody>
      </p:sp>
      <p:sp>
        <p:nvSpPr>
          <p:cNvPr id="55" name="Google Shape;55;p5"/>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56" name="Google Shape;56;p5"/>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57" name="Google Shape;57;p5"/>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58" name="Google Shape;58;p5"/>
          <p:cNvSpPr txBox="1"/>
          <p:nvPr/>
        </p:nvSpPr>
        <p:spPr>
          <a:xfrm rot="-5400000">
            <a:off x="-667655" y="5000236"/>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6"/>
          <p:cNvSpPr txBox="1"/>
          <p:nvPr>
            <p:ph type="title"/>
          </p:nvPr>
        </p:nvSpPr>
        <p:spPr>
          <a:xfrm>
            <a:off x="1508250" y="1423550"/>
            <a:ext cx="15271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6"/>
          <p:cNvSpPr txBox="1"/>
          <p:nvPr>
            <p:ph idx="1" type="body"/>
          </p:nvPr>
        </p:nvSpPr>
        <p:spPr>
          <a:xfrm>
            <a:off x="3451850" y="3811300"/>
            <a:ext cx="5766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62" name="Google Shape;62;p6"/>
          <p:cNvSpPr txBox="1"/>
          <p:nvPr>
            <p:ph idx="2" type="body"/>
          </p:nvPr>
        </p:nvSpPr>
        <p:spPr>
          <a:xfrm>
            <a:off x="9435366" y="3811300"/>
            <a:ext cx="5766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cxnSp>
        <p:nvCxnSpPr>
          <p:cNvPr id="63" name="Google Shape;63;p6"/>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4" name="Google Shape;64;p6"/>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65" name="Google Shape;65;p6"/>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6" name="Google Shape;66;p6"/>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sp>
        <p:nvSpPr>
          <p:cNvPr id="67" name="Google Shape;67;p6"/>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68" name="Google Shape;68;p6"/>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69" name="Google Shape;69;p6"/>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7"/>
          <p:cNvSpPr txBox="1"/>
          <p:nvPr>
            <p:ph type="title"/>
          </p:nvPr>
        </p:nvSpPr>
        <p:spPr>
          <a:xfrm>
            <a:off x="1903775" y="1442375"/>
            <a:ext cx="15271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7"/>
          <p:cNvSpPr txBox="1"/>
          <p:nvPr>
            <p:ph idx="1" type="body"/>
          </p:nvPr>
        </p:nvSpPr>
        <p:spPr>
          <a:xfrm>
            <a:off x="2488200" y="4830475"/>
            <a:ext cx="60204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a:lvl1pPr>
            <a:lvl2pPr indent="-381000" lvl="1" marL="914400" rtl="0" algn="l">
              <a:spcBef>
                <a:spcPts val="400"/>
              </a:spcBef>
              <a:spcAft>
                <a:spcPts val="0"/>
              </a:spcAft>
              <a:buClr>
                <a:schemeClr val="dk1"/>
              </a:buClr>
              <a:buSzPts val="2400"/>
              <a:buChar char="–"/>
              <a:defRPr/>
            </a:lvl2pPr>
            <a:lvl3pPr indent="-381000" lvl="2" marL="1371600" rtl="0" algn="l">
              <a:spcBef>
                <a:spcPts val="360"/>
              </a:spcBef>
              <a:spcAft>
                <a:spcPts val="0"/>
              </a:spcAft>
              <a:buClr>
                <a:schemeClr val="dk1"/>
              </a:buClr>
              <a:buSzPts val="2400"/>
              <a:buChar char="•"/>
              <a:defRPr/>
            </a:lvl3pPr>
            <a:lvl4pPr indent="-381000" lvl="3" marL="1828800" rtl="0" algn="l">
              <a:spcBef>
                <a:spcPts val="320"/>
              </a:spcBef>
              <a:spcAft>
                <a:spcPts val="0"/>
              </a:spcAft>
              <a:buClr>
                <a:schemeClr val="dk1"/>
              </a:buClr>
              <a:buSzPts val="2400"/>
              <a:buChar char="–"/>
              <a:defRPr/>
            </a:lvl4pPr>
            <a:lvl5pPr indent="-381000" lvl="4" marL="2286000" rtl="0" algn="l">
              <a:spcBef>
                <a:spcPts val="320"/>
              </a:spcBef>
              <a:spcAft>
                <a:spcPts val="0"/>
              </a:spcAft>
              <a:buClr>
                <a:schemeClr val="dk1"/>
              </a:buClr>
              <a:buSzPts val="2400"/>
              <a:buChar char="»"/>
              <a:defRPr/>
            </a:lvl5pPr>
            <a:lvl6pPr indent="-381000" lvl="5" marL="2743200" rtl="0" algn="l">
              <a:spcBef>
                <a:spcPts val="320"/>
              </a:spcBef>
              <a:spcAft>
                <a:spcPts val="0"/>
              </a:spcAft>
              <a:buClr>
                <a:schemeClr val="dk1"/>
              </a:buClr>
              <a:buSzPts val="2400"/>
              <a:buChar char="•"/>
              <a:defRPr/>
            </a:lvl6pPr>
            <a:lvl7pPr indent="-381000" lvl="6" marL="3200400" rtl="0" algn="l">
              <a:spcBef>
                <a:spcPts val="320"/>
              </a:spcBef>
              <a:spcAft>
                <a:spcPts val="0"/>
              </a:spcAft>
              <a:buClr>
                <a:schemeClr val="dk1"/>
              </a:buClr>
              <a:buSzPts val="2400"/>
              <a:buChar char="•"/>
              <a:defRPr/>
            </a:lvl7pPr>
            <a:lvl8pPr indent="-381000" lvl="7" marL="3657600" rtl="0" algn="l">
              <a:spcBef>
                <a:spcPts val="320"/>
              </a:spcBef>
              <a:spcAft>
                <a:spcPts val="0"/>
              </a:spcAft>
              <a:buClr>
                <a:schemeClr val="dk1"/>
              </a:buClr>
              <a:buSzPts val="2400"/>
              <a:buChar char="•"/>
              <a:defRPr/>
            </a:lvl8pPr>
            <a:lvl9pPr indent="-381000" lvl="8" marL="4114800" rtl="0" algn="l">
              <a:spcBef>
                <a:spcPts val="320"/>
              </a:spcBef>
              <a:spcAft>
                <a:spcPts val="0"/>
              </a:spcAft>
              <a:buClr>
                <a:schemeClr val="dk1"/>
              </a:buClr>
              <a:buSzPts val="2400"/>
              <a:buChar char="•"/>
              <a:defRPr/>
            </a:lvl9pPr>
          </a:lstStyle>
          <a:p/>
        </p:txBody>
      </p:sp>
      <p:sp>
        <p:nvSpPr>
          <p:cNvPr id="73" name="Google Shape;73;p7"/>
          <p:cNvSpPr txBox="1"/>
          <p:nvPr>
            <p:ph idx="2" type="body"/>
          </p:nvPr>
        </p:nvSpPr>
        <p:spPr>
          <a:xfrm>
            <a:off x="8728586" y="4830475"/>
            <a:ext cx="60228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a:lvl1pPr>
            <a:lvl2pPr indent="-381000" lvl="1" marL="914400" rtl="0" algn="l">
              <a:spcBef>
                <a:spcPts val="400"/>
              </a:spcBef>
              <a:spcAft>
                <a:spcPts val="0"/>
              </a:spcAft>
              <a:buClr>
                <a:schemeClr val="dk1"/>
              </a:buClr>
              <a:buSzPts val="2400"/>
              <a:buChar char="–"/>
              <a:defRPr/>
            </a:lvl2pPr>
            <a:lvl3pPr indent="-381000" lvl="2" marL="1371600" rtl="0" algn="l">
              <a:spcBef>
                <a:spcPts val="360"/>
              </a:spcBef>
              <a:spcAft>
                <a:spcPts val="0"/>
              </a:spcAft>
              <a:buClr>
                <a:schemeClr val="dk1"/>
              </a:buClr>
              <a:buSzPts val="2400"/>
              <a:buChar char="•"/>
              <a:defRPr/>
            </a:lvl3pPr>
            <a:lvl4pPr indent="-381000" lvl="3" marL="1828800" rtl="0" algn="l">
              <a:spcBef>
                <a:spcPts val="320"/>
              </a:spcBef>
              <a:spcAft>
                <a:spcPts val="0"/>
              </a:spcAft>
              <a:buClr>
                <a:schemeClr val="dk1"/>
              </a:buClr>
              <a:buSzPts val="2400"/>
              <a:buChar char="–"/>
              <a:defRPr/>
            </a:lvl4pPr>
            <a:lvl5pPr indent="-381000" lvl="4" marL="2286000" rtl="0" algn="l">
              <a:spcBef>
                <a:spcPts val="320"/>
              </a:spcBef>
              <a:spcAft>
                <a:spcPts val="0"/>
              </a:spcAft>
              <a:buClr>
                <a:schemeClr val="dk1"/>
              </a:buClr>
              <a:buSzPts val="2400"/>
              <a:buChar char="»"/>
              <a:defRPr/>
            </a:lvl5pPr>
            <a:lvl6pPr indent="-381000" lvl="5" marL="2743200" rtl="0" algn="l">
              <a:spcBef>
                <a:spcPts val="320"/>
              </a:spcBef>
              <a:spcAft>
                <a:spcPts val="0"/>
              </a:spcAft>
              <a:buClr>
                <a:schemeClr val="dk1"/>
              </a:buClr>
              <a:buSzPts val="2400"/>
              <a:buChar char="•"/>
              <a:defRPr/>
            </a:lvl6pPr>
            <a:lvl7pPr indent="-381000" lvl="6" marL="3200400" rtl="0" algn="l">
              <a:spcBef>
                <a:spcPts val="320"/>
              </a:spcBef>
              <a:spcAft>
                <a:spcPts val="0"/>
              </a:spcAft>
              <a:buClr>
                <a:schemeClr val="dk1"/>
              </a:buClr>
              <a:buSzPts val="2400"/>
              <a:buChar char="•"/>
              <a:defRPr/>
            </a:lvl7pPr>
            <a:lvl8pPr indent="-381000" lvl="7" marL="3657600" rtl="0" algn="l">
              <a:spcBef>
                <a:spcPts val="320"/>
              </a:spcBef>
              <a:spcAft>
                <a:spcPts val="0"/>
              </a:spcAft>
              <a:buClr>
                <a:schemeClr val="dk1"/>
              </a:buClr>
              <a:buSzPts val="2400"/>
              <a:buChar char="•"/>
              <a:defRPr/>
            </a:lvl8pPr>
            <a:lvl9pPr indent="-381000" lvl="8" marL="4114800" rtl="0" algn="l">
              <a:spcBef>
                <a:spcPts val="320"/>
              </a:spcBef>
              <a:spcAft>
                <a:spcPts val="0"/>
              </a:spcAft>
              <a:buClr>
                <a:schemeClr val="dk1"/>
              </a:buClr>
              <a:buSzPts val="2400"/>
              <a:buChar char="•"/>
              <a:defRPr/>
            </a:lvl9pPr>
          </a:lstStyle>
          <a:p/>
        </p:txBody>
      </p:sp>
      <p:cxnSp>
        <p:nvCxnSpPr>
          <p:cNvPr id="74" name="Google Shape;74;p7"/>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5" name="Google Shape;75;p7"/>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76" name="Google Shape;76;p7"/>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77" name="Google Shape;77;p7"/>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78" name="Google Shape;78;p7"/>
          <p:cNvGrpSpPr/>
          <p:nvPr/>
        </p:nvGrpSpPr>
        <p:grpSpPr>
          <a:xfrm>
            <a:off x="197547" y="5946551"/>
            <a:ext cx="682508" cy="682508"/>
            <a:chOff x="0" y="0"/>
            <a:chExt cx="812800" cy="812800"/>
          </a:xfrm>
        </p:grpSpPr>
        <p:sp>
          <p:nvSpPr>
            <p:cNvPr id="79" name="Google Shape;7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7"/>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82" name="Google Shape;82;p7"/>
          <p:cNvSpPr txBox="1"/>
          <p:nvPr/>
        </p:nvSpPr>
        <p:spPr>
          <a:xfrm rot="-5400000">
            <a:off x="-646185" y="4615220"/>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83" name="Google Shape;83;p7"/>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84" name="Google Shape;84;p7"/>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85" name="Google Shape;85;p7"/>
          <p:cNvSpPr txBox="1"/>
          <p:nvPr/>
        </p:nvSpPr>
        <p:spPr>
          <a:xfrm>
            <a:off x="16544141" y="9744075"/>
            <a:ext cx="151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8"/>
          <p:cNvSpPr txBox="1"/>
          <p:nvPr>
            <p:ph type="title"/>
          </p:nvPr>
        </p:nvSpPr>
        <p:spPr>
          <a:xfrm>
            <a:off x="1508250" y="1423550"/>
            <a:ext cx="15271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88" name="Google Shape;88;p8"/>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9" name="Google Shape;89;p8"/>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90" name="Google Shape;90;p8"/>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91" name="Google Shape;91;p8"/>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92" name="Google Shape;92;p8"/>
          <p:cNvGrpSpPr/>
          <p:nvPr/>
        </p:nvGrpSpPr>
        <p:grpSpPr>
          <a:xfrm>
            <a:off x="197547" y="5946551"/>
            <a:ext cx="682508" cy="682508"/>
            <a:chOff x="0" y="0"/>
            <a:chExt cx="812800" cy="812800"/>
          </a:xfrm>
        </p:grpSpPr>
        <p:sp>
          <p:nvSpPr>
            <p:cNvPr id="93" name="Google Shape;9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8"/>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96" name="Google Shape;96;p8"/>
          <p:cNvSpPr txBox="1"/>
          <p:nvPr/>
        </p:nvSpPr>
        <p:spPr>
          <a:xfrm rot="-5400000">
            <a:off x="-646185" y="4615220"/>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97" name="Google Shape;97;p8"/>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98" name="Google Shape;98;p8"/>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99" name="Google Shape;99;p8"/>
          <p:cNvSpPr txBox="1"/>
          <p:nvPr/>
        </p:nvSpPr>
        <p:spPr>
          <a:xfrm>
            <a:off x="16544141" y="9744075"/>
            <a:ext cx="151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9"/>
          <p:cNvSpPr txBox="1"/>
          <p:nvPr>
            <p:ph type="title"/>
          </p:nvPr>
        </p:nvSpPr>
        <p:spPr>
          <a:xfrm>
            <a:off x="1923200" y="1892800"/>
            <a:ext cx="15161400" cy="11622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7500"/>
              <a:buNone/>
              <a:defRPr/>
            </a:lvl1pPr>
            <a:lvl2pPr lvl="1" algn="ctr">
              <a:spcBef>
                <a:spcPts val="0"/>
              </a:spcBef>
              <a:spcAft>
                <a:spcPts val="0"/>
              </a:spcAft>
              <a:buSzPts val="7500"/>
              <a:buFont typeface="Montserrat"/>
              <a:buNone/>
              <a:defRPr sz="7500">
                <a:latin typeface="Montserrat"/>
                <a:ea typeface="Montserrat"/>
                <a:cs typeface="Montserrat"/>
                <a:sym typeface="Montserrat"/>
              </a:defRPr>
            </a:lvl2pPr>
            <a:lvl3pPr lvl="2" algn="ctr">
              <a:spcBef>
                <a:spcPts val="0"/>
              </a:spcBef>
              <a:spcAft>
                <a:spcPts val="0"/>
              </a:spcAft>
              <a:buSzPts val="7500"/>
              <a:buFont typeface="Montserrat"/>
              <a:buNone/>
              <a:defRPr sz="7500">
                <a:latin typeface="Montserrat"/>
                <a:ea typeface="Montserrat"/>
                <a:cs typeface="Montserrat"/>
                <a:sym typeface="Montserrat"/>
              </a:defRPr>
            </a:lvl3pPr>
            <a:lvl4pPr lvl="3" algn="ctr">
              <a:spcBef>
                <a:spcPts val="0"/>
              </a:spcBef>
              <a:spcAft>
                <a:spcPts val="0"/>
              </a:spcAft>
              <a:buSzPts val="7500"/>
              <a:buFont typeface="Montserrat"/>
              <a:buNone/>
              <a:defRPr sz="7500">
                <a:latin typeface="Montserrat"/>
                <a:ea typeface="Montserrat"/>
                <a:cs typeface="Montserrat"/>
                <a:sym typeface="Montserrat"/>
              </a:defRPr>
            </a:lvl4pPr>
            <a:lvl5pPr lvl="4" algn="ctr">
              <a:spcBef>
                <a:spcPts val="0"/>
              </a:spcBef>
              <a:spcAft>
                <a:spcPts val="0"/>
              </a:spcAft>
              <a:buSzPts val="7500"/>
              <a:buFont typeface="Montserrat"/>
              <a:buNone/>
              <a:defRPr sz="7500">
                <a:latin typeface="Montserrat"/>
                <a:ea typeface="Montserrat"/>
                <a:cs typeface="Montserrat"/>
                <a:sym typeface="Montserrat"/>
              </a:defRPr>
            </a:lvl5pPr>
            <a:lvl6pPr lvl="5" algn="ctr">
              <a:spcBef>
                <a:spcPts val="0"/>
              </a:spcBef>
              <a:spcAft>
                <a:spcPts val="0"/>
              </a:spcAft>
              <a:buSzPts val="7500"/>
              <a:buFont typeface="Montserrat"/>
              <a:buNone/>
              <a:defRPr sz="7500">
                <a:latin typeface="Montserrat"/>
                <a:ea typeface="Montserrat"/>
                <a:cs typeface="Montserrat"/>
                <a:sym typeface="Montserrat"/>
              </a:defRPr>
            </a:lvl6pPr>
            <a:lvl7pPr lvl="6" algn="ctr">
              <a:spcBef>
                <a:spcPts val="0"/>
              </a:spcBef>
              <a:spcAft>
                <a:spcPts val="0"/>
              </a:spcAft>
              <a:buSzPts val="7500"/>
              <a:buFont typeface="Montserrat"/>
              <a:buNone/>
              <a:defRPr sz="7500">
                <a:latin typeface="Montserrat"/>
                <a:ea typeface="Montserrat"/>
                <a:cs typeface="Montserrat"/>
                <a:sym typeface="Montserrat"/>
              </a:defRPr>
            </a:lvl7pPr>
            <a:lvl8pPr lvl="7" algn="ctr">
              <a:spcBef>
                <a:spcPts val="0"/>
              </a:spcBef>
              <a:spcAft>
                <a:spcPts val="0"/>
              </a:spcAft>
              <a:buSzPts val="7500"/>
              <a:buFont typeface="Montserrat"/>
              <a:buNone/>
              <a:defRPr sz="7500">
                <a:latin typeface="Montserrat"/>
                <a:ea typeface="Montserrat"/>
                <a:cs typeface="Montserrat"/>
                <a:sym typeface="Montserrat"/>
              </a:defRPr>
            </a:lvl8pPr>
            <a:lvl9pPr lvl="8" algn="ctr">
              <a:spcBef>
                <a:spcPts val="0"/>
              </a:spcBef>
              <a:spcAft>
                <a:spcPts val="0"/>
              </a:spcAft>
              <a:buSzPts val="7500"/>
              <a:buFont typeface="Montserrat"/>
              <a:buNone/>
              <a:defRPr sz="7500">
                <a:latin typeface="Montserrat"/>
                <a:ea typeface="Montserrat"/>
                <a:cs typeface="Montserrat"/>
                <a:sym typeface="Montserrat"/>
              </a:defRPr>
            </a:lvl9pPr>
          </a:lstStyle>
          <a:p/>
        </p:txBody>
      </p:sp>
      <p:sp>
        <p:nvSpPr>
          <p:cNvPr id="102" name="Google Shape;102;p9"/>
          <p:cNvSpPr txBox="1"/>
          <p:nvPr>
            <p:ph idx="1" type="body"/>
          </p:nvPr>
        </p:nvSpPr>
        <p:spPr>
          <a:xfrm>
            <a:off x="10148475" y="3865250"/>
            <a:ext cx="6643200" cy="4691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03" name="Google Shape;103;p9"/>
          <p:cNvSpPr txBox="1"/>
          <p:nvPr>
            <p:ph idx="2" type="body"/>
          </p:nvPr>
        </p:nvSpPr>
        <p:spPr>
          <a:xfrm>
            <a:off x="2483250" y="4015350"/>
            <a:ext cx="6643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104" name="Google Shape;104;p9"/>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05" name="Google Shape;105;p9"/>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06" name="Google Shape;106;p9"/>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107" name="Google Shape;107;p9"/>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108" name="Google Shape;108;p9"/>
          <p:cNvGrpSpPr/>
          <p:nvPr/>
        </p:nvGrpSpPr>
        <p:grpSpPr>
          <a:xfrm>
            <a:off x="197547" y="5946551"/>
            <a:ext cx="682508" cy="682508"/>
            <a:chOff x="0" y="0"/>
            <a:chExt cx="812800" cy="812800"/>
          </a:xfrm>
        </p:grpSpPr>
        <p:sp>
          <p:nvSpPr>
            <p:cNvPr id="109" name="Google Shape;10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9"/>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112" name="Google Shape;112;p9"/>
          <p:cNvSpPr txBox="1"/>
          <p:nvPr/>
        </p:nvSpPr>
        <p:spPr>
          <a:xfrm rot="-5400000">
            <a:off x="-646185" y="4615220"/>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113" name="Google Shape;113;p9"/>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114" name="Google Shape;114;p9"/>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115" name="Google Shape;115;p9"/>
          <p:cNvSpPr txBox="1"/>
          <p:nvPr/>
        </p:nvSpPr>
        <p:spPr>
          <a:xfrm>
            <a:off x="16544141" y="9744075"/>
            <a:ext cx="151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10"/>
          <p:cNvSpPr txBox="1"/>
          <p:nvPr>
            <p:ph type="title"/>
          </p:nvPr>
        </p:nvSpPr>
        <p:spPr>
          <a:xfrm>
            <a:off x="2430142" y="2559350"/>
            <a:ext cx="134277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7500"/>
              <a:buNone/>
              <a:defRPr/>
            </a:lvl1pPr>
            <a:lvl2pPr lvl="1" algn="ctr">
              <a:spcBef>
                <a:spcPts val="0"/>
              </a:spcBef>
              <a:spcAft>
                <a:spcPts val="0"/>
              </a:spcAft>
              <a:buSzPts val="7500"/>
              <a:buFont typeface="Montserrat"/>
              <a:buNone/>
              <a:defRPr sz="7500">
                <a:latin typeface="Montserrat"/>
                <a:ea typeface="Montserrat"/>
                <a:cs typeface="Montserrat"/>
                <a:sym typeface="Montserrat"/>
              </a:defRPr>
            </a:lvl2pPr>
            <a:lvl3pPr lvl="2" algn="ctr">
              <a:spcBef>
                <a:spcPts val="0"/>
              </a:spcBef>
              <a:spcAft>
                <a:spcPts val="0"/>
              </a:spcAft>
              <a:buSzPts val="7500"/>
              <a:buFont typeface="Montserrat"/>
              <a:buNone/>
              <a:defRPr sz="7500">
                <a:latin typeface="Montserrat"/>
                <a:ea typeface="Montserrat"/>
                <a:cs typeface="Montserrat"/>
                <a:sym typeface="Montserrat"/>
              </a:defRPr>
            </a:lvl3pPr>
            <a:lvl4pPr lvl="3" algn="ctr">
              <a:spcBef>
                <a:spcPts val="0"/>
              </a:spcBef>
              <a:spcAft>
                <a:spcPts val="0"/>
              </a:spcAft>
              <a:buSzPts val="7500"/>
              <a:buFont typeface="Montserrat"/>
              <a:buNone/>
              <a:defRPr sz="7500">
                <a:latin typeface="Montserrat"/>
                <a:ea typeface="Montserrat"/>
                <a:cs typeface="Montserrat"/>
                <a:sym typeface="Montserrat"/>
              </a:defRPr>
            </a:lvl4pPr>
            <a:lvl5pPr lvl="4" algn="ctr">
              <a:spcBef>
                <a:spcPts val="0"/>
              </a:spcBef>
              <a:spcAft>
                <a:spcPts val="0"/>
              </a:spcAft>
              <a:buSzPts val="7500"/>
              <a:buFont typeface="Montserrat"/>
              <a:buNone/>
              <a:defRPr sz="7500">
                <a:latin typeface="Montserrat"/>
                <a:ea typeface="Montserrat"/>
                <a:cs typeface="Montserrat"/>
                <a:sym typeface="Montserrat"/>
              </a:defRPr>
            </a:lvl5pPr>
            <a:lvl6pPr lvl="5" algn="ctr">
              <a:spcBef>
                <a:spcPts val="0"/>
              </a:spcBef>
              <a:spcAft>
                <a:spcPts val="0"/>
              </a:spcAft>
              <a:buSzPts val="7500"/>
              <a:buFont typeface="Montserrat"/>
              <a:buNone/>
              <a:defRPr sz="7500">
                <a:latin typeface="Montserrat"/>
                <a:ea typeface="Montserrat"/>
                <a:cs typeface="Montserrat"/>
                <a:sym typeface="Montserrat"/>
              </a:defRPr>
            </a:lvl6pPr>
            <a:lvl7pPr lvl="6" algn="ctr">
              <a:spcBef>
                <a:spcPts val="0"/>
              </a:spcBef>
              <a:spcAft>
                <a:spcPts val="0"/>
              </a:spcAft>
              <a:buSzPts val="7500"/>
              <a:buFont typeface="Montserrat"/>
              <a:buNone/>
              <a:defRPr sz="7500">
                <a:latin typeface="Montserrat"/>
                <a:ea typeface="Montserrat"/>
                <a:cs typeface="Montserrat"/>
                <a:sym typeface="Montserrat"/>
              </a:defRPr>
            </a:lvl7pPr>
            <a:lvl8pPr lvl="7" algn="ctr">
              <a:spcBef>
                <a:spcPts val="0"/>
              </a:spcBef>
              <a:spcAft>
                <a:spcPts val="0"/>
              </a:spcAft>
              <a:buSzPts val="7500"/>
              <a:buFont typeface="Montserrat"/>
              <a:buNone/>
              <a:defRPr sz="7500">
                <a:latin typeface="Montserrat"/>
                <a:ea typeface="Montserrat"/>
                <a:cs typeface="Montserrat"/>
                <a:sym typeface="Montserrat"/>
              </a:defRPr>
            </a:lvl8pPr>
            <a:lvl9pPr lvl="8" algn="ctr">
              <a:spcBef>
                <a:spcPts val="0"/>
              </a:spcBef>
              <a:spcAft>
                <a:spcPts val="0"/>
              </a:spcAft>
              <a:buSzPts val="7500"/>
              <a:buFont typeface="Montserrat"/>
              <a:buNone/>
              <a:defRPr sz="7500">
                <a:latin typeface="Montserrat"/>
                <a:ea typeface="Montserrat"/>
                <a:cs typeface="Montserrat"/>
                <a:sym typeface="Montserrat"/>
              </a:defRPr>
            </a:lvl9pPr>
          </a:lstStyle>
          <a:p/>
        </p:txBody>
      </p:sp>
      <p:sp>
        <p:nvSpPr>
          <p:cNvPr id="118" name="Google Shape;118;p10"/>
          <p:cNvSpPr/>
          <p:nvPr>
            <p:ph idx="2" type="pic"/>
          </p:nvPr>
        </p:nvSpPr>
        <p:spPr>
          <a:xfrm>
            <a:off x="11183388" y="4230400"/>
            <a:ext cx="5486400" cy="4114800"/>
          </a:xfrm>
          <a:prstGeom prst="rect">
            <a:avLst/>
          </a:prstGeom>
          <a:noFill/>
          <a:ln>
            <a:noFill/>
          </a:ln>
        </p:spPr>
      </p:sp>
      <p:sp>
        <p:nvSpPr>
          <p:cNvPr id="119" name="Google Shape;119;p10"/>
          <p:cNvSpPr txBox="1"/>
          <p:nvPr>
            <p:ph idx="1" type="body"/>
          </p:nvPr>
        </p:nvSpPr>
        <p:spPr>
          <a:xfrm>
            <a:off x="35626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120" name="Google Shape;120;p10"/>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21" name="Google Shape;121;p10"/>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22" name="Google Shape;122;p10"/>
          <p:cNvCxnSpPr/>
          <p:nvPr/>
        </p:nvCxnSpPr>
        <p:spPr>
          <a:xfrm rot="10800000">
            <a:off x="14786361" y="6935"/>
            <a:ext cx="0" cy="714300"/>
          </a:xfrm>
          <a:prstGeom prst="straightConnector1">
            <a:avLst/>
          </a:prstGeom>
          <a:noFill/>
          <a:ln cap="flat" cmpd="sng" w="19050">
            <a:solidFill>
              <a:srgbClr val="000000"/>
            </a:solidFill>
            <a:prstDash val="solid"/>
            <a:round/>
            <a:headEnd len="sm" w="sm" type="none"/>
            <a:tailEnd len="sm" w="sm" type="none"/>
          </a:ln>
        </p:spPr>
      </p:cxnSp>
      <p:cxnSp>
        <p:nvCxnSpPr>
          <p:cNvPr id="123" name="Google Shape;123;p10"/>
          <p:cNvCxnSpPr/>
          <p:nvPr/>
        </p:nvCxnSpPr>
        <p:spPr>
          <a:xfrm rot="10800000">
            <a:off x="16532418" y="6935"/>
            <a:ext cx="0" cy="714300"/>
          </a:xfrm>
          <a:prstGeom prst="straightConnector1">
            <a:avLst/>
          </a:prstGeom>
          <a:noFill/>
          <a:ln cap="flat" cmpd="sng" w="19050">
            <a:solidFill>
              <a:srgbClr val="000000"/>
            </a:solidFill>
            <a:prstDash val="solid"/>
            <a:round/>
            <a:headEnd len="sm" w="sm" type="none"/>
            <a:tailEnd len="sm" w="sm" type="none"/>
          </a:ln>
        </p:spPr>
      </p:cxnSp>
      <p:grpSp>
        <p:nvGrpSpPr>
          <p:cNvPr id="124" name="Google Shape;124;p10"/>
          <p:cNvGrpSpPr/>
          <p:nvPr/>
        </p:nvGrpSpPr>
        <p:grpSpPr>
          <a:xfrm>
            <a:off x="197547" y="5946551"/>
            <a:ext cx="682508" cy="682508"/>
            <a:chOff x="0" y="0"/>
            <a:chExt cx="812800" cy="812800"/>
          </a:xfrm>
        </p:grpSpPr>
        <p:sp>
          <p:nvSpPr>
            <p:cNvPr id="125" name="Google Shape;12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0"/>
          <p:cNvSpPr txBox="1"/>
          <p:nvPr/>
        </p:nvSpPr>
        <p:spPr>
          <a:xfrm>
            <a:off x="13489053" y="165717"/>
            <a:ext cx="875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128" name="Google Shape;128;p10"/>
          <p:cNvSpPr txBox="1"/>
          <p:nvPr/>
        </p:nvSpPr>
        <p:spPr>
          <a:xfrm rot="-5400000">
            <a:off x="-646185" y="4615220"/>
            <a:ext cx="2222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129" name="Google Shape;129;p10"/>
          <p:cNvSpPr txBox="1"/>
          <p:nvPr/>
        </p:nvSpPr>
        <p:spPr>
          <a:xfrm>
            <a:off x="15306592" y="165717"/>
            <a:ext cx="705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130" name="Google Shape;130;p10"/>
          <p:cNvSpPr txBox="1"/>
          <p:nvPr/>
        </p:nvSpPr>
        <p:spPr>
          <a:xfrm>
            <a:off x="16791679" y="165717"/>
            <a:ext cx="1227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131" name="Google Shape;131;p10"/>
          <p:cNvSpPr txBox="1"/>
          <p:nvPr/>
        </p:nvSpPr>
        <p:spPr>
          <a:xfrm>
            <a:off x="16544141" y="9744075"/>
            <a:ext cx="1510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08250" y="1423550"/>
            <a:ext cx="15271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7500"/>
              <a:buFont typeface="Montserrat"/>
              <a:buNone/>
              <a:defRPr i="0" sz="7500" u="none" cap="none" strike="noStrike">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
        <p:nvSpPr>
          <p:cNvPr id="7" name="Google Shape;7;p1"/>
          <p:cNvSpPr txBox="1"/>
          <p:nvPr>
            <p:ph idx="1" type="body"/>
          </p:nvPr>
        </p:nvSpPr>
        <p:spPr>
          <a:xfrm>
            <a:off x="3112800" y="46701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1pPr>
            <a:lvl2pPr indent="-381000" lvl="1" marL="914400" marR="0" rtl="0" algn="l">
              <a:spcBef>
                <a:spcPts val="56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81000" lvl="2" marL="1371600" marR="0" rtl="0" algn="l">
              <a:spcBef>
                <a:spcPts val="48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3pPr>
            <a:lvl4pPr indent="-381000" lvl="3" marL="1828800" marR="0" rtl="0" algn="l">
              <a:spcBef>
                <a:spcPts val="4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4pPr>
            <a:lvl5pPr indent="-381000" lvl="4" marL="2286000" marR="0" rtl="0" algn="l">
              <a:spcBef>
                <a:spcPts val="4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5pPr>
            <a:lvl6pPr indent="-381000" lvl="5" marL="2743200" marR="0" rtl="0" algn="l">
              <a:spcBef>
                <a:spcPts val="4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6pPr>
            <a:lvl7pPr indent="-381000" lvl="6" marL="3200400" marR="0" rtl="0" algn="l">
              <a:spcBef>
                <a:spcPts val="4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7pPr>
            <a:lvl8pPr indent="-381000" lvl="7" marL="3657600" marR="0" rtl="0" algn="l">
              <a:spcBef>
                <a:spcPts val="4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8pPr>
            <a:lvl9pPr indent="-381000" lvl="8" marL="4114800" marR="0" rtl="0" algn="l">
              <a:spcBef>
                <a:spcPts val="4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7.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4.png"/><Relationship Id="rId13" Type="http://schemas.openxmlformats.org/officeDocument/2006/relationships/image" Target="../media/image47.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33.png"/><Relationship Id="rId15" Type="http://schemas.openxmlformats.org/officeDocument/2006/relationships/image" Target="../media/image41.png"/><Relationship Id="rId14" Type="http://schemas.openxmlformats.org/officeDocument/2006/relationships/image" Target="../media/image36.png"/><Relationship Id="rId17" Type="http://schemas.openxmlformats.org/officeDocument/2006/relationships/image" Target="../media/image46.png"/><Relationship Id="rId16"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32.png"/><Relationship Id="rId18" Type="http://schemas.openxmlformats.org/officeDocument/2006/relationships/image" Target="../media/image39.png"/><Relationship Id="rId7" Type="http://schemas.openxmlformats.org/officeDocument/2006/relationships/image" Target="../media/image49.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135" name="Shape 135"/>
        <p:cNvGrpSpPr/>
        <p:nvPr/>
      </p:nvGrpSpPr>
      <p:grpSpPr>
        <a:xfrm>
          <a:off x="0" y="0"/>
          <a:ext cx="0" cy="0"/>
          <a:chOff x="0" y="0"/>
          <a:chExt cx="0" cy="0"/>
        </a:xfrm>
      </p:grpSpPr>
      <p:pic>
        <p:nvPicPr>
          <p:cNvPr id="136" name="Google Shape;136;p11"/>
          <p:cNvPicPr preferRelativeResize="0"/>
          <p:nvPr/>
        </p:nvPicPr>
        <p:blipFill>
          <a:blip r:embed="rId3">
            <a:alphaModFix/>
          </a:blip>
          <a:stretch>
            <a:fillRect/>
          </a:stretch>
        </p:blipFill>
        <p:spPr>
          <a:xfrm>
            <a:off x="11653150" y="714175"/>
            <a:ext cx="6777462" cy="8867974"/>
          </a:xfrm>
          <a:prstGeom prst="rect">
            <a:avLst/>
          </a:prstGeom>
          <a:noFill/>
          <a:ln>
            <a:noFill/>
          </a:ln>
        </p:spPr>
      </p:pic>
      <p:cxnSp>
        <p:nvCxnSpPr>
          <p:cNvPr id="137" name="Google Shape;137;p11"/>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38" name="Google Shape;138;p11"/>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39" name="Google Shape;139;p11"/>
          <p:cNvCxnSpPr/>
          <p:nvPr/>
        </p:nvCxnSpPr>
        <p:spPr>
          <a:xfrm rot="10800000">
            <a:off x="1038225" y="7072"/>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40" name="Google Shape;140;p11"/>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141" name="Google Shape;141;p11"/>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142" name="Google Shape;142;p11"/>
          <p:cNvGrpSpPr/>
          <p:nvPr/>
        </p:nvGrpSpPr>
        <p:grpSpPr>
          <a:xfrm>
            <a:off x="2258095" y="5592738"/>
            <a:ext cx="8596723" cy="1240421"/>
            <a:chOff x="0" y="-66675"/>
            <a:chExt cx="2264158" cy="326695"/>
          </a:xfrm>
        </p:grpSpPr>
        <p:sp>
          <p:nvSpPr>
            <p:cNvPr id="143" name="Google Shape;143;p11"/>
            <p:cNvSpPr/>
            <p:nvPr/>
          </p:nvSpPr>
          <p:spPr>
            <a:xfrm>
              <a:off x="0" y="0"/>
              <a:ext cx="2264158" cy="260020"/>
            </a:xfrm>
            <a:custGeom>
              <a:rect b="b" l="l" r="r" t="t"/>
              <a:pathLst>
                <a:path extrusionOk="0" h="260020" w="2264158">
                  <a:moveTo>
                    <a:pt x="45929" y="0"/>
                  </a:moveTo>
                  <a:lnTo>
                    <a:pt x="2218229" y="0"/>
                  </a:lnTo>
                  <a:cubicBezTo>
                    <a:pt x="2230410" y="0"/>
                    <a:pt x="2242092" y="4839"/>
                    <a:pt x="2250705" y="13452"/>
                  </a:cubicBezTo>
                  <a:cubicBezTo>
                    <a:pt x="2259319" y="22066"/>
                    <a:pt x="2264158" y="33748"/>
                    <a:pt x="2264158" y="45929"/>
                  </a:cubicBezTo>
                  <a:lnTo>
                    <a:pt x="2264158" y="214091"/>
                  </a:lnTo>
                  <a:cubicBezTo>
                    <a:pt x="2264158" y="226272"/>
                    <a:pt x="2259319" y="237955"/>
                    <a:pt x="2250705" y="246568"/>
                  </a:cubicBezTo>
                  <a:cubicBezTo>
                    <a:pt x="2242092" y="255181"/>
                    <a:pt x="2230410" y="260020"/>
                    <a:pt x="2218229" y="260020"/>
                  </a:cubicBezTo>
                  <a:lnTo>
                    <a:pt x="45929" y="260020"/>
                  </a:lnTo>
                  <a:cubicBezTo>
                    <a:pt x="33748" y="260020"/>
                    <a:pt x="22066" y="255181"/>
                    <a:pt x="13452" y="246568"/>
                  </a:cubicBezTo>
                  <a:cubicBezTo>
                    <a:pt x="4839" y="237955"/>
                    <a:pt x="0" y="226272"/>
                    <a:pt x="0" y="214091"/>
                  </a:cubicBezTo>
                  <a:lnTo>
                    <a:pt x="0" y="45929"/>
                  </a:lnTo>
                  <a:cubicBezTo>
                    <a:pt x="0" y="33748"/>
                    <a:pt x="4839" y="22066"/>
                    <a:pt x="13452" y="13452"/>
                  </a:cubicBezTo>
                  <a:cubicBezTo>
                    <a:pt x="22066" y="4839"/>
                    <a:pt x="33748" y="0"/>
                    <a:pt x="4592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txBox="1"/>
            <p:nvPr/>
          </p:nvSpPr>
          <p:spPr>
            <a:xfrm>
              <a:off x="0" y="-66675"/>
              <a:ext cx="2264158" cy="326695"/>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1"/>
          <p:cNvGrpSpPr/>
          <p:nvPr/>
        </p:nvGrpSpPr>
        <p:grpSpPr>
          <a:xfrm>
            <a:off x="6666035" y="6106514"/>
            <a:ext cx="466027" cy="466027"/>
            <a:chOff x="0" y="0"/>
            <a:chExt cx="812800" cy="812800"/>
          </a:xfrm>
        </p:grpSpPr>
        <p:sp>
          <p:nvSpPr>
            <p:cNvPr id="146" name="Google Shape;14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1"/>
          <p:cNvGrpSpPr/>
          <p:nvPr/>
        </p:nvGrpSpPr>
        <p:grpSpPr>
          <a:xfrm>
            <a:off x="6899048" y="6106514"/>
            <a:ext cx="466027" cy="466027"/>
            <a:chOff x="0" y="0"/>
            <a:chExt cx="812800" cy="812800"/>
          </a:xfrm>
        </p:grpSpPr>
        <p:sp>
          <p:nvSpPr>
            <p:cNvPr id="149" name="Google Shape;14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1"/>
          <p:cNvGrpSpPr/>
          <p:nvPr/>
        </p:nvGrpSpPr>
        <p:grpSpPr>
          <a:xfrm>
            <a:off x="197547" y="5946551"/>
            <a:ext cx="682471" cy="682471"/>
            <a:chOff x="0" y="0"/>
            <a:chExt cx="812800" cy="812800"/>
          </a:xfrm>
        </p:grpSpPr>
        <p:sp>
          <p:nvSpPr>
            <p:cNvPr id="152" name="Google Shape;15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1"/>
          <p:cNvGrpSpPr/>
          <p:nvPr/>
        </p:nvGrpSpPr>
        <p:grpSpPr>
          <a:xfrm>
            <a:off x="11073974" y="1028700"/>
            <a:ext cx="1358312" cy="1358312"/>
            <a:chOff x="0" y="0"/>
            <a:chExt cx="812800" cy="812800"/>
          </a:xfrm>
        </p:grpSpPr>
        <p:sp>
          <p:nvSpPr>
            <p:cNvPr id="155" name="Google Shape;15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1"/>
          <p:cNvSpPr txBox="1"/>
          <p:nvPr/>
        </p:nvSpPr>
        <p:spPr>
          <a:xfrm>
            <a:off x="2258095" y="2704989"/>
            <a:ext cx="8815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VOLUNTEER ONBOARDING</a:t>
            </a:r>
            <a:endParaRPr/>
          </a:p>
        </p:txBody>
      </p:sp>
      <p:sp>
        <p:nvSpPr>
          <p:cNvPr id="158" name="Google Shape;158;p11"/>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159" name="Google Shape;159;p11"/>
          <p:cNvSpPr txBox="1"/>
          <p:nvPr/>
        </p:nvSpPr>
        <p:spPr>
          <a:xfrm rot="-5400000">
            <a:off x="-625506" y="4594450"/>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160" name="Google Shape;160;p11"/>
          <p:cNvSpPr txBox="1"/>
          <p:nvPr/>
        </p:nvSpPr>
        <p:spPr>
          <a:xfrm>
            <a:off x="2536180" y="5952177"/>
            <a:ext cx="3951649" cy="67889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Arimo"/>
                <a:ea typeface="Arimo"/>
                <a:cs typeface="Arimo"/>
                <a:sym typeface="Arimo"/>
              </a:rPr>
              <a:t>PRESENTATION</a:t>
            </a:r>
            <a:endParaRPr/>
          </a:p>
        </p:txBody>
      </p:sp>
      <p:sp>
        <p:nvSpPr>
          <p:cNvPr id="161" name="Google Shape;161;p11"/>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162" name="Google Shape;162;p11"/>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163" name="Google Shape;163;p11"/>
          <p:cNvSpPr txBox="1"/>
          <p:nvPr/>
        </p:nvSpPr>
        <p:spPr>
          <a:xfrm>
            <a:off x="16544141" y="9744075"/>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 </a:t>
            </a:r>
            <a:endParaRPr/>
          </a:p>
        </p:txBody>
      </p:sp>
      <p:grpSp>
        <p:nvGrpSpPr>
          <p:cNvPr id="164" name="Google Shape;164;p11"/>
          <p:cNvGrpSpPr/>
          <p:nvPr/>
        </p:nvGrpSpPr>
        <p:grpSpPr>
          <a:xfrm>
            <a:off x="15659389" y="9241254"/>
            <a:ext cx="681792" cy="681792"/>
            <a:chOff x="0" y="0"/>
            <a:chExt cx="812800" cy="812800"/>
          </a:xfrm>
        </p:grpSpPr>
        <p:sp>
          <p:nvSpPr>
            <p:cNvPr id="165" name="Google Shape;16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414" name="Shape 414"/>
        <p:cNvGrpSpPr/>
        <p:nvPr/>
      </p:nvGrpSpPr>
      <p:grpSpPr>
        <a:xfrm>
          <a:off x="0" y="0"/>
          <a:ext cx="0" cy="0"/>
          <a:chOff x="0" y="0"/>
          <a:chExt cx="0" cy="0"/>
        </a:xfrm>
      </p:grpSpPr>
      <p:pic>
        <p:nvPicPr>
          <p:cNvPr id="415" name="Google Shape;415;p20"/>
          <p:cNvPicPr preferRelativeResize="0"/>
          <p:nvPr/>
        </p:nvPicPr>
        <p:blipFill rotWithShape="1">
          <a:blip r:embed="rId3">
            <a:alphaModFix/>
          </a:blip>
          <a:srcRect b="0" l="0" r="0" t="0"/>
          <a:stretch/>
        </p:blipFill>
        <p:spPr>
          <a:xfrm>
            <a:off x="1746748" y="3907575"/>
            <a:ext cx="3849673" cy="3849673"/>
          </a:xfrm>
          <a:prstGeom prst="rect">
            <a:avLst/>
          </a:prstGeom>
          <a:noFill/>
          <a:ln>
            <a:noFill/>
          </a:ln>
        </p:spPr>
      </p:pic>
      <p:sp>
        <p:nvSpPr>
          <p:cNvPr id="416" name="Google Shape;416;p20"/>
          <p:cNvSpPr txBox="1"/>
          <p:nvPr/>
        </p:nvSpPr>
        <p:spPr>
          <a:xfrm>
            <a:off x="2067554" y="7768590"/>
            <a:ext cx="2776876"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17" name="Google Shape;417;p20"/>
          <p:cNvSpPr txBox="1"/>
          <p:nvPr/>
        </p:nvSpPr>
        <p:spPr>
          <a:xfrm>
            <a:off x="13320809" y="7768590"/>
            <a:ext cx="3188023"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18" name="Google Shape;418;p20"/>
          <p:cNvSpPr txBox="1"/>
          <p:nvPr/>
        </p:nvSpPr>
        <p:spPr>
          <a:xfrm>
            <a:off x="7695956" y="7768590"/>
            <a:ext cx="3208061"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pic>
        <p:nvPicPr>
          <p:cNvPr id="419" name="Google Shape;419;p20"/>
          <p:cNvPicPr preferRelativeResize="0"/>
          <p:nvPr/>
        </p:nvPicPr>
        <p:blipFill rotWithShape="1">
          <a:blip r:embed="rId4">
            <a:alphaModFix/>
          </a:blip>
          <a:srcRect b="0" l="0" r="0" t="0"/>
          <a:stretch/>
        </p:blipFill>
        <p:spPr>
          <a:xfrm>
            <a:off x="7375150" y="3907575"/>
            <a:ext cx="3849673" cy="3849673"/>
          </a:xfrm>
          <a:prstGeom prst="rect">
            <a:avLst/>
          </a:prstGeom>
          <a:noFill/>
          <a:ln>
            <a:noFill/>
          </a:ln>
        </p:spPr>
      </p:pic>
      <p:pic>
        <p:nvPicPr>
          <p:cNvPr id="420" name="Google Shape;420;p20"/>
          <p:cNvPicPr preferRelativeResize="0"/>
          <p:nvPr/>
        </p:nvPicPr>
        <p:blipFill rotWithShape="1">
          <a:blip r:embed="rId5">
            <a:alphaModFix/>
          </a:blip>
          <a:srcRect b="0" l="0" r="0" t="0"/>
          <a:stretch/>
        </p:blipFill>
        <p:spPr>
          <a:xfrm>
            <a:off x="13000003" y="3907575"/>
            <a:ext cx="3849673" cy="3849673"/>
          </a:xfrm>
          <a:prstGeom prst="rect">
            <a:avLst/>
          </a:prstGeom>
          <a:noFill/>
          <a:ln>
            <a:noFill/>
          </a:ln>
        </p:spPr>
      </p:pic>
      <p:sp>
        <p:nvSpPr>
          <p:cNvPr id="421" name="Google Shape;421;p20"/>
          <p:cNvSpPr txBox="1"/>
          <p:nvPr/>
        </p:nvSpPr>
        <p:spPr>
          <a:xfrm>
            <a:off x="2067554" y="1035300"/>
            <a:ext cx="13944632"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MARKET RESEARCH</a:t>
            </a:r>
            <a:endParaRPr/>
          </a:p>
        </p:txBody>
      </p:sp>
      <p:sp>
        <p:nvSpPr>
          <p:cNvPr id="422" name="Google Shape;422;p20"/>
          <p:cNvSpPr txBox="1"/>
          <p:nvPr/>
        </p:nvSpPr>
        <p:spPr>
          <a:xfrm>
            <a:off x="2067554" y="2680411"/>
            <a:ext cx="12322393" cy="398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cxnSp>
        <p:nvCxnSpPr>
          <p:cNvPr id="423" name="Google Shape;423;p20"/>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24" name="Google Shape;424;p20"/>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25" name="Google Shape;425;p20"/>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426" name="Google Shape;426;p20"/>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27" name="Google Shape;427;p20"/>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428" name="Google Shape;428;p20"/>
          <p:cNvGrpSpPr/>
          <p:nvPr/>
        </p:nvGrpSpPr>
        <p:grpSpPr>
          <a:xfrm>
            <a:off x="16012186" y="9756589"/>
            <a:ext cx="352797" cy="352797"/>
            <a:chOff x="0" y="0"/>
            <a:chExt cx="812800" cy="812800"/>
          </a:xfrm>
        </p:grpSpPr>
        <p:sp>
          <p:nvSpPr>
            <p:cNvPr id="429" name="Google Shape;42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1" name="Google Shape;431;p20"/>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432" name="Google Shape;432;p20"/>
          <p:cNvGrpSpPr/>
          <p:nvPr/>
        </p:nvGrpSpPr>
        <p:grpSpPr>
          <a:xfrm>
            <a:off x="176078" y="6331568"/>
            <a:ext cx="682471" cy="682471"/>
            <a:chOff x="0" y="0"/>
            <a:chExt cx="812800" cy="812800"/>
          </a:xfrm>
        </p:grpSpPr>
        <p:sp>
          <p:nvSpPr>
            <p:cNvPr id="433" name="Google Shape;43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20"/>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10</a:t>
            </a:r>
            <a:endParaRPr/>
          </a:p>
        </p:txBody>
      </p:sp>
      <p:sp>
        <p:nvSpPr>
          <p:cNvPr id="436" name="Google Shape;436;p20"/>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437" name="Google Shape;437;p20"/>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438" name="Google Shape;438;p20"/>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439" name="Google Shape;439;p20"/>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443" name="Shape 443"/>
        <p:cNvGrpSpPr/>
        <p:nvPr/>
      </p:nvGrpSpPr>
      <p:grpSpPr>
        <a:xfrm>
          <a:off x="0" y="0"/>
          <a:ext cx="0" cy="0"/>
          <a:chOff x="0" y="0"/>
          <a:chExt cx="0" cy="0"/>
        </a:xfrm>
      </p:grpSpPr>
      <p:cxnSp>
        <p:nvCxnSpPr>
          <p:cNvPr id="444" name="Google Shape;444;p21"/>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45" name="Google Shape;445;p21"/>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446" name="Google Shape;446;p21"/>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447" name="Google Shape;447;p21"/>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448" name="Google Shape;448;p21"/>
          <p:cNvGrpSpPr/>
          <p:nvPr/>
        </p:nvGrpSpPr>
        <p:grpSpPr>
          <a:xfrm>
            <a:off x="16012186" y="9756589"/>
            <a:ext cx="352797" cy="352797"/>
            <a:chOff x="0" y="0"/>
            <a:chExt cx="812800" cy="812800"/>
          </a:xfrm>
        </p:grpSpPr>
        <p:sp>
          <p:nvSpPr>
            <p:cNvPr id="449" name="Google Shape;4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1"/>
          <p:cNvGrpSpPr/>
          <p:nvPr/>
        </p:nvGrpSpPr>
        <p:grpSpPr>
          <a:xfrm rot="-5400000">
            <a:off x="2368851" y="230716"/>
            <a:ext cx="2763051" cy="6496385"/>
            <a:chOff x="0" y="-47625"/>
            <a:chExt cx="727717" cy="1710982"/>
          </a:xfrm>
        </p:grpSpPr>
        <p:sp>
          <p:nvSpPr>
            <p:cNvPr id="452" name="Google Shape;452;p21"/>
            <p:cNvSpPr/>
            <p:nvPr/>
          </p:nvSpPr>
          <p:spPr>
            <a:xfrm>
              <a:off x="0" y="0"/>
              <a:ext cx="727717" cy="1663357"/>
            </a:xfrm>
            <a:custGeom>
              <a:rect b="b" l="l" r="r" t="t"/>
              <a:pathLst>
                <a:path extrusionOk="0" h="1663357" w="727717">
                  <a:moveTo>
                    <a:pt x="242703" y="1644288"/>
                  </a:moveTo>
                  <a:cubicBezTo>
                    <a:pt x="280012" y="1655802"/>
                    <a:pt x="322426" y="1663357"/>
                    <a:pt x="364054" y="1663357"/>
                  </a:cubicBezTo>
                  <a:cubicBezTo>
                    <a:pt x="405684" y="1663357"/>
                    <a:pt x="445742" y="1656880"/>
                    <a:pt x="482657" y="1645366"/>
                  </a:cubicBezTo>
                  <a:cubicBezTo>
                    <a:pt x="483443" y="1645007"/>
                    <a:pt x="484228" y="1645007"/>
                    <a:pt x="485014" y="1644647"/>
                  </a:cubicBezTo>
                  <a:cubicBezTo>
                    <a:pt x="623645" y="1598592"/>
                    <a:pt x="725754" y="1476978"/>
                    <a:pt x="727717" y="1315962"/>
                  </a:cubicBezTo>
                  <a:lnTo>
                    <a:pt x="727717" y="0"/>
                  </a:lnTo>
                  <a:lnTo>
                    <a:pt x="0" y="0"/>
                  </a:lnTo>
                  <a:lnTo>
                    <a:pt x="0" y="1314985"/>
                  </a:lnTo>
                  <a:cubicBezTo>
                    <a:pt x="1964" y="1477697"/>
                    <a:pt x="102501" y="1599312"/>
                    <a:pt x="242703" y="1644288"/>
                  </a:cubicBezTo>
                  <a:close/>
                </a:path>
              </a:pathLst>
            </a:custGeom>
            <a:solidFill>
              <a:srgbClr val="000000">
                <a:alpha val="0"/>
              </a:srgbClr>
            </a:solidFill>
            <a:ln cap="sq" cmpd="sng" w="38100">
              <a:solidFill>
                <a:srgbClr val="4C4F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txBox="1"/>
            <p:nvPr/>
          </p:nvSpPr>
          <p:spPr>
            <a:xfrm>
              <a:off x="0" y="-47625"/>
              <a:ext cx="727717" cy="158398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1"/>
          <p:cNvGrpSpPr/>
          <p:nvPr/>
        </p:nvGrpSpPr>
        <p:grpSpPr>
          <a:xfrm rot="-5400000">
            <a:off x="9187490" y="230716"/>
            <a:ext cx="2763051" cy="6496385"/>
            <a:chOff x="0" y="-47625"/>
            <a:chExt cx="727717" cy="1710982"/>
          </a:xfrm>
        </p:grpSpPr>
        <p:sp>
          <p:nvSpPr>
            <p:cNvPr id="455" name="Google Shape;455;p21"/>
            <p:cNvSpPr/>
            <p:nvPr/>
          </p:nvSpPr>
          <p:spPr>
            <a:xfrm>
              <a:off x="0" y="0"/>
              <a:ext cx="727717" cy="1663357"/>
            </a:xfrm>
            <a:custGeom>
              <a:rect b="b" l="l" r="r" t="t"/>
              <a:pathLst>
                <a:path extrusionOk="0" h="1663357" w="727717">
                  <a:moveTo>
                    <a:pt x="242703" y="1644288"/>
                  </a:moveTo>
                  <a:cubicBezTo>
                    <a:pt x="280012" y="1655802"/>
                    <a:pt x="322426" y="1663357"/>
                    <a:pt x="364054" y="1663357"/>
                  </a:cubicBezTo>
                  <a:cubicBezTo>
                    <a:pt x="405684" y="1663357"/>
                    <a:pt x="445742" y="1656880"/>
                    <a:pt x="482657" y="1645366"/>
                  </a:cubicBezTo>
                  <a:cubicBezTo>
                    <a:pt x="483443" y="1645007"/>
                    <a:pt x="484228" y="1645007"/>
                    <a:pt x="485014" y="1644647"/>
                  </a:cubicBezTo>
                  <a:cubicBezTo>
                    <a:pt x="623645" y="1598592"/>
                    <a:pt x="725754" y="1476978"/>
                    <a:pt x="727717" y="1315962"/>
                  </a:cubicBezTo>
                  <a:lnTo>
                    <a:pt x="727717" y="0"/>
                  </a:lnTo>
                  <a:lnTo>
                    <a:pt x="0" y="0"/>
                  </a:lnTo>
                  <a:lnTo>
                    <a:pt x="0" y="1314985"/>
                  </a:lnTo>
                  <a:cubicBezTo>
                    <a:pt x="1964" y="1477697"/>
                    <a:pt x="102501" y="1599312"/>
                    <a:pt x="242703" y="1644288"/>
                  </a:cubicBezTo>
                  <a:close/>
                </a:path>
              </a:pathLst>
            </a:custGeom>
            <a:solidFill>
              <a:srgbClr val="000000">
                <a:alpha val="0"/>
              </a:srgbClr>
            </a:solidFill>
            <a:ln cap="sq" cmpd="sng" w="38100">
              <a:solidFill>
                <a:srgbClr val="4C4F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txBox="1"/>
            <p:nvPr/>
          </p:nvSpPr>
          <p:spPr>
            <a:xfrm>
              <a:off x="0" y="-47625"/>
              <a:ext cx="727717" cy="158398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1"/>
          <p:cNvGrpSpPr/>
          <p:nvPr/>
        </p:nvGrpSpPr>
        <p:grpSpPr>
          <a:xfrm rot="-5400000">
            <a:off x="2378376" y="4481430"/>
            <a:ext cx="2763051" cy="6496385"/>
            <a:chOff x="0" y="-47625"/>
            <a:chExt cx="727717" cy="1710982"/>
          </a:xfrm>
        </p:grpSpPr>
        <p:sp>
          <p:nvSpPr>
            <p:cNvPr id="458" name="Google Shape;458;p21"/>
            <p:cNvSpPr/>
            <p:nvPr/>
          </p:nvSpPr>
          <p:spPr>
            <a:xfrm>
              <a:off x="0" y="0"/>
              <a:ext cx="727717" cy="1663357"/>
            </a:xfrm>
            <a:custGeom>
              <a:rect b="b" l="l" r="r" t="t"/>
              <a:pathLst>
                <a:path extrusionOk="0" h="1663357" w="727717">
                  <a:moveTo>
                    <a:pt x="242703" y="1644288"/>
                  </a:moveTo>
                  <a:cubicBezTo>
                    <a:pt x="280012" y="1655802"/>
                    <a:pt x="322426" y="1663357"/>
                    <a:pt x="364054" y="1663357"/>
                  </a:cubicBezTo>
                  <a:cubicBezTo>
                    <a:pt x="405684" y="1663357"/>
                    <a:pt x="445742" y="1656880"/>
                    <a:pt x="482657" y="1645366"/>
                  </a:cubicBezTo>
                  <a:cubicBezTo>
                    <a:pt x="483443" y="1645007"/>
                    <a:pt x="484228" y="1645007"/>
                    <a:pt x="485014" y="1644647"/>
                  </a:cubicBezTo>
                  <a:cubicBezTo>
                    <a:pt x="623645" y="1598592"/>
                    <a:pt x="725754" y="1476978"/>
                    <a:pt x="727717" y="1315962"/>
                  </a:cubicBezTo>
                  <a:lnTo>
                    <a:pt x="727717" y="0"/>
                  </a:lnTo>
                  <a:lnTo>
                    <a:pt x="0" y="0"/>
                  </a:lnTo>
                  <a:lnTo>
                    <a:pt x="0" y="1314985"/>
                  </a:lnTo>
                  <a:cubicBezTo>
                    <a:pt x="1964" y="1477697"/>
                    <a:pt x="102501" y="1599312"/>
                    <a:pt x="242703" y="1644288"/>
                  </a:cubicBezTo>
                  <a:close/>
                </a:path>
              </a:pathLst>
            </a:custGeom>
            <a:solidFill>
              <a:srgbClr val="000000">
                <a:alpha val="0"/>
              </a:srgbClr>
            </a:solidFill>
            <a:ln cap="sq" cmpd="sng" w="38100">
              <a:solidFill>
                <a:srgbClr val="4C4F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txBox="1"/>
            <p:nvPr/>
          </p:nvSpPr>
          <p:spPr>
            <a:xfrm>
              <a:off x="0" y="-47625"/>
              <a:ext cx="727717" cy="158398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1"/>
          <p:cNvGrpSpPr/>
          <p:nvPr/>
        </p:nvGrpSpPr>
        <p:grpSpPr>
          <a:xfrm rot="-5400000">
            <a:off x="9187490" y="4481430"/>
            <a:ext cx="2763051" cy="6496385"/>
            <a:chOff x="0" y="-47625"/>
            <a:chExt cx="727717" cy="1710982"/>
          </a:xfrm>
        </p:grpSpPr>
        <p:sp>
          <p:nvSpPr>
            <p:cNvPr id="461" name="Google Shape;461;p21"/>
            <p:cNvSpPr/>
            <p:nvPr/>
          </p:nvSpPr>
          <p:spPr>
            <a:xfrm>
              <a:off x="0" y="0"/>
              <a:ext cx="727717" cy="1663357"/>
            </a:xfrm>
            <a:custGeom>
              <a:rect b="b" l="l" r="r" t="t"/>
              <a:pathLst>
                <a:path extrusionOk="0" h="1663357" w="727717">
                  <a:moveTo>
                    <a:pt x="242703" y="1644288"/>
                  </a:moveTo>
                  <a:cubicBezTo>
                    <a:pt x="280012" y="1655802"/>
                    <a:pt x="322426" y="1663357"/>
                    <a:pt x="364054" y="1663357"/>
                  </a:cubicBezTo>
                  <a:cubicBezTo>
                    <a:pt x="405684" y="1663357"/>
                    <a:pt x="445742" y="1656880"/>
                    <a:pt x="482657" y="1645366"/>
                  </a:cubicBezTo>
                  <a:cubicBezTo>
                    <a:pt x="483443" y="1645007"/>
                    <a:pt x="484228" y="1645007"/>
                    <a:pt x="485014" y="1644647"/>
                  </a:cubicBezTo>
                  <a:cubicBezTo>
                    <a:pt x="623645" y="1598592"/>
                    <a:pt x="725754" y="1476978"/>
                    <a:pt x="727717" y="1315962"/>
                  </a:cubicBezTo>
                  <a:lnTo>
                    <a:pt x="727717" y="0"/>
                  </a:lnTo>
                  <a:lnTo>
                    <a:pt x="0" y="0"/>
                  </a:lnTo>
                  <a:lnTo>
                    <a:pt x="0" y="1314985"/>
                  </a:lnTo>
                  <a:cubicBezTo>
                    <a:pt x="1964" y="1477697"/>
                    <a:pt x="102501" y="1599312"/>
                    <a:pt x="242703" y="1644288"/>
                  </a:cubicBezTo>
                  <a:close/>
                </a:path>
              </a:pathLst>
            </a:custGeom>
            <a:solidFill>
              <a:srgbClr val="000000">
                <a:alpha val="0"/>
              </a:srgbClr>
            </a:solidFill>
            <a:ln cap="sq" cmpd="sng" w="38100">
              <a:solidFill>
                <a:srgbClr val="4C4F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1"/>
            <p:cNvSpPr txBox="1"/>
            <p:nvPr/>
          </p:nvSpPr>
          <p:spPr>
            <a:xfrm>
              <a:off x="0" y="-47625"/>
              <a:ext cx="727717" cy="158398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1"/>
          <p:cNvGrpSpPr/>
          <p:nvPr/>
        </p:nvGrpSpPr>
        <p:grpSpPr>
          <a:xfrm>
            <a:off x="692535" y="1175853"/>
            <a:ext cx="1857563" cy="2303054"/>
            <a:chOff x="0" y="0"/>
            <a:chExt cx="2476750" cy="3070740"/>
          </a:xfrm>
        </p:grpSpPr>
        <p:grpSp>
          <p:nvGrpSpPr>
            <p:cNvPr id="464" name="Google Shape;464;p21"/>
            <p:cNvGrpSpPr/>
            <p:nvPr/>
          </p:nvGrpSpPr>
          <p:grpSpPr>
            <a:xfrm>
              <a:off x="0" y="0"/>
              <a:ext cx="2476750" cy="2476750"/>
              <a:chOff x="0" y="0"/>
              <a:chExt cx="812800" cy="812800"/>
            </a:xfrm>
          </p:grpSpPr>
          <p:sp>
            <p:nvSpPr>
              <p:cNvPr id="465" name="Google Shape;46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1"/>
            <p:cNvGrpSpPr/>
            <p:nvPr/>
          </p:nvGrpSpPr>
          <p:grpSpPr>
            <a:xfrm>
              <a:off x="794145" y="2293337"/>
              <a:ext cx="888461" cy="777403"/>
              <a:chOff x="0" y="0"/>
              <a:chExt cx="812800" cy="711200"/>
            </a:xfrm>
          </p:grpSpPr>
          <p:sp>
            <p:nvSpPr>
              <p:cNvPr id="468" name="Google Shape;468;p21"/>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4C4F21"/>
              </a:solidFill>
              <a:ln>
                <a:noFill/>
              </a:ln>
            </p:spPr>
          </p:sp>
          <p:sp>
            <p:nvSpPr>
              <p:cNvPr id="469" name="Google Shape;469;p21"/>
              <p:cNvSpPr txBox="1"/>
              <p:nvPr/>
            </p:nvSpPr>
            <p:spPr>
              <a:xfrm>
                <a:off x="127000" y="31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1"/>
            <p:cNvGrpSpPr/>
            <p:nvPr/>
          </p:nvGrpSpPr>
          <p:grpSpPr>
            <a:xfrm>
              <a:off x="216561" y="231460"/>
              <a:ext cx="2010000" cy="2010000"/>
              <a:chOff x="0" y="0"/>
              <a:chExt cx="812800" cy="812800"/>
            </a:xfrm>
          </p:grpSpPr>
          <p:sp>
            <p:nvSpPr>
              <p:cNvPr id="471" name="Google Shape;47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3" name="Google Shape;473;p21"/>
          <p:cNvGrpSpPr/>
          <p:nvPr/>
        </p:nvGrpSpPr>
        <p:grpSpPr>
          <a:xfrm>
            <a:off x="7501649" y="1175853"/>
            <a:ext cx="1857563" cy="2303054"/>
            <a:chOff x="0" y="0"/>
            <a:chExt cx="2476750" cy="3070740"/>
          </a:xfrm>
        </p:grpSpPr>
        <p:grpSp>
          <p:nvGrpSpPr>
            <p:cNvPr id="474" name="Google Shape;474;p21"/>
            <p:cNvGrpSpPr/>
            <p:nvPr/>
          </p:nvGrpSpPr>
          <p:grpSpPr>
            <a:xfrm>
              <a:off x="0" y="0"/>
              <a:ext cx="2476750" cy="2476750"/>
              <a:chOff x="0" y="0"/>
              <a:chExt cx="812800" cy="812800"/>
            </a:xfrm>
          </p:grpSpPr>
          <p:sp>
            <p:nvSpPr>
              <p:cNvPr id="475" name="Google Shape;4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21"/>
            <p:cNvGrpSpPr/>
            <p:nvPr/>
          </p:nvGrpSpPr>
          <p:grpSpPr>
            <a:xfrm>
              <a:off x="794145" y="2293337"/>
              <a:ext cx="888461" cy="777403"/>
              <a:chOff x="0" y="0"/>
              <a:chExt cx="812800" cy="711200"/>
            </a:xfrm>
          </p:grpSpPr>
          <p:sp>
            <p:nvSpPr>
              <p:cNvPr id="478" name="Google Shape;478;p21"/>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4C4F21"/>
              </a:solidFill>
              <a:ln>
                <a:noFill/>
              </a:ln>
            </p:spPr>
          </p:sp>
          <p:sp>
            <p:nvSpPr>
              <p:cNvPr id="479" name="Google Shape;479;p21"/>
              <p:cNvSpPr txBox="1"/>
              <p:nvPr/>
            </p:nvSpPr>
            <p:spPr>
              <a:xfrm>
                <a:off x="127000" y="31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21"/>
            <p:cNvGrpSpPr/>
            <p:nvPr/>
          </p:nvGrpSpPr>
          <p:grpSpPr>
            <a:xfrm>
              <a:off x="216561" y="231460"/>
              <a:ext cx="2010000" cy="2010000"/>
              <a:chOff x="0" y="0"/>
              <a:chExt cx="812800" cy="812800"/>
            </a:xfrm>
          </p:grpSpPr>
          <p:sp>
            <p:nvSpPr>
              <p:cNvPr id="481" name="Google Shape;4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3" name="Google Shape;483;p21"/>
          <p:cNvGrpSpPr/>
          <p:nvPr/>
        </p:nvGrpSpPr>
        <p:grpSpPr>
          <a:xfrm>
            <a:off x="692535" y="5426567"/>
            <a:ext cx="1857563" cy="2303054"/>
            <a:chOff x="0" y="0"/>
            <a:chExt cx="2476750" cy="3070740"/>
          </a:xfrm>
        </p:grpSpPr>
        <p:grpSp>
          <p:nvGrpSpPr>
            <p:cNvPr id="484" name="Google Shape;484;p21"/>
            <p:cNvGrpSpPr/>
            <p:nvPr/>
          </p:nvGrpSpPr>
          <p:grpSpPr>
            <a:xfrm>
              <a:off x="0" y="0"/>
              <a:ext cx="2476750" cy="2476750"/>
              <a:chOff x="0" y="0"/>
              <a:chExt cx="812800" cy="812800"/>
            </a:xfrm>
          </p:grpSpPr>
          <p:sp>
            <p:nvSpPr>
              <p:cNvPr id="485" name="Google Shape;4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21"/>
            <p:cNvGrpSpPr/>
            <p:nvPr/>
          </p:nvGrpSpPr>
          <p:grpSpPr>
            <a:xfrm>
              <a:off x="794145" y="2293337"/>
              <a:ext cx="888461" cy="777403"/>
              <a:chOff x="0" y="0"/>
              <a:chExt cx="812800" cy="711200"/>
            </a:xfrm>
          </p:grpSpPr>
          <p:sp>
            <p:nvSpPr>
              <p:cNvPr id="488" name="Google Shape;488;p21"/>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4C4F21"/>
              </a:solidFill>
              <a:ln>
                <a:noFill/>
              </a:ln>
            </p:spPr>
          </p:sp>
          <p:sp>
            <p:nvSpPr>
              <p:cNvPr id="489" name="Google Shape;489;p21"/>
              <p:cNvSpPr txBox="1"/>
              <p:nvPr/>
            </p:nvSpPr>
            <p:spPr>
              <a:xfrm>
                <a:off x="127000" y="31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21"/>
            <p:cNvGrpSpPr/>
            <p:nvPr/>
          </p:nvGrpSpPr>
          <p:grpSpPr>
            <a:xfrm>
              <a:off x="216561" y="231460"/>
              <a:ext cx="2010000" cy="2010000"/>
              <a:chOff x="0" y="0"/>
              <a:chExt cx="812800" cy="812800"/>
            </a:xfrm>
          </p:grpSpPr>
          <p:sp>
            <p:nvSpPr>
              <p:cNvPr id="491" name="Google Shape;4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3" name="Google Shape;493;p21"/>
          <p:cNvGrpSpPr/>
          <p:nvPr/>
        </p:nvGrpSpPr>
        <p:grpSpPr>
          <a:xfrm>
            <a:off x="7501649" y="5426567"/>
            <a:ext cx="1857563" cy="2303054"/>
            <a:chOff x="0" y="0"/>
            <a:chExt cx="2476750" cy="3070740"/>
          </a:xfrm>
        </p:grpSpPr>
        <p:grpSp>
          <p:nvGrpSpPr>
            <p:cNvPr id="494" name="Google Shape;494;p21"/>
            <p:cNvGrpSpPr/>
            <p:nvPr/>
          </p:nvGrpSpPr>
          <p:grpSpPr>
            <a:xfrm>
              <a:off x="0" y="0"/>
              <a:ext cx="2476750" cy="2476750"/>
              <a:chOff x="0" y="0"/>
              <a:chExt cx="812800" cy="812800"/>
            </a:xfrm>
          </p:grpSpPr>
          <p:sp>
            <p:nvSpPr>
              <p:cNvPr id="495" name="Google Shape;4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1"/>
            <p:cNvGrpSpPr/>
            <p:nvPr/>
          </p:nvGrpSpPr>
          <p:grpSpPr>
            <a:xfrm>
              <a:off x="794145" y="2293337"/>
              <a:ext cx="888461" cy="777403"/>
              <a:chOff x="0" y="0"/>
              <a:chExt cx="812800" cy="711200"/>
            </a:xfrm>
          </p:grpSpPr>
          <p:sp>
            <p:nvSpPr>
              <p:cNvPr id="498" name="Google Shape;498;p21"/>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4C4F21"/>
              </a:solidFill>
              <a:ln>
                <a:noFill/>
              </a:ln>
            </p:spPr>
          </p:sp>
          <p:sp>
            <p:nvSpPr>
              <p:cNvPr id="499" name="Google Shape;499;p21"/>
              <p:cNvSpPr txBox="1"/>
              <p:nvPr/>
            </p:nvSpPr>
            <p:spPr>
              <a:xfrm>
                <a:off x="127000" y="31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1"/>
            <p:cNvGrpSpPr/>
            <p:nvPr/>
          </p:nvGrpSpPr>
          <p:grpSpPr>
            <a:xfrm>
              <a:off x="216561" y="231460"/>
              <a:ext cx="2010000" cy="2010000"/>
              <a:chOff x="0" y="0"/>
              <a:chExt cx="812800" cy="812800"/>
            </a:xfrm>
          </p:grpSpPr>
          <p:sp>
            <p:nvSpPr>
              <p:cNvPr id="501" name="Google Shape;5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03" name="Google Shape;503;p21"/>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11</a:t>
            </a:r>
            <a:endParaRPr/>
          </a:p>
        </p:txBody>
      </p:sp>
      <p:sp>
        <p:nvSpPr>
          <p:cNvPr id="504" name="Google Shape;504;p21"/>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505" name="Google Shape;505;p21"/>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506" name="Google Shape;506;p21"/>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507" name="Google Shape;507;p21"/>
          <p:cNvSpPr txBox="1"/>
          <p:nvPr/>
        </p:nvSpPr>
        <p:spPr>
          <a:xfrm>
            <a:off x="1307409" y="1516358"/>
            <a:ext cx="627814"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S</a:t>
            </a:r>
            <a:endParaRPr/>
          </a:p>
        </p:txBody>
      </p:sp>
      <p:sp>
        <p:nvSpPr>
          <p:cNvPr id="508" name="Google Shape;508;p21"/>
          <p:cNvSpPr txBox="1"/>
          <p:nvPr/>
        </p:nvSpPr>
        <p:spPr>
          <a:xfrm>
            <a:off x="7866301" y="1516358"/>
            <a:ext cx="1242688"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W</a:t>
            </a:r>
            <a:endParaRPr/>
          </a:p>
        </p:txBody>
      </p:sp>
      <p:sp>
        <p:nvSpPr>
          <p:cNvPr id="509" name="Google Shape;509;p21"/>
          <p:cNvSpPr txBox="1"/>
          <p:nvPr/>
        </p:nvSpPr>
        <p:spPr>
          <a:xfrm>
            <a:off x="1207003" y="5767072"/>
            <a:ext cx="828626"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O</a:t>
            </a:r>
            <a:endParaRPr/>
          </a:p>
        </p:txBody>
      </p:sp>
      <p:sp>
        <p:nvSpPr>
          <p:cNvPr id="510" name="Google Shape;510;p21"/>
          <p:cNvSpPr txBox="1"/>
          <p:nvPr/>
        </p:nvSpPr>
        <p:spPr>
          <a:xfrm>
            <a:off x="8126926" y="5767072"/>
            <a:ext cx="589363"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T</a:t>
            </a:r>
            <a:endParaRPr/>
          </a:p>
        </p:txBody>
      </p:sp>
      <p:sp>
        <p:nvSpPr>
          <p:cNvPr id="511" name="Google Shape;511;p21"/>
          <p:cNvSpPr txBox="1"/>
          <p:nvPr/>
        </p:nvSpPr>
        <p:spPr>
          <a:xfrm>
            <a:off x="2550097" y="2440283"/>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STRENGTHS</a:t>
            </a:r>
            <a:endParaRPr/>
          </a:p>
        </p:txBody>
      </p:sp>
      <p:sp>
        <p:nvSpPr>
          <p:cNvPr id="512" name="Google Shape;512;p21"/>
          <p:cNvSpPr txBox="1"/>
          <p:nvPr/>
        </p:nvSpPr>
        <p:spPr>
          <a:xfrm>
            <a:off x="9359211" y="2440283"/>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WEAKNESSES</a:t>
            </a:r>
            <a:endParaRPr/>
          </a:p>
        </p:txBody>
      </p:sp>
      <p:sp>
        <p:nvSpPr>
          <p:cNvPr id="513" name="Google Shape;513;p21"/>
          <p:cNvSpPr txBox="1"/>
          <p:nvPr/>
        </p:nvSpPr>
        <p:spPr>
          <a:xfrm>
            <a:off x="2550097" y="6690997"/>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OPPORTUNITIES</a:t>
            </a:r>
            <a:endParaRPr/>
          </a:p>
        </p:txBody>
      </p:sp>
      <p:sp>
        <p:nvSpPr>
          <p:cNvPr id="514" name="Google Shape;514;p21"/>
          <p:cNvSpPr txBox="1"/>
          <p:nvPr/>
        </p:nvSpPr>
        <p:spPr>
          <a:xfrm>
            <a:off x="9359211" y="6690997"/>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THREATS</a:t>
            </a:r>
            <a:endParaRPr/>
          </a:p>
        </p:txBody>
      </p:sp>
      <p:sp>
        <p:nvSpPr>
          <p:cNvPr id="515" name="Google Shape;515;p21"/>
          <p:cNvSpPr txBox="1"/>
          <p:nvPr/>
        </p:nvSpPr>
        <p:spPr>
          <a:xfrm>
            <a:off x="2550097" y="2994578"/>
            <a:ext cx="2735631" cy="12534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What sets you apart? What are your good qualities?</a:t>
            </a:r>
            <a:endParaRPr/>
          </a:p>
        </p:txBody>
      </p:sp>
      <p:sp>
        <p:nvSpPr>
          <p:cNvPr id="516" name="Google Shape;516;p21"/>
          <p:cNvSpPr txBox="1"/>
          <p:nvPr/>
        </p:nvSpPr>
        <p:spPr>
          <a:xfrm>
            <a:off x="9359211" y="2994578"/>
            <a:ext cx="3870752" cy="12534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Are resources adequate? What do others do better than you?</a:t>
            </a:r>
            <a:endParaRPr/>
          </a:p>
        </p:txBody>
      </p:sp>
      <p:sp>
        <p:nvSpPr>
          <p:cNvPr id="517" name="Google Shape;517;p21"/>
          <p:cNvSpPr txBox="1"/>
          <p:nvPr/>
        </p:nvSpPr>
        <p:spPr>
          <a:xfrm>
            <a:off x="2550097" y="7247975"/>
            <a:ext cx="3413371"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Are demands shifting? How can it be improved?</a:t>
            </a:r>
            <a:endParaRPr/>
          </a:p>
        </p:txBody>
      </p:sp>
      <p:sp>
        <p:nvSpPr>
          <p:cNvPr id="518" name="Google Shape;518;p21"/>
          <p:cNvSpPr txBox="1"/>
          <p:nvPr/>
        </p:nvSpPr>
        <p:spPr>
          <a:xfrm>
            <a:off x="9359211" y="7247975"/>
            <a:ext cx="3413371"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What are factors outside of your control?</a:t>
            </a:r>
            <a:endParaRPr/>
          </a:p>
        </p:txBody>
      </p:sp>
      <p:pic>
        <p:nvPicPr>
          <p:cNvPr id="519" name="Google Shape;519;p21"/>
          <p:cNvPicPr preferRelativeResize="0"/>
          <p:nvPr/>
        </p:nvPicPr>
        <p:blipFill>
          <a:blip r:embed="rId3">
            <a:alphaModFix/>
          </a:blip>
          <a:stretch>
            <a:fillRect/>
          </a:stretch>
        </p:blipFill>
        <p:spPr>
          <a:xfrm>
            <a:off x="14139475" y="1175849"/>
            <a:ext cx="3647500" cy="82539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523" name="Shape 523"/>
        <p:cNvGrpSpPr/>
        <p:nvPr/>
      </p:nvGrpSpPr>
      <p:grpSpPr>
        <a:xfrm>
          <a:off x="0" y="0"/>
          <a:ext cx="0" cy="0"/>
          <a:chOff x="0" y="0"/>
          <a:chExt cx="0" cy="0"/>
        </a:xfrm>
      </p:grpSpPr>
      <p:pic>
        <p:nvPicPr>
          <p:cNvPr id="524" name="Google Shape;524;p22"/>
          <p:cNvPicPr preferRelativeResize="0"/>
          <p:nvPr/>
        </p:nvPicPr>
        <p:blipFill>
          <a:blip r:embed="rId3">
            <a:alphaModFix/>
          </a:blip>
          <a:stretch>
            <a:fillRect/>
          </a:stretch>
        </p:blipFill>
        <p:spPr>
          <a:xfrm>
            <a:off x="1819963" y="3429000"/>
            <a:ext cx="3969900" cy="3303300"/>
          </a:xfrm>
          <a:prstGeom prst="roundRect">
            <a:avLst>
              <a:gd fmla="val 6638" name="adj"/>
            </a:avLst>
          </a:prstGeom>
          <a:noFill/>
          <a:ln>
            <a:noFill/>
          </a:ln>
        </p:spPr>
      </p:pic>
      <p:pic>
        <p:nvPicPr>
          <p:cNvPr id="525" name="Google Shape;525;p22"/>
          <p:cNvPicPr preferRelativeResize="0"/>
          <p:nvPr/>
        </p:nvPicPr>
        <p:blipFill>
          <a:blip r:embed="rId4">
            <a:alphaModFix/>
          </a:blip>
          <a:stretch>
            <a:fillRect/>
          </a:stretch>
        </p:blipFill>
        <p:spPr>
          <a:xfrm>
            <a:off x="7605075" y="3428969"/>
            <a:ext cx="3969900" cy="3303300"/>
          </a:xfrm>
          <a:prstGeom prst="roundRect">
            <a:avLst>
              <a:gd fmla="val 6067" name="adj"/>
            </a:avLst>
          </a:prstGeom>
          <a:noFill/>
          <a:ln>
            <a:noFill/>
          </a:ln>
        </p:spPr>
      </p:pic>
      <p:pic>
        <p:nvPicPr>
          <p:cNvPr id="526" name="Google Shape;526;p22"/>
          <p:cNvPicPr preferRelativeResize="0"/>
          <p:nvPr/>
        </p:nvPicPr>
        <p:blipFill>
          <a:blip r:embed="rId5">
            <a:alphaModFix/>
          </a:blip>
          <a:stretch>
            <a:fillRect/>
          </a:stretch>
        </p:blipFill>
        <p:spPr>
          <a:xfrm>
            <a:off x="13390175" y="3357625"/>
            <a:ext cx="3969900" cy="3303300"/>
          </a:xfrm>
          <a:prstGeom prst="roundRect">
            <a:avLst>
              <a:gd fmla="val 6195" name="adj"/>
            </a:avLst>
          </a:prstGeom>
          <a:noFill/>
          <a:ln>
            <a:noFill/>
          </a:ln>
        </p:spPr>
      </p:pic>
      <p:cxnSp>
        <p:nvCxnSpPr>
          <p:cNvPr id="527" name="Google Shape;527;p22"/>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28" name="Google Shape;528;p22"/>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29" name="Google Shape;529;p22"/>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530" name="Google Shape;530;p22"/>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31" name="Google Shape;531;p22"/>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532" name="Google Shape;532;p22"/>
          <p:cNvGrpSpPr/>
          <p:nvPr/>
        </p:nvGrpSpPr>
        <p:grpSpPr>
          <a:xfrm>
            <a:off x="16012186" y="9756589"/>
            <a:ext cx="352797" cy="352797"/>
            <a:chOff x="0" y="0"/>
            <a:chExt cx="812800" cy="812800"/>
          </a:xfrm>
        </p:grpSpPr>
        <p:sp>
          <p:nvSpPr>
            <p:cNvPr id="533" name="Google Shape;53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5" name="Google Shape;535;p22"/>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536" name="Google Shape;536;p22"/>
          <p:cNvGrpSpPr/>
          <p:nvPr/>
        </p:nvGrpSpPr>
        <p:grpSpPr>
          <a:xfrm>
            <a:off x="176078" y="6331568"/>
            <a:ext cx="682471" cy="682471"/>
            <a:chOff x="0" y="0"/>
            <a:chExt cx="812800" cy="812800"/>
          </a:xfrm>
        </p:grpSpPr>
        <p:sp>
          <p:nvSpPr>
            <p:cNvPr id="537" name="Google Shape;53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9" name="Google Shape;539;p22"/>
          <p:cNvSpPr txBox="1"/>
          <p:nvPr/>
        </p:nvSpPr>
        <p:spPr>
          <a:xfrm>
            <a:off x="1637892" y="7141755"/>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CLIENT NAME</a:t>
            </a:r>
            <a:endParaRPr/>
          </a:p>
        </p:txBody>
      </p:sp>
      <p:sp>
        <p:nvSpPr>
          <p:cNvPr id="540" name="Google Shape;540;p22"/>
          <p:cNvSpPr txBox="1"/>
          <p:nvPr/>
        </p:nvSpPr>
        <p:spPr>
          <a:xfrm>
            <a:off x="7503260" y="7141755"/>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CLIENT NAME</a:t>
            </a:r>
            <a:endParaRPr/>
          </a:p>
        </p:txBody>
      </p:sp>
      <p:sp>
        <p:nvSpPr>
          <p:cNvPr id="541" name="Google Shape;541;p22"/>
          <p:cNvSpPr txBox="1"/>
          <p:nvPr/>
        </p:nvSpPr>
        <p:spPr>
          <a:xfrm>
            <a:off x="13489053" y="7141755"/>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CLIENT NAME</a:t>
            </a:r>
            <a:endParaRPr/>
          </a:p>
        </p:txBody>
      </p:sp>
      <p:sp>
        <p:nvSpPr>
          <p:cNvPr id="542" name="Google Shape;542;p22"/>
          <p:cNvSpPr txBox="1"/>
          <p:nvPr/>
        </p:nvSpPr>
        <p:spPr>
          <a:xfrm>
            <a:off x="1637892" y="790861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43" name="Google Shape;543;p22"/>
          <p:cNvSpPr txBox="1"/>
          <p:nvPr/>
        </p:nvSpPr>
        <p:spPr>
          <a:xfrm>
            <a:off x="7503260" y="790861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44" name="Google Shape;544;p22"/>
          <p:cNvSpPr txBox="1"/>
          <p:nvPr/>
        </p:nvSpPr>
        <p:spPr>
          <a:xfrm>
            <a:off x="13489053" y="790861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45" name="Google Shape;545;p22"/>
          <p:cNvSpPr txBox="1"/>
          <p:nvPr/>
        </p:nvSpPr>
        <p:spPr>
          <a:xfrm>
            <a:off x="1613299" y="1035300"/>
            <a:ext cx="16507551"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TESTIMONIALS</a:t>
            </a:r>
            <a:endParaRPr/>
          </a:p>
        </p:txBody>
      </p:sp>
      <p:sp>
        <p:nvSpPr>
          <p:cNvPr id="546" name="Google Shape;546;p22"/>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12</a:t>
            </a:r>
            <a:endParaRPr/>
          </a:p>
        </p:txBody>
      </p:sp>
      <p:sp>
        <p:nvSpPr>
          <p:cNvPr id="547" name="Google Shape;547;p22"/>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548" name="Google Shape;548;p22"/>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549" name="Google Shape;549;p22"/>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550" name="Google Shape;550;p22"/>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grpSp>
        <p:nvGrpSpPr>
          <p:cNvPr id="551" name="Google Shape;551;p22"/>
          <p:cNvGrpSpPr/>
          <p:nvPr/>
        </p:nvGrpSpPr>
        <p:grpSpPr>
          <a:xfrm>
            <a:off x="5438791" y="3762732"/>
            <a:ext cx="560526" cy="560526"/>
            <a:chOff x="0" y="0"/>
            <a:chExt cx="812800" cy="812800"/>
          </a:xfrm>
        </p:grpSpPr>
        <p:sp>
          <p:nvSpPr>
            <p:cNvPr id="552" name="Google Shape;55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2"/>
          <p:cNvGrpSpPr/>
          <p:nvPr/>
        </p:nvGrpSpPr>
        <p:grpSpPr>
          <a:xfrm>
            <a:off x="11320678" y="5389232"/>
            <a:ext cx="576673" cy="576673"/>
            <a:chOff x="0" y="0"/>
            <a:chExt cx="812800" cy="812800"/>
          </a:xfrm>
        </p:grpSpPr>
        <p:sp>
          <p:nvSpPr>
            <p:cNvPr id="555" name="Google Shape;55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22"/>
          <p:cNvGrpSpPr/>
          <p:nvPr/>
        </p:nvGrpSpPr>
        <p:grpSpPr>
          <a:xfrm>
            <a:off x="17086499" y="3649699"/>
            <a:ext cx="818891" cy="818891"/>
            <a:chOff x="0" y="0"/>
            <a:chExt cx="812800" cy="812800"/>
          </a:xfrm>
        </p:grpSpPr>
        <p:sp>
          <p:nvSpPr>
            <p:cNvPr id="558" name="Google Shape;55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563" name="Shape 563"/>
        <p:cNvGrpSpPr/>
        <p:nvPr/>
      </p:nvGrpSpPr>
      <p:grpSpPr>
        <a:xfrm>
          <a:off x="0" y="0"/>
          <a:ext cx="0" cy="0"/>
          <a:chOff x="0" y="0"/>
          <a:chExt cx="0" cy="0"/>
        </a:xfrm>
      </p:grpSpPr>
      <p:cxnSp>
        <p:nvCxnSpPr>
          <p:cNvPr id="564" name="Google Shape;564;p23"/>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65" name="Google Shape;565;p23"/>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66" name="Google Shape;566;p23"/>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grpSp>
        <p:nvGrpSpPr>
          <p:cNvPr id="567" name="Google Shape;567;p23"/>
          <p:cNvGrpSpPr/>
          <p:nvPr/>
        </p:nvGrpSpPr>
        <p:grpSpPr>
          <a:xfrm>
            <a:off x="0" y="-180826"/>
            <a:ext cx="7682875" cy="10467826"/>
            <a:chOff x="0" y="-47625"/>
            <a:chExt cx="2023473" cy="2756958"/>
          </a:xfrm>
        </p:grpSpPr>
        <p:sp>
          <p:nvSpPr>
            <p:cNvPr id="568" name="Google Shape;568;p23"/>
            <p:cNvSpPr/>
            <p:nvPr/>
          </p:nvSpPr>
          <p:spPr>
            <a:xfrm>
              <a:off x="0" y="0"/>
              <a:ext cx="2023473" cy="2709333"/>
            </a:xfrm>
            <a:custGeom>
              <a:rect b="b" l="l" r="r" t="t"/>
              <a:pathLst>
                <a:path extrusionOk="0" h="2709333" w="2023473">
                  <a:moveTo>
                    <a:pt x="0" y="0"/>
                  </a:moveTo>
                  <a:lnTo>
                    <a:pt x="2023473" y="0"/>
                  </a:lnTo>
                  <a:lnTo>
                    <a:pt x="2023473" y="2709333"/>
                  </a:lnTo>
                  <a:lnTo>
                    <a:pt x="0" y="2709333"/>
                  </a:lnTo>
                  <a:close/>
                </a:path>
              </a:pathLst>
            </a:custGeom>
            <a:solidFill>
              <a:srgbClr val="B95A24"/>
            </a:solidFill>
            <a:ln>
              <a:noFill/>
            </a:ln>
          </p:spPr>
        </p:sp>
        <p:sp>
          <p:nvSpPr>
            <p:cNvPr id="569" name="Google Shape;569;p23"/>
            <p:cNvSpPr txBox="1"/>
            <p:nvPr/>
          </p:nvSpPr>
          <p:spPr>
            <a:xfrm>
              <a:off x="0" y="-47625"/>
              <a:ext cx="202347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0" name="Google Shape;570;p23"/>
          <p:cNvPicPr preferRelativeResize="0"/>
          <p:nvPr/>
        </p:nvPicPr>
        <p:blipFill>
          <a:blip r:embed="rId3">
            <a:alphaModFix/>
          </a:blip>
          <a:stretch>
            <a:fillRect/>
          </a:stretch>
        </p:blipFill>
        <p:spPr>
          <a:xfrm>
            <a:off x="979175" y="721225"/>
            <a:ext cx="5718600" cy="8860800"/>
          </a:xfrm>
          <a:prstGeom prst="roundRect">
            <a:avLst>
              <a:gd fmla="val 4017" name="adj"/>
            </a:avLst>
          </a:prstGeom>
          <a:noFill/>
          <a:ln>
            <a:noFill/>
          </a:ln>
        </p:spPr>
      </p:pic>
      <p:cxnSp>
        <p:nvCxnSpPr>
          <p:cNvPr id="571" name="Google Shape;571;p23"/>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572" name="Google Shape;572;p23"/>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573" name="Google Shape;573;p23"/>
          <p:cNvGrpSpPr/>
          <p:nvPr/>
        </p:nvGrpSpPr>
        <p:grpSpPr>
          <a:xfrm>
            <a:off x="16012186" y="9756589"/>
            <a:ext cx="352797" cy="352797"/>
            <a:chOff x="0" y="0"/>
            <a:chExt cx="812800" cy="812800"/>
          </a:xfrm>
        </p:grpSpPr>
        <p:sp>
          <p:nvSpPr>
            <p:cNvPr id="574" name="Google Shape;57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3"/>
          <p:cNvGrpSpPr/>
          <p:nvPr/>
        </p:nvGrpSpPr>
        <p:grpSpPr>
          <a:xfrm>
            <a:off x="6149179" y="7991077"/>
            <a:ext cx="1109026" cy="1109026"/>
            <a:chOff x="0" y="0"/>
            <a:chExt cx="812800" cy="812800"/>
          </a:xfrm>
        </p:grpSpPr>
        <p:sp>
          <p:nvSpPr>
            <p:cNvPr id="577" name="Google Shape;57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23"/>
          <p:cNvGrpSpPr/>
          <p:nvPr/>
        </p:nvGrpSpPr>
        <p:grpSpPr>
          <a:xfrm>
            <a:off x="555174" y="1615932"/>
            <a:ext cx="712054" cy="712054"/>
            <a:chOff x="0" y="0"/>
            <a:chExt cx="812800" cy="812800"/>
          </a:xfrm>
        </p:grpSpPr>
        <p:sp>
          <p:nvSpPr>
            <p:cNvPr id="580" name="Google Shape;5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2" name="Google Shape;582;p23"/>
          <p:cNvSpPr txBox="1"/>
          <p:nvPr/>
        </p:nvSpPr>
        <p:spPr>
          <a:xfrm>
            <a:off x="8634112" y="1019175"/>
            <a:ext cx="7378075"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ABOUT US</a:t>
            </a:r>
            <a:endParaRPr/>
          </a:p>
        </p:txBody>
      </p:sp>
      <p:sp>
        <p:nvSpPr>
          <p:cNvPr id="583" name="Google Shape;583;p23"/>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13</a:t>
            </a:r>
            <a:endParaRPr/>
          </a:p>
        </p:txBody>
      </p:sp>
      <p:sp>
        <p:nvSpPr>
          <p:cNvPr id="584" name="Google Shape;584;p23"/>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585" name="Google Shape;585;p23"/>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586" name="Google Shape;586;p23"/>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587" name="Google Shape;587;p23"/>
          <p:cNvSpPr txBox="1"/>
          <p:nvPr/>
        </p:nvSpPr>
        <p:spPr>
          <a:xfrm>
            <a:off x="16364983" y="7859790"/>
            <a:ext cx="1923017"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03.</a:t>
            </a:r>
            <a:endParaRPr/>
          </a:p>
        </p:txBody>
      </p:sp>
      <p:sp>
        <p:nvSpPr>
          <p:cNvPr id="588" name="Google Shape;588;p23"/>
          <p:cNvSpPr txBox="1"/>
          <p:nvPr/>
        </p:nvSpPr>
        <p:spPr>
          <a:xfrm>
            <a:off x="8634112" y="2778586"/>
            <a:ext cx="6899817" cy="41871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Welcome to our story! We are a team of dedicated individuals who are passionate about making a difference in the world. Our mission is to create a positive impact through our work and inspire others to do the same. With a shared vision of a better future, we strive to innovate, collaborate, and empower those around us. Join us on this journey as we continue to grow, learn, and spread positivity wherever we go. Thank you for being a part of our community.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592" name="Shape 592"/>
        <p:cNvGrpSpPr/>
        <p:nvPr/>
      </p:nvGrpSpPr>
      <p:grpSpPr>
        <a:xfrm>
          <a:off x="0" y="0"/>
          <a:ext cx="0" cy="0"/>
          <a:chOff x="0" y="0"/>
          <a:chExt cx="0" cy="0"/>
        </a:xfrm>
      </p:grpSpPr>
      <p:pic>
        <p:nvPicPr>
          <p:cNvPr id="593" name="Google Shape;593;p24"/>
          <p:cNvPicPr preferRelativeResize="0"/>
          <p:nvPr/>
        </p:nvPicPr>
        <p:blipFill>
          <a:blip r:embed="rId3">
            <a:alphaModFix/>
          </a:blip>
          <a:stretch>
            <a:fillRect/>
          </a:stretch>
        </p:blipFill>
        <p:spPr>
          <a:xfrm>
            <a:off x="1641915" y="2945195"/>
            <a:ext cx="16140300" cy="5083200"/>
          </a:xfrm>
          <a:prstGeom prst="roundRect">
            <a:avLst>
              <a:gd fmla="val 5320" name="adj"/>
            </a:avLst>
          </a:prstGeom>
          <a:noFill/>
          <a:ln>
            <a:noFill/>
          </a:ln>
        </p:spPr>
      </p:pic>
      <p:cxnSp>
        <p:nvCxnSpPr>
          <p:cNvPr id="594" name="Google Shape;594;p24"/>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95" name="Google Shape;595;p24"/>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96" name="Google Shape;596;p24"/>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597" name="Google Shape;597;p24"/>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98" name="Google Shape;598;p24"/>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599" name="Google Shape;599;p24"/>
          <p:cNvGrpSpPr/>
          <p:nvPr/>
        </p:nvGrpSpPr>
        <p:grpSpPr>
          <a:xfrm>
            <a:off x="16012186" y="9756589"/>
            <a:ext cx="352797" cy="352797"/>
            <a:chOff x="0" y="0"/>
            <a:chExt cx="812800" cy="812800"/>
          </a:xfrm>
        </p:grpSpPr>
        <p:sp>
          <p:nvSpPr>
            <p:cNvPr id="600" name="Google Shape;60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2" name="Google Shape;602;p24"/>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603" name="Google Shape;603;p24"/>
          <p:cNvGrpSpPr/>
          <p:nvPr/>
        </p:nvGrpSpPr>
        <p:grpSpPr>
          <a:xfrm>
            <a:off x="176078" y="6331568"/>
            <a:ext cx="682471" cy="682471"/>
            <a:chOff x="0" y="0"/>
            <a:chExt cx="812800" cy="812800"/>
          </a:xfrm>
        </p:grpSpPr>
        <p:sp>
          <p:nvSpPr>
            <p:cNvPr id="604" name="Google Shape;60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6" name="Google Shape;606;p24"/>
          <p:cNvSpPr txBox="1"/>
          <p:nvPr/>
        </p:nvSpPr>
        <p:spPr>
          <a:xfrm>
            <a:off x="1641913" y="1035300"/>
            <a:ext cx="8635123"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OUR HISTORY</a:t>
            </a:r>
            <a:endParaRPr/>
          </a:p>
        </p:txBody>
      </p:sp>
      <p:sp>
        <p:nvSpPr>
          <p:cNvPr id="607" name="Google Shape;607;p24"/>
          <p:cNvSpPr txBox="1"/>
          <p:nvPr/>
        </p:nvSpPr>
        <p:spPr>
          <a:xfrm>
            <a:off x="1641913" y="8201811"/>
            <a:ext cx="12040287" cy="83438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Arimo"/>
                <a:ea typeface="Arimo"/>
                <a:cs typeface="Arimo"/>
                <a:sym typeface="Arimo"/>
              </a:rPr>
              <a:t>Presentations are communication tools that can be used as demonstrations, lectures, speeches, reports, and more. It is mostly presented before an audience. </a:t>
            </a:r>
            <a:endParaRPr/>
          </a:p>
        </p:txBody>
      </p:sp>
      <p:sp>
        <p:nvSpPr>
          <p:cNvPr id="608" name="Google Shape;608;p24"/>
          <p:cNvSpPr txBox="1"/>
          <p:nvPr/>
        </p:nvSpPr>
        <p:spPr>
          <a:xfrm>
            <a:off x="16473522" y="9734550"/>
            <a:ext cx="1651620"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14 </a:t>
            </a:r>
            <a:endParaRPr/>
          </a:p>
        </p:txBody>
      </p:sp>
      <p:sp>
        <p:nvSpPr>
          <p:cNvPr id="609" name="Google Shape;609;p24"/>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610" name="Google Shape;610;p24"/>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611" name="Google Shape;611;p24"/>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612" name="Google Shape;612;p24"/>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grpSp>
        <p:nvGrpSpPr>
          <p:cNvPr id="613" name="Google Shape;613;p24"/>
          <p:cNvGrpSpPr/>
          <p:nvPr/>
        </p:nvGrpSpPr>
        <p:grpSpPr>
          <a:xfrm>
            <a:off x="1351016" y="3189360"/>
            <a:ext cx="581794" cy="581794"/>
            <a:chOff x="0" y="0"/>
            <a:chExt cx="812800" cy="812800"/>
          </a:xfrm>
        </p:grpSpPr>
        <p:sp>
          <p:nvSpPr>
            <p:cNvPr id="614" name="Google Shape;61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24"/>
          <p:cNvGrpSpPr/>
          <p:nvPr/>
        </p:nvGrpSpPr>
        <p:grpSpPr>
          <a:xfrm>
            <a:off x="16532418" y="7551216"/>
            <a:ext cx="767791" cy="767791"/>
            <a:chOff x="0" y="0"/>
            <a:chExt cx="812800" cy="812800"/>
          </a:xfrm>
        </p:grpSpPr>
        <p:sp>
          <p:nvSpPr>
            <p:cNvPr id="617" name="Google Shape;61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622" name="Shape 622"/>
        <p:cNvGrpSpPr/>
        <p:nvPr/>
      </p:nvGrpSpPr>
      <p:grpSpPr>
        <a:xfrm>
          <a:off x="0" y="0"/>
          <a:ext cx="0" cy="0"/>
          <a:chOff x="0" y="0"/>
          <a:chExt cx="0" cy="0"/>
        </a:xfrm>
      </p:grpSpPr>
      <p:cxnSp>
        <p:nvCxnSpPr>
          <p:cNvPr id="623" name="Google Shape;623;p25"/>
          <p:cNvCxnSpPr/>
          <p:nvPr/>
        </p:nvCxnSpPr>
        <p:spPr>
          <a:xfrm>
            <a:off x="1788614" y="6241374"/>
            <a:ext cx="15470582" cy="0"/>
          </a:xfrm>
          <a:prstGeom prst="straightConnector1">
            <a:avLst/>
          </a:prstGeom>
          <a:noFill/>
          <a:ln cap="flat" cmpd="sng" w="47625">
            <a:solidFill>
              <a:srgbClr val="000000"/>
            </a:solidFill>
            <a:prstDash val="solid"/>
            <a:round/>
            <a:headEnd len="sm" w="sm" type="none"/>
            <a:tailEnd len="sm" w="sm" type="none"/>
          </a:ln>
        </p:spPr>
      </p:cxnSp>
      <p:cxnSp>
        <p:nvCxnSpPr>
          <p:cNvPr id="624" name="Google Shape;624;p25"/>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25" name="Google Shape;625;p25"/>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26" name="Google Shape;626;p25"/>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627" name="Google Shape;627;p25"/>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28" name="Google Shape;628;p25"/>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629" name="Google Shape;629;p25"/>
          <p:cNvGrpSpPr/>
          <p:nvPr/>
        </p:nvGrpSpPr>
        <p:grpSpPr>
          <a:xfrm>
            <a:off x="16012186" y="9756589"/>
            <a:ext cx="352797" cy="352797"/>
            <a:chOff x="0" y="0"/>
            <a:chExt cx="812800" cy="812800"/>
          </a:xfrm>
        </p:grpSpPr>
        <p:sp>
          <p:nvSpPr>
            <p:cNvPr id="630" name="Google Shape;63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32" name="Google Shape;632;p25"/>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633" name="Google Shape;633;p25"/>
          <p:cNvGrpSpPr/>
          <p:nvPr/>
        </p:nvGrpSpPr>
        <p:grpSpPr>
          <a:xfrm>
            <a:off x="176078" y="6331568"/>
            <a:ext cx="682471" cy="682471"/>
            <a:chOff x="0" y="0"/>
            <a:chExt cx="812800" cy="812800"/>
          </a:xfrm>
        </p:grpSpPr>
        <p:sp>
          <p:nvSpPr>
            <p:cNvPr id="634" name="Google Shape;63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25"/>
          <p:cNvGrpSpPr/>
          <p:nvPr/>
        </p:nvGrpSpPr>
        <p:grpSpPr>
          <a:xfrm>
            <a:off x="1788614" y="6004330"/>
            <a:ext cx="474089" cy="474089"/>
            <a:chOff x="0" y="0"/>
            <a:chExt cx="812800" cy="812800"/>
          </a:xfrm>
        </p:grpSpPr>
        <p:sp>
          <p:nvSpPr>
            <p:cNvPr id="637" name="Google Shape;63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25"/>
          <p:cNvGrpSpPr/>
          <p:nvPr/>
        </p:nvGrpSpPr>
        <p:grpSpPr>
          <a:xfrm>
            <a:off x="13426755" y="6004330"/>
            <a:ext cx="474089" cy="474089"/>
            <a:chOff x="0" y="0"/>
            <a:chExt cx="812800" cy="812800"/>
          </a:xfrm>
        </p:grpSpPr>
        <p:sp>
          <p:nvSpPr>
            <p:cNvPr id="640" name="Google Shape;64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25"/>
          <p:cNvGrpSpPr/>
          <p:nvPr/>
        </p:nvGrpSpPr>
        <p:grpSpPr>
          <a:xfrm>
            <a:off x="7607684" y="6004330"/>
            <a:ext cx="474089" cy="474089"/>
            <a:chOff x="0" y="0"/>
            <a:chExt cx="812800" cy="812800"/>
          </a:xfrm>
        </p:grpSpPr>
        <p:sp>
          <p:nvSpPr>
            <p:cNvPr id="643" name="Google Shape;64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5" name="Google Shape;645;p25"/>
          <p:cNvSpPr txBox="1"/>
          <p:nvPr/>
        </p:nvSpPr>
        <p:spPr>
          <a:xfrm>
            <a:off x="2057400" y="1035300"/>
            <a:ext cx="16230600"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OUR HISTORY</a:t>
            </a:r>
            <a:endParaRPr/>
          </a:p>
        </p:txBody>
      </p:sp>
      <p:sp>
        <p:nvSpPr>
          <p:cNvPr id="646" name="Google Shape;646;p25"/>
          <p:cNvSpPr txBox="1"/>
          <p:nvPr/>
        </p:nvSpPr>
        <p:spPr>
          <a:xfrm>
            <a:off x="1788614" y="7004303"/>
            <a:ext cx="3998236"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ADD A MAIN POINT</a:t>
            </a:r>
            <a:endParaRPr/>
          </a:p>
        </p:txBody>
      </p:sp>
      <p:sp>
        <p:nvSpPr>
          <p:cNvPr id="647" name="Google Shape;647;p25"/>
          <p:cNvSpPr txBox="1"/>
          <p:nvPr/>
        </p:nvSpPr>
        <p:spPr>
          <a:xfrm>
            <a:off x="1788718" y="7594853"/>
            <a:ext cx="3364925" cy="83438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48" name="Google Shape;648;p25"/>
          <p:cNvSpPr txBox="1"/>
          <p:nvPr/>
        </p:nvSpPr>
        <p:spPr>
          <a:xfrm>
            <a:off x="7607684" y="7004303"/>
            <a:ext cx="417095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ADD A MAIN POINT</a:t>
            </a:r>
            <a:endParaRPr/>
          </a:p>
        </p:txBody>
      </p:sp>
      <p:sp>
        <p:nvSpPr>
          <p:cNvPr id="649" name="Google Shape;649;p25"/>
          <p:cNvSpPr txBox="1"/>
          <p:nvPr/>
        </p:nvSpPr>
        <p:spPr>
          <a:xfrm>
            <a:off x="7607788" y="7594853"/>
            <a:ext cx="3364925" cy="83438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50" name="Google Shape;650;p25"/>
          <p:cNvSpPr txBox="1"/>
          <p:nvPr/>
        </p:nvSpPr>
        <p:spPr>
          <a:xfrm>
            <a:off x="13426755" y="7004303"/>
            <a:ext cx="397869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ADD A MAIN POINT</a:t>
            </a:r>
            <a:endParaRPr/>
          </a:p>
        </p:txBody>
      </p:sp>
      <p:sp>
        <p:nvSpPr>
          <p:cNvPr id="651" name="Google Shape;651;p25"/>
          <p:cNvSpPr txBox="1"/>
          <p:nvPr/>
        </p:nvSpPr>
        <p:spPr>
          <a:xfrm>
            <a:off x="13426859" y="7594853"/>
            <a:ext cx="3364925" cy="83438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52" name="Google Shape;652;p25"/>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15</a:t>
            </a:r>
            <a:endParaRPr/>
          </a:p>
        </p:txBody>
      </p:sp>
      <p:sp>
        <p:nvSpPr>
          <p:cNvPr id="653" name="Google Shape;653;p25"/>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654" name="Google Shape;654;p25"/>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655" name="Google Shape;655;p25"/>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656" name="Google Shape;656;p25"/>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pic>
        <p:nvPicPr>
          <p:cNvPr id="657" name="Google Shape;657;p25"/>
          <p:cNvPicPr preferRelativeResize="0"/>
          <p:nvPr/>
        </p:nvPicPr>
        <p:blipFill>
          <a:blip r:embed="rId3">
            <a:alphaModFix/>
          </a:blip>
          <a:stretch>
            <a:fillRect/>
          </a:stretch>
        </p:blipFill>
        <p:spPr>
          <a:xfrm>
            <a:off x="3645662" y="3060990"/>
            <a:ext cx="1354575" cy="3222535"/>
          </a:xfrm>
          <a:prstGeom prst="rect">
            <a:avLst/>
          </a:prstGeom>
          <a:noFill/>
          <a:ln>
            <a:noFill/>
          </a:ln>
        </p:spPr>
      </p:pic>
      <p:pic>
        <p:nvPicPr>
          <p:cNvPr id="658" name="Google Shape;658;p25"/>
          <p:cNvPicPr preferRelativeResize="0"/>
          <p:nvPr/>
        </p:nvPicPr>
        <p:blipFill>
          <a:blip r:embed="rId4">
            <a:alphaModFix/>
          </a:blip>
          <a:stretch>
            <a:fillRect/>
          </a:stretch>
        </p:blipFill>
        <p:spPr>
          <a:xfrm>
            <a:off x="8846613" y="3083822"/>
            <a:ext cx="1354575" cy="3176873"/>
          </a:xfrm>
          <a:prstGeom prst="rect">
            <a:avLst/>
          </a:prstGeom>
          <a:noFill/>
          <a:ln>
            <a:noFill/>
          </a:ln>
        </p:spPr>
      </p:pic>
      <p:pic>
        <p:nvPicPr>
          <p:cNvPr id="659" name="Google Shape;659;p25"/>
          <p:cNvPicPr preferRelativeResize="0"/>
          <p:nvPr/>
        </p:nvPicPr>
        <p:blipFill>
          <a:blip r:embed="rId5">
            <a:alphaModFix/>
          </a:blip>
          <a:stretch>
            <a:fillRect/>
          </a:stretch>
        </p:blipFill>
        <p:spPr>
          <a:xfrm>
            <a:off x="14890470" y="3201497"/>
            <a:ext cx="1227550" cy="3119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65" name="Google Shape;665;p26"/>
          <p:cNvGrpSpPr/>
          <p:nvPr/>
        </p:nvGrpSpPr>
        <p:grpSpPr>
          <a:xfrm>
            <a:off x="781430" y="2507426"/>
            <a:ext cx="12348737" cy="4790401"/>
            <a:chOff x="0" y="-47625"/>
            <a:chExt cx="3252342" cy="1261669"/>
          </a:xfrm>
        </p:grpSpPr>
        <p:sp>
          <p:nvSpPr>
            <p:cNvPr id="666" name="Google Shape;666;p26"/>
            <p:cNvSpPr/>
            <p:nvPr/>
          </p:nvSpPr>
          <p:spPr>
            <a:xfrm>
              <a:off x="0" y="0"/>
              <a:ext cx="3252342" cy="1214044"/>
            </a:xfrm>
            <a:custGeom>
              <a:rect b="b" l="l" r="r" t="t"/>
              <a:pathLst>
                <a:path extrusionOk="0" h="1214044" w="3252342">
                  <a:moveTo>
                    <a:pt x="31974" y="0"/>
                  </a:moveTo>
                  <a:lnTo>
                    <a:pt x="3220368" y="0"/>
                  </a:lnTo>
                  <a:cubicBezTo>
                    <a:pt x="3238027" y="0"/>
                    <a:pt x="3252342" y="14315"/>
                    <a:pt x="3252342" y="31974"/>
                  </a:cubicBezTo>
                  <a:lnTo>
                    <a:pt x="3252342" y="1182070"/>
                  </a:lnTo>
                  <a:cubicBezTo>
                    <a:pt x="3252342" y="1190550"/>
                    <a:pt x="3248974" y="1198683"/>
                    <a:pt x="3242977" y="1204679"/>
                  </a:cubicBezTo>
                  <a:cubicBezTo>
                    <a:pt x="3236981" y="1210676"/>
                    <a:pt x="3228848" y="1214044"/>
                    <a:pt x="3220368" y="1214044"/>
                  </a:cubicBezTo>
                  <a:lnTo>
                    <a:pt x="31974" y="1214044"/>
                  </a:lnTo>
                  <a:cubicBezTo>
                    <a:pt x="23494" y="1214044"/>
                    <a:pt x="15361" y="1210676"/>
                    <a:pt x="9365" y="1204679"/>
                  </a:cubicBezTo>
                  <a:cubicBezTo>
                    <a:pt x="3369" y="1198683"/>
                    <a:pt x="0" y="1190550"/>
                    <a:pt x="0" y="1182070"/>
                  </a:cubicBezTo>
                  <a:lnTo>
                    <a:pt x="0" y="31974"/>
                  </a:lnTo>
                  <a:cubicBezTo>
                    <a:pt x="0" y="23494"/>
                    <a:pt x="3369" y="15361"/>
                    <a:pt x="9365" y="9365"/>
                  </a:cubicBezTo>
                  <a:cubicBezTo>
                    <a:pt x="15361" y="3369"/>
                    <a:pt x="23494" y="0"/>
                    <a:pt x="31974" y="0"/>
                  </a:cubicBezTo>
                  <a:close/>
                </a:path>
              </a:pathLst>
            </a:custGeom>
            <a:solidFill>
              <a:srgbClr val="EFE9DD">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6"/>
            <p:cNvSpPr txBox="1"/>
            <p:nvPr/>
          </p:nvSpPr>
          <p:spPr>
            <a:xfrm>
              <a:off x="0" y="-47625"/>
              <a:ext cx="3252342" cy="126166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8" name="Google Shape;668;p26"/>
          <p:cNvSpPr txBox="1"/>
          <p:nvPr/>
        </p:nvSpPr>
        <p:spPr>
          <a:xfrm>
            <a:off x="1273790" y="3840514"/>
            <a:ext cx="11364000" cy="2539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672" name="Shape 672"/>
        <p:cNvGrpSpPr/>
        <p:nvPr/>
      </p:nvGrpSpPr>
      <p:grpSpPr>
        <a:xfrm>
          <a:off x="0" y="0"/>
          <a:ext cx="0" cy="0"/>
          <a:chOff x="0" y="0"/>
          <a:chExt cx="0" cy="0"/>
        </a:xfrm>
      </p:grpSpPr>
      <p:cxnSp>
        <p:nvCxnSpPr>
          <p:cNvPr id="673" name="Google Shape;673;p27"/>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74" name="Google Shape;674;p27"/>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675" name="Google Shape;675;p27"/>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76" name="Google Shape;676;p27"/>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677" name="Google Shape;677;p27"/>
          <p:cNvGrpSpPr/>
          <p:nvPr/>
        </p:nvGrpSpPr>
        <p:grpSpPr>
          <a:xfrm>
            <a:off x="16012186" y="9756589"/>
            <a:ext cx="352797" cy="352797"/>
            <a:chOff x="0" y="0"/>
            <a:chExt cx="812800" cy="812800"/>
          </a:xfrm>
        </p:grpSpPr>
        <p:sp>
          <p:nvSpPr>
            <p:cNvPr id="678" name="Google Shape;6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0" name="Google Shape;680;p27"/>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sp>
        <p:nvSpPr>
          <p:cNvPr id="681" name="Google Shape;681;p27"/>
          <p:cNvSpPr txBox="1"/>
          <p:nvPr/>
        </p:nvSpPr>
        <p:spPr>
          <a:xfrm>
            <a:off x="1981597" y="2923804"/>
            <a:ext cx="11507456" cy="3438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WRITE AN ORIGINAL STATEMENT OR INSPIRING QUOTE</a:t>
            </a:r>
            <a:endParaRPr/>
          </a:p>
        </p:txBody>
      </p:sp>
      <p:sp>
        <p:nvSpPr>
          <p:cNvPr id="682" name="Google Shape;682;p27"/>
          <p:cNvSpPr txBox="1"/>
          <p:nvPr/>
        </p:nvSpPr>
        <p:spPr>
          <a:xfrm>
            <a:off x="1981597" y="6938385"/>
            <a:ext cx="12804764" cy="41528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Arimo"/>
                <a:ea typeface="Arimo"/>
                <a:cs typeface="Arimo"/>
                <a:sym typeface="Arimo"/>
              </a:rPr>
              <a:t>— Include a credit, citation, or supporting message</a:t>
            </a:r>
            <a:endParaRPr/>
          </a:p>
        </p:txBody>
      </p:sp>
      <p:sp>
        <p:nvSpPr>
          <p:cNvPr id="683" name="Google Shape;683;p27"/>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17</a:t>
            </a:r>
            <a:endParaRPr/>
          </a:p>
        </p:txBody>
      </p:sp>
      <p:sp>
        <p:nvSpPr>
          <p:cNvPr id="684" name="Google Shape;684;p27"/>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685" name="Google Shape;685;p27"/>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686" name="Google Shape;686;p27"/>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grpSp>
        <p:nvGrpSpPr>
          <p:cNvPr id="687" name="Google Shape;687;p27"/>
          <p:cNvGrpSpPr/>
          <p:nvPr/>
        </p:nvGrpSpPr>
        <p:grpSpPr>
          <a:xfrm>
            <a:off x="176078" y="6331568"/>
            <a:ext cx="682471" cy="682471"/>
            <a:chOff x="0" y="0"/>
            <a:chExt cx="812800" cy="812800"/>
          </a:xfrm>
        </p:grpSpPr>
        <p:sp>
          <p:nvSpPr>
            <p:cNvPr id="688" name="Google Shape;68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0" name="Google Shape;690;p27"/>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pic>
        <p:nvPicPr>
          <p:cNvPr id="691" name="Google Shape;691;p27"/>
          <p:cNvPicPr preferRelativeResize="0"/>
          <p:nvPr/>
        </p:nvPicPr>
        <p:blipFill>
          <a:blip r:embed="rId3">
            <a:alphaModFix/>
          </a:blip>
          <a:stretch>
            <a:fillRect/>
          </a:stretch>
        </p:blipFill>
        <p:spPr>
          <a:xfrm>
            <a:off x="13751600" y="1228825"/>
            <a:ext cx="3514700" cy="82009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695" name="Shape 695"/>
        <p:cNvGrpSpPr/>
        <p:nvPr/>
      </p:nvGrpSpPr>
      <p:grpSpPr>
        <a:xfrm>
          <a:off x="0" y="0"/>
          <a:ext cx="0" cy="0"/>
          <a:chOff x="0" y="0"/>
          <a:chExt cx="0" cy="0"/>
        </a:xfrm>
      </p:grpSpPr>
      <p:pic>
        <p:nvPicPr>
          <p:cNvPr id="696" name="Google Shape;696;p28"/>
          <p:cNvPicPr preferRelativeResize="0"/>
          <p:nvPr/>
        </p:nvPicPr>
        <p:blipFill>
          <a:blip r:embed="rId3">
            <a:alphaModFix/>
          </a:blip>
          <a:stretch>
            <a:fillRect/>
          </a:stretch>
        </p:blipFill>
        <p:spPr>
          <a:xfrm>
            <a:off x="11822500" y="709500"/>
            <a:ext cx="6707808" cy="8872648"/>
          </a:xfrm>
          <a:prstGeom prst="rect">
            <a:avLst/>
          </a:prstGeom>
          <a:noFill/>
          <a:ln>
            <a:noFill/>
          </a:ln>
        </p:spPr>
      </p:pic>
      <p:sp>
        <p:nvSpPr>
          <p:cNvPr id="697" name="Google Shape;697;p28"/>
          <p:cNvSpPr/>
          <p:nvPr/>
        </p:nvSpPr>
        <p:spPr>
          <a:xfrm>
            <a:off x="2132481" y="347354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698" name="Google Shape;698;p28"/>
          <p:cNvSpPr/>
          <p:nvPr/>
        </p:nvSpPr>
        <p:spPr>
          <a:xfrm>
            <a:off x="2105858" y="4425111"/>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699" name="Google Shape;699;p28"/>
          <p:cNvSpPr/>
          <p:nvPr/>
        </p:nvSpPr>
        <p:spPr>
          <a:xfrm>
            <a:off x="2114477" y="5375106"/>
            <a:ext cx="246129" cy="169214"/>
          </a:xfrm>
          <a:custGeom>
            <a:rect b="b" l="l" r="r" t="t"/>
            <a:pathLst>
              <a:path extrusionOk="0" h="169214" w="246129">
                <a:moveTo>
                  <a:pt x="0" y="0"/>
                </a:moveTo>
                <a:lnTo>
                  <a:pt x="246130" y="0"/>
                </a:lnTo>
                <a:lnTo>
                  <a:pt x="246130" y="169213"/>
                </a:lnTo>
                <a:lnTo>
                  <a:pt x="0" y="169213"/>
                </a:lnTo>
                <a:lnTo>
                  <a:pt x="0" y="0"/>
                </a:lnTo>
                <a:close/>
              </a:path>
            </a:pathLst>
          </a:custGeom>
          <a:blipFill rotWithShape="1">
            <a:blip r:embed="rId6">
              <a:alphaModFix/>
            </a:blip>
            <a:stretch>
              <a:fillRect b="0" l="0" r="0" t="0"/>
            </a:stretch>
          </a:blipFill>
          <a:ln>
            <a:noFill/>
          </a:ln>
        </p:spPr>
      </p:sp>
      <p:cxnSp>
        <p:nvCxnSpPr>
          <p:cNvPr id="700" name="Google Shape;700;p28"/>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01" name="Google Shape;701;p28"/>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02" name="Google Shape;702;p28"/>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703" name="Google Shape;703;p28"/>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04" name="Google Shape;704;p28"/>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705" name="Google Shape;705;p28"/>
          <p:cNvGrpSpPr/>
          <p:nvPr/>
        </p:nvGrpSpPr>
        <p:grpSpPr>
          <a:xfrm>
            <a:off x="16012186" y="9756589"/>
            <a:ext cx="352797" cy="352797"/>
            <a:chOff x="0" y="0"/>
            <a:chExt cx="812800" cy="812800"/>
          </a:xfrm>
        </p:grpSpPr>
        <p:sp>
          <p:nvSpPr>
            <p:cNvPr id="706" name="Google Shape;7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28"/>
          <p:cNvGrpSpPr/>
          <p:nvPr/>
        </p:nvGrpSpPr>
        <p:grpSpPr>
          <a:xfrm>
            <a:off x="11019778" y="6871556"/>
            <a:ext cx="1605460" cy="1605460"/>
            <a:chOff x="0" y="0"/>
            <a:chExt cx="812800" cy="812800"/>
          </a:xfrm>
        </p:grpSpPr>
        <p:sp>
          <p:nvSpPr>
            <p:cNvPr id="709" name="Google Shape;7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 name="Google Shape;711;p28"/>
          <p:cNvGrpSpPr/>
          <p:nvPr/>
        </p:nvGrpSpPr>
        <p:grpSpPr>
          <a:xfrm>
            <a:off x="12254737" y="482874"/>
            <a:ext cx="453266" cy="453266"/>
            <a:chOff x="0" y="0"/>
            <a:chExt cx="812800" cy="812800"/>
          </a:xfrm>
        </p:grpSpPr>
        <p:sp>
          <p:nvSpPr>
            <p:cNvPr id="712" name="Google Shape;7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4" name="Google Shape;714;p28"/>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sp>
        <p:nvSpPr>
          <p:cNvPr id="715" name="Google Shape;715;p28"/>
          <p:cNvSpPr txBox="1"/>
          <p:nvPr/>
        </p:nvSpPr>
        <p:spPr>
          <a:xfrm>
            <a:off x="2132481" y="1035300"/>
            <a:ext cx="7212970"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CONTACT US</a:t>
            </a:r>
            <a:endParaRPr/>
          </a:p>
        </p:txBody>
      </p:sp>
      <p:sp>
        <p:nvSpPr>
          <p:cNvPr id="716" name="Google Shape;716;p28"/>
          <p:cNvSpPr txBox="1"/>
          <p:nvPr/>
        </p:nvSpPr>
        <p:spPr>
          <a:xfrm>
            <a:off x="2770600" y="3423288"/>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 Anywhere St., Any City,ST 12345</a:t>
            </a:r>
            <a:endParaRPr/>
          </a:p>
        </p:txBody>
      </p:sp>
      <p:sp>
        <p:nvSpPr>
          <p:cNvPr id="717" name="Google Shape;717;p28"/>
          <p:cNvSpPr txBox="1"/>
          <p:nvPr/>
        </p:nvSpPr>
        <p:spPr>
          <a:xfrm>
            <a:off x="2770600" y="434891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123-456-7890</a:t>
            </a:r>
            <a:endParaRPr/>
          </a:p>
        </p:txBody>
      </p:sp>
      <p:sp>
        <p:nvSpPr>
          <p:cNvPr id="718" name="Google Shape;718;p28"/>
          <p:cNvSpPr txBox="1"/>
          <p:nvPr/>
        </p:nvSpPr>
        <p:spPr>
          <a:xfrm>
            <a:off x="2770600" y="523747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hello@reallygreatsite.com</a:t>
            </a:r>
            <a:endParaRPr/>
          </a:p>
        </p:txBody>
      </p:sp>
      <p:sp>
        <p:nvSpPr>
          <p:cNvPr id="719" name="Google Shape;719;p28"/>
          <p:cNvSpPr txBox="1"/>
          <p:nvPr/>
        </p:nvSpPr>
        <p:spPr>
          <a:xfrm>
            <a:off x="16508831" y="9734550"/>
            <a:ext cx="158100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18</a:t>
            </a:r>
            <a:endParaRPr/>
          </a:p>
        </p:txBody>
      </p:sp>
      <p:sp>
        <p:nvSpPr>
          <p:cNvPr id="720" name="Google Shape;720;p28"/>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721" name="Google Shape;721;p28"/>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722" name="Google Shape;722;p28"/>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grpSp>
        <p:nvGrpSpPr>
          <p:cNvPr id="723" name="Google Shape;723;p28"/>
          <p:cNvGrpSpPr/>
          <p:nvPr/>
        </p:nvGrpSpPr>
        <p:grpSpPr>
          <a:xfrm>
            <a:off x="176078" y="6331568"/>
            <a:ext cx="682471" cy="682471"/>
            <a:chOff x="0" y="0"/>
            <a:chExt cx="812800" cy="812800"/>
          </a:xfrm>
        </p:grpSpPr>
        <p:sp>
          <p:nvSpPr>
            <p:cNvPr id="724" name="Google Shape;7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6" name="Google Shape;726;p28"/>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727" name="Google Shape;727;p28"/>
          <p:cNvSpPr txBox="1"/>
          <p:nvPr/>
        </p:nvSpPr>
        <p:spPr>
          <a:xfrm>
            <a:off x="2237542" y="6420796"/>
            <a:ext cx="6600689" cy="12534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We are always delighted to hear from you! Whether you have a question, feedback, or just want to say hello, we are here to assist you.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731" name="Shape 731"/>
        <p:cNvGrpSpPr/>
        <p:nvPr/>
      </p:nvGrpSpPr>
      <p:grpSpPr>
        <a:xfrm>
          <a:off x="0" y="0"/>
          <a:ext cx="0" cy="0"/>
          <a:chOff x="0" y="0"/>
          <a:chExt cx="0" cy="0"/>
        </a:xfrm>
      </p:grpSpPr>
      <p:sp>
        <p:nvSpPr>
          <p:cNvPr id="732" name="Google Shape;732;p29"/>
          <p:cNvSpPr/>
          <p:nvPr/>
        </p:nvSpPr>
        <p:spPr>
          <a:xfrm>
            <a:off x="11561063" y="7052074"/>
            <a:ext cx="1037656" cy="998037"/>
          </a:xfrm>
          <a:custGeom>
            <a:rect b="b" l="l" r="r" t="t"/>
            <a:pathLst>
              <a:path extrusionOk="0" h="998037" w="1037656">
                <a:moveTo>
                  <a:pt x="0" y="0"/>
                </a:moveTo>
                <a:lnTo>
                  <a:pt x="1037657" y="0"/>
                </a:lnTo>
                <a:lnTo>
                  <a:pt x="1037657" y="998037"/>
                </a:lnTo>
                <a:lnTo>
                  <a:pt x="0" y="998037"/>
                </a:lnTo>
                <a:lnTo>
                  <a:pt x="0" y="0"/>
                </a:lnTo>
                <a:close/>
              </a:path>
            </a:pathLst>
          </a:custGeom>
          <a:blipFill rotWithShape="1">
            <a:blip r:embed="rId3">
              <a:alphaModFix/>
            </a:blip>
            <a:stretch>
              <a:fillRect b="0" l="0" r="0" t="0"/>
            </a:stretch>
          </a:blipFill>
          <a:ln>
            <a:noFill/>
          </a:ln>
        </p:spPr>
      </p:sp>
      <p:sp>
        <p:nvSpPr>
          <p:cNvPr id="733" name="Google Shape;733;p29"/>
          <p:cNvSpPr/>
          <p:nvPr/>
        </p:nvSpPr>
        <p:spPr>
          <a:xfrm>
            <a:off x="13629446" y="7071265"/>
            <a:ext cx="1013870" cy="978845"/>
          </a:xfrm>
          <a:custGeom>
            <a:rect b="b" l="l" r="r" t="t"/>
            <a:pathLst>
              <a:path extrusionOk="0" h="978845" w="1013870">
                <a:moveTo>
                  <a:pt x="0" y="0"/>
                </a:moveTo>
                <a:lnTo>
                  <a:pt x="1013870" y="0"/>
                </a:lnTo>
                <a:lnTo>
                  <a:pt x="1013870" y="978846"/>
                </a:lnTo>
                <a:lnTo>
                  <a:pt x="0" y="978846"/>
                </a:lnTo>
                <a:lnTo>
                  <a:pt x="0" y="0"/>
                </a:lnTo>
                <a:close/>
              </a:path>
            </a:pathLst>
          </a:custGeom>
          <a:blipFill rotWithShape="1">
            <a:blip r:embed="rId4">
              <a:alphaModFix/>
            </a:blip>
            <a:stretch>
              <a:fillRect b="0" l="0" r="0" t="0"/>
            </a:stretch>
          </a:blipFill>
          <a:ln>
            <a:noFill/>
          </a:ln>
        </p:spPr>
      </p:sp>
      <p:sp>
        <p:nvSpPr>
          <p:cNvPr id="734" name="Google Shape;734;p29"/>
          <p:cNvSpPr txBox="1"/>
          <p:nvPr/>
        </p:nvSpPr>
        <p:spPr>
          <a:xfrm>
            <a:off x="1028700" y="765751"/>
            <a:ext cx="6128435" cy="2295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RESOURCE </a:t>
            </a:r>
            <a:endParaRPr/>
          </a:p>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PAGE</a:t>
            </a:r>
            <a:endParaRPr/>
          </a:p>
        </p:txBody>
      </p:sp>
      <p:sp>
        <p:nvSpPr>
          <p:cNvPr id="735" name="Google Shape;735;p29"/>
          <p:cNvSpPr txBox="1"/>
          <p:nvPr/>
        </p:nvSpPr>
        <p:spPr>
          <a:xfrm>
            <a:off x="1028713" y="3627325"/>
            <a:ext cx="61284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Don't forget to delete this page before presenting. </a:t>
            </a:r>
            <a:endParaRPr/>
          </a:p>
        </p:txBody>
      </p:sp>
      <p:sp>
        <p:nvSpPr>
          <p:cNvPr id="736" name="Google Shape;736;p29"/>
          <p:cNvSpPr txBox="1"/>
          <p:nvPr/>
        </p:nvSpPr>
        <p:spPr>
          <a:xfrm>
            <a:off x="1028700" y="4684962"/>
            <a:ext cx="5665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This presentation template uses the following free fonts:</a:t>
            </a:r>
            <a:endParaRPr/>
          </a:p>
        </p:txBody>
      </p:sp>
      <p:sp>
        <p:nvSpPr>
          <p:cNvPr id="737" name="Google Shape;737;p29"/>
          <p:cNvSpPr txBox="1"/>
          <p:nvPr/>
        </p:nvSpPr>
        <p:spPr>
          <a:xfrm>
            <a:off x="1028700" y="5946216"/>
            <a:ext cx="61284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000000"/>
              </a:buClr>
              <a:buSzPts val="1662"/>
              <a:buFont typeface="Arimo"/>
              <a:buAutoNum type="arabicPeriod"/>
            </a:pPr>
            <a:r>
              <a:rPr b="0" i="0" lang="en-US" sz="1662" u="none" cap="none" strike="noStrike">
                <a:solidFill>
                  <a:srgbClr val="000000"/>
                </a:solidFill>
                <a:latin typeface="Arimo"/>
                <a:ea typeface="Arimo"/>
                <a:cs typeface="Arimo"/>
                <a:sym typeface="Arimo"/>
              </a:rPr>
              <a:t>Titles: Montserrat</a:t>
            </a:r>
            <a:endParaRPr/>
          </a:p>
          <a:p>
            <a:pPr indent="-179433" lvl="1" marL="358866" marR="0" rtl="0" algn="l">
              <a:lnSpc>
                <a:spcPct val="115000"/>
              </a:lnSpc>
              <a:spcBef>
                <a:spcPts val="0"/>
              </a:spcBef>
              <a:spcAft>
                <a:spcPts val="0"/>
              </a:spcAft>
              <a:buClr>
                <a:srgbClr val="000000"/>
              </a:buClr>
              <a:buSzPts val="1662"/>
              <a:buFont typeface="Arimo"/>
              <a:buAutoNum type="arabicPeriod"/>
            </a:pPr>
            <a:r>
              <a:rPr b="0" i="0" lang="en-US" sz="1662" u="none" cap="none" strike="noStrike">
                <a:solidFill>
                  <a:srgbClr val="000000"/>
                </a:solidFill>
                <a:latin typeface="Arimo"/>
                <a:ea typeface="Arimo"/>
                <a:cs typeface="Arimo"/>
                <a:sym typeface="Arimo"/>
              </a:rPr>
              <a:t>Headers: Montserrat</a:t>
            </a:r>
            <a:endParaRPr/>
          </a:p>
          <a:p>
            <a:pPr indent="-179433" lvl="1" marL="358866" marR="0" rtl="0" algn="l">
              <a:lnSpc>
                <a:spcPct val="115000"/>
              </a:lnSpc>
              <a:spcBef>
                <a:spcPts val="0"/>
              </a:spcBef>
              <a:spcAft>
                <a:spcPts val="0"/>
              </a:spcAft>
              <a:buClr>
                <a:srgbClr val="000000"/>
              </a:buClr>
              <a:buSzPts val="1662"/>
              <a:buFont typeface="Arimo"/>
              <a:buAutoNum type="arabicPeriod"/>
            </a:pPr>
            <a:r>
              <a:rPr b="0" i="0" lang="en-US" sz="1662" u="none" cap="none" strike="noStrike">
                <a:solidFill>
                  <a:srgbClr val="000000"/>
                </a:solidFill>
                <a:latin typeface="Arimo"/>
                <a:ea typeface="Arimo"/>
                <a:cs typeface="Arimo"/>
                <a:sym typeface="Arimo"/>
              </a:rPr>
              <a:t>Body Copy: Arimo</a:t>
            </a:r>
            <a:endParaRPr/>
          </a:p>
        </p:txBody>
      </p:sp>
      <p:pic>
        <p:nvPicPr>
          <p:cNvPr id="738" name="Google Shape;738;p29"/>
          <p:cNvPicPr preferRelativeResize="0"/>
          <p:nvPr/>
        </p:nvPicPr>
        <p:blipFill>
          <a:blip r:embed="rId5">
            <a:alphaModFix/>
          </a:blip>
          <a:stretch>
            <a:fillRect/>
          </a:stretch>
        </p:blipFill>
        <p:spPr>
          <a:xfrm>
            <a:off x="9806236" y="1465213"/>
            <a:ext cx="846400" cy="2137312"/>
          </a:xfrm>
          <a:prstGeom prst="rect">
            <a:avLst/>
          </a:prstGeom>
          <a:noFill/>
          <a:ln>
            <a:noFill/>
          </a:ln>
        </p:spPr>
      </p:pic>
      <p:pic>
        <p:nvPicPr>
          <p:cNvPr id="739" name="Google Shape;739;p29"/>
          <p:cNvPicPr preferRelativeResize="0"/>
          <p:nvPr/>
        </p:nvPicPr>
        <p:blipFill>
          <a:blip r:embed="rId6">
            <a:alphaModFix/>
          </a:blip>
          <a:stretch>
            <a:fillRect/>
          </a:stretch>
        </p:blipFill>
        <p:spPr>
          <a:xfrm>
            <a:off x="11617098" y="1456985"/>
            <a:ext cx="961550" cy="2128715"/>
          </a:xfrm>
          <a:prstGeom prst="rect">
            <a:avLst/>
          </a:prstGeom>
          <a:noFill/>
          <a:ln>
            <a:noFill/>
          </a:ln>
        </p:spPr>
      </p:pic>
      <p:pic>
        <p:nvPicPr>
          <p:cNvPr id="740" name="Google Shape;740;p29"/>
          <p:cNvPicPr preferRelativeResize="0"/>
          <p:nvPr/>
        </p:nvPicPr>
        <p:blipFill>
          <a:blip r:embed="rId7">
            <a:alphaModFix/>
          </a:blip>
          <a:stretch>
            <a:fillRect/>
          </a:stretch>
        </p:blipFill>
        <p:spPr>
          <a:xfrm>
            <a:off x="13462475" y="1441896"/>
            <a:ext cx="985325" cy="2223304"/>
          </a:xfrm>
          <a:prstGeom prst="rect">
            <a:avLst/>
          </a:prstGeom>
          <a:noFill/>
          <a:ln>
            <a:noFill/>
          </a:ln>
        </p:spPr>
      </p:pic>
      <p:pic>
        <p:nvPicPr>
          <p:cNvPr id="741" name="Google Shape;741;p29"/>
          <p:cNvPicPr preferRelativeResize="0"/>
          <p:nvPr/>
        </p:nvPicPr>
        <p:blipFill>
          <a:blip r:embed="rId8">
            <a:alphaModFix/>
          </a:blip>
          <a:stretch>
            <a:fillRect/>
          </a:stretch>
        </p:blipFill>
        <p:spPr>
          <a:xfrm>
            <a:off x="15468599" y="1513465"/>
            <a:ext cx="875450" cy="2040823"/>
          </a:xfrm>
          <a:prstGeom prst="rect">
            <a:avLst/>
          </a:prstGeom>
          <a:noFill/>
          <a:ln>
            <a:noFill/>
          </a:ln>
        </p:spPr>
      </p:pic>
      <p:pic>
        <p:nvPicPr>
          <p:cNvPr id="742" name="Google Shape;742;p29"/>
          <p:cNvPicPr preferRelativeResize="0"/>
          <p:nvPr/>
        </p:nvPicPr>
        <p:blipFill>
          <a:blip r:embed="rId9">
            <a:alphaModFix/>
          </a:blip>
          <a:stretch>
            <a:fillRect/>
          </a:stretch>
        </p:blipFill>
        <p:spPr>
          <a:xfrm>
            <a:off x="9753000" y="4185124"/>
            <a:ext cx="846400" cy="2149500"/>
          </a:xfrm>
          <a:prstGeom prst="rect">
            <a:avLst/>
          </a:prstGeom>
          <a:noFill/>
          <a:ln>
            <a:noFill/>
          </a:ln>
        </p:spPr>
      </p:pic>
      <p:pic>
        <p:nvPicPr>
          <p:cNvPr id="743" name="Google Shape;743;p29"/>
          <p:cNvPicPr preferRelativeResize="0"/>
          <p:nvPr/>
        </p:nvPicPr>
        <p:blipFill>
          <a:blip r:embed="rId10">
            <a:alphaModFix/>
          </a:blip>
          <a:stretch>
            <a:fillRect/>
          </a:stretch>
        </p:blipFill>
        <p:spPr>
          <a:xfrm>
            <a:off x="11692775" y="4175412"/>
            <a:ext cx="961550" cy="2286950"/>
          </a:xfrm>
          <a:prstGeom prst="rect">
            <a:avLst/>
          </a:prstGeom>
          <a:noFill/>
          <a:ln>
            <a:noFill/>
          </a:ln>
        </p:spPr>
      </p:pic>
      <p:pic>
        <p:nvPicPr>
          <p:cNvPr id="744" name="Google Shape;744;p29"/>
          <p:cNvPicPr preferRelativeResize="0"/>
          <p:nvPr/>
        </p:nvPicPr>
        <p:blipFill>
          <a:blip r:embed="rId11">
            <a:alphaModFix/>
          </a:blip>
          <a:stretch>
            <a:fillRect/>
          </a:stretch>
        </p:blipFill>
        <p:spPr>
          <a:xfrm>
            <a:off x="13747700" y="4137501"/>
            <a:ext cx="901000" cy="2120348"/>
          </a:xfrm>
          <a:prstGeom prst="rect">
            <a:avLst/>
          </a:prstGeom>
          <a:noFill/>
          <a:ln>
            <a:noFill/>
          </a:ln>
        </p:spPr>
      </p:pic>
      <p:pic>
        <p:nvPicPr>
          <p:cNvPr id="745" name="Google Shape;745;p29"/>
          <p:cNvPicPr preferRelativeResize="0"/>
          <p:nvPr/>
        </p:nvPicPr>
        <p:blipFill>
          <a:blip r:embed="rId12">
            <a:alphaModFix/>
          </a:blip>
          <a:stretch>
            <a:fillRect/>
          </a:stretch>
        </p:blipFill>
        <p:spPr>
          <a:xfrm>
            <a:off x="15593974" y="4086975"/>
            <a:ext cx="736373" cy="2128725"/>
          </a:xfrm>
          <a:prstGeom prst="rect">
            <a:avLst/>
          </a:prstGeom>
          <a:noFill/>
          <a:ln>
            <a:noFill/>
          </a:ln>
        </p:spPr>
      </p:pic>
      <p:pic>
        <p:nvPicPr>
          <p:cNvPr id="746" name="Google Shape;746;p29"/>
          <p:cNvPicPr preferRelativeResize="0"/>
          <p:nvPr/>
        </p:nvPicPr>
        <p:blipFill>
          <a:blip r:embed="rId13">
            <a:alphaModFix/>
          </a:blip>
          <a:stretch>
            <a:fillRect/>
          </a:stretch>
        </p:blipFill>
        <p:spPr>
          <a:xfrm>
            <a:off x="9619903" y="7035452"/>
            <a:ext cx="1037650" cy="1050461"/>
          </a:xfrm>
          <a:prstGeom prst="rect">
            <a:avLst/>
          </a:prstGeom>
          <a:noFill/>
          <a:ln>
            <a:noFill/>
          </a:ln>
        </p:spPr>
      </p:pic>
      <p:pic>
        <p:nvPicPr>
          <p:cNvPr id="747" name="Google Shape;747;p29"/>
          <p:cNvPicPr preferRelativeResize="0"/>
          <p:nvPr/>
        </p:nvPicPr>
        <p:blipFill>
          <a:blip r:embed="rId14">
            <a:alphaModFix/>
          </a:blip>
          <a:stretch>
            <a:fillRect/>
          </a:stretch>
        </p:blipFill>
        <p:spPr>
          <a:xfrm>
            <a:off x="15409915" y="7071275"/>
            <a:ext cx="1104501" cy="1077725"/>
          </a:xfrm>
          <a:prstGeom prst="rect">
            <a:avLst/>
          </a:prstGeom>
          <a:noFill/>
          <a:ln>
            <a:noFill/>
          </a:ln>
        </p:spPr>
      </p:pic>
      <p:pic>
        <p:nvPicPr>
          <p:cNvPr id="748" name="Google Shape;748;p29"/>
          <p:cNvPicPr preferRelativeResize="0"/>
          <p:nvPr/>
        </p:nvPicPr>
        <p:blipFill>
          <a:blip r:embed="rId15">
            <a:alphaModFix/>
          </a:blip>
          <a:stretch>
            <a:fillRect/>
          </a:stretch>
        </p:blipFill>
        <p:spPr>
          <a:xfrm>
            <a:off x="15313550" y="8548625"/>
            <a:ext cx="961550" cy="851967"/>
          </a:xfrm>
          <a:prstGeom prst="rect">
            <a:avLst/>
          </a:prstGeom>
          <a:noFill/>
          <a:ln>
            <a:noFill/>
          </a:ln>
        </p:spPr>
      </p:pic>
      <p:pic>
        <p:nvPicPr>
          <p:cNvPr id="749" name="Google Shape;749;p29"/>
          <p:cNvPicPr preferRelativeResize="0"/>
          <p:nvPr/>
        </p:nvPicPr>
        <p:blipFill>
          <a:blip r:embed="rId16">
            <a:alphaModFix/>
          </a:blip>
          <a:stretch>
            <a:fillRect/>
          </a:stretch>
        </p:blipFill>
        <p:spPr>
          <a:xfrm>
            <a:off x="13629450" y="8434546"/>
            <a:ext cx="961550" cy="934829"/>
          </a:xfrm>
          <a:prstGeom prst="rect">
            <a:avLst/>
          </a:prstGeom>
          <a:noFill/>
          <a:ln>
            <a:noFill/>
          </a:ln>
        </p:spPr>
      </p:pic>
      <p:pic>
        <p:nvPicPr>
          <p:cNvPr id="750" name="Google Shape;750;p29"/>
          <p:cNvPicPr preferRelativeResize="0"/>
          <p:nvPr/>
        </p:nvPicPr>
        <p:blipFill>
          <a:blip r:embed="rId17">
            <a:alphaModFix/>
          </a:blip>
          <a:stretch>
            <a:fillRect/>
          </a:stretch>
        </p:blipFill>
        <p:spPr>
          <a:xfrm>
            <a:off x="11672050" y="8413855"/>
            <a:ext cx="901000" cy="925334"/>
          </a:xfrm>
          <a:prstGeom prst="rect">
            <a:avLst/>
          </a:prstGeom>
          <a:noFill/>
          <a:ln>
            <a:noFill/>
          </a:ln>
        </p:spPr>
      </p:pic>
      <p:pic>
        <p:nvPicPr>
          <p:cNvPr id="751" name="Google Shape;751;p29"/>
          <p:cNvPicPr preferRelativeResize="0"/>
          <p:nvPr/>
        </p:nvPicPr>
        <p:blipFill>
          <a:blip r:embed="rId18">
            <a:alphaModFix/>
          </a:blip>
          <a:stretch>
            <a:fillRect/>
          </a:stretch>
        </p:blipFill>
        <p:spPr>
          <a:xfrm>
            <a:off x="9714649" y="8476849"/>
            <a:ext cx="901000" cy="8491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170" name="Shape 170"/>
        <p:cNvGrpSpPr/>
        <p:nvPr/>
      </p:nvGrpSpPr>
      <p:grpSpPr>
        <a:xfrm>
          <a:off x="0" y="0"/>
          <a:ext cx="0" cy="0"/>
          <a:chOff x="0" y="0"/>
          <a:chExt cx="0" cy="0"/>
        </a:xfrm>
      </p:grpSpPr>
      <p:sp>
        <p:nvSpPr>
          <p:cNvPr id="171" name="Google Shape;171;p12"/>
          <p:cNvSpPr txBox="1"/>
          <p:nvPr/>
        </p:nvSpPr>
        <p:spPr>
          <a:xfrm>
            <a:off x="7490963" y="6208446"/>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OUR PROJECTS</a:t>
            </a:r>
            <a:endParaRPr/>
          </a:p>
        </p:txBody>
      </p:sp>
      <p:sp>
        <p:nvSpPr>
          <p:cNvPr id="172" name="Google Shape;172;p12"/>
          <p:cNvSpPr txBox="1"/>
          <p:nvPr/>
        </p:nvSpPr>
        <p:spPr>
          <a:xfrm>
            <a:off x="7490963" y="6976882"/>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73" name="Google Shape;173;p12"/>
          <p:cNvSpPr txBox="1"/>
          <p:nvPr/>
        </p:nvSpPr>
        <p:spPr>
          <a:xfrm>
            <a:off x="2435727" y="6208925"/>
            <a:ext cx="3306074" cy="44823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INTRODUCTION</a:t>
            </a:r>
            <a:endParaRPr/>
          </a:p>
        </p:txBody>
      </p:sp>
      <p:sp>
        <p:nvSpPr>
          <p:cNvPr id="174" name="Google Shape;174;p12"/>
          <p:cNvSpPr txBox="1"/>
          <p:nvPr/>
        </p:nvSpPr>
        <p:spPr>
          <a:xfrm>
            <a:off x="2435727" y="6956888"/>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75" name="Google Shape;175;p12"/>
          <p:cNvSpPr txBox="1"/>
          <p:nvPr/>
        </p:nvSpPr>
        <p:spPr>
          <a:xfrm>
            <a:off x="12549637" y="6210157"/>
            <a:ext cx="37944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ABOUT US</a:t>
            </a:r>
            <a:endParaRPr/>
          </a:p>
        </p:txBody>
      </p:sp>
      <p:sp>
        <p:nvSpPr>
          <p:cNvPr id="176" name="Google Shape;176;p12"/>
          <p:cNvSpPr txBox="1"/>
          <p:nvPr/>
        </p:nvSpPr>
        <p:spPr>
          <a:xfrm>
            <a:off x="12549637" y="6976882"/>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77" name="Google Shape;177;p12"/>
          <p:cNvSpPr txBox="1"/>
          <p:nvPr/>
        </p:nvSpPr>
        <p:spPr>
          <a:xfrm>
            <a:off x="2435727" y="1035300"/>
            <a:ext cx="14676455"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TABLE OF CONTENTS</a:t>
            </a:r>
            <a:endParaRPr/>
          </a:p>
        </p:txBody>
      </p:sp>
      <p:sp>
        <p:nvSpPr>
          <p:cNvPr id="178" name="Google Shape;178;p12"/>
          <p:cNvSpPr txBox="1"/>
          <p:nvPr/>
        </p:nvSpPr>
        <p:spPr>
          <a:xfrm>
            <a:off x="3107421" y="3778206"/>
            <a:ext cx="1631027"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01.</a:t>
            </a:r>
            <a:endParaRPr/>
          </a:p>
        </p:txBody>
      </p:sp>
      <p:sp>
        <p:nvSpPr>
          <p:cNvPr id="179" name="Google Shape;179;p12"/>
          <p:cNvSpPr txBox="1"/>
          <p:nvPr/>
        </p:nvSpPr>
        <p:spPr>
          <a:xfrm>
            <a:off x="8261518" y="3778206"/>
            <a:ext cx="1979263"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02.</a:t>
            </a:r>
            <a:endParaRPr/>
          </a:p>
        </p:txBody>
      </p:sp>
      <p:sp>
        <p:nvSpPr>
          <p:cNvPr id="180" name="Google Shape;180;p12"/>
          <p:cNvSpPr txBox="1"/>
          <p:nvPr/>
        </p:nvSpPr>
        <p:spPr>
          <a:xfrm>
            <a:off x="12656786" y="3778206"/>
            <a:ext cx="1972263"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03.</a:t>
            </a:r>
            <a:endParaRPr/>
          </a:p>
        </p:txBody>
      </p:sp>
      <p:cxnSp>
        <p:nvCxnSpPr>
          <p:cNvPr id="181" name="Google Shape;181;p12"/>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82" name="Google Shape;182;p12"/>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83" name="Google Shape;183;p12"/>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84" name="Google Shape;184;p12"/>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sp>
        <p:nvSpPr>
          <p:cNvPr id="185" name="Google Shape;185;p12"/>
          <p:cNvSpPr txBox="1"/>
          <p:nvPr/>
        </p:nvSpPr>
        <p:spPr>
          <a:xfrm>
            <a:off x="16579450" y="9734550"/>
            <a:ext cx="1439763"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2</a:t>
            </a:r>
            <a:endParaRPr/>
          </a:p>
        </p:txBody>
      </p:sp>
      <p:cxnSp>
        <p:nvCxnSpPr>
          <p:cNvPr id="186" name="Google Shape;186;p12"/>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187" name="Google Shape;187;p12"/>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sp>
        <p:nvSpPr>
          <p:cNvPr id="188" name="Google Shape;188;p12"/>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189" name="Google Shape;189;p12"/>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190" name="Google Shape;190;p12"/>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grpSp>
        <p:nvGrpSpPr>
          <p:cNvPr id="191" name="Google Shape;191;p12"/>
          <p:cNvGrpSpPr/>
          <p:nvPr/>
        </p:nvGrpSpPr>
        <p:grpSpPr>
          <a:xfrm>
            <a:off x="176078" y="6331568"/>
            <a:ext cx="682471" cy="682471"/>
            <a:chOff x="0" y="0"/>
            <a:chExt cx="812800" cy="812800"/>
          </a:xfrm>
        </p:grpSpPr>
        <p:sp>
          <p:nvSpPr>
            <p:cNvPr id="192" name="Google Shape;19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2"/>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grpSp>
        <p:nvGrpSpPr>
          <p:cNvPr id="195" name="Google Shape;195;p12"/>
          <p:cNvGrpSpPr/>
          <p:nvPr/>
        </p:nvGrpSpPr>
        <p:grpSpPr>
          <a:xfrm>
            <a:off x="16012186" y="9756589"/>
            <a:ext cx="352797" cy="352797"/>
            <a:chOff x="0" y="0"/>
            <a:chExt cx="812800" cy="812800"/>
          </a:xfrm>
        </p:grpSpPr>
        <p:sp>
          <p:nvSpPr>
            <p:cNvPr id="196" name="Google Shape;19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755" name="Shape 755"/>
        <p:cNvGrpSpPr/>
        <p:nvPr/>
      </p:nvGrpSpPr>
      <p:grpSpPr>
        <a:xfrm>
          <a:off x="0" y="0"/>
          <a:ext cx="0" cy="0"/>
          <a:chOff x="0" y="0"/>
          <a:chExt cx="0" cy="0"/>
        </a:xfrm>
      </p:grpSpPr>
      <p:sp>
        <p:nvSpPr>
          <p:cNvPr id="756" name="Google Shape;756;p30"/>
          <p:cNvSpPr txBox="1"/>
          <p:nvPr/>
        </p:nvSpPr>
        <p:spPr>
          <a:xfrm>
            <a:off x="5280936" y="1133475"/>
            <a:ext cx="7726128"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CREDITS</a:t>
            </a:r>
            <a:endParaRPr/>
          </a:p>
        </p:txBody>
      </p:sp>
      <p:sp>
        <p:nvSpPr>
          <p:cNvPr id="757" name="Google Shape;757;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299"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758" name="Google Shape;758;p30"/>
          <p:cNvSpPr txBox="1"/>
          <p:nvPr/>
        </p:nvSpPr>
        <p:spPr>
          <a:xfrm>
            <a:off x="2818025" y="7166669"/>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Pexels for the photos</a:t>
            </a:r>
            <a:endParaRPr/>
          </a:p>
        </p:txBody>
      </p:sp>
      <p:sp>
        <p:nvSpPr>
          <p:cNvPr id="759" name="Google Shape;759;p30"/>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000000"/>
                </a:solidFill>
                <a:latin typeface="Montserrat"/>
                <a:ea typeface="Montserrat"/>
                <a:cs typeface="Montserrat"/>
                <a:sym typeface="Montserrat"/>
              </a:rPr>
              <a:t>HAPPY DESIGNING! </a:t>
            </a:r>
            <a:endParaRPr/>
          </a:p>
        </p:txBody>
      </p:sp>
      <p:pic>
        <p:nvPicPr>
          <p:cNvPr id="760" name="Google Shape;760;p30"/>
          <p:cNvPicPr preferRelativeResize="0"/>
          <p:nvPr/>
        </p:nvPicPr>
        <p:blipFill>
          <a:blip r:embed="rId3">
            <a:alphaModFix/>
          </a:blip>
          <a:stretch>
            <a:fillRect/>
          </a:stretch>
        </p:blipFill>
        <p:spPr>
          <a:xfrm>
            <a:off x="6131238" y="2941295"/>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201" name="Shape 201"/>
        <p:cNvGrpSpPr/>
        <p:nvPr/>
      </p:nvGrpSpPr>
      <p:grpSpPr>
        <a:xfrm>
          <a:off x="0" y="0"/>
          <a:ext cx="0" cy="0"/>
          <a:chOff x="0" y="0"/>
          <a:chExt cx="0" cy="0"/>
        </a:xfrm>
      </p:grpSpPr>
      <p:cxnSp>
        <p:nvCxnSpPr>
          <p:cNvPr id="202" name="Google Shape;202;p13"/>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03" name="Google Shape;203;p13"/>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04" name="Google Shape;204;p13"/>
          <p:cNvCxnSpPr/>
          <p:nvPr/>
        </p:nvCxnSpPr>
        <p:spPr>
          <a:xfrm rot="10800000">
            <a:off x="1568547"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205" name="Google Shape;205;p13"/>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grpSp>
        <p:nvGrpSpPr>
          <p:cNvPr id="206" name="Google Shape;206;p13"/>
          <p:cNvGrpSpPr/>
          <p:nvPr/>
        </p:nvGrpSpPr>
        <p:grpSpPr>
          <a:xfrm>
            <a:off x="0" y="-180826"/>
            <a:ext cx="7149477" cy="10467826"/>
            <a:chOff x="0" y="-47625"/>
            <a:chExt cx="1882990" cy="2756958"/>
          </a:xfrm>
        </p:grpSpPr>
        <p:sp>
          <p:nvSpPr>
            <p:cNvPr id="207" name="Google Shape;207;p13"/>
            <p:cNvSpPr/>
            <p:nvPr/>
          </p:nvSpPr>
          <p:spPr>
            <a:xfrm>
              <a:off x="0" y="0"/>
              <a:ext cx="1882990" cy="2709333"/>
            </a:xfrm>
            <a:custGeom>
              <a:rect b="b" l="l" r="r" t="t"/>
              <a:pathLst>
                <a:path extrusionOk="0" h="2709333" w="1882990">
                  <a:moveTo>
                    <a:pt x="0" y="0"/>
                  </a:moveTo>
                  <a:lnTo>
                    <a:pt x="1882990" y="0"/>
                  </a:lnTo>
                  <a:lnTo>
                    <a:pt x="1882990" y="2709333"/>
                  </a:lnTo>
                  <a:lnTo>
                    <a:pt x="0" y="2709333"/>
                  </a:lnTo>
                  <a:close/>
                </a:path>
              </a:pathLst>
            </a:custGeom>
            <a:solidFill>
              <a:srgbClr val="B95A24"/>
            </a:solidFill>
            <a:ln>
              <a:noFill/>
            </a:ln>
          </p:spPr>
        </p:sp>
        <p:sp>
          <p:nvSpPr>
            <p:cNvPr id="208" name="Google Shape;208;p13"/>
            <p:cNvSpPr txBox="1"/>
            <p:nvPr/>
          </p:nvSpPr>
          <p:spPr>
            <a:xfrm>
              <a:off x="0" y="-47625"/>
              <a:ext cx="188299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9" name="Google Shape;209;p13"/>
          <p:cNvPicPr preferRelativeResize="0"/>
          <p:nvPr/>
        </p:nvPicPr>
        <p:blipFill>
          <a:blip r:embed="rId3">
            <a:alphaModFix/>
          </a:blip>
          <a:stretch>
            <a:fillRect/>
          </a:stretch>
        </p:blipFill>
        <p:spPr>
          <a:xfrm>
            <a:off x="911200" y="714175"/>
            <a:ext cx="5326800" cy="8868000"/>
          </a:xfrm>
          <a:prstGeom prst="roundRect">
            <a:avLst>
              <a:gd fmla="val 4722" name="adj"/>
            </a:avLst>
          </a:prstGeom>
          <a:noFill/>
          <a:ln>
            <a:noFill/>
          </a:ln>
        </p:spPr>
      </p:pic>
      <p:cxnSp>
        <p:nvCxnSpPr>
          <p:cNvPr id="210" name="Google Shape;210;p13"/>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211" name="Google Shape;211;p13"/>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212" name="Google Shape;212;p13"/>
          <p:cNvGrpSpPr/>
          <p:nvPr/>
        </p:nvGrpSpPr>
        <p:grpSpPr>
          <a:xfrm>
            <a:off x="356688" y="1963973"/>
            <a:ext cx="1109026" cy="1109026"/>
            <a:chOff x="0" y="0"/>
            <a:chExt cx="812800" cy="812800"/>
          </a:xfrm>
        </p:grpSpPr>
        <p:sp>
          <p:nvSpPr>
            <p:cNvPr id="213" name="Google Shape;2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3"/>
          <p:cNvGrpSpPr/>
          <p:nvPr/>
        </p:nvGrpSpPr>
        <p:grpSpPr>
          <a:xfrm>
            <a:off x="5910730" y="7254255"/>
            <a:ext cx="655092" cy="655092"/>
            <a:chOff x="0" y="0"/>
            <a:chExt cx="812800" cy="812800"/>
          </a:xfrm>
        </p:grpSpPr>
        <p:sp>
          <p:nvSpPr>
            <p:cNvPr id="216" name="Google Shape;21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3"/>
          <p:cNvGrpSpPr/>
          <p:nvPr/>
        </p:nvGrpSpPr>
        <p:grpSpPr>
          <a:xfrm>
            <a:off x="16012186" y="9756589"/>
            <a:ext cx="352797" cy="352797"/>
            <a:chOff x="0" y="0"/>
            <a:chExt cx="812800" cy="812800"/>
          </a:xfrm>
        </p:grpSpPr>
        <p:sp>
          <p:nvSpPr>
            <p:cNvPr id="219" name="Google Shape;21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3"/>
          <p:cNvSpPr txBox="1"/>
          <p:nvPr/>
        </p:nvSpPr>
        <p:spPr>
          <a:xfrm>
            <a:off x="7857598" y="3214755"/>
            <a:ext cx="7074900" cy="424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400" u="none" cap="none" strike="noStrike">
                <a:solidFill>
                  <a:srgbClr val="000000"/>
                </a:solidFill>
                <a:latin typeface="Arimo"/>
                <a:ea typeface="Arimo"/>
                <a:cs typeface="Arimo"/>
                <a:sym typeface="Arimo"/>
              </a:rPr>
              <a:t>Welcome to a journey of discovery and learning. In this passage, we will delve into the depths of knowledge, exploring new ideas and perspectives. Let us open our minds to the wonders that await us, embracing the beauty of curiosity and the joy of exploration. Together, we will embark on a voyage of enlightenment, seeking to expand our understanding of the world around us. </a:t>
            </a:r>
            <a:endParaRPr/>
          </a:p>
        </p:txBody>
      </p:sp>
      <p:sp>
        <p:nvSpPr>
          <p:cNvPr id="222" name="Google Shape;222;p13"/>
          <p:cNvSpPr txBox="1"/>
          <p:nvPr/>
        </p:nvSpPr>
        <p:spPr>
          <a:xfrm>
            <a:off x="16544141" y="9734550"/>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3 </a:t>
            </a:r>
            <a:endParaRPr/>
          </a:p>
        </p:txBody>
      </p:sp>
      <p:sp>
        <p:nvSpPr>
          <p:cNvPr id="223" name="Google Shape;223;p13"/>
          <p:cNvSpPr txBox="1"/>
          <p:nvPr/>
        </p:nvSpPr>
        <p:spPr>
          <a:xfrm>
            <a:off x="7857598" y="1019175"/>
            <a:ext cx="9547848"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INTRODUCTION</a:t>
            </a:r>
            <a:endParaRPr/>
          </a:p>
        </p:txBody>
      </p:sp>
      <p:sp>
        <p:nvSpPr>
          <p:cNvPr id="224" name="Google Shape;224;p13"/>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225" name="Google Shape;225;p13"/>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226" name="Google Shape;226;p13"/>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227" name="Google Shape;227;p13"/>
          <p:cNvSpPr txBox="1"/>
          <p:nvPr/>
        </p:nvSpPr>
        <p:spPr>
          <a:xfrm>
            <a:off x="16364983" y="7859790"/>
            <a:ext cx="1631027"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231" name="Shape 231"/>
        <p:cNvGrpSpPr/>
        <p:nvPr/>
      </p:nvGrpSpPr>
      <p:grpSpPr>
        <a:xfrm>
          <a:off x="0" y="0"/>
          <a:ext cx="0" cy="0"/>
          <a:chOff x="0" y="0"/>
          <a:chExt cx="0" cy="0"/>
        </a:xfrm>
      </p:grpSpPr>
      <p:pic>
        <p:nvPicPr>
          <p:cNvPr id="232" name="Google Shape;232;p14"/>
          <p:cNvPicPr preferRelativeResize="0"/>
          <p:nvPr/>
        </p:nvPicPr>
        <p:blipFill rotWithShape="1">
          <a:blip r:embed="rId3">
            <a:alphaModFix/>
          </a:blip>
          <a:srcRect b="0" l="0" r="0" t="0"/>
          <a:stretch/>
        </p:blipFill>
        <p:spPr>
          <a:xfrm>
            <a:off x="1567318" y="3629700"/>
            <a:ext cx="15852600" cy="5952600"/>
          </a:xfrm>
          <a:prstGeom prst="roundRect">
            <a:avLst>
              <a:gd fmla="val 4440" name="adj"/>
            </a:avLst>
          </a:prstGeom>
          <a:noFill/>
          <a:ln>
            <a:noFill/>
          </a:ln>
        </p:spPr>
      </p:pic>
      <p:sp>
        <p:nvSpPr>
          <p:cNvPr id="233" name="Google Shape;233;p14"/>
          <p:cNvSpPr txBox="1"/>
          <p:nvPr/>
        </p:nvSpPr>
        <p:spPr>
          <a:xfrm>
            <a:off x="1477291" y="2875016"/>
            <a:ext cx="15557326" cy="398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Arimo"/>
                <a:ea typeface="Arimo"/>
                <a:cs typeface="Arimo"/>
                <a:sym typeface="Arimo"/>
              </a:rPr>
              <a:t>I'm Rain, and I'll be sharing with you my beautiful ideas. Follow me at @reallygreatsite to learn more. </a:t>
            </a:r>
            <a:endParaRPr/>
          </a:p>
        </p:txBody>
      </p:sp>
      <p:cxnSp>
        <p:nvCxnSpPr>
          <p:cNvPr id="234" name="Google Shape;234;p14"/>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sp>
        <p:nvSpPr>
          <p:cNvPr id="235" name="Google Shape;235;p14"/>
          <p:cNvSpPr txBox="1"/>
          <p:nvPr/>
        </p:nvSpPr>
        <p:spPr>
          <a:xfrm>
            <a:off x="16544141" y="9734550"/>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4 </a:t>
            </a:r>
            <a:endParaRPr/>
          </a:p>
        </p:txBody>
      </p:sp>
      <p:cxnSp>
        <p:nvCxnSpPr>
          <p:cNvPr id="236" name="Google Shape;236;p14"/>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237" name="Google Shape;237;p14"/>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38" name="Google Shape;238;p14"/>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239" name="Google Shape;239;p14"/>
          <p:cNvGrpSpPr/>
          <p:nvPr/>
        </p:nvGrpSpPr>
        <p:grpSpPr>
          <a:xfrm>
            <a:off x="16732759" y="4090419"/>
            <a:ext cx="1053081" cy="1053081"/>
            <a:chOff x="0" y="0"/>
            <a:chExt cx="812800" cy="812800"/>
          </a:xfrm>
        </p:grpSpPr>
        <p:sp>
          <p:nvSpPr>
            <p:cNvPr id="240" name="Google Shape;24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4"/>
          <p:cNvSpPr txBox="1"/>
          <p:nvPr/>
        </p:nvSpPr>
        <p:spPr>
          <a:xfrm>
            <a:off x="1477291" y="1035300"/>
            <a:ext cx="16598907"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WELCOME TO PRESENTATION</a:t>
            </a:r>
            <a:endParaRPr/>
          </a:p>
        </p:txBody>
      </p:sp>
      <p:sp>
        <p:nvSpPr>
          <p:cNvPr id="243" name="Google Shape;243;p14"/>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244" name="Google Shape;244;p14"/>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245" name="Google Shape;245;p14"/>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cxnSp>
        <p:nvCxnSpPr>
          <p:cNvPr id="246" name="Google Shape;246;p14"/>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247" name="Google Shape;247;p14"/>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grpSp>
        <p:nvGrpSpPr>
          <p:cNvPr id="248" name="Google Shape;248;p14"/>
          <p:cNvGrpSpPr/>
          <p:nvPr/>
        </p:nvGrpSpPr>
        <p:grpSpPr>
          <a:xfrm>
            <a:off x="1194946" y="8091694"/>
            <a:ext cx="564689" cy="564689"/>
            <a:chOff x="0" y="0"/>
            <a:chExt cx="812800" cy="812800"/>
          </a:xfrm>
        </p:grpSpPr>
        <p:sp>
          <p:nvSpPr>
            <p:cNvPr id="249" name="Google Shape;24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4"/>
          <p:cNvGrpSpPr/>
          <p:nvPr/>
        </p:nvGrpSpPr>
        <p:grpSpPr>
          <a:xfrm>
            <a:off x="16012186" y="9756589"/>
            <a:ext cx="352797" cy="352797"/>
            <a:chOff x="0" y="0"/>
            <a:chExt cx="812800" cy="812800"/>
          </a:xfrm>
        </p:grpSpPr>
        <p:sp>
          <p:nvSpPr>
            <p:cNvPr id="252" name="Google Shape;25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257" name="Shape 257"/>
        <p:cNvGrpSpPr/>
        <p:nvPr/>
      </p:nvGrpSpPr>
      <p:grpSpPr>
        <a:xfrm>
          <a:off x="0" y="0"/>
          <a:ext cx="0" cy="0"/>
          <a:chOff x="0" y="0"/>
          <a:chExt cx="0" cy="0"/>
        </a:xfrm>
      </p:grpSpPr>
      <p:pic>
        <p:nvPicPr>
          <p:cNvPr id="258" name="Google Shape;258;p15"/>
          <p:cNvPicPr preferRelativeResize="0"/>
          <p:nvPr/>
        </p:nvPicPr>
        <p:blipFill>
          <a:blip r:embed="rId3">
            <a:alphaModFix/>
          </a:blip>
          <a:stretch>
            <a:fillRect/>
          </a:stretch>
        </p:blipFill>
        <p:spPr>
          <a:xfrm>
            <a:off x="10336050" y="3049575"/>
            <a:ext cx="6028924" cy="3499104"/>
          </a:xfrm>
          <a:prstGeom prst="rect">
            <a:avLst/>
          </a:prstGeom>
          <a:noFill/>
          <a:ln>
            <a:noFill/>
          </a:ln>
        </p:spPr>
      </p:pic>
      <p:pic>
        <p:nvPicPr>
          <p:cNvPr id="259" name="Google Shape;259;p15"/>
          <p:cNvPicPr preferRelativeResize="0"/>
          <p:nvPr/>
        </p:nvPicPr>
        <p:blipFill>
          <a:blip r:embed="rId4">
            <a:alphaModFix/>
          </a:blip>
          <a:stretch>
            <a:fillRect/>
          </a:stretch>
        </p:blipFill>
        <p:spPr>
          <a:xfrm>
            <a:off x="1933931" y="3087100"/>
            <a:ext cx="5964268" cy="3461574"/>
          </a:xfrm>
          <a:prstGeom prst="rect">
            <a:avLst/>
          </a:prstGeom>
          <a:noFill/>
          <a:ln>
            <a:noFill/>
          </a:ln>
        </p:spPr>
      </p:pic>
      <p:cxnSp>
        <p:nvCxnSpPr>
          <p:cNvPr id="260" name="Google Shape;260;p15"/>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61" name="Google Shape;261;p15"/>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62" name="Google Shape;262;p15"/>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263" name="Google Shape;263;p15"/>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64" name="Google Shape;264;p15"/>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265" name="Google Shape;265;p15"/>
          <p:cNvGrpSpPr/>
          <p:nvPr/>
        </p:nvGrpSpPr>
        <p:grpSpPr>
          <a:xfrm>
            <a:off x="16012186" y="9756589"/>
            <a:ext cx="352797" cy="352797"/>
            <a:chOff x="0" y="0"/>
            <a:chExt cx="812800" cy="812800"/>
          </a:xfrm>
        </p:grpSpPr>
        <p:sp>
          <p:nvSpPr>
            <p:cNvPr id="266" name="Google Shape;2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8" name="Google Shape;268;p15"/>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269" name="Google Shape;269;p15"/>
          <p:cNvGrpSpPr/>
          <p:nvPr/>
        </p:nvGrpSpPr>
        <p:grpSpPr>
          <a:xfrm>
            <a:off x="176078" y="6331568"/>
            <a:ext cx="682471" cy="682471"/>
            <a:chOff x="0" y="0"/>
            <a:chExt cx="812800" cy="812800"/>
          </a:xfrm>
        </p:grpSpPr>
        <p:sp>
          <p:nvSpPr>
            <p:cNvPr id="270" name="Google Shape;2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5"/>
          <p:cNvGrpSpPr/>
          <p:nvPr/>
        </p:nvGrpSpPr>
        <p:grpSpPr>
          <a:xfrm>
            <a:off x="10033042" y="3615627"/>
            <a:ext cx="606040" cy="606040"/>
            <a:chOff x="0" y="0"/>
            <a:chExt cx="812800" cy="812800"/>
          </a:xfrm>
        </p:grpSpPr>
        <p:sp>
          <p:nvSpPr>
            <p:cNvPr id="273" name="Google Shape;2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5"/>
          <p:cNvGrpSpPr/>
          <p:nvPr/>
        </p:nvGrpSpPr>
        <p:grpSpPr>
          <a:xfrm>
            <a:off x="1577054" y="3615627"/>
            <a:ext cx="606040" cy="606040"/>
            <a:chOff x="0" y="0"/>
            <a:chExt cx="812800" cy="812800"/>
          </a:xfrm>
        </p:grpSpPr>
        <p:sp>
          <p:nvSpPr>
            <p:cNvPr id="276" name="Google Shape;2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5"/>
          <p:cNvGrpSpPr/>
          <p:nvPr/>
        </p:nvGrpSpPr>
        <p:grpSpPr>
          <a:xfrm>
            <a:off x="7702610" y="5719583"/>
            <a:ext cx="412771" cy="412771"/>
            <a:chOff x="0" y="0"/>
            <a:chExt cx="812800" cy="812800"/>
          </a:xfrm>
        </p:grpSpPr>
        <p:sp>
          <p:nvSpPr>
            <p:cNvPr id="279" name="Google Shape;2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15"/>
          <p:cNvSpPr txBox="1"/>
          <p:nvPr/>
        </p:nvSpPr>
        <p:spPr>
          <a:xfrm>
            <a:off x="1880074" y="1035300"/>
            <a:ext cx="9387019"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OUR COMPANY</a:t>
            </a:r>
            <a:endParaRPr/>
          </a:p>
        </p:txBody>
      </p:sp>
      <p:sp>
        <p:nvSpPr>
          <p:cNvPr id="282" name="Google Shape;282;p15"/>
          <p:cNvSpPr txBox="1"/>
          <p:nvPr/>
        </p:nvSpPr>
        <p:spPr>
          <a:xfrm>
            <a:off x="10336062" y="7072329"/>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WHAT WE DO? </a:t>
            </a:r>
            <a:endParaRPr/>
          </a:p>
        </p:txBody>
      </p:sp>
      <p:sp>
        <p:nvSpPr>
          <p:cNvPr id="283" name="Google Shape;283;p15"/>
          <p:cNvSpPr txBox="1"/>
          <p:nvPr/>
        </p:nvSpPr>
        <p:spPr>
          <a:xfrm>
            <a:off x="1880074" y="7072329"/>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WHO WE ARE?</a:t>
            </a:r>
            <a:endParaRPr/>
          </a:p>
        </p:txBody>
      </p:sp>
      <p:sp>
        <p:nvSpPr>
          <p:cNvPr id="284" name="Google Shape;284;p15"/>
          <p:cNvSpPr txBox="1"/>
          <p:nvPr/>
        </p:nvSpPr>
        <p:spPr>
          <a:xfrm>
            <a:off x="1880074" y="7735952"/>
            <a:ext cx="45841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Briefly elaborate on what you want to discuss. </a:t>
            </a:r>
            <a:endParaRPr/>
          </a:p>
        </p:txBody>
      </p:sp>
      <p:sp>
        <p:nvSpPr>
          <p:cNvPr id="285" name="Google Shape;285;p15"/>
          <p:cNvSpPr txBox="1"/>
          <p:nvPr/>
        </p:nvSpPr>
        <p:spPr>
          <a:xfrm>
            <a:off x="10336062" y="7735952"/>
            <a:ext cx="45841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Briefly elaborate on what you want to discuss. </a:t>
            </a:r>
            <a:endParaRPr/>
          </a:p>
        </p:txBody>
      </p:sp>
      <p:sp>
        <p:nvSpPr>
          <p:cNvPr id="286" name="Google Shape;286;p15"/>
          <p:cNvSpPr txBox="1"/>
          <p:nvPr/>
        </p:nvSpPr>
        <p:spPr>
          <a:xfrm>
            <a:off x="16544141" y="9734550"/>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5 </a:t>
            </a:r>
            <a:endParaRPr/>
          </a:p>
        </p:txBody>
      </p:sp>
      <p:sp>
        <p:nvSpPr>
          <p:cNvPr id="287" name="Google Shape;287;p15"/>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288" name="Google Shape;288;p15"/>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289" name="Google Shape;289;p15"/>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290" name="Google Shape;290;p15"/>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294" name="Shape 294"/>
        <p:cNvGrpSpPr/>
        <p:nvPr/>
      </p:nvGrpSpPr>
      <p:grpSpPr>
        <a:xfrm>
          <a:off x="0" y="0"/>
          <a:ext cx="0" cy="0"/>
          <a:chOff x="0" y="0"/>
          <a:chExt cx="0" cy="0"/>
        </a:xfrm>
      </p:grpSpPr>
      <p:cxnSp>
        <p:nvCxnSpPr>
          <p:cNvPr id="295" name="Google Shape;295;p16"/>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96" name="Google Shape;296;p16"/>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97" name="Google Shape;297;p16"/>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298" name="Google Shape;298;p16"/>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299" name="Google Shape;299;p16"/>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300" name="Google Shape;300;p16"/>
          <p:cNvGrpSpPr/>
          <p:nvPr/>
        </p:nvGrpSpPr>
        <p:grpSpPr>
          <a:xfrm>
            <a:off x="16012186" y="9756589"/>
            <a:ext cx="352797" cy="352797"/>
            <a:chOff x="0" y="0"/>
            <a:chExt cx="812800" cy="812800"/>
          </a:xfrm>
        </p:grpSpPr>
        <p:sp>
          <p:nvSpPr>
            <p:cNvPr id="301" name="Google Shape;30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3" name="Google Shape;303;p16"/>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304" name="Google Shape;304;p16"/>
          <p:cNvCxnSpPr/>
          <p:nvPr/>
        </p:nvCxnSpPr>
        <p:spPr>
          <a:xfrm rot="10800000">
            <a:off x="9134475" y="10591"/>
            <a:ext cx="0" cy="10287000"/>
          </a:xfrm>
          <a:prstGeom prst="straightConnector1">
            <a:avLst/>
          </a:prstGeom>
          <a:noFill/>
          <a:ln cap="flat" cmpd="sng" w="19050">
            <a:solidFill>
              <a:srgbClr val="000000"/>
            </a:solidFill>
            <a:prstDash val="solid"/>
            <a:round/>
            <a:headEnd len="sm" w="sm" type="none"/>
            <a:tailEnd len="sm" w="sm" type="none"/>
          </a:ln>
        </p:spPr>
      </p:cxnSp>
      <p:grpSp>
        <p:nvGrpSpPr>
          <p:cNvPr id="305" name="Google Shape;305;p16"/>
          <p:cNvGrpSpPr/>
          <p:nvPr/>
        </p:nvGrpSpPr>
        <p:grpSpPr>
          <a:xfrm>
            <a:off x="176078" y="6331568"/>
            <a:ext cx="682471" cy="682471"/>
            <a:chOff x="0" y="0"/>
            <a:chExt cx="812800" cy="812800"/>
          </a:xfrm>
        </p:grpSpPr>
        <p:sp>
          <p:nvSpPr>
            <p:cNvPr id="306" name="Google Shape;3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16"/>
          <p:cNvSpPr txBox="1"/>
          <p:nvPr/>
        </p:nvSpPr>
        <p:spPr>
          <a:xfrm>
            <a:off x="1867669" y="1035300"/>
            <a:ext cx="4584125"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MISSION</a:t>
            </a:r>
            <a:endParaRPr/>
          </a:p>
        </p:txBody>
      </p:sp>
      <p:sp>
        <p:nvSpPr>
          <p:cNvPr id="309" name="Google Shape;309;p16"/>
          <p:cNvSpPr txBox="1"/>
          <p:nvPr/>
        </p:nvSpPr>
        <p:spPr>
          <a:xfrm>
            <a:off x="9963150" y="1035300"/>
            <a:ext cx="3753537"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VISION</a:t>
            </a:r>
            <a:endParaRPr/>
          </a:p>
        </p:txBody>
      </p:sp>
      <p:sp>
        <p:nvSpPr>
          <p:cNvPr id="310" name="Google Shape;310;p16"/>
          <p:cNvSpPr txBox="1"/>
          <p:nvPr/>
        </p:nvSpPr>
        <p:spPr>
          <a:xfrm>
            <a:off x="16579450" y="9734550"/>
            <a:ext cx="1439763"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6</a:t>
            </a:r>
            <a:endParaRPr/>
          </a:p>
        </p:txBody>
      </p:sp>
      <p:sp>
        <p:nvSpPr>
          <p:cNvPr id="311" name="Google Shape;311;p16"/>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312" name="Google Shape;312;p16"/>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313" name="Google Shape;313;p16"/>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314" name="Google Shape;314;p16"/>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sp>
        <p:nvSpPr>
          <p:cNvPr id="315" name="Google Shape;315;p16"/>
          <p:cNvSpPr txBox="1"/>
          <p:nvPr/>
        </p:nvSpPr>
        <p:spPr>
          <a:xfrm>
            <a:off x="1867675" y="3009350"/>
            <a:ext cx="43113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Our mission is to inspire, uplift, and empower all individuals to strive for their dreams and fulfill their potential. We believe in fostering a community where everyone is valued, respected, and supported in their journey towards success. Together, we can make a positive impact on the world and create a brighter future for generations to come.</a:t>
            </a:r>
            <a:endParaRPr/>
          </a:p>
        </p:txBody>
      </p:sp>
      <p:sp>
        <p:nvSpPr>
          <p:cNvPr id="316" name="Google Shape;316;p16"/>
          <p:cNvSpPr txBox="1"/>
          <p:nvPr/>
        </p:nvSpPr>
        <p:spPr>
          <a:xfrm>
            <a:off x="9963150" y="3009350"/>
            <a:ext cx="43113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Vision is the driving force that propels us towards our goals and dreams. It is the clarity of purpose that guides us through the challenges and obstacles we may face along the way. A strong vision not only inspires us to push beyond our limits but also serves as a compass, keeping us focused on what truly matters.</a:t>
            </a:r>
            <a:endParaRPr/>
          </a:p>
        </p:txBody>
      </p:sp>
      <p:pic>
        <p:nvPicPr>
          <p:cNvPr id="317" name="Google Shape;317;p16"/>
          <p:cNvPicPr preferRelativeResize="0"/>
          <p:nvPr/>
        </p:nvPicPr>
        <p:blipFill>
          <a:blip r:embed="rId3">
            <a:alphaModFix/>
          </a:blip>
          <a:stretch>
            <a:fillRect/>
          </a:stretch>
        </p:blipFill>
        <p:spPr>
          <a:xfrm>
            <a:off x="6178975" y="3007977"/>
            <a:ext cx="2597662" cy="6577024"/>
          </a:xfrm>
          <a:prstGeom prst="rect">
            <a:avLst/>
          </a:prstGeom>
          <a:noFill/>
          <a:ln>
            <a:noFill/>
          </a:ln>
        </p:spPr>
      </p:pic>
      <p:pic>
        <p:nvPicPr>
          <p:cNvPr id="318" name="Google Shape;318;p16"/>
          <p:cNvPicPr preferRelativeResize="0"/>
          <p:nvPr/>
        </p:nvPicPr>
        <p:blipFill>
          <a:blip r:embed="rId4">
            <a:alphaModFix/>
          </a:blip>
          <a:stretch>
            <a:fillRect/>
          </a:stretch>
        </p:blipFill>
        <p:spPr>
          <a:xfrm>
            <a:off x="14786353" y="2972131"/>
            <a:ext cx="2989500" cy="664871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322" name="Shape 322"/>
        <p:cNvGrpSpPr/>
        <p:nvPr/>
      </p:nvGrpSpPr>
      <p:grpSpPr>
        <a:xfrm>
          <a:off x="0" y="0"/>
          <a:ext cx="0" cy="0"/>
          <a:chOff x="0" y="0"/>
          <a:chExt cx="0" cy="0"/>
        </a:xfrm>
      </p:grpSpPr>
      <p:cxnSp>
        <p:nvCxnSpPr>
          <p:cNvPr id="323" name="Google Shape;323;p17"/>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24" name="Google Shape;324;p17"/>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25" name="Google Shape;325;p17"/>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grpSp>
        <p:nvGrpSpPr>
          <p:cNvPr id="326" name="Google Shape;326;p17"/>
          <p:cNvGrpSpPr/>
          <p:nvPr/>
        </p:nvGrpSpPr>
        <p:grpSpPr>
          <a:xfrm>
            <a:off x="0" y="-180826"/>
            <a:ext cx="7149477" cy="10467826"/>
            <a:chOff x="0" y="-47625"/>
            <a:chExt cx="1882990" cy="2756958"/>
          </a:xfrm>
        </p:grpSpPr>
        <p:sp>
          <p:nvSpPr>
            <p:cNvPr id="327" name="Google Shape;327;p17"/>
            <p:cNvSpPr/>
            <p:nvPr/>
          </p:nvSpPr>
          <p:spPr>
            <a:xfrm>
              <a:off x="0" y="0"/>
              <a:ext cx="1882990" cy="2709333"/>
            </a:xfrm>
            <a:custGeom>
              <a:rect b="b" l="l" r="r" t="t"/>
              <a:pathLst>
                <a:path extrusionOk="0" h="2709333" w="1882990">
                  <a:moveTo>
                    <a:pt x="0" y="0"/>
                  </a:moveTo>
                  <a:lnTo>
                    <a:pt x="1882990" y="0"/>
                  </a:lnTo>
                  <a:lnTo>
                    <a:pt x="1882990" y="2709333"/>
                  </a:lnTo>
                  <a:lnTo>
                    <a:pt x="0" y="2709333"/>
                  </a:lnTo>
                  <a:close/>
                </a:path>
              </a:pathLst>
            </a:custGeom>
            <a:solidFill>
              <a:srgbClr val="4C4F21"/>
            </a:solidFill>
            <a:ln>
              <a:noFill/>
            </a:ln>
          </p:spPr>
        </p:sp>
        <p:sp>
          <p:nvSpPr>
            <p:cNvPr id="328" name="Google Shape;328;p17"/>
            <p:cNvSpPr txBox="1"/>
            <p:nvPr/>
          </p:nvSpPr>
          <p:spPr>
            <a:xfrm>
              <a:off x="0" y="-47625"/>
              <a:ext cx="188299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9" name="Google Shape;329;p17"/>
          <p:cNvPicPr preferRelativeResize="0"/>
          <p:nvPr/>
        </p:nvPicPr>
        <p:blipFill>
          <a:blip r:embed="rId3">
            <a:alphaModFix/>
          </a:blip>
          <a:stretch>
            <a:fillRect/>
          </a:stretch>
        </p:blipFill>
        <p:spPr>
          <a:xfrm>
            <a:off x="911200" y="721225"/>
            <a:ext cx="5285100" cy="8798400"/>
          </a:xfrm>
          <a:prstGeom prst="roundRect">
            <a:avLst>
              <a:gd fmla="val 3450" name="adj"/>
            </a:avLst>
          </a:prstGeom>
          <a:noFill/>
          <a:ln>
            <a:noFill/>
          </a:ln>
        </p:spPr>
      </p:pic>
      <p:cxnSp>
        <p:nvCxnSpPr>
          <p:cNvPr id="330" name="Google Shape;330;p17"/>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331" name="Google Shape;331;p17"/>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332" name="Google Shape;332;p17"/>
          <p:cNvGrpSpPr/>
          <p:nvPr/>
        </p:nvGrpSpPr>
        <p:grpSpPr>
          <a:xfrm>
            <a:off x="16012186" y="9756589"/>
            <a:ext cx="352797" cy="352797"/>
            <a:chOff x="0" y="0"/>
            <a:chExt cx="812800" cy="812800"/>
          </a:xfrm>
        </p:grpSpPr>
        <p:sp>
          <p:nvSpPr>
            <p:cNvPr id="333" name="Google Shape;3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7"/>
          <p:cNvGrpSpPr/>
          <p:nvPr/>
        </p:nvGrpSpPr>
        <p:grpSpPr>
          <a:xfrm>
            <a:off x="5683763" y="7991077"/>
            <a:ext cx="1109026" cy="1109026"/>
            <a:chOff x="0" y="0"/>
            <a:chExt cx="812800" cy="812800"/>
          </a:xfrm>
        </p:grpSpPr>
        <p:sp>
          <p:nvSpPr>
            <p:cNvPr id="336" name="Google Shape;3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7"/>
          <p:cNvGrpSpPr/>
          <p:nvPr/>
        </p:nvGrpSpPr>
        <p:grpSpPr>
          <a:xfrm>
            <a:off x="555174" y="1615932"/>
            <a:ext cx="712054" cy="712054"/>
            <a:chOff x="0" y="0"/>
            <a:chExt cx="812800" cy="812800"/>
          </a:xfrm>
        </p:grpSpPr>
        <p:sp>
          <p:nvSpPr>
            <p:cNvPr id="339" name="Google Shape;3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17"/>
          <p:cNvSpPr txBox="1"/>
          <p:nvPr/>
        </p:nvSpPr>
        <p:spPr>
          <a:xfrm>
            <a:off x="7807984" y="1035300"/>
            <a:ext cx="8771467"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OUR PROJECTS</a:t>
            </a:r>
            <a:endParaRPr/>
          </a:p>
        </p:txBody>
      </p:sp>
      <p:sp>
        <p:nvSpPr>
          <p:cNvPr id="342" name="Google Shape;342;p17"/>
          <p:cNvSpPr txBox="1"/>
          <p:nvPr/>
        </p:nvSpPr>
        <p:spPr>
          <a:xfrm>
            <a:off x="16544141" y="9734550"/>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7 </a:t>
            </a:r>
            <a:endParaRPr/>
          </a:p>
        </p:txBody>
      </p:sp>
      <p:sp>
        <p:nvSpPr>
          <p:cNvPr id="343" name="Google Shape;343;p17"/>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344" name="Google Shape;344;p17"/>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345" name="Google Shape;345;p17"/>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346" name="Google Shape;346;p17"/>
          <p:cNvSpPr txBox="1"/>
          <p:nvPr/>
        </p:nvSpPr>
        <p:spPr>
          <a:xfrm>
            <a:off x="16364983" y="7859790"/>
            <a:ext cx="1923017"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Montserrat"/>
                <a:ea typeface="Montserrat"/>
                <a:cs typeface="Montserrat"/>
                <a:sym typeface="Montserrat"/>
              </a:rPr>
              <a:t>02.</a:t>
            </a:r>
            <a:endParaRPr/>
          </a:p>
        </p:txBody>
      </p:sp>
      <p:sp>
        <p:nvSpPr>
          <p:cNvPr id="347" name="Google Shape;347;p17"/>
          <p:cNvSpPr txBox="1"/>
          <p:nvPr/>
        </p:nvSpPr>
        <p:spPr>
          <a:xfrm>
            <a:off x="7674781" y="3004261"/>
            <a:ext cx="8513804" cy="37680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Our projects are at the heart of everything we do. Each one is a testament to our creativity, dedication, and passion for making a difference. From innovative solutions to impactful campaigns, our projects aim to inspire, empower, and bring about positive change in the world. We take pride in our work, knowing that every project we undertake has the potential to leave a lasting impact. Join us on this journey as we continue to push boundaries, challenge norms, and create a better tomorrow through our projects.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351" name="Shape 351"/>
        <p:cNvGrpSpPr/>
        <p:nvPr/>
      </p:nvGrpSpPr>
      <p:grpSpPr>
        <a:xfrm>
          <a:off x="0" y="0"/>
          <a:ext cx="0" cy="0"/>
          <a:chOff x="0" y="0"/>
          <a:chExt cx="0" cy="0"/>
        </a:xfrm>
      </p:grpSpPr>
      <p:cxnSp>
        <p:nvCxnSpPr>
          <p:cNvPr id="352" name="Google Shape;352;p18"/>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53" name="Google Shape;353;p18"/>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54" name="Google Shape;354;p18"/>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355" name="Google Shape;355;p18"/>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56" name="Google Shape;356;p18"/>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357" name="Google Shape;357;p18"/>
          <p:cNvGrpSpPr/>
          <p:nvPr/>
        </p:nvGrpSpPr>
        <p:grpSpPr>
          <a:xfrm>
            <a:off x="16012186" y="9756589"/>
            <a:ext cx="352797" cy="352797"/>
            <a:chOff x="0" y="0"/>
            <a:chExt cx="812800" cy="812800"/>
          </a:xfrm>
        </p:grpSpPr>
        <p:sp>
          <p:nvSpPr>
            <p:cNvPr id="358" name="Google Shape;35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0" name="Google Shape;360;p18"/>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361" name="Google Shape;361;p18"/>
          <p:cNvGrpSpPr/>
          <p:nvPr/>
        </p:nvGrpSpPr>
        <p:grpSpPr>
          <a:xfrm>
            <a:off x="176078" y="6331568"/>
            <a:ext cx="682471" cy="682471"/>
            <a:chOff x="0" y="0"/>
            <a:chExt cx="812800" cy="812800"/>
          </a:xfrm>
        </p:grpSpPr>
        <p:sp>
          <p:nvSpPr>
            <p:cNvPr id="362" name="Google Shape;3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18"/>
          <p:cNvSpPr/>
          <p:nvPr/>
        </p:nvSpPr>
        <p:spPr>
          <a:xfrm>
            <a:off x="13425329" y="3993239"/>
            <a:ext cx="2310407" cy="2222191"/>
          </a:xfrm>
          <a:custGeom>
            <a:rect b="b" l="l" r="r" t="t"/>
            <a:pathLst>
              <a:path extrusionOk="0" h="2222191" w="2310407">
                <a:moveTo>
                  <a:pt x="0" y="0"/>
                </a:moveTo>
                <a:lnTo>
                  <a:pt x="2310407" y="0"/>
                </a:lnTo>
                <a:lnTo>
                  <a:pt x="2310407" y="2222191"/>
                </a:lnTo>
                <a:lnTo>
                  <a:pt x="0" y="2222191"/>
                </a:lnTo>
                <a:lnTo>
                  <a:pt x="0" y="0"/>
                </a:lnTo>
                <a:close/>
              </a:path>
            </a:pathLst>
          </a:custGeom>
          <a:blipFill rotWithShape="1">
            <a:blip r:embed="rId3">
              <a:alphaModFix/>
            </a:blip>
            <a:stretch>
              <a:fillRect b="0" l="0" r="0" t="0"/>
            </a:stretch>
          </a:blipFill>
          <a:ln>
            <a:noFill/>
          </a:ln>
        </p:spPr>
      </p:sp>
      <p:sp>
        <p:nvSpPr>
          <p:cNvPr id="365" name="Google Shape;365;p18"/>
          <p:cNvSpPr/>
          <p:nvPr/>
        </p:nvSpPr>
        <p:spPr>
          <a:xfrm>
            <a:off x="7628606" y="4059620"/>
            <a:ext cx="2301705" cy="2222191"/>
          </a:xfrm>
          <a:custGeom>
            <a:rect b="b" l="l" r="r" t="t"/>
            <a:pathLst>
              <a:path extrusionOk="0" h="2222191" w="2301705">
                <a:moveTo>
                  <a:pt x="0" y="0"/>
                </a:moveTo>
                <a:lnTo>
                  <a:pt x="2301704" y="0"/>
                </a:lnTo>
                <a:lnTo>
                  <a:pt x="2301704" y="2222191"/>
                </a:lnTo>
                <a:lnTo>
                  <a:pt x="0" y="2222191"/>
                </a:lnTo>
                <a:lnTo>
                  <a:pt x="0" y="0"/>
                </a:lnTo>
                <a:close/>
              </a:path>
            </a:pathLst>
          </a:custGeom>
          <a:blipFill rotWithShape="1">
            <a:blip r:embed="rId4">
              <a:alphaModFix/>
            </a:blip>
            <a:stretch>
              <a:fillRect b="0" l="0" r="0" t="0"/>
            </a:stretch>
          </a:blipFill>
          <a:ln>
            <a:noFill/>
          </a:ln>
        </p:spPr>
      </p:sp>
      <p:sp>
        <p:nvSpPr>
          <p:cNvPr id="366" name="Google Shape;366;p18"/>
          <p:cNvSpPr txBox="1"/>
          <p:nvPr/>
        </p:nvSpPr>
        <p:spPr>
          <a:xfrm>
            <a:off x="1993883" y="1035300"/>
            <a:ext cx="9774786"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WHAT WE OFFER</a:t>
            </a:r>
            <a:endParaRPr/>
          </a:p>
        </p:txBody>
      </p:sp>
      <p:sp>
        <p:nvSpPr>
          <p:cNvPr id="367" name="Google Shape;367;p18"/>
          <p:cNvSpPr txBox="1"/>
          <p:nvPr/>
        </p:nvSpPr>
        <p:spPr>
          <a:xfrm>
            <a:off x="1993883" y="6979517"/>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SERVICE ONE</a:t>
            </a:r>
            <a:endParaRPr/>
          </a:p>
        </p:txBody>
      </p:sp>
      <p:sp>
        <p:nvSpPr>
          <p:cNvPr id="368" name="Google Shape;368;p18"/>
          <p:cNvSpPr txBox="1"/>
          <p:nvPr/>
        </p:nvSpPr>
        <p:spPr>
          <a:xfrm>
            <a:off x="7628606" y="6964282"/>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SERVICE TWO</a:t>
            </a:r>
            <a:endParaRPr/>
          </a:p>
        </p:txBody>
      </p:sp>
      <p:sp>
        <p:nvSpPr>
          <p:cNvPr id="369" name="Google Shape;369;p18"/>
          <p:cNvSpPr txBox="1"/>
          <p:nvPr/>
        </p:nvSpPr>
        <p:spPr>
          <a:xfrm>
            <a:off x="13425329" y="6964282"/>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SERVICE THREE</a:t>
            </a:r>
            <a:endParaRPr/>
          </a:p>
        </p:txBody>
      </p:sp>
      <p:sp>
        <p:nvSpPr>
          <p:cNvPr id="370" name="Google Shape;370;p18"/>
          <p:cNvSpPr txBox="1"/>
          <p:nvPr/>
        </p:nvSpPr>
        <p:spPr>
          <a:xfrm>
            <a:off x="1993883" y="7636313"/>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371" name="Google Shape;371;p18"/>
          <p:cNvSpPr txBox="1"/>
          <p:nvPr/>
        </p:nvSpPr>
        <p:spPr>
          <a:xfrm>
            <a:off x="7628606" y="7636313"/>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372" name="Google Shape;372;p18"/>
          <p:cNvSpPr txBox="1"/>
          <p:nvPr/>
        </p:nvSpPr>
        <p:spPr>
          <a:xfrm>
            <a:off x="13425329" y="7636313"/>
            <a:ext cx="3980117"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373" name="Google Shape;373;p18"/>
          <p:cNvSpPr txBox="1"/>
          <p:nvPr/>
        </p:nvSpPr>
        <p:spPr>
          <a:xfrm>
            <a:off x="16544141" y="9734550"/>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8 </a:t>
            </a:r>
            <a:endParaRPr/>
          </a:p>
        </p:txBody>
      </p:sp>
      <p:sp>
        <p:nvSpPr>
          <p:cNvPr id="374" name="Google Shape;374;p18"/>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375" name="Google Shape;375;p18"/>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376" name="Google Shape;376;p18"/>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377" name="Google Shape;377;p18"/>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pic>
        <p:nvPicPr>
          <p:cNvPr id="378" name="Google Shape;378;p18"/>
          <p:cNvPicPr preferRelativeResize="0"/>
          <p:nvPr/>
        </p:nvPicPr>
        <p:blipFill>
          <a:blip r:embed="rId5">
            <a:alphaModFix/>
          </a:blip>
          <a:stretch>
            <a:fillRect/>
          </a:stretch>
        </p:blipFill>
        <p:spPr>
          <a:xfrm>
            <a:off x="2239775" y="3924587"/>
            <a:ext cx="2301700" cy="23346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DD"/>
        </a:solidFill>
      </p:bgPr>
    </p:bg>
    <p:spTree>
      <p:nvGrpSpPr>
        <p:cNvPr id="382" name="Shape 382"/>
        <p:cNvGrpSpPr/>
        <p:nvPr/>
      </p:nvGrpSpPr>
      <p:grpSpPr>
        <a:xfrm>
          <a:off x="0" y="0"/>
          <a:ext cx="0" cy="0"/>
          <a:chOff x="0" y="0"/>
          <a:chExt cx="0" cy="0"/>
        </a:xfrm>
      </p:grpSpPr>
      <p:pic>
        <p:nvPicPr>
          <p:cNvPr id="383" name="Google Shape;383;p19"/>
          <p:cNvPicPr preferRelativeResize="0"/>
          <p:nvPr/>
        </p:nvPicPr>
        <p:blipFill>
          <a:blip r:embed="rId3">
            <a:alphaModFix/>
          </a:blip>
          <a:stretch>
            <a:fillRect/>
          </a:stretch>
        </p:blipFill>
        <p:spPr>
          <a:xfrm>
            <a:off x="12350600" y="4428450"/>
            <a:ext cx="5193600" cy="4492500"/>
          </a:xfrm>
          <a:prstGeom prst="roundRect">
            <a:avLst>
              <a:gd fmla="val 5105" name="adj"/>
            </a:avLst>
          </a:prstGeom>
          <a:noFill/>
          <a:ln>
            <a:noFill/>
          </a:ln>
        </p:spPr>
      </p:pic>
      <p:pic>
        <p:nvPicPr>
          <p:cNvPr id="384" name="Google Shape;384;p19"/>
          <p:cNvPicPr preferRelativeResize="0"/>
          <p:nvPr/>
        </p:nvPicPr>
        <p:blipFill>
          <a:blip r:embed="rId4">
            <a:alphaModFix/>
          </a:blip>
          <a:stretch>
            <a:fillRect/>
          </a:stretch>
        </p:blipFill>
        <p:spPr>
          <a:xfrm>
            <a:off x="1522675" y="4502325"/>
            <a:ext cx="5109300" cy="4419600"/>
          </a:xfrm>
          <a:prstGeom prst="roundRect">
            <a:avLst>
              <a:gd fmla="val 6469" name="adj"/>
            </a:avLst>
          </a:prstGeom>
          <a:noFill/>
          <a:ln>
            <a:noFill/>
          </a:ln>
        </p:spPr>
      </p:pic>
      <p:cxnSp>
        <p:nvCxnSpPr>
          <p:cNvPr id="385" name="Google Shape;385;p19"/>
          <p:cNvCxnSpPr/>
          <p:nvPr/>
        </p:nvCxnSpPr>
        <p:spPr>
          <a:xfrm>
            <a:off x="0" y="251848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86" name="Google Shape;386;p19"/>
          <p:cNvCxnSpPr/>
          <p:nvPr/>
        </p:nvCxnSpPr>
        <p:spPr>
          <a:xfrm>
            <a:off x="0" y="958215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87" name="Google Shape;387;p19"/>
          <p:cNvCxnSpPr/>
          <p:nvPr/>
        </p:nvCxnSpPr>
        <p:spPr>
          <a:xfrm rot="10800000">
            <a:off x="14786361" y="7072"/>
            <a:ext cx="0" cy="714163"/>
          </a:xfrm>
          <a:prstGeom prst="straightConnector1">
            <a:avLst/>
          </a:prstGeom>
          <a:noFill/>
          <a:ln cap="flat" cmpd="sng" w="19050">
            <a:solidFill>
              <a:srgbClr val="000000"/>
            </a:solidFill>
            <a:prstDash val="solid"/>
            <a:round/>
            <a:headEnd len="sm" w="sm" type="none"/>
            <a:tailEnd len="sm" w="sm" type="none"/>
          </a:ln>
        </p:spPr>
      </p:cxnSp>
      <p:cxnSp>
        <p:nvCxnSpPr>
          <p:cNvPr id="388" name="Google Shape;388;p19"/>
          <p:cNvCxnSpPr/>
          <p:nvPr/>
        </p:nvCxnSpPr>
        <p:spPr>
          <a:xfrm>
            <a:off x="0" y="714163"/>
            <a:ext cx="18288000" cy="0"/>
          </a:xfrm>
          <a:prstGeom prst="straightConnector1">
            <a:avLst/>
          </a:prstGeom>
          <a:noFill/>
          <a:ln cap="flat" cmpd="sng" w="19050">
            <a:solidFill>
              <a:srgbClr val="000000"/>
            </a:solidFill>
            <a:prstDash val="solid"/>
            <a:round/>
            <a:headEnd len="sm" w="sm" type="none"/>
            <a:tailEnd len="sm" w="sm" type="none"/>
          </a:ln>
        </p:spPr>
      </p:cxnSp>
      <p:cxnSp>
        <p:nvCxnSpPr>
          <p:cNvPr id="389" name="Google Shape;389;p19"/>
          <p:cNvCxnSpPr/>
          <p:nvPr/>
        </p:nvCxnSpPr>
        <p:spPr>
          <a:xfrm rot="10800000">
            <a:off x="16532418" y="7072"/>
            <a:ext cx="0" cy="714163"/>
          </a:xfrm>
          <a:prstGeom prst="straightConnector1">
            <a:avLst/>
          </a:prstGeom>
          <a:noFill/>
          <a:ln cap="flat" cmpd="sng" w="19050">
            <a:solidFill>
              <a:srgbClr val="000000"/>
            </a:solidFill>
            <a:prstDash val="solid"/>
            <a:round/>
            <a:headEnd len="sm" w="sm" type="none"/>
            <a:tailEnd len="sm" w="sm" type="none"/>
          </a:ln>
        </p:spPr>
      </p:cxnSp>
      <p:grpSp>
        <p:nvGrpSpPr>
          <p:cNvPr id="390" name="Google Shape;390;p19"/>
          <p:cNvGrpSpPr/>
          <p:nvPr/>
        </p:nvGrpSpPr>
        <p:grpSpPr>
          <a:xfrm>
            <a:off x="16012186" y="9756589"/>
            <a:ext cx="352797" cy="352797"/>
            <a:chOff x="0" y="0"/>
            <a:chExt cx="812800" cy="812800"/>
          </a:xfrm>
        </p:grpSpPr>
        <p:sp>
          <p:nvSpPr>
            <p:cNvPr id="391" name="Google Shape;3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3" name="Google Shape;393;p19"/>
          <p:cNvCxnSpPr/>
          <p:nvPr/>
        </p:nvCxnSpPr>
        <p:spPr>
          <a:xfrm rot="10800000">
            <a:off x="1038225"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394" name="Google Shape;394;p19"/>
          <p:cNvGrpSpPr/>
          <p:nvPr/>
        </p:nvGrpSpPr>
        <p:grpSpPr>
          <a:xfrm>
            <a:off x="176078" y="6331568"/>
            <a:ext cx="682471" cy="682471"/>
            <a:chOff x="0" y="0"/>
            <a:chExt cx="812800" cy="812800"/>
          </a:xfrm>
        </p:grpSpPr>
        <p:sp>
          <p:nvSpPr>
            <p:cNvPr id="395" name="Google Shape;3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19"/>
          <p:cNvSpPr txBox="1"/>
          <p:nvPr/>
        </p:nvSpPr>
        <p:spPr>
          <a:xfrm>
            <a:off x="1732291" y="1035300"/>
            <a:ext cx="10153586"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Montserrat"/>
                <a:ea typeface="Montserrat"/>
                <a:cs typeface="Montserrat"/>
                <a:sym typeface="Montserrat"/>
              </a:rPr>
              <a:t>GALLERY IMAGE</a:t>
            </a:r>
            <a:endParaRPr/>
          </a:p>
        </p:txBody>
      </p:sp>
      <p:sp>
        <p:nvSpPr>
          <p:cNvPr id="398" name="Google Shape;398;p19"/>
          <p:cNvSpPr txBox="1"/>
          <p:nvPr/>
        </p:nvSpPr>
        <p:spPr>
          <a:xfrm>
            <a:off x="1732291" y="3023311"/>
            <a:ext cx="13054070" cy="398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Arimo"/>
                <a:ea typeface="Arimo"/>
                <a:cs typeface="Arimo"/>
                <a:sym typeface="Arimo"/>
              </a:rPr>
              <a:t>What can you say about your projects? Share it here!</a:t>
            </a:r>
            <a:endParaRPr/>
          </a:p>
        </p:txBody>
      </p:sp>
      <p:sp>
        <p:nvSpPr>
          <p:cNvPr id="399" name="Google Shape;399;p19"/>
          <p:cNvSpPr txBox="1"/>
          <p:nvPr/>
        </p:nvSpPr>
        <p:spPr>
          <a:xfrm>
            <a:off x="16544141" y="9734550"/>
            <a:ext cx="151038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PAGE NO: 9 </a:t>
            </a:r>
            <a:endParaRPr/>
          </a:p>
        </p:txBody>
      </p:sp>
      <p:sp>
        <p:nvSpPr>
          <p:cNvPr id="400" name="Google Shape;400;p19"/>
          <p:cNvSpPr txBox="1"/>
          <p:nvPr/>
        </p:nvSpPr>
        <p:spPr>
          <a:xfrm>
            <a:off x="13489053" y="165717"/>
            <a:ext cx="87496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ABOUT</a:t>
            </a:r>
            <a:endParaRPr/>
          </a:p>
        </p:txBody>
      </p:sp>
      <p:sp>
        <p:nvSpPr>
          <p:cNvPr id="401" name="Google Shape;401;p19"/>
          <p:cNvSpPr txBox="1"/>
          <p:nvPr/>
        </p:nvSpPr>
        <p:spPr>
          <a:xfrm>
            <a:off x="15306592" y="165717"/>
            <a:ext cx="70559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TEAM</a:t>
            </a:r>
            <a:endParaRPr/>
          </a:p>
        </p:txBody>
      </p:sp>
      <p:sp>
        <p:nvSpPr>
          <p:cNvPr id="402" name="Google Shape;402;p19"/>
          <p:cNvSpPr txBox="1"/>
          <p:nvPr/>
        </p:nvSpPr>
        <p:spPr>
          <a:xfrm>
            <a:off x="16791679" y="165717"/>
            <a:ext cx="122753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CONTACT</a:t>
            </a:r>
            <a:endParaRPr/>
          </a:p>
        </p:txBody>
      </p:sp>
      <p:sp>
        <p:nvSpPr>
          <p:cNvPr id="403" name="Google Shape;403;p19"/>
          <p:cNvSpPr txBox="1"/>
          <p:nvPr/>
        </p:nvSpPr>
        <p:spPr>
          <a:xfrm rot="-5400000">
            <a:off x="-646976" y="4979466"/>
            <a:ext cx="2222191"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rimo"/>
                <a:ea typeface="Arimo"/>
                <a:cs typeface="Arimo"/>
                <a:sym typeface="Arimo"/>
              </a:rPr>
              <a:t>PROJECT NAME</a:t>
            </a:r>
            <a:endParaRPr/>
          </a:p>
        </p:txBody>
      </p:sp>
      <p:grpSp>
        <p:nvGrpSpPr>
          <p:cNvPr id="404" name="Google Shape;404;p19"/>
          <p:cNvGrpSpPr/>
          <p:nvPr/>
        </p:nvGrpSpPr>
        <p:grpSpPr>
          <a:xfrm>
            <a:off x="16973214" y="4938811"/>
            <a:ext cx="1141842" cy="1141842"/>
            <a:chOff x="0" y="0"/>
            <a:chExt cx="812800" cy="812800"/>
          </a:xfrm>
        </p:grpSpPr>
        <p:sp>
          <p:nvSpPr>
            <p:cNvPr id="405" name="Google Shape;4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19"/>
          <p:cNvGrpSpPr/>
          <p:nvPr/>
        </p:nvGrpSpPr>
        <p:grpSpPr>
          <a:xfrm>
            <a:off x="1222995" y="7528435"/>
            <a:ext cx="430559" cy="430559"/>
            <a:chOff x="0" y="0"/>
            <a:chExt cx="812800" cy="812800"/>
          </a:xfrm>
        </p:grpSpPr>
        <p:sp>
          <p:nvSpPr>
            <p:cNvPr id="408" name="Google Shape;4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0" name="Google Shape;410;p19"/>
          <p:cNvPicPr preferRelativeResize="0"/>
          <p:nvPr/>
        </p:nvPicPr>
        <p:blipFill>
          <a:blip r:embed="rId5">
            <a:alphaModFix/>
          </a:blip>
          <a:stretch>
            <a:fillRect/>
          </a:stretch>
        </p:blipFill>
        <p:spPr>
          <a:xfrm>
            <a:off x="6894500" y="4428450"/>
            <a:ext cx="5193600" cy="4492500"/>
          </a:xfrm>
          <a:prstGeom prst="roundRect">
            <a:avLst>
              <a:gd fmla="val 5902"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olunteer Onboarding Presentation">
  <a:themeElements>
    <a:clrScheme name="Office">
      <a:dk1>
        <a:srgbClr val="000000"/>
      </a:dk1>
      <a:lt1>
        <a:srgbClr val="FFFFFF"/>
      </a:lt1>
      <a:dk2>
        <a:srgbClr val="4C4F21"/>
      </a:dk2>
      <a:lt2>
        <a:srgbClr val="EFE9DD"/>
      </a:lt2>
      <a:accent1>
        <a:srgbClr val="F1ECE2"/>
      </a:accent1>
      <a:accent2>
        <a:srgbClr val="B95A24"/>
      </a:accent2>
      <a:accent3>
        <a:srgbClr val="888888"/>
      </a:accent3>
      <a:accent4>
        <a:srgbClr val="FFFFFF"/>
      </a:accent4>
      <a:accent5>
        <a:srgbClr val="4C4F21"/>
      </a:accent5>
      <a:accent6>
        <a:srgbClr val="EFE9DD"/>
      </a:accent6>
      <a:hlink>
        <a:srgbClr val="F1ECE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