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287000" cx="18288000"/>
  <p:notesSz cx="6858000" cy="9144000"/>
  <p:embeddedFontLst>
    <p:embeddedFont>
      <p:font typeface="League Spartan ExtraBold"/>
      <p:bold r:id="rId22"/>
    </p:embeddedFont>
    <p:embeddedFont>
      <p:font typeface="League Spartan"/>
      <p:regular r:id="rId23"/>
      <p:bold r:id="rId24"/>
    </p:embeddedFont>
    <p:embeddedFont>
      <p:font typeface="Proxima Nova"/>
      <p:regular r:id="rId25"/>
      <p:bold r:id="rId26"/>
      <p:italic r:id="rId27"/>
      <p:boldItalic r:id="rId28"/>
    </p:embeddedFont>
    <p:embeddedFont>
      <p:font typeface="Poppins"/>
      <p:regular r:id="rId29"/>
      <p:bold r:id="rId30"/>
      <p:italic r:id="rId31"/>
      <p:boldItalic r:id="rId32"/>
    </p:embeddedFont>
    <p:embeddedFont>
      <p:font typeface="Tomorrow"/>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LeagueSpartanExtraBold-bold.fntdata"/><Relationship Id="rId21" Type="http://schemas.openxmlformats.org/officeDocument/2006/relationships/slide" Target="slides/slide16.xml"/><Relationship Id="rId24" Type="http://schemas.openxmlformats.org/officeDocument/2006/relationships/font" Target="fonts/LeagueSpartan-bold.fntdata"/><Relationship Id="rId23" Type="http://schemas.openxmlformats.org/officeDocument/2006/relationships/font" Target="fonts/LeagueSpartan-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roximaNova-bold.fntdata"/><Relationship Id="rId25" Type="http://schemas.openxmlformats.org/officeDocument/2006/relationships/font" Target="fonts/ProximaNova-regular.fntdata"/><Relationship Id="rId28" Type="http://schemas.openxmlformats.org/officeDocument/2006/relationships/font" Target="fonts/ProximaNova-boldItalic.fntdata"/><Relationship Id="rId27" Type="http://schemas.openxmlformats.org/officeDocument/2006/relationships/font" Target="fonts/ProximaNova-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oppins-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6.xml"/><Relationship Id="rId33" Type="http://schemas.openxmlformats.org/officeDocument/2006/relationships/font" Target="fonts/Tomorrow-regular.fntdata"/><Relationship Id="rId10" Type="http://schemas.openxmlformats.org/officeDocument/2006/relationships/slide" Target="slides/slide5.xml"/><Relationship Id="rId32" Type="http://schemas.openxmlformats.org/officeDocument/2006/relationships/font" Target="fonts/Poppins-boldItalic.fntdata"/><Relationship Id="rId13" Type="http://schemas.openxmlformats.org/officeDocument/2006/relationships/slide" Target="slides/slide8.xml"/><Relationship Id="rId35" Type="http://schemas.openxmlformats.org/officeDocument/2006/relationships/font" Target="fonts/Tomorrow-italic.fntdata"/><Relationship Id="rId12" Type="http://schemas.openxmlformats.org/officeDocument/2006/relationships/slide" Target="slides/slide7.xml"/><Relationship Id="rId34" Type="http://schemas.openxmlformats.org/officeDocument/2006/relationships/font" Target="fonts/Tomorrow-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Tomorrow-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3" name="Shape 83"/>
        <p:cNvGrpSpPr/>
        <p:nvPr/>
      </p:nvGrpSpPr>
      <p:grpSpPr>
        <a:xfrm>
          <a:off x="0" y="0"/>
          <a:ext cx="0" cy="0"/>
          <a:chOff x="0" y="0"/>
          <a:chExt cx="0" cy="0"/>
        </a:xfrm>
      </p:grpSpPr>
      <p:sp>
        <p:nvSpPr>
          <p:cNvPr id="84" name="Google Shape;84;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1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86" name="Google Shape;86;p1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87" name="Google Shape;87;p1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88" name="Google Shape;88;p1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89" name="Google Shape;89;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2" name="Shape 92"/>
        <p:cNvGrpSpPr/>
        <p:nvPr/>
      </p:nvGrpSpPr>
      <p:grpSpPr>
        <a:xfrm>
          <a:off x="0" y="0"/>
          <a:ext cx="0" cy="0"/>
          <a:chOff x="0" y="0"/>
          <a:chExt cx="0" cy="0"/>
        </a:xfrm>
      </p:grpSpPr>
      <p:sp>
        <p:nvSpPr>
          <p:cNvPr id="93" name="Google Shape;93;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7" name="Shape 97"/>
        <p:cNvGrpSpPr/>
        <p:nvPr/>
      </p:nvGrpSpPr>
      <p:grpSpPr>
        <a:xfrm>
          <a:off x="0" y="0"/>
          <a:ext cx="0" cy="0"/>
          <a:chOff x="0" y="0"/>
          <a:chExt cx="0" cy="0"/>
        </a:xfrm>
      </p:grpSpPr>
      <p:sp>
        <p:nvSpPr>
          <p:cNvPr id="98" name="Google Shape;98;p1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13"/>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00" name="Google Shape;100;p13"/>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01" name="Google Shape;101;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4" name="Shape 104"/>
        <p:cNvGrpSpPr/>
        <p:nvPr/>
      </p:nvGrpSpPr>
      <p:grpSpPr>
        <a:xfrm>
          <a:off x="0" y="0"/>
          <a:ext cx="0" cy="0"/>
          <a:chOff x="0" y="0"/>
          <a:chExt cx="0" cy="0"/>
        </a:xfrm>
      </p:grpSpPr>
      <p:sp>
        <p:nvSpPr>
          <p:cNvPr id="105" name="Google Shape;105;p1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14"/>
          <p:cNvSpPr/>
          <p:nvPr>
            <p:ph idx="2" type="pic"/>
          </p:nvPr>
        </p:nvSpPr>
        <p:spPr>
          <a:xfrm>
            <a:off x="1792288" y="612775"/>
            <a:ext cx="5486400" cy="4114800"/>
          </a:xfrm>
          <a:prstGeom prst="rect">
            <a:avLst/>
          </a:prstGeom>
          <a:noFill/>
          <a:ln>
            <a:noFill/>
          </a:ln>
        </p:spPr>
      </p:sp>
      <p:sp>
        <p:nvSpPr>
          <p:cNvPr id="107" name="Google Shape;107;p1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08" name="Google Shape;108;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1" name="Shape 111"/>
        <p:cNvGrpSpPr/>
        <p:nvPr/>
      </p:nvGrpSpPr>
      <p:grpSpPr>
        <a:xfrm>
          <a:off x="0" y="0"/>
          <a:ext cx="0" cy="0"/>
          <a:chOff x="0" y="0"/>
          <a:chExt cx="0" cy="0"/>
        </a:xfrm>
      </p:grpSpPr>
      <p:sp>
        <p:nvSpPr>
          <p:cNvPr id="112" name="Google Shape;112;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15"/>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4" name="Google Shape;114;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7" name="Shape 117"/>
        <p:cNvGrpSpPr/>
        <p:nvPr/>
      </p:nvGrpSpPr>
      <p:grpSpPr>
        <a:xfrm>
          <a:off x="0" y="0"/>
          <a:ext cx="0" cy="0"/>
          <a:chOff x="0" y="0"/>
          <a:chExt cx="0" cy="0"/>
        </a:xfrm>
      </p:grpSpPr>
      <p:sp>
        <p:nvSpPr>
          <p:cNvPr id="118" name="Google Shape;118;p16"/>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 name="Google Shape;119;p16"/>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0" name="Google Shape;120;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F6B00"/>
        </a:solidFill>
      </p:bgPr>
    </p:bg>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0" y="2331372"/>
            <a:ext cx="5773224" cy="7955627"/>
          </a:xfrm>
          <a:prstGeom prst="rect">
            <a:avLst/>
          </a:prstGeom>
          <a:noFill/>
          <a:ln>
            <a:noFill/>
          </a:ln>
        </p:spPr>
      </p:pic>
      <p:pic>
        <p:nvPicPr>
          <p:cNvPr id="17" name="Google Shape;17;p3"/>
          <p:cNvPicPr preferRelativeResize="0"/>
          <p:nvPr/>
        </p:nvPicPr>
        <p:blipFill>
          <a:blip r:embed="rId3">
            <a:alphaModFix/>
          </a:blip>
          <a:stretch>
            <a:fillRect/>
          </a:stretch>
        </p:blipFill>
        <p:spPr>
          <a:xfrm>
            <a:off x="12514775" y="2289815"/>
            <a:ext cx="5773224" cy="7955636"/>
          </a:xfrm>
          <a:prstGeom prst="rect">
            <a:avLst/>
          </a:prstGeom>
          <a:noFill/>
          <a:ln>
            <a:noFill/>
          </a:ln>
        </p:spPr>
      </p:pic>
      <p:grpSp>
        <p:nvGrpSpPr>
          <p:cNvPr id="18" name="Google Shape;18;p3"/>
          <p:cNvGrpSpPr/>
          <p:nvPr/>
        </p:nvGrpSpPr>
        <p:grpSpPr>
          <a:xfrm>
            <a:off x="11167539" y="7330588"/>
            <a:ext cx="6522315" cy="1927724"/>
            <a:chOff x="0" y="-38100"/>
            <a:chExt cx="1717800" cy="507710"/>
          </a:xfrm>
        </p:grpSpPr>
        <p:sp>
          <p:nvSpPr>
            <p:cNvPr id="19" name="Google Shape;19;p3"/>
            <p:cNvSpPr/>
            <p:nvPr/>
          </p:nvSpPr>
          <p:spPr>
            <a:xfrm>
              <a:off x="0" y="0"/>
              <a:ext cx="1717749" cy="469610"/>
            </a:xfrm>
            <a:custGeom>
              <a:rect b="b" l="l" r="r" t="t"/>
              <a:pathLst>
                <a:path extrusionOk="0" h="469610" w="1717749">
                  <a:moveTo>
                    <a:pt x="0" y="0"/>
                  </a:moveTo>
                  <a:lnTo>
                    <a:pt x="1717749" y="0"/>
                  </a:lnTo>
                  <a:lnTo>
                    <a:pt x="1717749" y="469610"/>
                  </a:lnTo>
                  <a:lnTo>
                    <a:pt x="0" y="469610"/>
                  </a:lnTo>
                  <a:close/>
                </a:path>
              </a:pathLst>
            </a:custGeom>
            <a:solidFill>
              <a:srgbClr val="232222"/>
            </a:solidFill>
            <a:ln>
              <a:noFill/>
            </a:ln>
          </p:spPr>
        </p:sp>
        <p:sp>
          <p:nvSpPr>
            <p:cNvPr id="20" name="Google Shape;20;p3"/>
            <p:cNvSpPr txBox="1"/>
            <p:nvPr/>
          </p:nvSpPr>
          <p:spPr>
            <a:xfrm>
              <a:off x="0" y="-38100"/>
              <a:ext cx="1717800" cy="507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 name="Google Shape;21;p3"/>
          <p:cNvSpPr txBox="1"/>
          <p:nvPr/>
        </p:nvSpPr>
        <p:spPr>
          <a:xfrm>
            <a:off x="11955389" y="7644463"/>
            <a:ext cx="4946400" cy="1339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8700">
                <a:solidFill>
                  <a:srgbClr val="FFFFFF"/>
                </a:solidFill>
                <a:latin typeface="League Spartan"/>
                <a:ea typeface="League Spartan"/>
                <a:cs typeface="League Spartan"/>
                <a:sym typeface="League Spartan"/>
              </a:rPr>
              <a:t>EDIT TEXT</a:t>
            </a:r>
            <a:endParaRPr b="1" sz="8700"/>
          </a:p>
        </p:txBody>
      </p:sp>
      <p:pic>
        <p:nvPicPr>
          <p:cNvPr id="22" name="Google Shape;22;p3"/>
          <p:cNvPicPr preferRelativeResize="0"/>
          <p:nvPr/>
        </p:nvPicPr>
        <p:blipFill>
          <a:blip r:embed="rId4">
            <a:alphaModFix/>
          </a:blip>
          <a:stretch>
            <a:fillRect/>
          </a:stretch>
        </p:blipFill>
        <p:spPr>
          <a:xfrm>
            <a:off x="5003800" y="0"/>
            <a:ext cx="8280400" cy="10287000"/>
          </a:xfrm>
          <a:prstGeom prst="rect">
            <a:avLst/>
          </a:prstGeom>
          <a:noFill/>
          <a:ln>
            <a:noFill/>
          </a:ln>
        </p:spPr>
      </p:pic>
      <p:grpSp>
        <p:nvGrpSpPr>
          <p:cNvPr id="23" name="Google Shape;23;p3"/>
          <p:cNvGrpSpPr/>
          <p:nvPr/>
        </p:nvGrpSpPr>
        <p:grpSpPr>
          <a:xfrm>
            <a:off x="598383" y="3725354"/>
            <a:ext cx="6522315" cy="1927724"/>
            <a:chOff x="0" y="-38100"/>
            <a:chExt cx="1717800" cy="507710"/>
          </a:xfrm>
        </p:grpSpPr>
        <p:sp>
          <p:nvSpPr>
            <p:cNvPr id="24" name="Google Shape;24;p3"/>
            <p:cNvSpPr/>
            <p:nvPr/>
          </p:nvSpPr>
          <p:spPr>
            <a:xfrm>
              <a:off x="0" y="0"/>
              <a:ext cx="1717749" cy="469610"/>
            </a:xfrm>
            <a:custGeom>
              <a:rect b="b" l="l" r="r" t="t"/>
              <a:pathLst>
                <a:path extrusionOk="0" h="469610" w="1717749">
                  <a:moveTo>
                    <a:pt x="0" y="0"/>
                  </a:moveTo>
                  <a:lnTo>
                    <a:pt x="1717749" y="0"/>
                  </a:lnTo>
                  <a:lnTo>
                    <a:pt x="1717749" y="469610"/>
                  </a:lnTo>
                  <a:lnTo>
                    <a:pt x="0" y="469610"/>
                  </a:lnTo>
                  <a:close/>
                </a:path>
              </a:pathLst>
            </a:custGeom>
            <a:solidFill>
              <a:srgbClr val="232222"/>
            </a:solidFill>
            <a:ln>
              <a:noFill/>
            </a:ln>
          </p:spPr>
        </p:sp>
        <p:sp>
          <p:nvSpPr>
            <p:cNvPr id="25" name="Google Shape;25;p3"/>
            <p:cNvSpPr txBox="1"/>
            <p:nvPr/>
          </p:nvSpPr>
          <p:spPr>
            <a:xfrm>
              <a:off x="0" y="-38100"/>
              <a:ext cx="1717800" cy="507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 name="Google Shape;26;p3"/>
          <p:cNvSpPr txBox="1"/>
          <p:nvPr/>
        </p:nvSpPr>
        <p:spPr>
          <a:xfrm>
            <a:off x="1386234" y="4039229"/>
            <a:ext cx="4946400" cy="1339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8700">
                <a:solidFill>
                  <a:srgbClr val="FFFFFF"/>
                </a:solidFill>
                <a:latin typeface="League Spartan"/>
                <a:ea typeface="League Spartan"/>
                <a:cs typeface="League Spartan"/>
                <a:sym typeface="League Spartan"/>
              </a:rPr>
              <a:t>EDIT TEXT</a:t>
            </a:r>
            <a:endParaRPr b="1" sz="8700"/>
          </a:p>
        </p:txBody>
      </p:sp>
      <p:sp>
        <p:nvSpPr>
          <p:cNvPr id="27" name="Google Shape;27;p3"/>
          <p:cNvSpPr txBox="1"/>
          <p:nvPr/>
        </p:nvSpPr>
        <p:spPr>
          <a:xfrm>
            <a:off x="598383" y="317277"/>
            <a:ext cx="17091300" cy="32016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lang="en-US" sz="20800">
                <a:solidFill>
                  <a:srgbClr val="FFFFFF"/>
                </a:solidFill>
                <a:latin typeface="League Spartan ExtraBold"/>
                <a:ea typeface="League Spartan ExtraBold"/>
                <a:cs typeface="League Spartan ExtraBold"/>
                <a:sym typeface="League Spartan ExtraBold"/>
              </a:rPr>
              <a:t>CLICK TO EDIT</a:t>
            </a:r>
            <a:endParaRPr sz="20800">
              <a:latin typeface="League Spartan ExtraBold"/>
              <a:ea typeface="League Spartan ExtraBold"/>
              <a:cs typeface="League Spartan ExtraBold"/>
              <a:sym typeface="League Spartan ExtraBo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spTree>
      <p:nvGrpSpPr>
        <p:cNvPr id="28" name="Shape 28"/>
        <p:cNvGrpSpPr/>
        <p:nvPr/>
      </p:nvGrpSpPr>
      <p:grpSpPr>
        <a:xfrm>
          <a:off x="0" y="0"/>
          <a:ext cx="0" cy="0"/>
          <a:chOff x="0" y="0"/>
          <a:chExt cx="0" cy="0"/>
        </a:xfrm>
      </p:grpSpPr>
      <p:grpSp>
        <p:nvGrpSpPr>
          <p:cNvPr id="29" name="Google Shape;29;p4"/>
          <p:cNvGrpSpPr/>
          <p:nvPr/>
        </p:nvGrpSpPr>
        <p:grpSpPr>
          <a:xfrm>
            <a:off x="0" y="-129072"/>
            <a:ext cx="362418" cy="10416142"/>
            <a:chOff x="0" y="-38100"/>
            <a:chExt cx="95451" cy="2743328"/>
          </a:xfrm>
        </p:grpSpPr>
        <p:sp>
          <p:nvSpPr>
            <p:cNvPr id="30" name="Google Shape;30;p4"/>
            <p:cNvSpPr/>
            <p:nvPr/>
          </p:nvSpPr>
          <p:spPr>
            <a:xfrm>
              <a:off x="0" y="0"/>
              <a:ext cx="95451" cy="2705228"/>
            </a:xfrm>
            <a:custGeom>
              <a:rect b="b" l="l" r="r" t="t"/>
              <a:pathLst>
                <a:path extrusionOk="0" h="2705228" w="95451">
                  <a:moveTo>
                    <a:pt x="0" y="0"/>
                  </a:moveTo>
                  <a:lnTo>
                    <a:pt x="95451" y="0"/>
                  </a:lnTo>
                  <a:lnTo>
                    <a:pt x="95451" y="2705228"/>
                  </a:lnTo>
                  <a:lnTo>
                    <a:pt x="0" y="2705228"/>
                  </a:lnTo>
                  <a:close/>
                </a:path>
              </a:pathLst>
            </a:custGeom>
            <a:solidFill>
              <a:srgbClr val="FF6B00"/>
            </a:solidFill>
            <a:ln>
              <a:noFill/>
            </a:ln>
          </p:spPr>
        </p:sp>
        <p:sp>
          <p:nvSpPr>
            <p:cNvPr id="31" name="Google Shape;31;p4"/>
            <p:cNvSpPr txBox="1"/>
            <p:nvPr/>
          </p:nvSpPr>
          <p:spPr>
            <a:xfrm>
              <a:off x="0" y="-38100"/>
              <a:ext cx="95400" cy="2743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 name="Google Shape;32;p4"/>
          <p:cNvSpPr txBox="1"/>
          <p:nvPr/>
        </p:nvSpPr>
        <p:spPr>
          <a:xfrm>
            <a:off x="1281914" y="794736"/>
            <a:ext cx="7497000" cy="2001000"/>
          </a:xfrm>
          <a:prstGeom prst="rect">
            <a:avLst/>
          </a:prstGeom>
          <a:noFill/>
          <a:ln>
            <a:noFill/>
          </a:ln>
        </p:spPr>
        <p:txBody>
          <a:bodyPr anchorCtr="0" anchor="t" bIns="0" lIns="0" spcFirstLastPara="1" rIns="0" wrap="square" tIns="0">
            <a:spAutoFit/>
          </a:bodyPr>
          <a:lstStyle/>
          <a:p>
            <a:pPr indent="0" lvl="0" marL="0" marR="0" rtl="0" algn="l">
              <a:lnSpc>
                <a:spcPct val="140003"/>
              </a:lnSpc>
              <a:spcBef>
                <a:spcPts val="0"/>
              </a:spcBef>
              <a:spcAft>
                <a:spcPts val="0"/>
              </a:spcAft>
              <a:buNone/>
            </a:pPr>
            <a:r>
              <a:rPr lang="en-US" sz="12999">
                <a:solidFill>
                  <a:srgbClr val="FF6B00"/>
                </a:solidFill>
                <a:latin typeface="League Spartan ExtraBold"/>
                <a:ea typeface="League Spartan ExtraBold"/>
                <a:cs typeface="League Spartan ExtraBold"/>
                <a:sym typeface="League Spartan ExtraBold"/>
              </a:rPr>
              <a:t>EDIT TEXT</a:t>
            </a:r>
            <a:endParaRPr>
              <a:latin typeface="League Spartan ExtraBold"/>
              <a:ea typeface="League Spartan ExtraBold"/>
              <a:cs typeface="League Spartan ExtraBold"/>
              <a:sym typeface="League Spartan ExtraBold"/>
            </a:endParaRPr>
          </a:p>
        </p:txBody>
      </p:sp>
      <p:sp>
        <p:nvSpPr>
          <p:cNvPr id="33" name="Google Shape;33;p4"/>
          <p:cNvSpPr txBox="1"/>
          <p:nvPr/>
        </p:nvSpPr>
        <p:spPr>
          <a:xfrm>
            <a:off x="1281928" y="3455375"/>
            <a:ext cx="3848700" cy="615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4000">
                <a:latin typeface="Poppins"/>
                <a:ea typeface="Poppins"/>
                <a:cs typeface="Poppins"/>
                <a:sym typeface="Poppins"/>
              </a:rPr>
              <a:t>First Level</a:t>
            </a:r>
            <a:endParaRPr/>
          </a:p>
        </p:txBody>
      </p:sp>
      <p:sp>
        <p:nvSpPr>
          <p:cNvPr id="34" name="Google Shape;34;p4"/>
          <p:cNvSpPr txBox="1"/>
          <p:nvPr/>
        </p:nvSpPr>
        <p:spPr>
          <a:xfrm>
            <a:off x="1281929" y="4705350"/>
            <a:ext cx="6165000" cy="615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4000">
                <a:latin typeface="Poppins"/>
                <a:ea typeface="Poppins"/>
                <a:cs typeface="Poppins"/>
                <a:sym typeface="Poppins"/>
              </a:rPr>
              <a:t>Second Level</a:t>
            </a:r>
            <a:endParaRPr/>
          </a:p>
        </p:txBody>
      </p:sp>
      <p:sp>
        <p:nvSpPr>
          <p:cNvPr id="35" name="Google Shape;35;p4"/>
          <p:cNvSpPr txBox="1"/>
          <p:nvPr/>
        </p:nvSpPr>
        <p:spPr>
          <a:xfrm>
            <a:off x="1281914" y="5953126"/>
            <a:ext cx="4335600" cy="615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4000">
                <a:latin typeface="Poppins"/>
                <a:ea typeface="Poppins"/>
                <a:cs typeface="Poppins"/>
                <a:sym typeface="Poppins"/>
              </a:rPr>
              <a:t>Third Level</a:t>
            </a:r>
            <a:endParaRPr/>
          </a:p>
        </p:txBody>
      </p:sp>
      <p:sp>
        <p:nvSpPr>
          <p:cNvPr id="36" name="Google Shape;36;p4"/>
          <p:cNvSpPr txBox="1"/>
          <p:nvPr/>
        </p:nvSpPr>
        <p:spPr>
          <a:xfrm>
            <a:off x="1281928" y="7200900"/>
            <a:ext cx="5472300" cy="615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4000">
                <a:latin typeface="Poppins"/>
                <a:ea typeface="Poppins"/>
                <a:cs typeface="Poppins"/>
                <a:sym typeface="Poppins"/>
              </a:rPr>
              <a:t>Fourth Level</a:t>
            </a:r>
            <a:endParaRPr/>
          </a:p>
        </p:txBody>
      </p:sp>
      <p:sp>
        <p:nvSpPr>
          <p:cNvPr id="37" name="Google Shape;37;p4"/>
          <p:cNvSpPr txBox="1"/>
          <p:nvPr/>
        </p:nvSpPr>
        <p:spPr>
          <a:xfrm>
            <a:off x="1281914" y="8448675"/>
            <a:ext cx="2841000" cy="615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4000">
                <a:latin typeface="Poppins"/>
                <a:ea typeface="Poppins"/>
                <a:cs typeface="Poppins"/>
                <a:sym typeface="Poppins"/>
              </a:rPr>
              <a:t>Fifth Level</a:t>
            </a:r>
            <a:endParaRPr/>
          </a:p>
        </p:txBody>
      </p:sp>
      <p:pic>
        <p:nvPicPr>
          <p:cNvPr id="38" name="Google Shape;38;p4"/>
          <p:cNvPicPr preferRelativeResize="0"/>
          <p:nvPr/>
        </p:nvPicPr>
        <p:blipFill>
          <a:blip r:embed="rId2">
            <a:alphaModFix/>
          </a:blip>
          <a:stretch>
            <a:fillRect/>
          </a:stretch>
        </p:blipFill>
        <p:spPr>
          <a:xfrm>
            <a:off x="11350272" y="2040"/>
            <a:ext cx="6937724" cy="1031149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2">
  <p:cSld name="TITLE_2_2">
    <p:bg>
      <p:bgPr>
        <a:solidFill>
          <a:srgbClr val="FF6B00"/>
        </a:solidFill>
      </p:bgPr>
    </p:bg>
    <p:spTree>
      <p:nvGrpSpPr>
        <p:cNvPr id="39" name="Shape 39"/>
        <p:cNvGrpSpPr/>
        <p:nvPr/>
      </p:nvGrpSpPr>
      <p:grpSpPr>
        <a:xfrm>
          <a:off x="0" y="0"/>
          <a:ext cx="0" cy="0"/>
          <a:chOff x="0" y="0"/>
          <a:chExt cx="0" cy="0"/>
        </a:xfrm>
      </p:grpSpPr>
      <p:grpSp>
        <p:nvGrpSpPr>
          <p:cNvPr id="40" name="Google Shape;40;p5"/>
          <p:cNvGrpSpPr/>
          <p:nvPr/>
        </p:nvGrpSpPr>
        <p:grpSpPr>
          <a:xfrm>
            <a:off x="0" y="-144662"/>
            <a:ext cx="18288118" cy="10431728"/>
            <a:chOff x="0" y="-38100"/>
            <a:chExt cx="4816592" cy="2747433"/>
          </a:xfrm>
        </p:grpSpPr>
        <p:sp>
          <p:nvSpPr>
            <p:cNvPr id="41" name="Google Shape;41;p5"/>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476250">
              <a:solidFill>
                <a:srgbClr val="FFFFFF"/>
              </a:solidFill>
              <a:prstDash val="solid"/>
              <a:miter lim="8000"/>
              <a:headEnd len="sm" w="sm" type="none"/>
              <a:tailEnd len="sm" w="sm" type="none"/>
            </a:ln>
          </p:spPr>
        </p:sp>
        <p:sp>
          <p:nvSpPr>
            <p:cNvPr id="42" name="Google Shape;42;p5"/>
            <p:cNvSpPr txBox="1"/>
            <p:nvPr/>
          </p:nvSpPr>
          <p:spPr>
            <a:xfrm>
              <a:off x="0" y="-38100"/>
              <a:ext cx="4816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 name="Google Shape;43;p5"/>
          <p:cNvSpPr txBox="1"/>
          <p:nvPr/>
        </p:nvSpPr>
        <p:spPr>
          <a:xfrm>
            <a:off x="3866951" y="4022884"/>
            <a:ext cx="10554000" cy="48147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300" u="none" cap="none" strike="noStrike">
                <a:solidFill>
                  <a:srgbClr val="FFFFFF"/>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endParaRPr/>
          </a:p>
        </p:txBody>
      </p:sp>
      <p:sp>
        <p:nvSpPr>
          <p:cNvPr id="44" name="Google Shape;44;p5"/>
          <p:cNvSpPr txBox="1"/>
          <p:nvPr/>
        </p:nvSpPr>
        <p:spPr>
          <a:xfrm>
            <a:off x="4996235" y="2102961"/>
            <a:ext cx="82956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8000" u="none" cap="none" strike="noStrike">
                <a:solidFill>
                  <a:srgbClr val="FFFFFF"/>
                </a:solidFill>
                <a:latin typeface="League Spartan ExtraBold"/>
                <a:ea typeface="League Spartan ExtraBold"/>
                <a:cs typeface="League Spartan ExtraBold"/>
                <a:sym typeface="League Spartan ExtraBold"/>
              </a:rPr>
              <a:t>INTRODUCTION</a:t>
            </a:r>
            <a:endParaRPr>
              <a:latin typeface="League Spartan ExtraBold"/>
              <a:ea typeface="League Spartan ExtraBold"/>
              <a:cs typeface="League Spartan ExtraBold"/>
              <a:sym typeface="League Spartan ExtraBo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2_1">
    <p:spTree>
      <p:nvGrpSpPr>
        <p:cNvPr id="45" name="Shape 45"/>
        <p:cNvGrpSpPr/>
        <p:nvPr/>
      </p:nvGrpSpPr>
      <p:grpSpPr>
        <a:xfrm>
          <a:off x="0" y="0"/>
          <a:ext cx="0" cy="0"/>
          <a:chOff x="0" y="0"/>
          <a:chExt cx="0" cy="0"/>
        </a:xfrm>
      </p:grpSpPr>
      <p:sp>
        <p:nvSpPr>
          <p:cNvPr id="46" name="Google Shape;46;p6"/>
          <p:cNvSpPr txBox="1"/>
          <p:nvPr/>
        </p:nvSpPr>
        <p:spPr>
          <a:xfrm>
            <a:off x="1028700" y="1019175"/>
            <a:ext cx="59721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8000" u="none" cap="none" strike="noStrike">
                <a:solidFill>
                  <a:srgbClr val="FF6B00"/>
                </a:solidFill>
                <a:latin typeface="League Spartan ExtraBold"/>
                <a:ea typeface="League Spartan ExtraBold"/>
                <a:cs typeface="League Spartan ExtraBold"/>
                <a:sym typeface="League Spartan ExtraBold"/>
              </a:rPr>
              <a:t>ABOUT THE</a:t>
            </a:r>
            <a:endParaRPr>
              <a:latin typeface="League Spartan ExtraBold"/>
              <a:ea typeface="League Spartan ExtraBold"/>
              <a:cs typeface="League Spartan ExtraBold"/>
              <a:sym typeface="League Spartan ExtraBold"/>
            </a:endParaRPr>
          </a:p>
          <a:p>
            <a:pPr indent="0" lvl="0" marL="0" marR="0" rtl="0" algn="l">
              <a:lnSpc>
                <a:spcPct val="100000"/>
              </a:lnSpc>
              <a:spcBef>
                <a:spcPts val="0"/>
              </a:spcBef>
              <a:spcAft>
                <a:spcPts val="0"/>
              </a:spcAft>
              <a:buNone/>
            </a:pPr>
            <a:r>
              <a:rPr i="0" lang="en-US" sz="8000" u="none" cap="none" strike="noStrike">
                <a:solidFill>
                  <a:srgbClr val="FF6B00"/>
                </a:solidFill>
                <a:latin typeface="League Spartan ExtraBold"/>
                <a:ea typeface="League Spartan ExtraBold"/>
                <a:cs typeface="League Spartan ExtraBold"/>
                <a:sym typeface="League Spartan ExtraBold"/>
              </a:rPr>
              <a:t>TRAINING</a:t>
            </a:r>
            <a:endParaRPr>
              <a:latin typeface="League Spartan ExtraBold"/>
              <a:ea typeface="League Spartan ExtraBold"/>
              <a:cs typeface="League Spartan ExtraBold"/>
              <a:sym typeface="League Spartan ExtraBold"/>
            </a:endParaRPr>
          </a:p>
        </p:txBody>
      </p:sp>
      <p:sp>
        <p:nvSpPr>
          <p:cNvPr id="47" name="Google Shape;47;p6"/>
          <p:cNvSpPr txBox="1"/>
          <p:nvPr/>
        </p:nvSpPr>
        <p:spPr>
          <a:xfrm>
            <a:off x="1028700" y="4458970"/>
            <a:ext cx="6802500" cy="48324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3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Lorem ipsum dolor sit amet, consectetur adipiscing elit, sed do eiusmod tempor incididunt ut labore et dolore magna aliqua. Ut enim ad minim veniam, quis nostrud exercitation.</a:t>
            </a:r>
            <a:endParaRPr/>
          </a:p>
        </p:txBody>
      </p:sp>
      <p:pic>
        <p:nvPicPr>
          <p:cNvPr id="48" name="Google Shape;48;p6"/>
          <p:cNvPicPr preferRelativeResize="0"/>
          <p:nvPr/>
        </p:nvPicPr>
        <p:blipFill>
          <a:blip r:embed="rId2">
            <a:alphaModFix/>
          </a:blip>
          <a:stretch>
            <a:fillRect/>
          </a:stretch>
        </p:blipFill>
        <p:spPr>
          <a:xfrm>
            <a:off x="8812450" y="0"/>
            <a:ext cx="8445500" cy="10287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3">
    <p:bg>
      <p:bgPr>
        <a:solidFill>
          <a:srgbClr val="F6F4F4"/>
        </a:solidFill>
      </p:bgPr>
    </p:bg>
    <p:spTree>
      <p:nvGrpSpPr>
        <p:cNvPr id="49" name="Shape 49"/>
        <p:cNvGrpSpPr/>
        <p:nvPr/>
      </p:nvGrpSpPr>
      <p:grpSpPr>
        <a:xfrm>
          <a:off x="0" y="0"/>
          <a:ext cx="0" cy="0"/>
          <a:chOff x="0" y="0"/>
          <a:chExt cx="0" cy="0"/>
        </a:xfrm>
      </p:grpSpPr>
      <p:grpSp>
        <p:nvGrpSpPr>
          <p:cNvPr id="50" name="Google Shape;50;p7"/>
          <p:cNvGrpSpPr/>
          <p:nvPr/>
        </p:nvGrpSpPr>
        <p:grpSpPr>
          <a:xfrm>
            <a:off x="0" y="-216993"/>
            <a:ext cx="18288118" cy="5386662"/>
            <a:chOff x="0" y="-57150"/>
            <a:chExt cx="4816592" cy="1418700"/>
          </a:xfrm>
        </p:grpSpPr>
        <p:sp>
          <p:nvSpPr>
            <p:cNvPr id="51" name="Google Shape;51;p7"/>
            <p:cNvSpPr/>
            <p:nvPr/>
          </p:nvSpPr>
          <p:spPr>
            <a:xfrm>
              <a:off x="0" y="0"/>
              <a:ext cx="4816592" cy="1361482"/>
            </a:xfrm>
            <a:custGeom>
              <a:rect b="b" l="l" r="r" t="t"/>
              <a:pathLst>
                <a:path extrusionOk="0" h="1361482" w="4816592">
                  <a:moveTo>
                    <a:pt x="0" y="0"/>
                  </a:moveTo>
                  <a:lnTo>
                    <a:pt x="4816592" y="0"/>
                  </a:lnTo>
                  <a:lnTo>
                    <a:pt x="4816592" y="1361482"/>
                  </a:lnTo>
                  <a:lnTo>
                    <a:pt x="0" y="1361482"/>
                  </a:lnTo>
                  <a:close/>
                </a:path>
              </a:pathLst>
            </a:custGeom>
            <a:solidFill>
              <a:srgbClr val="FF6B00"/>
            </a:solidFill>
            <a:ln>
              <a:noFill/>
            </a:ln>
          </p:spPr>
        </p:sp>
        <p:sp>
          <p:nvSpPr>
            <p:cNvPr id="52" name="Google Shape;52;p7"/>
            <p:cNvSpPr txBox="1"/>
            <p:nvPr/>
          </p:nvSpPr>
          <p:spPr>
            <a:xfrm>
              <a:off x="0" y="-57150"/>
              <a:ext cx="4816500" cy="1418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 name="Google Shape;53;p7"/>
          <p:cNvSpPr txBox="1"/>
          <p:nvPr/>
        </p:nvSpPr>
        <p:spPr>
          <a:xfrm>
            <a:off x="1028700" y="7412989"/>
            <a:ext cx="3195300" cy="1574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99" u="none" cap="none" strike="noStrike">
                <a:solidFill>
                  <a:srgbClr val="000000"/>
                </a:solidFill>
                <a:latin typeface="Poppins"/>
                <a:ea typeface="Poppins"/>
                <a:cs typeface="Poppins"/>
                <a:sym typeface="Poppins"/>
              </a:rPr>
              <a:t>Lorem ipsum dolor sit amet, consectetur adipiscing elit, sed do eiusmod tempor.</a:t>
            </a:r>
            <a:endParaRPr/>
          </a:p>
        </p:txBody>
      </p:sp>
      <p:sp>
        <p:nvSpPr>
          <p:cNvPr id="54" name="Google Shape;54;p7"/>
          <p:cNvSpPr txBox="1"/>
          <p:nvPr/>
        </p:nvSpPr>
        <p:spPr>
          <a:xfrm>
            <a:off x="1028700" y="6237948"/>
            <a:ext cx="3195300" cy="5385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a:solidFill>
                  <a:srgbClr val="FF6B00"/>
                </a:solidFill>
                <a:latin typeface="Poppins"/>
                <a:ea typeface="Poppins"/>
                <a:cs typeface="Poppins"/>
                <a:sym typeface="Poppins"/>
              </a:rPr>
              <a:t>Click to edit</a:t>
            </a:r>
            <a:endParaRPr/>
          </a:p>
        </p:txBody>
      </p:sp>
      <p:sp>
        <p:nvSpPr>
          <p:cNvPr id="55" name="Google Shape;55;p7"/>
          <p:cNvSpPr txBox="1"/>
          <p:nvPr/>
        </p:nvSpPr>
        <p:spPr>
          <a:xfrm>
            <a:off x="5373755" y="7412989"/>
            <a:ext cx="3195300" cy="1574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99" u="none" cap="none" strike="noStrike">
                <a:solidFill>
                  <a:srgbClr val="000000"/>
                </a:solidFill>
                <a:latin typeface="Poppins"/>
                <a:ea typeface="Poppins"/>
                <a:cs typeface="Poppins"/>
                <a:sym typeface="Poppins"/>
              </a:rPr>
              <a:t>Lorem ipsum dolor sit amet, consectetur adipiscing elit, sed do eiusmod tempor.</a:t>
            </a:r>
            <a:endParaRPr/>
          </a:p>
        </p:txBody>
      </p:sp>
      <p:sp>
        <p:nvSpPr>
          <p:cNvPr id="56" name="Google Shape;56;p7"/>
          <p:cNvSpPr txBox="1"/>
          <p:nvPr/>
        </p:nvSpPr>
        <p:spPr>
          <a:xfrm>
            <a:off x="5373755" y="6237948"/>
            <a:ext cx="3195300" cy="538500"/>
          </a:xfrm>
          <a:prstGeom prst="rect">
            <a:avLst/>
          </a:prstGeom>
          <a:noFill/>
          <a:ln>
            <a:noFill/>
          </a:ln>
        </p:spPr>
        <p:txBody>
          <a:bodyPr anchorCtr="0" anchor="t" bIns="0" lIns="0" spcFirstLastPara="1" rIns="0" wrap="square" tIns="0">
            <a:spAutoFit/>
          </a:bodyPr>
          <a:lstStyle/>
          <a:p>
            <a:pPr indent="0" lvl="0" marL="0" rtl="0" algn="l">
              <a:lnSpc>
                <a:spcPct val="120005"/>
              </a:lnSpc>
              <a:spcBef>
                <a:spcPts val="0"/>
              </a:spcBef>
              <a:spcAft>
                <a:spcPts val="0"/>
              </a:spcAft>
              <a:buNone/>
            </a:pPr>
            <a:r>
              <a:rPr b="1" lang="en-US" sz="3499">
                <a:solidFill>
                  <a:srgbClr val="FF6B00"/>
                </a:solidFill>
                <a:latin typeface="Poppins"/>
                <a:ea typeface="Poppins"/>
                <a:cs typeface="Poppins"/>
                <a:sym typeface="Poppins"/>
              </a:rPr>
              <a:t>Click to edit</a:t>
            </a:r>
            <a:endParaRPr b="1" sz="3499">
              <a:solidFill>
                <a:srgbClr val="FF6B00"/>
              </a:solidFill>
              <a:latin typeface="Poppins"/>
              <a:ea typeface="Poppins"/>
              <a:cs typeface="Poppins"/>
              <a:sym typeface="Poppins"/>
            </a:endParaRPr>
          </a:p>
        </p:txBody>
      </p:sp>
      <p:sp>
        <p:nvSpPr>
          <p:cNvPr id="57" name="Google Shape;57;p7"/>
          <p:cNvSpPr txBox="1"/>
          <p:nvPr/>
        </p:nvSpPr>
        <p:spPr>
          <a:xfrm>
            <a:off x="9718810" y="7412989"/>
            <a:ext cx="3195300" cy="1574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99" u="none" cap="none" strike="noStrike">
                <a:solidFill>
                  <a:srgbClr val="000000"/>
                </a:solidFill>
                <a:latin typeface="Poppins"/>
                <a:ea typeface="Poppins"/>
                <a:cs typeface="Poppins"/>
                <a:sym typeface="Poppins"/>
              </a:rPr>
              <a:t>Lorem ipsum dolor sit amet, consectetur adipiscing elit, sed do eiusmod tempor.</a:t>
            </a:r>
            <a:endParaRPr/>
          </a:p>
        </p:txBody>
      </p:sp>
      <p:sp>
        <p:nvSpPr>
          <p:cNvPr id="58" name="Google Shape;58;p7"/>
          <p:cNvSpPr txBox="1"/>
          <p:nvPr/>
        </p:nvSpPr>
        <p:spPr>
          <a:xfrm>
            <a:off x="9718810" y="6237948"/>
            <a:ext cx="3195300" cy="538500"/>
          </a:xfrm>
          <a:prstGeom prst="rect">
            <a:avLst/>
          </a:prstGeom>
          <a:noFill/>
          <a:ln>
            <a:noFill/>
          </a:ln>
        </p:spPr>
        <p:txBody>
          <a:bodyPr anchorCtr="0" anchor="t" bIns="0" lIns="0" spcFirstLastPara="1" rIns="0" wrap="square" tIns="0">
            <a:spAutoFit/>
          </a:bodyPr>
          <a:lstStyle/>
          <a:p>
            <a:pPr indent="0" lvl="0" marL="0" rtl="0" algn="l">
              <a:lnSpc>
                <a:spcPct val="120005"/>
              </a:lnSpc>
              <a:spcBef>
                <a:spcPts val="0"/>
              </a:spcBef>
              <a:spcAft>
                <a:spcPts val="0"/>
              </a:spcAft>
              <a:buNone/>
            </a:pPr>
            <a:r>
              <a:rPr b="1" lang="en-US" sz="3499">
                <a:solidFill>
                  <a:srgbClr val="FF6B00"/>
                </a:solidFill>
                <a:latin typeface="Poppins"/>
                <a:ea typeface="Poppins"/>
                <a:cs typeface="Poppins"/>
                <a:sym typeface="Poppins"/>
              </a:rPr>
              <a:t>Click to edit</a:t>
            </a:r>
            <a:endParaRPr b="1" sz="3499">
              <a:solidFill>
                <a:srgbClr val="FF6B00"/>
              </a:solidFill>
              <a:latin typeface="Poppins"/>
              <a:ea typeface="Poppins"/>
              <a:cs typeface="Poppins"/>
              <a:sym typeface="Poppins"/>
            </a:endParaRPr>
          </a:p>
        </p:txBody>
      </p:sp>
      <p:sp>
        <p:nvSpPr>
          <p:cNvPr id="59" name="Google Shape;59;p7"/>
          <p:cNvSpPr txBox="1"/>
          <p:nvPr/>
        </p:nvSpPr>
        <p:spPr>
          <a:xfrm>
            <a:off x="14063864" y="7412989"/>
            <a:ext cx="3195300" cy="1574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99" u="none" cap="none" strike="noStrike">
                <a:solidFill>
                  <a:srgbClr val="000000"/>
                </a:solidFill>
                <a:latin typeface="Poppins"/>
                <a:ea typeface="Poppins"/>
                <a:cs typeface="Poppins"/>
                <a:sym typeface="Poppins"/>
              </a:rPr>
              <a:t>Lorem ipsum dolor sit amet, consectetur adipiscing elit, sed do eiusmod tempor.</a:t>
            </a:r>
            <a:endParaRPr/>
          </a:p>
        </p:txBody>
      </p:sp>
      <p:sp>
        <p:nvSpPr>
          <p:cNvPr id="60" name="Google Shape;60;p7"/>
          <p:cNvSpPr txBox="1"/>
          <p:nvPr/>
        </p:nvSpPr>
        <p:spPr>
          <a:xfrm>
            <a:off x="14063864" y="6237948"/>
            <a:ext cx="3195300" cy="538500"/>
          </a:xfrm>
          <a:prstGeom prst="rect">
            <a:avLst/>
          </a:prstGeom>
          <a:noFill/>
          <a:ln>
            <a:noFill/>
          </a:ln>
        </p:spPr>
        <p:txBody>
          <a:bodyPr anchorCtr="0" anchor="t" bIns="0" lIns="0" spcFirstLastPara="1" rIns="0" wrap="square" tIns="0">
            <a:spAutoFit/>
          </a:bodyPr>
          <a:lstStyle/>
          <a:p>
            <a:pPr indent="0" lvl="0" marL="0" rtl="0" algn="l">
              <a:lnSpc>
                <a:spcPct val="120005"/>
              </a:lnSpc>
              <a:spcBef>
                <a:spcPts val="0"/>
              </a:spcBef>
              <a:spcAft>
                <a:spcPts val="0"/>
              </a:spcAft>
              <a:buNone/>
            </a:pPr>
            <a:r>
              <a:rPr b="1" lang="en-US" sz="3499">
                <a:solidFill>
                  <a:srgbClr val="FF6B00"/>
                </a:solidFill>
                <a:latin typeface="Poppins"/>
                <a:ea typeface="Poppins"/>
                <a:cs typeface="Poppins"/>
                <a:sym typeface="Poppins"/>
              </a:rPr>
              <a:t>Click to edit</a:t>
            </a:r>
            <a:endParaRPr b="1" sz="3499">
              <a:solidFill>
                <a:srgbClr val="FF6B00"/>
              </a:solidFill>
              <a:latin typeface="Poppins"/>
              <a:ea typeface="Poppins"/>
              <a:cs typeface="Poppins"/>
              <a:sym typeface="Poppins"/>
            </a:endParaRPr>
          </a:p>
        </p:txBody>
      </p:sp>
      <p:sp>
        <p:nvSpPr>
          <p:cNvPr id="61" name="Google Shape;61;p7"/>
          <p:cNvSpPr txBox="1"/>
          <p:nvPr/>
        </p:nvSpPr>
        <p:spPr>
          <a:xfrm>
            <a:off x="1028700" y="6913561"/>
            <a:ext cx="3195300" cy="3540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99" u="none" cap="none" strike="noStrike">
                <a:solidFill>
                  <a:srgbClr val="000000"/>
                </a:solidFill>
                <a:latin typeface="Poppins"/>
                <a:ea typeface="Poppins"/>
                <a:cs typeface="Poppins"/>
                <a:sym typeface="Poppins"/>
              </a:rPr>
              <a:t>Add subhead here</a:t>
            </a:r>
            <a:endParaRPr/>
          </a:p>
        </p:txBody>
      </p:sp>
      <p:sp>
        <p:nvSpPr>
          <p:cNvPr id="62" name="Google Shape;62;p7"/>
          <p:cNvSpPr txBox="1"/>
          <p:nvPr/>
        </p:nvSpPr>
        <p:spPr>
          <a:xfrm>
            <a:off x="5373755" y="6847548"/>
            <a:ext cx="3195300" cy="3540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99" u="none" cap="none" strike="noStrike">
                <a:solidFill>
                  <a:srgbClr val="000000"/>
                </a:solidFill>
                <a:latin typeface="Poppins"/>
                <a:ea typeface="Poppins"/>
                <a:cs typeface="Poppins"/>
                <a:sym typeface="Poppins"/>
              </a:rPr>
              <a:t>Add subhead here</a:t>
            </a:r>
            <a:endParaRPr/>
          </a:p>
        </p:txBody>
      </p:sp>
      <p:sp>
        <p:nvSpPr>
          <p:cNvPr id="63" name="Google Shape;63;p7"/>
          <p:cNvSpPr txBox="1"/>
          <p:nvPr/>
        </p:nvSpPr>
        <p:spPr>
          <a:xfrm>
            <a:off x="9721715" y="6913561"/>
            <a:ext cx="3195300" cy="3540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99" u="none" cap="none" strike="noStrike">
                <a:solidFill>
                  <a:srgbClr val="000000"/>
                </a:solidFill>
                <a:latin typeface="Poppins"/>
                <a:ea typeface="Poppins"/>
                <a:cs typeface="Poppins"/>
                <a:sym typeface="Poppins"/>
              </a:rPr>
              <a:t>Add subhead here</a:t>
            </a:r>
            <a:endParaRPr/>
          </a:p>
        </p:txBody>
      </p:sp>
      <p:sp>
        <p:nvSpPr>
          <p:cNvPr id="64" name="Google Shape;64;p7"/>
          <p:cNvSpPr txBox="1"/>
          <p:nvPr/>
        </p:nvSpPr>
        <p:spPr>
          <a:xfrm>
            <a:off x="14063864" y="6913561"/>
            <a:ext cx="3195300" cy="3540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99" u="none" cap="none" strike="noStrike">
                <a:solidFill>
                  <a:srgbClr val="000000"/>
                </a:solidFill>
                <a:latin typeface="Poppins"/>
                <a:ea typeface="Poppins"/>
                <a:cs typeface="Poppins"/>
                <a:sym typeface="Poppins"/>
              </a:rPr>
              <a:t>Add subhead here</a:t>
            </a:r>
            <a:endParaRPr/>
          </a:p>
        </p:txBody>
      </p:sp>
      <p:sp>
        <p:nvSpPr>
          <p:cNvPr id="65" name="Google Shape;65;p7"/>
          <p:cNvSpPr txBox="1"/>
          <p:nvPr/>
        </p:nvSpPr>
        <p:spPr>
          <a:xfrm>
            <a:off x="1028700" y="1544928"/>
            <a:ext cx="89091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000">
                <a:solidFill>
                  <a:srgbClr val="FFFFFF"/>
                </a:solidFill>
                <a:latin typeface="League Spartan ExtraBold"/>
                <a:ea typeface="League Spartan ExtraBold"/>
                <a:cs typeface="League Spartan ExtraBold"/>
                <a:sym typeface="League Spartan ExtraBold"/>
              </a:rPr>
              <a:t>CLICK TO EDIT</a:t>
            </a:r>
            <a:endParaRPr sz="8000">
              <a:solidFill>
                <a:srgbClr val="FFFFFF"/>
              </a:solidFill>
              <a:latin typeface="League Spartan ExtraBold"/>
              <a:ea typeface="League Spartan ExtraBold"/>
              <a:cs typeface="League Spartan ExtraBold"/>
              <a:sym typeface="League Spartan ExtraBold"/>
            </a:endParaRPr>
          </a:p>
          <a:p>
            <a:pPr indent="0" lvl="0" marL="0" marR="0" rtl="0" algn="l">
              <a:lnSpc>
                <a:spcPct val="100000"/>
              </a:lnSpc>
              <a:spcBef>
                <a:spcPts val="0"/>
              </a:spcBef>
              <a:spcAft>
                <a:spcPts val="0"/>
              </a:spcAft>
              <a:buNone/>
            </a:pPr>
            <a:r>
              <a:rPr lang="en-US" sz="8000">
                <a:solidFill>
                  <a:srgbClr val="FFFFFF"/>
                </a:solidFill>
                <a:latin typeface="League Spartan ExtraBold"/>
                <a:ea typeface="League Spartan ExtraBold"/>
                <a:cs typeface="League Spartan ExtraBold"/>
                <a:sym typeface="League Spartan ExtraBold"/>
              </a:rPr>
              <a:t>THEME STYLE</a:t>
            </a:r>
            <a:endParaRPr sz="8000">
              <a:solidFill>
                <a:srgbClr val="FFFFFF"/>
              </a:solidFill>
              <a:latin typeface="League Spartan ExtraBold"/>
              <a:ea typeface="League Spartan ExtraBold"/>
              <a:cs typeface="League Spartan ExtraBold"/>
              <a:sym typeface="League Spartan ExtraBo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1">
  <p:cSld name="TITLE_3_1">
    <p:spTree>
      <p:nvGrpSpPr>
        <p:cNvPr id="66" name="Shape 66"/>
        <p:cNvGrpSpPr/>
        <p:nvPr/>
      </p:nvGrpSpPr>
      <p:grpSpPr>
        <a:xfrm>
          <a:off x="0" y="0"/>
          <a:ext cx="0" cy="0"/>
          <a:chOff x="0" y="0"/>
          <a:chExt cx="0" cy="0"/>
        </a:xfrm>
      </p:grpSpPr>
      <p:pic>
        <p:nvPicPr>
          <p:cNvPr id="67" name="Google Shape;67;p8"/>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68" name="Google Shape;68;p8"/>
          <p:cNvSpPr txBox="1"/>
          <p:nvPr/>
        </p:nvSpPr>
        <p:spPr>
          <a:xfrm>
            <a:off x="1028700" y="677443"/>
            <a:ext cx="16230600" cy="2308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7500">
                <a:solidFill>
                  <a:srgbClr val="FF6B00"/>
                </a:solidFill>
                <a:latin typeface="League Spartan ExtraBold"/>
                <a:ea typeface="League Spartan ExtraBold"/>
                <a:cs typeface="League Spartan ExtraBold"/>
                <a:sym typeface="League Spartan ExtraBold"/>
              </a:rPr>
              <a:t>CLICK TO EDIT</a:t>
            </a:r>
            <a:endParaRPr sz="7500">
              <a:solidFill>
                <a:srgbClr val="FF6B00"/>
              </a:solidFill>
              <a:latin typeface="League Spartan ExtraBold"/>
              <a:ea typeface="League Spartan ExtraBold"/>
              <a:cs typeface="League Spartan ExtraBold"/>
              <a:sym typeface="League Spartan ExtraBold"/>
            </a:endParaRPr>
          </a:p>
          <a:p>
            <a:pPr indent="0" lvl="0" marL="0" marR="0" rtl="0" algn="ctr">
              <a:lnSpc>
                <a:spcPct val="100000"/>
              </a:lnSpc>
              <a:spcBef>
                <a:spcPts val="0"/>
              </a:spcBef>
              <a:spcAft>
                <a:spcPts val="0"/>
              </a:spcAft>
              <a:buNone/>
            </a:pPr>
            <a:r>
              <a:rPr lang="en-US" sz="7500">
                <a:solidFill>
                  <a:srgbClr val="FF6B00"/>
                </a:solidFill>
                <a:latin typeface="League Spartan ExtraBold"/>
                <a:ea typeface="League Spartan ExtraBold"/>
                <a:cs typeface="League Spartan ExtraBold"/>
                <a:sym typeface="League Spartan ExtraBold"/>
              </a:rPr>
              <a:t>THEME STYLE</a:t>
            </a:r>
            <a:endParaRPr sz="7500">
              <a:solidFill>
                <a:srgbClr val="FF6B00"/>
              </a:solidFill>
              <a:latin typeface="League Spartan ExtraBold"/>
              <a:ea typeface="League Spartan ExtraBold"/>
              <a:cs typeface="League Spartan ExtraBold"/>
              <a:sym typeface="League Spartan ExtraBold"/>
            </a:endParaRPr>
          </a:p>
        </p:txBody>
      </p:sp>
      <p:sp>
        <p:nvSpPr>
          <p:cNvPr id="69" name="Google Shape;69;p8"/>
          <p:cNvSpPr txBox="1"/>
          <p:nvPr/>
        </p:nvSpPr>
        <p:spPr>
          <a:xfrm>
            <a:off x="11821354" y="3274500"/>
            <a:ext cx="5150400" cy="5385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499"/>
              <a:t>Click to edit subtitle</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0" name="Shape 70"/>
        <p:cNvGrpSpPr/>
        <p:nvPr/>
      </p:nvGrpSpPr>
      <p:grpSpPr>
        <a:xfrm>
          <a:off x="0" y="0"/>
          <a:ext cx="0" cy="0"/>
          <a:chOff x="0" y="0"/>
          <a:chExt cx="0" cy="0"/>
        </a:xfrm>
      </p:grpSpPr>
      <p:sp>
        <p:nvSpPr>
          <p:cNvPr id="71" name="Google Shape;71;p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73" name="Google Shape;73;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6" name="Shape 76"/>
        <p:cNvGrpSpPr/>
        <p:nvPr/>
      </p:nvGrpSpPr>
      <p:grpSpPr>
        <a:xfrm>
          <a:off x="0" y="0"/>
          <a:ext cx="0" cy="0"/>
          <a:chOff x="0" y="0"/>
          <a:chExt cx="0" cy="0"/>
        </a:xfrm>
      </p:grpSpPr>
      <p:sp>
        <p:nvSpPr>
          <p:cNvPr id="77" name="Google Shape;77;p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1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79" name="Google Shape;79;p1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80" name="Google Shape;80;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jp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jpg"/><Relationship Id="rId4" Type="http://schemas.openxmlformats.org/officeDocument/2006/relationships/image" Target="../media/image8.jpg"/><Relationship Id="rId5"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6B00"/>
        </a:solidFill>
      </p:bgPr>
    </p:bg>
    <p:spTree>
      <p:nvGrpSpPr>
        <p:cNvPr id="126" name="Shape 126"/>
        <p:cNvGrpSpPr/>
        <p:nvPr/>
      </p:nvGrpSpPr>
      <p:grpSpPr>
        <a:xfrm>
          <a:off x="0" y="0"/>
          <a:ext cx="0" cy="0"/>
          <a:chOff x="0" y="0"/>
          <a:chExt cx="0" cy="0"/>
        </a:xfrm>
      </p:grpSpPr>
      <p:pic>
        <p:nvPicPr>
          <p:cNvPr id="127" name="Google Shape;127;p17"/>
          <p:cNvPicPr preferRelativeResize="0"/>
          <p:nvPr/>
        </p:nvPicPr>
        <p:blipFill>
          <a:blip r:embed="rId3">
            <a:alphaModFix/>
          </a:blip>
          <a:stretch>
            <a:fillRect/>
          </a:stretch>
        </p:blipFill>
        <p:spPr>
          <a:xfrm>
            <a:off x="0" y="2331372"/>
            <a:ext cx="5773224" cy="7955627"/>
          </a:xfrm>
          <a:prstGeom prst="rect">
            <a:avLst/>
          </a:prstGeom>
          <a:noFill/>
          <a:ln>
            <a:noFill/>
          </a:ln>
        </p:spPr>
      </p:pic>
      <p:pic>
        <p:nvPicPr>
          <p:cNvPr id="128" name="Google Shape;128;p17"/>
          <p:cNvPicPr preferRelativeResize="0"/>
          <p:nvPr/>
        </p:nvPicPr>
        <p:blipFill>
          <a:blip r:embed="rId4">
            <a:alphaModFix/>
          </a:blip>
          <a:stretch>
            <a:fillRect/>
          </a:stretch>
        </p:blipFill>
        <p:spPr>
          <a:xfrm>
            <a:off x="12514775" y="2289815"/>
            <a:ext cx="5773224" cy="7955636"/>
          </a:xfrm>
          <a:prstGeom prst="rect">
            <a:avLst/>
          </a:prstGeom>
          <a:noFill/>
          <a:ln>
            <a:noFill/>
          </a:ln>
        </p:spPr>
      </p:pic>
      <p:grpSp>
        <p:nvGrpSpPr>
          <p:cNvPr id="129" name="Google Shape;129;p17"/>
          <p:cNvGrpSpPr/>
          <p:nvPr/>
        </p:nvGrpSpPr>
        <p:grpSpPr>
          <a:xfrm>
            <a:off x="11167539" y="7330589"/>
            <a:ext cx="6522077" cy="1927711"/>
            <a:chOff x="0" y="-38100"/>
            <a:chExt cx="1717749" cy="507710"/>
          </a:xfrm>
        </p:grpSpPr>
        <p:sp>
          <p:nvSpPr>
            <p:cNvPr id="130" name="Google Shape;130;p17"/>
            <p:cNvSpPr/>
            <p:nvPr/>
          </p:nvSpPr>
          <p:spPr>
            <a:xfrm>
              <a:off x="0" y="0"/>
              <a:ext cx="1717749" cy="469610"/>
            </a:xfrm>
            <a:custGeom>
              <a:rect b="b" l="l" r="r" t="t"/>
              <a:pathLst>
                <a:path extrusionOk="0" h="469610" w="1717749">
                  <a:moveTo>
                    <a:pt x="0" y="0"/>
                  </a:moveTo>
                  <a:lnTo>
                    <a:pt x="1717749" y="0"/>
                  </a:lnTo>
                  <a:lnTo>
                    <a:pt x="1717749" y="469610"/>
                  </a:lnTo>
                  <a:lnTo>
                    <a:pt x="0" y="469610"/>
                  </a:lnTo>
                  <a:close/>
                </a:path>
              </a:pathLst>
            </a:custGeom>
            <a:solidFill>
              <a:srgbClr val="232222"/>
            </a:solidFill>
            <a:ln>
              <a:noFill/>
            </a:ln>
          </p:spPr>
        </p:sp>
        <p:sp>
          <p:nvSpPr>
            <p:cNvPr id="131" name="Google Shape;131;p17"/>
            <p:cNvSpPr txBox="1"/>
            <p:nvPr/>
          </p:nvSpPr>
          <p:spPr>
            <a:xfrm>
              <a:off x="0" y="-38100"/>
              <a:ext cx="1717749" cy="50771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2" name="Google Shape;132;p17"/>
          <p:cNvSpPr txBox="1"/>
          <p:nvPr/>
        </p:nvSpPr>
        <p:spPr>
          <a:xfrm>
            <a:off x="11955389" y="7644463"/>
            <a:ext cx="4946400" cy="1339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700" u="none" cap="none" strike="noStrike">
                <a:solidFill>
                  <a:srgbClr val="FFFFFF"/>
                </a:solidFill>
                <a:latin typeface="League Spartan"/>
                <a:ea typeface="League Spartan"/>
                <a:cs typeface="League Spartan"/>
                <a:sym typeface="League Spartan"/>
              </a:rPr>
              <a:t>CENTER</a:t>
            </a:r>
            <a:endParaRPr b="1" sz="8700"/>
          </a:p>
        </p:txBody>
      </p:sp>
      <p:pic>
        <p:nvPicPr>
          <p:cNvPr id="133" name="Google Shape;133;p17"/>
          <p:cNvPicPr preferRelativeResize="0"/>
          <p:nvPr/>
        </p:nvPicPr>
        <p:blipFill>
          <a:blip r:embed="rId5">
            <a:alphaModFix/>
          </a:blip>
          <a:stretch>
            <a:fillRect/>
          </a:stretch>
        </p:blipFill>
        <p:spPr>
          <a:xfrm>
            <a:off x="5003800" y="0"/>
            <a:ext cx="8280400" cy="10287000"/>
          </a:xfrm>
          <a:prstGeom prst="rect">
            <a:avLst/>
          </a:prstGeom>
          <a:noFill/>
          <a:ln>
            <a:noFill/>
          </a:ln>
        </p:spPr>
      </p:pic>
      <p:grpSp>
        <p:nvGrpSpPr>
          <p:cNvPr id="134" name="Google Shape;134;p17"/>
          <p:cNvGrpSpPr/>
          <p:nvPr/>
        </p:nvGrpSpPr>
        <p:grpSpPr>
          <a:xfrm>
            <a:off x="598383" y="3725354"/>
            <a:ext cx="6522315" cy="1927724"/>
            <a:chOff x="0" y="-38100"/>
            <a:chExt cx="1717800" cy="507710"/>
          </a:xfrm>
        </p:grpSpPr>
        <p:sp>
          <p:nvSpPr>
            <p:cNvPr id="135" name="Google Shape;135;p17"/>
            <p:cNvSpPr/>
            <p:nvPr/>
          </p:nvSpPr>
          <p:spPr>
            <a:xfrm>
              <a:off x="0" y="0"/>
              <a:ext cx="1717749" cy="469610"/>
            </a:xfrm>
            <a:custGeom>
              <a:rect b="b" l="l" r="r" t="t"/>
              <a:pathLst>
                <a:path extrusionOk="0" h="469610" w="1717749">
                  <a:moveTo>
                    <a:pt x="0" y="0"/>
                  </a:moveTo>
                  <a:lnTo>
                    <a:pt x="1717749" y="0"/>
                  </a:lnTo>
                  <a:lnTo>
                    <a:pt x="1717749" y="469610"/>
                  </a:lnTo>
                  <a:lnTo>
                    <a:pt x="0" y="469610"/>
                  </a:lnTo>
                  <a:close/>
                </a:path>
              </a:pathLst>
            </a:custGeom>
            <a:solidFill>
              <a:srgbClr val="232222"/>
            </a:solidFill>
            <a:ln>
              <a:noFill/>
            </a:ln>
          </p:spPr>
        </p:sp>
        <p:sp>
          <p:nvSpPr>
            <p:cNvPr id="136" name="Google Shape;136;p17"/>
            <p:cNvSpPr txBox="1"/>
            <p:nvPr/>
          </p:nvSpPr>
          <p:spPr>
            <a:xfrm>
              <a:off x="0" y="-38100"/>
              <a:ext cx="1717800" cy="507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7" name="Google Shape;137;p17"/>
          <p:cNvSpPr txBox="1"/>
          <p:nvPr/>
        </p:nvSpPr>
        <p:spPr>
          <a:xfrm>
            <a:off x="1386234" y="4039229"/>
            <a:ext cx="4946400" cy="1339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700" u="none" cap="none" strike="noStrike">
                <a:solidFill>
                  <a:srgbClr val="FFFFFF"/>
                </a:solidFill>
                <a:latin typeface="League Spartan"/>
                <a:ea typeface="League Spartan"/>
                <a:cs typeface="League Spartan"/>
                <a:sym typeface="League Spartan"/>
              </a:rPr>
              <a:t>TRAINING</a:t>
            </a:r>
            <a:endParaRPr b="1" sz="8700"/>
          </a:p>
        </p:txBody>
      </p:sp>
      <p:sp>
        <p:nvSpPr>
          <p:cNvPr id="138" name="Google Shape;138;p17"/>
          <p:cNvSpPr txBox="1"/>
          <p:nvPr/>
        </p:nvSpPr>
        <p:spPr>
          <a:xfrm>
            <a:off x="598383" y="317277"/>
            <a:ext cx="17091300" cy="33093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i="0" lang="en-US" sz="21500" u="none" cap="none" strike="noStrike">
                <a:solidFill>
                  <a:srgbClr val="FFFFFF"/>
                </a:solidFill>
                <a:latin typeface="League Spartan ExtraBold"/>
                <a:ea typeface="League Spartan ExtraBold"/>
                <a:cs typeface="League Spartan ExtraBold"/>
                <a:sym typeface="League Spartan ExtraBold"/>
              </a:rPr>
              <a:t>AUTOMOTIVE</a:t>
            </a:r>
            <a:endParaRPr sz="21500">
              <a:latin typeface="League Spartan ExtraBold"/>
              <a:ea typeface="League Spartan ExtraBold"/>
              <a:cs typeface="League Spartan ExtraBold"/>
              <a:sym typeface="League Spartan Extra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4"/>
        </a:solidFill>
      </p:bgPr>
    </p:bg>
    <p:spTree>
      <p:nvGrpSpPr>
        <p:cNvPr id="317" name="Shape 317"/>
        <p:cNvGrpSpPr/>
        <p:nvPr/>
      </p:nvGrpSpPr>
      <p:grpSpPr>
        <a:xfrm>
          <a:off x="0" y="0"/>
          <a:ext cx="0" cy="0"/>
          <a:chOff x="0" y="0"/>
          <a:chExt cx="0" cy="0"/>
        </a:xfrm>
      </p:grpSpPr>
      <p:pic>
        <p:nvPicPr>
          <p:cNvPr id="318" name="Google Shape;318;p26"/>
          <p:cNvPicPr preferRelativeResize="0"/>
          <p:nvPr/>
        </p:nvPicPr>
        <p:blipFill rotWithShape="1">
          <a:blip r:embed="rId3">
            <a:alphaModFix/>
          </a:blip>
          <a:srcRect b="0" l="17424" r="17424" t="0"/>
          <a:stretch/>
        </p:blipFill>
        <p:spPr>
          <a:xfrm>
            <a:off x="7561200" y="8559"/>
            <a:ext cx="5363400" cy="5134941"/>
          </a:xfrm>
          <a:prstGeom prst="rect">
            <a:avLst/>
          </a:prstGeom>
          <a:noFill/>
          <a:ln>
            <a:noFill/>
          </a:ln>
        </p:spPr>
      </p:pic>
      <p:grpSp>
        <p:nvGrpSpPr>
          <p:cNvPr id="319" name="Google Shape;319;p26"/>
          <p:cNvGrpSpPr/>
          <p:nvPr/>
        </p:nvGrpSpPr>
        <p:grpSpPr>
          <a:xfrm>
            <a:off x="7561200" y="5006875"/>
            <a:ext cx="5354404" cy="5280125"/>
            <a:chOff x="0" y="-38100"/>
            <a:chExt cx="1493162" cy="1472448"/>
          </a:xfrm>
        </p:grpSpPr>
        <p:sp>
          <p:nvSpPr>
            <p:cNvPr id="320" name="Google Shape;320;p26"/>
            <p:cNvSpPr/>
            <p:nvPr/>
          </p:nvSpPr>
          <p:spPr>
            <a:xfrm>
              <a:off x="0" y="0"/>
              <a:ext cx="1493162" cy="1434348"/>
            </a:xfrm>
            <a:custGeom>
              <a:rect b="b" l="l" r="r" t="t"/>
              <a:pathLst>
                <a:path extrusionOk="0" h="1434348" w="1493162">
                  <a:moveTo>
                    <a:pt x="0" y="0"/>
                  </a:moveTo>
                  <a:lnTo>
                    <a:pt x="1493162" y="0"/>
                  </a:lnTo>
                  <a:lnTo>
                    <a:pt x="1493162" y="1434348"/>
                  </a:lnTo>
                  <a:lnTo>
                    <a:pt x="0" y="1434348"/>
                  </a:lnTo>
                  <a:close/>
                </a:path>
              </a:pathLst>
            </a:custGeom>
            <a:solidFill>
              <a:srgbClr val="FF6B00"/>
            </a:solidFill>
            <a:ln>
              <a:noFill/>
            </a:ln>
          </p:spPr>
        </p:sp>
        <p:sp>
          <p:nvSpPr>
            <p:cNvPr id="321" name="Google Shape;321;p26"/>
            <p:cNvSpPr txBox="1"/>
            <p:nvPr/>
          </p:nvSpPr>
          <p:spPr>
            <a:xfrm>
              <a:off x="0" y="-38100"/>
              <a:ext cx="1493162" cy="147244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2" name="Google Shape;322;p26"/>
          <p:cNvGrpSpPr/>
          <p:nvPr/>
        </p:nvGrpSpPr>
        <p:grpSpPr>
          <a:xfrm>
            <a:off x="12924600" y="-127154"/>
            <a:ext cx="5363400" cy="5270654"/>
            <a:chOff x="0" y="-38100"/>
            <a:chExt cx="1495670" cy="1469806"/>
          </a:xfrm>
        </p:grpSpPr>
        <p:sp>
          <p:nvSpPr>
            <p:cNvPr id="323" name="Google Shape;323;p26"/>
            <p:cNvSpPr/>
            <p:nvPr/>
          </p:nvSpPr>
          <p:spPr>
            <a:xfrm>
              <a:off x="0" y="0"/>
              <a:ext cx="1495670" cy="1431706"/>
            </a:xfrm>
            <a:custGeom>
              <a:rect b="b" l="l" r="r" t="t"/>
              <a:pathLst>
                <a:path extrusionOk="0" h="1431706" w="1495670">
                  <a:moveTo>
                    <a:pt x="0" y="0"/>
                  </a:moveTo>
                  <a:lnTo>
                    <a:pt x="1495670" y="0"/>
                  </a:lnTo>
                  <a:lnTo>
                    <a:pt x="1495670" y="1431706"/>
                  </a:lnTo>
                  <a:lnTo>
                    <a:pt x="0" y="1431706"/>
                  </a:lnTo>
                  <a:close/>
                </a:path>
              </a:pathLst>
            </a:custGeom>
            <a:solidFill>
              <a:srgbClr val="FF6B00"/>
            </a:solidFill>
            <a:ln>
              <a:noFill/>
            </a:ln>
          </p:spPr>
        </p:sp>
        <p:sp>
          <p:nvSpPr>
            <p:cNvPr id="324" name="Google Shape;324;p26"/>
            <p:cNvSpPr txBox="1"/>
            <p:nvPr/>
          </p:nvSpPr>
          <p:spPr>
            <a:xfrm>
              <a:off x="0" y="-38100"/>
              <a:ext cx="1495670" cy="146980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5" name="Google Shape;325;p26"/>
          <p:cNvPicPr preferRelativeResize="0"/>
          <p:nvPr/>
        </p:nvPicPr>
        <p:blipFill rotWithShape="1">
          <a:blip r:embed="rId4">
            <a:alphaModFix/>
          </a:blip>
          <a:srcRect b="0" l="15923" r="15922" t="0"/>
          <a:stretch/>
        </p:blipFill>
        <p:spPr>
          <a:xfrm>
            <a:off x="12915604" y="5143500"/>
            <a:ext cx="5372396" cy="5143500"/>
          </a:xfrm>
          <a:prstGeom prst="rect">
            <a:avLst/>
          </a:prstGeom>
          <a:noFill/>
          <a:ln>
            <a:noFill/>
          </a:ln>
        </p:spPr>
      </p:pic>
      <p:sp>
        <p:nvSpPr>
          <p:cNvPr id="326" name="Google Shape;326;p26"/>
          <p:cNvSpPr txBox="1"/>
          <p:nvPr/>
        </p:nvSpPr>
        <p:spPr>
          <a:xfrm>
            <a:off x="13769513" y="1855589"/>
            <a:ext cx="3673500" cy="1981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99" u="none" cap="none" strike="noStrike">
                <a:solidFill>
                  <a:srgbClr val="FFFFFF"/>
                </a:solidFill>
                <a:latin typeface="Proxima Nova"/>
                <a:ea typeface="Proxima Nova"/>
                <a:cs typeface="Proxima Nova"/>
                <a:sym typeface="Proxima Nova"/>
              </a:rPr>
              <a:t>Lorem ipsum dolor sit amet, consectetur adipiscing elit, sed do eiusmod tempor incididunt ut labore et dolore magna aliqua.</a:t>
            </a:r>
            <a:endParaRPr/>
          </a:p>
        </p:txBody>
      </p:sp>
      <p:sp>
        <p:nvSpPr>
          <p:cNvPr id="327" name="Google Shape;327;p26"/>
          <p:cNvSpPr txBox="1"/>
          <p:nvPr/>
        </p:nvSpPr>
        <p:spPr>
          <a:xfrm>
            <a:off x="13769513" y="956772"/>
            <a:ext cx="3195436" cy="571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500" u="none" cap="none" strike="noStrike">
                <a:solidFill>
                  <a:srgbClr val="FFFFFF"/>
                </a:solidFill>
                <a:latin typeface="Poppins"/>
                <a:ea typeface="Poppins"/>
                <a:cs typeface="Poppins"/>
                <a:sym typeface="Poppins"/>
              </a:rPr>
              <a:t>Project A</a:t>
            </a:r>
            <a:endParaRPr/>
          </a:p>
        </p:txBody>
      </p:sp>
      <p:sp>
        <p:nvSpPr>
          <p:cNvPr id="328" name="Google Shape;328;p26"/>
          <p:cNvSpPr txBox="1"/>
          <p:nvPr/>
        </p:nvSpPr>
        <p:spPr>
          <a:xfrm>
            <a:off x="8401615" y="6994353"/>
            <a:ext cx="3673500" cy="1981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99" u="none" cap="none" strike="noStrike">
                <a:solidFill>
                  <a:srgbClr val="FFFFFF"/>
                </a:solidFill>
                <a:latin typeface="Proxima Nova"/>
                <a:ea typeface="Proxima Nova"/>
                <a:cs typeface="Proxima Nova"/>
                <a:sym typeface="Proxima Nova"/>
              </a:rPr>
              <a:t>Lorem ipsum dolor sit amet, consectetur adipiscing elit, sed do eiusmod tempor incididunt ut labore et dolore magna aliqua.</a:t>
            </a:r>
            <a:endParaRPr/>
          </a:p>
        </p:txBody>
      </p:sp>
      <p:sp>
        <p:nvSpPr>
          <p:cNvPr id="329" name="Google Shape;329;p26"/>
          <p:cNvSpPr txBox="1"/>
          <p:nvPr/>
        </p:nvSpPr>
        <p:spPr>
          <a:xfrm>
            <a:off x="8401615" y="6095536"/>
            <a:ext cx="3195436" cy="571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500" u="none" cap="none" strike="noStrike">
                <a:solidFill>
                  <a:srgbClr val="FFFFFF"/>
                </a:solidFill>
                <a:latin typeface="Poppins"/>
                <a:ea typeface="Poppins"/>
                <a:cs typeface="Poppins"/>
                <a:sym typeface="Poppins"/>
              </a:rPr>
              <a:t>Project B</a:t>
            </a:r>
            <a:endParaRPr/>
          </a:p>
        </p:txBody>
      </p:sp>
      <p:sp>
        <p:nvSpPr>
          <p:cNvPr id="330" name="Google Shape;330;p26"/>
          <p:cNvSpPr txBox="1"/>
          <p:nvPr/>
        </p:nvSpPr>
        <p:spPr>
          <a:xfrm>
            <a:off x="1028700" y="1013939"/>
            <a:ext cx="5414100" cy="1231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8000" u="none" cap="none" strike="noStrike">
                <a:solidFill>
                  <a:srgbClr val="FF6B00"/>
                </a:solidFill>
                <a:latin typeface="League Spartan ExtraBold"/>
                <a:ea typeface="League Spartan ExtraBold"/>
                <a:cs typeface="League Spartan ExtraBold"/>
                <a:sym typeface="League Spartan ExtraBold"/>
              </a:rPr>
              <a:t>PROJECTS</a:t>
            </a:r>
            <a:endParaRPr>
              <a:latin typeface="League Spartan ExtraBold"/>
              <a:ea typeface="League Spartan ExtraBold"/>
              <a:cs typeface="League Spartan ExtraBold"/>
              <a:sym typeface="League Spartan ExtraBold"/>
            </a:endParaRPr>
          </a:p>
        </p:txBody>
      </p:sp>
      <p:sp>
        <p:nvSpPr>
          <p:cNvPr id="331" name="Google Shape;331;p26"/>
          <p:cNvSpPr txBox="1"/>
          <p:nvPr/>
        </p:nvSpPr>
        <p:spPr>
          <a:xfrm>
            <a:off x="1019175" y="2883056"/>
            <a:ext cx="5423700" cy="6053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3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Lorem ipsum dolor sit amet, consectetur adipiscing elit, sed do eiusmod tempor incididunt ut labore et dolore magna aliqua. Ut enim ad minim veniam, quis nostrud.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4"/>
        </a:solidFill>
      </p:bgPr>
    </p:bg>
    <p:spTree>
      <p:nvGrpSpPr>
        <p:cNvPr id="335" name="Shape 335"/>
        <p:cNvGrpSpPr/>
        <p:nvPr/>
      </p:nvGrpSpPr>
      <p:grpSpPr>
        <a:xfrm>
          <a:off x="0" y="0"/>
          <a:ext cx="0" cy="0"/>
          <a:chOff x="0" y="0"/>
          <a:chExt cx="0" cy="0"/>
        </a:xfrm>
      </p:grpSpPr>
      <p:pic>
        <p:nvPicPr>
          <p:cNvPr id="336" name="Google Shape;336;p27"/>
          <p:cNvPicPr preferRelativeResize="0"/>
          <p:nvPr/>
        </p:nvPicPr>
        <p:blipFill rotWithShape="1">
          <a:blip r:embed="rId3">
            <a:alphaModFix/>
          </a:blip>
          <a:srcRect b="0" l="0" r="0" t="0"/>
          <a:stretch/>
        </p:blipFill>
        <p:spPr>
          <a:xfrm>
            <a:off x="-113877" y="110772"/>
            <a:ext cx="11015131" cy="10106301"/>
          </a:xfrm>
          <a:prstGeom prst="rect">
            <a:avLst/>
          </a:prstGeom>
          <a:noFill/>
          <a:ln>
            <a:noFill/>
          </a:ln>
        </p:spPr>
      </p:pic>
      <p:grpSp>
        <p:nvGrpSpPr>
          <p:cNvPr id="337" name="Google Shape;337;p27"/>
          <p:cNvGrpSpPr/>
          <p:nvPr/>
        </p:nvGrpSpPr>
        <p:grpSpPr>
          <a:xfrm>
            <a:off x="10965606" y="-144661"/>
            <a:ext cx="7322394" cy="10439336"/>
            <a:chOff x="0" y="-38100"/>
            <a:chExt cx="1928532" cy="2749455"/>
          </a:xfrm>
        </p:grpSpPr>
        <p:sp>
          <p:nvSpPr>
            <p:cNvPr id="338" name="Google Shape;338;p27"/>
            <p:cNvSpPr/>
            <p:nvPr/>
          </p:nvSpPr>
          <p:spPr>
            <a:xfrm>
              <a:off x="0" y="0"/>
              <a:ext cx="1928532" cy="2711355"/>
            </a:xfrm>
            <a:custGeom>
              <a:rect b="b" l="l" r="r" t="t"/>
              <a:pathLst>
                <a:path extrusionOk="0" h="2711355" w="1928532">
                  <a:moveTo>
                    <a:pt x="0" y="0"/>
                  </a:moveTo>
                  <a:lnTo>
                    <a:pt x="1928532" y="0"/>
                  </a:lnTo>
                  <a:lnTo>
                    <a:pt x="1928532" y="2711355"/>
                  </a:lnTo>
                  <a:lnTo>
                    <a:pt x="0" y="2711355"/>
                  </a:lnTo>
                  <a:close/>
                </a:path>
              </a:pathLst>
            </a:custGeom>
            <a:solidFill>
              <a:srgbClr val="FF6B00"/>
            </a:solidFill>
            <a:ln>
              <a:noFill/>
            </a:ln>
          </p:spPr>
        </p:sp>
        <p:sp>
          <p:nvSpPr>
            <p:cNvPr id="339" name="Google Shape;339;p27"/>
            <p:cNvSpPr txBox="1"/>
            <p:nvPr/>
          </p:nvSpPr>
          <p:spPr>
            <a:xfrm>
              <a:off x="0" y="-38100"/>
              <a:ext cx="1928532" cy="274945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0" name="Google Shape;340;p27"/>
          <p:cNvSpPr txBox="1"/>
          <p:nvPr/>
        </p:nvSpPr>
        <p:spPr>
          <a:xfrm>
            <a:off x="11918130" y="1328270"/>
            <a:ext cx="3668700" cy="1231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8000" u="none" cap="none" strike="noStrike">
                <a:solidFill>
                  <a:srgbClr val="FFFFFF"/>
                </a:solidFill>
                <a:latin typeface="League Spartan ExtraBold"/>
                <a:ea typeface="League Spartan ExtraBold"/>
                <a:cs typeface="League Spartan ExtraBold"/>
                <a:sym typeface="League Spartan ExtraBold"/>
              </a:rPr>
              <a:t>CHART</a:t>
            </a:r>
            <a:endParaRPr>
              <a:latin typeface="League Spartan ExtraBold"/>
              <a:ea typeface="League Spartan ExtraBold"/>
              <a:cs typeface="League Spartan ExtraBold"/>
              <a:sym typeface="League Spartan ExtraBold"/>
            </a:endParaRPr>
          </a:p>
        </p:txBody>
      </p:sp>
      <p:sp>
        <p:nvSpPr>
          <p:cNvPr id="341" name="Google Shape;341;p27"/>
          <p:cNvSpPr txBox="1"/>
          <p:nvPr/>
        </p:nvSpPr>
        <p:spPr>
          <a:xfrm>
            <a:off x="11918130" y="2990572"/>
            <a:ext cx="5417400" cy="6053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300" u="none" cap="none" strike="noStrike">
                <a:solidFill>
                  <a:srgbClr val="FFFFFF"/>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Lorem ipsum dolor sit amet, consectetur adipiscing elit, sed do eiusmod tempor incididunt ut labore et dolore magna aliqua. Ut enim ad minim veniam, quis nostrud exercitation.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6B00"/>
        </a:solidFill>
      </p:bgPr>
    </p:bg>
    <p:spTree>
      <p:nvGrpSpPr>
        <p:cNvPr id="345" name="Shape 345"/>
        <p:cNvGrpSpPr/>
        <p:nvPr/>
      </p:nvGrpSpPr>
      <p:grpSpPr>
        <a:xfrm>
          <a:off x="0" y="0"/>
          <a:ext cx="0" cy="0"/>
          <a:chOff x="0" y="0"/>
          <a:chExt cx="0" cy="0"/>
        </a:xfrm>
      </p:grpSpPr>
      <p:sp>
        <p:nvSpPr>
          <p:cNvPr id="346" name="Google Shape;346;p28"/>
          <p:cNvSpPr/>
          <p:nvPr/>
        </p:nvSpPr>
        <p:spPr>
          <a:xfrm>
            <a:off x="641613" y="847814"/>
            <a:ext cx="8451847" cy="8591373"/>
          </a:xfrm>
          <a:custGeom>
            <a:rect b="b" l="l" r="r" t="t"/>
            <a:pathLst>
              <a:path extrusionOk="0" h="8591373" w="8451847">
                <a:moveTo>
                  <a:pt x="0" y="0"/>
                </a:moveTo>
                <a:lnTo>
                  <a:pt x="8451847" y="0"/>
                </a:lnTo>
                <a:lnTo>
                  <a:pt x="8451847" y="8591372"/>
                </a:lnTo>
                <a:lnTo>
                  <a:pt x="0" y="8591372"/>
                </a:lnTo>
                <a:lnTo>
                  <a:pt x="0" y="0"/>
                </a:lnTo>
                <a:close/>
              </a:path>
            </a:pathLst>
          </a:custGeom>
          <a:blipFill rotWithShape="1">
            <a:blip r:embed="rId3">
              <a:alphaModFix/>
            </a:blip>
            <a:stretch>
              <a:fillRect b="0" l="-25304" r="-26974" t="0"/>
            </a:stretch>
          </a:blipFill>
          <a:ln>
            <a:noFill/>
          </a:ln>
        </p:spPr>
      </p:sp>
      <p:sp>
        <p:nvSpPr>
          <p:cNvPr id="347" name="Google Shape;347;p28"/>
          <p:cNvSpPr/>
          <p:nvPr/>
        </p:nvSpPr>
        <p:spPr>
          <a:xfrm>
            <a:off x="9480693" y="847814"/>
            <a:ext cx="8165693" cy="4114800"/>
          </a:xfrm>
          <a:custGeom>
            <a:rect b="b" l="l" r="r" t="t"/>
            <a:pathLst>
              <a:path extrusionOk="0" h="4114800" w="8165693">
                <a:moveTo>
                  <a:pt x="0" y="0"/>
                </a:moveTo>
                <a:lnTo>
                  <a:pt x="8165694" y="0"/>
                </a:lnTo>
                <a:lnTo>
                  <a:pt x="8165694" y="4114800"/>
                </a:lnTo>
                <a:lnTo>
                  <a:pt x="0" y="4114800"/>
                </a:lnTo>
                <a:lnTo>
                  <a:pt x="0" y="0"/>
                </a:lnTo>
                <a:close/>
              </a:path>
            </a:pathLst>
          </a:custGeom>
          <a:blipFill rotWithShape="1">
            <a:blip r:embed="rId4">
              <a:alphaModFix/>
            </a:blip>
            <a:stretch>
              <a:fillRect b="0" l="-752" r="-751" t="-13306"/>
            </a:stretch>
          </a:blipFill>
          <a:ln>
            <a:noFill/>
          </a:ln>
        </p:spPr>
      </p:sp>
      <p:sp>
        <p:nvSpPr>
          <p:cNvPr id="348" name="Google Shape;348;p28"/>
          <p:cNvSpPr/>
          <p:nvPr/>
        </p:nvSpPr>
        <p:spPr>
          <a:xfrm>
            <a:off x="9480693" y="5324386"/>
            <a:ext cx="8165693" cy="4114800"/>
          </a:xfrm>
          <a:custGeom>
            <a:rect b="b" l="l" r="r" t="t"/>
            <a:pathLst>
              <a:path extrusionOk="0" h="4114800" w="8165693">
                <a:moveTo>
                  <a:pt x="0" y="0"/>
                </a:moveTo>
                <a:lnTo>
                  <a:pt x="8165694" y="0"/>
                </a:lnTo>
                <a:lnTo>
                  <a:pt x="8165694" y="4114800"/>
                </a:lnTo>
                <a:lnTo>
                  <a:pt x="0" y="4114800"/>
                </a:lnTo>
                <a:lnTo>
                  <a:pt x="0" y="0"/>
                </a:lnTo>
                <a:close/>
              </a:path>
            </a:pathLst>
          </a:custGeom>
          <a:blipFill rotWithShape="1">
            <a:blip r:embed="rId5">
              <a:alphaModFix/>
            </a:blip>
            <a:stretch>
              <a:fillRect b="-16104" l="0" r="0" t="-16105"/>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29"/>
          <p:cNvSpPr/>
          <p:nvPr/>
        </p:nvSpPr>
        <p:spPr>
          <a:xfrm>
            <a:off x="0" y="0"/>
            <a:ext cx="9144000" cy="10287000"/>
          </a:xfrm>
          <a:custGeom>
            <a:rect b="b" l="l" r="r" t="t"/>
            <a:pathLst>
              <a:path extrusionOk="0" h="10287000" w="9144000">
                <a:moveTo>
                  <a:pt x="0" y="0"/>
                </a:moveTo>
                <a:lnTo>
                  <a:pt x="9144000" y="0"/>
                </a:lnTo>
                <a:lnTo>
                  <a:pt x="9144000" y="10287000"/>
                </a:lnTo>
                <a:lnTo>
                  <a:pt x="0" y="10287000"/>
                </a:lnTo>
                <a:lnTo>
                  <a:pt x="0" y="0"/>
                </a:lnTo>
                <a:close/>
              </a:path>
            </a:pathLst>
          </a:custGeom>
          <a:blipFill rotWithShape="1">
            <a:blip r:embed="rId3">
              <a:alphaModFix/>
            </a:blip>
            <a:stretch>
              <a:fillRect b="0" l="-42745" r="-26102" t="0"/>
            </a:stretch>
          </a:blipFill>
          <a:ln>
            <a:noFill/>
          </a:ln>
        </p:spPr>
      </p:sp>
      <p:grpSp>
        <p:nvGrpSpPr>
          <p:cNvPr id="354" name="Google Shape;354;p29"/>
          <p:cNvGrpSpPr/>
          <p:nvPr/>
        </p:nvGrpSpPr>
        <p:grpSpPr>
          <a:xfrm>
            <a:off x="9144000" y="884039"/>
            <a:ext cx="9144000" cy="2578182"/>
            <a:chOff x="0" y="-38100"/>
            <a:chExt cx="2408296" cy="679027"/>
          </a:xfrm>
        </p:grpSpPr>
        <p:sp>
          <p:nvSpPr>
            <p:cNvPr id="355" name="Google Shape;355;p29"/>
            <p:cNvSpPr/>
            <p:nvPr/>
          </p:nvSpPr>
          <p:spPr>
            <a:xfrm>
              <a:off x="0" y="0"/>
              <a:ext cx="2408296" cy="640927"/>
            </a:xfrm>
            <a:custGeom>
              <a:rect b="b" l="l" r="r" t="t"/>
              <a:pathLst>
                <a:path extrusionOk="0" h="640927" w="2408296">
                  <a:moveTo>
                    <a:pt x="0" y="0"/>
                  </a:moveTo>
                  <a:lnTo>
                    <a:pt x="2408296" y="0"/>
                  </a:lnTo>
                  <a:lnTo>
                    <a:pt x="2408296" y="640927"/>
                  </a:lnTo>
                  <a:lnTo>
                    <a:pt x="0" y="640927"/>
                  </a:lnTo>
                  <a:close/>
                </a:path>
              </a:pathLst>
            </a:custGeom>
            <a:solidFill>
              <a:srgbClr val="FF6B00"/>
            </a:solidFill>
            <a:ln>
              <a:noFill/>
            </a:ln>
          </p:spPr>
        </p:sp>
        <p:sp>
          <p:nvSpPr>
            <p:cNvPr id="356" name="Google Shape;356;p29"/>
            <p:cNvSpPr txBox="1"/>
            <p:nvPr/>
          </p:nvSpPr>
          <p:spPr>
            <a:xfrm>
              <a:off x="0" y="-38100"/>
              <a:ext cx="2408296" cy="67902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7" name="Google Shape;357;p29"/>
          <p:cNvSpPr txBox="1"/>
          <p:nvPr/>
        </p:nvSpPr>
        <p:spPr>
          <a:xfrm>
            <a:off x="10057916" y="1736725"/>
            <a:ext cx="7316100" cy="123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8000" u="none" cap="none" strike="noStrike">
                <a:solidFill>
                  <a:srgbClr val="FFFFFF"/>
                </a:solidFill>
                <a:latin typeface="League Spartan ExtraBold"/>
                <a:ea typeface="League Spartan ExtraBold"/>
                <a:cs typeface="League Spartan ExtraBold"/>
                <a:sym typeface="League Spartan ExtraBold"/>
              </a:rPr>
              <a:t>CONCLUSION</a:t>
            </a:r>
            <a:endParaRPr>
              <a:latin typeface="League Spartan ExtraBold"/>
              <a:ea typeface="League Spartan ExtraBold"/>
              <a:cs typeface="League Spartan ExtraBold"/>
              <a:sym typeface="League Spartan ExtraBold"/>
            </a:endParaRPr>
          </a:p>
        </p:txBody>
      </p:sp>
      <p:sp>
        <p:nvSpPr>
          <p:cNvPr id="358" name="Google Shape;358;p29"/>
          <p:cNvSpPr txBox="1"/>
          <p:nvPr/>
        </p:nvSpPr>
        <p:spPr>
          <a:xfrm>
            <a:off x="10057916" y="4413117"/>
            <a:ext cx="7316100" cy="44253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3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Lorem ipsum dolor sit amet, consectetur adipiscing elit, sed do eiusmod tempor incididunt ut labore et dolore magna aliqua. Ut enim ad minim veniam, quis nostrud.</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6B00"/>
        </a:solidFill>
      </p:bgPr>
    </p:bg>
    <p:spTree>
      <p:nvGrpSpPr>
        <p:cNvPr id="362" name="Shape 362"/>
        <p:cNvGrpSpPr/>
        <p:nvPr/>
      </p:nvGrpSpPr>
      <p:grpSpPr>
        <a:xfrm>
          <a:off x="0" y="0"/>
          <a:ext cx="0" cy="0"/>
          <a:chOff x="0" y="0"/>
          <a:chExt cx="0" cy="0"/>
        </a:xfrm>
      </p:grpSpPr>
      <p:sp>
        <p:nvSpPr>
          <p:cNvPr id="363" name="Google Shape;363;p30"/>
          <p:cNvSpPr/>
          <p:nvPr/>
        </p:nvSpPr>
        <p:spPr>
          <a:xfrm>
            <a:off x="3657538" y="1028700"/>
            <a:ext cx="14630462" cy="9258300"/>
          </a:xfrm>
          <a:custGeom>
            <a:rect b="b" l="l" r="r" t="t"/>
            <a:pathLst>
              <a:path extrusionOk="0" h="9258300" w="14630462">
                <a:moveTo>
                  <a:pt x="0" y="0"/>
                </a:moveTo>
                <a:lnTo>
                  <a:pt x="14630462" y="0"/>
                </a:lnTo>
                <a:lnTo>
                  <a:pt x="14630462" y="9258300"/>
                </a:lnTo>
                <a:lnTo>
                  <a:pt x="0" y="9258300"/>
                </a:lnTo>
                <a:lnTo>
                  <a:pt x="0" y="0"/>
                </a:lnTo>
                <a:close/>
              </a:path>
            </a:pathLst>
          </a:custGeom>
          <a:blipFill rotWithShape="1">
            <a:blip r:embed="rId3">
              <a:alphaModFix/>
            </a:blip>
            <a:stretch>
              <a:fillRect b="-7827" l="0" r="-9951" t="-22484"/>
            </a:stretch>
          </a:blipFill>
          <a:ln>
            <a:noFill/>
          </a:ln>
        </p:spPr>
      </p:sp>
      <p:sp>
        <p:nvSpPr>
          <p:cNvPr id="364" name="Google Shape;364;p30"/>
          <p:cNvSpPr txBox="1"/>
          <p:nvPr/>
        </p:nvSpPr>
        <p:spPr>
          <a:xfrm>
            <a:off x="1028700" y="1371600"/>
            <a:ext cx="16230600" cy="4433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i="0" lang="en-US" sz="18000" u="none" cap="none" strike="noStrike">
                <a:solidFill>
                  <a:srgbClr val="FFFFFF"/>
                </a:solidFill>
                <a:latin typeface="League Spartan ExtraBold"/>
                <a:ea typeface="League Spartan ExtraBold"/>
                <a:cs typeface="League Spartan ExtraBold"/>
                <a:sym typeface="League Spartan ExtraBold"/>
              </a:rPr>
              <a:t>THANK</a:t>
            </a:r>
            <a:endParaRPr>
              <a:latin typeface="League Spartan ExtraBold"/>
              <a:ea typeface="League Spartan ExtraBold"/>
              <a:cs typeface="League Spartan ExtraBold"/>
              <a:sym typeface="League Spartan ExtraBold"/>
            </a:endParaRPr>
          </a:p>
          <a:p>
            <a:pPr indent="0" lvl="0" marL="0" marR="0" rtl="0" algn="l">
              <a:lnSpc>
                <a:spcPct val="80000"/>
              </a:lnSpc>
              <a:spcBef>
                <a:spcPts val="0"/>
              </a:spcBef>
              <a:spcAft>
                <a:spcPts val="0"/>
              </a:spcAft>
              <a:buNone/>
            </a:pPr>
            <a:r>
              <a:rPr i="0" lang="en-US" sz="18000" u="none" cap="none" strike="noStrike">
                <a:solidFill>
                  <a:srgbClr val="FFFFFF"/>
                </a:solidFill>
                <a:latin typeface="League Spartan ExtraBold"/>
                <a:ea typeface="League Spartan ExtraBold"/>
                <a:cs typeface="League Spartan ExtraBold"/>
                <a:sym typeface="League Spartan ExtraBold"/>
              </a:rPr>
              <a:t>YOU!</a:t>
            </a:r>
            <a:endParaRPr>
              <a:latin typeface="League Spartan ExtraBold"/>
              <a:ea typeface="League Spartan ExtraBold"/>
              <a:cs typeface="League Spartan ExtraBold"/>
              <a:sym typeface="League Spartan ExtraBo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grpSp>
        <p:nvGrpSpPr>
          <p:cNvPr id="369" name="Google Shape;369;p31"/>
          <p:cNvGrpSpPr/>
          <p:nvPr/>
        </p:nvGrpSpPr>
        <p:grpSpPr>
          <a:xfrm>
            <a:off x="774218" y="2213566"/>
            <a:ext cx="5097641" cy="7472652"/>
            <a:chOff x="0" y="-19050"/>
            <a:chExt cx="1342589" cy="1968106"/>
          </a:xfrm>
        </p:grpSpPr>
        <p:sp>
          <p:nvSpPr>
            <p:cNvPr id="370" name="Google Shape;370;p31"/>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1"/>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2" name="Google Shape;372;p31"/>
          <p:cNvGrpSpPr/>
          <p:nvPr/>
        </p:nvGrpSpPr>
        <p:grpSpPr>
          <a:xfrm>
            <a:off x="6109984" y="2213566"/>
            <a:ext cx="11512980" cy="7472652"/>
            <a:chOff x="0" y="-19050"/>
            <a:chExt cx="3032225" cy="1968106"/>
          </a:xfrm>
        </p:grpSpPr>
        <p:sp>
          <p:nvSpPr>
            <p:cNvPr id="373" name="Google Shape;373;p31"/>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1"/>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5" name="Google Shape;375;p31"/>
          <p:cNvGrpSpPr/>
          <p:nvPr/>
        </p:nvGrpSpPr>
        <p:grpSpPr>
          <a:xfrm>
            <a:off x="1139005" y="2494284"/>
            <a:ext cx="4368067" cy="719567"/>
            <a:chOff x="0" y="-19050"/>
            <a:chExt cx="1150437" cy="189516"/>
          </a:xfrm>
        </p:grpSpPr>
        <p:sp>
          <p:nvSpPr>
            <p:cNvPr id="376" name="Google Shape;376;p3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1"/>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31"/>
          <p:cNvGrpSpPr/>
          <p:nvPr/>
        </p:nvGrpSpPr>
        <p:grpSpPr>
          <a:xfrm>
            <a:off x="9682440" y="2494284"/>
            <a:ext cx="4368067" cy="719567"/>
            <a:chOff x="0" y="-19050"/>
            <a:chExt cx="1150437" cy="189516"/>
          </a:xfrm>
        </p:grpSpPr>
        <p:sp>
          <p:nvSpPr>
            <p:cNvPr id="379" name="Google Shape;379;p3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31"/>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1" name="Google Shape;381;p31"/>
          <p:cNvGrpSpPr/>
          <p:nvPr/>
        </p:nvGrpSpPr>
        <p:grpSpPr>
          <a:xfrm>
            <a:off x="1139005" y="7128683"/>
            <a:ext cx="4368067" cy="719567"/>
            <a:chOff x="0" y="-19050"/>
            <a:chExt cx="1150437" cy="189516"/>
          </a:xfrm>
        </p:grpSpPr>
        <p:sp>
          <p:nvSpPr>
            <p:cNvPr id="382" name="Google Shape;382;p3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1"/>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4" name="Google Shape;384;p31"/>
          <p:cNvGrpSpPr/>
          <p:nvPr/>
        </p:nvGrpSpPr>
        <p:grpSpPr>
          <a:xfrm>
            <a:off x="2012373" y="8097273"/>
            <a:ext cx="754204" cy="771881"/>
            <a:chOff x="0" y="-19050"/>
            <a:chExt cx="812800" cy="831850"/>
          </a:xfrm>
        </p:grpSpPr>
        <p:sp>
          <p:nvSpPr>
            <p:cNvPr id="385" name="Google Shape;385;p3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6B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1"/>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7" name="Google Shape;387;p31"/>
          <p:cNvGrpSpPr/>
          <p:nvPr/>
        </p:nvGrpSpPr>
        <p:grpSpPr>
          <a:xfrm>
            <a:off x="2945936" y="8097273"/>
            <a:ext cx="754204" cy="771881"/>
            <a:chOff x="0" y="-19050"/>
            <a:chExt cx="812800" cy="831850"/>
          </a:xfrm>
        </p:grpSpPr>
        <p:sp>
          <p:nvSpPr>
            <p:cNvPr id="388" name="Google Shape;388;p3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3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1"/>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0" name="Google Shape;390;p31"/>
          <p:cNvGrpSpPr/>
          <p:nvPr/>
        </p:nvGrpSpPr>
        <p:grpSpPr>
          <a:xfrm>
            <a:off x="3879499" y="8097273"/>
            <a:ext cx="754204" cy="771881"/>
            <a:chOff x="0" y="-19050"/>
            <a:chExt cx="812800" cy="831850"/>
          </a:xfrm>
        </p:grpSpPr>
        <p:sp>
          <p:nvSpPr>
            <p:cNvPr id="391" name="Google Shape;391;p3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31"/>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3" name="Google Shape;393;p31"/>
          <p:cNvSpPr txBox="1"/>
          <p:nvPr/>
        </p:nvSpPr>
        <p:spPr>
          <a:xfrm>
            <a:off x="1232396" y="3461646"/>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uses the following free fonts:</a:t>
            </a:r>
            <a:endParaRPr/>
          </a:p>
        </p:txBody>
      </p:sp>
      <p:sp>
        <p:nvSpPr>
          <p:cNvPr id="394" name="Google Shape;394;p31"/>
          <p:cNvSpPr txBox="1"/>
          <p:nvPr/>
        </p:nvSpPr>
        <p:spPr>
          <a:xfrm>
            <a:off x="1175455" y="6551281"/>
            <a:ext cx="4368067" cy="249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You can find these fonts online too.</a:t>
            </a:r>
            <a:endParaRPr/>
          </a:p>
        </p:txBody>
      </p:sp>
      <p:sp>
        <p:nvSpPr>
          <p:cNvPr id="395" name="Google Shape;395;p31"/>
          <p:cNvSpPr txBox="1"/>
          <p:nvPr/>
        </p:nvSpPr>
        <p:spPr>
          <a:xfrm>
            <a:off x="1747770" y="4362434"/>
            <a:ext cx="3150600" cy="14685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TITLES: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LEAGUE SPARTAN</a:t>
            </a:r>
            <a:endParaRPr/>
          </a:p>
          <a:p>
            <a:pPr indent="0" lvl="0" marL="0" marR="0" rtl="0" algn="l">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BODY COPY:</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POPPINS</a:t>
            </a:r>
            <a:endParaRPr/>
          </a:p>
        </p:txBody>
      </p:sp>
      <p:sp>
        <p:nvSpPr>
          <p:cNvPr id="396" name="Google Shape;396;p31"/>
          <p:cNvSpPr txBox="1"/>
          <p:nvPr/>
        </p:nvSpPr>
        <p:spPr>
          <a:xfrm>
            <a:off x="1778789" y="900212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#FF6B00</a:t>
            </a:r>
            <a:endParaRPr/>
          </a:p>
        </p:txBody>
      </p:sp>
      <p:sp>
        <p:nvSpPr>
          <p:cNvPr id="397" name="Google Shape;397;p31"/>
          <p:cNvSpPr txBox="1"/>
          <p:nvPr/>
        </p:nvSpPr>
        <p:spPr>
          <a:xfrm>
            <a:off x="2712352"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#232222</a:t>
            </a:r>
            <a:endParaRPr/>
          </a:p>
        </p:txBody>
      </p:sp>
      <p:sp>
        <p:nvSpPr>
          <p:cNvPr id="398" name="Google Shape;398;p31"/>
          <p:cNvSpPr txBox="1"/>
          <p:nvPr/>
        </p:nvSpPr>
        <p:spPr>
          <a:xfrm>
            <a:off x="3645914"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#FFFFFF</a:t>
            </a:r>
            <a:endParaRPr/>
          </a:p>
        </p:txBody>
      </p:sp>
      <p:sp>
        <p:nvSpPr>
          <p:cNvPr id="399" name="Google Shape;399;p31"/>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Arial"/>
                <a:ea typeface="Arial"/>
                <a:cs typeface="Arial"/>
                <a:sym typeface="Arial"/>
              </a:rPr>
              <a:t>Use these design resources in your Canva Presentation.</a:t>
            </a:r>
            <a:endParaRPr/>
          </a:p>
        </p:txBody>
      </p:sp>
      <p:sp>
        <p:nvSpPr>
          <p:cNvPr id="400" name="Google Shape;400;p31"/>
          <p:cNvSpPr txBox="1"/>
          <p:nvPr/>
        </p:nvSpPr>
        <p:spPr>
          <a:xfrm>
            <a:off x="11706206" y="9915836"/>
            <a:ext cx="5916757" cy="16702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US" sz="1199" u="none" cap="none" strike="noStrike">
                <a:solidFill>
                  <a:srgbClr val="000000"/>
                </a:solidFill>
                <a:latin typeface="Arial"/>
                <a:ea typeface="Arial"/>
                <a:cs typeface="Arial"/>
                <a:sym typeface="Arial"/>
              </a:rPr>
              <a:t>DON'T FORGET TO DELETE THIS PAGE BEFORE PRESENTING. </a:t>
            </a:r>
            <a:endParaRPr/>
          </a:p>
        </p:txBody>
      </p:sp>
      <p:sp>
        <p:nvSpPr>
          <p:cNvPr id="401" name="Google Shape;401;p31"/>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000000"/>
                </a:solidFill>
                <a:latin typeface="Arial"/>
                <a:ea typeface="Arial"/>
                <a:cs typeface="Arial"/>
                <a:sym typeface="Arial"/>
              </a:rPr>
              <a:t>RESOURCE PAGE</a:t>
            </a:r>
            <a:endParaRPr/>
          </a:p>
        </p:txBody>
      </p:sp>
      <p:sp>
        <p:nvSpPr>
          <p:cNvPr id="402" name="Google Shape;402;p31"/>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Fonts</a:t>
            </a:r>
            <a:endParaRPr/>
          </a:p>
        </p:txBody>
      </p:sp>
      <p:sp>
        <p:nvSpPr>
          <p:cNvPr id="403" name="Google Shape;403;p31"/>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Design Elements</a:t>
            </a:r>
            <a:endParaRPr/>
          </a:p>
        </p:txBody>
      </p:sp>
      <p:sp>
        <p:nvSpPr>
          <p:cNvPr id="404" name="Google Shape;404;p31"/>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Colors</a:t>
            </a:r>
            <a:endParaRPr/>
          </a:p>
        </p:txBody>
      </p:sp>
      <p:sp>
        <p:nvSpPr>
          <p:cNvPr id="405" name="Google Shape;405;p31"/>
          <p:cNvSpPr/>
          <p:nvPr/>
        </p:nvSpPr>
        <p:spPr>
          <a:xfrm>
            <a:off x="8221935" y="4461626"/>
            <a:ext cx="3274265" cy="3255816"/>
          </a:xfrm>
          <a:custGeom>
            <a:rect b="b" l="l" r="r" t="t"/>
            <a:pathLst>
              <a:path extrusionOk="0" h="3255816" w="3274265">
                <a:moveTo>
                  <a:pt x="0" y="0"/>
                </a:moveTo>
                <a:lnTo>
                  <a:pt x="3274266" y="0"/>
                </a:lnTo>
                <a:lnTo>
                  <a:pt x="3274266" y="3255816"/>
                </a:lnTo>
                <a:lnTo>
                  <a:pt x="0" y="3255816"/>
                </a:lnTo>
                <a:lnTo>
                  <a:pt x="0" y="0"/>
                </a:lnTo>
                <a:close/>
              </a:path>
            </a:pathLst>
          </a:custGeom>
          <a:blipFill rotWithShape="1">
            <a:blip r:embed="rId3">
              <a:alphaModFix/>
            </a:blip>
            <a:stretch>
              <a:fillRect b="0" l="0" r="-1984" t="0"/>
            </a:stretch>
          </a:blipFill>
          <a:ln>
            <a:noFill/>
          </a:ln>
        </p:spPr>
      </p:sp>
      <p:sp>
        <p:nvSpPr>
          <p:cNvPr id="406" name="Google Shape;406;p31"/>
          <p:cNvSpPr/>
          <p:nvPr/>
        </p:nvSpPr>
        <p:spPr>
          <a:xfrm>
            <a:off x="12464813" y="5375053"/>
            <a:ext cx="2696155" cy="1428962"/>
          </a:xfrm>
          <a:custGeom>
            <a:rect b="b" l="l" r="r" t="t"/>
            <a:pathLst>
              <a:path extrusionOk="0" h="1428962" w="2696155">
                <a:moveTo>
                  <a:pt x="0" y="0"/>
                </a:moveTo>
                <a:lnTo>
                  <a:pt x="2696155" y="0"/>
                </a:lnTo>
                <a:lnTo>
                  <a:pt x="2696155" y="1428962"/>
                </a:lnTo>
                <a:lnTo>
                  <a:pt x="0" y="1428962"/>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32"/>
          <p:cNvSpPr txBox="1"/>
          <p:nvPr/>
        </p:nvSpPr>
        <p:spPr>
          <a:xfrm>
            <a:off x="3377480" y="2605456"/>
            <a:ext cx="11533039"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Arial"/>
                <a:ea typeface="Arial"/>
                <a:cs typeface="Arial"/>
                <a:sym typeface="Arial"/>
              </a:rPr>
              <a:t>This presentation template is free for everyone to use thanks to the following:</a:t>
            </a:r>
            <a:endParaRPr/>
          </a:p>
        </p:txBody>
      </p:sp>
      <p:sp>
        <p:nvSpPr>
          <p:cNvPr id="412" name="Google Shape;412;p32"/>
          <p:cNvSpPr txBox="1"/>
          <p:nvPr/>
        </p:nvSpPr>
        <p:spPr>
          <a:xfrm>
            <a:off x="7108732" y="8257423"/>
            <a:ext cx="4070535" cy="42151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0" i="0" lang="en-US" sz="2799" u="none" cap="none" strike="noStrike">
                <a:solidFill>
                  <a:srgbClr val="000000"/>
                </a:solidFill>
                <a:latin typeface="Arial"/>
                <a:ea typeface="Arial"/>
                <a:cs typeface="Arial"/>
                <a:sym typeface="Arial"/>
              </a:rPr>
              <a:t>Happy designing!</a:t>
            </a:r>
            <a:endParaRPr/>
          </a:p>
        </p:txBody>
      </p:sp>
      <p:sp>
        <p:nvSpPr>
          <p:cNvPr id="413" name="Google Shape;413;p32"/>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Arial"/>
                <a:ea typeface="Arial"/>
                <a:cs typeface="Arial"/>
                <a:sym typeface="Arial"/>
              </a:rPr>
              <a:t>for the presentation template</a:t>
            </a:r>
            <a:endParaRPr/>
          </a:p>
        </p:txBody>
      </p:sp>
      <p:sp>
        <p:nvSpPr>
          <p:cNvPr id="414" name="Google Shape;414;p32"/>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Arial"/>
                <a:ea typeface="Arial"/>
                <a:cs typeface="Arial"/>
                <a:sym typeface="Arial"/>
              </a:rPr>
              <a:t>for the photos</a:t>
            </a:r>
            <a:endParaRPr/>
          </a:p>
        </p:txBody>
      </p:sp>
      <p:sp>
        <p:nvSpPr>
          <p:cNvPr id="415" name="Google Shape;415;p32"/>
          <p:cNvSpPr txBox="1"/>
          <p:nvPr/>
        </p:nvSpPr>
        <p:spPr>
          <a:xfrm>
            <a:off x="5469973" y="1703314"/>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000000"/>
                </a:solidFill>
                <a:latin typeface="Arial"/>
                <a:ea typeface="Arial"/>
                <a:cs typeface="Arial"/>
                <a:sym typeface="Arial"/>
              </a:rPr>
              <a:t>CREDITS</a:t>
            </a:r>
            <a:endParaRPr/>
          </a:p>
        </p:txBody>
      </p:sp>
      <p:sp>
        <p:nvSpPr>
          <p:cNvPr id="416" name="Google Shape;416;p32"/>
          <p:cNvSpPr txBox="1"/>
          <p:nvPr/>
        </p:nvSpPr>
        <p:spPr>
          <a:xfrm>
            <a:off x="6110027" y="6282261"/>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0F1A38"/>
                </a:solidFill>
                <a:latin typeface="Arial"/>
                <a:ea typeface="Arial"/>
                <a:cs typeface="Arial"/>
                <a:sym typeface="Arial"/>
              </a:rPr>
              <a:t>Pexels, Pixabay</a:t>
            </a:r>
            <a:endParaRPr/>
          </a:p>
        </p:txBody>
      </p:sp>
      <p:pic>
        <p:nvPicPr>
          <p:cNvPr id="417" name="Google Shape;417;p32"/>
          <p:cNvPicPr preferRelativeResize="0"/>
          <p:nvPr/>
        </p:nvPicPr>
        <p:blipFill>
          <a:blip r:embed="rId3">
            <a:alphaModFix/>
          </a:blip>
          <a:stretch>
            <a:fillRect/>
          </a:stretch>
        </p:blipFill>
        <p:spPr>
          <a:xfrm>
            <a:off x="6731775" y="3884300"/>
            <a:ext cx="4824400" cy="1206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4"/>
        </a:solidFill>
      </p:bgPr>
    </p:bg>
    <p:spTree>
      <p:nvGrpSpPr>
        <p:cNvPr id="142" name="Shape 142"/>
        <p:cNvGrpSpPr/>
        <p:nvPr/>
      </p:nvGrpSpPr>
      <p:grpSpPr>
        <a:xfrm>
          <a:off x="0" y="0"/>
          <a:ext cx="0" cy="0"/>
          <a:chOff x="0" y="0"/>
          <a:chExt cx="0" cy="0"/>
        </a:xfrm>
      </p:grpSpPr>
      <p:grpSp>
        <p:nvGrpSpPr>
          <p:cNvPr id="143" name="Google Shape;143;p18"/>
          <p:cNvGrpSpPr/>
          <p:nvPr/>
        </p:nvGrpSpPr>
        <p:grpSpPr>
          <a:xfrm>
            <a:off x="0" y="-129071"/>
            <a:ext cx="362416" cy="10416075"/>
            <a:chOff x="0" y="-38100"/>
            <a:chExt cx="95451" cy="2743328"/>
          </a:xfrm>
        </p:grpSpPr>
        <p:sp>
          <p:nvSpPr>
            <p:cNvPr id="144" name="Google Shape;144;p18"/>
            <p:cNvSpPr/>
            <p:nvPr/>
          </p:nvSpPr>
          <p:spPr>
            <a:xfrm>
              <a:off x="0" y="0"/>
              <a:ext cx="95451" cy="2705228"/>
            </a:xfrm>
            <a:custGeom>
              <a:rect b="b" l="l" r="r" t="t"/>
              <a:pathLst>
                <a:path extrusionOk="0" h="2705228" w="95451">
                  <a:moveTo>
                    <a:pt x="0" y="0"/>
                  </a:moveTo>
                  <a:lnTo>
                    <a:pt x="95451" y="0"/>
                  </a:lnTo>
                  <a:lnTo>
                    <a:pt x="95451" y="2705228"/>
                  </a:lnTo>
                  <a:lnTo>
                    <a:pt x="0" y="2705228"/>
                  </a:lnTo>
                  <a:close/>
                </a:path>
              </a:pathLst>
            </a:custGeom>
            <a:solidFill>
              <a:srgbClr val="FF6B00"/>
            </a:solidFill>
            <a:ln>
              <a:noFill/>
            </a:ln>
          </p:spPr>
        </p:sp>
        <p:sp>
          <p:nvSpPr>
            <p:cNvPr id="145" name="Google Shape;145;p18"/>
            <p:cNvSpPr txBox="1"/>
            <p:nvPr/>
          </p:nvSpPr>
          <p:spPr>
            <a:xfrm>
              <a:off x="0" y="-38100"/>
              <a:ext cx="95451" cy="274332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6" name="Google Shape;146;p18"/>
          <p:cNvSpPr txBox="1"/>
          <p:nvPr/>
        </p:nvSpPr>
        <p:spPr>
          <a:xfrm>
            <a:off x="1281914" y="794736"/>
            <a:ext cx="7497000" cy="2001000"/>
          </a:xfrm>
          <a:prstGeom prst="rect">
            <a:avLst/>
          </a:prstGeom>
          <a:noFill/>
          <a:ln>
            <a:noFill/>
          </a:ln>
        </p:spPr>
        <p:txBody>
          <a:bodyPr anchorCtr="0" anchor="t" bIns="0" lIns="0" spcFirstLastPara="1" rIns="0" wrap="square" tIns="0">
            <a:spAutoFit/>
          </a:bodyPr>
          <a:lstStyle/>
          <a:p>
            <a:pPr indent="0" lvl="0" marL="0" marR="0" rtl="0" algn="l">
              <a:lnSpc>
                <a:spcPct val="140003"/>
              </a:lnSpc>
              <a:spcBef>
                <a:spcPts val="0"/>
              </a:spcBef>
              <a:spcAft>
                <a:spcPts val="0"/>
              </a:spcAft>
              <a:buNone/>
            </a:pPr>
            <a:r>
              <a:rPr i="0" lang="en-US" sz="12999" u="none" cap="none" strike="noStrike">
                <a:solidFill>
                  <a:srgbClr val="FF6B00"/>
                </a:solidFill>
                <a:latin typeface="League Spartan ExtraBold"/>
                <a:ea typeface="League Spartan ExtraBold"/>
                <a:cs typeface="League Spartan ExtraBold"/>
                <a:sym typeface="League Spartan ExtraBold"/>
              </a:rPr>
              <a:t>AGENDA</a:t>
            </a:r>
            <a:endParaRPr>
              <a:latin typeface="League Spartan ExtraBold"/>
              <a:ea typeface="League Spartan ExtraBold"/>
              <a:cs typeface="League Spartan ExtraBold"/>
              <a:sym typeface="League Spartan ExtraBold"/>
            </a:endParaRPr>
          </a:p>
        </p:txBody>
      </p:sp>
      <p:sp>
        <p:nvSpPr>
          <p:cNvPr id="147" name="Google Shape;147;p18"/>
          <p:cNvSpPr txBox="1"/>
          <p:nvPr/>
        </p:nvSpPr>
        <p:spPr>
          <a:xfrm>
            <a:off x="1281928" y="3455375"/>
            <a:ext cx="3848700" cy="615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000" u="none" cap="none" strike="noStrike">
                <a:solidFill>
                  <a:srgbClr val="000000"/>
                </a:solidFill>
                <a:latin typeface="Poppins"/>
                <a:ea typeface="Poppins"/>
                <a:cs typeface="Poppins"/>
                <a:sym typeface="Poppins"/>
              </a:rPr>
              <a:t>Introduction</a:t>
            </a:r>
            <a:endParaRPr/>
          </a:p>
        </p:txBody>
      </p:sp>
      <p:sp>
        <p:nvSpPr>
          <p:cNvPr id="148" name="Google Shape;148;p18"/>
          <p:cNvSpPr txBox="1"/>
          <p:nvPr/>
        </p:nvSpPr>
        <p:spPr>
          <a:xfrm>
            <a:off x="1281929" y="4705350"/>
            <a:ext cx="6165000" cy="615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000" u="none" cap="none" strike="noStrike">
                <a:solidFill>
                  <a:srgbClr val="000000"/>
                </a:solidFill>
                <a:latin typeface="Poppins"/>
                <a:ea typeface="Poppins"/>
                <a:cs typeface="Poppins"/>
                <a:sym typeface="Poppins"/>
              </a:rPr>
              <a:t>About the Training</a:t>
            </a:r>
            <a:endParaRPr/>
          </a:p>
        </p:txBody>
      </p:sp>
      <p:sp>
        <p:nvSpPr>
          <p:cNvPr id="149" name="Google Shape;149;p18"/>
          <p:cNvSpPr txBox="1"/>
          <p:nvPr/>
        </p:nvSpPr>
        <p:spPr>
          <a:xfrm>
            <a:off x="1281914" y="5953126"/>
            <a:ext cx="4335587" cy="7270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000" u="none" cap="none" strike="noStrike">
                <a:solidFill>
                  <a:srgbClr val="000000"/>
                </a:solidFill>
                <a:latin typeface="Poppins"/>
                <a:ea typeface="Poppins"/>
                <a:cs typeface="Poppins"/>
                <a:sym typeface="Poppins"/>
              </a:rPr>
              <a:t>Academic Areas </a:t>
            </a:r>
            <a:endParaRPr/>
          </a:p>
        </p:txBody>
      </p:sp>
      <p:sp>
        <p:nvSpPr>
          <p:cNvPr id="150" name="Google Shape;150;p18"/>
          <p:cNvSpPr txBox="1"/>
          <p:nvPr/>
        </p:nvSpPr>
        <p:spPr>
          <a:xfrm>
            <a:off x="1281928" y="7200900"/>
            <a:ext cx="5472300" cy="615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000" u="none" cap="none" strike="noStrike">
                <a:solidFill>
                  <a:srgbClr val="000000"/>
                </a:solidFill>
                <a:latin typeface="Poppins"/>
                <a:ea typeface="Poppins"/>
                <a:cs typeface="Poppins"/>
                <a:sym typeface="Poppins"/>
              </a:rPr>
              <a:t>Meet the Teacher</a:t>
            </a:r>
            <a:endParaRPr/>
          </a:p>
        </p:txBody>
      </p:sp>
      <p:sp>
        <p:nvSpPr>
          <p:cNvPr id="151" name="Google Shape;151;p18"/>
          <p:cNvSpPr txBox="1"/>
          <p:nvPr/>
        </p:nvSpPr>
        <p:spPr>
          <a:xfrm>
            <a:off x="1281914" y="8448675"/>
            <a:ext cx="2841129" cy="7270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000" u="none" cap="none" strike="noStrike">
                <a:solidFill>
                  <a:srgbClr val="000000"/>
                </a:solidFill>
                <a:latin typeface="Poppins"/>
                <a:ea typeface="Poppins"/>
                <a:cs typeface="Poppins"/>
                <a:sym typeface="Poppins"/>
              </a:rPr>
              <a:t>Conclusion</a:t>
            </a:r>
            <a:endParaRPr/>
          </a:p>
        </p:txBody>
      </p:sp>
      <p:pic>
        <p:nvPicPr>
          <p:cNvPr id="152" name="Google Shape;152;p18"/>
          <p:cNvPicPr preferRelativeResize="0"/>
          <p:nvPr/>
        </p:nvPicPr>
        <p:blipFill>
          <a:blip r:embed="rId3">
            <a:alphaModFix/>
          </a:blip>
          <a:stretch>
            <a:fillRect/>
          </a:stretch>
        </p:blipFill>
        <p:spPr>
          <a:xfrm>
            <a:off x="11350272" y="2040"/>
            <a:ext cx="6937724" cy="1031149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4"/>
        </a:solidFill>
      </p:bgPr>
    </p:bg>
    <p:spTree>
      <p:nvGrpSpPr>
        <p:cNvPr id="156" name="Shape 156"/>
        <p:cNvGrpSpPr/>
        <p:nvPr/>
      </p:nvGrpSpPr>
      <p:grpSpPr>
        <a:xfrm>
          <a:off x="0" y="0"/>
          <a:ext cx="0" cy="0"/>
          <a:chOff x="0" y="0"/>
          <a:chExt cx="0" cy="0"/>
        </a:xfrm>
      </p:grpSpPr>
      <p:sp>
        <p:nvSpPr>
          <p:cNvPr id="157" name="Google Shape;157;p19"/>
          <p:cNvSpPr txBox="1"/>
          <p:nvPr/>
        </p:nvSpPr>
        <p:spPr>
          <a:xfrm>
            <a:off x="1028700" y="1019175"/>
            <a:ext cx="59721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8000" u="none" cap="none" strike="noStrike">
                <a:solidFill>
                  <a:srgbClr val="FF6B00"/>
                </a:solidFill>
                <a:latin typeface="League Spartan ExtraBold"/>
                <a:ea typeface="League Spartan ExtraBold"/>
                <a:cs typeface="League Spartan ExtraBold"/>
                <a:sym typeface="League Spartan ExtraBold"/>
              </a:rPr>
              <a:t>ABOUT THE</a:t>
            </a:r>
            <a:endParaRPr>
              <a:latin typeface="League Spartan ExtraBold"/>
              <a:ea typeface="League Spartan ExtraBold"/>
              <a:cs typeface="League Spartan ExtraBold"/>
              <a:sym typeface="League Spartan ExtraBold"/>
            </a:endParaRPr>
          </a:p>
          <a:p>
            <a:pPr indent="0" lvl="0" marL="0" marR="0" rtl="0" algn="l">
              <a:lnSpc>
                <a:spcPct val="100000"/>
              </a:lnSpc>
              <a:spcBef>
                <a:spcPts val="0"/>
              </a:spcBef>
              <a:spcAft>
                <a:spcPts val="0"/>
              </a:spcAft>
              <a:buNone/>
            </a:pPr>
            <a:r>
              <a:rPr i="0" lang="en-US" sz="8000" u="none" cap="none" strike="noStrike">
                <a:solidFill>
                  <a:srgbClr val="FF6B00"/>
                </a:solidFill>
                <a:latin typeface="League Spartan ExtraBold"/>
                <a:ea typeface="League Spartan ExtraBold"/>
                <a:cs typeface="League Spartan ExtraBold"/>
                <a:sym typeface="League Spartan ExtraBold"/>
              </a:rPr>
              <a:t>TRAINING</a:t>
            </a:r>
            <a:endParaRPr>
              <a:latin typeface="League Spartan ExtraBold"/>
              <a:ea typeface="League Spartan ExtraBold"/>
              <a:cs typeface="League Spartan ExtraBold"/>
              <a:sym typeface="League Spartan ExtraBold"/>
            </a:endParaRPr>
          </a:p>
        </p:txBody>
      </p:sp>
      <p:sp>
        <p:nvSpPr>
          <p:cNvPr id="158" name="Google Shape;158;p19"/>
          <p:cNvSpPr txBox="1"/>
          <p:nvPr/>
        </p:nvSpPr>
        <p:spPr>
          <a:xfrm>
            <a:off x="1028700" y="4458970"/>
            <a:ext cx="6802500" cy="48324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3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Lorem ipsum dolor sit amet, consectetur adipiscing elit, sed do eiusmod tempor incididunt ut labore et dolore magna aliqua. Ut enim ad minim veniam, quis nostrud exercitation.</a:t>
            </a:r>
            <a:endParaRPr/>
          </a:p>
        </p:txBody>
      </p:sp>
      <p:pic>
        <p:nvPicPr>
          <p:cNvPr id="159" name="Google Shape;159;p19"/>
          <p:cNvPicPr preferRelativeResize="0"/>
          <p:nvPr/>
        </p:nvPicPr>
        <p:blipFill>
          <a:blip r:embed="rId3">
            <a:alphaModFix/>
          </a:blip>
          <a:stretch>
            <a:fillRect/>
          </a:stretch>
        </p:blipFill>
        <p:spPr>
          <a:xfrm>
            <a:off x="8812450" y="0"/>
            <a:ext cx="8445500" cy="10287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6B00"/>
        </a:solidFill>
      </p:bgPr>
    </p:bg>
    <p:spTree>
      <p:nvGrpSpPr>
        <p:cNvPr id="163" name="Shape 163"/>
        <p:cNvGrpSpPr/>
        <p:nvPr/>
      </p:nvGrpSpPr>
      <p:grpSpPr>
        <a:xfrm>
          <a:off x="0" y="0"/>
          <a:ext cx="0" cy="0"/>
          <a:chOff x="0" y="0"/>
          <a:chExt cx="0" cy="0"/>
        </a:xfrm>
      </p:grpSpPr>
      <p:grpSp>
        <p:nvGrpSpPr>
          <p:cNvPr id="164" name="Google Shape;164;p20"/>
          <p:cNvGrpSpPr/>
          <p:nvPr/>
        </p:nvGrpSpPr>
        <p:grpSpPr>
          <a:xfrm>
            <a:off x="0" y="-144662"/>
            <a:ext cx="18288118" cy="10431728"/>
            <a:chOff x="0" y="-38100"/>
            <a:chExt cx="4816592" cy="2747433"/>
          </a:xfrm>
        </p:grpSpPr>
        <p:sp>
          <p:nvSpPr>
            <p:cNvPr id="165" name="Google Shape;165;p20"/>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476250">
              <a:solidFill>
                <a:srgbClr val="FFFFFF"/>
              </a:solidFill>
              <a:prstDash val="solid"/>
              <a:miter lim="8000"/>
              <a:headEnd len="sm" w="sm" type="none"/>
              <a:tailEnd len="sm" w="sm" type="none"/>
            </a:ln>
          </p:spPr>
        </p:sp>
        <p:sp>
          <p:nvSpPr>
            <p:cNvPr id="166" name="Google Shape;166;p20"/>
            <p:cNvSpPr txBox="1"/>
            <p:nvPr/>
          </p:nvSpPr>
          <p:spPr>
            <a:xfrm>
              <a:off x="0" y="-38100"/>
              <a:ext cx="4816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7" name="Google Shape;167;p20"/>
          <p:cNvSpPr txBox="1"/>
          <p:nvPr/>
        </p:nvSpPr>
        <p:spPr>
          <a:xfrm>
            <a:off x="3866951" y="4022884"/>
            <a:ext cx="10554000" cy="39993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300" u="none" cap="none" strike="noStrike">
                <a:solidFill>
                  <a:srgbClr val="FFFFFF"/>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endParaRPr/>
          </a:p>
        </p:txBody>
      </p:sp>
      <p:sp>
        <p:nvSpPr>
          <p:cNvPr id="168" name="Google Shape;168;p20"/>
          <p:cNvSpPr txBox="1"/>
          <p:nvPr/>
        </p:nvSpPr>
        <p:spPr>
          <a:xfrm>
            <a:off x="4996235" y="2102961"/>
            <a:ext cx="82956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8000" u="none" cap="none" strike="noStrike">
                <a:solidFill>
                  <a:srgbClr val="FFFFFF"/>
                </a:solidFill>
                <a:latin typeface="League Spartan ExtraBold"/>
                <a:ea typeface="League Spartan ExtraBold"/>
                <a:cs typeface="League Spartan ExtraBold"/>
                <a:sym typeface="League Spartan ExtraBold"/>
              </a:rPr>
              <a:t>INTRODUCTION</a:t>
            </a:r>
            <a:endParaRPr>
              <a:latin typeface="League Spartan ExtraBold"/>
              <a:ea typeface="League Spartan ExtraBold"/>
              <a:cs typeface="League Spartan ExtraBold"/>
              <a:sym typeface="League Spartan ExtraBo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21"/>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74" name="Google Shape;174;p21"/>
          <p:cNvSpPr txBox="1"/>
          <p:nvPr/>
        </p:nvSpPr>
        <p:spPr>
          <a:xfrm>
            <a:off x="1028700" y="677443"/>
            <a:ext cx="16230600" cy="2308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7500" u="none" cap="none" strike="noStrike">
                <a:solidFill>
                  <a:srgbClr val="FF6B00"/>
                </a:solidFill>
                <a:latin typeface="League Spartan ExtraBold"/>
                <a:ea typeface="League Spartan ExtraBold"/>
                <a:cs typeface="League Spartan ExtraBold"/>
                <a:sym typeface="League Spartan ExtraBold"/>
              </a:rPr>
              <a:t>“THIS IS A QUOTE, WORDS</a:t>
            </a:r>
            <a:endParaRPr>
              <a:latin typeface="League Spartan ExtraBold"/>
              <a:ea typeface="League Spartan ExtraBold"/>
              <a:cs typeface="League Spartan ExtraBold"/>
              <a:sym typeface="League Spartan ExtraBold"/>
            </a:endParaRPr>
          </a:p>
          <a:p>
            <a:pPr indent="0" lvl="0" marL="0" marR="0" rtl="0" algn="ctr">
              <a:lnSpc>
                <a:spcPct val="100000"/>
              </a:lnSpc>
              <a:spcBef>
                <a:spcPts val="0"/>
              </a:spcBef>
              <a:spcAft>
                <a:spcPts val="0"/>
              </a:spcAft>
              <a:buNone/>
            </a:pPr>
            <a:r>
              <a:rPr i="0" lang="en-US" sz="7500" u="none" cap="none" strike="noStrike">
                <a:solidFill>
                  <a:srgbClr val="FF6B00"/>
                </a:solidFill>
                <a:latin typeface="League Spartan ExtraBold"/>
                <a:ea typeface="League Spartan ExtraBold"/>
                <a:cs typeface="League Spartan ExtraBold"/>
                <a:sym typeface="League Spartan ExtraBold"/>
              </a:rPr>
              <a:t>FULL OF WISDOM.”</a:t>
            </a:r>
            <a:endParaRPr>
              <a:latin typeface="League Spartan ExtraBold"/>
              <a:ea typeface="League Spartan ExtraBold"/>
              <a:cs typeface="League Spartan ExtraBold"/>
              <a:sym typeface="League Spartan ExtraBold"/>
            </a:endParaRPr>
          </a:p>
        </p:txBody>
      </p:sp>
      <p:sp>
        <p:nvSpPr>
          <p:cNvPr id="175" name="Google Shape;175;p21"/>
          <p:cNvSpPr txBox="1"/>
          <p:nvPr/>
        </p:nvSpPr>
        <p:spPr>
          <a:xfrm>
            <a:off x="11821340" y="3274491"/>
            <a:ext cx="3799880" cy="58737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99" u="none" cap="none" strike="noStrike">
                <a:solidFill>
                  <a:srgbClr val="000000"/>
                </a:solidFill>
                <a:latin typeface="Arial"/>
                <a:ea typeface="Arial"/>
                <a:cs typeface="Arial"/>
                <a:sym typeface="Arial"/>
              </a:rPr>
              <a:t>Someone Famous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4"/>
        </a:solidFill>
      </p:bgPr>
    </p:bg>
    <p:spTree>
      <p:nvGrpSpPr>
        <p:cNvPr id="179" name="Shape 179"/>
        <p:cNvGrpSpPr/>
        <p:nvPr/>
      </p:nvGrpSpPr>
      <p:grpSpPr>
        <a:xfrm>
          <a:off x="0" y="0"/>
          <a:ext cx="0" cy="0"/>
          <a:chOff x="0" y="0"/>
          <a:chExt cx="0" cy="0"/>
        </a:xfrm>
      </p:grpSpPr>
      <p:grpSp>
        <p:nvGrpSpPr>
          <p:cNvPr id="180" name="Google Shape;180;p22"/>
          <p:cNvGrpSpPr/>
          <p:nvPr/>
        </p:nvGrpSpPr>
        <p:grpSpPr>
          <a:xfrm>
            <a:off x="0" y="-216991"/>
            <a:ext cx="18288000" cy="5386367"/>
            <a:chOff x="0" y="-57150"/>
            <a:chExt cx="4816593" cy="1418632"/>
          </a:xfrm>
        </p:grpSpPr>
        <p:sp>
          <p:nvSpPr>
            <p:cNvPr id="181" name="Google Shape;181;p22"/>
            <p:cNvSpPr/>
            <p:nvPr/>
          </p:nvSpPr>
          <p:spPr>
            <a:xfrm>
              <a:off x="0" y="0"/>
              <a:ext cx="4816592" cy="1361482"/>
            </a:xfrm>
            <a:custGeom>
              <a:rect b="b" l="l" r="r" t="t"/>
              <a:pathLst>
                <a:path extrusionOk="0" h="1361482" w="4816592">
                  <a:moveTo>
                    <a:pt x="0" y="0"/>
                  </a:moveTo>
                  <a:lnTo>
                    <a:pt x="4816592" y="0"/>
                  </a:lnTo>
                  <a:lnTo>
                    <a:pt x="4816592" y="1361482"/>
                  </a:lnTo>
                  <a:lnTo>
                    <a:pt x="0" y="1361482"/>
                  </a:lnTo>
                  <a:close/>
                </a:path>
              </a:pathLst>
            </a:custGeom>
            <a:solidFill>
              <a:srgbClr val="FF6B00"/>
            </a:solidFill>
            <a:ln>
              <a:noFill/>
            </a:ln>
          </p:spPr>
        </p:sp>
        <p:sp>
          <p:nvSpPr>
            <p:cNvPr id="182" name="Google Shape;182;p22"/>
            <p:cNvSpPr txBox="1"/>
            <p:nvPr/>
          </p:nvSpPr>
          <p:spPr>
            <a:xfrm>
              <a:off x="0" y="-57150"/>
              <a:ext cx="4816593" cy="141863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3" name="Google Shape;183;p22"/>
          <p:cNvSpPr txBox="1"/>
          <p:nvPr/>
        </p:nvSpPr>
        <p:spPr>
          <a:xfrm>
            <a:off x="1028700" y="7412989"/>
            <a:ext cx="3195300" cy="1574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99" u="none" cap="none" strike="noStrike">
                <a:solidFill>
                  <a:srgbClr val="000000"/>
                </a:solidFill>
                <a:latin typeface="Poppins"/>
                <a:ea typeface="Poppins"/>
                <a:cs typeface="Poppins"/>
                <a:sym typeface="Poppins"/>
              </a:rPr>
              <a:t>Lorem ipsum dolor sit amet, consectetur adipiscing elit, sed do eiusmod tempor.</a:t>
            </a:r>
            <a:endParaRPr/>
          </a:p>
        </p:txBody>
      </p:sp>
      <p:sp>
        <p:nvSpPr>
          <p:cNvPr id="184" name="Google Shape;184;p22"/>
          <p:cNvSpPr txBox="1"/>
          <p:nvPr/>
        </p:nvSpPr>
        <p:spPr>
          <a:xfrm>
            <a:off x="1028700" y="6237948"/>
            <a:ext cx="3195436" cy="5524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FF6B00"/>
                </a:solidFill>
                <a:latin typeface="Poppins"/>
                <a:ea typeface="Poppins"/>
                <a:cs typeface="Poppins"/>
                <a:sym typeface="Poppins"/>
              </a:rPr>
              <a:t>Idea 1</a:t>
            </a:r>
            <a:endParaRPr/>
          </a:p>
        </p:txBody>
      </p:sp>
      <p:sp>
        <p:nvSpPr>
          <p:cNvPr id="185" name="Google Shape;185;p22"/>
          <p:cNvSpPr txBox="1"/>
          <p:nvPr/>
        </p:nvSpPr>
        <p:spPr>
          <a:xfrm>
            <a:off x="5373755" y="7412989"/>
            <a:ext cx="3195300" cy="1574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99" u="none" cap="none" strike="noStrike">
                <a:solidFill>
                  <a:srgbClr val="000000"/>
                </a:solidFill>
                <a:latin typeface="Poppins"/>
                <a:ea typeface="Poppins"/>
                <a:cs typeface="Poppins"/>
                <a:sym typeface="Poppins"/>
              </a:rPr>
              <a:t>Lorem ipsum dolor sit amet, consectetur adipiscing elit, sed do eiusmod tempor.</a:t>
            </a:r>
            <a:endParaRPr/>
          </a:p>
        </p:txBody>
      </p:sp>
      <p:sp>
        <p:nvSpPr>
          <p:cNvPr id="186" name="Google Shape;186;p22"/>
          <p:cNvSpPr txBox="1"/>
          <p:nvPr/>
        </p:nvSpPr>
        <p:spPr>
          <a:xfrm>
            <a:off x="5373755" y="6237948"/>
            <a:ext cx="3195436" cy="5524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FF6B00"/>
                </a:solidFill>
                <a:latin typeface="Poppins"/>
                <a:ea typeface="Poppins"/>
                <a:cs typeface="Poppins"/>
                <a:sym typeface="Poppins"/>
              </a:rPr>
              <a:t>Idea 2</a:t>
            </a:r>
            <a:endParaRPr/>
          </a:p>
        </p:txBody>
      </p:sp>
      <p:sp>
        <p:nvSpPr>
          <p:cNvPr id="187" name="Google Shape;187;p22"/>
          <p:cNvSpPr txBox="1"/>
          <p:nvPr/>
        </p:nvSpPr>
        <p:spPr>
          <a:xfrm>
            <a:off x="9718810" y="7412989"/>
            <a:ext cx="3195300" cy="1574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99" u="none" cap="none" strike="noStrike">
                <a:solidFill>
                  <a:srgbClr val="000000"/>
                </a:solidFill>
                <a:latin typeface="Poppins"/>
                <a:ea typeface="Poppins"/>
                <a:cs typeface="Poppins"/>
                <a:sym typeface="Poppins"/>
              </a:rPr>
              <a:t>Lorem ipsum dolor sit amet, consectetur adipiscing elit, sed do eiusmod tempor.</a:t>
            </a:r>
            <a:endParaRPr/>
          </a:p>
        </p:txBody>
      </p:sp>
      <p:sp>
        <p:nvSpPr>
          <p:cNvPr id="188" name="Google Shape;188;p22"/>
          <p:cNvSpPr txBox="1"/>
          <p:nvPr/>
        </p:nvSpPr>
        <p:spPr>
          <a:xfrm>
            <a:off x="9718810" y="6237948"/>
            <a:ext cx="3195436" cy="5524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FF6B00"/>
                </a:solidFill>
                <a:latin typeface="Poppins"/>
                <a:ea typeface="Poppins"/>
                <a:cs typeface="Poppins"/>
                <a:sym typeface="Poppins"/>
              </a:rPr>
              <a:t>Idea 3</a:t>
            </a:r>
            <a:endParaRPr/>
          </a:p>
        </p:txBody>
      </p:sp>
      <p:sp>
        <p:nvSpPr>
          <p:cNvPr id="189" name="Google Shape;189;p22"/>
          <p:cNvSpPr txBox="1"/>
          <p:nvPr/>
        </p:nvSpPr>
        <p:spPr>
          <a:xfrm>
            <a:off x="14063864" y="7412989"/>
            <a:ext cx="3195300" cy="1574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99" u="none" cap="none" strike="noStrike">
                <a:solidFill>
                  <a:srgbClr val="000000"/>
                </a:solidFill>
                <a:latin typeface="Poppins"/>
                <a:ea typeface="Poppins"/>
                <a:cs typeface="Poppins"/>
                <a:sym typeface="Poppins"/>
              </a:rPr>
              <a:t>Lorem ipsum dolor sit amet, consectetur adipiscing elit, sed do eiusmod tempor.</a:t>
            </a:r>
            <a:endParaRPr/>
          </a:p>
        </p:txBody>
      </p:sp>
      <p:sp>
        <p:nvSpPr>
          <p:cNvPr id="190" name="Google Shape;190;p22"/>
          <p:cNvSpPr txBox="1"/>
          <p:nvPr/>
        </p:nvSpPr>
        <p:spPr>
          <a:xfrm>
            <a:off x="14063864" y="6237948"/>
            <a:ext cx="3195436" cy="5524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FF6B00"/>
                </a:solidFill>
                <a:latin typeface="Poppins"/>
                <a:ea typeface="Poppins"/>
                <a:cs typeface="Poppins"/>
                <a:sym typeface="Poppins"/>
              </a:rPr>
              <a:t>Idea 4</a:t>
            </a:r>
            <a:endParaRPr/>
          </a:p>
        </p:txBody>
      </p:sp>
      <p:sp>
        <p:nvSpPr>
          <p:cNvPr id="191" name="Google Shape;191;p22"/>
          <p:cNvSpPr txBox="1"/>
          <p:nvPr/>
        </p:nvSpPr>
        <p:spPr>
          <a:xfrm>
            <a:off x="1028700" y="6913561"/>
            <a:ext cx="3195436" cy="35242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99" u="none" cap="none" strike="noStrike">
                <a:solidFill>
                  <a:srgbClr val="000000"/>
                </a:solidFill>
                <a:latin typeface="Poppins"/>
                <a:ea typeface="Poppins"/>
                <a:cs typeface="Poppins"/>
                <a:sym typeface="Poppins"/>
              </a:rPr>
              <a:t>Add subhead here</a:t>
            </a:r>
            <a:endParaRPr/>
          </a:p>
        </p:txBody>
      </p:sp>
      <p:sp>
        <p:nvSpPr>
          <p:cNvPr id="192" name="Google Shape;192;p22"/>
          <p:cNvSpPr txBox="1"/>
          <p:nvPr/>
        </p:nvSpPr>
        <p:spPr>
          <a:xfrm>
            <a:off x="5373755" y="6847548"/>
            <a:ext cx="3195436" cy="35242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99" u="none" cap="none" strike="noStrike">
                <a:solidFill>
                  <a:srgbClr val="000000"/>
                </a:solidFill>
                <a:latin typeface="Poppins"/>
                <a:ea typeface="Poppins"/>
                <a:cs typeface="Poppins"/>
                <a:sym typeface="Poppins"/>
              </a:rPr>
              <a:t>Add subhead here</a:t>
            </a:r>
            <a:endParaRPr/>
          </a:p>
        </p:txBody>
      </p:sp>
      <p:sp>
        <p:nvSpPr>
          <p:cNvPr id="193" name="Google Shape;193;p22"/>
          <p:cNvSpPr txBox="1"/>
          <p:nvPr/>
        </p:nvSpPr>
        <p:spPr>
          <a:xfrm>
            <a:off x="9721715" y="6913561"/>
            <a:ext cx="3195436" cy="35242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99" u="none" cap="none" strike="noStrike">
                <a:solidFill>
                  <a:srgbClr val="000000"/>
                </a:solidFill>
                <a:latin typeface="Poppins"/>
                <a:ea typeface="Poppins"/>
                <a:cs typeface="Poppins"/>
                <a:sym typeface="Poppins"/>
              </a:rPr>
              <a:t>Add subhead here</a:t>
            </a:r>
            <a:endParaRPr/>
          </a:p>
        </p:txBody>
      </p:sp>
      <p:sp>
        <p:nvSpPr>
          <p:cNvPr id="194" name="Google Shape;194;p22"/>
          <p:cNvSpPr txBox="1"/>
          <p:nvPr/>
        </p:nvSpPr>
        <p:spPr>
          <a:xfrm>
            <a:off x="14063864" y="6913561"/>
            <a:ext cx="3195436" cy="35242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299" u="none" cap="none" strike="noStrike">
                <a:solidFill>
                  <a:srgbClr val="000000"/>
                </a:solidFill>
                <a:latin typeface="Poppins"/>
                <a:ea typeface="Poppins"/>
                <a:cs typeface="Poppins"/>
                <a:sym typeface="Poppins"/>
              </a:rPr>
              <a:t>Add subhead here</a:t>
            </a:r>
            <a:endParaRPr/>
          </a:p>
        </p:txBody>
      </p:sp>
      <p:sp>
        <p:nvSpPr>
          <p:cNvPr id="195" name="Google Shape;195;p22"/>
          <p:cNvSpPr txBox="1"/>
          <p:nvPr/>
        </p:nvSpPr>
        <p:spPr>
          <a:xfrm>
            <a:off x="1028700" y="1544928"/>
            <a:ext cx="89091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8000" u="none" cap="none" strike="noStrike">
                <a:solidFill>
                  <a:srgbClr val="FFFFFF"/>
                </a:solidFill>
                <a:latin typeface="League Spartan ExtraBold"/>
                <a:ea typeface="League Spartan ExtraBold"/>
                <a:cs typeface="League Spartan ExtraBold"/>
                <a:sym typeface="League Spartan ExtraBold"/>
              </a:rPr>
              <a:t>IMPORTANCE OF</a:t>
            </a:r>
            <a:endParaRPr>
              <a:latin typeface="League Spartan ExtraBold"/>
              <a:ea typeface="League Spartan ExtraBold"/>
              <a:cs typeface="League Spartan ExtraBold"/>
              <a:sym typeface="League Spartan ExtraBold"/>
            </a:endParaRPr>
          </a:p>
          <a:p>
            <a:pPr indent="0" lvl="0" marL="0" marR="0" rtl="0" algn="l">
              <a:lnSpc>
                <a:spcPct val="100000"/>
              </a:lnSpc>
              <a:spcBef>
                <a:spcPts val="0"/>
              </a:spcBef>
              <a:spcAft>
                <a:spcPts val="0"/>
              </a:spcAft>
              <a:buNone/>
            </a:pPr>
            <a:r>
              <a:rPr i="0" lang="en-US" sz="8000" u="none" cap="none" strike="noStrike">
                <a:solidFill>
                  <a:srgbClr val="FFFFFF"/>
                </a:solidFill>
                <a:latin typeface="League Spartan ExtraBold"/>
                <a:ea typeface="League Spartan ExtraBold"/>
                <a:cs typeface="League Spartan ExtraBold"/>
                <a:sym typeface="League Spartan ExtraBold"/>
              </a:rPr>
              <a:t>TRAINING</a:t>
            </a:r>
            <a:endParaRPr>
              <a:latin typeface="League Spartan ExtraBold"/>
              <a:ea typeface="League Spartan ExtraBold"/>
              <a:cs typeface="League Spartan ExtraBold"/>
              <a:sym typeface="League Spartan ExtraBo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6B00"/>
        </a:solidFill>
      </p:bgPr>
    </p:bg>
    <p:spTree>
      <p:nvGrpSpPr>
        <p:cNvPr id="199" name="Shape 199"/>
        <p:cNvGrpSpPr/>
        <p:nvPr/>
      </p:nvGrpSpPr>
      <p:grpSpPr>
        <a:xfrm>
          <a:off x="0" y="0"/>
          <a:ext cx="0" cy="0"/>
          <a:chOff x="0" y="0"/>
          <a:chExt cx="0" cy="0"/>
        </a:xfrm>
      </p:grpSpPr>
      <p:sp>
        <p:nvSpPr>
          <p:cNvPr id="200" name="Google Shape;200;p23"/>
          <p:cNvSpPr txBox="1"/>
          <p:nvPr/>
        </p:nvSpPr>
        <p:spPr>
          <a:xfrm>
            <a:off x="1028700" y="3279775"/>
            <a:ext cx="11137500" cy="3232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1000" u="none" cap="none" strike="noStrike">
                <a:solidFill>
                  <a:srgbClr val="FFFFFF"/>
                </a:solidFill>
                <a:latin typeface="League Spartan ExtraBold"/>
                <a:ea typeface="League Spartan ExtraBold"/>
                <a:cs typeface="League Spartan ExtraBold"/>
                <a:sym typeface="League Spartan ExtraBold"/>
              </a:rPr>
              <a:t>123,456</a:t>
            </a:r>
            <a:endParaRPr>
              <a:latin typeface="League Spartan ExtraBold"/>
              <a:ea typeface="League Spartan ExtraBold"/>
              <a:cs typeface="League Spartan ExtraBold"/>
              <a:sym typeface="League Spartan ExtraBold"/>
            </a:endParaRPr>
          </a:p>
        </p:txBody>
      </p:sp>
      <p:sp>
        <p:nvSpPr>
          <p:cNvPr id="201" name="Google Shape;201;p23"/>
          <p:cNvSpPr txBox="1"/>
          <p:nvPr/>
        </p:nvSpPr>
        <p:spPr>
          <a:xfrm>
            <a:off x="1028700" y="6508750"/>
            <a:ext cx="11137627" cy="4984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500" u="none" cap="none" strike="noStrike">
                <a:solidFill>
                  <a:srgbClr val="FFFFFF"/>
                </a:solidFill>
                <a:latin typeface="Poppins"/>
                <a:ea typeface="Poppins"/>
                <a:cs typeface="Poppins"/>
                <a:sym typeface="Poppins"/>
              </a:rPr>
              <a:t>Big numbers catch your audience’s attention</a:t>
            </a:r>
            <a:endParaRPr/>
          </a:p>
        </p:txBody>
      </p:sp>
      <p:pic>
        <p:nvPicPr>
          <p:cNvPr id="202" name="Google Shape;202;p23"/>
          <p:cNvPicPr preferRelativeResize="0"/>
          <p:nvPr/>
        </p:nvPicPr>
        <p:blipFill>
          <a:blip r:embed="rId3">
            <a:alphaModFix/>
          </a:blip>
          <a:stretch>
            <a:fillRect/>
          </a:stretch>
        </p:blipFill>
        <p:spPr>
          <a:xfrm>
            <a:off x="12766175" y="0"/>
            <a:ext cx="10345300" cy="1028179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4"/>
        </a:solidFill>
      </p:bgPr>
    </p:bg>
    <p:spTree>
      <p:nvGrpSpPr>
        <p:cNvPr id="206" name="Shape 206"/>
        <p:cNvGrpSpPr/>
        <p:nvPr/>
      </p:nvGrpSpPr>
      <p:grpSpPr>
        <a:xfrm>
          <a:off x="0" y="0"/>
          <a:ext cx="0" cy="0"/>
          <a:chOff x="0" y="0"/>
          <a:chExt cx="0" cy="0"/>
        </a:xfrm>
      </p:grpSpPr>
      <p:grpSp>
        <p:nvGrpSpPr>
          <p:cNvPr id="207" name="Google Shape;207;p24"/>
          <p:cNvGrpSpPr/>
          <p:nvPr/>
        </p:nvGrpSpPr>
        <p:grpSpPr>
          <a:xfrm>
            <a:off x="0" y="-144662"/>
            <a:ext cx="18288122" cy="5288197"/>
            <a:chOff x="0" y="-38100"/>
            <a:chExt cx="4816593" cy="1392767"/>
          </a:xfrm>
        </p:grpSpPr>
        <p:sp>
          <p:nvSpPr>
            <p:cNvPr id="208" name="Google Shape;208;p24"/>
            <p:cNvSpPr/>
            <p:nvPr/>
          </p:nvSpPr>
          <p:spPr>
            <a:xfrm>
              <a:off x="0" y="0"/>
              <a:ext cx="4816592" cy="1354667"/>
            </a:xfrm>
            <a:custGeom>
              <a:rect b="b" l="l" r="r" t="t"/>
              <a:pathLst>
                <a:path extrusionOk="0" h="1354667" w="4816592">
                  <a:moveTo>
                    <a:pt x="0" y="0"/>
                  </a:moveTo>
                  <a:lnTo>
                    <a:pt x="4816592" y="0"/>
                  </a:lnTo>
                  <a:lnTo>
                    <a:pt x="4816592" y="1354667"/>
                  </a:lnTo>
                  <a:lnTo>
                    <a:pt x="0" y="1354667"/>
                  </a:lnTo>
                  <a:close/>
                </a:path>
              </a:pathLst>
            </a:custGeom>
            <a:solidFill>
              <a:srgbClr val="FF6B00"/>
            </a:solidFill>
            <a:ln>
              <a:noFill/>
            </a:ln>
          </p:spPr>
        </p:sp>
        <p:sp>
          <p:nvSpPr>
            <p:cNvPr id="209" name="Google Shape;209;p24"/>
            <p:cNvSpPr txBox="1"/>
            <p:nvPr/>
          </p:nvSpPr>
          <p:spPr>
            <a:xfrm>
              <a:off x="0" y="-38100"/>
              <a:ext cx="4816593" cy="13927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0" name="Google Shape;210;p24"/>
          <p:cNvSpPr txBox="1"/>
          <p:nvPr/>
        </p:nvSpPr>
        <p:spPr>
          <a:xfrm>
            <a:off x="549010" y="7197705"/>
            <a:ext cx="4707601" cy="5524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6B00"/>
                </a:solidFill>
                <a:latin typeface="Poppins"/>
                <a:ea typeface="Poppins"/>
                <a:cs typeface="Poppins"/>
                <a:sym typeface="Poppins"/>
              </a:rPr>
              <a:t>Training 1</a:t>
            </a:r>
            <a:endParaRPr/>
          </a:p>
        </p:txBody>
      </p:sp>
      <p:sp>
        <p:nvSpPr>
          <p:cNvPr id="211" name="Google Shape;211;p24"/>
          <p:cNvSpPr txBox="1"/>
          <p:nvPr/>
        </p:nvSpPr>
        <p:spPr>
          <a:xfrm>
            <a:off x="6897405" y="7100808"/>
            <a:ext cx="4707601" cy="5524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6B00"/>
                </a:solidFill>
                <a:latin typeface="Poppins"/>
                <a:ea typeface="Poppins"/>
                <a:cs typeface="Poppins"/>
                <a:sym typeface="Poppins"/>
              </a:rPr>
              <a:t>Training 2</a:t>
            </a:r>
            <a:endParaRPr/>
          </a:p>
        </p:txBody>
      </p:sp>
      <p:sp>
        <p:nvSpPr>
          <p:cNvPr id="212" name="Google Shape;212;p24"/>
          <p:cNvSpPr txBox="1"/>
          <p:nvPr/>
        </p:nvSpPr>
        <p:spPr>
          <a:xfrm>
            <a:off x="13031388" y="7100808"/>
            <a:ext cx="4707601" cy="5524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6B00"/>
                </a:solidFill>
                <a:latin typeface="Poppins"/>
                <a:ea typeface="Poppins"/>
                <a:cs typeface="Poppins"/>
                <a:sym typeface="Poppins"/>
              </a:rPr>
              <a:t>Training 3</a:t>
            </a:r>
            <a:endParaRPr/>
          </a:p>
        </p:txBody>
      </p:sp>
      <p:sp>
        <p:nvSpPr>
          <p:cNvPr id="213" name="Google Shape;213;p24"/>
          <p:cNvSpPr txBox="1"/>
          <p:nvPr/>
        </p:nvSpPr>
        <p:spPr>
          <a:xfrm>
            <a:off x="1233041" y="1273192"/>
            <a:ext cx="15822000" cy="1215900"/>
          </a:xfrm>
          <a:prstGeom prst="rect">
            <a:avLst/>
          </a:prstGeom>
          <a:noFill/>
          <a:ln>
            <a:noFill/>
          </a:ln>
        </p:spPr>
        <p:txBody>
          <a:bodyPr anchorCtr="0" anchor="ctr" bIns="0" lIns="0" spcFirstLastPara="1" rIns="0" wrap="square" tIns="0">
            <a:noAutofit/>
          </a:bodyPr>
          <a:lstStyle/>
          <a:p>
            <a:pPr indent="0" lvl="0" marL="0" marR="0" rtl="0" algn="ctr">
              <a:lnSpc>
                <a:spcPct val="120002"/>
              </a:lnSpc>
              <a:spcBef>
                <a:spcPts val="0"/>
              </a:spcBef>
              <a:spcAft>
                <a:spcPts val="0"/>
              </a:spcAft>
              <a:buNone/>
            </a:pPr>
            <a:r>
              <a:rPr i="0" lang="en-US" sz="7900" u="none" cap="none" strike="noStrike">
                <a:solidFill>
                  <a:srgbClr val="FFFFFF"/>
                </a:solidFill>
                <a:latin typeface="League Spartan ExtraBold"/>
                <a:ea typeface="League Spartan ExtraBold"/>
                <a:cs typeface="League Spartan ExtraBold"/>
                <a:sym typeface="League Spartan ExtraBold"/>
              </a:rPr>
              <a:t>TYPES OF AUTOMOTIVE TRAINING</a:t>
            </a:r>
            <a:endParaRPr sz="7900">
              <a:latin typeface="League Spartan ExtraBold"/>
              <a:ea typeface="League Spartan ExtraBold"/>
              <a:cs typeface="League Spartan ExtraBold"/>
              <a:sym typeface="League Spartan ExtraBold"/>
            </a:endParaRPr>
          </a:p>
        </p:txBody>
      </p:sp>
      <p:sp>
        <p:nvSpPr>
          <p:cNvPr id="214" name="Google Shape;214;p24"/>
          <p:cNvSpPr txBox="1"/>
          <p:nvPr/>
        </p:nvSpPr>
        <p:spPr>
          <a:xfrm>
            <a:off x="549010" y="7951287"/>
            <a:ext cx="4707600" cy="11679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99" u="none" cap="none" strike="noStrike">
                <a:solidFill>
                  <a:srgbClr val="000000"/>
                </a:solidFill>
                <a:latin typeface="Poppins"/>
                <a:ea typeface="Poppins"/>
                <a:cs typeface="Poppins"/>
                <a:sym typeface="Poppins"/>
              </a:rPr>
              <a:t>Lorem ipsum dolor sit amet, consectetur adipiscing elit, sed do eiusmod tempor incididunt.</a:t>
            </a:r>
            <a:endParaRPr/>
          </a:p>
        </p:txBody>
      </p:sp>
      <p:sp>
        <p:nvSpPr>
          <p:cNvPr id="215" name="Google Shape;215;p24"/>
          <p:cNvSpPr txBox="1"/>
          <p:nvPr/>
        </p:nvSpPr>
        <p:spPr>
          <a:xfrm>
            <a:off x="6790199" y="7951287"/>
            <a:ext cx="4707600" cy="11679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99" u="none" cap="none" strike="noStrike">
                <a:solidFill>
                  <a:srgbClr val="000000"/>
                </a:solidFill>
                <a:latin typeface="Poppins"/>
                <a:ea typeface="Poppins"/>
                <a:cs typeface="Poppins"/>
                <a:sym typeface="Poppins"/>
              </a:rPr>
              <a:t>Lorem ipsum dolor sit amet, consectetur adipiscing elit, sed do eiusmod tempor incididunt.</a:t>
            </a:r>
            <a:endParaRPr/>
          </a:p>
        </p:txBody>
      </p:sp>
      <p:sp>
        <p:nvSpPr>
          <p:cNvPr id="216" name="Google Shape;216;p24"/>
          <p:cNvSpPr txBox="1"/>
          <p:nvPr/>
        </p:nvSpPr>
        <p:spPr>
          <a:xfrm>
            <a:off x="13031388" y="7951287"/>
            <a:ext cx="4707600" cy="11679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99" u="none" cap="none" strike="noStrike">
                <a:solidFill>
                  <a:srgbClr val="000000"/>
                </a:solidFill>
                <a:latin typeface="Poppins"/>
                <a:ea typeface="Poppins"/>
                <a:cs typeface="Poppins"/>
                <a:sym typeface="Poppins"/>
              </a:rPr>
              <a:t>Lorem ipsum dolor sit amet, consectetur adipiscing elit, sed do eiusmod tempor incididunt.</a:t>
            </a:r>
            <a:endParaRPr/>
          </a:p>
        </p:txBody>
      </p:sp>
      <p:pic>
        <p:nvPicPr>
          <p:cNvPr id="217" name="Google Shape;217;p24"/>
          <p:cNvPicPr preferRelativeResize="0"/>
          <p:nvPr/>
        </p:nvPicPr>
        <p:blipFill>
          <a:blip r:embed="rId3">
            <a:alphaModFix/>
          </a:blip>
          <a:stretch>
            <a:fillRect/>
          </a:stretch>
        </p:blipFill>
        <p:spPr>
          <a:xfrm>
            <a:off x="36738" y="2964188"/>
            <a:ext cx="18214651" cy="3619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4F4"/>
        </a:solidFill>
      </p:bgPr>
    </p:bg>
    <p:spTree>
      <p:nvGrpSpPr>
        <p:cNvPr id="221" name="Shape 221"/>
        <p:cNvGrpSpPr/>
        <p:nvPr/>
      </p:nvGrpSpPr>
      <p:grpSpPr>
        <a:xfrm>
          <a:off x="0" y="0"/>
          <a:ext cx="0" cy="0"/>
          <a:chOff x="0" y="0"/>
          <a:chExt cx="0" cy="0"/>
        </a:xfrm>
      </p:grpSpPr>
      <p:grpSp>
        <p:nvGrpSpPr>
          <p:cNvPr id="222" name="Google Shape;222;p25"/>
          <p:cNvGrpSpPr/>
          <p:nvPr/>
        </p:nvGrpSpPr>
        <p:grpSpPr>
          <a:xfrm>
            <a:off x="1840450" y="3550516"/>
            <a:ext cx="6671212" cy="1022681"/>
            <a:chOff x="0" y="-192881"/>
            <a:chExt cx="8894949" cy="1363574"/>
          </a:xfrm>
        </p:grpSpPr>
        <p:grpSp>
          <p:nvGrpSpPr>
            <p:cNvPr id="223" name="Google Shape;223;p25"/>
            <p:cNvGrpSpPr/>
            <p:nvPr/>
          </p:nvGrpSpPr>
          <p:grpSpPr>
            <a:xfrm>
              <a:off x="0" y="-192881"/>
              <a:ext cx="8894949" cy="1359970"/>
              <a:chOff x="0" y="-38100"/>
              <a:chExt cx="1757027" cy="268636"/>
            </a:xfrm>
          </p:grpSpPr>
          <p:sp>
            <p:nvSpPr>
              <p:cNvPr id="224" name="Google Shape;224;p25"/>
              <p:cNvSpPr/>
              <p:nvPr/>
            </p:nvSpPr>
            <p:spPr>
              <a:xfrm>
                <a:off x="0" y="0"/>
                <a:ext cx="1757027" cy="230536"/>
              </a:xfrm>
              <a:custGeom>
                <a:rect b="b" l="l" r="r" t="t"/>
                <a:pathLst>
                  <a:path extrusionOk="0" h="230536" w="1757027">
                    <a:moveTo>
                      <a:pt x="0" y="0"/>
                    </a:moveTo>
                    <a:lnTo>
                      <a:pt x="1757027" y="0"/>
                    </a:lnTo>
                    <a:lnTo>
                      <a:pt x="1757027" y="230536"/>
                    </a:lnTo>
                    <a:lnTo>
                      <a:pt x="0" y="230536"/>
                    </a:lnTo>
                    <a:close/>
                  </a:path>
                </a:pathLst>
              </a:custGeom>
              <a:solidFill>
                <a:srgbClr val="D9D9D9"/>
              </a:solidFill>
              <a:ln>
                <a:noFill/>
              </a:ln>
            </p:spPr>
          </p:sp>
          <p:sp>
            <p:nvSpPr>
              <p:cNvPr id="225" name="Google Shape;225;p25"/>
              <p:cNvSpPr txBox="1"/>
              <p:nvPr/>
            </p:nvSpPr>
            <p:spPr>
              <a:xfrm>
                <a:off x="0" y="-38100"/>
                <a:ext cx="1757027" cy="2686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 name="Google Shape;226;p25"/>
            <p:cNvGrpSpPr/>
            <p:nvPr/>
          </p:nvGrpSpPr>
          <p:grpSpPr>
            <a:xfrm>
              <a:off x="0" y="-189277"/>
              <a:ext cx="1511468" cy="1359970"/>
              <a:chOff x="0" y="-38100"/>
              <a:chExt cx="298562" cy="268636"/>
            </a:xfrm>
          </p:grpSpPr>
          <p:sp>
            <p:nvSpPr>
              <p:cNvPr id="227" name="Google Shape;227;p25"/>
              <p:cNvSpPr/>
              <p:nvPr/>
            </p:nvSpPr>
            <p:spPr>
              <a:xfrm>
                <a:off x="0" y="0"/>
                <a:ext cx="298562" cy="230536"/>
              </a:xfrm>
              <a:custGeom>
                <a:rect b="b" l="l" r="r" t="t"/>
                <a:pathLst>
                  <a:path extrusionOk="0" h="230536" w="298562">
                    <a:moveTo>
                      <a:pt x="0" y="0"/>
                    </a:moveTo>
                    <a:lnTo>
                      <a:pt x="298562" y="0"/>
                    </a:lnTo>
                    <a:lnTo>
                      <a:pt x="298562" y="230536"/>
                    </a:lnTo>
                    <a:lnTo>
                      <a:pt x="0" y="230536"/>
                    </a:lnTo>
                    <a:close/>
                  </a:path>
                </a:pathLst>
              </a:custGeom>
              <a:solidFill>
                <a:srgbClr val="000000"/>
              </a:solidFill>
              <a:ln>
                <a:noFill/>
              </a:ln>
            </p:spPr>
          </p:sp>
          <p:sp>
            <p:nvSpPr>
              <p:cNvPr id="228" name="Google Shape;228;p25"/>
              <p:cNvSpPr txBox="1"/>
              <p:nvPr/>
            </p:nvSpPr>
            <p:spPr>
              <a:xfrm>
                <a:off x="0" y="-38100"/>
                <a:ext cx="298562" cy="2686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29" name="Google Shape;229;p25"/>
          <p:cNvGrpSpPr/>
          <p:nvPr/>
        </p:nvGrpSpPr>
        <p:grpSpPr>
          <a:xfrm>
            <a:off x="1840450" y="4725180"/>
            <a:ext cx="6671212" cy="1019977"/>
            <a:chOff x="0" y="-192881"/>
            <a:chExt cx="8894949" cy="1359970"/>
          </a:xfrm>
        </p:grpSpPr>
        <p:grpSp>
          <p:nvGrpSpPr>
            <p:cNvPr id="230" name="Google Shape;230;p25"/>
            <p:cNvGrpSpPr/>
            <p:nvPr/>
          </p:nvGrpSpPr>
          <p:grpSpPr>
            <a:xfrm>
              <a:off x="0" y="-192881"/>
              <a:ext cx="8894949" cy="1359970"/>
              <a:chOff x="0" y="-38100"/>
              <a:chExt cx="1757027" cy="268636"/>
            </a:xfrm>
          </p:grpSpPr>
          <p:sp>
            <p:nvSpPr>
              <p:cNvPr id="231" name="Google Shape;231;p25"/>
              <p:cNvSpPr/>
              <p:nvPr/>
            </p:nvSpPr>
            <p:spPr>
              <a:xfrm>
                <a:off x="0" y="0"/>
                <a:ext cx="1757027" cy="230536"/>
              </a:xfrm>
              <a:custGeom>
                <a:rect b="b" l="l" r="r" t="t"/>
                <a:pathLst>
                  <a:path extrusionOk="0" h="230536" w="1757027">
                    <a:moveTo>
                      <a:pt x="0" y="0"/>
                    </a:moveTo>
                    <a:lnTo>
                      <a:pt x="1757027" y="0"/>
                    </a:lnTo>
                    <a:lnTo>
                      <a:pt x="1757027" y="230536"/>
                    </a:lnTo>
                    <a:lnTo>
                      <a:pt x="0" y="230536"/>
                    </a:lnTo>
                    <a:close/>
                  </a:path>
                </a:pathLst>
              </a:custGeom>
              <a:solidFill>
                <a:srgbClr val="D9D9D9"/>
              </a:solidFill>
              <a:ln>
                <a:noFill/>
              </a:ln>
            </p:spPr>
          </p:sp>
          <p:sp>
            <p:nvSpPr>
              <p:cNvPr id="232" name="Google Shape;232;p25"/>
              <p:cNvSpPr txBox="1"/>
              <p:nvPr/>
            </p:nvSpPr>
            <p:spPr>
              <a:xfrm>
                <a:off x="0" y="-38100"/>
                <a:ext cx="1757027" cy="2686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 name="Google Shape;233;p25"/>
            <p:cNvGrpSpPr/>
            <p:nvPr/>
          </p:nvGrpSpPr>
          <p:grpSpPr>
            <a:xfrm>
              <a:off x="0" y="-192881"/>
              <a:ext cx="1511468" cy="1359970"/>
              <a:chOff x="0" y="-38100"/>
              <a:chExt cx="298562" cy="268636"/>
            </a:xfrm>
          </p:grpSpPr>
          <p:sp>
            <p:nvSpPr>
              <p:cNvPr id="234" name="Google Shape;234;p25"/>
              <p:cNvSpPr/>
              <p:nvPr/>
            </p:nvSpPr>
            <p:spPr>
              <a:xfrm>
                <a:off x="0" y="0"/>
                <a:ext cx="298562" cy="230536"/>
              </a:xfrm>
              <a:custGeom>
                <a:rect b="b" l="l" r="r" t="t"/>
                <a:pathLst>
                  <a:path extrusionOk="0" h="230536" w="298562">
                    <a:moveTo>
                      <a:pt x="0" y="0"/>
                    </a:moveTo>
                    <a:lnTo>
                      <a:pt x="298562" y="0"/>
                    </a:lnTo>
                    <a:lnTo>
                      <a:pt x="298562" y="230536"/>
                    </a:lnTo>
                    <a:lnTo>
                      <a:pt x="0" y="230536"/>
                    </a:lnTo>
                    <a:close/>
                  </a:path>
                </a:pathLst>
              </a:custGeom>
              <a:solidFill>
                <a:srgbClr val="000000"/>
              </a:solidFill>
              <a:ln>
                <a:noFill/>
              </a:ln>
            </p:spPr>
          </p:sp>
          <p:sp>
            <p:nvSpPr>
              <p:cNvPr id="235" name="Google Shape;235;p25"/>
              <p:cNvSpPr txBox="1"/>
              <p:nvPr/>
            </p:nvSpPr>
            <p:spPr>
              <a:xfrm>
                <a:off x="0" y="-38100"/>
                <a:ext cx="298562" cy="2686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36" name="Google Shape;236;p25"/>
          <p:cNvGrpSpPr/>
          <p:nvPr/>
        </p:nvGrpSpPr>
        <p:grpSpPr>
          <a:xfrm>
            <a:off x="1840450" y="5895771"/>
            <a:ext cx="6671212" cy="1019977"/>
            <a:chOff x="0" y="-38100"/>
            <a:chExt cx="1757027" cy="268636"/>
          </a:xfrm>
        </p:grpSpPr>
        <p:sp>
          <p:nvSpPr>
            <p:cNvPr id="237" name="Google Shape;237;p25"/>
            <p:cNvSpPr/>
            <p:nvPr/>
          </p:nvSpPr>
          <p:spPr>
            <a:xfrm>
              <a:off x="0" y="0"/>
              <a:ext cx="1757027" cy="230536"/>
            </a:xfrm>
            <a:custGeom>
              <a:rect b="b" l="l" r="r" t="t"/>
              <a:pathLst>
                <a:path extrusionOk="0" h="230536" w="1757027">
                  <a:moveTo>
                    <a:pt x="0" y="0"/>
                  </a:moveTo>
                  <a:lnTo>
                    <a:pt x="1757027" y="0"/>
                  </a:lnTo>
                  <a:lnTo>
                    <a:pt x="1757027" y="230536"/>
                  </a:lnTo>
                  <a:lnTo>
                    <a:pt x="0" y="230536"/>
                  </a:lnTo>
                  <a:close/>
                </a:path>
              </a:pathLst>
            </a:custGeom>
            <a:solidFill>
              <a:srgbClr val="D9D9D9"/>
            </a:solidFill>
            <a:ln>
              <a:noFill/>
            </a:ln>
          </p:spPr>
        </p:sp>
        <p:sp>
          <p:nvSpPr>
            <p:cNvPr id="238" name="Google Shape;238;p25"/>
            <p:cNvSpPr txBox="1"/>
            <p:nvPr/>
          </p:nvSpPr>
          <p:spPr>
            <a:xfrm>
              <a:off x="0" y="-38100"/>
              <a:ext cx="1757027" cy="2686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25"/>
          <p:cNvGrpSpPr/>
          <p:nvPr/>
        </p:nvGrpSpPr>
        <p:grpSpPr>
          <a:xfrm>
            <a:off x="1840450" y="5895771"/>
            <a:ext cx="1133601" cy="1019977"/>
            <a:chOff x="0" y="-38100"/>
            <a:chExt cx="298562" cy="268636"/>
          </a:xfrm>
        </p:grpSpPr>
        <p:sp>
          <p:nvSpPr>
            <p:cNvPr id="240" name="Google Shape;240;p25"/>
            <p:cNvSpPr/>
            <p:nvPr/>
          </p:nvSpPr>
          <p:spPr>
            <a:xfrm>
              <a:off x="0" y="0"/>
              <a:ext cx="298562" cy="230536"/>
            </a:xfrm>
            <a:custGeom>
              <a:rect b="b" l="l" r="r" t="t"/>
              <a:pathLst>
                <a:path extrusionOk="0" h="230536" w="298562">
                  <a:moveTo>
                    <a:pt x="0" y="0"/>
                  </a:moveTo>
                  <a:lnTo>
                    <a:pt x="298562" y="0"/>
                  </a:lnTo>
                  <a:lnTo>
                    <a:pt x="298562" y="230536"/>
                  </a:lnTo>
                  <a:lnTo>
                    <a:pt x="0" y="230536"/>
                  </a:lnTo>
                  <a:close/>
                </a:path>
              </a:pathLst>
            </a:custGeom>
            <a:solidFill>
              <a:srgbClr val="000000"/>
            </a:solidFill>
            <a:ln>
              <a:noFill/>
            </a:ln>
          </p:spPr>
        </p:sp>
        <p:sp>
          <p:nvSpPr>
            <p:cNvPr id="241" name="Google Shape;241;p25"/>
            <p:cNvSpPr txBox="1"/>
            <p:nvPr/>
          </p:nvSpPr>
          <p:spPr>
            <a:xfrm>
              <a:off x="0" y="-38100"/>
              <a:ext cx="298562" cy="2686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 name="Google Shape;242;p25"/>
          <p:cNvGrpSpPr/>
          <p:nvPr/>
        </p:nvGrpSpPr>
        <p:grpSpPr>
          <a:xfrm>
            <a:off x="1840450" y="7067731"/>
            <a:ext cx="6671212" cy="1019977"/>
            <a:chOff x="0" y="-38100"/>
            <a:chExt cx="1757027" cy="268636"/>
          </a:xfrm>
        </p:grpSpPr>
        <p:sp>
          <p:nvSpPr>
            <p:cNvPr id="243" name="Google Shape;243;p25"/>
            <p:cNvSpPr/>
            <p:nvPr/>
          </p:nvSpPr>
          <p:spPr>
            <a:xfrm>
              <a:off x="0" y="0"/>
              <a:ext cx="1757027" cy="230536"/>
            </a:xfrm>
            <a:custGeom>
              <a:rect b="b" l="l" r="r" t="t"/>
              <a:pathLst>
                <a:path extrusionOk="0" h="230536" w="1757027">
                  <a:moveTo>
                    <a:pt x="0" y="0"/>
                  </a:moveTo>
                  <a:lnTo>
                    <a:pt x="1757027" y="0"/>
                  </a:lnTo>
                  <a:lnTo>
                    <a:pt x="1757027" y="230536"/>
                  </a:lnTo>
                  <a:lnTo>
                    <a:pt x="0" y="230536"/>
                  </a:lnTo>
                  <a:close/>
                </a:path>
              </a:pathLst>
            </a:custGeom>
            <a:solidFill>
              <a:srgbClr val="D9D9D9"/>
            </a:solidFill>
            <a:ln>
              <a:noFill/>
            </a:ln>
          </p:spPr>
        </p:sp>
        <p:sp>
          <p:nvSpPr>
            <p:cNvPr id="244" name="Google Shape;244;p25"/>
            <p:cNvSpPr txBox="1"/>
            <p:nvPr/>
          </p:nvSpPr>
          <p:spPr>
            <a:xfrm>
              <a:off x="0" y="-38100"/>
              <a:ext cx="1757027" cy="2686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 name="Google Shape;245;p25"/>
          <p:cNvGrpSpPr/>
          <p:nvPr/>
        </p:nvGrpSpPr>
        <p:grpSpPr>
          <a:xfrm>
            <a:off x="1840450" y="7067731"/>
            <a:ext cx="1133601" cy="1019977"/>
            <a:chOff x="0" y="-38100"/>
            <a:chExt cx="298562" cy="268636"/>
          </a:xfrm>
        </p:grpSpPr>
        <p:sp>
          <p:nvSpPr>
            <p:cNvPr id="246" name="Google Shape;246;p25"/>
            <p:cNvSpPr/>
            <p:nvPr/>
          </p:nvSpPr>
          <p:spPr>
            <a:xfrm>
              <a:off x="0" y="0"/>
              <a:ext cx="298562" cy="230536"/>
            </a:xfrm>
            <a:custGeom>
              <a:rect b="b" l="l" r="r" t="t"/>
              <a:pathLst>
                <a:path extrusionOk="0" h="230536" w="298562">
                  <a:moveTo>
                    <a:pt x="0" y="0"/>
                  </a:moveTo>
                  <a:lnTo>
                    <a:pt x="298562" y="0"/>
                  </a:lnTo>
                  <a:lnTo>
                    <a:pt x="298562" y="230536"/>
                  </a:lnTo>
                  <a:lnTo>
                    <a:pt x="0" y="230536"/>
                  </a:lnTo>
                  <a:close/>
                </a:path>
              </a:pathLst>
            </a:custGeom>
            <a:solidFill>
              <a:srgbClr val="000000"/>
            </a:solidFill>
            <a:ln>
              <a:noFill/>
            </a:ln>
          </p:spPr>
        </p:sp>
        <p:sp>
          <p:nvSpPr>
            <p:cNvPr id="247" name="Google Shape;247;p25"/>
            <p:cNvSpPr txBox="1"/>
            <p:nvPr/>
          </p:nvSpPr>
          <p:spPr>
            <a:xfrm>
              <a:off x="0" y="-38100"/>
              <a:ext cx="298562" cy="2686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 name="Google Shape;248;p25"/>
          <p:cNvGrpSpPr/>
          <p:nvPr/>
        </p:nvGrpSpPr>
        <p:grpSpPr>
          <a:xfrm>
            <a:off x="1840450" y="8238323"/>
            <a:ext cx="6671212" cy="1019977"/>
            <a:chOff x="0" y="-38100"/>
            <a:chExt cx="1757027" cy="268636"/>
          </a:xfrm>
        </p:grpSpPr>
        <p:sp>
          <p:nvSpPr>
            <p:cNvPr id="249" name="Google Shape;249;p25"/>
            <p:cNvSpPr/>
            <p:nvPr/>
          </p:nvSpPr>
          <p:spPr>
            <a:xfrm>
              <a:off x="0" y="0"/>
              <a:ext cx="1757027" cy="230536"/>
            </a:xfrm>
            <a:custGeom>
              <a:rect b="b" l="l" r="r" t="t"/>
              <a:pathLst>
                <a:path extrusionOk="0" h="230536" w="1757027">
                  <a:moveTo>
                    <a:pt x="0" y="0"/>
                  </a:moveTo>
                  <a:lnTo>
                    <a:pt x="1757027" y="0"/>
                  </a:lnTo>
                  <a:lnTo>
                    <a:pt x="1757027" y="230536"/>
                  </a:lnTo>
                  <a:lnTo>
                    <a:pt x="0" y="230536"/>
                  </a:lnTo>
                  <a:close/>
                </a:path>
              </a:pathLst>
            </a:custGeom>
            <a:solidFill>
              <a:srgbClr val="D9D9D9"/>
            </a:solidFill>
            <a:ln>
              <a:noFill/>
            </a:ln>
          </p:spPr>
        </p:sp>
        <p:sp>
          <p:nvSpPr>
            <p:cNvPr id="250" name="Google Shape;250;p25"/>
            <p:cNvSpPr txBox="1"/>
            <p:nvPr/>
          </p:nvSpPr>
          <p:spPr>
            <a:xfrm>
              <a:off x="0" y="-38100"/>
              <a:ext cx="1757027" cy="2686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 name="Google Shape;251;p25"/>
          <p:cNvGrpSpPr/>
          <p:nvPr/>
        </p:nvGrpSpPr>
        <p:grpSpPr>
          <a:xfrm>
            <a:off x="1840450" y="8238323"/>
            <a:ext cx="1133601" cy="1019977"/>
            <a:chOff x="0" y="-38100"/>
            <a:chExt cx="298562" cy="268636"/>
          </a:xfrm>
        </p:grpSpPr>
        <p:sp>
          <p:nvSpPr>
            <p:cNvPr id="252" name="Google Shape;252;p25"/>
            <p:cNvSpPr/>
            <p:nvPr/>
          </p:nvSpPr>
          <p:spPr>
            <a:xfrm>
              <a:off x="0" y="0"/>
              <a:ext cx="298562" cy="230536"/>
            </a:xfrm>
            <a:custGeom>
              <a:rect b="b" l="l" r="r" t="t"/>
              <a:pathLst>
                <a:path extrusionOk="0" h="230536" w="298562">
                  <a:moveTo>
                    <a:pt x="0" y="0"/>
                  </a:moveTo>
                  <a:lnTo>
                    <a:pt x="298562" y="0"/>
                  </a:lnTo>
                  <a:lnTo>
                    <a:pt x="298562" y="230536"/>
                  </a:lnTo>
                  <a:lnTo>
                    <a:pt x="0" y="230536"/>
                  </a:lnTo>
                  <a:close/>
                </a:path>
              </a:pathLst>
            </a:custGeom>
            <a:solidFill>
              <a:srgbClr val="000000"/>
            </a:solidFill>
            <a:ln>
              <a:noFill/>
            </a:ln>
          </p:spPr>
        </p:sp>
        <p:sp>
          <p:nvSpPr>
            <p:cNvPr id="253" name="Google Shape;253;p25"/>
            <p:cNvSpPr txBox="1"/>
            <p:nvPr/>
          </p:nvSpPr>
          <p:spPr>
            <a:xfrm>
              <a:off x="0" y="-38100"/>
              <a:ext cx="298562" cy="2686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 name="Google Shape;254;p25"/>
          <p:cNvGrpSpPr/>
          <p:nvPr/>
        </p:nvGrpSpPr>
        <p:grpSpPr>
          <a:xfrm>
            <a:off x="9776338" y="3550516"/>
            <a:ext cx="6671212" cy="1022681"/>
            <a:chOff x="0" y="-192881"/>
            <a:chExt cx="8894949" cy="1363574"/>
          </a:xfrm>
        </p:grpSpPr>
        <p:grpSp>
          <p:nvGrpSpPr>
            <p:cNvPr id="255" name="Google Shape;255;p25"/>
            <p:cNvGrpSpPr/>
            <p:nvPr/>
          </p:nvGrpSpPr>
          <p:grpSpPr>
            <a:xfrm>
              <a:off x="0" y="-192881"/>
              <a:ext cx="8894949" cy="1359970"/>
              <a:chOff x="0" y="-38100"/>
              <a:chExt cx="1757027" cy="268636"/>
            </a:xfrm>
          </p:grpSpPr>
          <p:sp>
            <p:nvSpPr>
              <p:cNvPr id="256" name="Google Shape;256;p25"/>
              <p:cNvSpPr/>
              <p:nvPr/>
            </p:nvSpPr>
            <p:spPr>
              <a:xfrm>
                <a:off x="0" y="0"/>
                <a:ext cx="1757027" cy="230536"/>
              </a:xfrm>
              <a:custGeom>
                <a:rect b="b" l="l" r="r" t="t"/>
                <a:pathLst>
                  <a:path extrusionOk="0" h="230536" w="1757027">
                    <a:moveTo>
                      <a:pt x="0" y="0"/>
                    </a:moveTo>
                    <a:lnTo>
                      <a:pt x="1757027" y="0"/>
                    </a:lnTo>
                    <a:lnTo>
                      <a:pt x="1757027" y="230536"/>
                    </a:lnTo>
                    <a:lnTo>
                      <a:pt x="0" y="230536"/>
                    </a:lnTo>
                    <a:close/>
                  </a:path>
                </a:pathLst>
              </a:custGeom>
              <a:solidFill>
                <a:srgbClr val="D9D9D9"/>
              </a:solidFill>
              <a:ln>
                <a:noFill/>
              </a:ln>
            </p:spPr>
          </p:sp>
          <p:sp>
            <p:nvSpPr>
              <p:cNvPr id="257" name="Google Shape;257;p25"/>
              <p:cNvSpPr txBox="1"/>
              <p:nvPr/>
            </p:nvSpPr>
            <p:spPr>
              <a:xfrm>
                <a:off x="0" y="-38100"/>
                <a:ext cx="1757027" cy="2686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 name="Google Shape;258;p25"/>
            <p:cNvGrpSpPr/>
            <p:nvPr/>
          </p:nvGrpSpPr>
          <p:grpSpPr>
            <a:xfrm>
              <a:off x="0" y="-189277"/>
              <a:ext cx="1511468" cy="1359970"/>
              <a:chOff x="0" y="-38100"/>
              <a:chExt cx="298562" cy="268636"/>
            </a:xfrm>
          </p:grpSpPr>
          <p:sp>
            <p:nvSpPr>
              <p:cNvPr id="259" name="Google Shape;259;p25"/>
              <p:cNvSpPr/>
              <p:nvPr/>
            </p:nvSpPr>
            <p:spPr>
              <a:xfrm>
                <a:off x="0" y="0"/>
                <a:ext cx="298562" cy="230536"/>
              </a:xfrm>
              <a:custGeom>
                <a:rect b="b" l="l" r="r" t="t"/>
                <a:pathLst>
                  <a:path extrusionOk="0" h="230536" w="298562">
                    <a:moveTo>
                      <a:pt x="0" y="0"/>
                    </a:moveTo>
                    <a:lnTo>
                      <a:pt x="298562" y="0"/>
                    </a:lnTo>
                    <a:lnTo>
                      <a:pt x="298562" y="230536"/>
                    </a:lnTo>
                    <a:lnTo>
                      <a:pt x="0" y="230536"/>
                    </a:lnTo>
                    <a:close/>
                  </a:path>
                </a:pathLst>
              </a:custGeom>
              <a:solidFill>
                <a:srgbClr val="232222"/>
              </a:solidFill>
              <a:ln>
                <a:noFill/>
              </a:ln>
            </p:spPr>
          </p:sp>
          <p:sp>
            <p:nvSpPr>
              <p:cNvPr id="260" name="Google Shape;260;p25"/>
              <p:cNvSpPr txBox="1"/>
              <p:nvPr/>
            </p:nvSpPr>
            <p:spPr>
              <a:xfrm>
                <a:off x="0" y="-38100"/>
                <a:ext cx="298562" cy="2686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61" name="Google Shape;261;p25"/>
          <p:cNvGrpSpPr/>
          <p:nvPr/>
        </p:nvGrpSpPr>
        <p:grpSpPr>
          <a:xfrm>
            <a:off x="9776338" y="4726548"/>
            <a:ext cx="6671212" cy="1019977"/>
            <a:chOff x="0" y="-192881"/>
            <a:chExt cx="8894949" cy="1359970"/>
          </a:xfrm>
        </p:grpSpPr>
        <p:grpSp>
          <p:nvGrpSpPr>
            <p:cNvPr id="262" name="Google Shape;262;p25"/>
            <p:cNvGrpSpPr/>
            <p:nvPr/>
          </p:nvGrpSpPr>
          <p:grpSpPr>
            <a:xfrm>
              <a:off x="0" y="-192881"/>
              <a:ext cx="8894949" cy="1359970"/>
              <a:chOff x="0" y="-38100"/>
              <a:chExt cx="1757027" cy="268636"/>
            </a:xfrm>
          </p:grpSpPr>
          <p:sp>
            <p:nvSpPr>
              <p:cNvPr id="263" name="Google Shape;263;p25"/>
              <p:cNvSpPr/>
              <p:nvPr/>
            </p:nvSpPr>
            <p:spPr>
              <a:xfrm>
                <a:off x="0" y="0"/>
                <a:ext cx="1757027" cy="230536"/>
              </a:xfrm>
              <a:custGeom>
                <a:rect b="b" l="l" r="r" t="t"/>
                <a:pathLst>
                  <a:path extrusionOk="0" h="230536" w="1757027">
                    <a:moveTo>
                      <a:pt x="0" y="0"/>
                    </a:moveTo>
                    <a:lnTo>
                      <a:pt x="1757027" y="0"/>
                    </a:lnTo>
                    <a:lnTo>
                      <a:pt x="1757027" y="230536"/>
                    </a:lnTo>
                    <a:lnTo>
                      <a:pt x="0" y="230536"/>
                    </a:lnTo>
                    <a:close/>
                  </a:path>
                </a:pathLst>
              </a:custGeom>
              <a:solidFill>
                <a:srgbClr val="D9D9D9"/>
              </a:solidFill>
              <a:ln>
                <a:noFill/>
              </a:ln>
            </p:spPr>
          </p:sp>
          <p:sp>
            <p:nvSpPr>
              <p:cNvPr id="264" name="Google Shape;264;p25"/>
              <p:cNvSpPr txBox="1"/>
              <p:nvPr/>
            </p:nvSpPr>
            <p:spPr>
              <a:xfrm>
                <a:off x="0" y="-38100"/>
                <a:ext cx="1757027" cy="2686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25"/>
            <p:cNvGrpSpPr/>
            <p:nvPr/>
          </p:nvGrpSpPr>
          <p:grpSpPr>
            <a:xfrm>
              <a:off x="0" y="-192881"/>
              <a:ext cx="1511468" cy="1359970"/>
              <a:chOff x="0" y="-38100"/>
              <a:chExt cx="298562" cy="268636"/>
            </a:xfrm>
          </p:grpSpPr>
          <p:sp>
            <p:nvSpPr>
              <p:cNvPr id="266" name="Google Shape;266;p25"/>
              <p:cNvSpPr/>
              <p:nvPr/>
            </p:nvSpPr>
            <p:spPr>
              <a:xfrm>
                <a:off x="0" y="0"/>
                <a:ext cx="298562" cy="230536"/>
              </a:xfrm>
              <a:custGeom>
                <a:rect b="b" l="l" r="r" t="t"/>
                <a:pathLst>
                  <a:path extrusionOk="0" h="230536" w="298562">
                    <a:moveTo>
                      <a:pt x="0" y="0"/>
                    </a:moveTo>
                    <a:lnTo>
                      <a:pt x="298562" y="0"/>
                    </a:lnTo>
                    <a:lnTo>
                      <a:pt x="298562" y="230536"/>
                    </a:lnTo>
                    <a:lnTo>
                      <a:pt x="0" y="230536"/>
                    </a:lnTo>
                    <a:close/>
                  </a:path>
                </a:pathLst>
              </a:custGeom>
              <a:solidFill>
                <a:srgbClr val="000000"/>
              </a:solidFill>
              <a:ln>
                <a:noFill/>
              </a:ln>
            </p:spPr>
          </p:sp>
          <p:sp>
            <p:nvSpPr>
              <p:cNvPr id="267" name="Google Shape;267;p25"/>
              <p:cNvSpPr txBox="1"/>
              <p:nvPr/>
            </p:nvSpPr>
            <p:spPr>
              <a:xfrm>
                <a:off x="0" y="-38100"/>
                <a:ext cx="298562" cy="2686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68" name="Google Shape;268;p25"/>
          <p:cNvGrpSpPr/>
          <p:nvPr/>
        </p:nvGrpSpPr>
        <p:grpSpPr>
          <a:xfrm>
            <a:off x="9776338" y="5897140"/>
            <a:ext cx="6671212" cy="1019977"/>
            <a:chOff x="0" y="-192881"/>
            <a:chExt cx="8894949" cy="1359970"/>
          </a:xfrm>
        </p:grpSpPr>
        <p:grpSp>
          <p:nvGrpSpPr>
            <p:cNvPr id="269" name="Google Shape;269;p25"/>
            <p:cNvGrpSpPr/>
            <p:nvPr/>
          </p:nvGrpSpPr>
          <p:grpSpPr>
            <a:xfrm>
              <a:off x="0" y="-192881"/>
              <a:ext cx="8894949" cy="1359970"/>
              <a:chOff x="0" y="-38100"/>
              <a:chExt cx="1757027" cy="268636"/>
            </a:xfrm>
          </p:grpSpPr>
          <p:sp>
            <p:nvSpPr>
              <p:cNvPr id="270" name="Google Shape;270;p25"/>
              <p:cNvSpPr/>
              <p:nvPr/>
            </p:nvSpPr>
            <p:spPr>
              <a:xfrm>
                <a:off x="0" y="0"/>
                <a:ext cx="1757027" cy="230536"/>
              </a:xfrm>
              <a:custGeom>
                <a:rect b="b" l="l" r="r" t="t"/>
                <a:pathLst>
                  <a:path extrusionOk="0" h="230536" w="1757027">
                    <a:moveTo>
                      <a:pt x="0" y="0"/>
                    </a:moveTo>
                    <a:lnTo>
                      <a:pt x="1757027" y="0"/>
                    </a:lnTo>
                    <a:lnTo>
                      <a:pt x="1757027" y="230536"/>
                    </a:lnTo>
                    <a:lnTo>
                      <a:pt x="0" y="230536"/>
                    </a:lnTo>
                    <a:close/>
                  </a:path>
                </a:pathLst>
              </a:custGeom>
              <a:solidFill>
                <a:srgbClr val="D9D9D9"/>
              </a:solidFill>
              <a:ln>
                <a:noFill/>
              </a:ln>
            </p:spPr>
          </p:sp>
          <p:sp>
            <p:nvSpPr>
              <p:cNvPr id="271" name="Google Shape;271;p25"/>
              <p:cNvSpPr txBox="1"/>
              <p:nvPr/>
            </p:nvSpPr>
            <p:spPr>
              <a:xfrm>
                <a:off x="0" y="-38100"/>
                <a:ext cx="1757027" cy="2686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2" name="Google Shape;272;p25"/>
            <p:cNvGrpSpPr/>
            <p:nvPr/>
          </p:nvGrpSpPr>
          <p:grpSpPr>
            <a:xfrm>
              <a:off x="0" y="-192881"/>
              <a:ext cx="1511468" cy="1359970"/>
              <a:chOff x="0" y="-38100"/>
              <a:chExt cx="298562" cy="268636"/>
            </a:xfrm>
          </p:grpSpPr>
          <p:sp>
            <p:nvSpPr>
              <p:cNvPr id="273" name="Google Shape;273;p25"/>
              <p:cNvSpPr/>
              <p:nvPr/>
            </p:nvSpPr>
            <p:spPr>
              <a:xfrm>
                <a:off x="0" y="0"/>
                <a:ext cx="298562" cy="230536"/>
              </a:xfrm>
              <a:custGeom>
                <a:rect b="b" l="l" r="r" t="t"/>
                <a:pathLst>
                  <a:path extrusionOk="0" h="230536" w="298562">
                    <a:moveTo>
                      <a:pt x="0" y="0"/>
                    </a:moveTo>
                    <a:lnTo>
                      <a:pt x="298562" y="0"/>
                    </a:lnTo>
                    <a:lnTo>
                      <a:pt x="298562" y="230536"/>
                    </a:lnTo>
                    <a:lnTo>
                      <a:pt x="0" y="230536"/>
                    </a:lnTo>
                    <a:close/>
                  </a:path>
                </a:pathLst>
              </a:custGeom>
              <a:solidFill>
                <a:srgbClr val="000000"/>
              </a:solidFill>
              <a:ln>
                <a:noFill/>
              </a:ln>
            </p:spPr>
          </p:sp>
          <p:sp>
            <p:nvSpPr>
              <p:cNvPr id="274" name="Google Shape;274;p25"/>
              <p:cNvSpPr txBox="1"/>
              <p:nvPr/>
            </p:nvSpPr>
            <p:spPr>
              <a:xfrm>
                <a:off x="0" y="-38100"/>
                <a:ext cx="298562" cy="2686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75" name="Google Shape;275;p25"/>
          <p:cNvGrpSpPr/>
          <p:nvPr/>
        </p:nvGrpSpPr>
        <p:grpSpPr>
          <a:xfrm>
            <a:off x="9776338" y="7067731"/>
            <a:ext cx="6671212" cy="1019977"/>
            <a:chOff x="0" y="-192881"/>
            <a:chExt cx="8894949" cy="1359970"/>
          </a:xfrm>
        </p:grpSpPr>
        <p:grpSp>
          <p:nvGrpSpPr>
            <p:cNvPr id="276" name="Google Shape;276;p25"/>
            <p:cNvGrpSpPr/>
            <p:nvPr/>
          </p:nvGrpSpPr>
          <p:grpSpPr>
            <a:xfrm>
              <a:off x="0" y="-192881"/>
              <a:ext cx="8894949" cy="1359970"/>
              <a:chOff x="0" y="-38100"/>
              <a:chExt cx="1757027" cy="268636"/>
            </a:xfrm>
          </p:grpSpPr>
          <p:sp>
            <p:nvSpPr>
              <p:cNvPr id="277" name="Google Shape;277;p25"/>
              <p:cNvSpPr/>
              <p:nvPr/>
            </p:nvSpPr>
            <p:spPr>
              <a:xfrm>
                <a:off x="0" y="0"/>
                <a:ext cx="1757027" cy="230536"/>
              </a:xfrm>
              <a:custGeom>
                <a:rect b="b" l="l" r="r" t="t"/>
                <a:pathLst>
                  <a:path extrusionOk="0" h="230536" w="1757027">
                    <a:moveTo>
                      <a:pt x="0" y="0"/>
                    </a:moveTo>
                    <a:lnTo>
                      <a:pt x="1757027" y="0"/>
                    </a:lnTo>
                    <a:lnTo>
                      <a:pt x="1757027" y="230536"/>
                    </a:lnTo>
                    <a:lnTo>
                      <a:pt x="0" y="230536"/>
                    </a:lnTo>
                    <a:close/>
                  </a:path>
                </a:pathLst>
              </a:custGeom>
              <a:solidFill>
                <a:srgbClr val="D9D9D9"/>
              </a:solidFill>
              <a:ln>
                <a:noFill/>
              </a:ln>
            </p:spPr>
          </p:sp>
          <p:sp>
            <p:nvSpPr>
              <p:cNvPr id="278" name="Google Shape;278;p25"/>
              <p:cNvSpPr txBox="1"/>
              <p:nvPr/>
            </p:nvSpPr>
            <p:spPr>
              <a:xfrm>
                <a:off x="0" y="-38100"/>
                <a:ext cx="1757027" cy="2686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 name="Google Shape;279;p25"/>
            <p:cNvGrpSpPr/>
            <p:nvPr/>
          </p:nvGrpSpPr>
          <p:grpSpPr>
            <a:xfrm>
              <a:off x="0" y="-192881"/>
              <a:ext cx="1511468" cy="1359970"/>
              <a:chOff x="0" y="-38100"/>
              <a:chExt cx="298562" cy="268636"/>
            </a:xfrm>
          </p:grpSpPr>
          <p:sp>
            <p:nvSpPr>
              <p:cNvPr id="280" name="Google Shape;280;p25"/>
              <p:cNvSpPr/>
              <p:nvPr/>
            </p:nvSpPr>
            <p:spPr>
              <a:xfrm>
                <a:off x="0" y="0"/>
                <a:ext cx="298562" cy="230536"/>
              </a:xfrm>
              <a:custGeom>
                <a:rect b="b" l="l" r="r" t="t"/>
                <a:pathLst>
                  <a:path extrusionOk="0" h="230536" w="298562">
                    <a:moveTo>
                      <a:pt x="0" y="0"/>
                    </a:moveTo>
                    <a:lnTo>
                      <a:pt x="298562" y="0"/>
                    </a:lnTo>
                    <a:lnTo>
                      <a:pt x="298562" y="230536"/>
                    </a:lnTo>
                    <a:lnTo>
                      <a:pt x="0" y="230536"/>
                    </a:lnTo>
                    <a:close/>
                  </a:path>
                </a:pathLst>
              </a:custGeom>
              <a:solidFill>
                <a:srgbClr val="000000"/>
              </a:solidFill>
              <a:ln>
                <a:noFill/>
              </a:ln>
            </p:spPr>
          </p:sp>
          <p:sp>
            <p:nvSpPr>
              <p:cNvPr id="281" name="Google Shape;281;p25"/>
              <p:cNvSpPr txBox="1"/>
              <p:nvPr/>
            </p:nvSpPr>
            <p:spPr>
              <a:xfrm>
                <a:off x="0" y="-38100"/>
                <a:ext cx="298562" cy="2686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82" name="Google Shape;282;p25"/>
          <p:cNvGrpSpPr/>
          <p:nvPr/>
        </p:nvGrpSpPr>
        <p:grpSpPr>
          <a:xfrm>
            <a:off x="9776338" y="8238323"/>
            <a:ext cx="6671212" cy="1019977"/>
            <a:chOff x="0" y="-192881"/>
            <a:chExt cx="8894949" cy="1359970"/>
          </a:xfrm>
        </p:grpSpPr>
        <p:grpSp>
          <p:nvGrpSpPr>
            <p:cNvPr id="283" name="Google Shape;283;p25"/>
            <p:cNvGrpSpPr/>
            <p:nvPr/>
          </p:nvGrpSpPr>
          <p:grpSpPr>
            <a:xfrm>
              <a:off x="0" y="-192881"/>
              <a:ext cx="8894949" cy="1359970"/>
              <a:chOff x="0" y="-38100"/>
              <a:chExt cx="1757027" cy="268636"/>
            </a:xfrm>
          </p:grpSpPr>
          <p:sp>
            <p:nvSpPr>
              <p:cNvPr id="284" name="Google Shape;284;p25"/>
              <p:cNvSpPr/>
              <p:nvPr/>
            </p:nvSpPr>
            <p:spPr>
              <a:xfrm>
                <a:off x="0" y="0"/>
                <a:ext cx="1757027" cy="230536"/>
              </a:xfrm>
              <a:custGeom>
                <a:rect b="b" l="l" r="r" t="t"/>
                <a:pathLst>
                  <a:path extrusionOk="0" h="230536" w="1757027">
                    <a:moveTo>
                      <a:pt x="0" y="0"/>
                    </a:moveTo>
                    <a:lnTo>
                      <a:pt x="1757027" y="0"/>
                    </a:lnTo>
                    <a:lnTo>
                      <a:pt x="1757027" y="230536"/>
                    </a:lnTo>
                    <a:lnTo>
                      <a:pt x="0" y="230536"/>
                    </a:lnTo>
                    <a:close/>
                  </a:path>
                </a:pathLst>
              </a:custGeom>
              <a:solidFill>
                <a:srgbClr val="D9D9D9"/>
              </a:solidFill>
              <a:ln>
                <a:noFill/>
              </a:ln>
            </p:spPr>
          </p:sp>
          <p:sp>
            <p:nvSpPr>
              <p:cNvPr id="285" name="Google Shape;285;p25"/>
              <p:cNvSpPr txBox="1"/>
              <p:nvPr/>
            </p:nvSpPr>
            <p:spPr>
              <a:xfrm>
                <a:off x="0" y="-38100"/>
                <a:ext cx="1757027" cy="2686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25"/>
            <p:cNvGrpSpPr/>
            <p:nvPr/>
          </p:nvGrpSpPr>
          <p:grpSpPr>
            <a:xfrm>
              <a:off x="0" y="-192881"/>
              <a:ext cx="1511468" cy="1359970"/>
              <a:chOff x="0" y="-38100"/>
              <a:chExt cx="298562" cy="268636"/>
            </a:xfrm>
          </p:grpSpPr>
          <p:sp>
            <p:nvSpPr>
              <p:cNvPr id="287" name="Google Shape;287;p25"/>
              <p:cNvSpPr/>
              <p:nvPr/>
            </p:nvSpPr>
            <p:spPr>
              <a:xfrm>
                <a:off x="0" y="0"/>
                <a:ext cx="298562" cy="230536"/>
              </a:xfrm>
              <a:custGeom>
                <a:rect b="b" l="l" r="r" t="t"/>
                <a:pathLst>
                  <a:path extrusionOk="0" h="230536" w="298562">
                    <a:moveTo>
                      <a:pt x="0" y="0"/>
                    </a:moveTo>
                    <a:lnTo>
                      <a:pt x="298562" y="0"/>
                    </a:lnTo>
                    <a:lnTo>
                      <a:pt x="298562" y="230536"/>
                    </a:lnTo>
                    <a:lnTo>
                      <a:pt x="0" y="230536"/>
                    </a:lnTo>
                    <a:close/>
                  </a:path>
                </a:pathLst>
              </a:custGeom>
              <a:solidFill>
                <a:srgbClr val="000000"/>
              </a:solidFill>
              <a:ln>
                <a:noFill/>
              </a:ln>
            </p:spPr>
          </p:sp>
          <p:sp>
            <p:nvSpPr>
              <p:cNvPr id="288" name="Google Shape;288;p25"/>
              <p:cNvSpPr txBox="1"/>
              <p:nvPr/>
            </p:nvSpPr>
            <p:spPr>
              <a:xfrm>
                <a:off x="0" y="-38100"/>
                <a:ext cx="298562" cy="2686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89" name="Google Shape;289;p25"/>
          <p:cNvSpPr txBox="1"/>
          <p:nvPr/>
        </p:nvSpPr>
        <p:spPr>
          <a:xfrm>
            <a:off x="3356761" y="3845234"/>
            <a:ext cx="30690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999" u="none" cap="none" strike="noStrike">
                <a:solidFill>
                  <a:srgbClr val="000000"/>
                </a:solidFill>
                <a:latin typeface="Poppins"/>
                <a:ea typeface="Poppins"/>
                <a:cs typeface="Poppins"/>
                <a:sym typeface="Poppins"/>
              </a:rPr>
              <a:t>Academic Area</a:t>
            </a:r>
            <a:endParaRPr/>
          </a:p>
        </p:txBody>
      </p:sp>
      <p:sp>
        <p:nvSpPr>
          <p:cNvPr id="290" name="Google Shape;290;p25"/>
          <p:cNvSpPr txBox="1"/>
          <p:nvPr/>
        </p:nvSpPr>
        <p:spPr>
          <a:xfrm>
            <a:off x="3356761" y="5046930"/>
            <a:ext cx="43515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999" u="none" cap="none" strike="noStrike">
                <a:solidFill>
                  <a:srgbClr val="000000"/>
                </a:solidFill>
                <a:latin typeface="Poppins"/>
                <a:ea typeface="Poppins"/>
                <a:cs typeface="Poppins"/>
                <a:sym typeface="Poppins"/>
              </a:rPr>
              <a:t>Academic Area</a:t>
            </a:r>
            <a:endParaRPr/>
          </a:p>
        </p:txBody>
      </p:sp>
      <p:sp>
        <p:nvSpPr>
          <p:cNvPr id="291" name="Google Shape;291;p25"/>
          <p:cNvSpPr txBox="1"/>
          <p:nvPr/>
        </p:nvSpPr>
        <p:spPr>
          <a:xfrm>
            <a:off x="3356761" y="6229563"/>
            <a:ext cx="43515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999" u="none" cap="none" strike="noStrike">
                <a:solidFill>
                  <a:srgbClr val="000000"/>
                </a:solidFill>
                <a:latin typeface="Poppins"/>
                <a:ea typeface="Poppins"/>
                <a:cs typeface="Poppins"/>
                <a:sym typeface="Poppins"/>
              </a:rPr>
              <a:t>Academic Area</a:t>
            </a:r>
            <a:endParaRPr/>
          </a:p>
        </p:txBody>
      </p:sp>
      <p:sp>
        <p:nvSpPr>
          <p:cNvPr id="292" name="Google Shape;292;p25"/>
          <p:cNvSpPr txBox="1"/>
          <p:nvPr/>
        </p:nvSpPr>
        <p:spPr>
          <a:xfrm>
            <a:off x="3356761" y="7409679"/>
            <a:ext cx="43515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999" u="none" cap="none" strike="noStrike">
                <a:solidFill>
                  <a:srgbClr val="000000"/>
                </a:solidFill>
                <a:latin typeface="Poppins"/>
                <a:ea typeface="Poppins"/>
                <a:cs typeface="Poppins"/>
                <a:sym typeface="Poppins"/>
              </a:rPr>
              <a:t>Academic Area</a:t>
            </a:r>
            <a:endParaRPr/>
          </a:p>
        </p:txBody>
      </p:sp>
      <p:sp>
        <p:nvSpPr>
          <p:cNvPr id="293" name="Google Shape;293;p25"/>
          <p:cNvSpPr txBox="1"/>
          <p:nvPr/>
        </p:nvSpPr>
        <p:spPr>
          <a:xfrm>
            <a:off x="3356761" y="8544909"/>
            <a:ext cx="43515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999" u="none" cap="none" strike="noStrike">
                <a:solidFill>
                  <a:srgbClr val="000000"/>
                </a:solidFill>
                <a:latin typeface="Poppins"/>
                <a:ea typeface="Poppins"/>
                <a:cs typeface="Poppins"/>
                <a:sym typeface="Poppins"/>
              </a:rPr>
              <a:t>Academic Area</a:t>
            </a:r>
            <a:endParaRPr/>
          </a:p>
        </p:txBody>
      </p:sp>
      <p:sp>
        <p:nvSpPr>
          <p:cNvPr id="294" name="Google Shape;294;p25"/>
          <p:cNvSpPr txBox="1"/>
          <p:nvPr/>
        </p:nvSpPr>
        <p:spPr>
          <a:xfrm>
            <a:off x="11423023" y="3845234"/>
            <a:ext cx="30690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999" u="none" cap="none" strike="noStrike">
                <a:solidFill>
                  <a:srgbClr val="000000"/>
                </a:solidFill>
                <a:latin typeface="Poppins"/>
                <a:ea typeface="Poppins"/>
                <a:cs typeface="Poppins"/>
                <a:sym typeface="Poppins"/>
              </a:rPr>
              <a:t>Academic Area</a:t>
            </a:r>
            <a:endParaRPr/>
          </a:p>
        </p:txBody>
      </p:sp>
      <p:sp>
        <p:nvSpPr>
          <p:cNvPr id="295" name="Google Shape;295;p25"/>
          <p:cNvSpPr txBox="1"/>
          <p:nvPr/>
        </p:nvSpPr>
        <p:spPr>
          <a:xfrm>
            <a:off x="11423023" y="5046930"/>
            <a:ext cx="43515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999" u="none" cap="none" strike="noStrike">
                <a:solidFill>
                  <a:srgbClr val="000000"/>
                </a:solidFill>
                <a:latin typeface="Poppins"/>
                <a:ea typeface="Poppins"/>
                <a:cs typeface="Poppins"/>
                <a:sym typeface="Poppins"/>
              </a:rPr>
              <a:t>Academic Area</a:t>
            </a:r>
            <a:endParaRPr/>
          </a:p>
        </p:txBody>
      </p:sp>
      <p:sp>
        <p:nvSpPr>
          <p:cNvPr id="296" name="Google Shape;296;p25"/>
          <p:cNvSpPr txBox="1"/>
          <p:nvPr/>
        </p:nvSpPr>
        <p:spPr>
          <a:xfrm>
            <a:off x="11423023" y="6229563"/>
            <a:ext cx="43515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999" u="none" cap="none" strike="noStrike">
                <a:solidFill>
                  <a:srgbClr val="000000"/>
                </a:solidFill>
                <a:latin typeface="Poppins"/>
                <a:ea typeface="Poppins"/>
                <a:cs typeface="Poppins"/>
                <a:sym typeface="Poppins"/>
              </a:rPr>
              <a:t>Academic Area</a:t>
            </a:r>
            <a:endParaRPr/>
          </a:p>
        </p:txBody>
      </p:sp>
      <p:sp>
        <p:nvSpPr>
          <p:cNvPr id="297" name="Google Shape;297;p25"/>
          <p:cNvSpPr txBox="1"/>
          <p:nvPr/>
        </p:nvSpPr>
        <p:spPr>
          <a:xfrm>
            <a:off x="11423023" y="7383842"/>
            <a:ext cx="43515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999" u="none" cap="none" strike="noStrike">
                <a:solidFill>
                  <a:srgbClr val="000000"/>
                </a:solidFill>
                <a:latin typeface="Poppins"/>
                <a:ea typeface="Poppins"/>
                <a:cs typeface="Poppins"/>
                <a:sym typeface="Poppins"/>
              </a:rPr>
              <a:t>Academic Area</a:t>
            </a:r>
            <a:endParaRPr/>
          </a:p>
        </p:txBody>
      </p:sp>
      <p:sp>
        <p:nvSpPr>
          <p:cNvPr id="298" name="Google Shape;298;p25"/>
          <p:cNvSpPr txBox="1"/>
          <p:nvPr/>
        </p:nvSpPr>
        <p:spPr>
          <a:xfrm>
            <a:off x="11423023" y="8554434"/>
            <a:ext cx="43515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999" u="none" cap="none" strike="noStrike">
                <a:solidFill>
                  <a:srgbClr val="000000"/>
                </a:solidFill>
                <a:latin typeface="Tomorrow"/>
                <a:ea typeface="Tomorrow"/>
                <a:cs typeface="Tomorrow"/>
                <a:sym typeface="Tomorrow"/>
              </a:rPr>
              <a:t>Academic Area</a:t>
            </a:r>
            <a:endParaRPr/>
          </a:p>
        </p:txBody>
      </p:sp>
      <p:sp>
        <p:nvSpPr>
          <p:cNvPr id="299" name="Google Shape;299;p25"/>
          <p:cNvSpPr txBox="1"/>
          <p:nvPr/>
        </p:nvSpPr>
        <p:spPr>
          <a:xfrm>
            <a:off x="2095790" y="3872250"/>
            <a:ext cx="6252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999" u="none" cap="none" strike="noStrike">
                <a:solidFill>
                  <a:srgbClr val="FFFFFF"/>
                </a:solidFill>
                <a:latin typeface="Poppins"/>
                <a:ea typeface="Poppins"/>
                <a:cs typeface="Poppins"/>
                <a:sym typeface="Poppins"/>
              </a:rPr>
              <a:t>01</a:t>
            </a:r>
            <a:endParaRPr/>
          </a:p>
        </p:txBody>
      </p:sp>
      <p:sp>
        <p:nvSpPr>
          <p:cNvPr id="300" name="Google Shape;300;p25"/>
          <p:cNvSpPr txBox="1"/>
          <p:nvPr/>
        </p:nvSpPr>
        <p:spPr>
          <a:xfrm>
            <a:off x="2095790" y="5053718"/>
            <a:ext cx="6252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999" u="none" cap="none" strike="noStrike">
                <a:solidFill>
                  <a:srgbClr val="FFFFFF"/>
                </a:solidFill>
                <a:latin typeface="Poppins"/>
                <a:ea typeface="Poppins"/>
                <a:cs typeface="Poppins"/>
                <a:sym typeface="Poppins"/>
              </a:rPr>
              <a:t>02</a:t>
            </a:r>
            <a:endParaRPr/>
          </a:p>
        </p:txBody>
      </p:sp>
      <p:sp>
        <p:nvSpPr>
          <p:cNvPr id="301" name="Google Shape;301;p25"/>
          <p:cNvSpPr txBox="1"/>
          <p:nvPr/>
        </p:nvSpPr>
        <p:spPr>
          <a:xfrm>
            <a:off x="2095790" y="6216153"/>
            <a:ext cx="6252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999" u="none" cap="none" strike="noStrike">
                <a:solidFill>
                  <a:srgbClr val="FFFFFF"/>
                </a:solidFill>
                <a:latin typeface="Poppins"/>
                <a:ea typeface="Poppins"/>
                <a:cs typeface="Poppins"/>
                <a:sym typeface="Poppins"/>
              </a:rPr>
              <a:t>03</a:t>
            </a:r>
            <a:endParaRPr/>
          </a:p>
        </p:txBody>
      </p:sp>
      <p:sp>
        <p:nvSpPr>
          <p:cNvPr id="302" name="Google Shape;302;p25"/>
          <p:cNvSpPr txBox="1"/>
          <p:nvPr/>
        </p:nvSpPr>
        <p:spPr>
          <a:xfrm>
            <a:off x="2095790" y="7382473"/>
            <a:ext cx="6252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999" u="none" cap="none" strike="noStrike">
                <a:solidFill>
                  <a:srgbClr val="FFFFFF"/>
                </a:solidFill>
                <a:latin typeface="Poppins"/>
                <a:ea typeface="Poppins"/>
                <a:cs typeface="Poppins"/>
                <a:sym typeface="Poppins"/>
              </a:rPr>
              <a:t>04</a:t>
            </a:r>
            <a:endParaRPr/>
          </a:p>
        </p:txBody>
      </p:sp>
      <p:sp>
        <p:nvSpPr>
          <p:cNvPr id="303" name="Google Shape;303;p25"/>
          <p:cNvSpPr txBox="1"/>
          <p:nvPr/>
        </p:nvSpPr>
        <p:spPr>
          <a:xfrm>
            <a:off x="2095790" y="8563959"/>
            <a:ext cx="6252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999" u="none" cap="none" strike="noStrike">
                <a:solidFill>
                  <a:srgbClr val="FFFFFF"/>
                </a:solidFill>
                <a:latin typeface="Poppins"/>
                <a:ea typeface="Poppins"/>
                <a:cs typeface="Poppins"/>
                <a:sym typeface="Poppins"/>
              </a:rPr>
              <a:t>05</a:t>
            </a:r>
            <a:endParaRPr/>
          </a:p>
        </p:txBody>
      </p:sp>
      <p:sp>
        <p:nvSpPr>
          <p:cNvPr id="304" name="Google Shape;304;p25"/>
          <p:cNvSpPr txBox="1"/>
          <p:nvPr/>
        </p:nvSpPr>
        <p:spPr>
          <a:xfrm>
            <a:off x="10033215" y="3883709"/>
            <a:ext cx="6252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999" u="none" cap="none" strike="noStrike">
                <a:solidFill>
                  <a:srgbClr val="FFFFFF"/>
                </a:solidFill>
                <a:latin typeface="Poppins"/>
                <a:ea typeface="Poppins"/>
                <a:cs typeface="Poppins"/>
                <a:sym typeface="Poppins"/>
              </a:rPr>
              <a:t>06</a:t>
            </a:r>
            <a:endParaRPr/>
          </a:p>
        </p:txBody>
      </p:sp>
      <p:sp>
        <p:nvSpPr>
          <p:cNvPr id="305" name="Google Shape;305;p25"/>
          <p:cNvSpPr txBox="1"/>
          <p:nvPr/>
        </p:nvSpPr>
        <p:spPr>
          <a:xfrm>
            <a:off x="10033215" y="5065176"/>
            <a:ext cx="6252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999" u="none" cap="none" strike="noStrike">
                <a:solidFill>
                  <a:srgbClr val="FFFFFF"/>
                </a:solidFill>
                <a:latin typeface="Poppins"/>
                <a:ea typeface="Poppins"/>
                <a:cs typeface="Poppins"/>
                <a:sym typeface="Poppins"/>
              </a:rPr>
              <a:t>07</a:t>
            </a:r>
            <a:endParaRPr/>
          </a:p>
        </p:txBody>
      </p:sp>
      <p:sp>
        <p:nvSpPr>
          <p:cNvPr id="306" name="Google Shape;306;p25"/>
          <p:cNvSpPr txBox="1"/>
          <p:nvPr/>
        </p:nvSpPr>
        <p:spPr>
          <a:xfrm>
            <a:off x="10033215" y="6227612"/>
            <a:ext cx="6252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999" u="none" cap="none" strike="noStrike">
                <a:solidFill>
                  <a:srgbClr val="FFFFFF"/>
                </a:solidFill>
                <a:latin typeface="Poppins"/>
                <a:ea typeface="Poppins"/>
                <a:cs typeface="Poppins"/>
                <a:sym typeface="Poppins"/>
              </a:rPr>
              <a:t>08</a:t>
            </a:r>
            <a:endParaRPr/>
          </a:p>
        </p:txBody>
      </p:sp>
      <p:sp>
        <p:nvSpPr>
          <p:cNvPr id="307" name="Google Shape;307;p25"/>
          <p:cNvSpPr txBox="1"/>
          <p:nvPr/>
        </p:nvSpPr>
        <p:spPr>
          <a:xfrm>
            <a:off x="10033215" y="7393932"/>
            <a:ext cx="6252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999" u="none" cap="none" strike="noStrike">
                <a:solidFill>
                  <a:srgbClr val="FFFFFF"/>
                </a:solidFill>
                <a:latin typeface="Poppins"/>
                <a:ea typeface="Poppins"/>
                <a:cs typeface="Poppins"/>
                <a:sym typeface="Poppins"/>
              </a:rPr>
              <a:t>09</a:t>
            </a:r>
            <a:endParaRPr/>
          </a:p>
        </p:txBody>
      </p:sp>
      <p:sp>
        <p:nvSpPr>
          <p:cNvPr id="308" name="Google Shape;308;p25"/>
          <p:cNvSpPr txBox="1"/>
          <p:nvPr/>
        </p:nvSpPr>
        <p:spPr>
          <a:xfrm>
            <a:off x="10033215" y="8575417"/>
            <a:ext cx="6252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999" u="none" cap="none" strike="noStrike">
                <a:solidFill>
                  <a:srgbClr val="FFFFFF"/>
                </a:solidFill>
                <a:latin typeface="Poppins"/>
                <a:ea typeface="Poppins"/>
                <a:cs typeface="Poppins"/>
                <a:sym typeface="Poppins"/>
              </a:rPr>
              <a:t>10</a:t>
            </a:r>
            <a:endParaRPr/>
          </a:p>
        </p:txBody>
      </p:sp>
      <p:sp>
        <p:nvSpPr>
          <p:cNvPr id="309" name="Google Shape;309;p25"/>
          <p:cNvSpPr txBox="1"/>
          <p:nvPr/>
        </p:nvSpPr>
        <p:spPr>
          <a:xfrm>
            <a:off x="4160622" y="838200"/>
            <a:ext cx="9525" cy="1708151"/>
          </a:xfrm>
          <a:prstGeom prst="rect">
            <a:avLst/>
          </a:prstGeom>
          <a:noFill/>
          <a:ln>
            <a:noFill/>
          </a:ln>
        </p:spPr>
        <p:txBody>
          <a:bodyPr anchorCtr="0" anchor="t" bIns="0" lIns="0" spcFirstLastPara="1" rIns="0" wrap="square" tIns="0">
            <a:spAutoFit/>
          </a:bodyPr>
          <a:lstStyle/>
          <a:p>
            <a:pPr indent="0" lvl="0" marL="0" marR="0" rtl="0" algn="ctr">
              <a:lnSpc>
                <a:spcPct val="77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10" name="Google Shape;310;p25"/>
          <p:cNvSpPr txBox="1"/>
          <p:nvPr/>
        </p:nvSpPr>
        <p:spPr>
          <a:xfrm>
            <a:off x="1840450" y="1654175"/>
            <a:ext cx="10725300" cy="1215900"/>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i="0" lang="en-US" sz="7900" u="none" cap="none" strike="noStrike">
                <a:solidFill>
                  <a:srgbClr val="FF6B00"/>
                </a:solidFill>
                <a:latin typeface="League Spartan ExtraBold"/>
                <a:ea typeface="League Spartan ExtraBold"/>
                <a:cs typeface="League Spartan ExtraBold"/>
                <a:sym typeface="League Spartan ExtraBold"/>
              </a:rPr>
              <a:t>OUR ACADEMIC AREAS</a:t>
            </a:r>
            <a:endParaRPr sz="7900">
              <a:latin typeface="League Spartan ExtraBold"/>
              <a:ea typeface="League Spartan ExtraBold"/>
              <a:cs typeface="League Spartan ExtraBold"/>
              <a:sym typeface="League Spartan ExtraBold"/>
            </a:endParaRPr>
          </a:p>
        </p:txBody>
      </p:sp>
      <p:grpSp>
        <p:nvGrpSpPr>
          <p:cNvPr id="311" name="Google Shape;311;p25"/>
          <p:cNvGrpSpPr/>
          <p:nvPr/>
        </p:nvGrpSpPr>
        <p:grpSpPr>
          <a:xfrm>
            <a:off x="0" y="-129071"/>
            <a:ext cx="362416" cy="10416075"/>
            <a:chOff x="0" y="-38100"/>
            <a:chExt cx="95451" cy="2743328"/>
          </a:xfrm>
        </p:grpSpPr>
        <p:sp>
          <p:nvSpPr>
            <p:cNvPr id="312" name="Google Shape;312;p25"/>
            <p:cNvSpPr/>
            <p:nvPr/>
          </p:nvSpPr>
          <p:spPr>
            <a:xfrm>
              <a:off x="0" y="0"/>
              <a:ext cx="95451" cy="2705228"/>
            </a:xfrm>
            <a:custGeom>
              <a:rect b="b" l="l" r="r" t="t"/>
              <a:pathLst>
                <a:path extrusionOk="0" h="2705228" w="95451">
                  <a:moveTo>
                    <a:pt x="0" y="0"/>
                  </a:moveTo>
                  <a:lnTo>
                    <a:pt x="95451" y="0"/>
                  </a:lnTo>
                  <a:lnTo>
                    <a:pt x="95451" y="2705228"/>
                  </a:lnTo>
                  <a:lnTo>
                    <a:pt x="0" y="2705228"/>
                  </a:lnTo>
                  <a:close/>
                </a:path>
              </a:pathLst>
            </a:custGeom>
            <a:solidFill>
              <a:srgbClr val="FF6B00"/>
            </a:solidFill>
            <a:ln>
              <a:noFill/>
            </a:ln>
          </p:spPr>
        </p:sp>
        <p:sp>
          <p:nvSpPr>
            <p:cNvPr id="313" name="Google Shape;313;p25"/>
            <p:cNvSpPr txBox="1"/>
            <p:nvPr/>
          </p:nvSpPr>
          <p:spPr>
            <a:xfrm>
              <a:off x="0" y="-38100"/>
              <a:ext cx="95451" cy="274332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