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6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y="10287000" cx="18288000"/>
  <p:notesSz cx="6858000" cy="9144000"/>
  <p:embeddedFontLst>
    <p:embeddedFont>
      <p:font typeface="Varela Round"/>
      <p:regular r:id="rId25"/>
    </p:embeddedFont>
    <p:embeddedFont>
      <p:font typeface="Fira Sans"/>
      <p:regular r:id="rId26"/>
      <p:bold r:id="rId27"/>
      <p:italic r:id="rId28"/>
      <p:boldItalic r:id="rId29"/>
    </p:embeddedFont>
    <p:embeddedFont>
      <p:font typeface="Carlito"/>
      <p:regular r:id="rId30"/>
      <p:bold r:id="rId31"/>
      <p:italic r:id="rId32"/>
      <p:boldItalic r:id="rId3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FiraSans-regular.fntdata"/><Relationship Id="rId25" Type="http://schemas.openxmlformats.org/officeDocument/2006/relationships/font" Target="fonts/VarelaRound-regular.fntdata"/><Relationship Id="rId28" Type="http://schemas.openxmlformats.org/officeDocument/2006/relationships/font" Target="fonts/FiraSans-italic.fntdata"/><Relationship Id="rId27" Type="http://schemas.openxmlformats.org/officeDocument/2006/relationships/font" Target="fonts/FiraSans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FiraSans-bold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Carlito-bold.fntdata"/><Relationship Id="rId30" Type="http://schemas.openxmlformats.org/officeDocument/2006/relationships/font" Target="fonts/Carlito-regular.fntdata"/><Relationship Id="rId11" Type="http://schemas.openxmlformats.org/officeDocument/2006/relationships/slide" Target="slides/slide6.xml"/><Relationship Id="rId33" Type="http://schemas.openxmlformats.org/officeDocument/2006/relationships/font" Target="fonts/Carlito-boldItalic.fntdata"/><Relationship Id="rId10" Type="http://schemas.openxmlformats.org/officeDocument/2006/relationships/slide" Target="slides/slide5.xml"/><Relationship Id="rId32" Type="http://schemas.openxmlformats.org/officeDocument/2006/relationships/font" Target="fonts/Carlito-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" name="Google Shape;56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4" name="Google Shape;324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9" name="Google Shape;349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0" name="Google Shape;390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5" name="Google Shape;415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6" name="Google Shape;436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2" name="Google Shape;472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7" name="Google Shape;497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0" name="Google Shape;530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7" name="Google Shape;567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0" name="Google Shape;600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er Service Online Training Presentation" type="blank">
  <p:cSld name="BLANK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er Service Online Training Presentation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"/>
          <p:cNvSpPr txBox="1"/>
          <p:nvPr>
            <p:ph type="ctrTitle"/>
          </p:nvPr>
        </p:nvSpPr>
        <p:spPr>
          <a:xfrm>
            <a:off x="1166875" y="932600"/>
            <a:ext cx="16053900" cy="147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0"/>
              <a:buNone/>
              <a:defRPr sz="9000"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" name="Google Shape;11;p3"/>
          <p:cNvSpPr txBox="1"/>
          <p:nvPr>
            <p:ph idx="1" type="subTitle"/>
          </p:nvPr>
        </p:nvSpPr>
        <p:spPr>
          <a:xfrm>
            <a:off x="5490950" y="24788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SzPts val="3800"/>
              <a:buFont typeface="Varela Round"/>
              <a:buNone/>
              <a:defRPr sz="3000">
                <a:latin typeface="Varela Round"/>
                <a:ea typeface="Varela Round"/>
                <a:cs typeface="Varela Round"/>
                <a:sym typeface="Varela Round"/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2" name="Google Shape;12;p3"/>
          <p:cNvSpPr/>
          <p:nvPr/>
        </p:nvSpPr>
        <p:spPr>
          <a:xfrm rot="3031900">
            <a:off x="-3956198" y="-3301025"/>
            <a:ext cx="6670131" cy="7068635"/>
          </a:xfrm>
          <a:custGeom>
            <a:rect b="b" l="l" r="r" t="t"/>
            <a:pathLst>
              <a:path extrusionOk="0" h="4481985" w="4229307">
                <a:moveTo>
                  <a:pt x="2350969" y="44248"/>
                </a:moveTo>
                <a:cubicBezTo>
                  <a:pt x="2353637" y="44248"/>
                  <a:pt x="2354970" y="44248"/>
                  <a:pt x="2357637" y="43083"/>
                </a:cubicBezTo>
                <a:cubicBezTo>
                  <a:pt x="2784359" y="0"/>
                  <a:pt x="3087065" y="302751"/>
                  <a:pt x="3004387" y="661396"/>
                </a:cubicBezTo>
                <a:cubicBezTo>
                  <a:pt x="2944379" y="922228"/>
                  <a:pt x="2773691" y="1156278"/>
                  <a:pt x="2993719" y="1399644"/>
                </a:cubicBezTo>
                <a:cubicBezTo>
                  <a:pt x="3092399" y="1507936"/>
                  <a:pt x="3221749" y="1590610"/>
                  <a:pt x="3329763" y="1693080"/>
                </a:cubicBezTo>
                <a:cubicBezTo>
                  <a:pt x="3624467" y="1971379"/>
                  <a:pt x="3419107" y="2288103"/>
                  <a:pt x="3533789" y="2610650"/>
                </a:cubicBezTo>
                <a:cubicBezTo>
                  <a:pt x="3557792" y="2677023"/>
                  <a:pt x="3604465" y="2734080"/>
                  <a:pt x="3656471" y="2787644"/>
                </a:cubicBezTo>
                <a:cubicBezTo>
                  <a:pt x="3825827" y="2961144"/>
                  <a:pt x="4047189" y="3096217"/>
                  <a:pt x="4137867" y="3318623"/>
                </a:cubicBezTo>
                <a:cubicBezTo>
                  <a:pt x="4229307" y="3543358"/>
                  <a:pt x="4199208" y="3801862"/>
                  <a:pt x="4064524" y="4009130"/>
                </a:cubicBezTo>
                <a:cubicBezTo>
                  <a:pt x="3821826" y="4382912"/>
                  <a:pt x="3296425" y="4481985"/>
                  <a:pt x="2840366" y="4428324"/>
                </a:cubicBezTo>
                <a:cubicBezTo>
                  <a:pt x="2426979" y="4381747"/>
                  <a:pt x="2090936" y="4240852"/>
                  <a:pt x="1785563" y="3992828"/>
                </a:cubicBezTo>
                <a:cubicBezTo>
                  <a:pt x="1700219" y="3922962"/>
                  <a:pt x="1616208" y="3818164"/>
                  <a:pt x="1508194" y="3777409"/>
                </a:cubicBezTo>
                <a:cubicBezTo>
                  <a:pt x="1376177" y="3727338"/>
                  <a:pt x="1253495" y="3794875"/>
                  <a:pt x="1133479" y="3840288"/>
                </a:cubicBezTo>
                <a:cubicBezTo>
                  <a:pt x="450724" y="4098791"/>
                  <a:pt x="317374" y="3246429"/>
                  <a:pt x="390717" y="2856345"/>
                </a:cubicBezTo>
                <a:cubicBezTo>
                  <a:pt x="445390" y="2564073"/>
                  <a:pt x="418720" y="2297419"/>
                  <a:pt x="288037" y="2021449"/>
                </a:cubicBezTo>
                <a:cubicBezTo>
                  <a:pt x="178689" y="1782741"/>
                  <a:pt x="0" y="1537046"/>
                  <a:pt x="12001" y="1271557"/>
                </a:cubicBezTo>
                <a:cubicBezTo>
                  <a:pt x="22669" y="1050315"/>
                  <a:pt x="141351" y="830238"/>
                  <a:pt x="377382" y="730097"/>
                </a:cubicBezTo>
                <a:cubicBezTo>
                  <a:pt x="576074" y="645093"/>
                  <a:pt x="790768" y="662560"/>
                  <a:pt x="978793" y="755714"/>
                </a:cubicBezTo>
                <a:cubicBezTo>
                  <a:pt x="1081472" y="805785"/>
                  <a:pt x="1186819" y="862842"/>
                  <a:pt x="1304168" y="864006"/>
                </a:cubicBezTo>
                <a:cubicBezTo>
                  <a:pt x="1585537" y="867500"/>
                  <a:pt x="1718888" y="599681"/>
                  <a:pt x="1836236" y="420359"/>
                </a:cubicBezTo>
                <a:cubicBezTo>
                  <a:pt x="1954918" y="239872"/>
                  <a:pt x="2097603" y="73359"/>
                  <a:pt x="2350969" y="44248"/>
                </a:cubicBezTo>
                <a:close/>
              </a:path>
            </a:pathLst>
          </a:custGeom>
          <a:solidFill>
            <a:srgbClr val="FEC75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p3"/>
          <p:cNvSpPr/>
          <p:nvPr/>
        </p:nvSpPr>
        <p:spPr>
          <a:xfrm rot="-7487992">
            <a:off x="12636657" y="2987545"/>
            <a:ext cx="8364471" cy="13274484"/>
          </a:xfrm>
          <a:custGeom>
            <a:rect b="b" l="l" r="r" t="t"/>
            <a:pathLst>
              <a:path extrusionOk="0" h="6393167" w="4028440">
                <a:moveTo>
                  <a:pt x="2239010" y="63300"/>
                </a:moveTo>
                <a:cubicBezTo>
                  <a:pt x="2241550" y="63300"/>
                  <a:pt x="2242820" y="63300"/>
                  <a:pt x="2245360" y="61634"/>
                </a:cubicBezTo>
                <a:cubicBezTo>
                  <a:pt x="2651760" y="0"/>
                  <a:pt x="2940050" y="433105"/>
                  <a:pt x="2861310" y="946168"/>
                </a:cubicBezTo>
                <a:cubicBezTo>
                  <a:pt x="2804160" y="1319304"/>
                  <a:pt x="2641600" y="1654128"/>
                  <a:pt x="2851150" y="2002278"/>
                </a:cubicBezTo>
                <a:cubicBezTo>
                  <a:pt x="2945130" y="2157196"/>
                  <a:pt x="3068320" y="2275467"/>
                  <a:pt x="3171190" y="2422057"/>
                </a:cubicBezTo>
                <a:cubicBezTo>
                  <a:pt x="3451860" y="2820180"/>
                  <a:pt x="3256280" y="3273275"/>
                  <a:pt x="3365500" y="3734698"/>
                </a:cubicBezTo>
                <a:cubicBezTo>
                  <a:pt x="3388360" y="3829648"/>
                  <a:pt x="3432810" y="3911272"/>
                  <a:pt x="3482340" y="3987898"/>
                </a:cubicBezTo>
                <a:cubicBezTo>
                  <a:pt x="3643630" y="4236101"/>
                  <a:pt x="3854450" y="4429332"/>
                  <a:pt x="3940810" y="4747498"/>
                </a:cubicBezTo>
                <a:cubicBezTo>
                  <a:pt x="4028440" y="5068995"/>
                  <a:pt x="3999230" y="5438801"/>
                  <a:pt x="3870960" y="5735311"/>
                </a:cubicBezTo>
                <a:cubicBezTo>
                  <a:pt x="3639820" y="6270029"/>
                  <a:pt x="3139440" y="6393167"/>
                  <a:pt x="2705100" y="6334995"/>
                </a:cubicBezTo>
                <a:cubicBezTo>
                  <a:pt x="2311400" y="6268363"/>
                  <a:pt x="1991360" y="6066803"/>
                  <a:pt x="1700530" y="5711990"/>
                </a:cubicBezTo>
                <a:cubicBezTo>
                  <a:pt x="1619250" y="5612042"/>
                  <a:pt x="1539240" y="5462121"/>
                  <a:pt x="1436370" y="5403819"/>
                </a:cubicBezTo>
                <a:cubicBezTo>
                  <a:pt x="1310640" y="5332190"/>
                  <a:pt x="1193800" y="5428805"/>
                  <a:pt x="1079500" y="5493771"/>
                </a:cubicBezTo>
                <a:cubicBezTo>
                  <a:pt x="429260" y="5863577"/>
                  <a:pt x="302260" y="4644219"/>
                  <a:pt x="372110" y="4086180"/>
                </a:cubicBezTo>
                <a:cubicBezTo>
                  <a:pt x="424180" y="3668067"/>
                  <a:pt x="398780" y="3286601"/>
                  <a:pt x="274320" y="2891809"/>
                </a:cubicBezTo>
                <a:cubicBezTo>
                  <a:pt x="170180" y="2550322"/>
                  <a:pt x="0" y="2198841"/>
                  <a:pt x="11430" y="1819041"/>
                </a:cubicBezTo>
                <a:cubicBezTo>
                  <a:pt x="21590" y="1502541"/>
                  <a:pt x="134620" y="1187707"/>
                  <a:pt x="359410" y="1044449"/>
                </a:cubicBezTo>
                <a:cubicBezTo>
                  <a:pt x="548640" y="922847"/>
                  <a:pt x="753110" y="947834"/>
                  <a:pt x="932180" y="1081097"/>
                </a:cubicBezTo>
                <a:cubicBezTo>
                  <a:pt x="1029970" y="1152726"/>
                  <a:pt x="1130300" y="1234349"/>
                  <a:pt x="1242060" y="1236015"/>
                </a:cubicBezTo>
                <a:cubicBezTo>
                  <a:pt x="1510030" y="1241012"/>
                  <a:pt x="1637030" y="857881"/>
                  <a:pt x="1748790" y="601350"/>
                </a:cubicBezTo>
                <a:cubicBezTo>
                  <a:pt x="1861820" y="343152"/>
                  <a:pt x="1997710" y="104945"/>
                  <a:pt x="2239010" y="63300"/>
                </a:cubicBezTo>
                <a:close/>
              </a:path>
            </a:pathLst>
          </a:custGeom>
          <a:solidFill>
            <a:srgbClr val="FEC75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bg>
      <p:bgPr>
        <a:solidFill>
          <a:schemeClr val="accent2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4"/>
          <p:cNvSpPr txBox="1"/>
          <p:nvPr>
            <p:ph type="title"/>
          </p:nvPr>
        </p:nvSpPr>
        <p:spPr>
          <a:xfrm>
            <a:off x="569375" y="1300150"/>
            <a:ext cx="173265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4"/>
          <p:cNvSpPr txBox="1"/>
          <p:nvPr>
            <p:ph idx="1" type="body"/>
          </p:nvPr>
        </p:nvSpPr>
        <p:spPr>
          <a:xfrm>
            <a:off x="1717950" y="2902975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>
                <a:solidFill>
                  <a:schemeClr val="lt1"/>
                </a:solidFill>
              </a:defRPr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>
                <a:solidFill>
                  <a:schemeClr val="lt1"/>
                </a:solidFill>
              </a:defRPr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>
                <a:solidFill>
                  <a:schemeClr val="lt1"/>
                </a:solidFill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9pPr>
          </a:lstStyle>
          <a:p/>
        </p:txBody>
      </p:sp>
      <p:cxnSp>
        <p:nvCxnSpPr>
          <p:cNvPr id="17" name="Google Shape;17;p4"/>
          <p:cNvCxnSpPr/>
          <p:nvPr/>
        </p:nvCxnSpPr>
        <p:spPr>
          <a:xfrm>
            <a:off x="575552" y="9871781"/>
            <a:ext cx="16976100" cy="0"/>
          </a:xfrm>
          <a:prstGeom prst="straightConnector1">
            <a:avLst/>
          </a:prstGeom>
          <a:noFill/>
          <a:ln cap="rnd" cmpd="sng" w="95250">
            <a:solidFill>
              <a:srgbClr val="FEC757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18" name="Google Shape;18;p4"/>
          <p:cNvSpPr/>
          <p:nvPr/>
        </p:nvSpPr>
        <p:spPr>
          <a:xfrm rot="-3253175">
            <a:off x="-2172665" y="742610"/>
            <a:ext cx="8510458" cy="18258307"/>
          </a:xfrm>
          <a:custGeom>
            <a:rect b="b" l="l" r="r" t="t"/>
            <a:pathLst>
              <a:path extrusionOk="0" h="11572112" w="5393927">
                <a:moveTo>
                  <a:pt x="3000108" y="114926"/>
                </a:moveTo>
                <a:cubicBezTo>
                  <a:pt x="3003512" y="114926"/>
                  <a:pt x="3005213" y="114926"/>
                  <a:pt x="3008617" y="111902"/>
                </a:cubicBezTo>
                <a:cubicBezTo>
                  <a:pt x="3553163" y="0"/>
                  <a:pt x="3939450" y="786338"/>
                  <a:pt x="3833944" y="1717847"/>
                </a:cubicBezTo>
                <a:cubicBezTo>
                  <a:pt x="3757368" y="2395308"/>
                  <a:pt x="3539549" y="3003208"/>
                  <a:pt x="3820331" y="3635303"/>
                </a:cubicBezTo>
                <a:cubicBezTo>
                  <a:pt x="3946257" y="3916571"/>
                  <a:pt x="4111322" y="4131302"/>
                  <a:pt x="4249161" y="4397447"/>
                </a:cubicBezTo>
                <a:cubicBezTo>
                  <a:pt x="4625237" y="5120274"/>
                  <a:pt x="4363175" y="5942904"/>
                  <a:pt x="4509522" y="6780658"/>
                </a:cubicBezTo>
                <a:cubicBezTo>
                  <a:pt x="4540152" y="6953048"/>
                  <a:pt x="4599712" y="7101242"/>
                  <a:pt x="4666078" y="7240364"/>
                </a:cubicBezTo>
                <a:cubicBezTo>
                  <a:pt x="4882195" y="7690996"/>
                  <a:pt x="5164679" y="8041823"/>
                  <a:pt x="5280394" y="8619480"/>
                </a:cubicBezTo>
                <a:cubicBezTo>
                  <a:pt x="5393927" y="9203185"/>
                  <a:pt x="5358673" y="9874597"/>
                  <a:pt x="5186800" y="10412937"/>
                </a:cubicBezTo>
                <a:cubicBezTo>
                  <a:pt x="4877090" y="11383762"/>
                  <a:pt x="4206618" y="11572112"/>
                  <a:pt x="3624634" y="11501713"/>
                </a:cubicBezTo>
                <a:cubicBezTo>
                  <a:pt x="3097105" y="11380737"/>
                  <a:pt x="2668276" y="11014788"/>
                  <a:pt x="2278585" y="10370595"/>
                </a:cubicBezTo>
                <a:cubicBezTo>
                  <a:pt x="2169676" y="10189132"/>
                  <a:pt x="2062468" y="9916938"/>
                  <a:pt x="1924630" y="9811085"/>
                </a:cubicBezTo>
                <a:cubicBezTo>
                  <a:pt x="1756161" y="9681037"/>
                  <a:pt x="1599604" y="9856450"/>
                  <a:pt x="1446451" y="9974401"/>
                </a:cubicBezTo>
                <a:cubicBezTo>
                  <a:pt x="575177" y="10645814"/>
                  <a:pt x="405006" y="8431968"/>
                  <a:pt x="498600" y="7418802"/>
                </a:cubicBezTo>
                <a:cubicBezTo>
                  <a:pt x="568370" y="6659682"/>
                  <a:pt x="534336" y="5967100"/>
                  <a:pt x="367569" y="5250322"/>
                </a:cubicBezTo>
                <a:cubicBezTo>
                  <a:pt x="228029" y="4630324"/>
                  <a:pt x="0" y="3992180"/>
                  <a:pt x="15316" y="3302622"/>
                </a:cubicBezTo>
                <a:cubicBezTo>
                  <a:pt x="28929" y="2727990"/>
                  <a:pt x="180381" y="2156382"/>
                  <a:pt x="481583" y="1896286"/>
                </a:cubicBezTo>
                <a:cubicBezTo>
                  <a:pt x="735137" y="1675506"/>
                  <a:pt x="1009112" y="1720872"/>
                  <a:pt x="1249053" y="1962822"/>
                </a:cubicBezTo>
                <a:cubicBezTo>
                  <a:pt x="1380084" y="2092870"/>
                  <a:pt x="1514519" y="2241065"/>
                  <a:pt x="1664269" y="2244089"/>
                </a:cubicBezTo>
                <a:cubicBezTo>
                  <a:pt x="2023329" y="2253162"/>
                  <a:pt x="2193499" y="1557555"/>
                  <a:pt x="2343250" y="1091801"/>
                </a:cubicBezTo>
                <a:cubicBezTo>
                  <a:pt x="2494701" y="623022"/>
                  <a:pt x="2676784" y="190536"/>
                  <a:pt x="3000108" y="114926"/>
                </a:cubicBezTo>
                <a:close/>
              </a:path>
            </a:pathLst>
          </a:custGeom>
          <a:solidFill>
            <a:srgbClr val="105669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 txBox="1"/>
          <p:nvPr>
            <p:ph idx="1" type="body"/>
          </p:nvPr>
        </p:nvSpPr>
        <p:spPr>
          <a:xfrm>
            <a:off x="1647588" y="5111850"/>
            <a:ext cx="77724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SzPts val="2400"/>
              <a:buNone/>
              <a:defRPr/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SzPts val="2400"/>
              <a:buNone/>
              <a:defRPr/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SzPts val="2400"/>
              <a:buNone/>
              <a:defRPr/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SzPts val="2400"/>
              <a:buNone/>
              <a:defRPr/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SzPts val="2400"/>
              <a:buNone/>
              <a:defRPr/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SzPts val="2400"/>
              <a:buNone/>
              <a:defRPr/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SzPts val="2400"/>
              <a:buNone/>
              <a:defRPr/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21" name="Google Shape;21;p5"/>
          <p:cNvSpPr txBox="1"/>
          <p:nvPr>
            <p:ph type="ctrTitle"/>
          </p:nvPr>
        </p:nvSpPr>
        <p:spPr>
          <a:xfrm>
            <a:off x="1166875" y="932600"/>
            <a:ext cx="16053900" cy="147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0"/>
              <a:buNone/>
              <a:defRPr sz="9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5"/>
          <p:cNvSpPr/>
          <p:nvPr/>
        </p:nvSpPr>
        <p:spPr>
          <a:xfrm rot="-5400000">
            <a:off x="9402374" y="833564"/>
            <a:ext cx="12454508" cy="19519151"/>
          </a:xfrm>
          <a:custGeom>
            <a:rect b="b" l="l" r="r" t="t"/>
            <a:pathLst>
              <a:path extrusionOk="0" h="12373471" w="7895092">
                <a:moveTo>
                  <a:pt x="4394213" y="122915"/>
                </a:moveTo>
                <a:cubicBezTo>
                  <a:pt x="4399199" y="122915"/>
                  <a:pt x="4401691" y="122915"/>
                  <a:pt x="4406676" y="119681"/>
                </a:cubicBezTo>
                <a:cubicBezTo>
                  <a:pt x="5204264" y="0"/>
                  <a:pt x="5770054" y="840996"/>
                  <a:pt x="5615520" y="1837253"/>
                </a:cubicBezTo>
                <a:cubicBezTo>
                  <a:pt x="5503360" y="2561803"/>
                  <a:pt x="5184325" y="3211957"/>
                  <a:pt x="5595581" y="3887989"/>
                </a:cubicBezTo>
                <a:cubicBezTo>
                  <a:pt x="5780023" y="4188806"/>
                  <a:pt x="6021792" y="4418463"/>
                  <a:pt x="6223682" y="4703107"/>
                </a:cubicBezTo>
                <a:cubicBezTo>
                  <a:pt x="6774516" y="5476177"/>
                  <a:pt x="6390677" y="6355988"/>
                  <a:pt x="6605029" y="7251971"/>
                </a:cubicBezTo>
                <a:cubicBezTo>
                  <a:pt x="6649893" y="7436344"/>
                  <a:pt x="6737130" y="7594839"/>
                  <a:pt x="6834335" y="7743630"/>
                </a:cubicBezTo>
                <a:cubicBezTo>
                  <a:pt x="7150879" y="8225585"/>
                  <a:pt x="7564627" y="8600799"/>
                  <a:pt x="7734114" y="9218608"/>
                </a:cubicBezTo>
                <a:cubicBezTo>
                  <a:pt x="7895092" y="9842884"/>
                  <a:pt x="7848768" y="10560966"/>
                  <a:pt x="7597029" y="11136724"/>
                </a:cubicBezTo>
                <a:cubicBezTo>
                  <a:pt x="7143402" y="12175030"/>
                  <a:pt x="6161370" y="12373472"/>
                  <a:pt x="5308947" y="12301180"/>
                </a:cubicBezTo>
                <a:cubicBezTo>
                  <a:pt x="4536284" y="12171796"/>
                  <a:pt x="3908183" y="11780410"/>
                  <a:pt x="3337409" y="11091440"/>
                </a:cubicBezTo>
                <a:cubicBezTo>
                  <a:pt x="3177891" y="10897364"/>
                  <a:pt x="3020866" y="10606250"/>
                  <a:pt x="2818976" y="10493039"/>
                </a:cubicBezTo>
                <a:cubicBezTo>
                  <a:pt x="2572222" y="10353952"/>
                  <a:pt x="2342916" y="10541558"/>
                  <a:pt x="2118594" y="10667708"/>
                </a:cubicBezTo>
                <a:cubicBezTo>
                  <a:pt x="842453" y="11385789"/>
                  <a:pt x="593206" y="9018062"/>
                  <a:pt x="730292" y="7934471"/>
                </a:cubicBezTo>
                <a:cubicBezTo>
                  <a:pt x="832483" y="7122587"/>
                  <a:pt x="782634" y="6381864"/>
                  <a:pt x="538372" y="5615265"/>
                </a:cubicBezTo>
                <a:cubicBezTo>
                  <a:pt x="333990" y="4952171"/>
                  <a:pt x="0" y="4269671"/>
                  <a:pt x="22432" y="3532183"/>
                </a:cubicBezTo>
                <a:cubicBezTo>
                  <a:pt x="42372" y="2917609"/>
                  <a:pt x="264201" y="2306270"/>
                  <a:pt x="705367" y="2028094"/>
                </a:cubicBezTo>
                <a:cubicBezTo>
                  <a:pt x="1076744" y="1791968"/>
                  <a:pt x="1478031" y="1840487"/>
                  <a:pt x="1829469" y="2099255"/>
                </a:cubicBezTo>
                <a:cubicBezTo>
                  <a:pt x="2021388" y="2238343"/>
                  <a:pt x="2218293" y="2396839"/>
                  <a:pt x="2437630" y="2400073"/>
                </a:cubicBezTo>
                <a:cubicBezTo>
                  <a:pt x="2963539" y="2409777"/>
                  <a:pt x="3212786" y="1665819"/>
                  <a:pt x="3432123" y="1167691"/>
                </a:cubicBezTo>
                <a:cubicBezTo>
                  <a:pt x="3653952" y="666328"/>
                  <a:pt x="3920645" y="203780"/>
                  <a:pt x="4394213" y="122915"/>
                </a:cubicBezTo>
                <a:close/>
              </a:path>
            </a:pathLst>
          </a:custGeom>
          <a:solidFill>
            <a:srgbClr val="FEC75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"/>
          <p:cNvSpPr txBox="1"/>
          <p:nvPr>
            <p:ph type="title"/>
          </p:nvPr>
        </p:nvSpPr>
        <p:spPr>
          <a:xfrm>
            <a:off x="569375" y="1300150"/>
            <a:ext cx="173265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6"/>
          <p:cNvSpPr txBox="1"/>
          <p:nvPr>
            <p:ph idx="1" type="body"/>
          </p:nvPr>
        </p:nvSpPr>
        <p:spPr>
          <a:xfrm>
            <a:off x="3873550" y="3128825"/>
            <a:ext cx="48858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2pPr>
            <a:lvl3pPr indent="-3810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indent="-3810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4pPr>
            <a:lvl5pPr indent="-3810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/>
            </a:lvl5pPr>
            <a:lvl6pPr indent="-3810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sp>
        <p:nvSpPr>
          <p:cNvPr id="26" name="Google Shape;26;p6"/>
          <p:cNvSpPr txBox="1"/>
          <p:nvPr>
            <p:ph idx="2" type="body"/>
          </p:nvPr>
        </p:nvSpPr>
        <p:spPr>
          <a:xfrm>
            <a:off x="8911850" y="3128825"/>
            <a:ext cx="5502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2pPr>
            <a:lvl3pPr indent="-3810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indent="-3810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4pPr>
            <a:lvl5pPr indent="-3810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/>
            </a:lvl5pPr>
            <a:lvl6pPr indent="-3810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sp>
        <p:nvSpPr>
          <p:cNvPr id="27" name="Google Shape;27;p6"/>
          <p:cNvSpPr/>
          <p:nvPr/>
        </p:nvSpPr>
        <p:spPr>
          <a:xfrm rot="-1178496">
            <a:off x="-6293542" y="-2026386"/>
            <a:ext cx="12448547" cy="19509809"/>
          </a:xfrm>
          <a:custGeom>
            <a:rect b="b" l="l" r="r" t="t"/>
            <a:pathLst>
              <a:path extrusionOk="0" h="12373471" w="7895092">
                <a:moveTo>
                  <a:pt x="4394213" y="122915"/>
                </a:moveTo>
                <a:cubicBezTo>
                  <a:pt x="4399199" y="122915"/>
                  <a:pt x="4401691" y="122915"/>
                  <a:pt x="4406676" y="119681"/>
                </a:cubicBezTo>
                <a:cubicBezTo>
                  <a:pt x="5204264" y="0"/>
                  <a:pt x="5770054" y="840996"/>
                  <a:pt x="5615520" y="1837253"/>
                </a:cubicBezTo>
                <a:cubicBezTo>
                  <a:pt x="5503360" y="2561803"/>
                  <a:pt x="5184325" y="3211957"/>
                  <a:pt x="5595581" y="3887989"/>
                </a:cubicBezTo>
                <a:cubicBezTo>
                  <a:pt x="5780023" y="4188806"/>
                  <a:pt x="6021792" y="4418463"/>
                  <a:pt x="6223682" y="4703107"/>
                </a:cubicBezTo>
                <a:cubicBezTo>
                  <a:pt x="6774516" y="5476177"/>
                  <a:pt x="6390677" y="6355988"/>
                  <a:pt x="6605029" y="7251971"/>
                </a:cubicBezTo>
                <a:cubicBezTo>
                  <a:pt x="6649893" y="7436344"/>
                  <a:pt x="6737130" y="7594839"/>
                  <a:pt x="6834335" y="7743630"/>
                </a:cubicBezTo>
                <a:cubicBezTo>
                  <a:pt x="7150879" y="8225585"/>
                  <a:pt x="7564627" y="8600799"/>
                  <a:pt x="7734114" y="9218608"/>
                </a:cubicBezTo>
                <a:cubicBezTo>
                  <a:pt x="7895092" y="9842884"/>
                  <a:pt x="7848768" y="10560966"/>
                  <a:pt x="7597029" y="11136724"/>
                </a:cubicBezTo>
                <a:cubicBezTo>
                  <a:pt x="7143402" y="12175030"/>
                  <a:pt x="6161370" y="12373472"/>
                  <a:pt x="5308947" y="12301180"/>
                </a:cubicBezTo>
                <a:cubicBezTo>
                  <a:pt x="4536284" y="12171796"/>
                  <a:pt x="3908183" y="11780410"/>
                  <a:pt x="3337409" y="11091440"/>
                </a:cubicBezTo>
                <a:cubicBezTo>
                  <a:pt x="3177891" y="10897364"/>
                  <a:pt x="3020866" y="10606250"/>
                  <a:pt x="2818976" y="10493039"/>
                </a:cubicBezTo>
                <a:cubicBezTo>
                  <a:pt x="2572222" y="10353952"/>
                  <a:pt x="2342916" y="10541558"/>
                  <a:pt x="2118594" y="10667708"/>
                </a:cubicBezTo>
                <a:cubicBezTo>
                  <a:pt x="842453" y="11385789"/>
                  <a:pt x="593206" y="9018062"/>
                  <a:pt x="730292" y="7934471"/>
                </a:cubicBezTo>
                <a:cubicBezTo>
                  <a:pt x="832483" y="7122587"/>
                  <a:pt x="782634" y="6381864"/>
                  <a:pt x="538372" y="5615265"/>
                </a:cubicBezTo>
                <a:cubicBezTo>
                  <a:pt x="333990" y="4952171"/>
                  <a:pt x="0" y="4269671"/>
                  <a:pt x="22432" y="3532183"/>
                </a:cubicBezTo>
                <a:cubicBezTo>
                  <a:pt x="42372" y="2917609"/>
                  <a:pt x="264201" y="2306270"/>
                  <a:pt x="705367" y="2028094"/>
                </a:cubicBezTo>
                <a:cubicBezTo>
                  <a:pt x="1076744" y="1791968"/>
                  <a:pt x="1478031" y="1840487"/>
                  <a:pt x="1829469" y="2099255"/>
                </a:cubicBezTo>
                <a:cubicBezTo>
                  <a:pt x="2021388" y="2238343"/>
                  <a:pt x="2218293" y="2396839"/>
                  <a:pt x="2437630" y="2400073"/>
                </a:cubicBezTo>
                <a:cubicBezTo>
                  <a:pt x="2963539" y="2409777"/>
                  <a:pt x="3212786" y="1665819"/>
                  <a:pt x="3432123" y="1167691"/>
                </a:cubicBezTo>
                <a:cubicBezTo>
                  <a:pt x="3653952" y="666328"/>
                  <a:pt x="3920645" y="203780"/>
                  <a:pt x="4394213" y="122915"/>
                </a:cubicBezTo>
                <a:close/>
              </a:path>
            </a:pathLst>
          </a:custGeom>
          <a:solidFill>
            <a:srgbClr val="FEC75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8" name="Google Shape;28;p6"/>
          <p:cNvGrpSpPr/>
          <p:nvPr/>
        </p:nvGrpSpPr>
        <p:grpSpPr>
          <a:xfrm>
            <a:off x="14642139" y="8795962"/>
            <a:ext cx="2972805" cy="703326"/>
            <a:chOff x="0" y="0"/>
            <a:chExt cx="3963740" cy="937768"/>
          </a:xfrm>
        </p:grpSpPr>
        <p:sp>
          <p:nvSpPr>
            <p:cNvPr id="29" name="Google Shape;29;p6"/>
            <p:cNvSpPr/>
            <p:nvPr/>
          </p:nvSpPr>
          <p:spPr>
            <a:xfrm>
              <a:off x="0" y="0"/>
              <a:ext cx="1313860" cy="937768"/>
            </a:xfrm>
            <a:custGeom>
              <a:rect b="b" l="l" r="r" t="t"/>
              <a:pathLst>
                <a:path extrusionOk="0" h="937768" w="1313860">
                  <a:moveTo>
                    <a:pt x="0" y="0"/>
                  </a:moveTo>
                  <a:lnTo>
                    <a:pt x="1313860" y="0"/>
                  </a:lnTo>
                  <a:lnTo>
                    <a:pt x="1313860" y="937768"/>
                  </a:lnTo>
                  <a:lnTo>
                    <a:pt x="0" y="9377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0" name="Google Shape;30;p6"/>
            <p:cNvGrpSpPr/>
            <p:nvPr/>
          </p:nvGrpSpPr>
          <p:grpSpPr>
            <a:xfrm>
              <a:off x="3577741" y="468884"/>
              <a:ext cx="385999" cy="385999"/>
              <a:chOff x="0" y="0"/>
              <a:chExt cx="812800" cy="812800"/>
            </a:xfrm>
          </p:grpSpPr>
          <p:sp>
            <p:nvSpPr>
              <p:cNvPr id="31" name="Google Shape;31;p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4E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" name="Google Shape;32;p6"/>
              <p:cNvSpPr txBox="1"/>
              <p:nvPr/>
            </p:nvSpPr>
            <p:spPr>
              <a:xfrm>
                <a:off x="76200" y="28575"/>
                <a:ext cx="660300" cy="708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2725" lIns="52725" spcFirstLastPara="1" rIns="52725" wrap="square" tIns="52725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" name="Google Shape;33;p6"/>
            <p:cNvGrpSpPr/>
            <p:nvPr/>
          </p:nvGrpSpPr>
          <p:grpSpPr>
            <a:xfrm>
              <a:off x="2753307" y="468884"/>
              <a:ext cx="385999" cy="385999"/>
              <a:chOff x="0" y="0"/>
              <a:chExt cx="812800" cy="812800"/>
            </a:xfrm>
          </p:grpSpPr>
          <p:sp>
            <p:nvSpPr>
              <p:cNvPr id="34" name="Google Shape;34;p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4E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" name="Google Shape;35;p6"/>
              <p:cNvSpPr txBox="1"/>
              <p:nvPr/>
            </p:nvSpPr>
            <p:spPr>
              <a:xfrm>
                <a:off x="76200" y="28575"/>
                <a:ext cx="660300" cy="708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2725" lIns="52725" spcFirstLastPara="1" rIns="52725" wrap="square" tIns="52725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" name="Google Shape;36;p6"/>
            <p:cNvGrpSpPr/>
            <p:nvPr/>
          </p:nvGrpSpPr>
          <p:grpSpPr>
            <a:xfrm>
              <a:off x="1922779" y="468884"/>
              <a:ext cx="385999" cy="385999"/>
              <a:chOff x="0" y="0"/>
              <a:chExt cx="812800" cy="812800"/>
            </a:xfrm>
          </p:grpSpPr>
          <p:sp>
            <p:nvSpPr>
              <p:cNvPr id="37" name="Google Shape;37;p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4E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" name="Google Shape;38;p6"/>
              <p:cNvSpPr txBox="1"/>
              <p:nvPr/>
            </p:nvSpPr>
            <p:spPr>
              <a:xfrm>
                <a:off x="76200" y="28575"/>
                <a:ext cx="660300" cy="708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2725" lIns="52725" spcFirstLastPara="1" rIns="52725" wrap="square" tIns="52725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7"/>
          <p:cNvSpPr txBox="1"/>
          <p:nvPr>
            <p:ph type="title"/>
          </p:nvPr>
        </p:nvSpPr>
        <p:spPr>
          <a:xfrm>
            <a:off x="569375" y="1300150"/>
            <a:ext cx="173265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7"/>
          <p:cNvSpPr txBox="1"/>
          <p:nvPr>
            <p:ph idx="1" type="body"/>
          </p:nvPr>
        </p:nvSpPr>
        <p:spPr>
          <a:xfrm>
            <a:off x="3962077" y="3167850"/>
            <a:ext cx="46797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indent="-3810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2pPr>
            <a:lvl3pPr indent="-3810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indent="-3810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4pPr>
            <a:lvl5pPr indent="-3810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/>
            </a:lvl5pPr>
            <a:lvl6pPr indent="-3810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sp>
        <p:nvSpPr>
          <p:cNvPr id="42" name="Google Shape;42;p7"/>
          <p:cNvSpPr txBox="1"/>
          <p:nvPr>
            <p:ph idx="2" type="body"/>
          </p:nvPr>
        </p:nvSpPr>
        <p:spPr>
          <a:xfrm>
            <a:off x="8812916" y="3167850"/>
            <a:ext cx="46818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indent="-3810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2pPr>
            <a:lvl3pPr indent="-3810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indent="-3810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4pPr>
            <a:lvl5pPr indent="-3810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/>
            </a:lvl5pPr>
            <a:lvl6pPr indent="-3810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cxnSp>
        <p:nvCxnSpPr>
          <p:cNvPr id="43" name="Google Shape;43;p7"/>
          <p:cNvCxnSpPr/>
          <p:nvPr/>
        </p:nvCxnSpPr>
        <p:spPr>
          <a:xfrm>
            <a:off x="575552" y="9871781"/>
            <a:ext cx="16976100" cy="0"/>
          </a:xfrm>
          <a:prstGeom prst="straightConnector1">
            <a:avLst/>
          </a:prstGeom>
          <a:noFill/>
          <a:ln cap="rnd" cmpd="sng" w="95250">
            <a:solidFill>
              <a:srgbClr val="FEC757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44" name="Google Shape;44;p7"/>
          <p:cNvSpPr/>
          <p:nvPr/>
        </p:nvSpPr>
        <p:spPr>
          <a:xfrm rot="-6469735">
            <a:off x="12015067" y="4066673"/>
            <a:ext cx="7588573" cy="11939657"/>
          </a:xfrm>
          <a:custGeom>
            <a:rect b="b" l="l" r="r" t="t"/>
            <a:pathLst>
              <a:path extrusionOk="0" h="11572112" w="7809872">
                <a:moveTo>
                  <a:pt x="4346713" y="114926"/>
                </a:moveTo>
                <a:cubicBezTo>
                  <a:pt x="4351644" y="114926"/>
                  <a:pt x="4354109" y="114926"/>
                  <a:pt x="4359040" y="111902"/>
                </a:cubicBezTo>
                <a:cubicBezTo>
                  <a:pt x="5148007" y="0"/>
                  <a:pt x="5707680" y="786338"/>
                  <a:pt x="5554818" y="1717847"/>
                </a:cubicBezTo>
                <a:cubicBezTo>
                  <a:pt x="5443869" y="2395308"/>
                  <a:pt x="5128283" y="3003208"/>
                  <a:pt x="5535094" y="3635303"/>
                </a:cubicBezTo>
                <a:cubicBezTo>
                  <a:pt x="5717542" y="3916571"/>
                  <a:pt x="5956698" y="4131302"/>
                  <a:pt x="6156405" y="4397447"/>
                </a:cubicBezTo>
                <a:cubicBezTo>
                  <a:pt x="6701285" y="5120274"/>
                  <a:pt x="6321595" y="5942904"/>
                  <a:pt x="6533630" y="6780658"/>
                </a:cubicBezTo>
                <a:cubicBezTo>
                  <a:pt x="6578009" y="6953048"/>
                  <a:pt x="6664302" y="7101242"/>
                  <a:pt x="6760458" y="7240364"/>
                </a:cubicBezTo>
                <a:cubicBezTo>
                  <a:pt x="7073579" y="7690996"/>
                  <a:pt x="7482855" y="8041823"/>
                  <a:pt x="7650510" y="8619480"/>
                </a:cubicBezTo>
                <a:cubicBezTo>
                  <a:pt x="7809872" y="9203185"/>
                  <a:pt x="7763924" y="9874597"/>
                  <a:pt x="7514907" y="10412937"/>
                </a:cubicBezTo>
                <a:cubicBezTo>
                  <a:pt x="7066182" y="11383762"/>
                  <a:pt x="6094767" y="11572112"/>
                  <a:pt x="5251559" y="11501713"/>
                </a:cubicBezTo>
                <a:cubicBezTo>
                  <a:pt x="4487247" y="11380737"/>
                  <a:pt x="3865936" y="11014788"/>
                  <a:pt x="3301332" y="10370595"/>
                </a:cubicBezTo>
                <a:cubicBezTo>
                  <a:pt x="3143539" y="10189132"/>
                  <a:pt x="2988211" y="9916938"/>
                  <a:pt x="2788503" y="9811085"/>
                </a:cubicBezTo>
                <a:cubicBezTo>
                  <a:pt x="2544417" y="9681037"/>
                  <a:pt x="2317589" y="9856450"/>
                  <a:pt x="2095692" y="9974401"/>
                </a:cubicBezTo>
                <a:cubicBezTo>
                  <a:pt x="833346" y="10645814"/>
                  <a:pt x="586793" y="8431968"/>
                  <a:pt x="722397" y="7418802"/>
                </a:cubicBezTo>
                <a:cubicBezTo>
                  <a:pt x="823483" y="6659682"/>
                  <a:pt x="774173" y="5967100"/>
                  <a:pt x="532552" y="5250322"/>
                </a:cubicBezTo>
                <a:cubicBezTo>
                  <a:pt x="330379" y="4630324"/>
                  <a:pt x="0" y="3992180"/>
                  <a:pt x="22189" y="3302622"/>
                </a:cubicBezTo>
                <a:cubicBezTo>
                  <a:pt x="41914" y="2727990"/>
                  <a:pt x="261345" y="2156382"/>
                  <a:pt x="697742" y="1896286"/>
                </a:cubicBezTo>
                <a:cubicBezTo>
                  <a:pt x="1065105" y="1675506"/>
                  <a:pt x="1462053" y="1720872"/>
                  <a:pt x="1809692" y="1962822"/>
                </a:cubicBezTo>
                <a:cubicBezTo>
                  <a:pt x="1999537" y="2092870"/>
                  <a:pt x="2194313" y="2241065"/>
                  <a:pt x="2411279" y="2244089"/>
                </a:cubicBezTo>
                <a:cubicBezTo>
                  <a:pt x="2931504" y="2253162"/>
                  <a:pt x="3178056" y="1557555"/>
                  <a:pt x="3395022" y="1091801"/>
                </a:cubicBezTo>
                <a:cubicBezTo>
                  <a:pt x="3614453" y="623022"/>
                  <a:pt x="3878263" y="190536"/>
                  <a:pt x="4346713" y="114926"/>
                </a:cubicBezTo>
                <a:close/>
              </a:path>
            </a:pathLst>
          </a:custGeom>
          <a:solidFill>
            <a:srgbClr val="FEC75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8"/>
          <p:cNvSpPr/>
          <p:nvPr/>
        </p:nvSpPr>
        <p:spPr>
          <a:xfrm rot="-5028618">
            <a:off x="3729195" y="-8619450"/>
            <a:ext cx="8504559" cy="26500607"/>
          </a:xfrm>
          <a:custGeom>
            <a:rect b="b" l="l" r="r" t="t"/>
            <a:pathLst>
              <a:path extrusionOk="0" h="16807731" w="5393927">
                <a:moveTo>
                  <a:pt x="3000108" y="167118"/>
                </a:moveTo>
                <a:cubicBezTo>
                  <a:pt x="3003512" y="167118"/>
                  <a:pt x="3005213" y="167118"/>
                  <a:pt x="3008617" y="162720"/>
                </a:cubicBezTo>
                <a:cubicBezTo>
                  <a:pt x="3553163" y="0"/>
                  <a:pt x="3939450" y="1143438"/>
                  <a:pt x="3833944" y="2497971"/>
                </a:cubicBezTo>
                <a:cubicBezTo>
                  <a:pt x="3757368" y="3483086"/>
                  <a:pt x="3539549" y="4367051"/>
                  <a:pt x="3820331" y="5286200"/>
                </a:cubicBezTo>
                <a:cubicBezTo>
                  <a:pt x="3946257" y="5695198"/>
                  <a:pt x="4111322" y="6007445"/>
                  <a:pt x="4249161" y="6394454"/>
                </a:cubicBezTo>
                <a:cubicBezTo>
                  <a:pt x="4625237" y="7445537"/>
                  <a:pt x="4363175" y="8641748"/>
                  <a:pt x="4509522" y="9859949"/>
                </a:cubicBezTo>
                <a:cubicBezTo>
                  <a:pt x="4540152" y="10110626"/>
                  <a:pt x="4599712" y="10326120"/>
                  <a:pt x="4666078" y="10528420"/>
                </a:cubicBezTo>
                <a:cubicBezTo>
                  <a:pt x="4882195" y="11183697"/>
                  <a:pt x="5164679" y="11693846"/>
                  <a:pt x="5280394" y="12533833"/>
                </a:cubicBezTo>
                <a:cubicBezTo>
                  <a:pt x="5393927" y="13382615"/>
                  <a:pt x="5358673" y="14358935"/>
                  <a:pt x="5186800" y="15141750"/>
                </a:cubicBezTo>
                <a:cubicBezTo>
                  <a:pt x="4877090" y="16553456"/>
                  <a:pt x="4206618" y="16807732"/>
                  <a:pt x="3624634" y="16724971"/>
                </a:cubicBezTo>
                <a:cubicBezTo>
                  <a:pt x="3097105" y="16549058"/>
                  <a:pt x="2668276" y="16016919"/>
                  <a:pt x="2278585" y="15080180"/>
                </a:cubicBezTo>
                <a:cubicBezTo>
                  <a:pt x="2169676" y="14816311"/>
                  <a:pt x="2062468" y="14420505"/>
                  <a:pt x="1924630" y="14266580"/>
                </a:cubicBezTo>
                <a:cubicBezTo>
                  <a:pt x="1756161" y="14077474"/>
                  <a:pt x="1599604" y="14332548"/>
                  <a:pt x="1446451" y="14504063"/>
                </a:cubicBezTo>
                <a:cubicBezTo>
                  <a:pt x="575177" y="15480383"/>
                  <a:pt x="405006" y="12261167"/>
                  <a:pt x="498600" y="10787892"/>
                </a:cubicBezTo>
                <a:cubicBezTo>
                  <a:pt x="568370" y="9684035"/>
                  <a:pt x="534336" y="8676931"/>
                  <a:pt x="367569" y="7634644"/>
                </a:cubicBezTo>
                <a:cubicBezTo>
                  <a:pt x="228029" y="6733087"/>
                  <a:pt x="0" y="5805144"/>
                  <a:pt x="15316" y="4802438"/>
                </a:cubicBezTo>
                <a:cubicBezTo>
                  <a:pt x="28929" y="3966849"/>
                  <a:pt x="180381" y="3135658"/>
                  <a:pt x="481583" y="2757444"/>
                </a:cubicBezTo>
                <a:cubicBezTo>
                  <a:pt x="735137" y="2436402"/>
                  <a:pt x="1009112" y="2502369"/>
                  <a:pt x="1249053" y="2854196"/>
                </a:cubicBezTo>
                <a:cubicBezTo>
                  <a:pt x="1380084" y="3043303"/>
                  <a:pt x="1514519" y="3258797"/>
                  <a:pt x="1664269" y="3263195"/>
                </a:cubicBezTo>
                <a:cubicBezTo>
                  <a:pt x="2023329" y="3276388"/>
                  <a:pt x="2193499" y="2264886"/>
                  <a:pt x="2343250" y="1587620"/>
                </a:cubicBezTo>
                <a:cubicBezTo>
                  <a:pt x="2494701" y="905955"/>
                  <a:pt x="2676784" y="277064"/>
                  <a:pt x="3000108" y="167118"/>
                </a:cubicBezTo>
                <a:close/>
              </a:path>
            </a:pathLst>
          </a:custGeom>
          <a:solidFill>
            <a:srgbClr val="FEC75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7" name="Google Shape;47;p8"/>
          <p:cNvCxnSpPr/>
          <p:nvPr/>
        </p:nvCxnSpPr>
        <p:spPr>
          <a:xfrm>
            <a:off x="575552" y="9871781"/>
            <a:ext cx="16976100" cy="0"/>
          </a:xfrm>
          <a:prstGeom prst="straightConnector1">
            <a:avLst/>
          </a:prstGeom>
          <a:noFill/>
          <a:ln cap="rnd" cmpd="sng" w="95250">
            <a:solidFill>
              <a:srgbClr val="FEC757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48" name="Google Shape;48;p8"/>
          <p:cNvSpPr txBox="1"/>
          <p:nvPr>
            <p:ph type="title"/>
          </p:nvPr>
        </p:nvSpPr>
        <p:spPr>
          <a:xfrm>
            <a:off x="575550" y="4112300"/>
            <a:ext cx="173265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9"/>
          <p:cNvSpPr txBox="1"/>
          <p:nvPr>
            <p:ph type="title"/>
          </p:nvPr>
        </p:nvSpPr>
        <p:spPr>
          <a:xfrm>
            <a:off x="1175233" y="3471975"/>
            <a:ext cx="9075300" cy="566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Calibri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9"/>
          <p:cNvSpPr/>
          <p:nvPr>
            <p:ph idx="2" type="pic"/>
          </p:nvPr>
        </p:nvSpPr>
        <p:spPr>
          <a:xfrm>
            <a:off x="11416000" y="1065600"/>
            <a:ext cx="6108900" cy="8155800"/>
          </a:xfrm>
          <a:prstGeom prst="rect">
            <a:avLst/>
          </a:prstGeom>
          <a:noFill/>
          <a:ln>
            <a:noFill/>
          </a:ln>
        </p:spPr>
      </p:sp>
      <p:sp>
        <p:nvSpPr>
          <p:cNvPr id="52" name="Google Shape;52;p9"/>
          <p:cNvSpPr txBox="1"/>
          <p:nvPr>
            <p:ph idx="1" type="body"/>
          </p:nvPr>
        </p:nvSpPr>
        <p:spPr>
          <a:xfrm>
            <a:off x="1175213" y="4741038"/>
            <a:ext cx="5486400" cy="8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9pPr>
          </a:lstStyle>
          <a:p/>
        </p:txBody>
      </p:sp>
      <p:sp>
        <p:nvSpPr>
          <p:cNvPr id="53" name="Google Shape;53;p9"/>
          <p:cNvSpPr/>
          <p:nvPr/>
        </p:nvSpPr>
        <p:spPr>
          <a:xfrm rot="-1472048">
            <a:off x="-5777531" y="2206370"/>
            <a:ext cx="11662494" cy="17389356"/>
          </a:xfrm>
          <a:custGeom>
            <a:rect b="b" l="l" r="r" t="t"/>
            <a:pathLst>
              <a:path extrusionOk="0" h="11023931" w="7393404">
                <a:moveTo>
                  <a:pt x="4114581" y="109461"/>
                </a:moveTo>
                <a:cubicBezTo>
                  <a:pt x="4119249" y="109461"/>
                  <a:pt x="4121583" y="109461"/>
                  <a:pt x="4126250" y="106581"/>
                </a:cubicBezTo>
                <a:cubicBezTo>
                  <a:pt x="4873083" y="0"/>
                  <a:pt x="5402868" y="748949"/>
                  <a:pt x="5258169" y="1636166"/>
                </a:cubicBezTo>
                <a:cubicBezTo>
                  <a:pt x="5153145" y="2281415"/>
                  <a:pt x="4854413" y="2860410"/>
                  <a:pt x="5239498" y="3462451"/>
                </a:cubicBezTo>
                <a:cubicBezTo>
                  <a:pt x="5412203" y="3730344"/>
                  <a:pt x="5638586" y="3934865"/>
                  <a:pt x="5827629" y="4188355"/>
                </a:cubicBezTo>
                <a:cubicBezTo>
                  <a:pt x="6343410" y="4876813"/>
                  <a:pt x="5983997" y="5660329"/>
                  <a:pt x="6184708" y="6458248"/>
                </a:cubicBezTo>
                <a:cubicBezTo>
                  <a:pt x="6226717" y="6622441"/>
                  <a:pt x="6308402" y="6763589"/>
                  <a:pt x="6399422" y="6896096"/>
                </a:cubicBezTo>
                <a:cubicBezTo>
                  <a:pt x="6695822" y="7325301"/>
                  <a:pt x="7083242" y="7659447"/>
                  <a:pt x="7241943" y="8209637"/>
                </a:cubicBezTo>
                <a:cubicBezTo>
                  <a:pt x="7393404" y="8765588"/>
                  <a:pt x="7349301" y="9405076"/>
                  <a:pt x="7113581" y="9917818"/>
                </a:cubicBezTo>
                <a:cubicBezTo>
                  <a:pt x="6688821" y="10842483"/>
                  <a:pt x="5769282" y="11023930"/>
                  <a:pt x="4971105" y="10954825"/>
                </a:cubicBezTo>
                <a:cubicBezTo>
                  <a:pt x="4247610" y="10839601"/>
                  <a:pt x="3659480" y="10491053"/>
                  <a:pt x="3125028" y="9877490"/>
                </a:cubicBezTo>
                <a:cubicBezTo>
                  <a:pt x="2975661" y="9704655"/>
                  <a:pt x="2828628" y="9445404"/>
                  <a:pt x="2639586" y="9344583"/>
                </a:cubicBezTo>
                <a:cubicBezTo>
                  <a:pt x="2408535" y="9220720"/>
                  <a:pt x="2193821" y="9387792"/>
                  <a:pt x="1983774" y="9500134"/>
                </a:cubicBezTo>
                <a:cubicBezTo>
                  <a:pt x="788842" y="10139622"/>
                  <a:pt x="555456" y="8031041"/>
                  <a:pt x="683818" y="7066050"/>
                </a:cubicBezTo>
                <a:cubicBezTo>
                  <a:pt x="779506" y="6343025"/>
                  <a:pt x="732829" y="5683373"/>
                  <a:pt x="504112" y="5000677"/>
                </a:cubicBezTo>
                <a:cubicBezTo>
                  <a:pt x="312736" y="4410159"/>
                  <a:pt x="0" y="3802358"/>
                  <a:pt x="21004" y="3145587"/>
                </a:cubicBezTo>
                <a:cubicBezTo>
                  <a:pt x="39675" y="2598278"/>
                  <a:pt x="247388" y="2053849"/>
                  <a:pt x="660480" y="1806120"/>
                </a:cubicBezTo>
                <a:cubicBezTo>
                  <a:pt x="1008224" y="1595838"/>
                  <a:pt x="1383974" y="1639046"/>
                  <a:pt x="1713047" y="1869493"/>
                </a:cubicBezTo>
                <a:cubicBezTo>
                  <a:pt x="1892754" y="1993357"/>
                  <a:pt x="2077128" y="2134506"/>
                  <a:pt x="2282507" y="2137386"/>
                </a:cubicBezTo>
                <a:cubicBezTo>
                  <a:pt x="2774950" y="2146028"/>
                  <a:pt x="3008335" y="1483496"/>
                  <a:pt x="3213714" y="1039887"/>
                </a:cubicBezTo>
                <a:cubicBezTo>
                  <a:pt x="3421427" y="593398"/>
                  <a:pt x="3671149" y="181476"/>
                  <a:pt x="4114581" y="109461"/>
                </a:cubicBezTo>
                <a:close/>
              </a:path>
            </a:pathLst>
          </a:custGeom>
          <a:solidFill>
            <a:srgbClr val="FEC75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2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05669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569375" y="1300150"/>
            <a:ext cx="173265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0"/>
              <a:buFont typeface="Fira Sans"/>
              <a:buNone/>
              <a:defRPr b="1" i="0" sz="9000" u="none" cap="none" strike="noStrike">
                <a:solidFill>
                  <a:schemeClr val="accent2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1717950" y="3055375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arela Round"/>
              <a:buChar char="•"/>
              <a:defRPr i="0" sz="2400" u="none" cap="none" strike="noStrik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indent="-3810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arela Round"/>
              <a:buChar char="–"/>
              <a:defRPr i="0" sz="2400" u="none" cap="none" strike="noStrik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arela Round"/>
              <a:buChar char="•"/>
              <a:defRPr i="0" sz="2400" u="none" cap="none" strike="noStrik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indent="-3810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arela Round"/>
              <a:buChar char="–"/>
              <a:defRPr i="0" sz="2400" u="none" cap="none" strike="noStrik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indent="-3810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arela Round"/>
              <a:buChar char="»"/>
              <a:defRPr i="0" sz="2400" u="none" cap="none" strike="noStrik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indent="-3810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arela Round"/>
              <a:buChar char="•"/>
              <a:defRPr i="0" sz="2400" u="none" cap="none" strike="noStrik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indent="-3810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arela Round"/>
              <a:buChar char="•"/>
              <a:defRPr i="0" sz="2400" u="none" cap="none" strike="noStrik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indent="-3810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arela Round"/>
              <a:buChar char="•"/>
              <a:defRPr i="0" sz="2400" u="none" cap="none" strike="noStrik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indent="-3810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arela Round"/>
              <a:buChar char="•"/>
              <a:defRPr i="0" sz="2400" u="none" cap="none" strike="noStrik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2.png"/><Relationship Id="rId4" Type="http://schemas.openxmlformats.org/officeDocument/2006/relationships/image" Target="../media/image2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7.png"/><Relationship Id="rId4" Type="http://schemas.openxmlformats.org/officeDocument/2006/relationships/image" Target="../media/image30.png"/><Relationship Id="rId5" Type="http://schemas.openxmlformats.org/officeDocument/2006/relationships/image" Target="../media/image37.png"/><Relationship Id="rId6" Type="http://schemas.openxmlformats.org/officeDocument/2006/relationships/image" Target="../media/image3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0.png"/><Relationship Id="rId6" Type="http://schemas.openxmlformats.org/officeDocument/2006/relationships/image" Target="../media/image44.png"/><Relationship Id="rId7" Type="http://schemas.openxmlformats.org/officeDocument/2006/relationships/image" Target="../media/image4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7.png"/><Relationship Id="rId4" Type="http://schemas.openxmlformats.org/officeDocument/2006/relationships/image" Target="../media/image40.png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7" Type="http://schemas.openxmlformats.org/officeDocument/2006/relationships/image" Target="../media/image4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5.png"/><Relationship Id="rId4" Type="http://schemas.openxmlformats.org/officeDocument/2006/relationships/image" Target="../media/image1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0.png"/><Relationship Id="rId4" Type="http://schemas.openxmlformats.org/officeDocument/2006/relationships/image" Target="../media/image48.png"/><Relationship Id="rId5" Type="http://schemas.openxmlformats.org/officeDocument/2006/relationships/image" Target="../media/image54.png"/><Relationship Id="rId6" Type="http://schemas.openxmlformats.org/officeDocument/2006/relationships/image" Target="../media/image5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2.png"/><Relationship Id="rId4" Type="http://schemas.openxmlformats.org/officeDocument/2006/relationships/image" Target="../media/image40.png"/><Relationship Id="rId5" Type="http://schemas.openxmlformats.org/officeDocument/2006/relationships/image" Target="../media/image46.png"/><Relationship Id="rId6" Type="http://schemas.openxmlformats.org/officeDocument/2006/relationships/image" Target="../media/image1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3.png"/><Relationship Id="rId4" Type="http://schemas.openxmlformats.org/officeDocument/2006/relationships/image" Target="../media/image40.png"/><Relationship Id="rId5" Type="http://schemas.openxmlformats.org/officeDocument/2006/relationships/image" Target="../media/image60.png"/></Relationships>
</file>

<file path=ppt/slides/_rels/slide17.xml.rels><?xml version="1.0" encoding="UTF-8" standalone="yes"?><Relationships xmlns="http://schemas.openxmlformats.org/package/2006/relationships"><Relationship Id="rId11" Type="http://schemas.openxmlformats.org/officeDocument/2006/relationships/image" Target="../media/image64.png"/><Relationship Id="rId10" Type="http://schemas.openxmlformats.org/officeDocument/2006/relationships/image" Target="../media/image69.png"/><Relationship Id="rId13" Type="http://schemas.openxmlformats.org/officeDocument/2006/relationships/image" Target="../media/image1.png"/><Relationship Id="rId12" Type="http://schemas.openxmlformats.org/officeDocument/2006/relationships/image" Target="../media/image7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6.png"/><Relationship Id="rId4" Type="http://schemas.openxmlformats.org/officeDocument/2006/relationships/image" Target="../media/image59.png"/><Relationship Id="rId9" Type="http://schemas.openxmlformats.org/officeDocument/2006/relationships/image" Target="../media/image65.png"/><Relationship Id="rId5" Type="http://schemas.openxmlformats.org/officeDocument/2006/relationships/image" Target="../media/image79.png"/><Relationship Id="rId6" Type="http://schemas.openxmlformats.org/officeDocument/2006/relationships/image" Target="../media/image66.png"/><Relationship Id="rId7" Type="http://schemas.openxmlformats.org/officeDocument/2006/relationships/image" Target="../media/image62.png"/><Relationship Id="rId8" Type="http://schemas.openxmlformats.org/officeDocument/2006/relationships/image" Target="../media/image57.png"/></Relationships>
</file>

<file path=ppt/slides/_rels/slide18.xml.rels><?xml version="1.0" encoding="UTF-8" standalone="yes"?><Relationships xmlns="http://schemas.openxmlformats.org/package/2006/relationships"><Relationship Id="rId11" Type="http://schemas.openxmlformats.org/officeDocument/2006/relationships/image" Target="../media/image53.png"/><Relationship Id="rId10" Type="http://schemas.openxmlformats.org/officeDocument/2006/relationships/image" Target="../media/image77.png"/><Relationship Id="rId13" Type="http://schemas.openxmlformats.org/officeDocument/2006/relationships/image" Target="../media/image76.png"/><Relationship Id="rId12" Type="http://schemas.openxmlformats.org/officeDocument/2006/relationships/image" Target="../media/image8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0.png"/><Relationship Id="rId4" Type="http://schemas.openxmlformats.org/officeDocument/2006/relationships/image" Target="../media/image78.png"/><Relationship Id="rId9" Type="http://schemas.openxmlformats.org/officeDocument/2006/relationships/image" Target="../media/image27.png"/><Relationship Id="rId15" Type="http://schemas.openxmlformats.org/officeDocument/2006/relationships/image" Target="../media/image86.png"/><Relationship Id="rId14" Type="http://schemas.openxmlformats.org/officeDocument/2006/relationships/image" Target="../media/image85.png"/><Relationship Id="rId5" Type="http://schemas.openxmlformats.org/officeDocument/2006/relationships/image" Target="../media/image13.png"/><Relationship Id="rId6" Type="http://schemas.openxmlformats.org/officeDocument/2006/relationships/image" Target="../media/image15.png"/><Relationship Id="rId7" Type="http://schemas.openxmlformats.org/officeDocument/2006/relationships/image" Target="../media/image17.png"/><Relationship Id="rId8" Type="http://schemas.openxmlformats.org/officeDocument/2006/relationships/image" Target="../media/image2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81.png"/><Relationship Id="rId4" Type="http://schemas.openxmlformats.org/officeDocument/2006/relationships/image" Target="../media/image40.png"/><Relationship Id="rId5" Type="http://schemas.openxmlformats.org/officeDocument/2006/relationships/image" Target="../media/image84.png"/><Relationship Id="rId6" Type="http://schemas.openxmlformats.org/officeDocument/2006/relationships/image" Target="../media/image14.png"/><Relationship Id="rId7" Type="http://schemas.openxmlformats.org/officeDocument/2006/relationships/image" Target="../media/image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png"/><Relationship Id="rId4" Type="http://schemas.openxmlformats.org/officeDocument/2006/relationships/image" Target="../media/image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5.png"/><Relationship Id="rId7" Type="http://schemas.openxmlformats.org/officeDocument/2006/relationships/image" Target="../media/image14.png"/><Relationship Id="rId8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1.png"/><Relationship Id="rId4" Type="http://schemas.openxmlformats.org/officeDocument/2006/relationships/image" Target="../media/image2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9.png"/><Relationship Id="rId4" Type="http://schemas.openxmlformats.org/officeDocument/2006/relationships/image" Target="../media/image1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7.png"/><Relationship Id="rId4" Type="http://schemas.openxmlformats.org/officeDocument/2006/relationships/image" Target="../media/image7.png"/><Relationship Id="rId5" Type="http://schemas.openxmlformats.org/officeDocument/2006/relationships/image" Target="../media/image4.png"/><Relationship Id="rId6" Type="http://schemas.openxmlformats.org/officeDocument/2006/relationships/image" Target="../media/image19.png"/><Relationship Id="rId7" Type="http://schemas.openxmlformats.org/officeDocument/2006/relationships/image" Target="../media/image25.png"/><Relationship Id="rId8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6.png"/><Relationship Id="rId4" Type="http://schemas.openxmlformats.org/officeDocument/2006/relationships/image" Target="../media/image31.png"/><Relationship Id="rId5" Type="http://schemas.openxmlformats.org/officeDocument/2006/relationships/image" Target="../media/image18.png"/><Relationship Id="rId6" Type="http://schemas.openxmlformats.org/officeDocument/2006/relationships/image" Target="../media/image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3.png"/><Relationship Id="rId4" Type="http://schemas.openxmlformats.org/officeDocument/2006/relationships/image" Target="../media/image1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0.png"/><Relationship Id="rId4" Type="http://schemas.openxmlformats.org/officeDocument/2006/relationships/image" Target="../media/image24.png"/><Relationship Id="rId10" Type="http://schemas.openxmlformats.org/officeDocument/2006/relationships/image" Target="../media/image35.png"/><Relationship Id="rId9" Type="http://schemas.openxmlformats.org/officeDocument/2006/relationships/image" Target="../media/image34.png"/><Relationship Id="rId5" Type="http://schemas.openxmlformats.org/officeDocument/2006/relationships/image" Target="../media/image28.png"/><Relationship Id="rId6" Type="http://schemas.openxmlformats.org/officeDocument/2006/relationships/image" Target="../media/image32.png"/><Relationship Id="rId7" Type="http://schemas.openxmlformats.org/officeDocument/2006/relationships/image" Target="../media/image41.png"/><Relationship Id="rId8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05669"/>
        </a:solid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oogle Shape;58;p10"/>
          <p:cNvGrpSpPr/>
          <p:nvPr/>
        </p:nvGrpSpPr>
        <p:grpSpPr>
          <a:xfrm>
            <a:off x="10047197" y="6029028"/>
            <a:ext cx="6973697" cy="1861967"/>
            <a:chOff x="0" y="-9525"/>
            <a:chExt cx="3030368" cy="809104"/>
          </a:xfrm>
        </p:grpSpPr>
        <p:sp>
          <p:nvSpPr>
            <p:cNvPr id="59" name="Google Shape;59;p10"/>
            <p:cNvSpPr/>
            <p:nvPr/>
          </p:nvSpPr>
          <p:spPr>
            <a:xfrm>
              <a:off x="0" y="0"/>
              <a:ext cx="3030368" cy="799579"/>
            </a:xfrm>
            <a:custGeom>
              <a:rect b="b" l="l" r="r" t="t"/>
              <a:pathLst>
                <a:path extrusionOk="0" h="799579" w="3030368">
                  <a:moveTo>
                    <a:pt x="2710150" y="0"/>
                  </a:moveTo>
                  <a:lnTo>
                    <a:pt x="282407" y="0"/>
                  </a:lnTo>
                  <a:cubicBezTo>
                    <a:pt x="126426" y="0"/>
                    <a:pt x="0" y="123512"/>
                    <a:pt x="0" y="323986"/>
                  </a:cubicBezTo>
                  <a:cubicBezTo>
                    <a:pt x="0" y="474548"/>
                    <a:pt x="66279" y="569689"/>
                    <a:pt x="162037" y="613830"/>
                  </a:cubicBezTo>
                  <a:lnTo>
                    <a:pt x="162037" y="799579"/>
                  </a:lnTo>
                  <a:lnTo>
                    <a:pt x="353844" y="640111"/>
                  </a:lnTo>
                  <a:lnTo>
                    <a:pt x="2710150" y="640111"/>
                  </a:lnTo>
                  <a:cubicBezTo>
                    <a:pt x="2903919" y="640111"/>
                    <a:pt x="3030356" y="516599"/>
                    <a:pt x="3030356" y="323962"/>
                  </a:cubicBezTo>
                  <a:cubicBezTo>
                    <a:pt x="3030368" y="123512"/>
                    <a:pt x="2903919" y="0"/>
                    <a:pt x="2710150" y="0"/>
                  </a:cubicBezTo>
                  <a:close/>
                </a:path>
              </a:pathLst>
            </a:custGeom>
            <a:solidFill>
              <a:srgbClr val="FEC757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60;p10"/>
            <p:cNvSpPr txBox="1"/>
            <p:nvPr/>
          </p:nvSpPr>
          <p:spPr>
            <a:xfrm>
              <a:off x="0" y="-9525"/>
              <a:ext cx="3030356" cy="61860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1" name="Google Shape;61;p10"/>
          <p:cNvSpPr/>
          <p:nvPr/>
        </p:nvSpPr>
        <p:spPr>
          <a:xfrm>
            <a:off x="871197" y="-5636754"/>
            <a:ext cx="8507029" cy="18889854"/>
          </a:xfrm>
          <a:custGeom>
            <a:rect b="b" l="l" r="r" t="t"/>
            <a:pathLst>
              <a:path extrusionOk="0" h="11977213" w="5393927">
                <a:moveTo>
                  <a:pt x="3000108" y="118965"/>
                </a:moveTo>
                <a:cubicBezTo>
                  <a:pt x="3003512" y="118965"/>
                  <a:pt x="3005213" y="118965"/>
                  <a:pt x="3008617" y="115834"/>
                </a:cubicBezTo>
                <a:cubicBezTo>
                  <a:pt x="3553163" y="0"/>
                  <a:pt x="3939450" y="813969"/>
                  <a:pt x="3833944" y="1778209"/>
                </a:cubicBezTo>
                <a:cubicBezTo>
                  <a:pt x="3757368" y="2479474"/>
                  <a:pt x="3539549" y="3108734"/>
                  <a:pt x="3820331" y="3763040"/>
                </a:cubicBezTo>
                <a:cubicBezTo>
                  <a:pt x="3946257" y="4054190"/>
                  <a:pt x="4111322" y="4276467"/>
                  <a:pt x="4249161" y="4551963"/>
                </a:cubicBezTo>
                <a:cubicBezTo>
                  <a:pt x="4625237" y="5300189"/>
                  <a:pt x="4363175" y="6151725"/>
                  <a:pt x="4509522" y="7018914"/>
                </a:cubicBezTo>
                <a:cubicBezTo>
                  <a:pt x="4540152" y="7197361"/>
                  <a:pt x="4599712" y="7350763"/>
                  <a:pt x="4666078" y="7494774"/>
                </a:cubicBezTo>
                <a:cubicBezTo>
                  <a:pt x="4882195" y="7961240"/>
                  <a:pt x="5164679" y="8324395"/>
                  <a:pt x="5280394" y="8922349"/>
                </a:cubicBezTo>
                <a:cubicBezTo>
                  <a:pt x="5393927" y="9526564"/>
                  <a:pt x="5358673" y="10221568"/>
                  <a:pt x="5186800" y="10778823"/>
                </a:cubicBezTo>
                <a:cubicBezTo>
                  <a:pt x="4877090" y="11783761"/>
                  <a:pt x="4206618" y="11977213"/>
                  <a:pt x="3624634" y="11905857"/>
                </a:cubicBezTo>
                <a:cubicBezTo>
                  <a:pt x="3097105" y="11780631"/>
                  <a:pt x="2668276" y="11401823"/>
                  <a:pt x="2278585" y="10734994"/>
                </a:cubicBezTo>
                <a:cubicBezTo>
                  <a:pt x="2169676" y="10547155"/>
                  <a:pt x="2062468" y="10265397"/>
                  <a:pt x="1924630" y="10155824"/>
                </a:cubicBezTo>
                <a:cubicBezTo>
                  <a:pt x="1756161" y="10021207"/>
                  <a:pt x="1599604" y="10202784"/>
                  <a:pt x="1446451" y="10324879"/>
                </a:cubicBezTo>
                <a:cubicBezTo>
                  <a:pt x="575177" y="11019883"/>
                  <a:pt x="405006" y="8728248"/>
                  <a:pt x="498600" y="7679482"/>
                </a:cubicBezTo>
                <a:cubicBezTo>
                  <a:pt x="568370" y="6893689"/>
                  <a:pt x="534336" y="6176770"/>
                  <a:pt x="367569" y="5434806"/>
                </a:cubicBezTo>
                <a:cubicBezTo>
                  <a:pt x="228029" y="4793023"/>
                  <a:pt x="0" y="4132456"/>
                  <a:pt x="15316" y="3418668"/>
                </a:cubicBezTo>
                <a:cubicBezTo>
                  <a:pt x="28929" y="2823845"/>
                  <a:pt x="180381" y="2232153"/>
                  <a:pt x="481583" y="1962917"/>
                </a:cubicBezTo>
                <a:cubicBezTo>
                  <a:pt x="735137" y="1734379"/>
                  <a:pt x="1009112" y="1781339"/>
                  <a:pt x="1249053" y="2031791"/>
                </a:cubicBezTo>
                <a:cubicBezTo>
                  <a:pt x="1380084" y="2166409"/>
                  <a:pt x="1514519" y="2319811"/>
                  <a:pt x="1664269" y="2322942"/>
                </a:cubicBezTo>
                <a:cubicBezTo>
                  <a:pt x="2023329" y="2332333"/>
                  <a:pt x="2193499" y="1612284"/>
                  <a:pt x="2343250" y="1130164"/>
                </a:cubicBezTo>
                <a:cubicBezTo>
                  <a:pt x="2494701" y="644914"/>
                  <a:pt x="2676784" y="197231"/>
                  <a:pt x="3000108" y="118965"/>
                </a:cubicBezTo>
                <a:close/>
              </a:path>
            </a:pathLst>
          </a:custGeom>
          <a:solidFill>
            <a:srgbClr val="FEC75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62;p10"/>
          <p:cNvSpPr txBox="1"/>
          <p:nvPr/>
        </p:nvSpPr>
        <p:spPr>
          <a:xfrm>
            <a:off x="9846069" y="1764698"/>
            <a:ext cx="7358700" cy="384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500">
                <a:solidFill>
                  <a:srgbClr val="FFF4E0"/>
                </a:solidFill>
                <a:latin typeface="Fira Sans"/>
                <a:ea typeface="Fira Sans"/>
                <a:cs typeface="Fira Sans"/>
                <a:sym typeface="Fira Sans"/>
              </a:rPr>
              <a:t>Customer Service </a:t>
            </a:r>
            <a:endParaRPr/>
          </a:p>
        </p:txBody>
      </p:sp>
      <p:sp>
        <p:nvSpPr>
          <p:cNvPr id="63" name="Google Shape;63;p10"/>
          <p:cNvSpPr txBox="1"/>
          <p:nvPr/>
        </p:nvSpPr>
        <p:spPr>
          <a:xfrm>
            <a:off x="10885308" y="6343304"/>
            <a:ext cx="52974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rgbClr val="105669"/>
                </a:solidFill>
                <a:latin typeface="Fira Sans"/>
                <a:ea typeface="Fira Sans"/>
                <a:cs typeface="Fira Sans"/>
                <a:sym typeface="Fira Sans"/>
              </a:rPr>
              <a:t>Online Training</a:t>
            </a:r>
            <a:endParaRPr/>
          </a:p>
        </p:txBody>
      </p:sp>
      <p:sp>
        <p:nvSpPr>
          <p:cNvPr id="64" name="Google Shape;64;p10"/>
          <p:cNvSpPr/>
          <p:nvPr/>
        </p:nvSpPr>
        <p:spPr>
          <a:xfrm>
            <a:off x="14012842" y="626830"/>
            <a:ext cx="985395" cy="703326"/>
          </a:xfrm>
          <a:custGeom>
            <a:rect b="b" l="l" r="r" t="t"/>
            <a:pathLst>
              <a:path extrusionOk="0" h="703326" w="985395">
                <a:moveTo>
                  <a:pt x="0" y="0"/>
                </a:moveTo>
                <a:lnTo>
                  <a:pt x="985395" y="0"/>
                </a:lnTo>
                <a:lnTo>
                  <a:pt x="985395" y="703325"/>
                </a:lnTo>
                <a:lnTo>
                  <a:pt x="0" y="7033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5" name="Google Shape;65;p10"/>
          <p:cNvGrpSpPr/>
          <p:nvPr/>
        </p:nvGrpSpPr>
        <p:grpSpPr>
          <a:xfrm>
            <a:off x="15454926" y="978492"/>
            <a:ext cx="1530743" cy="289521"/>
            <a:chOff x="0" y="0"/>
            <a:chExt cx="2040991" cy="386029"/>
          </a:xfrm>
        </p:grpSpPr>
        <p:grpSp>
          <p:nvGrpSpPr>
            <p:cNvPr id="66" name="Google Shape;66;p10"/>
            <p:cNvGrpSpPr/>
            <p:nvPr/>
          </p:nvGrpSpPr>
          <p:grpSpPr>
            <a:xfrm>
              <a:off x="1654962" y="0"/>
              <a:ext cx="386029" cy="386029"/>
              <a:chOff x="0" y="0"/>
              <a:chExt cx="812800" cy="812800"/>
            </a:xfrm>
          </p:grpSpPr>
          <p:sp>
            <p:nvSpPr>
              <p:cNvPr id="67" name="Google Shape;67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A8A8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" name="Google Shape;68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2725" lIns="52725" spcFirstLastPara="1" rIns="52725" wrap="square" tIns="52725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9" name="Google Shape;69;p10"/>
            <p:cNvGrpSpPr/>
            <p:nvPr/>
          </p:nvGrpSpPr>
          <p:grpSpPr>
            <a:xfrm>
              <a:off x="830529" y="0"/>
              <a:ext cx="386029" cy="386029"/>
              <a:chOff x="0" y="0"/>
              <a:chExt cx="812800" cy="812800"/>
            </a:xfrm>
          </p:grpSpPr>
          <p:sp>
            <p:nvSpPr>
              <p:cNvPr id="70" name="Google Shape;70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A8A8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" name="Google Shape;71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2725" lIns="52725" spcFirstLastPara="1" rIns="52725" wrap="square" tIns="52725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2" name="Google Shape;72;p10"/>
            <p:cNvGrpSpPr/>
            <p:nvPr/>
          </p:nvGrpSpPr>
          <p:grpSpPr>
            <a:xfrm>
              <a:off x="0" y="0"/>
              <a:ext cx="386029" cy="386029"/>
              <a:chOff x="0" y="0"/>
              <a:chExt cx="812800" cy="812800"/>
            </a:xfrm>
          </p:grpSpPr>
          <p:sp>
            <p:nvSpPr>
              <p:cNvPr id="73" name="Google Shape;73;p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A8A8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" name="Google Shape;74;p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2725" lIns="52725" spcFirstLastPara="1" rIns="52725" wrap="square" tIns="52725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75" name="Google Shape;75;p10"/>
          <p:cNvGrpSpPr/>
          <p:nvPr/>
        </p:nvGrpSpPr>
        <p:grpSpPr>
          <a:xfrm>
            <a:off x="12126559" y="8278990"/>
            <a:ext cx="1969784" cy="831860"/>
            <a:chOff x="0" y="-9525"/>
            <a:chExt cx="1556261" cy="657225"/>
          </a:xfrm>
        </p:grpSpPr>
        <p:sp>
          <p:nvSpPr>
            <p:cNvPr id="76" name="Google Shape;76;p10"/>
            <p:cNvSpPr/>
            <p:nvPr/>
          </p:nvSpPr>
          <p:spPr>
            <a:xfrm>
              <a:off x="0" y="0"/>
              <a:ext cx="1556261" cy="647700"/>
            </a:xfrm>
            <a:custGeom>
              <a:rect b="b" l="l" r="r" t="t"/>
              <a:pathLst>
                <a:path extrusionOk="0" h="647700" w="1556261">
                  <a:moveTo>
                    <a:pt x="1261156" y="0"/>
                  </a:moveTo>
                  <a:lnTo>
                    <a:pt x="282407" y="0"/>
                  </a:lnTo>
                  <a:cubicBezTo>
                    <a:pt x="126426" y="0"/>
                    <a:pt x="0" y="123512"/>
                    <a:pt x="0" y="241300"/>
                  </a:cubicBezTo>
                  <a:cubicBezTo>
                    <a:pt x="0" y="322669"/>
                    <a:pt x="66279" y="417810"/>
                    <a:pt x="162037" y="461951"/>
                  </a:cubicBezTo>
                  <a:lnTo>
                    <a:pt x="162037" y="647700"/>
                  </a:lnTo>
                  <a:lnTo>
                    <a:pt x="353844" y="488232"/>
                  </a:lnTo>
                  <a:lnTo>
                    <a:pt x="1261156" y="488232"/>
                  </a:lnTo>
                  <a:cubicBezTo>
                    <a:pt x="1429812" y="488232"/>
                    <a:pt x="1556250" y="364720"/>
                    <a:pt x="1556250" y="241300"/>
                  </a:cubicBezTo>
                  <a:cubicBezTo>
                    <a:pt x="1556261" y="123512"/>
                    <a:pt x="1429812" y="0"/>
                    <a:pt x="1261156" y="0"/>
                  </a:cubicBezTo>
                  <a:close/>
                </a:path>
              </a:pathLst>
            </a:custGeom>
            <a:solidFill>
              <a:srgbClr val="FEC757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77;p10"/>
            <p:cNvSpPr txBox="1"/>
            <p:nvPr/>
          </p:nvSpPr>
          <p:spPr>
            <a:xfrm>
              <a:off x="0" y="-9525"/>
              <a:ext cx="1556250" cy="4667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8" name="Google Shape;78;p10"/>
          <p:cNvGrpSpPr/>
          <p:nvPr/>
        </p:nvGrpSpPr>
        <p:grpSpPr>
          <a:xfrm>
            <a:off x="13525454" y="8469355"/>
            <a:ext cx="231593" cy="231593"/>
            <a:chOff x="0" y="0"/>
            <a:chExt cx="812800" cy="812800"/>
          </a:xfrm>
        </p:grpSpPr>
        <p:sp>
          <p:nvSpPr>
            <p:cNvPr id="79" name="Google Shape;79;p1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0566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0;p1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2725" lIns="52725" spcFirstLastPara="1" rIns="52725" wrap="square" tIns="52725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1" name="Google Shape;81;p10"/>
          <p:cNvGrpSpPr/>
          <p:nvPr/>
        </p:nvGrpSpPr>
        <p:grpSpPr>
          <a:xfrm>
            <a:off x="13030845" y="8469355"/>
            <a:ext cx="231593" cy="231593"/>
            <a:chOff x="0" y="0"/>
            <a:chExt cx="812800" cy="812800"/>
          </a:xfrm>
        </p:grpSpPr>
        <p:sp>
          <p:nvSpPr>
            <p:cNvPr id="82" name="Google Shape;82;p1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0566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83;p1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2725" lIns="52725" spcFirstLastPara="1" rIns="52725" wrap="square" tIns="52725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4" name="Google Shape;84;p10"/>
          <p:cNvGrpSpPr/>
          <p:nvPr/>
        </p:nvGrpSpPr>
        <p:grpSpPr>
          <a:xfrm>
            <a:off x="12532579" y="8469355"/>
            <a:ext cx="231593" cy="231593"/>
            <a:chOff x="0" y="0"/>
            <a:chExt cx="812800" cy="812800"/>
          </a:xfrm>
        </p:grpSpPr>
        <p:sp>
          <p:nvSpPr>
            <p:cNvPr id="85" name="Google Shape;85;p1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0566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" name="Google Shape;86;p1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2725" lIns="52725" spcFirstLastPara="1" rIns="52725" wrap="square" tIns="52725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7" name="Google Shape;87;p10"/>
          <p:cNvGrpSpPr/>
          <p:nvPr/>
        </p:nvGrpSpPr>
        <p:grpSpPr>
          <a:xfrm>
            <a:off x="14736717" y="8341313"/>
            <a:ext cx="2626952" cy="1109389"/>
            <a:chOff x="0" y="-9525"/>
            <a:chExt cx="1556261" cy="657225"/>
          </a:xfrm>
        </p:grpSpPr>
        <p:sp>
          <p:nvSpPr>
            <p:cNvPr id="88" name="Google Shape;88;p10"/>
            <p:cNvSpPr/>
            <p:nvPr/>
          </p:nvSpPr>
          <p:spPr>
            <a:xfrm>
              <a:off x="0" y="0"/>
              <a:ext cx="1556261" cy="647700"/>
            </a:xfrm>
            <a:custGeom>
              <a:rect b="b" l="l" r="r" t="t"/>
              <a:pathLst>
                <a:path extrusionOk="0" h="647700" w="1556261">
                  <a:moveTo>
                    <a:pt x="1261156" y="0"/>
                  </a:moveTo>
                  <a:lnTo>
                    <a:pt x="282407" y="0"/>
                  </a:lnTo>
                  <a:cubicBezTo>
                    <a:pt x="126426" y="0"/>
                    <a:pt x="0" y="123512"/>
                    <a:pt x="0" y="241300"/>
                  </a:cubicBezTo>
                  <a:cubicBezTo>
                    <a:pt x="0" y="322669"/>
                    <a:pt x="66279" y="417810"/>
                    <a:pt x="162037" y="461951"/>
                  </a:cubicBezTo>
                  <a:lnTo>
                    <a:pt x="162037" y="647700"/>
                  </a:lnTo>
                  <a:lnTo>
                    <a:pt x="353844" y="488232"/>
                  </a:lnTo>
                  <a:lnTo>
                    <a:pt x="1261156" y="488232"/>
                  </a:lnTo>
                  <a:cubicBezTo>
                    <a:pt x="1429812" y="488232"/>
                    <a:pt x="1556250" y="364720"/>
                    <a:pt x="1556250" y="241300"/>
                  </a:cubicBezTo>
                  <a:cubicBezTo>
                    <a:pt x="1556261" y="123512"/>
                    <a:pt x="1429812" y="0"/>
                    <a:pt x="1261156" y="0"/>
                  </a:cubicBezTo>
                  <a:close/>
                </a:path>
              </a:pathLst>
            </a:custGeom>
            <a:solidFill>
              <a:srgbClr val="FEC757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89;p10"/>
            <p:cNvSpPr txBox="1"/>
            <p:nvPr/>
          </p:nvSpPr>
          <p:spPr>
            <a:xfrm>
              <a:off x="0" y="-9525"/>
              <a:ext cx="1556250" cy="4667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0" name="Google Shape;90;p10"/>
          <p:cNvGrpSpPr/>
          <p:nvPr/>
        </p:nvGrpSpPr>
        <p:grpSpPr>
          <a:xfrm>
            <a:off x="16430824" y="8655201"/>
            <a:ext cx="231593" cy="231593"/>
            <a:chOff x="0" y="0"/>
            <a:chExt cx="812800" cy="812800"/>
          </a:xfrm>
        </p:grpSpPr>
        <p:sp>
          <p:nvSpPr>
            <p:cNvPr id="91" name="Google Shape;91;p1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905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92;p1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2725" lIns="52725" spcFirstLastPara="1" rIns="52725" wrap="square" tIns="52725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3" name="Google Shape;93;p10"/>
          <p:cNvGrpSpPr/>
          <p:nvPr/>
        </p:nvGrpSpPr>
        <p:grpSpPr>
          <a:xfrm>
            <a:off x="15936215" y="8655201"/>
            <a:ext cx="231593" cy="231593"/>
            <a:chOff x="0" y="0"/>
            <a:chExt cx="812800" cy="812800"/>
          </a:xfrm>
        </p:grpSpPr>
        <p:sp>
          <p:nvSpPr>
            <p:cNvPr id="94" name="Google Shape;94;p1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905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95;p1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2725" lIns="52725" spcFirstLastPara="1" rIns="52725" wrap="square" tIns="52725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6" name="Google Shape;96;p10"/>
          <p:cNvGrpSpPr/>
          <p:nvPr/>
        </p:nvGrpSpPr>
        <p:grpSpPr>
          <a:xfrm>
            <a:off x="15437950" y="8655201"/>
            <a:ext cx="231593" cy="231593"/>
            <a:chOff x="0" y="0"/>
            <a:chExt cx="812800" cy="812800"/>
          </a:xfrm>
        </p:grpSpPr>
        <p:sp>
          <p:nvSpPr>
            <p:cNvPr id="97" name="Google Shape;97;p1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905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98;p1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2725" lIns="52725" spcFirstLastPara="1" rIns="52725" wrap="square" tIns="52725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99" name="Google Shape;99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518362" y="0"/>
            <a:ext cx="8572500" cy="1028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05669"/>
        </a:solidFill>
      </p:bgPr>
    </p:bg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6" name="Google Shape;326;p19"/>
          <p:cNvCxnSpPr/>
          <p:nvPr/>
        </p:nvCxnSpPr>
        <p:spPr>
          <a:xfrm>
            <a:off x="575552" y="9871781"/>
            <a:ext cx="16976166" cy="0"/>
          </a:xfrm>
          <a:prstGeom prst="straightConnector1">
            <a:avLst/>
          </a:prstGeom>
          <a:noFill/>
          <a:ln cap="rnd" cmpd="sng" w="95250">
            <a:solidFill>
              <a:srgbClr val="FEC757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327" name="Google Shape;327;p19"/>
          <p:cNvSpPr/>
          <p:nvPr/>
        </p:nvSpPr>
        <p:spPr>
          <a:xfrm rot="4051737">
            <a:off x="-7257035" y="4743881"/>
            <a:ext cx="17179976" cy="10602193"/>
          </a:xfrm>
          <a:custGeom>
            <a:rect b="b" l="l" r="r" t="t"/>
            <a:pathLst>
              <a:path extrusionOk="0" h="6722377" w="10893055">
                <a:moveTo>
                  <a:pt x="6065224" y="66582"/>
                </a:moveTo>
                <a:cubicBezTo>
                  <a:pt x="6072104" y="66582"/>
                  <a:pt x="6075545" y="66582"/>
                  <a:pt x="6082425" y="64830"/>
                </a:cubicBezTo>
                <a:cubicBezTo>
                  <a:pt x="7183316" y="0"/>
                  <a:pt x="7964262" y="455559"/>
                  <a:pt x="7750964" y="995222"/>
                </a:cubicBezTo>
                <a:cubicBezTo>
                  <a:pt x="7596151" y="1387703"/>
                  <a:pt x="7155795" y="1739885"/>
                  <a:pt x="7723442" y="2106085"/>
                </a:cubicBezTo>
                <a:cubicBezTo>
                  <a:pt x="7978023" y="2269035"/>
                  <a:pt x="8311731" y="2393438"/>
                  <a:pt x="8590394" y="2547626"/>
                </a:cubicBezTo>
                <a:cubicBezTo>
                  <a:pt x="9350697" y="2966391"/>
                  <a:pt x="8820893" y="3442975"/>
                  <a:pt x="9116757" y="3928321"/>
                </a:cubicBezTo>
                <a:cubicBezTo>
                  <a:pt x="9178682" y="4028194"/>
                  <a:pt x="9299093" y="4114049"/>
                  <a:pt x="9433264" y="4194648"/>
                </a:cubicBezTo>
                <a:cubicBezTo>
                  <a:pt x="9870180" y="4455719"/>
                  <a:pt x="10441268" y="4658968"/>
                  <a:pt x="10675206" y="4993628"/>
                </a:cubicBezTo>
                <a:cubicBezTo>
                  <a:pt x="10893054" y="5331793"/>
                  <a:pt x="10833460" y="5720771"/>
                  <a:pt x="10485991" y="6032653"/>
                </a:cubicBezTo>
                <a:cubicBezTo>
                  <a:pt x="9859859" y="6595094"/>
                  <a:pt x="8504386" y="6722377"/>
                  <a:pt x="7327808" y="6663427"/>
                </a:cubicBezTo>
                <a:cubicBezTo>
                  <a:pt x="6261320" y="6593342"/>
                  <a:pt x="5394368" y="6381332"/>
                  <a:pt x="4606542" y="6008123"/>
                </a:cubicBezTo>
                <a:cubicBezTo>
                  <a:pt x="4386364" y="5902995"/>
                  <a:pt x="4169626" y="5745301"/>
                  <a:pt x="3890963" y="5683976"/>
                </a:cubicBezTo>
                <a:cubicBezTo>
                  <a:pt x="3550374" y="5608633"/>
                  <a:pt x="3233868" y="5710258"/>
                  <a:pt x="2924243" y="5778592"/>
                </a:cubicBezTo>
                <a:cubicBezTo>
                  <a:pt x="1162816" y="6167569"/>
                  <a:pt x="818787" y="4884995"/>
                  <a:pt x="1008003" y="4298025"/>
                </a:cubicBezTo>
                <a:cubicBezTo>
                  <a:pt x="1149055" y="3858235"/>
                  <a:pt x="1080249" y="3456993"/>
                  <a:pt x="743101" y="3041733"/>
                </a:cubicBezTo>
                <a:cubicBezTo>
                  <a:pt x="460998" y="2682542"/>
                  <a:pt x="0" y="2312838"/>
                  <a:pt x="30962" y="1913348"/>
                </a:cubicBezTo>
                <a:cubicBezTo>
                  <a:pt x="58484" y="1580440"/>
                  <a:pt x="364670" y="1249283"/>
                  <a:pt x="973600" y="1098598"/>
                </a:cubicBezTo>
                <a:cubicBezTo>
                  <a:pt x="1486203" y="970691"/>
                  <a:pt x="2040089" y="996974"/>
                  <a:pt x="2525170" y="1137146"/>
                </a:cubicBezTo>
                <a:cubicBezTo>
                  <a:pt x="2790071" y="1212488"/>
                  <a:pt x="3061854" y="1298344"/>
                  <a:pt x="3364599" y="1300096"/>
                </a:cubicBezTo>
                <a:cubicBezTo>
                  <a:pt x="4090500" y="1305352"/>
                  <a:pt x="4434528" y="902358"/>
                  <a:pt x="4737274" y="632526"/>
                </a:cubicBezTo>
                <a:cubicBezTo>
                  <a:pt x="5043459" y="360943"/>
                  <a:pt x="5411569" y="110386"/>
                  <a:pt x="6065224" y="66582"/>
                </a:cubicBezTo>
                <a:close/>
              </a:path>
            </a:pathLst>
          </a:custGeom>
          <a:solidFill>
            <a:srgbClr val="FEC75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8" name="Google Shape;328;p19"/>
          <p:cNvSpPr txBox="1"/>
          <p:nvPr/>
        </p:nvSpPr>
        <p:spPr>
          <a:xfrm>
            <a:off x="2171684" y="1019175"/>
            <a:ext cx="13944632" cy="1381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000">
                <a:solidFill>
                  <a:srgbClr val="FEC757"/>
                </a:solidFill>
                <a:latin typeface="Fira Sans"/>
                <a:ea typeface="Fira Sans"/>
                <a:cs typeface="Fira Sans"/>
                <a:sym typeface="Fira Sans"/>
              </a:rPr>
              <a:t>Statistical Information</a:t>
            </a:r>
            <a:endParaRPr/>
          </a:p>
        </p:txBody>
      </p:sp>
      <p:sp>
        <p:nvSpPr>
          <p:cNvPr id="329" name="Google Shape;329;p19"/>
          <p:cNvSpPr txBox="1"/>
          <p:nvPr/>
        </p:nvSpPr>
        <p:spPr>
          <a:xfrm>
            <a:off x="13179627" y="4424384"/>
            <a:ext cx="3538878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Elaborate on the featured statistic.</a:t>
            </a:r>
            <a:endParaRPr/>
          </a:p>
        </p:txBody>
      </p:sp>
      <p:sp>
        <p:nvSpPr>
          <p:cNvPr id="330" name="Google Shape;330;p19"/>
          <p:cNvSpPr/>
          <p:nvPr/>
        </p:nvSpPr>
        <p:spPr>
          <a:xfrm>
            <a:off x="496059" y="3329450"/>
            <a:ext cx="6570324" cy="7280137"/>
          </a:xfrm>
          <a:custGeom>
            <a:rect b="b" l="l" r="r" t="t"/>
            <a:pathLst>
              <a:path extrusionOk="0" h="7280137" w="6570324">
                <a:moveTo>
                  <a:pt x="0" y="0"/>
                </a:moveTo>
                <a:lnTo>
                  <a:pt x="6570324" y="0"/>
                </a:lnTo>
                <a:lnTo>
                  <a:pt x="6570324" y="7280137"/>
                </a:lnTo>
                <a:lnTo>
                  <a:pt x="0" y="72801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1" name="Google Shape;331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278369" y="7327598"/>
            <a:ext cx="5915156" cy="1873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278369" y="5625831"/>
            <a:ext cx="5915156" cy="1873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1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278369" y="3924063"/>
            <a:ext cx="5915156" cy="1873133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19"/>
          <p:cNvSpPr/>
          <p:nvPr/>
        </p:nvSpPr>
        <p:spPr>
          <a:xfrm rot="9833331">
            <a:off x="15501924" y="-2504500"/>
            <a:ext cx="6206904" cy="6310672"/>
          </a:xfrm>
          <a:custGeom>
            <a:rect b="b" l="l" r="r" t="t"/>
            <a:pathLst>
              <a:path extrusionOk="0" h="11075169" w="10893055">
                <a:moveTo>
                  <a:pt x="6065224" y="109972"/>
                </a:moveTo>
                <a:cubicBezTo>
                  <a:pt x="6072104" y="109972"/>
                  <a:pt x="6075545" y="109972"/>
                  <a:pt x="6082425" y="107078"/>
                </a:cubicBezTo>
                <a:cubicBezTo>
                  <a:pt x="7183316" y="0"/>
                  <a:pt x="7964262" y="752444"/>
                  <a:pt x="7750964" y="1643801"/>
                </a:cubicBezTo>
                <a:cubicBezTo>
                  <a:pt x="7596151" y="2292060"/>
                  <a:pt x="7155795" y="2873757"/>
                  <a:pt x="7723442" y="3478607"/>
                </a:cubicBezTo>
                <a:cubicBezTo>
                  <a:pt x="7978023" y="3747750"/>
                  <a:pt x="8311731" y="3953226"/>
                  <a:pt x="8590394" y="4207899"/>
                </a:cubicBezTo>
                <a:cubicBezTo>
                  <a:pt x="9350697" y="4899569"/>
                  <a:pt x="8820893" y="5686741"/>
                  <a:pt x="9116757" y="6488384"/>
                </a:cubicBezTo>
                <a:cubicBezTo>
                  <a:pt x="9178682" y="6653343"/>
                  <a:pt x="9299093" y="6795149"/>
                  <a:pt x="9433264" y="6928275"/>
                </a:cubicBezTo>
                <a:cubicBezTo>
                  <a:pt x="9870180" y="7359482"/>
                  <a:pt x="10441268" y="7695188"/>
                  <a:pt x="10675206" y="8247945"/>
                </a:cubicBezTo>
                <a:cubicBezTo>
                  <a:pt x="10893054" y="8806490"/>
                  <a:pt x="10833460" y="9448962"/>
                  <a:pt x="10485991" y="9964096"/>
                </a:cubicBezTo>
                <a:cubicBezTo>
                  <a:pt x="9859859" y="10893076"/>
                  <a:pt x="8504386" y="11075169"/>
                  <a:pt x="7327808" y="11005942"/>
                </a:cubicBezTo>
                <a:cubicBezTo>
                  <a:pt x="6261320" y="10890182"/>
                  <a:pt x="5394368" y="10540006"/>
                  <a:pt x="4606542" y="9923580"/>
                </a:cubicBezTo>
                <a:cubicBezTo>
                  <a:pt x="4386364" y="9749940"/>
                  <a:pt x="4169626" y="9489478"/>
                  <a:pt x="3890963" y="9388187"/>
                </a:cubicBezTo>
                <a:cubicBezTo>
                  <a:pt x="3550374" y="9263745"/>
                  <a:pt x="3233868" y="9431598"/>
                  <a:pt x="2924243" y="9544464"/>
                </a:cubicBezTo>
                <a:cubicBezTo>
                  <a:pt x="1162816" y="10186936"/>
                  <a:pt x="818787" y="8068516"/>
                  <a:pt x="1008003" y="7099021"/>
                </a:cubicBezTo>
                <a:cubicBezTo>
                  <a:pt x="1149055" y="6372623"/>
                  <a:pt x="1080249" y="5709894"/>
                  <a:pt x="743101" y="5024012"/>
                </a:cubicBezTo>
                <a:cubicBezTo>
                  <a:pt x="460998" y="4430738"/>
                  <a:pt x="0" y="3820101"/>
                  <a:pt x="30962" y="3160265"/>
                </a:cubicBezTo>
                <a:cubicBezTo>
                  <a:pt x="58484" y="2610402"/>
                  <a:pt x="364670" y="2063433"/>
                  <a:pt x="973600" y="1814548"/>
                </a:cubicBezTo>
                <a:cubicBezTo>
                  <a:pt x="1486203" y="1603284"/>
                  <a:pt x="2040089" y="1646695"/>
                  <a:pt x="2525170" y="1878216"/>
                </a:cubicBezTo>
                <a:cubicBezTo>
                  <a:pt x="2790071" y="2002659"/>
                  <a:pt x="3061854" y="2144466"/>
                  <a:pt x="3364599" y="2147360"/>
                </a:cubicBezTo>
                <a:cubicBezTo>
                  <a:pt x="4090500" y="2156041"/>
                  <a:pt x="4434528" y="1490418"/>
                  <a:pt x="4737274" y="1044740"/>
                </a:cubicBezTo>
                <a:cubicBezTo>
                  <a:pt x="5043459" y="596167"/>
                  <a:pt x="5411569" y="182323"/>
                  <a:pt x="6065224" y="109972"/>
                </a:cubicBezTo>
                <a:close/>
              </a:path>
            </a:pathLst>
          </a:custGeom>
          <a:solidFill>
            <a:srgbClr val="FEC75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5" name="Google Shape;335;p19"/>
          <p:cNvSpPr txBox="1"/>
          <p:nvPr/>
        </p:nvSpPr>
        <p:spPr>
          <a:xfrm>
            <a:off x="13179627" y="7827920"/>
            <a:ext cx="3538878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Elaborate on the featured statistic.</a:t>
            </a:r>
            <a:endParaRPr/>
          </a:p>
        </p:txBody>
      </p:sp>
      <p:sp>
        <p:nvSpPr>
          <p:cNvPr id="336" name="Google Shape;336;p19"/>
          <p:cNvSpPr txBox="1"/>
          <p:nvPr/>
        </p:nvSpPr>
        <p:spPr>
          <a:xfrm>
            <a:off x="13179627" y="6126152"/>
            <a:ext cx="3538878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Elaborate on the featured statistic.</a:t>
            </a:r>
            <a:endParaRPr/>
          </a:p>
        </p:txBody>
      </p:sp>
      <p:sp>
        <p:nvSpPr>
          <p:cNvPr id="337" name="Google Shape;337;p19"/>
          <p:cNvSpPr txBox="1"/>
          <p:nvPr/>
        </p:nvSpPr>
        <p:spPr>
          <a:xfrm>
            <a:off x="2982803" y="2573800"/>
            <a:ext cx="12322393" cy="5556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Elaborate on the featured statistic</a:t>
            </a:r>
            <a:endParaRPr/>
          </a:p>
        </p:txBody>
      </p:sp>
      <p:sp>
        <p:nvSpPr>
          <p:cNvPr id="338" name="Google Shape;338;p19"/>
          <p:cNvSpPr txBox="1"/>
          <p:nvPr/>
        </p:nvSpPr>
        <p:spPr>
          <a:xfrm>
            <a:off x="8076552" y="4519317"/>
            <a:ext cx="1518166" cy="606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500">
                <a:solidFill>
                  <a:srgbClr val="105669"/>
                </a:solidFill>
                <a:latin typeface="Fira Sans"/>
                <a:ea typeface="Fira Sans"/>
                <a:cs typeface="Fira Sans"/>
                <a:sym typeface="Fira Sans"/>
              </a:rPr>
              <a:t>43%</a:t>
            </a:r>
            <a:endParaRPr/>
          </a:p>
        </p:txBody>
      </p:sp>
      <p:sp>
        <p:nvSpPr>
          <p:cNvPr id="339" name="Google Shape;339;p19"/>
          <p:cNvSpPr txBox="1"/>
          <p:nvPr/>
        </p:nvSpPr>
        <p:spPr>
          <a:xfrm>
            <a:off x="8076552" y="6221085"/>
            <a:ext cx="1518166" cy="606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500">
                <a:solidFill>
                  <a:srgbClr val="105669"/>
                </a:solidFill>
                <a:latin typeface="Fira Sans"/>
                <a:ea typeface="Fira Sans"/>
                <a:cs typeface="Fira Sans"/>
                <a:sym typeface="Fira Sans"/>
              </a:rPr>
              <a:t>60%</a:t>
            </a:r>
            <a:endParaRPr/>
          </a:p>
        </p:txBody>
      </p:sp>
      <p:sp>
        <p:nvSpPr>
          <p:cNvPr id="340" name="Google Shape;340;p19"/>
          <p:cNvSpPr txBox="1"/>
          <p:nvPr/>
        </p:nvSpPr>
        <p:spPr>
          <a:xfrm>
            <a:off x="8076552" y="7922853"/>
            <a:ext cx="1518166" cy="606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500">
                <a:solidFill>
                  <a:srgbClr val="105669"/>
                </a:solidFill>
                <a:latin typeface="Fira Sans"/>
                <a:ea typeface="Fira Sans"/>
                <a:cs typeface="Fira Sans"/>
                <a:sym typeface="Fira Sans"/>
              </a:rPr>
              <a:t>35%</a:t>
            </a:r>
            <a:endParaRPr/>
          </a:p>
        </p:txBody>
      </p:sp>
      <p:grpSp>
        <p:nvGrpSpPr>
          <p:cNvPr id="341" name="Google Shape;341;p19"/>
          <p:cNvGrpSpPr/>
          <p:nvPr/>
        </p:nvGrpSpPr>
        <p:grpSpPr>
          <a:xfrm rot="557504">
            <a:off x="4933249" y="4168508"/>
            <a:ext cx="1566502" cy="1366425"/>
            <a:chOff x="0" y="-9525"/>
            <a:chExt cx="826256" cy="720725"/>
          </a:xfrm>
        </p:grpSpPr>
        <p:sp>
          <p:nvSpPr>
            <p:cNvPr id="342" name="Google Shape;342;p19"/>
            <p:cNvSpPr/>
            <p:nvPr/>
          </p:nvSpPr>
          <p:spPr>
            <a:xfrm>
              <a:off x="0" y="0"/>
              <a:ext cx="826256" cy="711200"/>
            </a:xfrm>
            <a:custGeom>
              <a:rect b="b" l="l" r="r" t="t"/>
              <a:pathLst>
                <a:path extrusionOk="0" h="711200" w="826256">
                  <a:moveTo>
                    <a:pt x="543587" y="0"/>
                  </a:moveTo>
                  <a:lnTo>
                    <a:pt x="282407" y="0"/>
                  </a:lnTo>
                  <a:cubicBezTo>
                    <a:pt x="126426" y="0"/>
                    <a:pt x="0" y="123512"/>
                    <a:pt x="0" y="275871"/>
                  </a:cubicBezTo>
                  <a:cubicBezTo>
                    <a:pt x="0" y="386169"/>
                    <a:pt x="66279" y="481310"/>
                    <a:pt x="162037" y="525451"/>
                  </a:cubicBezTo>
                  <a:lnTo>
                    <a:pt x="162037" y="711200"/>
                  </a:lnTo>
                  <a:lnTo>
                    <a:pt x="353844" y="551732"/>
                  </a:lnTo>
                  <a:lnTo>
                    <a:pt x="543587" y="551732"/>
                  </a:lnTo>
                  <a:cubicBezTo>
                    <a:pt x="699807" y="551732"/>
                    <a:pt x="826245" y="428220"/>
                    <a:pt x="826245" y="275861"/>
                  </a:cubicBezTo>
                  <a:cubicBezTo>
                    <a:pt x="826256" y="123512"/>
                    <a:pt x="699807" y="0"/>
                    <a:pt x="543587" y="0"/>
                  </a:cubicBezTo>
                  <a:close/>
                </a:path>
              </a:pathLst>
            </a:custGeom>
            <a:solidFill>
              <a:srgbClr val="10566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343;p19"/>
            <p:cNvSpPr txBox="1"/>
            <p:nvPr/>
          </p:nvSpPr>
          <p:spPr>
            <a:xfrm>
              <a:off x="0" y="-9525"/>
              <a:ext cx="826245" cy="5302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4" name="Google Shape;344;p19"/>
          <p:cNvGrpSpPr/>
          <p:nvPr/>
        </p:nvGrpSpPr>
        <p:grpSpPr>
          <a:xfrm rot="557504">
            <a:off x="6062315" y="5907388"/>
            <a:ext cx="855835" cy="746527"/>
            <a:chOff x="0" y="-9525"/>
            <a:chExt cx="826256" cy="720725"/>
          </a:xfrm>
        </p:grpSpPr>
        <p:sp>
          <p:nvSpPr>
            <p:cNvPr id="345" name="Google Shape;345;p19"/>
            <p:cNvSpPr/>
            <p:nvPr/>
          </p:nvSpPr>
          <p:spPr>
            <a:xfrm>
              <a:off x="0" y="0"/>
              <a:ext cx="826256" cy="711200"/>
            </a:xfrm>
            <a:custGeom>
              <a:rect b="b" l="l" r="r" t="t"/>
              <a:pathLst>
                <a:path extrusionOk="0" h="711200" w="826256">
                  <a:moveTo>
                    <a:pt x="543587" y="0"/>
                  </a:moveTo>
                  <a:lnTo>
                    <a:pt x="282407" y="0"/>
                  </a:lnTo>
                  <a:cubicBezTo>
                    <a:pt x="126426" y="0"/>
                    <a:pt x="0" y="123512"/>
                    <a:pt x="0" y="275871"/>
                  </a:cubicBezTo>
                  <a:cubicBezTo>
                    <a:pt x="0" y="386169"/>
                    <a:pt x="66279" y="481310"/>
                    <a:pt x="162037" y="525451"/>
                  </a:cubicBezTo>
                  <a:lnTo>
                    <a:pt x="162037" y="711200"/>
                  </a:lnTo>
                  <a:lnTo>
                    <a:pt x="353844" y="551732"/>
                  </a:lnTo>
                  <a:lnTo>
                    <a:pt x="543587" y="551732"/>
                  </a:lnTo>
                  <a:cubicBezTo>
                    <a:pt x="699807" y="551732"/>
                    <a:pt x="826245" y="428220"/>
                    <a:pt x="826245" y="275861"/>
                  </a:cubicBezTo>
                  <a:cubicBezTo>
                    <a:pt x="826256" y="123512"/>
                    <a:pt x="699807" y="0"/>
                    <a:pt x="543587" y="0"/>
                  </a:cubicBezTo>
                  <a:close/>
                </a:path>
              </a:pathLst>
            </a:custGeom>
            <a:solidFill>
              <a:srgbClr val="10566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6" name="Google Shape;346;p19"/>
            <p:cNvSpPr txBox="1"/>
            <p:nvPr/>
          </p:nvSpPr>
          <p:spPr>
            <a:xfrm>
              <a:off x="0" y="-9525"/>
              <a:ext cx="826245" cy="5302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05669"/>
        </a:solidFill>
      </p:bgPr>
    </p:bg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20"/>
          <p:cNvSpPr/>
          <p:nvPr/>
        </p:nvSpPr>
        <p:spPr>
          <a:xfrm rot="-6567863">
            <a:off x="-3639009" y="712664"/>
            <a:ext cx="14069810" cy="9865416"/>
          </a:xfrm>
          <a:custGeom>
            <a:rect b="b" l="l" r="r" t="t"/>
            <a:pathLst>
              <a:path extrusionOk="0" h="6255220" w="8921038">
                <a:moveTo>
                  <a:pt x="4966058" y="61925"/>
                </a:moveTo>
                <a:cubicBezTo>
                  <a:pt x="4971691" y="61925"/>
                  <a:pt x="4974508" y="61925"/>
                  <a:pt x="4980142" y="60296"/>
                </a:cubicBezTo>
                <a:cubicBezTo>
                  <a:pt x="5881525" y="0"/>
                  <a:pt x="6520944" y="423697"/>
                  <a:pt x="6346300" y="925614"/>
                </a:cubicBezTo>
                <a:cubicBezTo>
                  <a:pt x="6219543" y="1290645"/>
                  <a:pt x="5858990" y="1618194"/>
                  <a:pt x="6323766" y="1958781"/>
                </a:cubicBezTo>
                <a:cubicBezTo>
                  <a:pt x="6532210" y="2110334"/>
                  <a:pt x="6805443" y="2226036"/>
                  <a:pt x="7033605" y="2369441"/>
                </a:cubicBezTo>
                <a:cubicBezTo>
                  <a:pt x="7656122" y="2758916"/>
                  <a:pt x="7222332" y="3202167"/>
                  <a:pt x="7464579" y="3653567"/>
                </a:cubicBezTo>
                <a:cubicBezTo>
                  <a:pt x="7515281" y="3746454"/>
                  <a:pt x="7613870" y="3826304"/>
                  <a:pt x="7723726" y="3901266"/>
                </a:cubicBezTo>
                <a:cubicBezTo>
                  <a:pt x="8081463" y="4144077"/>
                  <a:pt x="8549056" y="4333110"/>
                  <a:pt x="8740599" y="4644364"/>
                </a:cubicBezTo>
                <a:cubicBezTo>
                  <a:pt x="8921038" y="4958877"/>
                  <a:pt x="8870173" y="5320648"/>
                  <a:pt x="8585674" y="5610718"/>
                </a:cubicBezTo>
                <a:cubicBezTo>
                  <a:pt x="8073013" y="6133820"/>
                  <a:pt x="6963185" y="6255221"/>
                  <a:pt x="5999831" y="6197374"/>
                </a:cubicBezTo>
                <a:cubicBezTo>
                  <a:pt x="5126616" y="6132190"/>
                  <a:pt x="4416777" y="5935009"/>
                  <a:pt x="3771725" y="5587903"/>
                </a:cubicBezTo>
                <a:cubicBezTo>
                  <a:pt x="3591448" y="5490127"/>
                  <a:pt x="3413988" y="5343463"/>
                  <a:pt x="3185826" y="5286427"/>
                </a:cubicBezTo>
                <a:cubicBezTo>
                  <a:pt x="2906961" y="5216354"/>
                  <a:pt x="2647813" y="5310871"/>
                  <a:pt x="2394299" y="5374425"/>
                </a:cubicBezTo>
                <a:cubicBezTo>
                  <a:pt x="952086" y="5736197"/>
                  <a:pt x="670404" y="4543328"/>
                  <a:pt x="825329" y="3997413"/>
                </a:cubicBezTo>
                <a:cubicBezTo>
                  <a:pt x="940819" y="3588383"/>
                  <a:pt x="884482" y="3215204"/>
                  <a:pt x="608434" y="2828988"/>
                </a:cubicBezTo>
                <a:cubicBezTo>
                  <a:pt x="377455" y="2494920"/>
                  <a:pt x="0" y="2151074"/>
                  <a:pt x="25352" y="1779525"/>
                </a:cubicBezTo>
                <a:cubicBezTo>
                  <a:pt x="47886" y="1469901"/>
                  <a:pt x="298584" y="1161906"/>
                  <a:pt x="797161" y="1021760"/>
                </a:cubicBezTo>
                <a:cubicBezTo>
                  <a:pt x="1216868" y="902800"/>
                  <a:pt x="1670376" y="927244"/>
                  <a:pt x="2067548" y="1057612"/>
                </a:cubicBezTo>
                <a:cubicBezTo>
                  <a:pt x="2284443" y="1127685"/>
                  <a:pt x="2506972" y="1207535"/>
                  <a:pt x="2754852" y="1209165"/>
                </a:cubicBezTo>
                <a:cubicBezTo>
                  <a:pt x="3349202" y="1214053"/>
                  <a:pt x="3630884" y="839245"/>
                  <a:pt x="3878764" y="588287"/>
                </a:cubicBezTo>
                <a:cubicBezTo>
                  <a:pt x="4129461" y="335698"/>
                  <a:pt x="4430861" y="102665"/>
                  <a:pt x="4966058" y="61925"/>
                </a:cubicBezTo>
                <a:close/>
              </a:path>
            </a:pathLst>
          </a:custGeom>
          <a:solidFill>
            <a:srgbClr val="FEC75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2" name="Google Shape;35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05150" y="3546376"/>
            <a:ext cx="5865400" cy="6741395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20"/>
          <p:cNvSpPr/>
          <p:nvPr/>
        </p:nvSpPr>
        <p:spPr>
          <a:xfrm rot="-4287784">
            <a:off x="7590889" y="-8869763"/>
            <a:ext cx="6596134" cy="18250949"/>
          </a:xfrm>
          <a:custGeom>
            <a:rect b="b" l="l" r="r" t="t"/>
            <a:pathLst>
              <a:path extrusionOk="0" h="11572112" w="4182314">
                <a:moveTo>
                  <a:pt x="2324776" y="114926"/>
                </a:moveTo>
                <a:cubicBezTo>
                  <a:pt x="2327414" y="114926"/>
                  <a:pt x="2328733" y="114926"/>
                  <a:pt x="2331370" y="111902"/>
                </a:cubicBezTo>
                <a:cubicBezTo>
                  <a:pt x="2753337" y="0"/>
                  <a:pt x="3052671" y="786338"/>
                  <a:pt x="2970914" y="1717847"/>
                </a:cubicBezTo>
                <a:cubicBezTo>
                  <a:pt x="2911575" y="2395308"/>
                  <a:pt x="2742788" y="3003208"/>
                  <a:pt x="2960365" y="3635303"/>
                </a:cubicBezTo>
                <a:cubicBezTo>
                  <a:pt x="3057945" y="3916571"/>
                  <a:pt x="3185854" y="4131302"/>
                  <a:pt x="3292664" y="4397447"/>
                </a:cubicBezTo>
                <a:cubicBezTo>
                  <a:pt x="3584085" y="5120274"/>
                  <a:pt x="3381014" y="5942904"/>
                  <a:pt x="3494418" y="6780658"/>
                </a:cubicBezTo>
                <a:cubicBezTo>
                  <a:pt x="3518153" y="6953048"/>
                  <a:pt x="3564306" y="7101242"/>
                  <a:pt x="3615733" y="7240364"/>
                </a:cubicBezTo>
                <a:cubicBezTo>
                  <a:pt x="3783202" y="7690996"/>
                  <a:pt x="4002097" y="8041823"/>
                  <a:pt x="4091765" y="8619480"/>
                </a:cubicBezTo>
                <a:cubicBezTo>
                  <a:pt x="4182314" y="9203185"/>
                  <a:pt x="4152423" y="9874597"/>
                  <a:pt x="4019240" y="10412937"/>
                </a:cubicBezTo>
                <a:cubicBezTo>
                  <a:pt x="3779246" y="11383762"/>
                  <a:pt x="3259698" y="11572112"/>
                  <a:pt x="2808720" y="11501713"/>
                </a:cubicBezTo>
                <a:cubicBezTo>
                  <a:pt x="2399940" y="11380737"/>
                  <a:pt x="2067640" y="11014788"/>
                  <a:pt x="1765670" y="10370595"/>
                </a:cubicBezTo>
                <a:cubicBezTo>
                  <a:pt x="1681276" y="10189132"/>
                  <a:pt x="1598201" y="9916938"/>
                  <a:pt x="1491391" y="9811085"/>
                </a:cubicBezTo>
                <a:cubicBezTo>
                  <a:pt x="1360845" y="9681037"/>
                  <a:pt x="1239529" y="9856450"/>
                  <a:pt x="1120851" y="9974401"/>
                </a:cubicBezTo>
                <a:cubicBezTo>
                  <a:pt x="445703" y="10645814"/>
                  <a:pt x="313838" y="8431968"/>
                  <a:pt x="386364" y="7418802"/>
                </a:cubicBezTo>
                <a:cubicBezTo>
                  <a:pt x="440428" y="6659682"/>
                  <a:pt x="414055" y="5967100"/>
                  <a:pt x="284828" y="5250322"/>
                </a:cubicBezTo>
                <a:cubicBezTo>
                  <a:pt x="176699" y="4630324"/>
                  <a:pt x="0" y="3992180"/>
                  <a:pt x="11868" y="3302622"/>
                </a:cubicBezTo>
                <a:cubicBezTo>
                  <a:pt x="22417" y="2727990"/>
                  <a:pt x="139777" y="2156382"/>
                  <a:pt x="373177" y="1896286"/>
                </a:cubicBezTo>
                <a:cubicBezTo>
                  <a:pt x="569656" y="1675506"/>
                  <a:pt x="781958" y="1720872"/>
                  <a:pt x="967888" y="1962822"/>
                </a:cubicBezTo>
                <a:cubicBezTo>
                  <a:pt x="1069424" y="2092870"/>
                  <a:pt x="1173597" y="2241065"/>
                  <a:pt x="1289638" y="2244089"/>
                </a:cubicBezTo>
                <a:cubicBezTo>
                  <a:pt x="1567873" y="2253162"/>
                  <a:pt x="1699737" y="1557555"/>
                  <a:pt x="1815778" y="1091801"/>
                </a:cubicBezTo>
                <a:cubicBezTo>
                  <a:pt x="1933138" y="623022"/>
                  <a:pt x="2074233" y="190536"/>
                  <a:pt x="2324776" y="114926"/>
                </a:cubicBezTo>
                <a:close/>
              </a:path>
            </a:pathLst>
          </a:custGeom>
          <a:solidFill>
            <a:srgbClr val="FEC75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4" name="Google Shape;354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5865400" cy="674141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5" name="Google Shape;355;p20"/>
          <p:cNvGrpSpPr/>
          <p:nvPr/>
        </p:nvGrpSpPr>
        <p:grpSpPr>
          <a:xfrm>
            <a:off x="14578386" y="325374"/>
            <a:ext cx="2972828" cy="703326"/>
            <a:chOff x="0" y="0"/>
            <a:chExt cx="3963770" cy="937768"/>
          </a:xfrm>
        </p:grpSpPr>
        <p:sp>
          <p:nvSpPr>
            <p:cNvPr id="356" name="Google Shape;356;p20"/>
            <p:cNvSpPr/>
            <p:nvPr/>
          </p:nvSpPr>
          <p:spPr>
            <a:xfrm>
              <a:off x="0" y="0"/>
              <a:ext cx="1313860" cy="937768"/>
            </a:xfrm>
            <a:custGeom>
              <a:rect b="b" l="l" r="r" t="t"/>
              <a:pathLst>
                <a:path extrusionOk="0" h="937768" w="1313860">
                  <a:moveTo>
                    <a:pt x="0" y="0"/>
                  </a:moveTo>
                  <a:lnTo>
                    <a:pt x="1313860" y="0"/>
                  </a:lnTo>
                  <a:lnTo>
                    <a:pt x="1313860" y="937768"/>
                  </a:lnTo>
                  <a:lnTo>
                    <a:pt x="0" y="9377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57" name="Google Shape;357;p20"/>
            <p:cNvGrpSpPr/>
            <p:nvPr/>
          </p:nvGrpSpPr>
          <p:grpSpPr>
            <a:xfrm>
              <a:off x="3577741" y="468884"/>
              <a:ext cx="386029" cy="386029"/>
              <a:chOff x="0" y="0"/>
              <a:chExt cx="812800" cy="812800"/>
            </a:xfrm>
          </p:grpSpPr>
          <p:sp>
            <p:nvSpPr>
              <p:cNvPr id="358" name="Google Shape;358;p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0566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9" name="Google Shape;359;p2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2725" lIns="52725" spcFirstLastPara="1" rIns="52725" wrap="square" tIns="52725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0" name="Google Shape;360;p20"/>
            <p:cNvGrpSpPr/>
            <p:nvPr/>
          </p:nvGrpSpPr>
          <p:grpSpPr>
            <a:xfrm>
              <a:off x="2753307" y="468884"/>
              <a:ext cx="386029" cy="386029"/>
              <a:chOff x="0" y="0"/>
              <a:chExt cx="812800" cy="812800"/>
            </a:xfrm>
          </p:grpSpPr>
          <p:sp>
            <p:nvSpPr>
              <p:cNvPr id="361" name="Google Shape;361;p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0566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2" name="Google Shape;362;p2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2725" lIns="52725" spcFirstLastPara="1" rIns="52725" wrap="square" tIns="52725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3" name="Google Shape;363;p20"/>
            <p:cNvGrpSpPr/>
            <p:nvPr/>
          </p:nvGrpSpPr>
          <p:grpSpPr>
            <a:xfrm>
              <a:off x="1922779" y="468884"/>
              <a:ext cx="386029" cy="386029"/>
              <a:chOff x="0" y="0"/>
              <a:chExt cx="812800" cy="812800"/>
            </a:xfrm>
          </p:grpSpPr>
          <p:sp>
            <p:nvSpPr>
              <p:cNvPr id="364" name="Google Shape;364;p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0566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5" name="Google Shape;365;p2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2725" lIns="52725" spcFirstLastPara="1" rIns="52725" wrap="square" tIns="52725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cxnSp>
        <p:nvCxnSpPr>
          <p:cNvPr id="366" name="Google Shape;366;p20"/>
          <p:cNvCxnSpPr/>
          <p:nvPr/>
        </p:nvCxnSpPr>
        <p:spPr>
          <a:xfrm>
            <a:off x="7073141" y="9871781"/>
            <a:ext cx="10478577" cy="0"/>
          </a:xfrm>
          <a:prstGeom prst="straightConnector1">
            <a:avLst/>
          </a:prstGeom>
          <a:noFill/>
          <a:ln cap="rnd" cmpd="sng" w="95250">
            <a:solidFill>
              <a:srgbClr val="FEC757"/>
            </a:solidFill>
            <a:prstDash val="dot"/>
            <a:round/>
            <a:headEnd len="sm" w="sm" type="none"/>
            <a:tailEnd len="sm" w="sm" type="none"/>
          </a:ln>
        </p:spPr>
      </p:cxnSp>
      <p:grpSp>
        <p:nvGrpSpPr>
          <p:cNvPr id="367" name="Google Shape;367;p20"/>
          <p:cNvGrpSpPr/>
          <p:nvPr/>
        </p:nvGrpSpPr>
        <p:grpSpPr>
          <a:xfrm rot="-10092898">
            <a:off x="5224403" y="8323409"/>
            <a:ext cx="1172781" cy="1178402"/>
            <a:chOff x="0" y="0"/>
            <a:chExt cx="1563708" cy="1571203"/>
          </a:xfrm>
        </p:grpSpPr>
        <p:grpSp>
          <p:nvGrpSpPr>
            <p:cNvPr id="368" name="Google Shape;368;p20"/>
            <p:cNvGrpSpPr/>
            <p:nvPr/>
          </p:nvGrpSpPr>
          <p:grpSpPr>
            <a:xfrm rot="2790168">
              <a:off x="309452" y="447981"/>
              <a:ext cx="944805" cy="675242"/>
              <a:chOff x="0" y="0"/>
              <a:chExt cx="816994" cy="583897"/>
            </a:xfrm>
          </p:grpSpPr>
          <p:sp>
            <p:nvSpPr>
              <p:cNvPr id="369" name="Google Shape;369;p20"/>
              <p:cNvSpPr/>
              <p:nvPr/>
            </p:nvSpPr>
            <p:spPr>
              <a:xfrm>
                <a:off x="0" y="0"/>
                <a:ext cx="816994" cy="583897"/>
              </a:xfrm>
              <a:custGeom>
                <a:rect b="b" l="l" r="r" t="t"/>
                <a:pathLst>
                  <a:path extrusionOk="0" h="583897" w="816994">
                    <a:moveTo>
                      <a:pt x="816994" y="291949"/>
                    </a:moveTo>
                    <a:lnTo>
                      <a:pt x="410594" y="0"/>
                    </a:lnTo>
                    <a:lnTo>
                      <a:pt x="410594" y="203200"/>
                    </a:lnTo>
                    <a:lnTo>
                      <a:pt x="0" y="203200"/>
                    </a:lnTo>
                    <a:lnTo>
                      <a:pt x="0" y="380697"/>
                    </a:lnTo>
                    <a:lnTo>
                      <a:pt x="410594" y="380697"/>
                    </a:lnTo>
                    <a:lnTo>
                      <a:pt x="410594" y="583897"/>
                    </a:lnTo>
                    <a:lnTo>
                      <a:pt x="816994" y="291949"/>
                    </a:lnTo>
                    <a:close/>
                  </a:path>
                </a:pathLst>
              </a:custGeom>
              <a:solidFill>
                <a:srgbClr val="FF905E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0" name="Google Shape;370;p20"/>
              <p:cNvSpPr txBox="1"/>
              <p:nvPr/>
            </p:nvSpPr>
            <p:spPr>
              <a:xfrm>
                <a:off x="0" y="155575"/>
                <a:ext cx="715394" cy="22512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71" name="Google Shape;371;p20"/>
            <p:cNvGrpSpPr/>
            <p:nvPr/>
          </p:nvGrpSpPr>
          <p:grpSpPr>
            <a:xfrm rot="2790168">
              <a:off x="176963" y="281753"/>
              <a:ext cx="1209782" cy="1007697"/>
              <a:chOff x="0" y="0"/>
              <a:chExt cx="700993" cy="583897"/>
            </a:xfrm>
          </p:grpSpPr>
          <p:sp>
            <p:nvSpPr>
              <p:cNvPr id="372" name="Google Shape;372;p20"/>
              <p:cNvSpPr/>
              <p:nvPr/>
            </p:nvSpPr>
            <p:spPr>
              <a:xfrm>
                <a:off x="0" y="0"/>
                <a:ext cx="700993" cy="583897"/>
              </a:xfrm>
              <a:custGeom>
                <a:rect b="b" l="l" r="r" t="t"/>
                <a:pathLst>
                  <a:path extrusionOk="0" h="583897" w="700993">
                    <a:moveTo>
                      <a:pt x="700993" y="291949"/>
                    </a:moveTo>
                    <a:lnTo>
                      <a:pt x="294593" y="0"/>
                    </a:lnTo>
                    <a:lnTo>
                      <a:pt x="294593" y="203200"/>
                    </a:lnTo>
                    <a:lnTo>
                      <a:pt x="0" y="203200"/>
                    </a:lnTo>
                    <a:lnTo>
                      <a:pt x="0" y="380697"/>
                    </a:lnTo>
                    <a:lnTo>
                      <a:pt x="294593" y="380697"/>
                    </a:lnTo>
                    <a:lnTo>
                      <a:pt x="294593" y="583897"/>
                    </a:lnTo>
                    <a:lnTo>
                      <a:pt x="700993" y="291949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sq" cmpd="sng" w="38100">
                <a:solidFill>
                  <a:srgbClr val="105669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3" name="Google Shape;373;p20"/>
              <p:cNvSpPr txBox="1"/>
              <p:nvPr/>
            </p:nvSpPr>
            <p:spPr>
              <a:xfrm>
                <a:off x="0" y="155575"/>
                <a:ext cx="599393" cy="22512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74" name="Google Shape;374;p20"/>
          <p:cNvSpPr/>
          <p:nvPr/>
        </p:nvSpPr>
        <p:spPr>
          <a:xfrm rot="-1149137">
            <a:off x="6942710" y="803369"/>
            <a:ext cx="1400960" cy="1104216"/>
          </a:xfrm>
          <a:custGeom>
            <a:rect b="b" l="l" r="r" t="t"/>
            <a:pathLst>
              <a:path extrusionOk="0" h="4125660" w="5234381">
                <a:moveTo>
                  <a:pt x="5174691" y="1953843"/>
                </a:moveTo>
                <a:cubicBezTo>
                  <a:pt x="5121351" y="1541731"/>
                  <a:pt x="4935953" y="1177685"/>
                  <a:pt x="4738783" y="940031"/>
                </a:cubicBezTo>
                <a:cubicBezTo>
                  <a:pt x="4541615" y="702377"/>
                  <a:pt x="4307703" y="575094"/>
                  <a:pt x="4074826" y="472734"/>
                </a:cubicBezTo>
                <a:cubicBezTo>
                  <a:pt x="3405693" y="157480"/>
                  <a:pt x="2709650" y="0"/>
                  <a:pt x="2020335" y="110490"/>
                </a:cubicBezTo>
                <a:cubicBezTo>
                  <a:pt x="1587184" y="123190"/>
                  <a:pt x="1503866" y="257333"/>
                  <a:pt x="1080548" y="413988"/>
                </a:cubicBezTo>
                <a:cubicBezTo>
                  <a:pt x="823349" y="508338"/>
                  <a:pt x="556834" y="642741"/>
                  <a:pt x="373638" y="966734"/>
                </a:cubicBezTo>
                <a:cubicBezTo>
                  <a:pt x="0" y="1628070"/>
                  <a:pt x="163014" y="2816339"/>
                  <a:pt x="578052" y="3399348"/>
                </a:cubicBezTo>
                <a:cubicBezTo>
                  <a:pt x="993090" y="3982356"/>
                  <a:pt x="1563379" y="4099848"/>
                  <a:pt x="2099513" y="4111419"/>
                </a:cubicBezTo>
                <a:cubicBezTo>
                  <a:pt x="2748463" y="4125660"/>
                  <a:pt x="3401036" y="4017070"/>
                  <a:pt x="4029285" y="3734911"/>
                </a:cubicBezTo>
                <a:cubicBezTo>
                  <a:pt x="4293213" y="3616529"/>
                  <a:pt x="4558692" y="3461653"/>
                  <a:pt x="4771904" y="3169704"/>
                </a:cubicBezTo>
                <a:cubicBezTo>
                  <a:pt x="4984598" y="2876865"/>
                  <a:pt x="5234380" y="2421139"/>
                  <a:pt x="5174690" y="1953843"/>
                </a:cubicBezTo>
                <a:close/>
              </a:path>
            </a:pathLst>
          </a:custGeom>
          <a:solidFill>
            <a:srgbClr val="FFF4E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5" name="Google Shape;375;p20"/>
          <p:cNvSpPr/>
          <p:nvPr/>
        </p:nvSpPr>
        <p:spPr>
          <a:xfrm rot="1575156">
            <a:off x="16271820" y="4902786"/>
            <a:ext cx="1400960" cy="1104216"/>
          </a:xfrm>
          <a:custGeom>
            <a:rect b="b" l="l" r="r" t="t"/>
            <a:pathLst>
              <a:path extrusionOk="0" h="4125660" w="5234381">
                <a:moveTo>
                  <a:pt x="5174691" y="1953843"/>
                </a:moveTo>
                <a:cubicBezTo>
                  <a:pt x="5121351" y="1541731"/>
                  <a:pt x="4935953" y="1177685"/>
                  <a:pt x="4738783" y="940031"/>
                </a:cubicBezTo>
                <a:cubicBezTo>
                  <a:pt x="4541615" y="702377"/>
                  <a:pt x="4307703" y="575094"/>
                  <a:pt x="4074826" y="472734"/>
                </a:cubicBezTo>
                <a:cubicBezTo>
                  <a:pt x="3405693" y="157480"/>
                  <a:pt x="2709650" y="0"/>
                  <a:pt x="2020335" y="110490"/>
                </a:cubicBezTo>
                <a:cubicBezTo>
                  <a:pt x="1587184" y="123190"/>
                  <a:pt x="1503866" y="257333"/>
                  <a:pt x="1080548" y="413988"/>
                </a:cubicBezTo>
                <a:cubicBezTo>
                  <a:pt x="823349" y="508338"/>
                  <a:pt x="556834" y="642741"/>
                  <a:pt x="373638" y="966734"/>
                </a:cubicBezTo>
                <a:cubicBezTo>
                  <a:pt x="0" y="1628070"/>
                  <a:pt x="163014" y="2816339"/>
                  <a:pt x="578052" y="3399348"/>
                </a:cubicBezTo>
                <a:cubicBezTo>
                  <a:pt x="993090" y="3982356"/>
                  <a:pt x="1563379" y="4099848"/>
                  <a:pt x="2099513" y="4111419"/>
                </a:cubicBezTo>
                <a:cubicBezTo>
                  <a:pt x="2748463" y="4125660"/>
                  <a:pt x="3401036" y="4017070"/>
                  <a:pt x="4029285" y="3734911"/>
                </a:cubicBezTo>
                <a:cubicBezTo>
                  <a:pt x="4293213" y="3616529"/>
                  <a:pt x="4558692" y="3461653"/>
                  <a:pt x="4771904" y="3169704"/>
                </a:cubicBezTo>
                <a:cubicBezTo>
                  <a:pt x="4984598" y="2876865"/>
                  <a:pt x="5234380" y="2421139"/>
                  <a:pt x="5174690" y="1953843"/>
                </a:cubicBezTo>
                <a:close/>
              </a:path>
            </a:pathLst>
          </a:custGeom>
          <a:solidFill>
            <a:srgbClr val="FFF4E0"/>
          </a:solidFill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6" name="Google Shape;376;p20"/>
          <p:cNvSpPr/>
          <p:nvPr/>
        </p:nvSpPr>
        <p:spPr>
          <a:xfrm rot="-1149137">
            <a:off x="7288002" y="1089074"/>
            <a:ext cx="687691" cy="652681"/>
          </a:xfrm>
          <a:custGeom>
            <a:rect b="b" l="l" r="r" t="t"/>
            <a:pathLst>
              <a:path extrusionOk="0" h="652681" w="687691">
                <a:moveTo>
                  <a:pt x="0" y="0"/>
                </a:moveTo>
                <a:lnTo>
                  <a:pt x="687691" y="0"/>
                </a:lnTo>
                <a:lnTo>
                  <a:pt x="687691" y="652682"/>
                </a:lnTo>
                <a:lnTo>
                  <a:pt x="0" y="6526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7" name="Google Shape;377;p20"/>
          <p:cNvSpPr/>
          <p:nvPr/>
        </p:nvSpPr>
        <p:spPr>
          <a:xfrm rot="1575156">
            <a:off x="16533000" y="5168072"/>
            <a:ext cx="722049" cy="614398"/>
          </a:xfrm>
          <a:custGeom>
            <a:rect b="b" l="l" r="r" t="t"/>
            <a:pathLst>
              <a:path extrusionOk="0" h="614398" w="722049">
                <a:moveTo>
                  <a:pt x="0" y="0"/>
                </a:moveTo>
                <a:lnTo>
                  <a:pt x="722049" y="0"/>
                </a:lnTo>
                <a:lnTo>
                  <a:pt x="722049" y="614398"/>
                </a:lnTo>
                <a:lnTo>
                  <a:pt x="0" y="6143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8" name="Google Shape;378;p20"/>
          <p:cNvSpPr/>
          <p:nvPr/>
        </p:nvSpPr>
        <p:spPr>
          <a:xfrm rot="-686121">
            <a:off x="4815272" y="5793318"/>
            <a:ext cx="1400960" cy="1104216"/>
          </a:xfrm>
          <a:custGeom>
            <a:rect b="b" l="l" r="r" t="t"/>
            <a:pathLst>
              <a:path extrusionOk="0" h="4125660" w="5234381">
                <a:moveTo>
                  <a:pt x="5174691" y="1953843"/>
                </a:moveTo>
                <a:cubicBezTo>
                  <a:pt x="5121351" y="1541731"/>
                  <a:pt x="4935953" y="1177685"/>
                  <a:pt x="4738783" y="940031"/>
                </a:cubicBezTo>
                <a:cubicBezTo>
                  <a:pt x="4541615" y="702377"/>
                  <a:pt x="4307703" y="575094"/>
                  <a:pt x="4074826" y="472734"/>
                </a:cubicBezTo>
                <a:cubicBezTo>
                  <a:pt x="3405693" y="157480"/>
                  <a:pt x="2709650" y="0"/>
                  <a:pt x="2020335" y="110490"/>
                </a:cubicBezTo>
                <a:cubicBezTo>
                  <a:pt x="1587184" y="123190"/>
                  <a:pt x="1503866" y="257333"/>
                  <a:pt x="1080548" y="413988"/>
                </a:cubicBezTo>
                <a:cubicBezTo>
                  <a:pt x="823349" y="508338"/>
                  <a:pt x="556834" y="642741"/>
                  <a:pt x="373638" y="966734"/>
                </a:cubicBezTo>
                <a:cubicBezTo>
                  <a:pt x="0" y="1628070"/>
                  <a:pt x="163014" y="2816339"/>
                  <a:pt x="578052" y="3399348"/>
                </a:cubicBezTo>
                <a:cubicBezTo>
                  <a:pt x="993090" y="3982356"/>
                  <a:pt x="1563379" y="4099848"/>
                  <a:pt x="2099513" y="4111419"/>
                </a:cubicBezTo>
                <a:cubicBezTo>
                  <a:pt x="2748463" y="4125660"/>
                  <a:pt x="3401036" y="4017070"/>
                  <a:pt x="4029285" y="3734911"/>
                </a:cubicBezTo>
                <a:cubicBezTo>
                  <a:pt x="4293213" y="3616529"/>
                  <a:pt x="4558692" y="3461653"/>
                  <a:pt x="4771904" y="3169704"/>
                </a:cubicBezTo>
                <a:cubicBezTo>
                  <a:pt x="4984598" y="2876865"/>
                  <a:pt x="5234380" y="2421139"/>
                  <a:pt x="5174690" y="1953843"/>
                </a:cubicBezTo>
                <a:close/>
              </a:path>
            </a:pathLst>
          </a:custGeom>
          <a:solidFill>
            <a:srgbClr val="FFF4E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9" name="Google Shape;379;p20"/>
          <p:cNvSpPr txBox="1"/>
          <p:nvPr/>
        </p:nvSpPr>
        <p:spPr>
          <a:xfrm>
            <a:off x="1181693" y="7184775"/>
            <a:ext cx="3306000" cy="5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99">
                <a:solidFill>
                  <a:srgbClr val="105669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r>
              <a:rPr lang="en-US" sz="3499" u="none">
                <a:solidFill>
                  <a:srgbClr val="105669"/>
                </a:solidFill>
                <a:latin typeface="Arial"/>
                <a:ea typeface="Arial"/>
                <a:cs typeface="Arial"/>
                <a:sym typeface="Arial"/>
              </a:rPr>
              <a:t>ame</a:t>
            </a:r>
            <a:endParaRPr>
              <a:solidFill>
                <a:srgbClr val="105669"/>
              </a:solidFill>
            </a:endParaRPr>
          </a:p>
        </p:txBody>
      </p:sp>
      <p:sp>
        <p:nvSpPr>
          <p:cNvPr id="380" name="Google Shape;380;p20"/>
          <p:cNvSpPr txBox="1"/>
          <p:nvPr/>
        </p:nvSpPr>
        <p:spPr>
          <a:xfrm>
            <a:off x="1181693" y="8087745"/>
            <a:ext cx="3343871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Elaborate on what you want to discuss. </a:t>
            </a:r>
            <a:endParaRPr/>
          </a:p>
        </p:txBody>
      </p:sp>
      <p:sp>
        <p:nvSpPr>
          <p:cNvPr id="381" name="Google Shape;381;p20"/>
          <p:cNvSpPr txBox="1"/>
          <p:nvPr/>
        </p:nvSpPr>
        <p:spPr>
          <a:xfrm>
            <a:off x="9396707" y="1518745"/>
            <a:ext cx="8253776" cy="1381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000">
                <a:solidFill>
                  <a:srgbClr val="105669"/>
                </a:solidFill>
                <a:latin typeface="Fira Sans"/>
                <a:ea typeface="Fira Sans"/>
                <a:cs typeface="Fira Sans"/>
                <a:sym typeface="Fira Sans"/>
              </a:rPr>
              <a:t>Our Team</a:t>
            </a:r>
            <a:endParaRPr/>
          </a:p>
        </p:txBody>
      </p:sp>
      <p:sp>
        <p:nvSpPr>
          <p:cNvPr id="382" name="Google Shape;382;p20"/>
          <p:cNvSpPr txBox="1"/>
          <p:nvPr/>
        </p:nvSpPr>
        <p:spPr>
          <a:xfrm>
            <a:off x="13523595" y="7184775"/>
            <a:ext cx="3306074" cy="5410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99">
                <a:solidFill>
                  <a:srgbClr val="FEC757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r>
              <a:rPr lang="en-US" sz="3499" u="none">
                <a:solidFill>
                  <a:srgbClr val="FEC757"/>
                </a:solidFill>
                <a:latin typeface="Arial"/>
                <a:ea typeface="Arial"/>
                <a:cs typeface="Arial"/>
                <a:sym typeface="Arial"/>
              </a:rPr>
              <a:t>ame</a:t>
            </a:r>
            <a:endParaRPr/>
          </a:p>
        </p:txBody>
      </p:sp>
      <p:sp>
        <p:nvSpPr>
          <p:cNvPr id="383" name="Google Shape;383;p20"/>
          <p:cNvSpPr txBox="1"/>
          <p:nvPr/>
        </p:nvSpPr>
        <p:spPr>
          <a:xfrm>
            <a:off x="13523595" y="8087745"/>
            <a:ext cx="3343871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Elaborate on what you want to discuss. </a:t>
            </a:r>
            <a:endParaRPr/>
          </a:p>
        </p:txBody>
      </p:sp>
      <p:cxnSp>
        <p:nvCxnSpPr>
          <p:cNvPr id="384" name="Google Shape;384;p20"/>
          <p:cNvCxnSpPr/>
          <p:nvPr/>
        </p:nvCxnSpPr>
        <p:spPr>
          <a:xfrm flipH="1" rot="10800000">
            <a:off x="5016095" y="6080481"/>
            <a:ext cx="861973" cy="230965"/>
          </a:xfrm>
          <a:prstGeom prst="straightConnector1">
            <a:avLst/>
          </a:prstGeom>
          <a:noFill/>
          <a:ln cap="rnd" cmpd="sng" w="38100">
            <a:solidFill>
              <a:srgbClr val="10566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85" name="Google Shape;385;p20"/>
          <p:cNvCxnSpPr/>
          <p:nvPr/>
        </p:nvCxnSpPr>
        <p:spPr>
          <a:xfrm flipH="1" rot="10800000">
            <a:off x="5153175" y="6267717"/>
            <a:ext cx="587814" cy="157504"/>
          </a:xfrm>
          <a:prstGeom prst="straightConnector1">
            <a:avLst/>
          </a:prstGeom>
          <a:noFill/>
          <a:ln cap="rnd" cmpd="sng" w="38100">
            <a:solidFill>
              <a:srgbClr val="10566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86" name="Google Shape;386;p20"/>
          <p:cNvCxnSpPr/>
          <p:nvPr/>
        </p:nvCxnSpPr>
        <p:spPr>
          <a:xfrm flipH="1" rot="10800000">
            <a:off x="4988627" y="6381492"/>
            <a:ext cx="916910" cy="245685"/>
          </a:xfrm>
          <a:prstGeom prst="straightConnector1">
            <a:avLst/>
          </a:prstGeom>
          <a:noFill/>
          <a:ln cap="rnd" cmpd="sng" w="38100">
            <a:solidFill>
              <a:srgbClr val="10566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87" name="Google Shape;387;p20"/>
          <p:cNvCxnSpPr/>
          <p:nvPr/>
        </p:nvCxnSpPr>
        <p:spPr>
          <a:xfrm flipH="1" rot="10800000">
            <a:off x="5180860" y="6583449"/>
            <a:ext cx="532443" cy="142668"/>
          </a:xfrm>
          <a:prstGeom prst="straightConnector1">
            <a:avLst/>
          </a:prstGeom>
          <a:noFill/>
          <a:ln cap="rnd" cmpd="sng" w="38100">
            <a:solidFill>
              <a:srgbClr val="105669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EC757"/>
        </a:solidFill>
      </p:bgPr>
    </p:bg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21"/>
          <p:cNvSpPr/>
          <p:nvPr/>
        </p:nvSpPr>
        <p:spPr>
          <a:xfrm rot="169280">
            <a:off x="8650849" y="1371590"/>
            <a:ext cx="8698602" cy="4802682"/>
          </a:xfrm>
          <a:custGeom>
            <a:rect b="b" l="l" r="r" t="t"/>
            <a:pathLst>
              <a:path extrusionOk="0" h="9387011" w="17001724">
                <a:moveTo>
                  <a:pt x="16942035" y="4280192"/>
                </a:moveTo>
                <a:cubicBezTo>
                  <a:pt x="16888696" y="3311152"/>
                  <a:pt x="16385196" y="2455132"/>
                  <a:pt x="15730681" y="1896312"/>
                </a:cubicBezTo>
                <a:cubicBezTo>
                  <a:pt x="15076166" y="1337492"/>
                  <a:pt x="14299681" y="1038199"/>
                  <a:pt x="13526633" y="797509"/>
                </a:cubicBezTo>
                <a:cubicBezTo>
                  <a:pt x="11305407" y="157480"/>
                  <a:pt x="8994850" y="0"/>
                  <a:pt x="6706626" y="110490"/>
                </a:cubicBezTo>
                <a:cubicBezTo>
                  <a:pt x="5268756" y="123190"/>
                  <a:pt x="4992176" y="291013"/>
                  <a:pt x="3586946" y="659374"/>
                </a:cubicBezTo>
                <a:cubicBezTo>
                  <a:pt x="2733156" y="881227"/>
                  <a:pt x="1848445" y="1197264"/>
                  <a:pt x="1240313" y="1959101"/>
                </a:cubicBezTo>
                <a:cubicBezTo>
                  <a:pt x="0" y="3514169"/>
                  <a:pt x="541134" y="6308269"/>
                  <a:pt x="1918878" y="7679157"/>
                </a:cubicBezTo>
                <a:cubicBezTo>
                  <a:pt x="3296623" y="9050044"/>
                  <a:pt x="5189732" y="9326315"/>
                  <a:pt x="6969462" y="9353524"/>
                </a:cubicBezTo>
                <a:cubicBezTo>
                  <a:pt x="9123692" y="9387011"/>
                  <a:pt x="11289945" y="9131671"/>
                  <a:pt x="13375459" y="8468202"/>
                </a:cubicBezTo>
                <a:cubicBezTo>
                  <a:pt x="14251581" y="8189839"/>
                  <a:pt x="15132857" y="7825663"/>
                  <a:pt x="15840625" y="7139174"/>
                </a:cubicBezTo>
                <a:cubicBezTo>
                  <a:pt x="16546676" y="6450590"/>
                  <a:pt x="17001724" y="5378995"/>
                  <a:pt x="16942035" y="4280192"/>
                </a:cubicBezTo>
                <a:close/>
              </a:path>
            </a:pathLst>
          </a:custGeom>
          <a:solidFill>
            <a:srgbClr val="FFF4E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3" name="Google Shape;393;p21"/>
          <p:cNvSpPr/>
          <p:nvPr/>
        </p:nvSpPr>
        <p:spPr>
          <a:xfrm rot="-3252318">
            <a:off x="364592" y="-821679"/>
            <a:ext cx="8507029" cy="18250949"/>
          </a:xfrm>
          <a:custGeom>
            <a:rect b="b" l="l" r="r" t="t"/>
            <a:pathLst>
              <a:path extrusionOk="0" h="11572112" w="5393927">
                <a:moveTo>
                  <a:pt x="3000108" y="114926"/>
                </a:moveTo>
                <a:cubicBezTo>
                  <a:pt x="3003512" y="114926"/>
                  <a:pt x="3005213" y="114926"/>
                  <a:pt x="3008617" y="111902"/>
                </a:cubicBezTo>
                <a:cubicBezTo>
                  <a:pt x="3553163" y="0"/>
                  <a:pt x="3939450" y="786338"/>
                  <a:pt x="3833944" y="1717847"/>
                </a:cubicBezTo>
                <a:cubicBezTo>
                  <a:pt x="3757368" y="2395308"/>
                  <a:pt x="3539549" y="3003208"/>
                  <a:pt x="3820331" y="3635303"/>
                </a:cubicBezTo>
                <a:cubicBezTo>
                  <a:pt x="3946257" y="3916571"/>
                  <a:pt x="4111322" y="4131302"/>
                  <a:pt x="4249161" y="4397447"/>
                </a:cubicBezTo>
                <a:cubicBezTo>
                  <a:pt x="4625237" y="5120274"/>
                  <a:pt x="4363175" y="5942904"/>
                  <a:pt x="4509522" y="6780658"/>
                </a:cubicBezTo>
                <a:cubicBezTo>
                  <a:pt x="4540152" y="6953048"/>
                  <a:pt x="4599712" y="7101242"/>
                  <a:pt x="4666078" y="7240364"/>
                </a:cubicBezTo>
                <a:cubicBezTo>
                  <a:pt x="4882195" y="7690996"/>
                  <a:pt x="5164679" y="8041823"/>
                  <a:pt x="5280394" y="8619480"/>
                </a:cubicBezTo>
                <a:cubicBezTo>
                  <a:pt x="5393927" y="9203185"/>
                  <a:pt x="5358673" y="9874597"/>
                  <a:pt x="5186800" y="10412937"/>
                </a:cubicBezTo>
                <a:cubicBezTo>
                  <a:pt x="4877090" y="11383762"/>
                  <a:pt x="4206618" y="11572112"/>
                  <a:pt x="3624634" y="11501713"/>
                </a:cubicBezTo>
                <a:cubicBezTo>
                  <a:pt x="3097105" y="11380737"/>
                  <a:pt x="2668276" y="11014788"/>
                  <a:pt x="2278585" y="10370595"/>
                </a:cubicBezTo>
                <a:cubicBezTo>
                  <a:pt x="2169676" y="10189132"/>
                  <a:pt x="2062468" y="9916938"/>
                  <a:pt x="1924630" y="9811085"/>
                </a:cubicBezTo>
                <a:cubicBezTo>
                  <a:pt x="1756161" y="9681037"/>
                  <a:pt x="1599604" y="9856450"/>
                  <a:pt x="1446451" y="9974401"/>
                </a:cubicBezTo>
                <a:cubicBezTo>
                  <a:pt x="575177" y="10645814"/>
                  <a:pt x="405006" y="8431968"/>
                  <a:pt x="498600" y="7418802"/>
                </a:cubicBezTo>
                <a:cubicBezTo>
                  <a:pt x="568370" y="6659682"/>
                  <a:pt x="534336" y="5967100"/>
                  <a:pt x="367569" y="5250322"/>
                </a:cubicBezTo>
                <a:cubicBezTo>
                  <a:pt x="228029" y="4630324"/>
                  <a:pt x="0" y="3992180"/>
                  <a:pt x="15316" y="3302622"/>
                </a:cubicBezTo>
                <a:cubicBezTo>
                  <a:pt x="28929" y="2727990"/>
                  <a:pt x="180381" y="2156382"/>
                  <a:pt x="481583" y="1896286"/>
                </a:cubicBezTo>
                <a:cubicBezTo>
                  <a:pt x="735137" y="1675506"/>
                  <a:pt x="1009112" y="1720872"/>
                  <a:pt x="1249053" y="1962822"/>
                </a:cubicBezTo>
                <a:cubicBezTo>
                  <a:pt x="1380084" y="2092870"/>
                  <a:pt x="1514519" y="2241065"/>
                  <a:pt x="1664269" y="2244089"/>
                </a:cubicBezTo>
                <a:cubicBezTo>
                  <a:pt x="2023329" y="2253162"/>
                  <a:pt x="2193499" y="1557555"/>
                  <a:pt x="2343250" y="1091801"/>
                </a:cubicBezTo>
                <a:cubicBezTo>
                  <a:pt x="2494701" y="623022"/>
                  <a:pt x="2676784" y="190536"/>
                  <a:pt x="3000108" y="114926"/>
                </a:cubicBezTo>
                <a:close/>
              </a:path>
            </a:pathLst>
          </a:custGeom>
          <a:solidFill>
            <a:srgbClr val="105669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4" name="Google Shape;394;p21"/>
          <p:cNvSpPr txBox="1"/>
          <p:nvPr/>
        </p:nvSpPr>
        <p:spPr>
          <a:xfrm>
            <a:off x="9456352" y="3134298"/>
            <a:ext cx="7378075" cy="1381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000">
                <a:solidFill>
                  <a:srgbClr val="105669"/>
                </a:solidFill>
                <a:latin typeface="Fira Sans"/>
                <a:ea typeface="Fira Sans"/>
                <a:cs typeface="Fira Sans"/>
                <a:sym typeface="Fira Sans"/>
              </a:rPr>
              <a:t>About Us</a:t>
            </a:r>
            <a:endParaRPr/>
          </a:p>
        </p:txBody>
      </p:sp>
      <p:sp>
        <p:nvSpPr>
          <p:cNvPr id="395" name="Google Shape;395;p21"/>
          <p:cNvSpPr/>
          <p:nvPr/>
        </p:nvSpPr>
        <p:spPr>
          <a:xfrm>
            <a:off x="-459632" y="4623377"/>
            <a:ext cx="11892121" cy="5663623"/>
          </a:xfrm>
          <a:custGeom>
            <a:rect b="b" l="l" r="r" t="t"/>
            <a:pathLst>
              <a:path extrusionOk="0" h="5663623" w="11892121">
                <a:moveTo>
                  <a:pt x="0" y="0"/>
                </a:moveTo>
                <a:lnTo>
                  <a:pt x="11892121" y="0"/>
                </a:lnTo>
                <a:lnTo>
                  <a:pt x="11892121" y="5663623"/>
                </a:lnTo>
                <a:lnTo>
                  <a:pt x="0" y="56636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96" name="Google Shape;396;p21"/>
          <p:cNvGrpSpPr/>
          <p:nvPr/>
        </p:nvGrpSpPr>
        <p:grpSpPr>
          <a:xfrm>
            <a:off x="14578386" y="325374"/>
            <a:ext cx="2972828" cy="703326"/>
            <a:chOff x="0" y="0"/>
            <a:chExt cx="3963770" cy="937768"/>
          </a:xfrm>
        </p:grpSpPr>
        <p:sp>
          <p:nvSpPr>
            <p:cNvPr id="397" name="Google Shape;397;p21"/>
            <p:cNvSpPr/>
            <p:nvPr/>
          </p:nvSpPr>
          <p:spPr>
            <a:xfrm>
              <a:off x="0" y="0"/>
              <a:ext cx="1313860" cy="937768"/>
            </a:xfrm>
            <a:custGeom>
              <a:rect b="b" l="l" r="r" t="t"/>
              <a:pathLst>
                <a:path extrusionOk="0" h="937768" w="1313860">
                  <a:moveTo>
                    <a:pt x="0" y="0"/>
                  </a:moveTo>
                  <a:lnTo>
                    <a:pt x="1313860" y="0"/>
                  </a:lnTo>
                  <a:lnTo>
                    <a:pt x="1313860" y="937768"/>
                  </a:lnTo>
                  <a:lnTo>
                    <a:pt x="0" y="9377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98" name="Google Shape;398;p21"/>
            <p:cNvGrpSpPr/>
            <p:nvPr/>
          </p:nvGrpSpPr>
          <p:grpSpPr>
            <a:xfrm>
              <a:off x="3577741" y="468884"/>
              <a:ext cx="386029" cy="386029"/>
              <a:chOff x="0" y="0"/>
              <a:chExt cx="812800" cy="812800"/>
            </a:xfrm>
          </p:grpSpPr>
          <p:sp>
            <p:nvSpPr>
              <p:cNvPr id="399" name="Google Shape;399;p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0566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0" name="Google Shape;400;p21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2725" lIns="52725" spcFirstLastPara="1" rIns="52725" wrap="square" tIns="52725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01" name="Google Shape;401;p21"/>
            <p:cNvGrpSpPr/>
            <p:nvPr/>
          </p:nvGrpSpPr>
          <p:grpSpPr>
            <a:xfrm>
              <a:off x="2753307" y="468884"/>
              <a:ext cx="386029" cy="386029"/>
              <a:chOff x="0" y="0"/>
              <a:chExt cx="812800" cy="812800"/>
            </a:xfrm>
          </p:grpSpPr>
          <p:sp>
            <p:nvSpPr>
              <p:cNvPr id="402" name="Google Shape;402;p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0566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3" name="Google Shape;403;p21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2725" lIns="52725" spcFirstLastPara="1" rIns="52725" wrap="square" tIns="52725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04" name="Google Shape;404;p21"/>
            <p:cNvGrpSpPr/>
            <p:nvPr/>
          </p:nvGrpSpPr>
          <p:grpSpPr>
            <a:xfrm>
              <a:off x="1922779" y="468884"/>
              <a:ext cx="386029" cy="386029"/>
              <a:chOff x="0" y="0"/>
              <a:chExt cx="812800" cy="812800"/>
            </a:xfrm>
          </p:grpSpPr>
          <p:sp>
            <p:nvSpPr>
              <p:cNvPr id="405" name="Google Shape;405;p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0566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6" name="Google Shape;406;p21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2725" lIns="52725" spcFirstLastPara="1" rIns="52725" wrap="square" tIns="52725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07" name="Google Shape;407;p21"/>
          <p:cNvSpPr/>
          <p:nvPr/>
        </p:nvSpPr>
        <p:spPr>
          <a:xfrm rot="571474">
            <a:off x="3326851" y="1363313"/>
            <a:ext cx="4319155" cy="3298264"/>
          </a:xfrm>
          <a:custGeom>
            <a:rect b="b" l="l" r="r" t="t"/>
            <a:pathLst>
              <a:path extrusionOk="0" h="3298264" w="4319155">
                <a:moveTo>
                  <a:pt x="0" y="0"/>
                </a:moveTo>
                <a:lnTo>
                  <a:pt x="4319155" y="0"/>
                </a:lnTo>
                <a:lnTo>
                  <a:pt x="4319155" y="3298264"/>
                </a:lnTo>
                <a:lnTo>
                  <a:pt x="0" y="32982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8" name="Google Shape;408;p21"/>
          <p:cNvSpPr/>
          <p:nvPr/>
        </p:nvSpPr>
        <p:spPr>
          <a:xfrm>
            <a:off x="4512380" y="1485529"/>
            <a:ext cx="967600" cy="1258667"/>
          </a:xfrm>
          <a:custGeom>
            <a:rect b="b" l="l" r="r" t="t"/>
            <a:pathLst>
              <a:path extrusionOk="0" h="1258667" w="967600">
                <a:moveTo>
                  <a:pt x="0" y="0"/>
                </a:moveTo>
                <a:lnTo>
                  <a:pt x="967600" y="0"/>
                </a:lnTo>
                <a:lnTo>
                  <a:pt x="967600" y="1258667"/>
                </a:lnTo>
                <a:lnTo>
                  <a:pt x="0" y="12586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9" name="Google Shape;409;p21"/>
          <p:cNvSpPr/>
          <p:nvPr/>
        </p:nvSpPr>
        <p:spPr>
          <a:xfrm flipH="1" rot="5681344">
            <a:off x="5679228" y="2837274"/>
            <a:ext cx="1025250" cy="1331493"/>
          </a:xfrm>
          <a:custGeom>
            <a:rect b="b" l="l" r="r" t="t"/>
            <a:pathLst>
              <a:path extrusionOk="0" h="1331493" w="1025250">
                <a:moveTo>
                  <a:pt x="1025250" y="0"/>
                </a:moveTo>
                <a:lnTo>
                  <a:pt x="0" y="0"/>
                </a:lnTo>
                <a:lnTo>
                  <a:pt x="0" y="1331494"/>
                </a:lnTo>
                <a:lnTo>
                  <a:pt x="1025250" y="1331494"/>
                </a:lnTo>
                <a:lnTo>
                  <a:pt x="102525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0" name="Google Shape;410;p21"/>
          <p:cNvSpPr txBox="1"/>
          <p:nvPr/>
        </p:nvSpPr>
        <p:spPr>
          <a:xfrm>
            <a:off x="12815170" y="1580944"/>
            <a:ext cx="660440" cy="170815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999">
                <a:solidFill>
                  <a:srgbClr val="105669"/>
                </a:solidFill>
                <a:latin typeface="Fira Sans"/>
                <a:ea typeface="Fira Sans"/>
                <a:cs typeface="Fira Sans"/>
                <a:sym typeface="Fira Sans"/>
              </a:rPr>
              <a:t>3</a:t>
            </a:r>
            <a:endParaRPr/>
          </a:p>
        </p:txBody>
      </p:sp>
      <p:cxnSp>
        <p:nvCxnSpPr>
          <p:cNvPr id="411" name="Google Shape;411;p21"/>
          <p:cNvCxnSpPr/>
          <p:nvPr/>
        </p:nvCxnSpPr>
        <p:spPr>
          <a:xfrm flipH="1" rot="10800000">
            <a:off x="7780969" y="5100070"/>
            <a:ext cx="1334875" cy="747613"/>
          </a:xfrm>
          <a:prstGeom prst="straightConnector1">
            <a:avLst/>
          </a:prstGeom>
          <a:noFill/>
          <a:ln cap="rnd" cmpd="sng" w="238125">
            <a:solidFill>
              <a:srgbClr val="FFF4E0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412" name="Google Shape;412;p21"/>
          <p:cNvSpPr txBox="1"/>
          <p:nvPr/>
        </p:nvSpPr>
        <p:spPr>
          <a:xfrm>
            <a:off x="10506876" y="4711812"/>
            <a:ext cx="5277027" cy="9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u="none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Elaborate on what you </a:t>
            </a:r>
            <a:endParaRPr/>
          </a:p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u="none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want to discuss. 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EC757"/>
        </a:solidFill>
      </p:bgPr>
    </p:bg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22"/>
          <p:cNvSpPr/>
          <p:nvPr/>
        </p:nvSpPr>
        <p:spPr>
          <a:xfrm rot="-4729790">
            <a:off x="6638898" y="-2661387"/>
            <a:ext cx="11915101" cy="15130343"/>
          </a:xfrm>
          <a:custGeom>
            <a:rect b="b" l="l" r="r" t="t"/>
            <a:pathLst>
              <a:path extrusionOk="0" h="9593475" w="7554834">
                <a:moveTo>
                  <a:pt x="4204560" y="95202"/>
                </a:moveTo>
                <a:cubicBezTo>
                  <a:pt x="4209330" y="95202"/>
                  <a:pt x="4211714" y="95202"/>
                  <a:pt x="4216484" y="92697"/>
                </a:cubicBezTo>
                <a:cubicBezTo>
                  <a:pt x="4979649" y="0"/>
                  <a:pt x="5521019" y="651384"/>
                  <a:pt x="5373155" y="1423024"/>
                </a:cubicBezTo>
                <a:cubicBezTo>
                  <a:pt x="5265835" y="1984217"/>
                  <a:pt x="4960570" y="2487787"/>
                  <a:pt x="5354077" y="3011399"/>
                </a:cubicBezTo>
                <a:cubicBezTo>
                  <a:pt x="5530558" y="3244395"/>
                  <a:pt x="5761892" y="3422273"/>
                  <a:pt x="5955069" y="3642741"/>
                </a:cubicBezTo>
                <a:cubicBezTo>
                  <a:pt x="6482129" y="4241514"/>
                  <a:pt x="6114856" y="4922961"/>
                  <a:pt x="6319957" y="5616936"/>
                </a:cubicBezTo>
                <a:cubicBezTo>
                  <a:pt x="6362884" y="5759740"/>
                  <a:pt x="6446356" y="5882501"/>
                  <a:pt x="6539366" y="5997746"/>
                </a:cubicBezTo>
                <a:cubicBezTo>
                  <a:pt x="6842247" y="6371039"/>
                  <a:pt x="7238139" y="6661656"/>
                  <a:pt x="7400311" y="7140173"/>
                </a:cubicBezTo>
                <a:cubicBezTo>
                  <a:pt x="7554834" y="7623701"/>
                  <a:pt x="7510016" y="8179882"/>
                  <a:pt x="7269143" y="8625830"/>
                </a:cubicBezTo>
                <a:cubicBezTo>
                  <a:pt x="6835093" y="9430039"/>
                  <a:pt x="5895446" y="9593475"/>
                  <a:pt x="5079814" y="9527747"/>
                </a:cubicBezTo>
                <a:cubicBezTo>
                  <a:pt x="4340498" y="9427533"/>
                  <a:pt x="3739506" y="9124390"/>
                  <a:pt x="3193367" y="8590756"/>
                </a:cubicBezTo>
                <a:cubicBezTo>
                  <a:pt x="3040734" y="8440436"/>
                  <a:pt x="2890485" y="8214957"/>
                  <a:pt x="2697310" y="8127271"/>
                </a:cubicBezTo>
                <a:cubicBezTo>
                  <a:pt x="2461205" y="8019542"/>
                  <a:pt x="2241796" y="8164851"/>
                  <a:pt x="2027156" y="8262558"/>
                </a:cubicBezTo>
                <a:cubicBezTo>
                  <a:pt x="806092" y="8818740"/>
                  <a:pt x="567603" y="6984843"/>
                  <a:pt x="698772" y="6145560"/>
                </a:cubicBezTo>
                <a:cubicBezTo>
                  <a:pt x="796553" y="5516723"/>
                  <a:pt x="748855" y="4943004"/>
                  <a:pt x="515136" y="4349243"/>
                </a:cubicBezTo>
                <a:cubicBezTo>
                  <a:pt x="319575" y="3835651"/>
                  <a:pt x="0" y="3307028"/>
                  <a:pt x="21464" y="2735814"/>
                </a:cubicBezTo>
                <a:cubicBezTo>
                  <a:pt x="40543" y="2259802"/>
                  <a:pt x="252798" y="1786296"/>
                  <a:pt x="674924" y="1570838"/>
                </a:cubicBezTo>
                <a:cubicBezTo>
                  <a:pt x="1030272" y="1387950"/>
                  <a:pt x="1414239" y="1425529"/>
                  <a:pt x="1750509" y="1625955"/>
                </a:cubicBezTo>
                <a:cubicBezTo>
                  <a:pt x="1934145" y="1733684"/>
                  <a:pt x="2122552" y="1856445"/>
                  <a:pt x="2332422" y="1858950"/>
                </a:cubicBezTo>
                <a:cubicBezTo>
                  <a:pt x="2835633" y="1866466"/>
                  <a:pt x="3074122" y="1290242"/>
                  <a:pt x="3283992" y="904422"/>
                </a:cubicBezTo>
                <a:cubicBezTo>
                  <a:pt x="3496247" y="516097"/>
                  <a:pt x="3751431" y="157835"/>
                  <a:pt x="4204560" y="95202"/>
                </a:cubicBezTo>
                <a:close/>
              </a:path>
            </a:pathLst>
          </a:custGeom>
          <a:solidFill>
            <a:srgbClr val="105669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8" name="Google Shape;41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" y="0"/>
            <a:ext cx="85725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22"/>
          <p:cNvSpPr txBox="1"/>
          <p:nvPr/>
        </p:nvSpPr>
        <p:spPr>
          <a:xfrm>
            <a:off x="9777624" y="2205321"/>
            <a:ext cx="6982200" cy="27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000">
                <a:solidFill>
                  <a:srgbClr val="FEC757"/>
                </a:solidFill>
                <a:latin typeface="Fira Sans"/>
                <a:ea typeface="Fira Sans"/>
                <a:cs typeface="Fira Sans"/>
                <a:sym typeface="Fira Sans"/>
              </a:rPr>
              <a:t>Our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000">
                <a:solidFill>
                  <a:srgbClr val="FEC757"/>
                </a:solidFill>
                <a:latin typeface="Fira Sans"/>
                <a:ea typeface="Fira Sans"/>
                <a:cs typeface="Fira Sans"/>
                <a:sym typeface="Fira Sans"/>
              </a:rPr>
              <a:t>History</a:t>
            </a:r>
            <a:endParaRPr/>
          </a:p>
        </p:txBody>
      </p:sp>
      <p:sp>
        <p:nvSpPr>
          <p:cNvPr id="420" name="Google Shape;420;p22"/>
          <p:cNvSpPr txBox="1"/>
          <p:nvPr/>
        </p:nvSpPr>
        <p:spPr>
          <a:xfrm>
            <a:off x="9777624" y="5217596"/>
            <a:ext cx="6982200" cy="323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Presentations are communication tools that can be used as demonstrations, lectures, speeches, reports, and more. It is mostly presented before an audience. </a:t>
            </a:r>
            <a:endParaRPr/>
          </a:p>
        </p:txBody>
      </p:sp>
      <p:grpSp>
        <p:nvGrpSpPr>
          <p:cNvPr id="421" name="Google Shape;421;p22"/>
          <p:cNvGrpSpPr/>
          <p:nvPr/>
        </p:nvGrpSpPr>
        <p:grpSpPr>
          <a:xfrm>
            <a:off x="15994517" y="2537671"/>
            <a:ext cx="1530743" cy="289521"/>
            <a:chOff x="0" y="0"/>
            <a:chExt cx="2040991" cy="386029"/>
          </a:xfrm>
        </p:grpSpPr>
        <p:grpSp>
          <p:nvGrpSpPr>
            <p:cNvPr id="422" name="Google Shape;422;p22"/>
            <p:cNvGrpSpPr/>
            <p:nvPr/>
          </p:nvGrpSpPr>
          <p:grpSpPr>
            <a:xfrm>
              <a:off x="1654962" y="0"/>
              <a:ext cx="386029" cy="386029"/>
              <a:chOff x="0" y="0"/>
              <a:chExt cx="812800" cy="812800"/>
            </a:xfrm>
          </p:grpSpPr>
          <p:sp>
            <p:nvSpPr>
              <p:cNvPr id="423" name="Google Shape;423;p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0566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4" name="Google Shape;424;p22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2725" lIns="52725" spcFirstLastPara="1" rIns="52725" wrap="square" tIns="52725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25" name="Google Shape;425;p22"/>
            <p:cNvGrpSpPr/>
            <p:nvPr/>
          </p:nvGrpSpPr>
          <p:grpSpPr>
            <a:xfrm>
              <a:off x="830529" y="0"/>
              <a:ext cx="386029" cy="386029"/>
              <a:chOff x="0" y="0"/>
              <a:chExt cx="812800" cy="812800"/>
            </a:xfrm>
          </p:grpSpPr>
          <p:sp>
            <p:nvSpPr>
              <p:cNvPr id="426" name="Google Shape;426;p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0566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7" name="Google Shape;427;p22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2725" lIns="52725" spcFirstLastPara="1" rIns="52725" wrap="square" tIns="52725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28" name="Google Shape;428;p22"/>
            <p:cNvGrpSpPr/>
            <p:nvPr/>
          </p:nvGrpSpPr>
          <p:grpSpPr>
            <a:xfrm>
              <a:off x="0" y="0"/>
              <a:ext cx="386029" cy="386029"/>
              <a:chOff x="0" y="0"/>
              <a:chExt cx="812800" cy="812800"/>
            </a:xfrm>
          </p:grpSpPr>
          <p:sp>
            <p:nvSpPr>
              <p:cNvPr id="429" name="Google Shape;429;p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0566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0" name="Google Shape;430;p22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2725" lIns="52725" spcFirstLastPara="1" rIns="52725" wrap="square" tIns="52725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cxnSp>
        <p:nvCxnSpPr>
          <p:cNvPr id="431" name="Google Shape;431;p22"/>
          <p:cNvCxnSpPr/>
          <p:nvPr/>
        </p:nvCxnSpPr>
        <p:spPr>
          <a:xfrm>
            <a:off x="575552" y="9871781"/>
            <a:ext cx="6980506" cy="0"/>
          </a:xfrm>
          <a:prstGeom prst="straightConnector1">
            <a:avLst/>
          </a:prstGeom>
          <a:noFill/>
          <a:ln cap="rnd" cmpd="sng" w="95250">
            <a:solidFill>
              <a:srgbClr val="FEC757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432" name="Google Shape;432;p22"/>
          <p:cNvSpPr/>
          <p:nvPr/>
        </p:nvSpPr>
        <p:spPr>
          <a:xfrm flipH="1" rot="1882854">
            <a:off x="16152084" y="8816351"/>
            <a:ext cx="949648" cy="871949"/>
          </a:xfrm>
          <a:custGeom>
            <a:rect b="b" l="l" r="r" t="t"/>
            <a:pathLst>
              <a:path extrusionOk="0" h="871949" w="949648">
                <a:moveTo>
                  <a:pt x="0" y="871950"/>
                </a:moveTo>
                <a:lnTo>
                  <a:pt x="949648" y="871950"/>
                </a:lnTo>
                <a:lnTo>
                  <a:pt x="949648" y="0"/>
                </a:lnTo>
                <a:lnTo>
                  <a:pt x="0" y="0"/>
                </a:lnTo>
                <a:lnTo>
                  <a:pt x="0" y="87195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3" name="Google Shape;433;p22"/>
          <p:cNvSpPr/>
          <p:nvPr/>
        </p:nvSpPr>
        <p:spPr>
          <a:xfrm rot="2262476">
            <a:off x="8785662" y="2175599"/>
            <a:ext cx="1207700" cy="1108888"/>
          </a:xfrm>
          <a:custGeom>
            <a:rect b="b" l="l" r="r" t="t"/>
            <a:pathLst>
              <a:path extrusionOk="0" h="1108888" w="1207700">
                <a:moveTo>
                  <a:pt x="0" y="0"/>
                </a:moveTo>
                <a:lnTo>
                  <a:pt x="1207700" y="0"/>
                </a:lnTo>
                <a:lnTo>
                  <a:pt x="1207700" y="1108888"/>
                </a:lnTo>
                <a:lnTo>
                  <a:pt x="0" y="11088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05669"/>
        </a:solidFill>
      </p:bgPr>
    </p:bg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8" name="Google Shape;438;p23"/>
          <p:cNvCxnSpPr/>
          <p:nvPr/>
        </p:nvCxnSpPr>
        <p:spPr>
          <a:xfrm>
            <a:off x="867287" y="5272787"/>
            <a:ext cx="5957684" cy="0"/>
          </a:xfrm>
          <a:prstGeom prst="straightConnector1">
            <a:avLst/>
          </a:prstGeom>
          <a:noFill/>
          <a:ln cap="flat" cmpd="sng" w="66675">
            <a:solidFill>
              <a:srgbClr val="FFF4E0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439" name="Google Shape;439;p23"/>
          <p:cNvSpPr/>
          <p:nvPr/>
        </p:nvSpPr>
        <p:spPr>
          <a:xfrm>
            <a:off x="2642869" y="5095980"/>
            <a:ext cx="353616" cy="353616"/>
          </a:xfrm>
          <a:custGeom>
            <a:rect b="b" l="l" r="r" t="t"/>
            <a:pathLst>
              <a:path extrusionOk="0" h="6350000" w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105669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0" name="Google Shape;440;p23"/>
          <p:cNvSpPr/>
          <p:nvPr/>
        </p:nvSpPr>
        <p:spPr>
          <a:xfrm>
            <a:off x="6824971" y="5095980"/>
            <a:ext cx="353616" cy="353616"/>
          </a:xfrm>
          <a:custGeom>
            <a:rect b="b" l="l" r="r" t="t"/>
            <a:pathLst>
              <a:path extrusionOk="0" h="6350000" w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105669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1" name="Google Shape;441;p23"/>
          <p:cNvSpPr/>
          <p:nvPr/>
        </p:nvSpPr>
        <p:spPr>
          <a:xfrm>
            <a:off x="10896831" y="5076731"/>
            <a:ext cx="353616" cy="353616"/>
          </a:xfrm>
          <a:custGeom>
            <a:rect b="b" l="l" r="r" t="t"/>
            <a:pathLst>
              <a:path extrusionOk="0" h="6350000" w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105669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42" name="Google Shape;442;p23"/>
          <p:cNvCxnSpPr/>
          <p:nvPr/>
        </p:nvCxnSpPr>
        <p:spPr>
          <a:xfrm flipH="1" rot="10800000">
            <a:off x="7178585" y="5254375"/>
            <a:ext cx="3718248" cy="17577"/>
          </a:xfrm>
          <a:prstGeom prst="straightConnector1">
            <a:avLst/>
          </a:prstGeom>
          <a:noFill/>
          <a:ln cap="flat" cmpd="sng" w="66675">
            <a:solidFill>
              <a:srgbClr val="FFF4E0"/>
            </a:solidFill>
            <a:prstDash val="dot"/>
            <a:round/>
            <a:headEnd len="sm" w="sm" type="none"/>
            <a:tailEnd len="sm" w="sm" type="none"/>
          </a:ln>
        </p:spPr>
      </p:cxnSp>
      <p:cxnSp>
        <p:nvCxnSpPr>
          <p:cNvPr id="443" name="Google Shape;443;p23"/>
          <p:cNvCxnSpPr/>
          <p:nvPr/>
        </p:nvCxnSpPr>
        <p:spPr>
          <a:xfrm>
            <a:off x="11250446" y="5253555"/>
            <a:ext cx="3225526" cy="301"/>
          </a:xfrm>
          <a:prstGeom prst="straightConnector1">
            <a:avLst/>
          </a:prstGeom>
          <a:noFill/>
          <a:ln cap="flat" cmpd="sng" w="66675">
            <a:solidFill>
              <a:srgbClr val="FFF4E0"/>
            </a:solidFill>
            <a:prstDash val="dot"/>
            <a:round/>
            <a:headEnd len="sm" w="sm" type="none"/>
            <a:tailEnd len="sm" w="sm" type="none"/>
          </a:ln>
        </p:spPr>
      </p:cxnSp>
      <p:cxnSp>
        <p:nvCxnSpPr>
          <p:cNvPr id="444" name="Google Shape;444;p23"/>
          <p:cNvCxnSpPr/>
          <p:nvPr/>
        </p:nvCxnSpPr>
        <p:spPr>
          <a:xfrm>
            <a:off x="14104107" y="5253539"/>
            <a:ext cx="2993781" cy="0"/>
          </a:xfrm>
          <a:prstGeom prst="straightConnector1">
            <a:avLst/>
          </a:prstGeom>
          <a:noFill/>
          <a:ln cap="flat" cmpd="sng" w="66675">
            <a:solidFill>
              <a:srgbClr val="FFF4E0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445" name="Google Shape;445;p23"/>
          <p:cNvSpPr/>
          <p:nvPr/>
        </p:nvSpPr>
        <p:spPr>
          <a:xfrm>
            <a:off x="15126402" y="5076731"/>
            <a:ext cx="353616" cy="353616"/>
          </a:xfrm>
          <a:custGeom>
            <a:rect b="b" l="l" r="r" t="t"/>
            <a:pathLst>
              <a:path extrusionOk="0" h="6350000" w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105669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46" name="Google Shape;446;p23"/>
          <p:cNvCxnSpPr/>
          <p:nvPr/>
        </p:nvCxnSpPr>
        <p:spPr>
          <a:xfrm>
            <a:off x="2786339" y="5657604"/>
            <a:ext cx="0" cy="1050267"/>
          </a:xfrm>
          <a:prstGeom prst="straightConnector1">
            <a:avLst/>
          </a:prstGeom>
          <a:noFill/>
          <a:ln cap="rnd" cmpd="sng" w="66675">
            <a:solidFill>
              <a:srgbClr val="FFF4E0"/>
            </a:solidFill>
            <a:prstDash val="dot"/>
            <a:round/>
            <a:headEnd len="sm" w="sm" type="none"/>
            <a:tailEnd len="sm" w="sm" type="none"/>
          </a:ln>
        </p:spPr>
      </p:cxnSp>
      <p:cxnSp>
        <p:nvCxnSpPr>
          <p:cNvPr id="447" name="Google Shape;447;p23"/>
          <p:cNvCxnSpPr/>
          <p:nvPr/>
        </p:nvCxnSpPr>
        <p:spPr>
          <a:xfrm>
            <a:off x="6968441" y="5714278"/>
            <a:ext cx="0" cy="1050267"/>
          </a:xfrm>
          <a:prstGeom prst="straightConnector1">
            <a:avLst/>
          </a:prstGeom>
          <a:noFill/>
          <a:ln cap="rnd" cmpd="sng" w="66675">
            <a:solidFill>
              <a:srgbClr val="FFF4E0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448" name="Google Shape;448;p23"/>
          <p:cNvSpPr/>
          <p:nvPr/>
        </p:nvSpPr>
        <p:spPr>
          <a:xfrm>
            <a:off x="1383912" y="3254740"/>
            <a:ext cx="2991738" cy="2771592"/>
          </a:xfrm>
          <a:custGeom>
            <a:rect b="b" l="l" r="r" t="t"/>
            <a:pathLst>
              <a:path extrusionOk="0" h="5417174" w="5847458">
                <a:moveTo>
                  <a:pt x="5787769" y="2524896"/>
                </a:moveTo>
                <a:cubicBezTo>
                  <a:pt x="5734429" y="1976074"/>
                  <a:pt x="5532457" y="1491262"/>
                  <a:pt x="5311461" y="1174771"/>
                </a:cubicBezTo>
                <a:cubicBezTo>
                  <a:pt x="5090464" y="858280"/>
                  <a:pt x="4828284" y="688774"/>
                  <a:pt x="4567265" y="552457"/>
                </a:cubicBezTo>
                <a:cubicBezTo>
                  <a:pt x="3817268" y="157480"/>
                  <a:pt x="3037109" y="0"/>
                  <a:pt x="2264491" y="110490"/>
                </a:cubicBezTo>
                <a:cubicBezTo>
                  <a:pt x="1778995" y="123190"/>
                  <a:pt x="1685607" y="265600"/>
                  <a:pt x="1211132" y="474223"/>
                </a:cubicBezTo>
                <a:cubicBezTo>
                  <a:pt x="922850" y="599872"/>
                  <a:pt x="624127" y="778861"/>
                  <a:pt x="418792" y="1210332"/>
                </a:cubicBezTo>
                <a:cubicBezTo>
                  <a:pt x="0" y="2091054"/>
                  <a:pt x="182714" y="3673510"/>
                  <a:pt x="647909" y="4449920"/>
                </a:cubicBezTo>
                <a:cubicBezTo>
                  <a:pt x="1113104" y="5226331"/>
                  <a:pt x="1752312" y="5382799"/>
                  <a:pt x="2353238" y="5398208"/>
                </a:cubicBezTo>
                <a:cubicBezTo>
                  <a:pt x="3080613" y="5417174"/>
                  <a:pt x="3812048" y="5272560"/>
                  <a:pt x="4516221" y="4896801"/>
                </a:cubicBezTo>
                <a:cubicBezTo>
                  <a:pt x="4812043" y="4739148"/>
                  <a:pt x="5109605" y="4532895"/>
                  <a:pt x="5348584" y="4144097"/>
                </a:cubicBezTo>
                <a:cubicBezTo>
                  <a:pt x="5586981" y="3754114"/>
                  <a:pt x="5847458" y="3147210"/>
                  <a:pt x="5787768" y="2524896"/>
                </a:cubicBezTo>
                <a:close/>
              </a:path>
            </a:pathLst>
          </a:custGeom>
          <a:solidFill>
            <a:srgbClr val="FFF4E0"/>
          </a:solidFill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9" name="Google Shape;449;p23"/>
          <p:cNvSpPr/>
          <p:nvPr/>
        </p:nvSpPr>
        <p:spPr>
          <a:xfrm>
            <a:off x="5566014" y="3254740"/>
            <a:ext cx="2991738" cy="2771592"/>
          </a:xfrm>
          <a:custGeom>
            <a:rect b="b" l="l" r="r" t="t"/>
            <a:pathLst>
              <a:path extrusionOk="0" h="5417174" w="5847458">
                <a:moveTo>
                  <a:pt x="5787769" y="2524896"/>
                </a:moveTo>
                <a:cubicBezTo>
                  <a:pt x="5734429" y="1976074"/>
                  <a:pt x="5532457" y="1491262"/>
                  <a:pt x="5311461" y="1174771"/>
                </a:cubicBezTo>
                <a:cubicBezTo>
                  <a:pt x="5090464" y="858280"/>
                  <a:pt x="4828284" y="688774"/>
                  <a:pt x="4567265" y="552457"/>
                </a:cubicBezTo>
                <a:cubicBezTo>
                  <a:pt x="3817268" y="157480"/>
                  <a:pt x="3037109" y="0"/>
                  <a:pt x="2264491" y="110490"/>
                </a:cubicBezTo>
                <a:cubicBezTo>
                  <a:pt x="1778995" y="123190"/>
                  <a:pt x="1685607" y="265600"/>
                  <a:pt x="1211132" y="474223"/>
                </a:cubicBezTo>
                <a:cubicBezTo>
                  <a:pt x="922850" y="599872"/>
                  <a:pt x="624127" y="778861"/>
                  <a:pt x="418792" y="1210332"/>
                </a:cubicBezTo>
                <a:cubicBezTo>
                  <a:pt x="0" y="2091054"/>
                  <a:pt x="182714" y="3673510"/>
                  <a:pt x="647909" y="4449920"/>
                </a:cubicBezTo>
                <a:cubicBezTo>
                  <a:pt x="1113104" y="5226331"/>
                  <a:pt x="1752312" y="5382799"/>
                  <a:pt x="2353238" y="5398208"/>
                </a:cubicBezTo>
                <a:cubicBezTo>
                  <a:pt x="3080613" y="5417174"/>
                  <a:pt x="3812048" y="5272560"/>
                  <a:pt x="4516221" y="4896801"/>
                </a:cubicBezTo>
                <a:cubicBezTo>
                  <a:pt x="4812043" y="4739148"/>
                  <a:pt x="5109605" y="4532895"/>
                  <a:pt x="5348584" y="4144097"/>
                </a:cubicBezTo>
                <a:cubicBezTo>
                  <a:pt x="5586981" y="3754114"/>
                  <a:pt x="5847458" y="3147210"/>
                  <a:pt x="5787768" y="2524896"/>
                </a:cubicBezTo>
                <a:close/>
              </a:path>
            </a:pathLst>
          </a:custGeom>
          <a:solidFill>
            <a:srgbClr val="FFF4E0"/>
          </a:solidFill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0" name="Google Shape;450;p23"/>
          <p:cNvSpPr/>
          <p:nvPr/>
        </p:nvSpPr>
        <p:spPr>
          <a:xfrm>
            <a:off x="9750089" y="3254740"/>
            <a:ext cx="2991738" cy="2771592"/>
          </a:xfrm>
          <a:custGeom>
            <a:rect b="b" l="l" r="r" t="t"/>
            <a:pathLst>
              <a:path extrusionOk="0" h="5417174" w="5847458">
                <a:moveTo>
                  <a:pt x="5787769" y="2524896"/>
                </a:moveTo>
                <a:cubicBezTo>
                  <a:pt x="5734429" y="1976074"/>
                  <a:pt x="5532457" y="1491262"/>
                  <a:pt x="5311461" y="1174771"/>
                </a:cubicBezTo>
                <a:cubicBezTo>
                  <a:pt x="5090464" y="858280"/>
                  <a:pt x="4828284" y="688774"/>
                  <a:pt x="4567265" y="552457"/>
                </a:cubicBezTo>
                <a:cubicBezTo>
                  <a:pt x="3817268" y="157480"/>
                  <a:pt x="3037109" y="0"/>
                  <a:pt x="2264491" y="110490"/>
                </a:cubicBezTo>
                <a:cubicBezTo>
                  <a:pt x="1778995" y="123190"/>
                  <a:pt x="1685607" y="265600"/>
                  <a:pt x="1211132" y="474223"/>
                </a:cubicBezTo>
                <a:cubicBezTo>
                  <a:pt x="922850" y="599872"/>
                  <a:pt x="624127" y="778861"/>
                  <a:pt x="418792" y="1210332"/>
                </a:cubicBezTo>
                <a:cubicBezTo>
                  <a:pt x="0" y="2091054"/>
                  <a:pt x="182714" y="3673510"/>
                  <a:pt x="647909" y="4449920"/>
                </a:cubicBezTo>
                <a:cubicBezTo>
                  <a:pt x="1113104" y="5226331"/>
                  <a:pt x="1752312" y="5382799"/>
                  <a:pt x="2353238" y="5398208"/>
                </a:cubicBezTo>
                <a:cubicBezTo>
                  <a:pt x="3080613" y="5417174"/>
                  <a:pt x="3812048" y="5272560"/>
                  <a:pt x="4516221" y="4896801"/>
                </a:cubicBezTo>
                <a:cubicBezTo>
                  <a:pt x="4812043" y="4739148"/>
                  <a:pt x="5109605" y="4532895"/>
                  <a:pt x="5348584" y="4144097"/>
                </a:cubicBezTo>
                <a:cubicBezTo>
                  <a:pt x="5586981" y="3754114"/>
                  <a:pt x="5847458" y="3147210"/>
                  <a:pt x="5787768" y="2524896"/>
                </a:cubicBezTo>
                <a:close/>
              </a:path>
            </a:pathLst>
          </a:custGeom>
          <a:solidFill>
            <a:srgbClr val="FFF4E0"/>
          </a:solidFill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1" name="Google Shape;451;p23"/>
          <p:cNvSpPr/>
          <p:nvPr/>
        </p:nvSpPr>
        <p:spPr>
          <a:xfrm rot="8212723">
            <a:off x="13400754" y="-4410524"/>
            <a:ext cx="4972989" cy="8759584"/>
          </a:xfrm>
          <a:custGeom>
            <a:rect b="b" l="l" r="r" t="t"/>
            <a:pathLst>
              <a:path extrusionOk="0" h="5554061" w="3153150">
                <a:moveTo>
                  <a:pt x="1751140" y="54935"/>
                </a:moveTo>
                <a:cubicBezTo>
                  <a:pt x="1753126" y="54935"/>
                  <a:pt x="1754120" y="54935"/>
                  <a:pt x="1756106" y="53489"/>
                </a:cubicBezTo>
                <a:cubicBezTo>
                  <a:pt x="2073953" y="0"/>
                  <a:pt x="2299426" y="375873"/>
                  <a:pt x="2237843" y="821138"/>
                </a:cubicBezTo>
                <a:cubicBezTo>
                  <a:pt x="2193146" y="1144968"/>
                  <a:pt x="2066007" y="1435546"/>
                  <a:pt x="2229897" y="1737691"/>
                </a:cubicBezTo>
                <a:cubicBezTo>
                  <a:pt x="2303399" y="1872138"/>
                  <a:pt x="2399747" y="1974780"/>
                  <a:pt x="2480202" y="2101999"/>
                </a:cubicBezTo>
                <a:cubicBezTo>
                  <a:pt x="2699715" y="2447513"/>
                  <a:pt x="2546751" y="2840734"/>
                  <a:pt x="2632172" y="3241184"/>
                </a:cubicBezTo>
                <a:cubicBezTo>
                  <a:pt x="2650051" y="3323587"/>
                  <a:pt x="2684816" y="3394425"/>
                  <a:pt x="2723553" y="3460925"/>
                </a:cubicBezTo>
                <a:cubicBezTo>
                  <a:pt x="2849699" y="3676330"/>
                  <a:pt x="3014582" y="3844027"/>
                  <a:pt x="3082125" y="4120149"/>
                </a:cubicBezTo>
                <a:cubicBezTo>
                  <a:pt x="3153151" y="4399163"/>
                  <a:pt x="3127815" y="4720101"/>
                  <a:pt x="3027495" y="4977429"/>
                </a:cubicBezTo>
                <a:cubicBezTo>
                  <a:pt x="2846719" y="5441488"/>
                  <a:pt x="2455370" y="5554060"/>
                  <a:pt x="2115671" y="5497869"/>
                </a:cubicBezTo>
                <a:cubicBezTo>
                  <a:pt x="1807756" y="5440043"/>
                  <a:pt x="1557452" y="5265117"/>
                  <a:pt x="1329992" y="4957190"/>
                </a:cubicBezTo>
                <a:cubicBezTo>
                  <a:pt x="1266423" y="4870450"/>
                  <a:pt x="1203847" y="4740340"/>
                  <a:pt x="1123391" y="4689742"/>
                </a:cubicBezTo>
                <a:cubicBezTo>
                  <a:pt x="1025057" y="4627578"/>
                  <a:pt x="933676" y="4711427"/>
                  <a:pt x="844282" y="4767808"/>
                </a:cubicBezTo>
                <a:cubicBezTo>
                  <a:pt x="335726" y="5088746"/>
                  <a:pt x="236399" y="4030518"/>
                  <a:pt x="291029" y="3546220"/>
                </a:cubicBezTo>
                <a:cubicBezTo>
                  <a:pt x="331753" y="3183357"/>
                  <a:pt x="311888" y="2852300"/>
                  <a:pt x="214547" y="2509677"/>
                </a:cubicBezTo>
                <a:cubicBezTo>
                  <a:pt x="133099" y="2213315"/>
                  <a:pt x="0" y="1908280"/>
                  <a:pt x="8940" y="1578668"/>
                </a:cubicBezTo>
                <a:cubicBezTo>
                  <a:pt x="16886" y="1303991"/>
                  <a:pt x="105287" y="1030760"/>
                  <a:pt x="281097" y="906433"/>
                </a:cubicBezTo>
                <a:cubicBezTo>
                  <a:pt x="429094" y="800899"/>
                  <a:pt x="589011" y="822584"/>
                  <a:pt x="729062" y="938237"/>
                </a:cubicBezTo>
                <a:cubicBezTo>
                  <a:pt x="805544" y="1000401"/>
                  <a:pt x="884013" y="1071239"/>
                  <a:pt x="971421" y="1072684"/>
                </a:cubicBezTo>
                <a:cubicBezTo>
                  <a:pt x="1181001" y="1077021"/>
                  <a:pt x="1280329" y="744518"/>
                  <a:pt x="1367737" y="521885"/>
                </a:cubicBezTo>
                <a:cubicBezTo>
                  <a:pt x="1456138" y="297807"/>
                  <a:pt x="1562418" y="91077"/>
                  <a:pt x="1751140" y="54935"/>
                </a:cubicBezTo>
                <a:close/>
              </a:path>
            </a:pathLst>
          </a:custGeom>
          <a:solidFill>
            <a:srgbClr val="FEC75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2" name="Google Shape;452;p23"/>
          <p:cNvSpPr/>
          <p:nvPr/>
        </p:nvSpPr>
        <p:spPr>
          <a:xfrm>
            <a:off x="13979660" y="3254740"/>
            <a:ext cx="2991738" cy="2771592"/>
          </a:xfrm>
          <a:custGeom>
            <a:rect b="b" l="l" r="r" t="t"/>
            <a:pathLst>
              <a:path extrusionOk="0" h="5417174" w="5847458">
                <a:moveTo>
                  <a:pt x="5787769" y="2524896"/>
                </a:moveTo>
                <a:cubicBezTo>
                  <a:pt x="5734429" y="1976074"/>
                  <a:pt x="5532457" y="1491262"/>
                  <a:pt x="5311461" y="1174771"/>
                </a:cubicBezTo>
                <a:cubicBezTo>
                  <a:pt x="5090464" y="858280"/>
                  <a:pt x="4828284" y="688774"/>
                  <a:pt x="4567265" y="552457"/>
                </a:cubicBezTo>
                <a:cubicBezTo>
                  <a:pt x="3817268" y="157480"/>
                  <a:pt x="3037109" y="0"/>
                  <a:pt x="2264491" y="110490"/>
                </a:cubicBezTo>
                <a:cubicBezTo>
                  <a:pt x="1778995" y="123190"/>
                  <a:pt x="1685607" y="265600"/>
                  <a:pt x="1211132" y="474223"/>
                </a:cubicBezTo>
                <a:cubicBezTo>
                  <a:pt x="922850" y="599872"/>
                  <a:pt x="624127" y="778861"/>
                  <a:pt x="418792" y="1210332"/>
                </a:cubicBezTo>
                <a:cubicBezTo>
                  <a:pt x="0" y="2091054"/>
                  <a:pt x="182714" y="3673510"/>
                  <a:pt x="647909" y="4449920"/>
                </a:cubicBezTo>
                <a:cubicBezTo>
                  <a:pt x="1113104" y="5226331"/>
                  <a:pt x="1752312" y="5382799"/>
                  <a:pt x="2353238" y="5398208"/>
                </a:cubicBezTo>
                <a:cubicBezTo>
                  <a:pt x="3080613" y="5417174"/>
                  <a:pt x="3812048" y="5272560"/>
                  <a:pt x="4516221" y="4896801"/>
                </a:cubicBezTo>
                <a:cubicBezTo>
                  <a:pt x="4812043" y="4739148"/>
                  <a:pt x="5109605" y="4532895"/>
                  <a:pt x="5348584" y="4144097"/>
                </a:cubicBezTo>
                <a:cubicBezTo>
                  <a:pt x="5586981" y="3754114"/>
                  <a:pt x="5847458" y="3147210"/>
                  <a:pt x="5787768" y="2524896"/>
                </a:cubicBezTo>
                <a:close/>
              </a:path>
            </a:pathLst>
          </a:custGeom>
          <a:solidFill>
            <a:srgbClr val="FFF4E0"/>
          </a:solidFill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3" name="Google Shape;453;p23"/>
          <p:cNvSpPr/>
          <p:nvPr/>
        </p:nvSpPr>
        <p:spPr>
          <a:xfrm>
            <a:off x="14513303" y="3853360"/>
            <a:ext cx="1804244" cy="1804244"/>
          </a:xfrm>
          <a:custGeom>
            <a:rect b="b" l="l" r="r" t="t"/>
            <a:pathLst>
              <a:path extrusionOk="0" h="1804244" w="1804244">
                <a:moveTo>
                  <a:pt x="0" y="0"/>
                </a:moveTo>
                <a:lnTo>
                  <a:pt x="1804244" y="0"/>
                </a:lnTo>
                <a:lnTo>
                  <a:pt x="1804244" y="1804244"/>
                </a:lnTo>
                <a:lnTo>
                  <a:pt x="0" y="18042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4" name="Google Shape;454;p23"/>
          <p:cNvSpPr/>
          <p:nvPr/>
        </p:nvSpPr>
        <p:spPr>
          <a:xfrm>
            <a:off x="6099657" y="3853360"/>
            <a:ext cx="1804244" cy="1804244"/>
          </a:xfrm>
          <a:custGeom>
            <a:rect b="b" l="l" r="r" t="t"/>
            <a:pathLst>
              <a:path extrusionOk="0" h="1804244" w="1804244">
                <a:moveTo>
                  <a:pt x="0" y="0"/>
                </a:moveTo>
                <a:lnTo>
                  <a:pt x="1804244" y="0"/>
                </a:lnTo>
                <a:lnTo>
                  <a:pt x="1804244" y="1804244"/>
                </a:lnTo>
                <a:lnTo>
                  <a:pt x="0" y="18042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5" name="Google Shape;455;p23"/>
          <p:cNvSpPr/>
          <p:nvPr/>
        </p:nvSpPr>
        <p:spPr>
          <a:xfrm>
            <a:off x="10283731" y="3853360"/>
            <a:ext cx="1804244" cy="1804244"/>
          </a:xfrm>
          <a:custGeom>
            <a:rect b="b" l="l" r="r" t="t"/>
            <a:pathLst>
              <a:path extrusionOk="0" h="1804244" w="1804244">
                <a:moveTo>
                  <a:pt x="0" y="0"/>
                </a:moveTo>
                <a:lnTo>
                  <a:pt x="1804245" y="0"/>
                </a:lnTo>
                <a:lnTo>
                  <a:pt x="1804245" y="1804244"/>
                </a:lnTo>
                <a:lnTo>
                  <a:pt x="0" y="18042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6" name="Google Shape;456;p23"/>
          <p:cNvSpPr/>
          <p:nvPr/>
        </p:nvSpPr>
        <p:spPr>
          <a:xfrm>
            <a:off x="1917555" y="3853360"/>
            <a:ext cx="1804244" cy="1804244"/>
          </a:xfrm>
          <a:custGeom>
            <a:rect b="b" l="l" r="r" t="t"/>
            <a:pathLst>
              <a:path extrusionOk="0" h="1804244" w="1804244">
                <a:moveTo>
                  <a:pt x="0" y="0"/>
                </a:moveTo>
                <a:lnTo>
                  <a:pt x="1804244" y="0"/>
                </a:lnTo>
                <a:lnTo>
                  <a:pt x="1804244" y="1804244"/>
                </a:lnTo>
                <a:lnTo>
                  <a:pt x="0" y="18042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7" name="Google Shape;457;p23"/>
          <p:cNvSpPr txBox="1"/>
          <p:nvPr/>
        </p:nvSpPr>
        <p:spPr>
          <a:xfrm>
            <a:off x="1028700" y="1196729"/>
            <a:ext cx="16230600" cy="1381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000">
                <a:solidFill>
                  <a:srgbClr val="FEC757"/>
                </a:solidFill>
                <a:latin typeface="Fira Sans"/>
                <a:ea typeface="Fira Sans"/>
                <a:cs typeface="Fira Sans"/>
                <a:sym typeface="Fira Sans"/>
              </a:rPr>
              <a:t>Add a Timeline Page</a:t>
            </a:r>
            <a:endParaRPr/>
          </a:p>
        </p:txBody>
      </p:sp>
      <p:sp>
        <p:nvSpPr>
          <p:cNvPr id="458" name="Google Shape;458;p23"/>
          <p:cNvSpPr txBox="1"/>
          <p:nvPr/>
        </p:nvSpPr>
        <p:spPr>
          <a:xfrm>
            <a:off x="1137214" y="6745495"/>
            <a:ext cx="3364925" cy="5219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 u="none">
                <a:solidFill>
                  <a:srgbClr val="FEC757"/>
                </a:solidFill>
                <a:latin typeface="Arial"/>
                <a:ea typeface="Arial"/>
                <a:cs typeface="Arial"/>
                <a:sym typeface="Arial"/>
              </a:rPr>
              <a:t>Add a main point</a:t>
            </a:r>
            <a:endParaRPr/>
          </a:p>
        </p:txBody>
      </p:sp>
      <p:sp>
        <p:nvSpPr>
          <p:cNvPr id="459" name="Google Shape;459;p23"/>
          <p:cNvSpPr txBox="1"/>
          <p:nvPr/>
        </p:nvSpPr>
        <p:spPr>
          <a:xfrm>
            <a:off x="13732963" y="6745495"/>
            <a:ext cx="3364925" cy="5219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99" u="none">
                <a:solidFill>
                  <a:srgbClr val="FEC757"/>
                </a:solidFill>
                <a:latin typeface="Arial"/>
                <a:ea typeface="Arial"/>
                <a:cs typeface="Arial"/>
                <a:sym typeface="Arial"/>
              </a:rPr>
              <a:t>Add a main point</a:t>
            </a:r>
            <a:endParaRPr/>
          </a:p>
        </p:txBody>
      </p:sp>
      <p:sp>
        <p:nvSpPr>
          <p:cNvPr id="460" name="Google Shape;460;p23"/>
          <p:cNvSpPr txBox="1"/>
          <p:nvPr/>
        </p:nvSpPr>
        <p:spPr>
          <a:xfrm>
            <a:off x="13732963" y="7508227"/>
            <a:ext cx="3364925" cy="763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Elaborate on what you </a:t>
            </a:r>
            <a:endParaRPr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want to discuss. </a:t>
            </a:r>
            <a:endParaRPr/>
          </a:p>
        </p:txBody>
      </p:sp>
      <p:sp>
        <p:nvSpPr>
          <p:cNvPr id="461" name="Google Shape;461;p23"/>
          <p:cNvSpPr txBox="1"/>
          <p:nvPr/>
        </p:nvSpPr>
        <p:spPr>
          <a:xfrm>
            <a:off x="1137214" y="7508227"/>
            <a:ext cx="3364925" cy="763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E</a:t>
            </a:r>
            <a:r>
              <a:rPr lang="en-US" sz="2200" u="none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laborate on what you </a:t>
            </a:r>
            <a:endParaRPr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u="none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want to discuss. </a:t>
            </a:r>
            <a:endParaRPr/>
          </a:p>
        </p:txBody>
      </p:sp>
      <p:sp>
        <p:nvSpPr>
          <p:cNvPr id="462" name="Google Shape;462;p23"/>
          <p:cNvSpPr txBox="1"/>
          <p:nvPr/>
        </p:nvSpPr>
        <p:spPr>
          <a:xfrm>
            <a:off x="5319317" y="6745495"/>
            <a:ext cx="3364925" cy="5219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99" u="none">
                <a:solidFill>
                  <a:srgbClr val="FEC757"/>
                </a:solidFill>
                <a:latin typeface="Arial"/>
                <a:ea typeface="Arial"/>
                <a:cs typeface="Arial"/>
                <a:sym typeface="Arial"/>
              </a:rPr>
              <a:t>Add a main point</a:t>
            </a:r>
            <a:endParaRPr/>
          </a:p>
        </p:txBody>
      </p:sp>
      <p:sp>
        <p:nvSpPr>
          <p:cNvPr id="463" name="Google Shape;463;p23"/>
          <p:cNvSpPr txBox="1"/>
          <p:nvPr/>
        </p:nvSpPr>
        <p:spPr>
          <a:xfrm>
            <a:off x="5319317" y="7508227"/>
            <a:ext cx="3364925" cy="763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Elaborate on what you </a:t>
            </a:r>
            <a:endParaRPr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want to discuss. </a:t>
            </a:r>
            <a:endParaRPr/>
          </a:p>
        </p:txBody>
      </p:sp>
      <p:sp>
        <p:nvSpPr>
          <p:cNvPr id="464" name="Google Shape;464;p23"/>
          <p:cNvSpPr txBox="1"/>
          <p:nvPr/>
        </p:nvSpPr>
        <p:spPr>
          <a:xfrm>
            <a:off x="9503391" y="6745495"/>
            <a:ext cx="3364925" cy="5219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99" u="none">
                <a:solidFill>
                  <a:srgbClr val="FEC757"/>
                </a:solidFill>
                <a:latin typeface="Arial"/>
                <a:ea typeface="Arial"/>
                <a:cs typeface="Arial"/>
                <a:sym typeface="Arial"/>
              </a:rPr>
              <a:t>Add a main point</a:t>
            </a:r>
            <a:endParaRPr/>
          </a:p>
        </p:txBody>
      </p:sp>
      <p:sp>
        <p:nvSpPr>
          <p:cNvPr id="465" name="Google Shape;465;p23"/>
          <p:cNvSpPr txBox="1"/>
          <p:nvPr/>
        </p:nvSpPr>
        <p:spPr>
          <a:xfrm>
            <a:off x="9503391" y="7508227"/>
            <a:ext cx="3364925" cy="763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Elaborate on what you </a:t>
            </a:r>
            <a:endParaRPr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want to discuss. </a:t>
            </a:r>
            <a:endParaRPr/>
          </a:p>
        </p:txBody>
      </p:sp>
      <p:sp>
        <p:nvSpPr>
          <p:cNvPr id="466" name="Google Shape;466;p23"/>
          <p:cNvSpPr/>
          <p:nvPr/>
        </p:nvSpPr>
        <p:spPr>
          <a:xfrm rot="-591210">
            <a:off x="-2865434" y="7709787"/>
            <a:ext cx="4972989" cy="3846009"/>
          </a:xfrm>
          <a:custGeom>
            <a:rect b="b" l="l" r="r" t="t"/>
            <a:pathLst>
              <a:path extrusionOk="0" h="2438583" w="3153150">
                <a:moveTo>
                  <a:pt x="1751140" y="23879"/>
                </a:moveTo>
                <a:cubicBezTo>
                  <a:pt x="1753126" y="23879"/>
                  <a:pt x="1754120" y="23879"/>
                  <a:pt x="1756106" y="23250"/>
                </a:cubicBezTo>
                <a:cubicBezTo>
                  <a:pt x="2073953" y="0"/>
                  <a:pt x="2299426" y="163380"/>
                  <a:pt x="2237843" y="356923"/>
                </a:cubicBezTo>
                <a:cubicBezTo>
                  <a:pt x="2193146" y="497681"/>
                  <a:pt x="2066007" y="623986"/>
                  <a:pt x="2229897" y="755318"/>
                </a:cubicBezTo>
                <a:cubicBezTo>
                  <a:pt x="2303399" y="813758"/>
                  <a:pt x="2399747" y="858374"/>
                  <a:pt x="2480202" y="913671"/>
                </a:cubicBezTo>
                <a:cubicBezTo>
                  <a:pt x="2699715" y="1063855"/>
                  <a:pt x="2546751" y="1234776"/>
                  <a:pt x="2632172" y="1408839"/>
                </a:cubicBezTo>
                <a:cubicBezTo>
                  <a:pt x="2650051" y="1444657"/>
                  <a:pt x="2684816" y="1475447"/>
                  <a:pt x="2723553" y="1504353"/>
                </a:cubicBezTo>
                <a:cubicBezTo>
                  <a:pt x="2849699" y="1597982"/>
                  <a:pt x="3014582" y="1670875"/>
                  <a:pt x="3082125" y="1790896"/>
                </a:cubicBezTo>
                <a:cubicBezTo>
                  <a:pt x="3153151" y="1912175"/>
                  <a:pt x="3127815" y="2051676"/>
                  <a:pt x="3027495" y="2163528"/>
                </a:cubicBezTo>
                <a:cubicBezTo>
                  <a:pt x="2846719" y="2365240"/>
                  <a:pt x="2455370" y="2438583"/>
                  <a:pt x="2115671" y="2389747"/>
                </a:cubicBezTo>
                <a:cubicBezTo>
                  <a:pt x="1807756" y="2364612"/>
                  <a:pt x="1557452" y="2288577"/>
                  <a:pt x="1329992" y="2154731"/>
                </a:cubicBezTo>
                <a:cubicBezTo>
                  <a:pt x="1266423" y="2117028"/>
                  <a:pt x="1203847" y="2060474"/>
                  <a:pt x="1123391" y="2038480"/>
                </a:cubicBezTo>
                <a:cubicBezTo>
                  <a:pt x="1025057" y="2011459"/>
                  <a:pt x="933676" y="2047906"/>
                  <a:pt x="844282" y="2072413"/>
                </a:cubicBezTo>
                <a:cubicBezTo>
                  <a:pt x="335726" y="2211914"/>
                  <a:pt x="236399" y="1751937"/>
                  <a:pt x="291029" y="1541428"/>
                </a:cubicBezTo>
                <a:cubicBezTo>
                  <a:pt x="331753" y="1383703"/>
                  <a:pt x="311888" y="1239803"/>
                  <a:pt x="214547" y="1090876"/>
                </a:cubicBezTo>
                <a:cubicBezTo>
                  <a:pt x="133099" y="962057"/>
                  <a:pt x="0" y="829468"/>
                  <a:pt x="8940" y="686196"/>
                </a:cubicBezTo>
                <a:cubicBezTo>
                  <a:pt x="16886" y="566803"/>
                  <a:pt x="105287" y="448038"/>
                  <a:pt x="281097" y="393997"/>
                </a:cubicBezTo>
                <a:cubicBezTo>
                  <a:pt x="429094" y="348125"/>
                  <a:pt x="589011" y="357551"/>
                  <a:pt x="729062" y="407822"/>
                </a:cubicBezTo>
                <a:cubicBezTo>
                  <a:pt x="805544" y="434842"/>
                  <a:pt x="884013" y="465633"/>
                  <a:pt x="971421" y="466262"/>
                </a:cubicBezTo>
                <a:cubicBezTo>
                  <a:pt x="1181001" y="468147"/>
                  <a:pt x="1280329" y="323618"/>
                  <a:pt x="1367737" y="226847"/>
                </a:cubicBezTo>
                <a:cubicBezTo>
                  <a:pt x="1456138" y="129447"/>
                  <a:pt x="1562418" y="39588"/>
                  <a:pt x="1751140" y="23879"/>
                </a:cubicBezTo>
                <a:close/>
              </a:path>
            </a:pathLst>
          </a:custGeom>
          <a:solidFill>
            <a:srgbClr val="FEC75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67" name="Google Shape;467;p23"/>
          <p:cNvCxnSpPr/>
          <p:nvPr/>
        </p:nvCxnSpPr>
        <p:spPr>
          <a:xfrm>
            <a:off x="575552" y="9871781"/>
            <a:ext cx="16976166" cy="0"/>
          </a:xfrm>
          <a:prstGeom prst="straightConnector1">
            <a:avLst/>
          </a:prstGeom>
          <a:noFill/>
          <a:ln cap="rnd" cmpd="sng" w="95250">
            <a:solidFill>
              <a:srgbClr val="FEC757"/>
            </a:solidFill>
            <a:prstDash val="dot"/>
            <a:round/>
            <a:headEnd len="sm" w="sm" type="none"/>
            <a:tailEnd len="sm" w="sm" type="none"/>
          </a:ln>
        </p:spPr>
      </p:cxnSp>
      <p:cxnSp>
        <p:nvCxnSpPr>
          <p:cNvPr id="468" name="Google Shape;468;p23"/>
          <p:cNvCxnSpPr/>
          <p:nvPr/>
        </p:nvCxnSpPr>
        <p:spPr>
          <a:xfrm>
            <a:off x="11152516" y="5657604"/>
            <a:ext cx="0" cy="1050267"/>
          </a:xfrm>
          <a:prstGeom prst="straightConnector1">
            <a:avLst/>
          </a:prstGeom>
          <a:noFill/>
          <a:ln cap="rnd" cmpd="sng" w="66675">
            <a:solidFill>
              <a:srgbClr val="FFF4E0"/>
            </a:solidFill>
            <a:prstDash val="dot"/>
            <a:round/>
            <a:headEnd len="sm" w="sm" type="none"/>
            <a:tailEnd len="sm" w="sm" type="none"/>
          </a:ln>
        </p:spPr>
      </p:cxnSp>
      <p:cxnSp>
        <p:nvCxnSpPr>
          <p:cNvPr id="469" name="Google Shape;469;p23"/>
          <p:cNvCxnSpPr/>
          <p:nvPr/>
        </p:nvCxnSpPr>
        <p:spPr>
          <a:xfrm>
            <a:off x="15448762" y="5657604"/>
            <a:ext cx="0" cy="1050267"/>
          </a:xfrm>
          <a:prstGeom prst="straightConnector1">
            <a:avLst/>
          </a:prstGeom>
          <a:noFill/>
          <a:ln cap="rnd" cmpd="sng" w="66675">
            <a:solidFill>
              <a:srgbClr val="FFF4E0"/>
            </a:solidFill>
            <a:prstDash val="dot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05669"/>
        </a:solidFill>
      </p:bgPr>
    </p:bg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24"/>
          <p:cNvSpPr/>
          <p:nvPr/>
        </p:nvSpPr>
        <p:spPr>
          <a:xfrm rot="-4729790">
            <a:off x="9429041" y="-846757"/>
            <a:ext cx="9097041" cy="11157108"/>
          </a:xfrm>
          <a:custGeom>
            <a:rect b="b" l="l" r="r" t="t"/>
            <a:pathLst>
              <a:path extrusionOk="0" h="7074224" w="5768028">
                <a:moveTo>
                  <a:pt x="3208625" y="70089"/>
                </a:moveTo>
                <a:cubicBezTo>
                  <a:pt x="3212265" y="70089"/>
                  <a:pt x="3214085" y="70089"/>
                  <a:pt x="3217725" y="68245"/>
                </a:cubicBezTo>
                <a:cubicBezTo>
                  <a:pt x="3800119" y="0"/>
                  <a:pt x="4213255" y="479557"/>
                  <a:pt x="4100415" y="1047648"/>
                </a:cubicBezTo>
                <a:cubicBezTo>
                  <a:pt x="4018516" y="1460805"/>
                  <a:pt x="3785559" y="1831539"/>
                  <a:pt x="4085856" y="2217029"/>
                </a:cubicBezTo>
                <a:cubicBezTo>
                  <a:pt x="4220534" y="2388563"/>
                  <a:pt x="4397072" y="2519519"/>
                  <a:pt x="4544491" y="2681831"/>
                </a:cubicBezTo>
                <a:cubicBezTo>
                  <a:pt x="4946706" y="3122654"/>
                  <a:pt x="4666429" y="3624345"/>
                  <a:pt x="4822948" y="4135257"/>
                </a:cubicBezTo>
                <a:cubicBezTo>
                  <a:pt x="4855707" y="4240391"/>
                  <a:pt x="4919406" y="4330769"/>
                  <a:pt x="4990386" y="4415614"/>
                </a:cubicBezTo>
                <a:cubicBezTo>
                  <a:pt x="5221523" y="4690437"/>
                  <a:pt x="5523640" y="4904393"/>
                  <a:pt x="5647399" y="5256683"/>
                </a:cubicBezTo>
                <a:cubicBezTo>
                  <a:pt x="5768027" y="5612662"/>
                  <a:pt x="5731118" y="6022130"/>
                  <a:pt x="5547300" y="6350442"/>
                </a:cubicBezTo>
                <a:cubicBezTo>
                  <a:pt x="5216063" y="6942510"/>
                  <a:pt x="4498991" y="7074224"/>
                  <a:pt x="3876558" y="7014444"/>
                </a:cubicBezTo>
                <a:cubicBezTo>
                  <a:pt x="3312364" y="6940666"/>
                  <a:pt x="2853729" y="6717488"/>
                  <a:pt x="2436953" y="6324619"/>
                </a:cubicBezTo>
                <a:cubicBezTo>
                  <a:pt x="2320475" y="6213952"/>
                  <a:pt x="2205816" y="6047952"/>
                  <a:pt x="2058398" y="5983396"/>
                </a:cubicBezTo>
                <a:cubicBezTo>
                  <a:pt x="1878219" y="5904085"/>
                  <a:pt x="1710781" y="6011063"/>
                  <a:pt x="1546983" y="6082997"/>
                </a:cubicBezTo>
                <a:cubicBezTo>
                  <a:pt x="615153" y="6492465"/>
                  <a:pt x="433155" y="5142327"/>
                  <a:pt x="533254" y="4524436"/>
                </a:cubicBezTo>
                <a:cubicBezTo>
                  <a:pt x="607873" y="4061479"/>
                  <a:pt x="571473" y="3639100"/>
                  <a:pt x="393115" y="3201966"/>
                </a:cubicBezTo>
                <a:cubicBezTo>
                  <a:pt x="243877" y="2823853"/>
                  <a:pt x="0" y="2434674"/>
                  <a:pt x="16380" y="2014140"/>
                </a:cubicBezTo>
                <a:cubicBezTo>
                  <a:pt x="30939" y="1663694"/>
                  <a:pt x="192918" y="1315093"/>
                  <a:pt x="515054" y="1156471"/>
                </a:cubicBezTo>
                <a:cubicBezTo>
                  <a:pt x="786231" y="1021826"/>
                  <a:pt x="1079248" y="1049492"/>
                  <a:pt x="1335865" y="1197048"/>
                </a:cubicBezTo>
                <a:cubicBezTo>
                  <a:pt x="1476004" y="1276360"/>
                  <a:pt x="1619782" y="1366738"/>
                  <a:pt x="1779940" y="1368582"/>
                </a:cubicBezTo>
                <a:cubicBezTo>
                  <a:pt x="2163957" y="1374116"/>
                  <a:pt x="2345954" y="949892"/>
                  <a:pt x="2506113" y="665847"/>
                </a:cubicBezTo>
                <a:cubicBezTo>
                  <a:pt x="2668091" y="379957"/>
                  <a:pt x="2862829" y="116201"/>
                  <a:pt x="3208625" y="70089"/>
                </a:cubicBezTo>
                <a:close/>
              </a:path>
            </a:pathLst>
          </a:custGeom>
          <a:solidFill>
            <a:srgbClr val="FEC75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5" name="Google Shape;47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0200" y="0"/>
            <a:ext cx="11303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76" name="Google Shape;476;p24"/>
          <p:cNvGrpSpPr/>
          <p:nvPr/>
        </p:nvGrpSpPr>
        <p:grpSpPr>
          <a:xfrm>
            <a:off x="14778214" y="73227"/>
            <a:ext cx="2972828" cy="703326"/>
            <a:chOff x="0" y="0"/>
            <a:chExt cx="3963770" cy="937768"/>
          </a:xfrm>
        </p:grpSpPr>
        <p:sp>
          <p:nvSpPr>
            <p:cNvPr id="477" name="Google Shape;477;p24"/>
            <p:cNvSpPr/>
            <p:nvPr/>
          </p:nvSpPr>
          <p:spPr>
            <a:xfrm>
              <a:off x="0" y="0"/>
              <a:ext cx="1313860" cy="937768"/>
            </a:xfrm>
            <a:custGeom>
              <a:rect b="b" l="l" r="r" t="t"/>
              <a:pathLst>
                <a:path extrusionOk="0" h="937768" w="1313860">
                  <a:moveTo>
                    <a:pt x="0" y="0"/>
                  </a:moveTo>
                  <a:lnTo>
                    <a:pt x="1313860" y="0"/>
                  </a:lnTo>
                  <a:lnTo>
                    <a:pt x="1313860" y="937768"/>
                  </a:lnTo>
                  <a:lnTo>
                    <a:pt x="0" y="9377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78" name="Google Shape;478;p24"/>
            <p:cNvGrpSpPr/>
            <p:nvPr/>
          </p:nvGrpSpPr>
          <p:grpSpPr>
            <a:xfrm>
              <a:off x="3577741" y="468884"/>
              <a:ext cx="386029" cy="386029"/>
              <a:chOff x="0" y="0"/>
              <a:chExt cx="812800" cy="812800"/>
            </a:xfrm>
          </p:grpSpPr>
          <p:sp>
            <p:nvSpPr>
              <p:cNvPr id="479" name="Google Shape;479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0566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0" name="Google Shape;480;p24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2725" lIns="52725" spcFirstLastPara="1" rIns="52725" wrap="square" tIns="52725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81" name="Google Shape;481;p24"/>
            <p:cNvGrpSpPr/>
            <p:nvPr/>
          </p:nvGrpSpPr>
          <p:grpSpPr>
            <a:xfrm>
              <a:off x="2753307" y="468884"/>
              <a:ext cx="386029" cy="386029"/>
              <a:chOff x="0" y="0"/>
              <a:chExt cx="812800" cy="812800"/>
            </a:xfrm>
          </p:grpSpPr>
          <p:sp>
            <p:nvSpPr>
              <p:cNvPr id="482" name="Google Shape;482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0566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3" name="Google Shape;483;p24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2725" lIns="52725" spcFirstLastPara="1" rIns="52725" wrap="square" tIns="52725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84" name="Google Shape;484;p24"/>
            <p:cNvGrpSpPr/>
            <p:nvPr/>
          </p:nvGrpSpPr>
          <p:grpSpPr>
            <a:xfrm>
              <a:off x="1922779" y="468884"/>
              <a:ext cx="386029" cy="386029"/>
              <a:chOff x="0" y="0"/>
              <a:chExt cx="812800" cy="812800"/>
            </a:xfrm>
          </p:grpSpPr>
          <p:sp>
            <p:nvSpPr>
              <p:cNvPr id="485" name="Google Shape;485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0566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6" name="Google Shape;486;p24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2725" lIns="52725" spcFirstLastPara="1" rIns="52725" wrap="square" tIns="52725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87" name="Google Shape;487;p24"/>
          <p:cNvSpPr/>
          <p:nvPr/>
        </p:nvSpPr>
        <p:spPr>
          <a:xfrm rot="815561">
            <a:off x="10247608" y="502078"/>
            <a:ext cx="1308190" cy="1031095"/>
          </a:xfrm>
          <a:custGeom>
            <a:rect b="b" l="l" r="r" t="t"/>
            <a:pathLst>
              <a:path extrusionOk="0" h="4125660" w="5234381">
                <a:moveTo>
                  <a:pt x="5174691" y="1953843"/>
                </a:moveTo>
                <a:cubicBezTo>
                  <a:pt x="5121351" y="1541731"/>
                  <a:pt x="4935953" y="1177685"/>
                  <a:pt x="4738783" y="940031"/>
                </a:cubicBezTo>
                <a:cubicBezTo>
                  <a:pt x="4541615" y="702377"/>
                  <a:pt x="4307703" y="575094"/>
                  <a:pt x="4074826" y="472734"/>
                </a:cubicBezTo>
                <a:cubicBezTo>
                  <a:pt x="3405693" y="157480"/>
                  <a:pt x="2709650" y="0"/>
                  <a:pt x="2020335" y="110490"/>
                </a:cubicBezTo>
                <a:cubicBezTo>
                  <a:pt x="1587184" y="123190"/>
                  <a:pt x="1503866" y="257333"/>
                  <a:pt x="1080548" y="413988"/>
                </a:cubicBezTo>
                <a:cubicBezTo>
                  <a:pt x="823349" y="508338"/>
                  <a:pt x="556834" y="642741"/>
                  <a:pt x="373638" y="966734"/>
                </a:cubicBezTo>
                <a:cubicBezTo>
                  <a:pt x="0" y="1628070"/>
                  <a:pt x="163014" y="2816339"/>
                  <a:pt x="578052" y="3399348"/>
                </a:cubicBezTo>
                <a:cubicBezTo>
                  <a:pt x="993090" y="3982356"/>
                  <a:pt x="1563379" y="4099848"/>
                  <a:pt x="2099513" y="4111419"/>
                </a:cubicBezTo>
                <a:cubicBezTo>
                  <a:pt x="2748463" y="4125660"/>
                  <a:pt x="3401036" y="4017070"/>
                  <a:pt x="4029285" y="3734911"/>
                </a:cubicBezTo>
                <a:cubicBezTo>
                  <a:pt x="4293213" y="3616529"/>
                  <a:pt x="4558692" y="3461653"/>
                  <a:pt x="4771904" y="3169704"/>
                </a:cubicBezTo>
                <a:cubicBezTo>
                  <a:pt x="4984598" y="2876865"/>
                  <a:pt x="5234380" y="2421139"/>
                  <a:pt x="5174690" y="1953843"/>
                </a:cubicBezTo>
                <a:close/>
              </a:path>
            </a:pathLst>
          </a:custGeom>
          <a:solidFill>
            <a:srgbClr val="FFF4E0"/>
          </a:solidFill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8" name="Google Shape;488;p24"/>
          <p:cNvSpPr/>
          <p:nvPr/>
        </p:nvSpPr>
        <p:spPr>
          <a:xfrm rot="-1527541">
            <a:off x="749919" y="1399024"/>
            <a:ext cx="1541656" cy="1215109"/>
          </a:xfrm>
          <a:custGeom>
            <a:rect b="b" l="l" r="r" t="t"/>
            <a:pathLst>
              <a:path extrusionOk="0" h="4125660" w="5234381">
                <a:moveTo>
                  <a:pt x="5174691" y="1953843"/>
                </a:moveTo>
                <a:cubicBezTo>
                  <a:pt x="5121351" y="1541731"/>
                  <a:pt x="4935953" y="1177685"/>
                  <a:pt x="4738783" y="940031"/>
                </a:cubicBezTo>
                <a:cubicBezTo>
                  <a:pt x="4541615" y="702377"/>
                  <a:pt x="4307703" y="575094"/>
                  <a:pt x="4074826" y="472734"/>
                </a:cubicBezTo>
                <a:cubicBezTo>
                  <a:pt x="3405693" y="157480"/>
                  <a:pt x="2709650" y="0"/>
                  <a:pt x="2020335" y="110490"/>
                </a:cubicBezTo>
                <a:cubicBezTo>
                  <a:pt x="1587184" y="123190"/>
                  <a:pt x="1503866" y="257333"/>
                  <a:pt x="1080548" y="413988"/>
                </a:cubicBezTo>
                <a:cubicBezTo>
                  <a:pt x="823349" y="508338"/>
                  <a:pt x="556834" y="642741"/>
                  <a:pt x="373638" y="966734"/>
                </a:cubicBezTo>
                <a:cubicBezTo>
                  <a:pt x="0" y="1628070"/>
                  <a:pt x="163014" y="2816339"/>
                  <a:pt x="578052" y="3399348"/>
                </a:cubicBezTo>
                <a:cubicBezTo>
                  <a:pt x="993090" y="3982356"/>
                  <a:pt x="1563379" y="4099848"/>
                  <a:pt x="2099513" y="4111419"/>
                </a:cubicBezTo>
                <a:cubicBezTo>
                  <a:pt x="2748463" y="4125660"/>
                  <a:pt x="3401036" y="4017070"/>
                  <a:pt x="4029285" y="3734911"/>
                </a:cubicBezTo>
                <a:cubicBezTo>
                  <a:pt x="4293213" y="3616529"/>
                  <a:pt x="4558692" y="3461653"/>
                  <a:pt x="4771904" y="3169704"/>
                </a:cubicBezTo>
                <a:cubicBezTo>
                  <a:pt x="4984598" y="2876865"/>
                  <a:pt x="5234380" y="2421139"/>
                  <a:pt x="5174690" y="1953843"/>
                </a:cubicBezTo>
                <a:close/>
              </a:path>
            </a:pathLst>
          </a:custGeom>
          <a:solidFill>
            <a:srgbClr val="FFF4E0"/>
          </a:solidFill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9" name="Google Shape;489;p24"/>
          <p:cNvSpPr/>
          <p:nvPr/>
        </p:nvSpPr>
        <p:spPr>
          <a:xfrm rot="716054">
            <a:off x="10530759" y="741311"/>
            <a:ext cx="663523" cy="635323"/>
          </a:xfrm>
          <a:custGeom>
            <a:rect b="b" l="l" r="r" t="t"/>
            <a:pathLst>
              <a:path extrusionOk="0" h="635323" w="663523">
                <a:moveTo>
                  <a:pt x="0" y="0"/>
                </a:moveTo>
                <a:lnTo>
                  <a:pt x="663523" y="0"/>
                </a:lnTo>
                <a:lnTo>
                  <a:pt x="663523" y="635323"/>
                </a:lnTo>
                <a:lnTo>
                  <a:pt x="0" y="6353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0" name="Google Shape;490;p24"/>
          <p:cNvSpPr txBox="1"/>
          <p:nvPr/>
        </p:nvSpPr>
        <p:spPr>
          <a:xfrm>
            <a:off x="11930163" y="3000375"/>
            <a:ext cx="5329200" cy="430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7000">
                <a:solidFill>
                  <a:srgbClr val="105669"/>
                </a:solidFill>
                <a:latin typeface="Fira Sans"/>
                <a:ea typeface="Fira Sans"/>
                <a:cs typeface="Fira Sans"/>
                <a:sym typeface="Fira Sans"/>
              </a:rPr>
              <a:t>A picture is worth a thousand words</a:t>
            </a:r>
            <a:endParaRPr/>
          </a:p>
        </p:txBody>
      </p:sp>
      <p:sp>
        <p:nvSpPr>
          <p:cNvPr id="491" name="Google Shape;491;p24"/>
          <p:cNvSpPr/>
          <p:nvPr/>
        </p:nvSpPr>
        <p:spPr>
          <a:xfrm rot="-1746108">
            <a:off x="15766474" y="8254395"/>
            <a:ext cx="1593622" cy="1256068"/>
          </a:xfrm>
          <a:custGeom>
            <a:rect b="b" l="l" r="r" t="t"/>
            <a:pathLst>
              <a:path extrusionOk="0" h="4125660" w="5234381">
                <a:moveTo>
                  <a:pt x="5174691" y="1953843"/>
                </a:moveTo>
                <a:cubicBezTo>
                  <a:pt x="5121351" y="1541731"/>
                  <a:pt x="4935953" y="1177685"/>
                  <a:pt x="4738783" y="940031"/>
                </a:cubicBezTo>
                <a:cubicBezTo>
                  <a:pt x="4541615" y="702377"/>
                  <a:pt x="4307703" y="575094"/>
                  <a:pt x="4074826" y="472734"/>
                </a:cubicBezTo>
                <a:cubicBezTo>
                  <a:pt x="3405693" y="157480"/>
                  <a:pt x="2709650" y="0"/>
                  <a:pt x="2020335" y="110490"/>
                </a:cubicBezTo>
                <a:cubicBezTo>
                  <a:pt x="1587184" y="123190"/>
                  <a:pt x="1503866" y="257333"/>
                  <a:pt x="1080548" y="413988"/>
                </a:cubicBezTo>
                <a:cubicBezTo>
                  <a:pt x="823349" y="508338"/>
                  <a:pt x="556834" y="642741"/>
                  <a:pt x="373638" y="966734"/>
                </a:cubicBezTo>
                <a:cubicBezTo>
                  <a:pt x="0" y="1628070"/>
                  <a:pt x="163014" y="2816339"/>
                  <a:pt x="578052" y="3399348"/>
                </a:cubicBezTo>
                <a:cubicBezTo>
                  <a:pt x="993090" y="3982356"/>
                  <a:pt x="1563379" y="4099848"/>
                  <a:pt x="2099513" y="4111419"/>
                </a:cubicBezTo>
                <a:cubicBezTo>
                  <a:pt x="2748463" y="4125660"/>
                  <a:pt x="3401036" y="4017070"/>
                  <a:pt x="4029285" y="3734911"/>
                </a:cubicBezTo>
                <a:cubicBezTo>
                  <a:pt x="4293213" y="3616529"/>
                  <a:pt x="4558692" y="3461653"/>
                  <a:pt x="4771904" y="3169704"/>
                </a:cubicBezTo>
                <a:cubicBezTo>
                  <a:pt x="4984598" y="2876865"/>
                  <a:pt x="5234380" y="2421139"/>
                  <a:pt x="5174690" y="1953843"/>
                </a:cubicBezTo>
                <a:close/>
              </a:path>
            </a:pathLst>
          </a:custGeom>
          <a:solidFill>
            <a:srgbClr val="FFF4E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2" name="Google Shape;492;p24"/>
          <p:cNvSpPr/>
          <p:nvPr/>
        </p:nvSpPr>
        <p:spPr>
          <a:xfrm flipH="1" rot="8100000">
            <a:off x="16123224" y="8509130"/>
            <a:ext cx="964263" cy="885369"/>
          </a:xfrm>
          <a:custGeom>
            <a:rect b="b" l="l" r="r" t="t"/>
            <a:pathLst>
              <a:path extrusionOk="0" h="885369" w="964263">
                <a:moveTo>
                  <a:pt x="964264" y="0"/>
                </a:moveTo>
                <a:lnTo>
                  <a:pt x="0" y="0"/>
                </a:lnTo>
                <a:lnTo>
                  <a:pt x="0" y="885369"/>
                </a:lnTo>
                <a:lnTo>
                  <a:pt x="964264" y="885369"/>
                </a:lnTo>
                <a:lnTo>
                  <a:pt x="964264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93" name="Google Shape;493;p24"/>
          <p:cNvCxnSpPr/>
          <p:nvPr/>
        </p:nvCxnSpPr>
        <p:spPr>
          <a:xfrm>
            <a:off x="575552" y="9871781"/>
            <a:ext cx="16976166" cy="0"/>
          </a:xfrm>
          <a:prstGeom prst="straightConnector1">
            <a:avLst/>
          </a:prstGeom>
          <a:noFill/>
          <a:ln cap="rnd" cmpd="sng" w="95250">
            <a:solidFill>
              <a:srgbClr val="FEC757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494" name="Google Shape;494;p24"/>
          <p:cNvSpPr/>
          <p:nvPr/>
        </p:nvSpPr>
        <p:spPr>
          <a:xfrm>
            <a:off x="1025936" y="1672449"/>
            <a:ext cx="985395" cy="703326"/>
          </a:xfrm>
          <a:custGeom>
            <a:rect b="b" l="l" r="r" t="t"/>
            <a:pathLst>
              <a:path extrusionOk="0" h="937768" w="1313860">
                <a:moveTo>
                  <a:pt x="0" y="0"/>
                </a:moveTo>
                <a:lnTo>
                  <a:pt x="1313860" y="0"/>
                </a:lnTo>
                <a:lnTo>
                  <a:pt x="1313860" y="937768"/>
                </a:lnTo>
                <a:lnTo>
                  <a:pt x="0" y="9377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05669"/>
        </a:solidFill>
      </p:bgPr>
    </p:bg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25"/>
          <p:cNvSpPr/>
          <p:nvPr/>
        </p:nvSpPr>
        <p:spPr>
          <a:xfrm rot="-5028817">
            <a:off x="3731757" y="-9669576"/>
            <a:ext cx="8507029" cy="26508303"/>
          </a:xfrm>
          <a:custGeom>
            <a:rect b="b" l="l" r="r" t="t"/>
            <a:pathLst>
              <a:path extrusionOk="0" h="16807731" w="5393927">
                <a:moveTo>
                  <a:pt x="3000108" y="167118"/>
                </a:moveTo>
                <a:cubicBezTo>
                  <a:pt x="3003512" y="167118"/>
                  <a:pt x="3005213" y="167118"/>
                  <a:pt x="3008617" y="162720"/>
                </a:cubicBezTo>
                <a:cubicBezTo>
                  <a:pt x="3553163" y="0"/>
                  <a:pt x="3939450" y="1143438"/>
                  <a:pt x="3833944" y="2497971"/>
                </a:cubicBezTo>
                <a:cubicBezTo>
                  <a:pt x="3757368" y="3483086"/>
                  <a:pt x="3539549" y="4367051"/>
                  <a:pt x="3820331" y="5286200"/>
                </a:cubicBezTo>
                <a:cubicBezTo>
                  <a:pt x="3946257" y="5695198"/>
                  <a:pt x="4111322" y="6007445"/>
                  <a:pt x="4249161" y="6394454"/>
                </a:cubicBezTo>
                <a:cubicBezTo>
                  <a:pt x="4625237" y="7445537"/>
                  <a:pt x="4363175" y="8641748"/>
                  <a:pt x="4509522" y="9859949"/>
                </a:cubicBezTo>
                <a:cubicBezTo>
                  <a:pt x="4540152" y="10110626"/>
                  <a:pt x="4599712" y="10326120"/>
                  <a:pt x="4666078" y="10528420"/>
                </a:cubicBezTo>
                <a:cubicBezTo>
                  <a:pt x="4882195" y="11183697"/>
                  <a:pt x="5164679" y="11693846"/>
                  <a:pt x="5280394" y="12533833"/>
                </a:cubicBezTo>
                <a:cubicBezTo>
                  <a:pt x="5393927" y="13382615"/>
                  <a:pt x="5358673" y="14358935"/>
                  <a:pt x="5186800" y="15141750"/>
                </a:cubicBezTo>
                <a:cubicBezTo>
                  <a:pt x="4877090" y="16553456"/>
                  <a:pt x="4206618" y="16807732"/>
                  <a:pt x="3624634" y="16724971"/>
                </a:cubicBezTo>
                <a:cubicBezTo>
                  <a:pt x="3097105" y="16549058"/>
                  <a:pt x="2668276" y="16016919"/>
                  <a:pt x="2278585" y="15080180"/>
                </a:cubicBezTo>
                <a:cubicBezTo>
                  <a:pt x="2169676" y="14816311"/>
                  <a:pt x="2062468" y="14420505"/>
                  <a:pt x="1924630" y="14266580"/>
                </a:cubicBezTo>
                <a:cubicBezTo>
                  <a:pt x="1756161" y="14077474"/>
                  <a:pt x="1599604" y="14332548"/>
                  <a:pt x="1446451" y="14504063"/>
                </a:cubicBezTo>
                <a:cubicBezTo>
                  <a:pt x="575177" y="15480383"/>
                  <a:pt x="405006" y="12261167"/>
                  <a:pt x="498600" y="10787892"/>
                </a:cubicBezTo>
                <a:cubicBezTo>
                  <a:pt x="568370" y="9684035"/>
                  <a:pt x="534336" y="8676931"/>
                  <a:pt x="367569" y="7634644"/>
                </a:cubicBezTo>
                <a:cubicBezTo>
                  <a:pt x="228029" y="6733087"/>
                  <a:pt x="0" y="5805144"/>
                  <a:pt x="15316" y="4802438"/>
                </a:cubicBezTo>
                <a:cubicBezTo>
                  <a:pt x="28929" y="3966849"/>
                  <a:pt x="180381" y="3135658"/>
                  <a:pt x="481583" y="2757444"/>
                </a:cubicBezTo>
                <a:cubicBezTo>
                  <a:pt x="735137" y="2436402"/>
                  <a:pt x="1009112" y="2502369"/>
                  <a:pt x="1249053" y="2854196"/>
                </a:cubicBezTo>
                <a:cubicBezTo>
                  <a:pt x="1380084" y="3043303"/>
                  <a:pt x="1514519" y="3258797"/>
                  <a:pt x="1664269" y="3263195"/>
                </a:cubicBezTo>
                <a:cubicBezTo>
                  <a:pt x="2023329" y="3276388"/>
                  <a:pt x="2193499" y="2264886"/>
                  <a:pt x="2343250" y="1587620"/>
                </a:cubicBezTo>
                <a:cubicBezTo>
                  <a:pt x="2494701" y="905955"/>
                  <a:pt x="2676784" y="277064"/>
                  <a:pt x="3000108" y="167118"/>
                </a:cubicBezTo>
                <a:close/>
              </a:path>
            </a:pathLst>
          </a:custGeom>
          <a:solidFill>
            <a:srgbClr val="FEC75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0" name="Google Shape;500;p25"/>
          <p:cNvSpPr txBox="1"/>
          <p:nvPr/>
        </p:nvSpPr>
        <p:spPr>
          <a:xfrm>
            <a:off x="1590846" y="1918267"/>
            <a:ext cx="11208000" cy="41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000">
                <a:solidFill>
                  <a:srgbClr val="105669"/>
                </a:solidFill>
                <a:latin typeface="Fira Sans"/>
                <a:ea typeface="Fira Sans"/>
                <a:cs typeface="Fira Sans"/>
                <a:sym typeface="Fira Sans"/>
              </a:rPr>
              <a:t>Write an original statement or inspiring quote</a:t>
            </a:r>
            <a:endParaRPr/>
          </a:p>
        </p:txBody>
      </p:sp>
      <p:sp>
        <p:nvSpPr>
          <p:cNvPr id="501" name="Google Shape;501;p25"/>
          <p:cNvSpPr txBox="1"/>
          <p:nvPr/>
        </p:nvSpPr>
        <p:spPr>
          <a:xfrm>
            <a:off x="2472574" y="8330650"/>
            <a:ext cx="9444666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— Include a credit, citation, or supporting message</a:t>
            </a:r>
            <a:endParaRPr/>
          </a:p>
        </p:txBody>
      </p:sp>
      <p:cxnSp>
        <p:nvCxnSpPr>
          <p:cNvPr id="502" name="Google Shape;502;p25"/>
          <p:cNvCxnSpPr/>
          <p:nvPr/>
        </p:nvCxnSpPr>
        <p:spPr>
          <a:xfrm>
            <a:off x="575552" y="9871781"/>
            <a:ext cx="16976166" cy="0"/>
          </a:xfrm>
          <a:prstGeom prst="straightConnector1">
            <a:avLst/>
          </a:prstGeom>
          <a:noFill/>
          <a:ln cap="rnd" cmpd="sng" w="95250">
            <a:solidFill>
              <a:srgbClr val="FEC757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503" name="Google Shape;503;p25"/>
          <p:cNvSpPr/>
          <p:nvPr/>
        </p:nvSpPr>
        <p:spPr>
          <a:xfrm>
            <a:off x="11401463" y="3775281"/>
            <a:ext cx="8545827" cy="10158487"/>
          </a:xfrm>
          <a:custGeom>
            <a:rect b="b" l="l" r="r" t="t"/>
            <a:pathLst>
              <a:path extrusionOk="0" h="10158487" w="8545827">
                <a:moveTo>
                  <a:pt x="0" y="0"/>
                </a:moveTo>
                <a:lnTo>
                  <a:pt x="8545826" y="0"/>
                </a:lnTo>
                <a:lnTo>
                  <a:pt x="8545826" y="10158487"/>
                </a:lnTo>
                <a:lnTo>
                  <a:pt x="0" y="101584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04" name="Google Shape;504;p25"/>
          <p:cNvGrpSpPr/>
          <p:nvPr/>
        </p:nvGrpSpPr>
        <p:grpSpPr>
          <a:xfrm>
            <a:off x="14578386" y="553974"/>
            <a:ext cx="2972827" cy="703326"/>
            <a:chOff x="0" y="0"/>
            <a:chExt cx="3963770" cy="937768"/>
          </a:xfrm>
        </p:grpSpPr>
        <p:sp>
          <p:nvSpPr>
            <p:cNvPr id="505" name="Google Shape;505;p25"/>
            <p:cNvSpPr/>
            <p:nvPr/>
          </p:nvSpPr>
          <p:spPr>
            <a:xfrm>
              <a:off x="0" y="0"/>
              <a:ext cx="1313860" cy="937768"/>
            </a:xfrm>
            <a:custGeom>
              <a:rect b="b" l="l" r="r" t="t"/>
              <a:pathLst>
                <a:path extrusionOk="0" h="937768" w="1313860">
                  <a:moveTo>
                    <a:pt x="0" y="0"/>
                  </a:moveTo>
                  <a:lnTo>
                    <a:pt x="1313860" y="0"/>
                  </a:lnTo>
                  <a:lnTo>
                    <a:pt x="1313860" y="937768"/>
                  </a:lnTo>
                  <a:lnTo>
                    <a:pt x="0" y="9377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06" name="Google Shape;506;p25"/>
            <p:cNvGrpSpPr/>
            <p:nvPr/>
          </p:nvGrpSpPr>
          <p:grpSpPr>
            <a:xfrm>
              <a:off x="3577741" y="468884"/>
              <a:ext cx="386029" cy="386029"/>
              <a:chOff x="0" y="0"/>
              <a:chExt cx="812800" cy="812800"/>
            </a:xfrm>
          </p:grpSpPr>
          <p:sp>
            <p:nvSpPr>
              <p:cNvPr id="507" name="Google Shape;507;p2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0566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8" name="Google Shape;508;p25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2725" lIns="52725" spcFirstLastPara="1" rIns="52725" wrap="square" tIns="52725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09" name="Google Shape;509;p25"/>
            <p:cNvGrpSpPr/>
            <p:nvPr/>
          </p:nvGrpSpPr>
          <p:grpSpPr>
            <a:xfrm>
              <a:off x="2753307" y="468884"/>
              <a:ext cx="386029" cy="386029"/>
              <a:chOff x="0" y="0"/>
              <a:chExt cx="812800" cy="812800"/>
            </a:xfrm>
          </p:grpSpPr>
          <p:sp>
            <p:nvSpPr>
              <p:cNvPr id="510" name="Google Shape;510;p2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0566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1" name="Google Shape;511;p25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2725" lIns="52725" spcFirstLastPara="1" rIns="52725" wrap="square" tIns="52725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12" name="Google Shape;512;p25"/>
            <p:cNvGrpSpPr/>
            <p:nvPr/>
          </p:nvGrpSpPr>
          <p:grpSpPr>
            <a:xfrm>
              <a:off x="1922779" y="468884"/>
              <a:ext cx="386029" cy="386029"/>
              <a:chOff x="0" y="0"/>
              <a:chExt cx="812800" cy="812800"/>
            </a:xfrm>
          </p:grpSpPr>
          <p:sp>
            <p:nvSpPr>
              <p:cNvPr id="513" name="Google Shape;513;p2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0566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4" name="Google Shape;514;p25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2725" lIns="52725" spcFirstLastPara="1" rIns="52725" wrap="square" tIns="52725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15" name="Google Shape;515;p25"/>
          <p:cNvGrpSpPr/>
          <p:nvPr/>
        </p:nvGrpSpPr>
        <p:grpSpPr>
          <a:xfrm rot="557504">
            <a:off x="15721798" y="1766747"/>
            <a:ext cx="1974188" cy="1512453"/>
            <a:chOff x="0" y="-9525"/>
            <a:chExt cx="857869" cy="657225"/>
          </a:xfrm>
        </p:grpSpPr>
        <p:sp>
          <p:nvSpPr>
            <p:cNvPr id="516" name="Google Shape;516;p25"/>
            <p:cNvSpPr/>
            <p:nvPr/>
          </p:nvSpPr>
          <p:spPr>
            <a:xfrm>
              <a:off x="0" y="0"/>
              <a:ext cx="857869" cy="647700"/>
            </a:xfrm>
            <a:custGeom>
              <a:rect b="b" l="l" r="r" t="t"/>
              <a:pathLst>
                <a:path extrusionOk="0" h="647700" w="857869">
                  <a:moveTo>
                    <a:pt x="574661" y="0"/>
                  </a:moveTo>
                  <a:lnTo>
                    <a:pt x="282407" y="0"/>
                  </a:lnTo>
                  <a:cubicBezTo>
                    <a:pt x="126426" y="0"/>
                    <a:pt x="0" y="123512"/>
                    <a:pt x="0" y="241300"/>
                  </a:cubicBezTo>
                  <a:cubicBezTo>
                    <a:pt x="0" y="322669"/>
                    <a:pt x="66279" y="417810"/>
                    <a:pt x="162037" y="461951"/>
                  </a:cubicBezTo>
                  <a:lnTo>
                    <a:pt x="162037" y="647700"/>
                  </a:lnTo>
                  <a:lnTo>
                    <a:pt x="353844" y="488232"/>
                  </a:lnTo>
                  <a:lnTo>
                    <a:pt x="574661" y="488232"/>
                  </a:lnTo>
                  <a:cubicBezTo>
                    <a:pt x="731420" y="488232"/>
                    <a:pt x="857858" y="364720"/>
                    <a:pt x="857858" y="241300"/>
                  </a:cubicBezTo>
                  <a:cubicBezTo>
                    <a:pt x="857869" y="123512"/>
                    <a:pt x="731420" y="0"/>
                    <a:pt x="574661" y="0"/>
                  </a:cubicBezTo>
                  <a:close/>
                </a:path>
              </a:pathLst>
            </a:custGeom>
            <a:solidFill>
              <a:srgbClr val="10566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7" name="Google Shape;517;p25"/>
            <p:cNvSpPr txBox="1"/>
            <p:nvPr/>
          </p:nvSpPr>
          <p:spPr>
            <a:xfrm>
              <a:off x="0" y="-9525"/>
              <a:ext cx="857858" cy="4667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18" name="Google Shape;518;p25"/>
          <p:cNvGrpSpPr/>
          <p:nvPr/>
        </p:nvGrpSpPr>
        <p:grpSpPr>
          <a:xfrm rot="-2284650">
            <a:off x="13153268" y="1803004"/>
            <a:ext cx="1813381" cy="1512453"/>
            <a:chOff x="0" y="-9525"/>
            <a:chExt cx="787991" cy="657225"/>
          </a:xfrm>
        </p:grpSpPr>
        <p:sp>
          <p:nvSpPr>
            <p:cNvPr id="519" name="Google Shape;519;p25"/>
            <p:cNvSpPr/>
            <p:nvPr/>
          </p:nvSpPr>
          <p:spPr>
            <a:xfrm>
              <a:off x="0" y="0"/>
              <a:ext cx="787991" cy="647700"/>
            </a:xfrm>
            <a:custGeom>
              <a:rect b="b" l="l" r="r" t="t"/>
              <a:pathLst>
                <a:path extrusionOk="0" h="647700" w="787991">
                  <a:moveTo>
                    <a:pt x="505973" y="0"/>
                  </a:moveTo>
                  <a:lnTo>
                    <a:pt x="282407" y="0"/>
                  </a:lnTo>
                  <a:cubicBezTo>
                    <a:pt x="126426" y="0"/>
                    <a:pt x="0" y="123512"/>
                    <a:pt x="0" y="241300"/>
                  </a:cubicBezTo>
                  <a:cubicBezTo>
                    <a:pt x="0" y="322669"/>
                    <a:pt x="66279" y="417810"/>
                    <a:pt x="162037" y="461951"/>
                  </a:cubicBezTo>
                  <a:lnTo>
                    <a:pt x="162037" y="647700"/>
                  </a:lnTo>
                  <a:lnTo>
                    <a:pt x="353844" y="488232"/>
                  </a:lnTo>
                  <a:lnTo>
                    <a:pt x="505973" y="488232"/>
                  </a:lnTo>
                  <a:cubicBezTo>
                    <a:pt x="661542" y="488232"/>
                    <a:pt x="787979" y="364720"/>
                    <a:pt x="787979" y="241300"/>
                  </a:cubicBezTo>
                  <a:cubicBezTo>
                    <a:pt x="787991" y="123512"/>
                    <a:pt x="661542" y="0"/>
                    <a:pt x="505973" y="0"/>
                  </a:cubicBezTo>
                  <a:close/>
                </a:path>
              </a:pathLst>
            </a:custGeom>
            <a:solidFill>
              <a:srgbClr val="10566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0" name="Google Shape;520;p25"/>
            <p:cNvSpPr txBox="1"/>
            <p:nvPr/>
          </p:nvSpPr>
          <p:spPr>
            <a:xfrm>
              <a:off x="0" y="-9525"/>
              <a:ext cx="787979" cy="4667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21" name="Google Shape;521;p25"/>
          <p:cNvSpPr/>
          <p:nvPr/>
        </p:nvSpPr>
        <p:spPr>
          <a:xfrm rot="-7425433">
            <a:off x="13758486" y="1908006"/>
            <a:ext cx="616441" cy="899317"/>
          </a:xfrm>
          <a:custGeom>
            <a:rect b="b" l="l" r="r" t="t"/>
            <a:pathLst>
              <a:path extrusionOk="0" h="899317" w="616441">
                <a:moveTo>
                  <a:pt x="0" y="0"/>
                </a:moveTo>
                <a:lnTo>
                  <a:pt x="616441" y="0"/>
                </a:lnTo>
                <a:lnTo>
                  <a:pt x="616441" y="899316"/>
                </a:lnTo>
                <a:lnTo>
                  <a:pt x="0" y="8993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2" name="Google Shape;522;p25"/>
          <p:cNvSpPr/>
          <p:nvPr/>
        </p:nvSpPr>
        <p:spPr>
          <a:xfrm rot="991998">
            <a:off x="13483860" y="2084129"/>
            <a:ext cx="616441" cy="899317"/>
          </a:xfrm>
          <a:custGeom>
            <a:rect b="b" l="l" r="r" t="t"/>
            <a:pathLst>
              <a:path extrusionOk="0" h="899317" w="616441">
                <a:moveTo>
                  <a:pt x="0" y="0"/>
                </a:moveTo>
                <a:lnTo>
                  <a:pt x="616440" y="0"/>
                </a:lnTo>
                <a:lnTo>
                  <a:pt x="616440" y="899317"/>
                </a:lnTo>
                <a:lnTo>
                  <a:pt x="0" y="8993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3" name="Google Shape;523;p25"/>
          <p:cNvSpPr/>
          <p:nvPr/>
        </p:nvSpPr>
        <p:spPr>
          <a:xfrm rot="6415344">
            <a:off x="13461148" y="2059419"/>
            <a:ext cx="408867" cy="596490"/>
          </a:xfrm>
          <a:custGeom>
            <a:rect b="b" l="l" r="r" t="t"/>
            <a:pathLst>
              <a:path extrusionOk="0" h="596490" w="408867">
                <a:moveTo>
                  <a:pt x="0" y="0"/>
                </a:moveTo>
                <a:lnTo>
                  <a:pt x="408866" y="0"/>
                </a:lnTo>
                <a:lnTo>
                  <a:pt x="408866" y="596490"/>
                </a:lnTo>
                <a:lnTo>
                  <a:pt x="0" y="5964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24" name="Google Shape;524;p25"/>
          <p:cNvCxnSpPr/>
          <p:nvPr/>
        </p:nvCxnSpPr>
        <p:spPr>
          <a:xfrm>
            <a:off x="16087691" y="2500235"/>
            <a:ext cx="666444" cy="178573"/>
          </a:xfrm>
          <a:prstGeom prst="straightConnector1">
            <a:avLst/>
          </a:prstGeom>
          <a:noFill/>
          <a:ln cap="rnd" cmpd="sng" w="47625">
            <a:solidFill>
              <a:srgbClr val="10566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25" name="Google Shape;525;p25"/>
          <p:cNvCxnSpPr/>
          <p:nvPr/>
        </p:nvCxnSpPr>
        <p:spPr>
          <a:xfrm>
            <a:off x="16024257" y="2299386"/>
            <a:ext cx="1332889" cy="357146"/>
          </a:xfrm>
          <a:prstGeom prst="straightConnector1">
            <a:avLst/>
          </a:prstGeom>
          <a:noFill/>
          <a:ln cap="rnd" cmpd="sng" w="47625">
            <a:solidFill>
              <a:srgbClr val="10566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26" name="Google Shape;526;p25"/>
          <p:cNvCxnSpPr/>
          <p:nvPr/>
        </p:nvCxnSpPr>
        <p:spPr>
          <a:xfrm>
            <a:off x="16087691" y="2120813"/>
            <a:ext cx="1332889" cy="357146"/>
          </a:xfrm>
          <a:prstGeom prst="straightConnector1">
            <a:avLst/>
          </a:prstGeom>
          <a:noFill/>
          <a:ln cap="rnd" cmpd="sng" w="47625">
            <a:solidFill>
              <a:srgbClr val="10566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27" name="Google Shape;527;p25"/>
          <p:cNvCxnSpPr/>
          <p:nvPr/>
        </p:nvCxnSpPr>
        <p:spPr>
          <a:xfrm>
            <a:off x="16192849" y="1957526"/>
            <a:ext cx="1049089" cy="281103"/>
          </a:xfrm>
          <a:prstGeom prst="straightConnector1">
            <a:avLst/>
          </a:prstGeom>
          <a:noFill/>
          <a:ln cap="rnd" cmpd="sng" w="47625">
            <a:solidFill>
              <a:srgbClr val="105669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05669"/>
        </a:solidFill>
      </p:bgPr>
    </p:bg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26"/>
          <p:cNvSpPr/>
          <p:nvPr/>
        </p:nvSpPr>
        <p:spPr>
          <a:xfrm>
            <a:off x="1750069" y="4012440"/>
            <a:ext cx="210121" cy="300173"/>
          </a:xfrm>
          <a:custGeom>
            <a:rect b="b" l="l" r="r" t="t"/>
            <a:pathLst>
              <a:path extrusionOk="0" h="300173" w="210121">
                <a:moveTo>
                  <a:pt x="0" y="0"/>
                </a:moveTo>
                <a:lnTo>
                  <a:pt x="210122" y="0"/>
                </a:lnTo>
                <a:lnTo>
                  <a:pt x="210122" y="300174"/>
                </a:lnTo>
                <a:lnTo>
                  <a:pt x="0" y="3001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3" name="Google Shape;533;p26"/>
          <p:cNvSpPr/>
          <p:nvPr/>
        </p:nvSpPr>
        <p:spPr>
          <a:xfrm>
            <a:off x="1723446" y="4964007"/>
            <a:ext cx="263367" cy="263367"/>
          </a:xfrm>
          <a:custGeom>
            <a:rect b="b" l="l" r="r" t="t"/>
            <a:pathLst>
              <a:path extrusionOk="0" h="263367" w="263367">
                <a:moveTo>
                  <a:pt x="0" y="0"/>
                </a:moveTo>
                <a:lnTo>
                  <a:pt x="263368" y="0"/>
                </a:lnTo>
                <a:lnTo>
                  <a:pt x="263368" y="263367"/>
                </a:lnTo>
                <a:lnTo>
                  <a:pt x="0" y="2633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4" name="Google Shape;534;p26"/>
          <p:cNvSpPr/>
          <p:nvPr/>
        </p:nvSpPr>
        <p:spPr>
          <a:xfrm>
            <a:off x="1732065" y="5914002"/>
            <a:ext cx="246129" cy="169214"/>
          </a:xfrm>
          <a:custGeom>
            <a:rect b="b" l="l" r="r" t="t"/>
            <a:pathLst>
              <a:path extrusionOk="0" h="169214" w="246129">
                <a:moveTo>
                  <a:pt x="0" y="0"/>
                </a:moveTo>
                <a:lnTo>
                  <a:pt x="246130" y="0"/>
                </a:lnTo>
                <a:lnTo>
                  <a:pt x="246130" y="169214"/>
                </a:lnTo>
                <a:lnTo>
                  <a:pt x="0" y="1692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5" name="Google Shape;535;p26"/>
          <p:cNvSpPr/>
          <p:nvPr/>
        </p:nvSpPr>
        <p:spPr>
          <a:xfrm>
            <a:off x="1718613" y="7657681"/>
            <a:ext cx="273035" cy="273035"/>
          </a:xfrm>
          <a:custGeom>
            <a:rect b="b" l="l" r="r" t="t"/>
            <a:pathLst>
              <a:path extrusionOk="0" h="273035" w="273035">
                <a:moveTo>
                  <a:pt x="0" y="0"/>
                </a:moveTo>
                <a:lnTo>
                  <a:pt x="273035" y="0"/>
                </a:lnTo>
                <a:lnTo>
                  <a:pt x="273035" y="273036"/>
                </a:lnTo>
                <a:lnTo>
                  <a:pt x="0" y="2730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6" name="Google Shape;536;p26"/>
          <p:cNvSpPr/>
          <p:nvPr/>
        </p:nvSpPr>
        <p:spPr>
          <a:xfrm>
            <a:off x="1700755" y="6750960"/>
            <a:ext cx="308750" cy="277875"/>
          </a:xfrm>
          <a:custGeom>
            <a:rect b="b" l="l" r="r" t="t"/>
            <a:pathLst>
              <a:path extrusionOk="0" h="277875" w="308750">
                <a:moveTo>
                  <a:pt x="0" y="0"/>
                </a:moveTo>
                <a:lnTo>
                  <a:pt x="308750" y="0"/>
                </a:lnTo>
                <a:lnTo>
                  <a:pt x="308750" y="277875"/>
                </a:lnTo>
                <a:lnTo>
                  <a:pt x="0" y="2778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7" name="Google Shape;537;p26"/>
          <p:cNvSpPr/>
          <p:nvPr/>
        </p:nvSpPr>
        <p:spPr>
          <a:xfrm rot="2015506">
            <a:off x="8507886" y="427337"/>
            <a:ext cx="12317335" cy="18250949"/>
          </a:xfrm>
          <a:custGeom>
            <a:rect b="b" l="l" r="r" t="t"/>
            <a:pathLst>
              <a:path extrusionOk="0" h="11572112" w="7809872">
                <a:moveTo>
                  <a:pt x="4346713" y="114926"/>
                </a:moveTo>
                <a:cubicBezTo>
                  <a:pt x="4351644" y="114926"/>
                  <a:pt x="4354109" y="114926"/>
                  <a:pt x="4359040" y="111902"/>
                </a:cubicBezTo>
                <a:cubicBezTo>
                  <a:pt x="5148007" y="0"/>
                  <a:pt x="5707680" y="786338"/>
                  <a:pt x="5554818" y="1717847"/>
                </a:cubicBezTo>
                <a:cubicBezTo>
                  <a:pt x="5443869" y="2395308"/>
                  <a:pt x="5128283" y="3003208"/>
                  <a:pt x="5535094" y="3635303"/>
                </a:cubicBezTo>
                <a:cubicBezTo>
                  <a:pt x="5717542" y="3916571"/>
                  <a:pt x="5956698" y="4131302"/>
                  <a:pt x="6156405" y="4397447"/>
                </a:cubicBezTo>
                <a:cubicBezTo>
                  <a:pt x="6701285" y="5120274"/>
                  <a:pt x="6321595" y="5942904"/>
                  <a:pt x="6533630" y="6780658"/>
                </a:cubicBezTo>
                <a:cubicBezTo>
                  <a:pt x="6578009" y="6953048"/>
                  <a:pt x="6664302" y="7101242"/>
                  <a:pt x="6760458" y="7240364"/>
                </a:cubicBezTo>
                <a:cubicBezTo>
                  <a:pt x="7073579" y="7690996"/>
                  <a:pt x="7482855" y="8041823"/>
                  <a:pt x="7650510" y="8619480"/>
                </a:cubicBezTo>
                <a:cubicBezTo>
                  <a:pt x="7809872" y="9203185"/>
                  <a:pt x="7763924" y="9874597"/>
                  <a:pt x="7514907" y="10412937"/>
                </a:cubicBezTo>
                <a:cubicBezTo>
                  <a:pt x="7066182" y="11383762"/>
                  <a:pt x="6094767" y="11572112"/>
                  <a:pt x="5251559" y="11501713"/>
                </a:cubicBezTo>
                <a:cubicBezTo>
                  <a:pt x="4487247" y="11380737"/>
                  <a:pt x="3865936" y="11014788"/>
                  <a:pt x="3301332" y="10370595"/>
                </a:cubicBezTo>
                <a:cubicBezTo>
                  <a:pt x="3143539" y="10189132"/>
                  <a:pt x="2988211" y="9916938"/>
                  <a:pt x="2788503" y="9811085"/>
                </a:cubicBezTo>
                <a:cubicBezTo>
                  <a:pt x="2544417" y="9681037"/>
                  <a:pt x="2317589" y="9856450"/>
                  <a:pt x="2095692" y="9974401"/>
                </a:cubicBezTo>
                <a:cubicBezTo>
                  <a:pt x="833346" y="10645814"/>
                  <a:pt x="586793" y="8431968"/>
                  <a:pt x="722397" y="7418802"/>
                </a:cubicBezTo>
                <a:cubicBezTo>
                  <a:pt x="823483" y="6659682"/>
                  <a:pt x="774173" y="5967100"/>
                  <a:pt x="532552" y="5250322"/>
                </a:cubicBezTo>
                <a:cubicBezTo>
                  <a:pt x="330379" y="4630324"/>
                  <a:pt x="0" y="3992180"/>
                  <a:pt x="22189" y="3302622"/>
                </a:cubicBezTo>
                <a:cubicBezTo>
                  <a:pt x="41914" y="2727990"/>
                  <a:pt x="261345" y="2156382"/>
                  <a:pt x="697742" y="1896286"/>
                </a:cubicBezTo>
                <a:cubicBezTo>
                  <a:pt x="1065105" y="1675506"/>
                  <a:pt x="1462053" y="1720872"/>
                  <a:pt x="1809692" y="1962822"/>
                </a:cubicBezTo>
                <a:cubicBezTo>
                  <a:pt x="1999537" y="2092870"/>
                  <a:pt x="2194313" y="2241065"/>
                  <a:pt x="2411279" y="2244089"/>
                </a:cubicBezTo>
                <a:cubicBezTo>
                  <a:pt x="2931504" y="2253162"/>
                  <a:pt x="3178056" y="1557555"/>
                  <a:pt x="3395022" y="1091801"/>
                </a:cubicBezTo>
                <a:cubicBezTo>
                  <a:pt x="3614453" y="623022"/>
                  <a:pt x="3878263" y="190536"/>
                  <a:pt x="4346713" y="114926"/>
                </a:cubicBezTo>
                <a:close/>
              </a:path>
            </a:pathLst>
          </a:custGeom>
          <a:solidFill>
            <a:srgbClr val="FEC75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8" name="Google Shape;538;p26"/>
          <p:cNvSpPr/>
          <p:nvPr/>
        </p:nvSpPr>
        <p:spPr>
          <a:xfrm rot="1194943">
            <a:off x="12164002" y="2893935"/>
            <a:ext cx="3877545" cy="5509834"/>
          </a:xfrm>
          <a:custGeom>
            <a:rect b="b" l="l" r="r" t="t"/>
            <a:pathLst>
              <a:path extrusionOk="0" h="5509834" w="3877545">
                <a:moveTo>
                  <a:pt x="0" y="0"/>
                </a:moveTo>
                <a:lnTo>
                  <a:pt x="3877545" y="0"/>
                </a:lnTo>
                <a:lnTo>
                  <a:pt x="3877545" y="5509834"/>
                </a:lnTo>
                <a:lnTo>
                  <a:pt x="0" y="55098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9" name="Google Shape;539;p26"/>
          <p:cNvSpPr/>
          <p:nvPr/>
        </p:nvSpPr>
        <p:spPr>
          <a:xfrm>
            <a:off x="10468768" y="8294421"/>
            <a:ext cx="1400960" cy="1104216"/>
          </a:xfrm>
          <a:custGeom>
            <a:rect b="b" l="l" r="r" t="t"/>
            <a:pathLst>
              <a:path extrusionOk="0" h="4125660" w="5234381">
                <a:moveTo>
                  <a:pt x="5174691" y="1953843"/>
                </a:moveTo>
                <a:cubicBezTo>
                  <a:pt x="5121351" y="1541731"/>
                  <a:pt x="4935953" y="1177685"/>
                  <a:pt x="4738783" y="940031"/>
                </a:cubicBezTo>
                <a:cubicBezTo>
                  <a:pt x="4541615" y="702377"/>
                  <a:pt x="4307703" y="575094"/>
                  <a:pt x="4074826" y="472734"/>
                </a:cubicBezTo>
                <a:cubicBezTo>
                  <a:pt x="3405693" y="157480"/>
                  <a:pt x="2709650" y="0"/>
                  <a:pt x="2020335" y="110490"/>
                </a:cubicBezTo>
                <a:cubicBezTo>
                  <a:pt x="1587184" y="123190"/>
                  <a:pt x="1503866" y="257333"/>
                  <a:pt x="1080548" y="413988"/>
                </a:cubicBezTo>
                <a:cubicBezTo>
                  <a:pt x="823349" y="508338"/>
                  <a:pt x="556834" y="642741"/>
                  <a:pt x="373638" y="966734"/>
                </a:cubicBezTo>
                <a:cubicBezTo>
                  <a:pt x="0" y="1628070"/>
                  <a:pt x="163014" y="2816339"/>
                  <a:pt x="578052" y="3399348"/>
                </a:cubicBezTo>
                <a:cubicBezTo>
                  <a:pt x="993090" y="3982356"/>
                  <a:pt x="1563379" y="4099848"/>
                  <a:pt x="2099513" y="4111419"/>
                </a:cubicBezTo>
                <a:cubicBezTo>
                  <a:pt x="2748463" y="4125660"/>
                  <a:pt x="3401036" y="4017070"/>
                  <a:pt x="4029285" y="3734911"/>
                </a:cubicBezTo>
                <a:cubicBezTo>
                  <a:pt x="4293213" y="3616529"/>
                  <a:pt x="4558692" y="3461653"/>
                  <a:pt x="4771904" y="3169704"/>
                </a:cubicBezTo>
                <a:cubicBezTo>
                  <a:pt x="4984598" y="2876865"/>
                  <a:pt x="5234380" y="2421139"/>
                  <a:pt x="5174690" y="1953843"/>
                </a:cubicBezTo>
                <a:close/>
              </a:path>
            </a:pathLst>
          </a:custGeom>
          <a:solidFill>
            <a:srgbClr val="FFF4E0"/>
          </a:solidFill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0" name="Google Shape;540;p26"/>
          <p:cNvSpPr/>
          <p:nvPr/>
        </p:nvSpPr>
        <p:spPr>
          <a:xfrm>
            <a:off x="9781077" y="1109492"/>
            <a:ext cx="1400960" cy="1104216"/>
          </a:xfrm>
          <a:custGeom>
            <a:rect b="b" l="l" r="r" t="t"/>
            <a:pathLst>
              <a:path extrusionOk="0" h="4125660" w="5234381">
                <a:moveTo>
                  <a:pt x="5174691" y="1953843"/>
                </a:moveTo>
                <a:cubicBezTo>
                  <a:pt x="5121351" y="1541731"/>
                  <a:pt x="4935953" y="1177685"/>
                  <a:pt x="4738783" y="940031"/>
                </a:cubicBezTo>
                <a:cubicBezTo>
                  <a:pt x="4541615" y="702377"/>
                  <a:pt x="4307703" y="575094"/>
                  <a:pt x="4074826" y="472734"/>
                </a:cubicBezTo>
                <a:cubicBezTo>
                  <a:pt x="3405693" y="157480"/>
                  <a:pt x="2709650" y="0"/>
                  <a:pt x="2020335" y="110490"/>
                </a:cubicBezTo>
                <a:cubicBezTo>
                  <a:pt x="1587184" y="123190"/>
                  <a:pt x="1503866" y="257333"/>
                  <a:pt x="1080548" y="413988"/>
                </a:cubicBezTo>
                <a:cubicBezTo>
                  <a:pt x="823349" y="508338"/>
                  <a:pt x="556834" y="642741"/>
                  <a:pt x="373638" y="966734"/>
                </a:cubicBezTo>
                <a:cubicBezTo>
                  <a:pt x="0" y="1628070"/>
                  <a:pt x="163014" y="2816339"/>
                  <a:pt x="578052" y="3399348"/>
                </a:cubicBezTo>
                <a:cubicBezTo>
                  <a:pt x="993090" y="3982356"/>
                  <a:pt x="1563379" y="4099848"/>
                  <a:pt x="2099513" y="4111419"/>
                </a:cubicBezTo>
                <a:cubicBezTo>
                  <a:pt x="2748463" y="4125660"/>
                  <a:pt x="3401036" y="4017070"/>
                  <a:pt x="4029285" y="3734911"/>
                </a:cubicBezTo>
                <a:cubicBezTo>
                  <a:pt x="4293213" y="3616529"/>
                  <a:pt x="4558692" y="3461653"/>
                  <a:pt x="4771904" y="3169704"/>
                </a:cubicBezTo>
                <a:cubicBezTo>
                  <a:pt x="4984598" y="2876865"/>
                  <a:pt x="5234380" y="2421139"/>
                  <a:pt x="5174690" y="1953843"/>
                </a:cubicBezTo>
                <a:close/>
              </a:path>
            </a:pathLst>
          </a:custGeom>
          <a:solidFill>
            <a:srgbClr val="FFF4E0"/>
          </a:solidFill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1" name="Google Shape;541;p26"/>
          <p:cNvSpPr/>
          <p:nvPr/>
        </p:nvSpPr>
        <p:spPr>
          <a:xfrm>
            <a:off x="16193925" y="1793267"/>
            <a:ext cx="1400960" cy="1104216"/>
          </a:xfrm>
          <a:custGeom>
            <a:rect b="b" l="l" r="r" t="t"/>
            <a:pathLst>
              <a:path extrusionOk="0" h="4125660" w="5234381">
                <a:moveTo>
                  <a:pt x="5174691" y="1953843"/>
                </a:moveTo>
                <a:cubicBezTo>
                  <a:pt x="5121351" y="1541731"/>
                  <a:pt x="4935953" y="1177685"/>
                  <a:pt x="4738783" y="940031"/>
                </a:cubicBezTo>
                <a:cubicBezTo>
                  <a:pt x="4541615" y="702377"/>
                  <a:pt x="4307703" y="575094"/>
                  <a:pt x="4074826" y="472734"/>
                </a:cubicBezTo>
                <a:cubicBezTo>
                  <a:pt x="3405693" y="157480"/>
                  <a:pt x="2709650" y="0"/>
                  <a:pt x="2020335" y="110490"/>
                </a:cubicBezTo>
                <a:cubicBezTo>
                  <a:pt x="1587184" y="123190"/>
                  <a:pt x="1503866" y="257333"/>
                  <a:pt x="1080548" y="413988"/>
                </a:cubicBezTo>
                <a:cubicBezTo>
                  <a:pt x="823349" y="508338"/>
                  <a:pt x="556834" y="642741"/>
                  <a:pt x="373638" y="966734"/>
                </a:cubicBezTo>
                <a:cubicBezTo>
                  <a:pt x="0" y="1628070"/>
                  <a:pt x="163014" y="2816339"/>
                  <a:pt x="578052" y="3399348"/>
                </a:cubicBezTo>
                <a:cubicBezTo>
                  <a:pt x="993090" y="3982356"/>
                  <a:pt x="1563379" y="4099848"/>
                  <a:pt x="2099513" y="4111419"/>
                </a:cubicBezTo>
                <a:cubicBezTo>
                  <a:pt x="2748463" y="4125660"/>
                  <a:pt x="3401036" y="4017070"/>
                  <a:pt x="4029285" y="3734911"/>
                </a:cubicBezTo>
                <a:cubicBezTo>
                  <a:pt x="4293213" y="3616529"/>
                  <a:pt x="4558692" y="3461653"/>
                  <a:pt x="4771904" y="3169704"/>
                </a:cubicBezTo>
                <a:cubicBezTo>
                  <a:pt x="4984598" y="2876865"/>
                  <a:pt x="5234380" y="2421139"/>
                  <a:pt x="5174690" y="1953843"/>
                </a:cubicBezTo>
                <a:close/>
              </a:path>
            </a:pathLst>
          </a:custGeom>
          <a:solidFill>
            <a:srgbClr val="FFF4E0"/>
          </a:solidFill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2" name="Google Shape;542;p26"/>
          <p:cNvSpPr/>
          <p:nvPr/>
        </p:nvSpPr>
        <p:spPr>
          <a:xfrm>
            <a:off x="8207236" y="5081296"/>
            <a:ext cx="1400960" cy="1104216"/>
          </a:xfrm>
          <a:custGeom>
            <a:rect b="b" l="l" r="r" t="t"/>
            <a:pathLst>
              <a:path extrusionOk="0" h="4125660" w="5234381">
                <a:moveTo>
                  <a:pt x="5174691" y="1953843"/>
                </a:moveTo>
                <a:cubicBezTo>
                  <a:pt x="5121351" y="1541731"/>
                  <a:pt x="4935953" y="1177685"/>
                  <a:pt x="4738783" y="940031"/>
                </a:cubicBezTo>
                <a:cubicBezTo>
                  <a:pt x="4541615" y="702377"/>
                  <a:pt x="4307703" y="575094"/>
                  <a:pt x="4074826" y="472734"/>
                </a:cubicBezTo>
                <a:cubicBezTo>
                  <a:pt x="3405693" y="157480"/>
                  <a:pt x="2709650" y="0"/>
                  <a:pt x="2020335" y="110490"/>
                </a:cubicBezTo>
                <a:cubicBezTo>
                  <a:pt x="1587184" y="123190"/>
                  <a:pt x="1503866" y="257333"/>
                  <a:pt x="1080548" y="413988"/>
                </a:cubicBezTo>
                <a:cubicBezTo>
                  <a:pt x="823349" y="508338"/>
                  <a:pt x="556834" y="642741"/>
                  <a:pt x="373638" y="966734"/>
                </a:cubicBezTo>
                <a:cubicBezTo>
                  <a:pt x="0" y="1628070"/>
                  <a:pt x="163014" y="2816339"/>
                  <a:pt x="578052" y="3399348"/>
                </a:cubicBezTo>
                <a:cubicBezTo>
                  <a:pt x="993090" y="3982356"/>
                  <a:pt x="1563379" y="4099848"/>
                  <a:pt x="2099513" y="4111419"/>
                </a:cubicBezTo>
                <a:cubicBezTo>
                  <a:pt x="2748463" y="4125660"/>
                  <a:pt x="3401036" y="4017070"/>
                  <a:pt x="4029285" y="3734911"/>
                </a:cubicBezTo>
                <a:cubicBezTo>
                  <a:pt x="4293213" y="3616529"/>
                  <a:pt x="4558692" y="3461653"/>
                  <a:pt x="4771904" y="3169704"/>
                </a:cubicBezTo>
                <a:cubicBezTo>
                  <a:pt x="4984598" y="2876865"/>
                  <a:pt x="5234380" y="2421139"/>
                  <a:pt x="5174690" y="1953843"/>
                </a:cubicBezTo>
                <a:close/>
              </a:path>
            </a:pathLst>
          </a:custGeom>
          <a:solidFill>
            <a:srgbClr val="FFF4E0"/>
          </a:solidFill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3" name="Google Shape;543;p26"/>
          <p:cNvSpPr/>
          <p:nvPr/>
        </p:nvSpPr>
        <p:spPr>
          <a:xfrm>
            <a:off x="8523275" y="5350136"/>
            <a:ext cx="708125" cy="708125"/>
          </a:xfrm>
          <a:custGeom>
            <a:rect b="b" l="l" r="r" t="t"/>
            <a:pathLst>
              <a:path extrusionOk="0" h="708125" w="708125">
                <a:moveTo>
                  <a:pt x="0" y="0"/>
                </a:moveTo>
                <a:lnTo>
                  <a:pt x="708125" y="0"/>
                </a:lnTo>
                <a:lnTo>
                  <a:pt x="708125" y="708125"/>
                </a:lnTo>
                <a:lnTo>
                  <a:pt x="0" y="7081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4" name="Google Shape;544;p26"/>
          <p:cNvSpPr/>
          <p:nvPr/>
        </p:nvSpPr>
        <p:spPr>
          <a:xfrm>
            <a:off x="16514966" y="2110394"/>
            <a:ext cx="698121" cy="698121"/>
          </a:xfrm>
          <a:custGeom>
            <a:rect b="b" l="l" r="r" t="t"/>
            <a:pathLst>
              <a:path extrusionOk="0" h="698121" w="698121">
                <a:moveTo>
                  <a:pt x="0" y="0"/>
                </a:moveTo>
                <a:lnTo>
                  <a:pt x="698121" y="0"/>
                </a:lnTo>
                <a:lnTo>
                  <a:pt x="698121" y="698121"/>
                </a:lnTo>
                <a:lnTo>
                  <a:pt x="0" y="6981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5" name="Google Shape;545;p26"/>
          <p:cNvSpPr/>
          <p:nvPr/>
        </p:nvSpPr>
        <p:spPr>
          <a:xfrm>
            <a:off x="9917998" y="1228407"/>
            <a:ext cx="1028897" cy="1028897"/>
          </a:xfrm>
          <a:custGeom>
            <a:rect b="b" l="l" r="r" t="t"/>
            <a:pathLst>
              <a:path extrusionOk="0" h="1028897" w="1028897">
                <a:moveTo>
                  <a:pt x="0" y="0"/>
                </a:moveTo>
                <a:lnTo>
                  <a:pt x="1028897" y="0"/>
                </a:lnTo>
                <a:lnTo>
                  <a:pt x="1028897" y="1028897"/>
                </a:lnTo>
                <a:lnTo>
                  <a:pt x="0" y="10288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46" name="Google Shape;546;p26"/>
          <p:cNvCxnSpPr/>
          <p:nvPr/>
        </p:nvCxnSpPr>
        <p:spPr>
          <a:xfrm>
            <a:off x="575552" y="9871781"/>
            <a:ext cx="16976166" cy="0"/>
          </a:xfrm>
          <a:prstGeom prst="straightConnector1">
            <a:avLst/>
          </a:prstGeom>
          <a:noFill/>
          <a:ln cap="rnd" cmpd="sng" w="95250">
            <a:solidFill>
              <a:srgbClr val="FEC757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547" name="Google Shape;547;p26"/>
          <p:cNvSpPr/>
          <p:nvPr/>
        </p:nvSpPr>
        <p:spPr>
          <a:xfrm>
            <a:off x="10784290" y="8549141"/>
            <a:ext cx="709159" cy="709159"/>
          </a:xfrm>
          <a:custGeom>
            <a:rect b="b" l="l" r="r" t="t"/>
            <a:pathLst>
              <a:path extrusionOk="0" h="709159" w="709159">
                <a:moveTo>
                  <a:pt x="0" y="0"/>
                </a:moveTo>
                <a:lnTo>
                  <a:pt x="709159" y="0"/>
                </a:lnTo>
                <a:lnTo>
                  <a:pt x="709159" y="709159"/>
                </a:lnTo>
                <a:lnTo>
                  <a:pt x="0" y="7091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8" name="Google Shape;548;p26"/>
          <p:cNvSpPr txBox="1"/>
          <p:nvPr/>
        </p:nvSpPr>
        <p:spPr>
          <a:xfrm>
            <a:off x="1561362" y="1764130"/>
            <a:ext cx="6767059" cy="1381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000">
                <a:solidFill>
                  <a:srgbClr val="FEC757"/>
                </a:solidFill>
                <a:latin typeface="Fira Sans"/>
                <a:ea typeface="Fira Sans"/>
                <a:cs typeface="Fira Sans"/>
                <a:sym typeface="Fira Sans"/>
              </a:rPr>
              <a:t>Contact Us</a:t>
            </a:r>
            <a:endParaRPr/>
          </a:p>
        </p:txBody>
      </p:sp>
      <p:sp>
        <p:nvSpPr>
          <p:cNvPr id="549" name="Google Shape;549;p26"/>
          <p:cNvSpPr txBox="1"/>
          <p:nvPr/>
        </p:nvSpPr>
        <p:spPr>
          <a:xfrm>
            <a:off x="2388188" y="3914559"/>
            <a:ext cx="5801458" cy="4959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99" u="none">
                <a:solidFill>
                  <a:srgbClr val="FFFFFF"/>
                </a:solidFill>
                <a:latin typeface="Carlito"/>
                <a:ea typeface="Carlito"/>
                <a:cs typeface="Carlito"/>
                <a:sym typeface="Carlito"/>
              </a:rPr>
              <a:t>123 Anywhere St., Any City,ST 12345</a:t>
            </a:r>
            <a:endParaRPr/>
          </a:p>
        </p:txBody>
      </p:sp>
      <p:sp>
        <p:nvSpPr>
          <p:cNvPr id="550" name="Google Shape;550;p26"/>
          <p:cNvSpPr txBox="1"/>
          <p:nvPr/>
        </p:nvSpPr>
        <p:spPr>
          <a:xfrm>
            <a:off x="2388188" y="4840182"/>
            <a:ext cx="4892954" cy="4959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99" u="none">
                <a:solidFill>
                  <a:srgbClr val="FFFFFF"/>
                </a:solidFill>
                <a:latin typeface="Carlito"/>
                <a:ea typeface="Carlito"/>
                <a:cs typeface="Carlito"/>
                <a:sym typeface="Carlito"/>
              </a:rPr>
              <a:t>123-456-7890</a:t>
            </a:r>
            <a:endParaRPr/>
          </a:p>
        </p:txBody>
      </p:sp>
      <p:sp>
        <p:nvSpPr>
          <p:cNvPr id="551" name="Google Shape;551;p26"/>
          <p:cNvSpPr txBox="1"/>
          <p:nvPr/>
        </p:nvSpPr>
        <p:spPr>
          <a:xfrm>
            <a:off x="2388188" y="5728741"/>
            <a:ext cx="4892954" cy="4959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99" u="none">
                <a:solidFill>
                  <a:srgbClr val="FFFFFF"/>
                </a:solidFill>
                <a:latin typeface="Carlito"/>
                <a:ea typeface="Carlito"/>
                <a:cs typeface="Carlito"/>
                <a:sym typeface="Carlito"/>
              </a:rPr>
              <a:t>hello@reallygreatsite.com</a:t>
            </a:r>
            <a:endParaRPr/>
          </a:p>
        </p:txBody>
      </p:sp>
      <p:sp>
        <p:nvSpPr>
          <p:cNvPr id="552" name="Google Shape;552;p26"/>
          <p:cNvSpPr txBox="1"/>
          <p:nvPr/>
        </p:nvSpPr>
        <p:spPr>
          <a:xfrm>
            <a:off x="2388188" y="7510387"/>
            <a:ext cx="4892954" cy="4959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99" u="none">
                <a:solidFill>
                  <a:srgbClr val="FFFFFF"/>
                </a:solidFill>
                <a:latin typeface="Carlito"/>
                <a:ea typeface="Carlito"/>
                <a:cs typeface="Carlito"/>
                <a:sym typeface="Carlito"/>
              </a:rPr>
              <a:t>reallygreatsite.com</a:t>
            </a:r>
            <a:endParaRPr/>
          </a:p>
        </p:txBody>
      </p:sp>
      <p:sp>
        <p:nvSpPr>
          <p:cNvPr id="553" name="Google Shape;553;p26"/>
          <p:cNvSpPr txBox="1"/>
          <p:nvPr/>
        </p:nvSpPr>
        <p:spPr>
          <a:xfrm>
            <a:off x="2388188" y="6606085"/>
            <a:ext cx="4892954" cy="4959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99" u="none">
                <a:solidFill>
                  <a:srgbClr val="FFFFFF"/>
                </a:solidFill>
                <a:latin typeface="Carlito"/>
                <a:ea typeface="Carlito"/>
                <a:cs typeface="Carlito"/>
                <a:sym typeface="Carlito"/>
              </a:rPr>
              <a:t>@reallygreatsite</a:t>
            </a:r>
            <a:endParaRPr/>
          </a:p>
        </p:txBody>
      </p:sp>
      <p:grpSp>
        <p:nvGrpSpPr>
          <p:cNvPr id="554" name="Google Shape;554;p26"/>
          <p:cNvGrpSpPr/>
          <p:nvPr/>
        </p:nvGrpSpPr>
        <p:grpSpPr>
          <a:xfrm>
            <a:off x="14778214" y="677037"/>
            <a:ext cx="2972828" cy="703326"/>
            <a:chOff x="0" y="0"/>
            <a:chExt cx="3963770" cy="937768"/>
          </a:xfrm>
        </p:grpSpPr>
        <p:sp>
          <p:nvSpPr>
            <p:cNvPr id="555" name="Google Shape;555;p26"/>
            <p:cNvSpPr/>
            <p:nvPr/>
          </p:nvSpPr>
          <p:spPr>
            <a:xfrm>
              <a:off x="0" y="0"/>
              <a:ext cx="1313860" cy="937768"/>
            </a:xfrm>
            <a:custGeom>
              <a:rect b="b" l="l" r="r" t="t"/>
              <a:pathLst>
                <a:path extrusionOk="0" h="937768" w="1313860">
                  <a:moveTo>
                    <a:pt x="0" y="0"/>
                  </a:moveTo>
                  <a:lnTo>
                    <a:pt x="1313860" y="0"/>
                  </a:lnTo>
                  <a:lnTo>
                    <a:pt x="1313860" y="937768"/>
                  </a:lnTo>
                  <a:lnTo>
                    <a:pt x="0" y="9377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56" name="Google Shape;556;p26"/>
            <p:cNvGrpSpPr/>
            <p:nvPr/>
          </p:nvGrpSpPr>
          <p:grpSpPr>
            <a:xfrm>
              <a:off x="3577741" y="468884"/>
              <a:ext cx="386029" cy="386029"/>
              <a:chOff x="0" y="0"/>
              <a:chExt cx="812800" cy="812800"/>
            </a:xfrm>
          </p:grpSpPr>
          <p:sp>
            <p:nvSpPr>
              <p:cNvPr id="557" name="Google Shape;557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4E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8" name="Google Shape;558;p26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2725" lIns="52725" spcFirstLastPara="1" rIns="52725" wrap="square" tIns="52725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59" name="Google Shape;559;p26"/>
            <p:cNvGrpSpPr/>
            <p:nvPr/>
          </p:nvGrpSpPr>
          <p:grpSpPr>
            <a:xfrm>
              <a:off x="2753307" y="468884"/>
              <a:ext cx="386029" cy="386029"/>
              <a:chOff x="0" y="0"/>
              <a:chExt cx="812800" cy="812800"/>
            </a:xfrm>
          </p:grpSpPr>
          <p:sp>
            <p:nvSpPr>
              <p:cNvPr id="560" name="Google Shape;560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4E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1" name="Google Shape;561;p26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2725" lIns="52725" spcFirstLastPara="1" rIns="52725" wrap="square" tIns="52725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62" name="Google Shape;562;p26"/>
            <p:cNvGrpSpPr/>
            <p:nvPr/>
          </p:nvGrpSpPr>
          <p:grpSpPr>
            <a:xfrm>
              <a:off x="1922779" y="468884"/>
              <a:ext cx="386029" cy="386029"/>
              <a:chOff x="0" y="0"/>
              <a:chExt cx="812800" cy="812800"/>
            </a:xfrm>
          </p:grpSpPr>
          <p:sp>
            <p:nvSpPr>
              <p:cNvPr id="563" name="Google Shape;563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4E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4" name="Google Shape;564;p26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2725" lIns="52725" spcFirstLastPara="1" rIns="52725" wrap="square" tIns="52725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05669"/>
        </a:solidFill>
      </p:bgPr>
    </p:bg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27"/>
          <p:cNvSpPr/>
          <p:nvPr/>
        </p:nvSpPr>
        <p:spPr>
          <a:xfrm rot="1995188">
            <a:off x="-2612984" y="-2685640"/>
            <a:ext cx="12855683" cy="15376572"/>
          </a:xfrm>
          <a:custGeom>
            <a:rect b="b" l="l" r="r" t="t"/>
            <a:pathLst>
              <a:path extrusionOk="0" h="9749598" w="8151215">
                <a:moveTo>
                  <a:pt x="4536972" y="96758"/>
                </a:moveTo>
                <a:cubicBezTo>
                  <a:pt x="4542119" y="96758"/>
                  <a:pt x="4544692" y="96758"/>
                  <a:pt x="4549839" y="94212"/>
                </a:cubicBezTo>
                <a:cubicBezTo>
                  <a:pt x="5373339" y="0"/>
                  <a:pt x="5957510" y="662032"/>
                  <a:pt x="5797956" y="1446286"/>
                </a:cubicBezTo>
                <a:cubicBezTo>
                  <a:pt x="5682152" y="2016653"/>
                  <a:pt x="5352752" y="2528455"/>
                  <a:pt x="5777369" y="3060628"/>
                </a:cubicBezTo>
                <a:cubicBezTo>
                  <a:pt x="5967803" y="3297432"/>
                  <a:pt x="6217427" y="3478218"/>
                  <a:pt x="6425876" y="3702290"/>
                </a:cubicBezTo>
                <a:cubicBezTo>
                  <a:pt x="6994605" y="4310851"/>
                  <a:pt x="6598296" y="5003439"/>
                  <a:pt x="6819612" y="5708758"/>
                </a:cubicBezTo>
                <a:cubicBezTo>
                  <a:pt x="6865933" y="5853897"/>
                  <a:pt x="6956003" y="5978664"/>
                  <a:pt x="7056368" y="6095793"/>
                </a:cubicBezTo>
                <a:cubicBezTo>
                  <a:pt x="7383194" y="6475189"/>
                  <a:pt x="7810385" y="6770557"/>
                  <a:pt x="7985379" y="7256897"/>
                </a:cubicBezTo>
                <a:cubicBezTo>
                  <a:pt x="8151215" y="7748328"/>
                  <a:pt x="8103757" y="8313603"/>
                  <a:pt x="7843840" y="8766840"/>
                </a:cubicBezTo>
                <a:cubicBezTo>
                  <a:pt x="7375475" y="9584196"/>
                  <a:pt x="6361540" y="9749597"/>
                  <a:pt x="5481423" y="9683501"/>
                </a:cubicBezTo>
                <a:cubicBezTo>
                  <a:pt x="4683658" y="9581650"/>
                  <a:pt x="4035151" y="9273550"/>
                  <a:pt x="3445834" y="8731192"/>
                </a:cubicBezTo>
                <a:cubicBezTo>
                  <a:pt x="3281134" y="8578415"/>
                  <a:pt x="3119007" y="8349250"/>
                  <a:pt x="2910558" y="8260131"/>
                </a:cubicBezTo>
                <a:cubicBezTo>
                  <a:pt x="2655788" y="8150641"/>
                  <a:pt x="2419032" y="8298325"/>
                  <a:pt x="2187422" y="8397630"/>
                </a:cubicBezTo>
                <a:cubicBezTo>
                  <a:pt x="869822" y="8962904"/>
                  <a:pt x="612478" y="7099027"/>
                  <a:pt x="754017" y="6246024"/>
                </a:cubicBezTo>
                <a:cubicBezTo>
                  <a:pt x="859528" y="5606907"/>
                  <a:pt x="808059" y="5023809"/>
                  <a:pt x="555862" y="4420341"/>
                </a:cubicBezTo>
                <a:cubicBezTo>
                  <a:pt x="344841" y="3898353"/>
                  <a:pt x="0" y="3361089"/>
                  <a:pt x="23161" y="2780537"/>
                </a:cubicBezTo>
                <a:cubicBezTo>
                  <a:pt x="43748" y="2296744"/>
                  <a:pt x="272784" y="1815497"/>
                  <a:pt x="728283" y="1596517"/>
                </a:cubicBezTo>
                <a:cubicBezTo>
                  <a:pt x="1111725" y="1410638"/>
                  <a:pt x="1526049" y="1448833"/>
                  <a:pt x="1888904" y="1652535"/>
                </a:cubicBezTo>
                <a:cubicBezTo>
                  <a:pt x="2087059" y="1762025"/>
                  <a:pt x="2290360" y="1886793"/>
                  <a:pt x="2516823" y="1889339"/>
                </a:cubicBezTo>
                <a:cubicBezTo>
                  <a:pt x="3059818" y="1896978"/>
                  <a:pt x="3317162" y="1311334"/>
                  <a:pt x="3543624" y="919207"/>
                </a:cubicBezTo>
                <a:cubicBezTo>
                  <a:pt x="3772660" y="524533"/>
                  <a:pt x="4048018" y="160415"/>
                  <a:pt x="4536972" y="96758"/>
                </a:cubicBezTo>
                <a:close/>
              </a:path>
            </a:pathLst>
          </a:custGeom>
          <a:solidFill>
            <a:srgbClr val="FEC75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0" name="Google Shape;570;p27"/>
          <p:cNvSpPr txBox="1"/>
          <p:nvPr/>
        </p:nvSpPr>
        <p:spPr>
          <a:xfrm>
            <a:off x="1028700" y="902747"/>
            <a:ext cx="8115300" cy="12668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8300">
                <a:solidFill>
                  <a:srgbClr val="105669"/>
                </a:solidFill>
                <a:latin typeface="Fira Sans"/>
                <a:ea typeface="Fira Sans"/>
                <a:cs typeface="Fira Sans"/>
                <a:sym typeface="Fira Sans"/>
              </a:rPr>
              <a:t>Resource Page</a:t>
            </a:r>
            <a:endParaRPr/>
          </a:p>
        </p:txBody>
      </p:sp>
      <p:sp>
        <p:nvSpPr>
          <p:cNvPr id="571" name="Google Shape;571;p27"/>
          <p:cNvSpPr txBox="1"/>
          <p:nvPr/>
        </p:nvSpPr>
        <p:spPr>
          <a:xfrm>
            <a:off x="1028700" y="2964475"/>
            <a:ext cx="5059200" cy="554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Use these design resources in your Canva Presentation.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000000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000000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000000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000000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000000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000000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000000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000000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You can find these fonts online too. Happy designing!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000000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Don't forget to delete this page before presenting. </a:t>
            </a:r>
            <a:endParaRPr/>
          </a:p>
        </p:txBody>
      </p:sp>
      <p:sp>
        <p:nvSpPr>
          <p:cNvPr id="572" name="Google Shape;572;p27"/>
          <p:cNvSpPr txBox="1"/>
          <p:nvPr/>
        </p:nvSpPr>
        <p:spPr>
          <a:xfrm>
            <a:off x="1028700" y="3951836"/>
            <a:ext cx="4676700" cy="84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This presentation template uses the following free fonts:</a:t>
            </a:r>
            <a:endParaRPr/>
          </a:p>
        </p:txBody>
      </p:sp>
      <p:sp>
        <p:nvSpPr>
          <p:cNvPr id="573" name="Google Shape;573;p27"/>
          <p:cNvSpPr txBox="1"/>
          <p:nvPr/>
        </p:nvSpPr>
        <p:spPr>
          <a:xfrm>
            <a:off x="1028700" y="5184753"/>
            <a:ext cx="50592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59079" lvl="1" marL="51816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Titles: Fira Sans</a:t>
            </a:r>
            <a:endParaRPr/>
          </a:p>
          <a:p>
            <a:pPr indent="-259079" lvl="1" marL="51816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Headers: Almarai</a:t>
            </a:r>
            <a:endParaRPr/>
          </a:p>
          <a:p>
            <a:pPr indent="-259079" lvl="1" marL="51816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Body Copy: Varela Round</a:t>
            </a:r>
            <a:endParaRPr/>
          </a:p>
        </p:txBody>
      </p:sp>
      <p:grpSp>
        <p:nvGrpSpPr>
          <p:cNvPr id="574" name="Google Shape;574;p27"/>
          <p:cNvGrpSpPr/>
          <p:nvPr/>
        </p:nvGrpSpPr>
        <p:grpSpPr>
          <a:xfrm>
            <a:off x="14286473" y="1028700"/>
            <a:ext cx="2972828" cy="703326"/>
            <a:chOff x="0" y="0"/>
            <a:chExt cx="3963770" cy="937768"/>
          </a:xfrm>
        </p:grpSpPr>
        <p:sp>
          <p:nvSpPr>
            <p:cNvPr id="575" name="Google Shape;575;p27"/>
            <p:cNvSpPr/>
            <p:nvPr/>
          </p:nvSpPr>
          <p:spPr>
            <a:xfrm>
              <a:off x="0" y="0"/>
              <a:ext cx="1313860" cy="937768"/>
            </a:xfrm>
            <a:custGeom>
              <a:rect b="b" l="l" r="r" t="t"/>
              <a:pathLst>
                <a:path extrusionOk="0" h="937768" w="1313860">
                  <a:moveTo>
                    <a:pt x="0" y="0"/>
                  </a:moveTo>
                  <a:lnTo>
                    <a:pt x="1313860" y="0"/>
                  </a:lnTo>
                  <a:lnTo>
                    <a:pt x="1313860" y="937768"/>
                  </a:lnTo>
                  <a:lnTo>
                    <a:pt x="0" y="9377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76" name="Google Shape;576;p27"/>
            <p:cNvGrpSpPr/>
            <p:nvPr/>
          </p:nvGrpSpPr>
          <p:grpSpPr>
            <a:xfrm>
              <a:off x="3577741" y="468884"/>
              <a:ext cx="386029" cy="386029"/>
              <a:chOff x="0" y="0"/>
              <a:chExt cx="812800" cy="812800"/>
            </a:xfrm>
          </p:grpSpPr>
          <p:sp>
            <p:nvSpPr>
              <p:cNvPr id="577" name="Google Shape;577;p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0566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8" name="Google Shape;578;p27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2725" lIns="52725" spcFirstLastPara="1" rIns="52725" wrap="square" tIns="52725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79" name="Google Shape;579;p27"/>
            <p:cNvGrpSpPr/>
            <p:nvPr/>
          </p:nvGrpSpPr>
          <p:grpSpPr>
            <a:xfrm>
              <a:off x="2753307" y="468884"/>
              <a:ext cx="386029" cy="386029"/>
              <a:chOff x="0" y="0"/>
              <a:chExt cx="812800" cy="812800"/>
            </a:xfrm>
          </p:grpSpPr>
          <p:sp>
            <p:nvSpPr>
              <p:cNvPr id="580" name="Google Shape;580;p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0566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1" name="Google Shape;581;p27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2725" lIns="52725" spcFirstLastPara="1" rIns="52725" wrap="square" tIns="52725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82" name="Google Shape;582;p27"/>
            <p:cNvGrpSpPr/>
            <p:nvPr/>
          </p:nvGrpSpPr>
          <p:grpSpPr>
            <a:xfrm>
              <a:off x="1922779" y="468884"/>
              <a:ext cx="386029" cy="386029"/>
              <a:chOff x="0" y="0"/>
              <a:chExt cx="812800" cy="812800"/>
            </a:xfrm>
          </p:grpSpPr>
          <p:sp>
            <p:nvSpPr>
              <p:cNvPr id="583" name="Google Shape;583;p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0566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4" name="Google Shape;584;p27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2725" lIns="52725" spcFirstLastPara="1" rIns="52725" wrap="square" tIns="52725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cxnSp>
        <p:nvCxnSpPr>
          <p:cNvPr id="585" name="Google Shape;585;p27"/>
          <p:cNvCxnSpPr/>
          <p:nvPr/>
        </p:nvCxnSpPr>
        <p:spPr>
          <a:xfrm>
            <a:off x="575552" y="9871781"/>
            <a:ext cx="16976166" cy="0"/>
          </a:xfrm>
          <a:prstGeom prst="straightConnector1">
            <a:avLst/>
          </a:prstGeom>
          <a:noFill/>
          <a:ln cap="rnd" cmpd="sng" w="95250">
            <a:solidFill>
              <a:srgbClr val="FEC757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586" name="Google Shape;586;p27"/>
          <p:cNvSpPr/>
          <p:nvPr/>
        </p:nvSpPr>
        <p:spPr>
          <a:xfrm>
            <a:off x="8460494" y="2445797"/>
            <a:ext cx="2773464" cy="949911"/>
          </a:xfrm>
          <a:custGeom>
            <a:rect b="b" l="l" r="r" t="t"/>
            <a:pathLst>
              <a:path extrusionOk="0" h="949911" w="2773464">
                <a:moveTo>
                  <a:pt x="0" y="0"/>
                </a:moveTo>
                <a:lnTo>
                  <a:pt x="2773463" y="0"/>
                </a:lnTo>
                <a:lnTo>
                  <a:pt x="2773463" y="949911"/>
                </a:lnTo>
                <a:lnTo>
                  <a:pt x="0" y="9499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7" name="Google Shape;587;p27"/>
          <p:cNvSpPr/>
          <p:nvPr/>
        </p:nvSpPr>
        <p:spPr>
          <a:xfrm>
            <a:off x="8782288" y="7742575"/>
            <a:ext cx="1373625" cy="1515725"/>
          </a:xfrm>
          <a:custGeom>
            <a:rect b="b" l="l" r="r" t="t"/>
            <a:pathLst>
              <a:path extrusionOk="0" h="1515725" w="1373625">
                <a:moveTo>
                  <a:pt x="0" y="0"/>
                </a:moveTo>
                <a:lnTo>
                  <a:pt x="1373625" y="0"/>
                </a:lnTo>
                <a:lnTo>
                  <a:pt x="1373625" y="1515725"/>
                </a:lnTo>
                <a:lnTo>
                  <a:pt x="0" y="15157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8" name="Google Shape;588;p27"/>
          <p:cNvSpPr/>
          <p:nvPr/>
        </p:nvSpPr>
        <p:spPr>
          <a:xfrm>
            <a:off x="8359950" y="4083499"/>
            <a:ext cx="2782366" cy="1387705"/>
          </a:xfrm>
          <a:custGeom>
            <a:rect b="b" l="l" r="r" t="t"/>
            <a:pathLst>
              <a:path extrusionOk="0" h="1387705" w="2782366">
                <a:moveTo>
                  <a:pt x="0" y="0"/>
                </a:moveTo>
                <a:lnTo>
                  <a:pt x="2782366" y="0"/>
                </a:lnTo>
                <a:lnTo>
                  <a:pt x="2782366" y="1387705"/>
                </a:lnTo>
                <a:lnTo>
                  <a:pt x="0" y="13877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9" name="Google Shape;589;p27"/>
          <p:cNvSpPr/>
          <p:nvPr/>
        </p:nvSpPr>
        <p:spPr>
          <a:xfrm>
            <a:off x="15149344" y="4181805"/>
            <a:ext cx="2047085" cy="1440636"/>
          </a:xfrm>
          <a:custGeom>
            <a:rect b="b" l="l" r="r" t="t"/>
            <a:pathLst>
              <a:path extrusionOk="0" h="1440636" w="2047085">
                <a:moveTo>
                  <a:pt x="0" y="0"/>
                </a:moveTo>
                <a:lnTo>
                  <a:pt x="2047085" y="0"/>
                </a:lnTo>
                <a:lnTo>
                  <a:pt x="2047085" y="1440636"/>
                </a:lnTo>
                <a:lnTo>
                  <a:pt x="0" y="14406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0" name="Google Shape;590;p27"/>
          <p:cNvSpPr/>
          <p:nvPr/>
        </p:nvSpPr>
        <p:spPr>
          <a:xfrm>
            <a:off x="8310487" y="6052234"/>
            <a:ext cx="2831829" cy="1338039"/>
          </a:xfrm>
          <a:custGeom>
            <a:rect b="b" l="l" r="r" t="t"/>
            <a:pathLst>
              <a:path extrusionOk="0" h="1338039" w="2831829">
                <a:moveTo>
                  <a:pt x="0" y="0"/>
                </a:moveTo>
                <a:lnTo>
                  <a:pt x="2831829" y="0"/>
                </a:lnTo>
                <a:lnTo>
                  <a:pt x="2831829" y="1338039"/>
                </a:lnTo>
                <a:lnTo>
                  <a:pt x="0" y="13380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1" name="Google Shape;591;p27"/>
          <p:cNvSpPr/>
          <p:nvPr/>
        </p:nvSpPr>
        <p:spPr>
          <a:xfrm>
            <a:off x="12445608" y="7530450"/>
            <a:ext cx="1499584" cy="1661589"/>
          </a:xfrm>
          <a:custGeom>
            <a:rect b="b" l="l" r="r" t="t"/>
            <a:pathLst>
              <a:path extrusionOk="0" h="1661589" w="1499584">
                <a:moveTo>
                  <a:pt x="0" y="0"/>
                </a:moveTo>
                <a:lnTo>
                  <a:pt x="1499584" y="0"/>
                </a:lnTo>
                <a:lnTo>
                  <a:pt x="1499584" y="1661589"/>
                </a:lnTo>
                <a:lnTo>
                  <a:pt x="0" y="16615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2" name="Google Shape;592;p27"/>
          <p:cNvSpPr/>
          <p:nvPr/>
        </p:nvSpPr>
        <p:spPr>
          <a:xfrm>
            <a:off x="11751743" y="6115477"/>
            <a:ext cx="2676736" cy="1274795"/>
          </a:xfrm>
          <a:custGeom>
            <a:rect b="b" l="l" r="r" t="t"/>
            <a:pathLst>
              <a:path extrusionOk="0" h="1274795" w="2676736">
                <a:moveTo>
                  <a:pt x="0" y="0"/>
                </a:moveTo>
                <a:lnTo>
                  <a:pt x="2676735" y="0"/>
                </a:lnTo>
                <a:lnTo>
                  <a:pt x="2676735" y="1274796"/>
                </a:lnTo>
                <a:lnTo>
                  <a:pt x="0" y="12747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3" name="Google Shape;593;p27"/>
          <p:cNvSpPr/>
          <p:nvPr/>
        </p:nvSpPr>
        <p:spPr>
          <a:xfrm>
            <a:off x="15696845" y="7409473"/>
            <a:ext cx="1499584" cy="1782566"/>
          </a:xfrm>
          <a:custGeom>
            <a:rect b="b" l="l" r="r" t="t"/>
            <a:pathLst>
              <a:path extrusionOk="0" h="1782566" w="1499584">
                <a:moveTo>
                  <a:pt x="0" y="0"/>
                </a:moveTo>
                <a:lnTo>
                  <a:pt x="1499584" y="0"/>
                </a:lnTo>
                <a:lnTo>
                  <a:pt x="1499584" y="1782566"/>
                </a:lnTo>
                <a:lnTo>
                  <a:pt x="0" y="17825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4" name="Google Shape;594;p27"/>
          <p:cNvSpPr/>
          <p:nvPr/>
        </p:nvSpPr>
        <p:spPr>
          <a:xfrm>
            <a:off x="15036325" y="6150487"/>
            <a:ext cx="2597901" cy="1204777"/>
          </a:xfrm>
          <a:custGeom>
            <a:rect b="b" l="l" r="r" t="t"/>
            <a:pathLst>
              <a:path extrusionOk="0" h="1204777" w="2597901">
                <a:moveTo>
                  <a:pt x="0" y="0"/>
                </a:moveTo>
                <a:lnTo>
                  <a:pt x="2597901" y="0"/>
                </a:lnTo>
                <a:lnTo>
                  <a:pt x="2597901" y="1204776"/>
                </a:lnTo>
                <a:lnTo>
                  <a:pt x="0" y="12047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5" name="Google Shape;595;p27"/>
          <p:cNvSpPr/>
          <p:nvPr/>
        </p:nvSpPr>
        <p:spPr>
          <a:xfrm>
            <a:off x="15647355" y="2384788"/>
            <a:ext cx="1549074" cy="1485175"/>
          </a:xfrm>
          <a:custGeom>
            <a:rect b="b" l="l" r="r" t="t"/>
            <a:pathLst>
              <a:path extrusionOk="0" h="1485175" w="1549074">
                <a:moveTo>
                  <a:pt x="0" y="0"/>
                </a:moveTo>
                <a:lnTo>
                  <a:pt x="1549074" y="0"/>
                </a:lnTo>
                <a:lnTo>
                  <a:pt x="1549074" y="1485175"/>
                </a:lnTo>
                <a:lnTo>
                  <a:pt x="0" y="14851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6" name="Google Shape;596;p27"/>
          <p:cNvSpPr/>
          <p:nvPr/>
        </p:nvSpPr>
        <p:spPr>
          <a:xfrm>
            <a:off x="12526320" y="2031924"/>
            <a:ext cx="1571005" cy="1777658"/>
          </a:xfrm>
          <a:custGeom>
            <a:rect b="b" l="l" r="r" t="t"/>
            <a:pathLst>
              <a:path extrusionOk="0" h="1777658" w="1571005">
                <a:moveTo>
                  <a:pt x="0" y="0"/>
                </a:moveTo>
                <a:lnTo>
                  <a:pt x="1571005" y="0"/>
                </a:lnTo>
                <a:lnTo>
                  <a:pt x="1571005" y="1777657"/>
                </a:lnTo>
                <a:lnTo>
                  <a:pt x="0" y="17776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7" name="Google Shape;597;p27"/>
          <p:cNvSpPr/>
          <p:nvPr/>
        </p:nvSpPr>
        <p:spPr>
          <a:xfrm>
            <a:off x="11865327" y="4083499"/>
            <a:ext cx="2860131" cy="1562347"/>
          </a:xfrm>
          <a:custGeom>
            <a:rect b="b" l="l" r="r" t="t"/>
            <a:pathLst>
              <a:path extrusionOk="0" h="1562347" w="2860131">
                <a:moveTo>
                  <a:pt x="0" y="0"/>
                </a:moveTo>
                <a:lnTo>
                  <a:pt x="2860132" y="0"/>
                </a:lnTo>
                <a:lnTo>
                  <a:pt x="2860132" y="1562347"/>
                </a:lnTo>
                <a:lnTo>
                  <a:pt x="0" y="15623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05669"/>
        </a:solidFill>
      </p:bgPr>
    </p:bg>
    <p:spTree>
      <p:nvGrpSpPr>
        <p:cNvPr id="60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28"/>
          <p:cNvSpPr/>
          <p:nvPr/>
        </p:nvSpPr>
        <p:spPr>
          <a:xfrm rot="-1471258">
            <a:off x="-7026644" y="-2939084"/>
            <a:ext cx="11660504" cy="17386387"/>
          </a:xfrm>
          <a:custGeom>
            <a:rect b="b" l="l" r="r" t="t"/>
            <a:pathLst>
              <a:path extrusionOk="0" h="11023931" w="7393404">
                <a:moveTo>
                  <a:pt x="4114581" y="109461"/>
                </a:moveTo>
                <a:cubicBezTo>
                  <a:pt x="4119249" y="109461"/>
                  <a:pt x="4121583" y="109461"/>
                  <a:pt x="4126250" y="106581"/>
                </a:cubicBezTo>
                <a:cubicBezTo>
                  <a:pt x="4873083" y="0"/>
                  <a:pt x="5402868" y="748949"/>
                  <a:pt x="5258169" y="1636166"/>
                </a:cubicBezTo>
                <a:cubicBezTo>
                  <a:pt x="5153145" y="2281415"/>
                  <a:pt x="4854413" y="2860410"/>
                  <a:pt x="5239498" y="3462451"/>
                </a:cubicBezTo>
                <a:cubicBezTo>
                  <a:pt x="5412203" y="3730344"/>
                  <a:pt x="5638586" y="3934865"/>
                  <a:pt x="5827629" y="4188355"/>
                </a:cubicBezTo>
                <a:cubicBezTo>
                  <a:pt x="6343410" y="4876813"/>
                  <a:pt x="5983997" y="5660329"/>
                  <a:pt x="6184708" y="6458248"/>
                </a:cubicBezTo>
                <a:cubicBezTo>
                  <a:pt x="6226717" y="6622441"/>
                  <a:pt x="6308402" y="6763589"/>
                  <a:pt x="6399422" y="6896096"/>
                </a:cubicBezTo>
                <a:cubicBezTo>
                  <a:pt x="6695822" y="7325301"/>
                  <a:pt x="7083242" y="7659447"/>
                  <a:pt x="7241943" y="8209637"/>
                </a:cubicBezTo>
                <a:cubicBezTo>
                  <a:pt x="7393404" y="8765588"/>
                  <a:pt x="7349301" y="9405076"/>
                  <a:pt x="7113581" y="9917818"/>
                </a:cubicBezTo>
                <a:cubicBezTo>
                  <a:pt x="6688821" y="10842483"/>
                  <a:pt x="5769282" y="11023930"/>
                  <a:pt x="4971105" y="10954825"/>
                </a:cubicBezTo>
                <a:cubicBezTo>
                  <a:pt x="4247610" y="10839601"/>
                  <a:pt x="3659480" y="10491053"/>
                  <a:pt x="3125028" y="9877490"/>
                </a:cubicBezTo>
                <a:cubicBezTo>
                  <a:pt x="2975661" y="9704655"/>
                  <a:pt x="2828628" y="9445404"/>
                  <a:pt x="2639586" y="9344583"/>
                </a:cubicBezTo>
                <a:cubicBezTo>
                  <a:pt x="2408535" y="9220720"/>
                  <a:pt x="2193821" y="9387792"/>
                  <a:pt x="1983774" y="9500134"/>
                </a:cubicBezTo>
                <a:cubicBezTo>
                  <a:pt x="788842" y="10139622"/>
                  <a:pt x="555456" y="8031041"/>
                  <a:pt x="683818" y="7066050"/>
                </a:cubicBezTo>
                <a:cubicBezTo>
                  <a:pt x="779506" y="6343025"/>
                  <a:pt x="732829" y="5683373"/>
                  <a:pt x="504112" y="5000677"/>
                </a:cubicBezTo>
                <a:cubicBezTo>
                  <a:pt x="312736" y="4410159"/>
                  <a:pt x="0" y="3802358"/>
                  <a:pt x="21004" y="3145587"/>
                </a:cubicBezTo>
                <a:cubicBezTo>
                  <a:pt x="39675" y="2598278"/>
                  <a:pt x="247388" y="2053849"/>
                  <a:pt x="660480" y="1806120"/>
                </a:cubicBezTo>
                <a:cubicBezTo>
                  <a:pt x="1008224" y="1595838"/>
                  <a:pt x="1383974" y="1639046"/>
                  <a:pt x="1713047" y="1869493"/>
                </a:cubicBezTo>
                <a:cubicBezTo>
                  <a:pt x="1892754" y="1993357"/>
                  <a:pt x="2077128" y="2134506"/>
                  <a:pt x="2282507" y="2137386"/>
                </a:cubicBezTo>
                <a:cubicBezTo>
                  <a:pt x="2774950" y="2146028"/>
                  <a:pt x="3008335" y="1483496"/>
                  <a:pt x="3213714" y="1039887"/>
                </a:cubicBezTo>
                <a:cubicBezTo>
                  <a:pt x="3421427" y="593398"/>
                  <a:pt x="3671149" y="181476"/>
                  <a:pt x="4114581" y="109461"/>
                </a:cubicBezTo>
                <a:close/>
              </a:path>
            </a:pathLst>
          </a:custGeom>
          <a:solidFill>
            <a:srgbClr val="FEC75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3" name="Google Shape;603;p28"/>
          <p:cNvSpPr/>
          <p:nvPr/>
        </p:nvSpPr>
        <p:spPr>
          <a:xfrm>
            <a:off x="8578068" y="3035435"/>
            <a:ext cx="6025487" cy="1506372"/>
          </a:xfrm>
          <a:custGeom>
            <a:rect b="b" l="l" r="r" t="t"/>
            <a:pathLst>
              <a:path extrusionOk="0" h="1506372" w="6025487">
                <a:moveTo>
                  <a:pt x="0" y="0"/>
                </a:moveTo>
                <a:lnTo>
                  <a:pt x="6025487" y="0"/>
                </a:lnTo>
                <a:lnTo>
                  <a:pt x="6025487" y="1506372"/>
                </a:lnTo>
                <a:lnTo>
                  <a:pt x="0" y="15063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4" name="Google Shape;604;p28"/>
          <p:cNvSpPr txBox="1"/>
          <p:nvPr/>
        </p:nvSpPr>
        <p:spPr>
          <a:xfrm>
            <a:off x="7513392" y="1019175"/>
            <a:ext cx="7726128" cy="1381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000">
                <a:solidFill>
                  <a:srgbClr val="FEC757"/>
                </a:solidFill>
                <a:latin typeface="Fira Sans"/>
                <a:ea typeface="Fira Sans"/>
                <a:cs typeface="Fira Sans"/>
                <a:sym typeface="Fira Sans"/>
              </a:rPr>
              <a:t>Credits</a:t>
            </a:r>
            <a:endParaRPr/>
          </a:p>
        </p:txBody>
      </p:sp>
      <p:sp>
        <p:nvSpPr>
          <p:cNvPr id="605" name="Google Shape;605;p28"/>
          <p:cNvSpPr txBox="1"/>
          <p:nvPr/>
        </p:nvSpPr>
        <p:spPr>
          <a:xfrm>
            <a:off x="6646027" y="5160817"/>
            <a:ext cx="10535100" cy="13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99">
                <a:solidFill>
                  <a:srgbClr val="FFF4E0"/>
                </a:solidFill>
                <a:latin typeface="Varela Round"/>
                <a:ea typeface="Varela Round"/>
                <a:cs typeface="Varela Round"/>
                <a:sym typeface="Varela Round"/>
              </a:rPr>
              <a:t>This presentation template is free for everyone to use thanks to the following:</a:t>
            </a:r>
            <a:endParaRPr/>
          </a:p>
        </p:txBody>
      </p:sp>
      <p:sp>
        <p:nvSpPr>
          <p:cNvPr id="606" name="Google Shape;606;p28"/>
          <p:cNvSpPr txBox="1"/>
          <p:nvPr/>
        </p:nvSpPr>
        <p:spPr>
          <a:xfrm>
            <a:off x="8856270" y="7003924"/>
            <a:ext cx="6114600" cy="11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99">
                <a:solidFill>
                  <a:srgbClr val="FFF4E0"/>
                </a:solidFill>
                <a:latin typeface="Arial"/>
                <a:ea typeface="Arial"/>
                <a:cs typeface="Arial"/>
                <a:sym typeface="Arial"/>
              </a:rPr>
              <a:t>SlidesCarnival for the presentation template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99">
                <a:solidFill>
                  <a:srgbClr val="FFF4E0"/>
                </a:solidFill>
                <a:latin typeface="Arial"/>
                <a:ea typeface="Arial"/>
                <a:cs typeface="Arial"/>
                <a:sym typeface="Arial"/>
              </a:rPr>
              <a:t>Pexels for the photos</a:t>
            </a:r>
            <a:endParaRPr/>
          </a:p>
        </p:txBody>
      </p:sp>
      <p:sp>
        <p:nvSpPr>
          <p:cNvPr id="607" name="Google Shape;607;p28"/>
          <p:cNvSpPr txBox="1"/>
          <p:nvPr/>
        </p:nvSpPr>
        <p:spPr>
          <a:xfrm>
            <a:off x="10236348" y="8547908"/>
            <a:ext cx="3871097" cy="5556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>
                <a:solidFill>
                  <a:srgbClr val="FFF4E0"/>
                </a:solidFill>
                <a:latin typeface="Varela Round"/>
                <a:ea typeface="Varela Round"/>
                <a:cs typeface="Varela Round"/>
                <a:sym typeface="Varela Round"/>
              </a:rPr>
              <a:t>Happy designing! </a:t>
            </a:r>
            <a:endParaRPr/>
          </a:p>
        </p:txBody>
      </p:sp>
      <p:grpSp>
        <p:nvGrpSpPr>
          <p:cNvPr id="608" name="Google Shape;608;p28"/>
          <p:cNvGrpSpPr/>
          <p:nvPr/>
        </p:nvGrpSpPr>
        <p:grpSpPr>
          <a:xfrm>
            <a:off x="14286473" y="868178"/>
            <a:ext cx="2972828" cy="703326"/>
            <a:chOff x="0" y="0"/>
            <a:chExt cx="3963770" cy="937768"/>
          </a:xfrm>
        </p:grpSpPr>
        <p:sp>
          <p:nvSpPr>
            <p:cNvPr id="609" name="Google Shape;609;p28"/>
            <p:cNvSpPr/>
            <p:nvPr/>
          </p:nvSpPr>
          <p:spPr>
            <a:xfrm>
              <a:off x="0" y="0"/>
              <a:ext cx="1313860" cy="937768"/>
            </a:xfrm>
            <a:custGeom>
              <a:rect b="b" l="l" r="r" t="t"/>
              <a:pathLst>
                <a:path extrusionOk="0" h="937768" w="1313860">
                  <a:moveTo>
                    <a:pt x="0" y="0"/>
                  </a:moveTo>
                  <a:lnTo>
                    <a:pt x="1313860" y="0"/>
                  </a:lnTo>
                  <a:lnTo>
                    <a:pt x="1313860" y="937768"/>
                  </a:lnTo>
                  <a:lnTo>
                    <a:pt x="0" y="9377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10" name="Google Shape;610;p28"/>
            <p:cNvGrpSpPr/>
            <p:nvPr/>
          </p:nvGrpSpPr>
          <p:grpSpPr>
            <a:xfrm>
              <a:off x="3577741" y="468884"/>
              <a:ext cx="386029" cy="386029"/>
              <a:chOff x="0" y="0"/>
              <a:chExt cx="812800" cy="812800"/>
            </a:xfrm>
          </p:grpSpPr>
          <p:sp>
            <p:nvSpPr>
              <p:cNvPr id="611" name="Google Shape;611;p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0566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2" name="Google Shape;612;p28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2725" lIns="52725" spcFirstLastPara="1" rIns="52725" wrap="square" tIns="52725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3" name="Google Shape;613;p28"/>
            <p:cNvGrpSpPr/>
            <p:nvPr/>
          </p:nvGrpSpPr>
          <p:grpSpPr>
            <a:xfrm>
              <a:off x="2753307" y="468884"/>
              <a:ext cx="386029" cy="386029"/>
              <a:chOff x="0" y="0"/>
              <a:chExt cx="812800" cy="812800"/>
            </a:xfrm>
          </p:grpSpPr>
          <p:sp>
            <p:nvSpPr>
              <p:cNvPr id="614" name="Google Shape;614;p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0566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5" name="Google Shape;615;p28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2725" lIns="52725" spcFirstLastPara="1" rIns="52725" wrap="square" tIns="52725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6" name="Google Shape;616;p28"/>
            <p:cNvGrpSpPr/>
            <p:nvPr/>
          </p:nvGrpSpPr>
          <p:grpSpPr>
            <a:xfrm>
              <a:off x="1922779" y="468884"/>
              <a:ext cx="386029" cy="386029"/>
              <a:chOff x="0" y="0"/>
              <a:chExt cx="812800" cy="812800"/>
            </a:xfrm>
          </p:grpSpPr>
          <p:sp>
            <p:nvSpPr>
              <p:cNvPr id="617" name="Google Shape;617;p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0566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8" name="Google Shape;618;p28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2725" lIns="52725" spcFirstLastPara="1" rIns="52725" wrap="square" tIns="52725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cxnSp>
        <p:nvCxnSpPr>
          <p:cNvPr id="619" name="Google Shape;619;p28"/>
          <p:cNvCxnSpPr/>
          <p:nvPr/>
        </p:nvCxnSpPr>
        <p:spPr>
          <a:xfrm>
            <a:off x="575552" y="9871781"/>
            <a:ext cx="16976166" cy="0"/>
          </a:xfrm>
          <a:prstGeom prst="straightConnector1">
            <a:avLst/>
          </a:prstGeom>
          <a:noFill/>
          <a:ln cap="rnd" cmpd="sng" w="95250">
            <a:solidFill>
              <a:srgbClr val="FEC757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620" name="Google Shape;620;p28"/>
          <p:cNvSpPr/>
          <p:nvPr/>
        </p:nvSpPr>
        <p:spPr>
          <a:xfrm>
            <a:off x="575552" y="1455173"/>
            <a:ext cx="3124665" cy="8416607"/>
          </a:xfrm>
          <a:custGeom>
            <a:rect b="b" l="l" r="r" t="t"/>
            <a:pathLst>
              <a:path extrusionOk="0" h="8416607" w="3124665">
                <a:moveTo>
                  <a:pt x="0" y="0"/>
                </a:moveTo>
                <a:lnTo>
                  <a:pt x="3124666" y="0"/>
                </a:lnTo>
                <a:lnTo>
                  <a:pt x="3124666" y="8416608"/>
                </a:lnTo>
                <a:lnTo>
                  <a:pt x="0" y="84166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21" name="Google Shape;621;p28"/>
          <p:cNvCxnSpPr/>
          <p:nvPr/>
        </p:nvCxnSpPr>
        <p:spPr>
          <a:xfrm>
            <a:off x="575552" y="9871781"/>
            <a:ext cx="16976166" cy="0"/>
          </a:xfrm>
          <a:prstGeom prst="straightConnector1">
            <a:avLst/>
          </a:prstGeom>
          <a:noFill/>
          <a:ln cap="rnd" cmpd="sng" w="95250">
            <a:solidFill>
              <a:srgbClr val="FEC757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622" name="Google Shape;622;p28"/>
          <p:cNvSpPr/>
          <p:nvPr/>
        </p:nvSpPr>
        <p:spPr>
          <a:xfrm>
            <a:off x="5361864" y="2430427"/>
            <a:ext cx="1400960" cy="1104216"/>
          </a:xfrm>
          <a:custGeom>
            <a:rect b="b" l="l" r="r" t="t"/>
            <a:pathLst>
              <a:path extrusionOk="0" h="4125660" w="5234381">
                <a:moveTo>
                  <a:pt x="5174691" y="1953843"/>
                </a:moveTo>
                <a:cubicBezTo>
                  <a:pt x="5121351" y="1541731"/>
                  <a:pt x="4935953" y="1177685"/>
                  <a:pt x="4738783" y="940031"/>
                </a:cubicBezTo>
                <a:cubicBezTo>
                  <a:pt x="4541615" y="702377"/>
                  <a:pt x="4307703" y="575094"/>
                  <a:pt x="4074826" y="472734"/>
                </a:cubicBezTo>
                <a:cubicBezTo>
                  <a:pt x="3405693" y="157480"/>
                  <a:pt x="2709650" y="0"/>
                  <a:pt x="2020335" y="110490"/>
                </a:cubicBezTo>
                <a:cubicBezTo>
                  <a:pt x="1587184" y="123190"/>
                  <a:pt x="1503866" y="257333"/>
                  <a:pt x="1080548" y="413988"/>
                </a:cubicBezTo>
                <a:cubicBezTo>
                  <a:pt x="823349" y="508338"/>
                  <a:pt x="556834" y="642741"/>
                  <a:pt x="373638" y="966734"/>
                </a:cubicBezTo>
                <a:cubicBezTo>
                  <a:pt x="0" y="1628070"/>
                  <a:pt x="163014" y="2816339"/>
                  <a:pt x="578052" y="3399348"/>
                </a:cubicBezTo>
                <a:cubicBezTo>
                  <a:pt x="993090" y="3982356"/>
                  <a:pt x="1563379" y="4099848"/>
                  <a:pt x="2099513" y="4111419"/>
                </a:cubicBezTo>
                <a:cubicBezTo>
                  <a:pt x="2748463" y="4125660"/>
                  <a:pt x="3401036" y="4017070"/>
                  <a:pt x="4029285" y="3734911"/>
                </a:cubicBezTo>
                <a:cubicBezTo>
                  <a:pt x="4293213" y="3616529"/>
                  <a:pt x="4558692" y="3461653"/>
                  <a:pt x="4771904" y="3169704"/>
                </a:cubicBezTo>
                <a:cubicBezTo>
                  <a:pt x="4984598" y="2876865"/>
                  <a:pt x="5234380" y="2421139"/>
                  <a:pt x="5174690" y="1953843"/>
                </a:cubicBezTo>
                <a:close/>
              </a:path>
            </a:pathLst>
          </a:custGeom>
          <a:solidFill>
            <a:srgbClr val="FFF4E0"/>
          </a:solidFill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3" name="Google Shape;623;p28"/>
          <p:cNvSpPr/>
          <p:nvPr/>
        </p:nvSpPr>
        <p:spPr>
          <a:xfrm>
            <a:off x="5617928" y="2621398"/>
            <a:ext cx="828075" cy="828075"/>
          </a:xfrm>
          <a:custGeom>
            <a:rect b="b" l="l" r="r" t="t"/>
            <a:pathLst>
              <a:path extrusionOk="0" h="828075" w="828075">
                <a:moveTo>
                  <a:pt x="0" y="0"/>
                </a:moveTo>
                <a:lnTo>
                  <a:pt x="828074" y="0"/>
                </a:lnTo>
                <a:lnTo>
                  <a:pt x="828074" y="828075"/>
                </a:lnTo>
                <a:lnTo>
                  <a:pt x="0" y="8280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4" name="Google Shape;624;p28"/>
          <p:cNvSpPr/>
          <p:nvPr/>
        </p:nvSpPr>
        <p:spPr>
          <a:xfrm>
            <a:off x="4113474" y="423692"/>
            <a:ext cx="1400960" cy="1104216"/>
          </a:xfrm>
          <a:custGeom>
            <a:rect b="b" l="l" r="r" t="t"/>
            <a:pathLst>
              <a:path extrusionOk="0" h="4125660" w="5234381">
                <a:moveTo>
                  <a:pt x="5174691" y="1953843"/>
                </a:moveTo>
                <a:cubicBezTo>
                  <a:pt x="5121351" y="1541731"/>
                  <a:pt x="4935953" y="1177685"/>
                  <a:pt x="4738783" y="940031"/>
                </a:cubicBezTo>
                <a:cubicBezTo>
                  <a:pt x="4541615" y="702377"/>
                  <a:pt x="4307703" y="575094"/>
                  <a:pt x="4074826" y="472734"/>
                </a:cubicBezTo>
                <a:cubicBezTo>
                  <a:pt x="3405693" y="157480"/>
                  <a:pt x="2709650" y="0"/>
                  <a:pt x="2020335" y="110490"/>
                </a:cubicBezTo>
                <a:cubicBezTo>
                  <a:pt x="1587184" y="123190"/>
                  <a:pt x="1503866" y="257333"/>
                  <a:pt x="1080548" y="413988"/>
                </a:cubicBezTo>
                <a:cubicBezTo>
                  <a:pt x="823349" y="508338"/>
                  <a:pt x="556834" y="642741"/>
                  <a:pt x="373638" y="966734"/>
                </a:cubicBezTo>
                <a:cubicBezTo>
                  <a:pt x="0" y="1628070"/>
                  <a:pt x="163014" y="2816339"/>
                  <a:pt x="578052" y="3399348"/>
                </a:cubicBezTo>
                <a:cubicBezTo>
                  <a:pt x="993090" y="3982356"/>
                  <a:pt x="1563379" y="4099848"/>
                  <a:pt x="2099513" y="4111419"/>
                </a:cubicBezTo>
                <a:cubicBezTo>
                  <a:pt x="2748463" y="4125660"/>
                  <a:pt x="3401036" y="4017070"/>
                  <a:pt x="4029285" y="3734911"/>
                </a:cubicBezTo>
                <a:cubicBezTo>
                  <a:pt x="4293213" y="3616529"/>
                  <a:pt x="4558692" y="3461653"/>
                  <a:pt x="4771904" y="3169704"/>
                </a:cubicBezTo>
                <a:cubicBezTo>
                  <a:pt x="4984598" y="2876865"/>
                  <a:pt x="5234380" y="2421139"/>
                  <a:pt x="5174690" y="1953843"/>
                </a:cubicBezTo>
                <a:close/>
              </a:path>
            </a:pathLst>
          </a:custGeom>
          <a:solidFill>
            <a:srgbClr val="FFF4E0"/>
          </a:solidFill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5" name="Google Shape;625;p28"/>
          <p:cNvSpPr/>
          <p:nvPr/>
        </p:nvSpPr>
        <p:spPr>
          <a:xfrm>
            <a:off x="4406584" y="651709"/>
            <a:ext cx="753982" cy="753982"/>
          </a:xfrm>
          <a:custGeom>
            <a:rect b="b" l="l" r="r" t="t"/>
            <a:pathLst>
              <a:path extrusionOk="0" h="753982" w="753982">
                <a:moveTo>
                  <a:pt x="0" y="0"/>
                </a:moveTo>
                <a:lnTo>
                  <a:pt x="753982" y="0"/>
                </a:lnTo>
                <a:lnTo>
                  <a:pt x="753982" y="753982"/>
                </a:lnTo>
                <a:lnTo>
                  <a:pt x="0" y="7539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26" name="Google Shape;626;p28"/>
          <p:cNvCxnSpPr/>
          <p:nvPr/>
        </p:nvCxnSpPr>
        <p:spPr>
          <a:xfrm flipH="1" rot="10800000">
            <a:off x="3481125" y="1310025"/>
            <a:ext cx="822218" cy="618208"/>
          </a:xfrm>
          <a:prstGeom prst="straightConnector1">
            <a:avLst/>
          </a:prstGeom>
          <a:noFill/>
          <a:ln cap="rnd" cmpd="sng" w="123825">
            <a:solidFill>
              <a:srgbClr val="FFF4E0"/>
            </a:solidFill>
            <a:prstDash val="dot"/>
            <a:round/>
            <a:headEnd len="sm" w="sm" type="none"/>
            <a:tailEnd len="sm" w="sm" type="none"/>
          </a:ln>
        </p:spPr>
      </p:cxnSp>
      <p:cxnSp>
        <p:nvCxnSpPr>
          <p:cNvPr id="627" name="Google Shape;627;p28"/>
          <p:cNvCxnSpPr/>
          <p:nvPr/>
        </p:nvCxnSpPr>
        <p:spPr>
          <a:xfrm flipH="1" rot="10800000">
            <a:off x="4385910" y="3118002"/>
            <a:ext cx="1020289" cy="131281"/>
          </a:xfrm>
          <a:prstGeom prst="straightConnector1">
            <a:avLst/>
          </a:prstGeom>
          <a:noFill/>
          <a:ln cap="rnd" cmpd="sng" w="123825">
            <a:solidFill>
              <a:srgbClr val="FFF4E0"/>
            </a:solidFill>
            <a:prstDash val="dot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05669"/>
        </a:solid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p11"/>
          <p:cNvGrpSpPr/>
          <p:nvPr/>
        </p:nvGrpSpPr>
        <p:grpSpPr>
          <a:xfrm rot="-1052058">
            <a:off x="12673275" y="4081056"/>
            <a:ext cx="1447621" cy="1580291"/>
            <a:chOff x="0" y="-9525"/>
            <a:chExt cx="660218" cy="720725"/>
          </a:xfrm>
        </p:grpSpPr>
        <p:sp>
          <p:nvSpPr>
            <p:cNvPr id="105" name="Google Shape;105;p11"/>
            <p:cNvSpPr/>
            <p:nvPr/>
          </p:nvSpPr>
          <p:spPr>
            <a:xfrm>
              <a:off x="0" y="0"/>
              <a:ext cx="660218" cy="711200"/>
            </a:xfrm>
            <a:custGeom>
              <a:rect b="b" l="l" r="r" t="t"/>
              <a:pathLst>
                <a:path extrusionOk="0" h="711200" w="660218">
                  <a:moveTo>
                    <a:pt x="380377" y="0"/>
                  </a:moveTo>
                  <a:lnTo>
                    <a:pt x="282407" y="0"/>
                  </a:lnTo>
                  <a:cubicBezTo>
                    <a:pt x="126426" y="0"/>
                    <a:pt x="0" y="123512"/>
                    <a:pt x="0" y="275871"/>
                  </a:cubicBezTo>
                  <a:cubicBezTo>
                    <a:pt x="0" y="386169"/>
                    <a:pt x="66279" y="481310"/>
                    <a:pt x="162037" y="525451"/>
                  </a:cubicBezTo>
                  <a:lnTo>
                    <a:pt x="162037" y="711200"/>
                  </a:lnTo>
                  <a:lnTo>
                    <a:pt x="353844" y="551732"/>
                  </a:lnTo>
                  <a:lnTo>
                    <a:pt x="380377" y="551732"/>
                  </a:lnTo>
                  <a:cubicBezTo>
                    <a:pt x="533769" y="551732"/>
                    <a:pt x="660206" y="428220"/>
                    <a:pt x="660206" y="275861"/>
                  </a:cubicBezTo>
                  <a:cubicBezTo>
                    <a:pt x="660218" y="123512"/>
                    <a:pt x="533769" y="0"/>
                    <a:pt x="380377" y="0"/>
                  </a:cubicBezTo>
                  <a:close/>
                </a:path>
              </a:pathLst>
            </a:custGeom>
            <a:solidFill>
              <a:srgbClr val="FFF4E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106;p11"/>
            <p:cNvSpPr txBox="1"/>
            <p:nvPr/>
          </p:nvSpPr>
          <p:spPr>
            <a:xfrm>
              <a:off x="0" y="-9525"/>
              <a:ext cx="660206" cy="5302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7" name="Google Shape;107;p11"/>
          <p:cNvSpPr/>
          <p:nvPr/>
        </p:nvSpPr>
        <p:spPr>
          <a:xfrm>
            <a:off x="1516287" y="5278315"/>
            <a:ext cx="2056866" cy="1621190"/>
          </a:xfrm>
          <a:custGeom>
            <a:rect b="b" l="l" r="r" t="t"/>
            <a:pathLst>
              <a:path extrusionOk="0" h="4125660" w="5234381">
                <a:moveTo>
                  <a:pt x="5174691" y="1953843"/>
                </a:moveTo>
                <a:cubicBezTo>
                  <a:pt x="5121351" y="1541731"/>
                  <a:pt x="4935953" y="1177685"/>
                  <a:pt x="4738783" y="940031"/>
                </a:cubicBezTo>
                <a:cubicBezTo>
                  <a:pt x="4541615" y="702377"/>
                  <a:pt x="4307703" y="575094"/>
                  <a:pt x="4074826" y="472734"/>
                </a:cubicBezTo>
                <a:cubicBezTo>
                  <a:pt x="3405693" y="157480"/>
                  <a:pt x="2709650" y="0"/>
                  <a:pt x="2020335" y="110490"/>
                </a:cubicBezTo>
                <a:cubicBezTo>
                  <a:pt x="1587184" y="123190"/>
                  <a:pt x="1503866" y="257333"/>
                  <a:pt x="1080548" y="413988"/>
                </a:cubicBezTo>
                <a:cubicBezTo>
                  <a:pt x="823349" y="508338"/>
                  <a:pt x="556834" y="642741"/>
                  <a:pt x="373638" y="966734"/>
                </a:cubicBezTo>
                <a:cubicBezTo>
                  <a:pt x="0" y="1628070"/>
                  <a:pt x="163014" y="2816339"/>
                  <a:pt x="578052" y="3399348"/>
                </a:cubicBezTo>
                <a:cubicBezTo>
                  <a:pt x="993090" y="3982356"/>
                  <a:pt x="1563379" y="4099848"/>
                  <a:pt x="2099513" y="4111419"/>
                </a:cubicBezTo>
                <a:cubicBezTo>
                  <a:pt x="2748463" y="4125660"/>
                  <a:pt x="3401036" y="4017070"/>
                  <a:pt x="4029285" y="3734911"/>
                </a:cubicBezTo>
                <a:cubicBezTo>
                  <a:pt x="4293213" y="3616529"/>
                  <a:pt x="4558692" y="3461653"/>
                  <a:pt x="4771904" y="3169704"/>
                </a:cubicBezTo>
                <a:cubicBezTo>
                  <a:pt x="4984598" y="2876865"/>
                  <a:pt x="5234380" y="2421139"/>
                  <a:pt x="5174690" y="1953843"/>
                </a:cubicBezTo>
                <a:close/>
              </a:path>
            </a:pathLst>
          </a:custGeom>
          <a:solidFill>
            <a:srgbClr val="FFF4E0"/>
          </a:solidFill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11"/>
          <p:cNvSpPr/>
          <p:nvPr/>
        </p:nvSpPr>
        <p:spPr>
          <a:xfrm>
            <a:off x="1516287" y="3195966"/>
            <a:ext cx="2056866" cy="1621190"/>
          </a:xfrm>
          <a:custGeom>
            <a:rect b="b" l="l" r="r" t="t"/>
            <a:pathLst>
              <a:path extrusionOk="0" h="4125660" w="5234381">
                <a:moveTo>
                  <a:pt x="5174691" y="1953843"/>
                </a:moveTo>
                <a:cubicBezTo>
                  <a:pt x="5121351" y="1541731"/>
                  <a:pt x="4935953" y="1177685"/>
                  <a:pt x="4738783" y="940031"/>
                </a:cubicBezTo>
                <a:cubicBezTo>
                  <a:pt x="4541615" y="702377"/>
                  <a:pt x="4307703" y="575094"/>
                  <a:pt x="4074826" y="472734"/>
                </a:cubicBezTo>
                <a:cubicBezTo>
                  <a:pt x="3405693" y="157480"/>
                  <a:pt x="2709650" y="0"/>
                  <a:pt x="2020335" y="110490"/>
                </a:cubicBezTo>
                <a:cubicBezTo>
                  <a:pt x="1587184" y="123190"/>
                  <a:pt x="1503866" y="257333"/>
                  <a:pt x="1080548" y="413988"/>
                </a:cubicBezTo>
                <a:cubicBezTo>
                  <a:pt x="823349" y="508338"/>
                  <a:pt x="556834" y="642741"/>
                  <a:pt x="373638" y="966734"/>
                </a:cubicBezTo>
                <a:cubicBezTo>
                  <a:pt x="0" y="1628070"/>
                  <a:pt x="163014" y="2816339"/>
                  <a:pt x="578052" y="3399348"/>
                </a:cubicBezTo>
                <a:cubicBezTo>
                  <a:pt x="993090" y="3982356"/>
                  <a:pt x="1563379" y="4099848"/>
                  <a:pt x="2099513" y="4111419"/>
                </a:cubicBezTo>
                <a:cubicBezTo>
                  <a:pt x="2748463" y="4125660"/>
                  <a:pt x="3401036" y="4017070"/>
                  <a:pt x="4029285" y="3734911"/>
                </a:cubicBezTo>
                <a:cubicBezTo>
                  <a:pt x="4293213" y="3616529"/>
                  <a:pt x="4558692" y="3461653"/>
                  <a:pt x="4771904" y="3169704"/>
                </a:cubicBezTo>
                <a:cubicBezTo>
                  <a:pt x="4984598" y="2876865"/>
                  <a:pt x="5234380" y="2421139"/>
                  <a:pt x="5174690" y="1953843"/>
                </a:cubicBezTo>
                <a:close/>
              </a:path>
            </a:pathLst>
          </a:custGeom>
          <a:solidFill>
            <a:srgbClr val="FFF4E0"/>
          </a:solidFill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11"/>
          <p:cNvSpPr/>
          <p:nvPr/>
        </p:nvSpPr>
        <p:spPr>
          <a:xfrm rot="3030511">
            <a:off x="-3373745" y="-2702056"/>
            <a:ext cx="6670249" cy="7068759"/>
          </a:xfrm>
          <a:custGeom>
            <a:rect b="b" l="l" r="r" t="t"/>
            <a:pathLst>
              <a:path extrusionOk="0" h="4481985" w="4229307">
                <a:moveTo>
                  <a:pt x="2350969" y="44248"/>
                </a:moveTo>
                <a:cubicBezTo>
                  <a:pt x="2353637" y="44248"/>
                  <a:pt x="2354970" y="44248"/>
                  <a:pt x="2357637" y="43083"/>
                </a:cubicBezTo>
                <a:cubicBezTo>
                  <a:pt x="2784359" y="0"/>
                  <a:pt x="3087065" y="302751"/>
                  <a:pt x="3004387" y="661396"/>
                </a:cubicBezTo>
                <a:cubicBezTo>
                  <a:pt x="2944379" y="922228"/>
                  <a:pt x="2773691" y="1156278"/>
                  <a:pt x="2993719" y="1399644"/>
                </a:cubicBezTo>
                <a:cubicBezTo>
                  <a:pt x="3092399" y="1507936"/>
                  <a:pt x="3221749" y="1590610"/>
                  <a:pt x="3329763" y="1693080"/>
                </a:cubicBezTo>
                <a:cubicBezTo>
                  <a:pt x="3624467" y="1971379"/>
                  <a:pt x="3419107" y="2288103"/>
                  <a:pt x="3533789" y="2610650"/>
                </a:cubicBezTo>
                <a:cubicBezTo>
                  <a:pt x="3557792" y="2677023"/>
                  <a:pt x="3604465" y="2734080"/>
                  <a:pt x="3656471" y="2787644"/>
                </a:cubicBezTo>
                <a:cubicBezTo>
                  <a:pt x="3825827" y="2961144"/>
                  <a:pt x="4047189" y="3096217"/>
                  <a:pt x="4137867" y="3318623"/>
                </a:cubicBezTo>
                <a:cubicBezTo>
                  <a:pt x="4229307" y="3543358"/>
                  <a:pt x="4199208" y="3801862"/>
                  <a:pt x="4064524" y="4009130"/>
                </a:cubicBezTo>
                <a:cubicBezTo>
                  <a:pt x="3821826" y="4382912"/>
                  <a:pt x="3296425" y="4481985"/>
                  <a:pt x="2840366" y="4428324"/>
                </a:cubicBezTo>
                <a:cubicBezTo>
                  <a:pt x="2426979" y="4381747"/>
                  <a:pt x="2090936" y="4240852"/>
                  <a:pt x="1785563" y="3992828"/>
                </a:cubicBezTo>
                <a:cubicBezTo>
                  <a:pt x="1700219" y="3922962"/>
                  <a:pt x="1616208" y="3818164"/>
                  <a:pt x="1508194" y="3777409"/>
                </a:cubicBezTo>
                <a:cubicBezTo>
                  <a:pt x="1376177" y="3727338"/>
                  <a:pt x="1253495" y="3794875"/>
                  <a:pt x="1133479" y="3840288"/>
                </a:cubicBezTo>
                <a:cubicBezTo>
                  <a:pt x="450724" y="4098791"/>
                  <a:pt x="317374" y="3246429"/>
                  <a:pt x="390717" y="2856345"/>
                </a:cubicBezTo>
                <a:cubicBezTo>
                  <a:pt x="445390" y="2564073"/>
                  <a:pt x="418720" y="2297419"/>
                  <a:pt x="288037" y="2021449"/>
                </a:cubicBezTo>
                <a:cubicBezTo>
                  <a:pt x="178689" y="1782741"/>
                  <a:pt x="0" y="1537046"/>
                  <a:pt x="12001" y="1271557"/>
                </a:cubicBezTo>
                <a:cubicBezTo>
                  <a:pt x="22669" y="1050315"/>
                  <a:pt x="141351" y="830238"/>
                  <a:pt x="377382" y="730097"/>
                </a:cubicBezTo>
                <a:cubicBezTo>
                  <a:pt x="576074" y="645093"/>
                  <a:pt x="790768" y="662560"/>
                  <a:pt x="978793" y="755714"/>
                </a:cubicBezTo>
                <a:cubicBezTo>
                  <a:pt x="1081472" y="805785"/>
                  <a:pt x="1186819" y="862842"/>
                  <a:pt x="1304168" y="864006"/>
                </a:cubicBezTo>
                <a:cubicBezTo>
                  <a:pt x="1585537" y="867500"/>
                  <a:pt x="1718888" y="599681"/>
                  <a:pt x="1836236" y="420359"/>
                </a:cubicBezTo>
                <a:cubicBezTo>
                  <a:pt x="1954918" y="239872"/>
                  <a:pt x="2097603" y="73359"/>
                  <a:pt x="2350969" y="44248"/>
                </a:cubicBezTo>
                <a:close/>
              </a:path>
            </a:pathLst>
          </a:custGeom>
          <a:solidFill>
            <a:srgbClr val="FEC75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0" name="Google Shape;110;p11"/>
          <p:cNvCxnSpPr/>
          <p:nvPr/>
        </p:nvCxnSpPr>
        <p:spPr>
          <a:xfrm>
            <a:off x="575552" y="9871781"/>
            <a:ext cx="16976166" cy="0"/>
          </a:xfrm>
          <a:prstGeom prst="straightConnector1">
            <a:avLst/>
          </a:prstGeom>
          <a:noFill/>
          <a:ln cap="rnd" cmpd="sng" w="95250">
            <a:solidFill>
              <a:srgbClr val="FEC757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111" name="Google Shape;111;p11"/>
          <p:cNvSpPr/>
          <p:nvPr/>
        </p:nvSpPr>
        <p:spPr>
          <a:xfrm rot="-7488655">
            <a:off x="11437302" y="1543824"/>
            <a:ext cx="8368473" cy="13280834"/>
          </a:xfrm>
          <a:custGeom>
            <a:rect b="b" l="l" r="r" t="t"/>
            <a:pathLst>
              <a:path extrusionOk="0" h="6393167" w="4028440">
                <a:moveTo>
                  <a:pt x="2239010" y="63300"/>
                </a:moveTo>
                <a:cubicBezTo>
                  <a:pt x="2241550" y="63300"/>
                  <a:pt x="2242820" y="63300"/>
                  <a:pt x="2245360" y="61634"/>
                </a:cubicBezTo>
                <a:cubicBezTo>
                  <a:pt x="2651760" y="0"/>
                  <a:pt x="2940050" y="433105"/>
                  <a:pt x="2861310" y="946168"/>
                </a:cubicBezTo>
                <a:cubicBezTo>
                  <a:pt x="2804160" y="1319304"/>
                  <a:pt x="2641600" y="1654128"/>
                  <a:pt x="2851150" y="2002278"/>
                </a:cubicBezTo>
                <a:cubicBezTo>
                  <a:pt x="2945130" y="2157196"/>
                  <a:pt x="3068320" y="2275467"/>
                  <a:pt x="3171190" y="2422057"/>
                </a:cubicBezTo>
                <a:cubicBezTo>
                  <a:pt x="3451860" y="2820180"/>
                  <a:pt x="3256280" y="3273275"/>
                  <a:pt x="3365500" y="3734698"/>
                </a:cubicBezTo>
                <a:cubicBezTo>
                  <a:pt x="3388360" y="3829648"/>
                  <a:pt x="3432810" y="3911272"/>
                  <a:pt x="3482340" y="3987898"/>
                </a:cubicBezTo>
                <a:cubicBezTo>
                  <a:pt x="3643630" y="4236101"/>
                  <a:pt x="3854450" y="4429332"/>
                  <a:pt x="3940810" y="4747498"/>
                </a:cubicBezTo>
                <a:cubicBezTo>
                  <a:pt x="4028440" y="5068995"/>
                  <a:pt x="3999230" y="5438801"/>
                  <a:pt x="3870960" y="5735311"/>
                </a:cubicBezTo>
                <a:cubicBezTo>
                  <a:pt x="3639820" y="6270029"/>
                  <a:pt x="3139440" y="6393167"/>
                  <a:pt x="2705100" y="6334995"/>
                </a:cubicBezTo>
                <a:cubicBezTo>
                  <a:pt x="2311400" y="6268363"/>
                  <a:pt x="1991360" y="6066803"/>
                  <a:pt x="1700530" y="5711990"/>
                </a:cubicBezTo>
                <a:cubicBezTo>
                  <a:pt x="1619250" y="5612042"/>
                  <a:pt x="1539240" y="5462121"/>
                  <a:pt x="1436370" y="5403819"/>
                </a:cubicBezTo>
                <a:cubicBezTo>
                  <a:pt x="1310640" y="5332190"/>
                  <a:pt x="1193800" y="5428805"/>
                  <a:pt x="1079500" y="5493771"/>
                </a:cubicBezTo>
                <a:cubicBezTo>
                  <a:pt x="429260" y="5863577"/>
                  <a:pt x="302260" y="4644219"/>
                  <a:pt x="372110" y="4086180"/>
                </a:cubicBezTo>
                <a:cubicBezTo>
                  <a:pt x="424180" y="3668067"/>
                  <a:pt x="398780" y="3286601"/>
                  <a:pt x="274320" y="2891809"/>
                </a:cubicBezTo>
                <a:cubicBezTo>
                  <a:pt x="170180" y="2550322"/>
                  <a:pt x="0" y="2198841"/>
                  <a:pt x="11430" y="1819041"/>
                </a:cubicBezTo>
                <a:cubicBezTo>
                  <a:pt x="21590" y="1502541"/>
                  <a:pt x="134620" y="1187707"/>
                  <a:pt x="359410" y="1044449"/>
                </a:cubicBezTo>
                <a:cubicBezTo>
                  <a:pt x="548640" y="922847"/>
                  <a:pt x="753110" y="947834"/>
                  <a:pt x="932180" y="1081097"/>
                </a:cubicBezTo>
                <a:cubicBezTo>
                  <a:pt x="1029970" y="1152726"/>
                  <a:pt x="1130300" y="1234349"/>
                  <a:pt x="1242060" y="1236015"/>
                </a:cubicBezTo>
                <a:cubicBezTo>
                  <a:pt x="1510030" y="1241012"/>
                  <a:pt x="1637030" y="857881"/>
                  <a:pt x="1748790" y="601350"/>
                </a:cubicBezTo>
                <a:cubicBezTo>
                  <a:pt x="1861820" y="343152"/>
                  <a:pt x="1997710" y="104945"/>
                  <a:pt x="2239010" y="63300"/>
                </a:cubicBezTo>
                <a:close/>
              </a:path>
            </a:pathLst>
          </a:custGeom>
          <a:solidFill>
            <a:srgbClr val="FEC75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11"/>
          <p:cNvSpPr/>
          <p:nvPr/>
        </p:nvSpPr>
        <p:spPr>
          <a:xfrm>
            <a:off x="12194486" y="3139193"/>
            <a:ext cx="6477700" cy="7147807"/>
          </a:xfrm>
          <a:custGeom>
            <a:rect b="b" l="l" r="r" t="t"/>
            <a:pathLst>
              <a:path extrusionOk="0" h="7147807" w="6477700">
                <a:moveTo>
                  <a:pt x="0" y="0"/>
                </a:moveTo>
                <a:lnTo>
                  <a:pt x="6477700" y="0"/>
                </a:lnTo>
                <a:lnTo>
                  <a:pt x="6477700" y="7147807"/>
                </a:lnTo>
                <a:lnTo>
                  <a:pt x="0" y="714780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11"/>
          <p:cNvSpPr/>
          <p:nvPr/>
        </p:nvSpPr>
        <p:spPr>
          <a:xfrm>
            <a:off x="1516287" y="7429859"/>
            <a:ext cx="2056866" cy="1621190"/>
          </a:xfrm>
          <a:custGeom>
            <a:rect b="b" l="l" r="r" t="t"/>
            <a:pathLst>
              <a:path extrusionOk="0" h="4125660" w="5234381">
                <a:moveTo>
                  <a:pt x="5174691" y="1953843"/>
                </a:moveTo>
                <a:cubicBezTo>
                  <a:pt x="5121351" y="1541731"/>
                  <a:pt x="4935953" y="1177685"/>
                  <a:pt x="4738783" y="940031"/>
                </a:cubicBezTo>
                <a:cubicBezTo>
                  <a:pt x="4541615" y="702377"/>
                  <a:pt x="4307703" y="575094"/>
                  <a:pt x="4074826" y="472734"/>
                </a:cubicBezTo>
                <a:cubicBezTo>
                  <a:pt x="3405693" y="157480"/>
                  <a:pt x="2709650" y="0"/>
                  <a:pt x="2020335" y="110490"/>
                </a:cubicBezTo>
                <a:cubicBezTo>
                  <a:pt x="1587184" y="123190"/>
                  <a:pt x="1503866" y="257333"/>
                  <a:pt x="1080548" y="413988"/>
                </a:cubicBezTo>
                <a:cubicBezTo>
                  <a:pt x="823349" y="508338"/>
                  <a:pt x="556834" y="642741"/>
                  <a:pt x="373638" y="966734"/>
                </a:cubicBezTo>
                <a:cubicBezTo>
                  <a:pt x="0" y="1628070"/>
                  <a:pt x="163014" y="2816339"/>
                  <a:pt x="578052" y="3399348"/>
                </a:cubicBezTo>
                <a:cubicBezTo>
                  <a:pt x="993090" y="3982356"/>
                  <a:pt x="1563379" y="4099848"/>
                  <a:pt x="2099513" y="4111419"/>
                </a:cubicBezTo>
                <a:cubicBezTo>
                  <a:pt x="2748463" y="4125660"/>
                  <a:pt x="3401036" y="4017070"/>
                  <a:pt x="4029285" y="3734911"/>
                </a:cubicBezTo>
                <a:cubicBezTo>
                  <a:pt x="4293213" y="3616529"/>
                  <a:pt x="4558692" y="3461653"/>
                  <a:pt x="4771904" y="3169704"/>
                </a:cubicBezTo>
                <a:cubicBezTo>
                  <a:pt x="4984598" y="2876865"/>
                  <a:pt x="5234380" y="2421139"/>
                  <a:pt x="5174690" y="1953843"/>
                </a:cubicBezTo>
                <a:close/>
              </a:path>
            </a:pathLst>
          </a:custGeom>
          <a:solidFill>
            <a:srgbClr val="FFF4E0"/>
          </a:solidFill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11"/>
          <p:cNvSpPr txBox="1"/>
          <p:nvPr/>
        </p:nvSpPr>
        <p:spPr>
          <a:xfrm>
            <a:off x="890224" y="1019175"/>
            <a:ext cx="16507551" cy="1381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000">
                <a:solidFill>
                  <a:srgbClr val="FEC757"/>
                </a:solidFill>
                <a:latin typeface="Fira Sans"/>
                <a:ea typeface="Fira Sans"/>
                <a:cs typeface="Fira Sans"/>
                <a:sym typeface="Fira Sans"/>
              </a:rPr>
              <a:t>Table Of Contents</a:t>
            </a:r>
            <a:endParaRPr/>
          </a:p>
        </p:txBody>
      </p:sp>
      <p:sp>
        <p:nvSpPr>
          <p:cNvPr id="115" name="Google Shape;115;p11"/>
          <p:cNvSpPr txBox="1"/>
          <p:nvPr/>
        </p:nvSpPr>
        <p:spPr>
          <a:xfrm>
            <a:off x="3880812" y="5889686"/>
            <a:ext cx="3306074" cy="5410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99">
                <a:solidFill>
                  <a:srgbClr val="FEC757"/>
                </a:solidFill>
                <a:latin typeface="Arial"/>
                <a:ea typeface="Arial"/>
                <a:cs typeface="Arial"/>
                <a:sym typeface="Arial"/>
              </a:rPr>
              <a:t>Our Process</a:t>
            </a:r>
            <a:endParaRPr/>
          </a:p>
        </p:txBody>
      </p:sp>
      <p:sp>
        <p:nvSpPr>
          <p:cNvPr id="116" name="Google Shape;116;p11"/>
          <p:cNvSpPr txBox="1"/>
          <p:nvPr/>
        </p:nvSpPr>
        <p:spPr>
          <a:xfrm>
            <a:off x="7697788" y="5730331"/>
            <a:ext cx="3306074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Elaborate on what you want to discuss. </a:t>
            </a:r>
            <a:endParaRPr/>
          </a:p>
        </p:txBody>
      </p:sp>
      <p:sp>
        <p:nvSpPr>
          <p:cNvPr id="117" name="Google Shape;117;p11"/>
          <p:cNvSpPr txBox="1"/>
          <p:nvPr/>
        </p:nvSpPr>
        <p:spPr>
          <a:xfrm>
            <a:off x="3880812" y="3734906"/>
            <a:ext cx="3306074" cy="5249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99">
                <a:solidFill>
                  <a:srgbClr val="FEC757"/>
                </a:solidFill>
                <a:latin typeface="Arial"/>
                <a:ea typeface="Arial"/>
                <a:cs typeface="Arial"/>
                <a:sym typeface="Arial"/>
              </a:rPr>
              <a:t>Introduction</a:t>
            </a:r>
            <a:endParaRPr/>
          </a:p>
        </p:txBody>
      </p:sp>
      <p:sp>
        <p:nvSpPr>
          <p:cNvPr id="118" name="Google Shape;118;p11"/>
          <p:cNvSpPr txBox="1"/>
          <p:nvPr/>
        </p:nvSpPr>
        <p:spPr>
          <a:xfrm>
            <a:off x="7697788" y="3575551"/>
            <a:ext cx="3306074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Elaborate on what you want to discuss. </a:t>
            </a:r>
            <a:endParaRPr/>
          </a:p>
        </p:txBody>
      </p:sp>
      <p:sp>
        <p:nvSpPr>
          <p:cNvPr id="119" name="Google Shape;119;p11"/>
          <p:cNvSpPr txBox="1"/>
          <p:nvPr/>
        </p:nvSpPr>
        <p:spPr>
          <a:xfrm>
            <a:off x="3636610" y="8041230"/>
            <a:ext cx="3794478" cy="5410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99">
                <a:solidFill>
                  <a:srgbClr val="FEC757"/>
                </a:solidFill>
                <a:latin typeface="Arial"/>
                <a:ea typeface="Arial"/>
                <a:cs typeface="Arial"/>
                <a:sym typeface="Arial"/>
              </a:rPr>
              <a:t>About Us</a:t>
            </a:r>
            <a:endParaRPr/>
          </a:p>
        </p:txBody>
      </p:sp>
      <p:sp>
        <p:nvSpPr>
          <p:cNvPr id="120" name="Google Shape;120;p11"/>
          <p:cNvSpPr txBox="1"/>
          <p:nvPr/>
        </p:nvSpPr>
        <p:spPr>
          <a:xfrm>
            <a:off x="7697788" y="7881875"/>
            <a:ext cx="3306074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Elaborate on what you want to discuss. </a:t>
            </a:r>
            <a:endParaRPr/>
          </a:p>
        </p:txBody>
      </p:sp>
      <p:sp>
        <p:nvSpPr>
          <p:cNvPr id="121" name="Google Shape;121;p11"/>
          <p:cNvSpPr txBox="1"/>
          <p:nvPr/>
        </p:nvSpPr>
        <p:spPr>
          <a:xfrm>
            <a:off x="2348848" y="3439630"/>
            <a:ext cx="302538" cy="10267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999">
                <a:solidFill>
                  <a:srgbClr val="4394E7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sp>
        <p:nvSpPr>
          <p:cNvPr id="122" name="Google Shape;122;p11"/>
          <p:cNvSpPr txBox="1"/>
          <p:nvPr/>
        </p:nvSpPr>
        <p:spPr>
          <a:xfrm>
            <a:off x="2312296" y="5594410"/>
            <a:ext cx="375642" cy="10267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999">
                <a:solidFill>
                  <a:srgbClr val="4394E7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</p:txBody>
      </p:sp>
      <p:sp>
        <p:nvSpPr>
          <p:cNvPr id="123" name="Google Shape;123;p11"/>
          <p:cNvSpPr txBox="1"/>
          <p:nvPr/>
        </p:nvSpPr>
        <p:spPr>
          <a:xfrm>
            <a:off x="2309974" y="7745955"/>
            <a:ext cx="380286" cy="10267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999">
                <a:solidFill>
                  <a:srgbClr val="4394E7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</p:txBody>
      </p:sp>
      <p:grpSp>
        <p:nvGrpSpPr>
          <p:cNvPr id="124" name="Google Shape;124;p11"/>
          <p:cNvGrpSpPr/>
          <p:nvPr/>
        </p:nvGrpSpPr>
        <p:grpSpPr>
          <a:xfrm>
            <a:off x="14778214" y="677037"/>
            <a:ext cx="2972828" cy="703326"/>
            <a:chOff x="0" y="0"/>
            <a:chExt cx="3963770" cy="937768"/>
          </a:xfrm>
        </p:grpSpPr>
        <p:sp>
          <p:nvSpPr>
            <p:cNvPr id="125" name="Google Shape;125;p11"/>
            <p:cNvSpPr/>
            <p:nvPr/>
          </p:nvSpPr>
          <p:spPr>
            <a:xfrm>
              <a:off x="0" y="0"/>
              <a:ext cx="1313860" cy="937768"/>
            </a:xfrm>
            <a:custGeom>
              <a:rect b="b" l="l" r="r" t="t"/>
              <a:pathLst>
                <a:path extrusionOk="0" h="937768" w="1313860">
                  <a:moveTo>
                    <a:pt x="0" y="0"/>
                  </a:moveTo>
                  <a:lnTo>
                    <a:pt x="1313860" y="0"/>
                  </a:lnTo>
                  <a:lnTo>
                    <a:pt x="1313860" y="937768"/>
                  </a:lnTo>
                  <a:lnTo>
                    <a:pt x="0" y="9377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6" name="Google Shape;126;p11"/>
            <p:cNvGrpSpPr/>
            <p:nvPr/>
          </p:nvGrpSpPr>
          <p:grpSpPr>
            <a:xfrm>
              <a:off x="3577741" y="468884"/>
              <a:ext cx="386029" cy="386029"/>
              <a:chOff x="0" y="0"/>
              <a:chExt cx="812800" cy="812800"/>
            </a:xfrm>
          </p:grpSpPr>
          <p:sp>
            <p:nvSpPr>
              <p:cNvPr id="127" name="Google Shape;127;p1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4E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" name="Google Shape;128;p11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2725" lIns="52725" spcFirstLastPara="1" rIns="52725" wrap="square" tIns="52725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9" name="Google Shape;129;p11"/>
            <p:cNvGrpSpPr/>
            <p:nvPr/>
          </p:nvGrpSpPr>
          <p:grpSpPr>
            <a:xfrm>
              <a:off x="2753307" y="468884"/>
              <a:ext cx="386029" cy="386029"/>
              <a:chOff x="0" y="0"/>
              <a:chExt cx="812800" cy="812800"/>
            </a:xfrm>
          </p:grpSpPr>
          <p:sp>
            <p:nvSpPr>
              <p:cNvPr id="130" name="Google Shape;130;p1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4E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" name="Google Shape;131;p11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2725" lIns="52725" spcFirstLastPara="1" rIns="52725" wrap="square" tIns="52725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2" name="Google Shape;132;p11"/>
            <p:cNvGrpSpPr/>
            <p:nvPr/>
          </p:nvGrpSpPr>
          <p:grpSpPr>
            <a:xfrm>
              <a:off x="1922779" y="468884"/>
              <a:ext cx="386029" cy="386029"/>
              <a:chOff x="0" y="0"/>
              <a:chExt cx="812800" cy="812800"/>
            </a:xfrm>
          </p:grpSpPr>
          <p:sp>
            <p:nvSpPr>
              <p:cNvPr id="133" name="Google Shape;133;p1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4E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" name="Google Shape;134;p11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2725" lIns="52725" spcFirstLastPara="1" rIns="52725" wrap="square" tIns="52725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05669"/>
        </a:solidFill>
      </p:bgPr>
    </p:bg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2"/>
          <p:cNvSpPr/>
          <p:nvPr/>
        </p:nvSpPr>
        <p:spPr>
          <a:xfrm>
            <a:off x="1608275" y="905490"/>
            <a:ext cx="8650002" cy="5248996"/>
          </a:xfrm>
          <a:custGeom>
            <a:rect b="b" l="l" r="r" t="t"/>
            <a:pathLst>
              <a:path extrusionOk="0" h="19611722" w="32318834">
                <a:moveTo>
                  <a:pt x="32259145" y="8801133"/>
                </a:moveTo>
                <a:cubicBezTo>
                  <a:pt x="32205802" y="6749779"/>
                  <a:pt x="31288243" y="4937676"/>
                  <a:pt x="30038418" y="3754713"/>
                </a:cubicBezTo>
                <a:cubicBezTo>
                  <a:pt x="28788594" y="2571751"/>
                  <a:pt x="27305866" y="1938180"/>
                  <a:pt x="25829695" y="1428664"/>
                </a:cubicBezTo>
                <a:cubicBezTo>
                  <a:pt x="21588167" y="157480"/>
                  <a:pt x="17176058" y="0"/>
                  <a:pt x="12806594" y="110490"/>
                </a:cubicBezTo>
                <a:cubicBezTo>
                  <a:pt x="10060919" y="123190"/>
                  <a:pt x="9532778" y="356466"/>
                  <a:pt x="6849429" y="1136246"/>
                </a:cubicBezTo>
                <a:cubicBezTo>
                  <a:pt x="5219081" y="1605887"/>
                  <a:pt x="3529686" y="2274903"/>
                  <a:pt x="2368432" y="3887630"/>
                </a:cubicBezTo>
                <a:cubicBezTo>
                  <a:pt x="0" y="7179544"/>
                  <a:pt x="1033319" y="13094356"/>
                  <a:pt x="3664182" y="15996377"/>
                </a:cubicBezTo>
                <a:cubicBezTo>
                  <a:pt x="6295044" y="18898402"/>
                  <a:pt x="9910021" y="19483237"/>
                  <a:pt x="13308492" y="19540834"/>
                </a:cubicBezTo>
                <a:cubicBezTo>
                  <a:pt x="17422086" y="19611722"/>
                  <a:pt x="21558641" y="19071194"/>
                  <a:pt x="25541022" y="17666703"/>
                </a:cubicBezTo>
                <a:cubicBezTo>
                  <a:pt x="27214014" y="17077438"/>
                  <a:pt x="28896848" y="16306518"/>
                  <a:pt x="30248362" y="14853290"/>
                </a:cubicBezTo>
                <a:cubicBezTo>
                  <a:pt x="31596599" y="13395634"/>
                  <a:pt x="32318834" y="11127181"/>
                  <a:pt x="32259145" y="8801132"/>
                </a:cubicBezTo>
                <a:close/>
              </a:path>
            </a:pathLst>
          </a:custGeom>
          <a:solidFill>
            <a:srgbClr val="C5D3FF"/>
          </a:solidFill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12"/>
          <p:cNvSpPr/>
          <p:nvPr/>
        </p:nvSpPr>
        <p:spPr>
          <a:xfrm>
            <a:off x="1046290" y="5766485"/>
            <a:ext cx="1400960" cy="1104216"/>
          </a:xfrm>
          <a:custGeom>
            <a:rect b="b" l="l" r="r" t="t"/>
            <a:pathLst>
              <a:path extrusionOk="0" h="4125660" w="5234381">
                <a:moveTo>
                  <a:pt x="5174691" y="1953843"/>
                </a:moveTo>
                <a:cubicBezTo>
                  <a:pt x="5121351" y="1541731"/>
                  <a:pt x="4935953" y="1177685"/>
                  <a:pt x="4738783" y="940031"/>
                </a:cubicBezTo>
                <a:cubicBezTo>
                  <a:pt x="4541615" y="702377"/>
                  <a:pt x="4307703" y="575094"/>
                  <a:pt x="4074826" y="472734"/>
                </a:cubicBezTo>
                <a:cubicBezTo>
                  <a:pt x="3405693" y="157480"/>
                  <a:pt x="2709650" y="0"/>
                  <a:pt x="2020335" y="110490"/>
                </a:cubicBezTo>
                <a:cubicBezTo>
                  <a:pt x="1587184" y="123190"/>
                  <a:pt x="1503866" y="257333"/>
                  <a:pt x="1080548" y="413988"/>
                </a:cubicBezTo>
                <a:cubicBezTo>
                  <a:pt x="823349" y="508338"/>
                  <a:pt x="556834" y="642741"/>
                  <a:pt x="373638" y="966734"/>
                </a:cubicBezTo>
                <a:cubicBezTo>
                  <a:pt x="0" y="1628070"/>
                  <a:pt x="163014" y="2816339"/>
                  <a:pt x="578052" y="3399348"/>
                </a:cubicBezTo>
                <a:cubicBezTo>
                  <a:pt x="993090" y="3982356"/>
                  <a:pt x="1563379" y="4099848"/>
                  <a:pt x="2099513" y="4111419"/>
                </a:cubicBezTo>
                <a:cubicBezTo>
                  <a:pt x="2748463" y="4125660"/>
                  <a:pt x="3401036" y="4017070"/>
                  <a:pt x="4029285" y="3734911"/>
                </a:cubicBezTo>
                <a:cubicBezTo>
                  <a:pt x="4293213" y="3616529"/>
                  <a:pt x="4558692" y="3461653"/>
                  <a:pt x="4771904" y="3169704"/>
                </a:cubicBezTo>
                <a:cubicBezTo>
                  <a:pt x="4984598" y="2876865"/>
                  <a:pt x="5234380" y="2421139"/>
                  <a:pt x="5174690" y="1953843"/>
                </a:cubicBezTo>
                <a:close/>
              </a:path>
            </a:pathLst>
          </a:custGeom>
          <a:solidFill>
            <a:srgbClr val="FFF4E0"/>
          </a:solidFill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12"/>
          <p:cNvSpPr/>
          <p:nvPr/>
        </p:nvSpPr>
        <p:spPr>
          <a:xfrm rot="-5822276">
            <a:off x="6347706" y="-672920"/>
            <a:ext cx="10719361" cy="19514812"/>
          </a:xfrm>
          <a:custGeom>
            <a:rect b="b" l="l" r="r" t="t"/>
            <a:pathLst>
              <a:path extrusionOk="0" h="12373471" w="6796668">
                <a:moveTo>
                  <a:pt x="3781970" y="122915"/>
                </a:moveTo>
                <a:cubicBezTo>
                  <a:pt x="3786261" y="122915"/>
                  <a:pt x="3788406" y="122915"/>
                  <a:pt x="3792696" y="119681"/>
                </a:cubicBezTo>
                <a:cubicBezTo>
                  <a:pt x="4479157" y="0"/>
                  <a:pt x="4966116" y="840996"/>
                  <a:pt x="4833114" y="1837253"/>
                </a:cubicBezTo>
                <a:cubicBezTo>
                  <a:pt x="4736580" y="2561803"/>
                  <a:pt x="4461996" y="3211957"/>
                  <a:pt x="4815953" y="3887989"/>
                </a:cubicBezTo>
                <a:cubicBezTo>
                  <a:pt x="4974697" y="4188806"/>
                  <a:pt x="5182780" y="4418463"/>
                  <a:pt x="5356541" y="4703107"/>
                </a:cubicBezTo>
                <a:cubicBezTo>
                  <a:pt x="5830627" y="5476177"/>
                  <a:pt x="5500268" y="6355988"/>
                  <a:pt x="5684755" y="7251971"/>
                </a:cubicBezTo>
                <a:cubicBezTo>
                  <a:pt x="5723368" y="7436344"/>
                  <a:pt x="5798450" y="7594839"/>
                  <a:pt x="5882112" y="7743630"/>
                </a:cubicBezTo>
                <a:cubicBezTo>
                  <a:pt x="6154552" y="8225585"/>
                  <a:pt x="6510653" y="8600799"/>
                  <a:pt x="6656526" y="9218608"/>
                </a:cubicBezTo>
                <a:cubicBezTo>
                  <a:pt x="6796667" y="9842884"/>
                  <a:pt x="6755205" y="10560966"/>
                  <a:pt x="6538540" y="11136724"/>
                </a:cubicBezTo>
                <a:cubicBezTo>
                  <a:pt x="6148116" y="12175030"/>
                  <a:pt x="5302911" y="12373472"/>
                  <a:pt x="4569255" y="12301180"/>
                </a:cubicBezTo>
                <a:cubicBezTo>
                  <a:pt x="3904246" y="12171796"/>
                  <a:pt x="3363658" y="11780410"/>
                  <a:pt x="2872410" y="11091440"/>
                </a:cubicBezTo>
                <a:cubicBezTo>
                  <a:pt x="2735118" y="10897364"/>
                  <a:pt x="2599971" y="10606250"/>
                  <a:pt x="2426210" y="10493039"/>
                </a:cubicBezTo>
                <a:cubicBezTo>
                  <a:pt x="2213836" y="10353952"/>
                  <a:pt x="2016479" y="10541558"/>
                  <a:pt x="1823412" y="10667708"/>
                </a:cubicBezTo>
                <a:cubicBezTo>
                  <a:pt x="725074" y="11385789"/>
                  <a:pt x="510555" y="9018062"/>
                  <a:pt x="628540" y="7934471"/>
                </a:cubicBezTo>
                <a:cubicBezTo>
                  <a:pt x="716493" y="7122587"/>
                  <a:pt x="673589" y="6381864"/>
                  <a:pt x="463361" y="5615265"/>
                </a:cubicBezTo>
                <a:cubicBezTo>
                  <a:pt x="287455" y="4952171"/>
                  <a:pt x="0" y="4269671"/>
                  <a:pt x="19306" y="3532183"/>
                </a:cubicBezTo>
                <a:cubicBezTo>
                  <a:pt x="36468" y="2917609"/>
                  <a:pt x="227390" y="2306270"/>
                  <a:pt x="607089" y="2028094"/>
                </a:cubicBezTo>
                <a:cubicBezTo>
                  <a:pt x="926722" y="1791968"/>
                  <a:pt x="1272098" y="1840487"/>
                  <a:pt x="1574570" y="2099255"/>
                </a:cubicBezTo>
                <a:cubicBezTo>
                  <a:pt x="1739749" y="2238343"/>
                  <a:pt x="1909219" y="2396839"/>
                  <a:pt x="2097996" y="2400073"/>
                </a:cubicBezTo>
                <a:cubicBezTo>
                  <a:pt x="2550631" y="2409777"/>
                  <a:pt x="2765150" y="1665819"/>
                  <a:pt x="2953927" y="1167691"/>
                </a:cubicBezTo>
                <a:cubicBezTo>
                  <a:pt x="3144849" y="666328"/>
                  <a:pt x="3374384" y="203780"/>
                  <a:pt x="3781970" y="122915"/>
                </a:cubicBezTo>
                <a:close/>
              </a:path>
            </a:pathLst>
          </a:custGeom>
          <a:solidFill>
            <a:srgbClr val="FEC75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12"/>
          <p:cNvSpPr/>
          <p:nvPr/>
        </p:nvSpPr>
        <p:spPr>
          <a:xfrm>
            <a:off x="7325098" y="4627203"/>
            <a:ext cx="11347963" cy="5659797"/>
          </a:xfrm>
          <a:custGeom>
            <a:rect b="b" l="l" r="r" t="t"/>
            <a:pathLst>
              <a:path extrusionOk="0" h="5659797" w="11347963">
                <a:moveTo>
                  <a:pt x="0" y="0"/>
                </a:moveTo>
                <a:lnTo>
                  <a:pt x="11347963" y="0"/>
                </a:lnTo>
                <a:lnTo>
                  <a:pt x="11347963" y="5659797"/>
                </a:lnTo>
                <a:lnTo>
                  <a:pt x="0" y="56597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12"/>
          <p:cNvSpPr/>
          <p:nvPr/>
        </p:nvSpPr>
        <p:spPr>
          <a:xfrm>
            <a:off x="10232699" y="362686"/>
            <a:ext cx="1400960" cy="1104216"/>
          </a:xfrm>
          <a:custGeom>
            <a:rect b="b" l="l" r="r" t="t"/>
            <a:pathLst>
              <a:path extrusionOk="0" h="4125660" w="5234381">
                <a:moveTo>
                  <a:pt x="5174691" y="1953843"/>
                </a:moveTo>
                <a:cubicBezTo>
                  <a:pt x="5121351" y="1541731"/>
                  <a:pt x="4935953" y="1177685"/>
                  <a:pt x="4738783" y="940031"/>
                </a:cubicBezTo>
                <a:cubicBezTo>
                  <a:pt x="4541615" y="702377"/>
                  <a:pt x="4307703" y="575094"/>
                  <a:pt x="4074826" y="472734"/>
                </a:cubicBezTo>
                <a:cubicBezTo>
                  <a:pt x="3405693" y="157480"/>
                  <a:pt x="2709650" y="0"/>
                  <a:pt x="2020335" y="110490"/>
                </a:cubicBezTo>
                <a:cubicBezTo>
                  <a:pt x="1587184" y="123190"/>
                  <a:pt x="1503866" y="257333"/>
                  <a:pt x="1080548" y="413988"/>
                </a:cubicBezTo>
                <a:cubicBezTo>
                  <a:pt x="823349" y="508338"/>
                  <a:pt x="556834" y="642741"/>
                  <a:pt x="373638" y="966734"/>
                </a:cubicBezTo>
                <a:cubicBezTo>
                  <a:pt x="0" y="1628070"/>
                  <a:pt x="163014" y="2816339"/>
                  <a:pt x="578052" y="3399348"/>
                </a:cubicBezTo>
                <a:cubicBezTo>
                  <a:pt x="993090" y="3982356"/>
                  <a:pt x="1563379" y="4099848"/>
                  <a:pt x="2099513" y="4111419"/>
                </a:cubicBezTo>
                <a:cubicBezTo>
                  <a:pt x="2748463" y="4125660"/>
                  <a:pt x="3401036" y="4017070"/>
                  <a:pt x="4029285" y="3734911"/>
                </a:cubicBezTo>
                <a:cubicBezTo>
                  <a:pt x="4293213" y="3616529"/>
                  <a:pt x="4558692" y="3461653"/>
                  <a:pt x="4771904" y="3169704"/>
                </a:cubicBezTo>
                <a:cubicBezTo>
                  <a:pt x="4984598" y="2876865"/>
                  <a:pt x="5234380" y="2421139"/>
                  <a:pt x="5174690" y="1953843"/>
                </a:cubicBezTo>
                <a:close/>
              </a:path>
            </a:pathLst>
          </a:custGeom>
          <a:solidFill>
            <a:srgbClr val="FFF4E0"/>
          </a:solidFill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12"/>
          <p:cNvSpPr/>
          <p:nvPr/>
        </p:nvSpPr>
        <p:spPr>
          <a:xfrm rot="184429">
            <a:off x="10695847" y="590792"/>
            <a:ext cx="413907" cy="753804"/>
          </a:xfrm>
          <a:custGeom>
            <a:rect b="b" l="l" r="r" t="t"/>
            <a:pathLst>
              <a:path extrusionOk="0" h="753804" w="413907">
                <a:moveTo>
                  <a:pt x="0" y="0"/>
                </a:moveTo>
                <a:lnTo>
                  <a:pt x="413907" y="0"/>
                </a:lnTo>
                <a:lnTo>
                  <a:pt x="413907" y="753804"/>
                </a:lnTo>
                <a:lnTo>
                  <a:pt x="0" y="7538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12"/>
          <p:cNvSpPr/>
          <p:nvPr/>
        </p:nvSpPr>
        <p:spPr>
          <a:xfrm rot="-1351186">
            <a:off x="1503086" y="6094552"/>
            <a:ext cx="510580" cy="553884"/>
          </a:xfrm>
          <a:custGeom>
            <a:rect b="b" l="l" r="r" t="t"/>
            <a:pathLst>
              <a:path extrusionOk="0" h="553884" w="510580">
                <a:moveTo>
                  <a:pt x="0" y="0"/>
                </a:moveTo>
                <a:lnTo>
                  <a:pt x="510579" y="0"/>
                </a:lnTo>
                <a:lnTo>
                  <a:pt x="510579" y="553883"/>
                </a:lnTo>
                <a:lnTo>
                  <a:pt x="0" y="5538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6" name="Google Shape;146;p12"/>
          <p:cNvGrpSpPr/>
          <p:nvPr/>
        </p:nvGrpSpPr>
        <p:grpSpPr>
          <a:xfrm>
            <a:off x="14778214" y="580237"/>
            <a:ext cx="2972828" cy="703326"/>
            <a:chOff x="0" y="0"/>
            <a:chExt cx="3963770" cy="937768"/>
          </a:xfrm>
        </p:grpSpPr>
        <p:sp>
          <p:nvSpPr>
            <p:cNvPr id="147" name="Google Shape;147;p12"/>
            <p:cNvSpPr/>
            <p:nvPr/>
          </p:nvSpPr>
          <p:spPr>
            <a:xfrm>
              <a:off x="0" y="0"/>
              <a:ext cx="1313860" cy="937768"/>
            </a:xfrm>
            <a:custGeom>
              <a:rect b="b" l="l" r="r" t="t"/>
              <a:pathLst>
                <a:path extrusionOk="0" h="937768" w="1313860">
                  <a:moveTo>
                    <a:pt x="0" y="0"/>
                  </a:moveTo>
                  <a:lnTo>
                    <a:pt x="1313860" y="0"/>
                  </a:lnTo>
                  <a:lnTo>
                    <a:pt x="1313860" y="937768"/>
                  </a:lnTo>
                  <a:lnTo>
                    <a:pt x="0" y="9377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48" name="Google Shape;148;p12"/>
            <p:cNvGrpSpPr/>
            <p:nvPr/>
          </p:nvGrpSpPr>
          <p:grpSpPr>
            <a:xfrm>
              <a:off x="3577741" y="468884"/>
              <a:ext cx="386029" cy="386029"/>
              <a:chOff x="0" y="0"/>
              <a:chExt cx="812800" cy="812800"/>
            </a:xfrm>
          </p:grpSpPr>
          <p:sp>
            <p:nvSpPr>
              <p:cNvPr id="149" name="Google Shape;149;p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EC757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" name="Google Shape;150;p12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2725" lIns="52725" spcFirstLastPara="1" rIns="52725" wrap="square" tIns="52725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1" name="Google Shape;151;p12"/>
            <p:cNvGrpSpPr/>
            <p:nvPr/>
          </p:nvGrpSpPr>
          <p:grpSpPr>
            <a:xfrm>
              <a:off x="2753307" y="468884"/>
              <a:ext cx="386029" cy="386029"/>
              <a:chOff x="0" y="0"/>
              <a:chExt cx="812800" cy="812800"/>
            </a:xfrm>
          </p:grpSpPr>
          <p:sp>
            <p:nvSpPr>
              <p:cNvPr id="152" name="Google Shape;152;p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EC757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" name="Google Shape;153;p12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2725" lIns="52725" spcFirstLastPara="1" rIns="52725" wrap="square" tIns="52725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4" name="Google Shape;154;p12"/>
            <p:cNvGrpSpPr/>
            <p:nvPr/>
          </p:nvGrpSpPr>
          <p:grpSpPr>
            <a:xfrm>
              <a:off x="1922779" y="468884"/>
              <a:ext cx="386029" cy="386029"/>
              <a:chOff x="0" y="0"/>
              <a:chExt cx="812800" cy="812800"/>
            </a:xfrm>
          </p:grpSpPr>
          <p:sp>
            <p:nvSpPr>
              <p:cNvPr id="155" name="Google Shape;155;p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EC757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6" name="Google Shape;156;p12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2725" lIns="52725" spcFirstLastPara="1" rIns="52725" wrap="square" tIns="52725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57" name="Google Shape;157;p12"/>
          <p:cNvSpPr/>
          <p:nvPr/>
        </p:nvSpPr>
        <p:spPr>
          <a:xfrm>
            <a:off x="13420421" y="1877156"/>
            <a:ext cx="1400960" cy="1104216"/>
          </a:xfrm>
          <a:custGeom>
            <a:rect b="b" l="l" r="r" t="t"/>
            <a:pathLst>
              <a:path extrusionOk="0" h="4125660" w="5234381">
                <a:moveTo>
                  <a:pt x="5174691" y="1953843"/>
                </a:moveTo>
                <a:cubicBezTo>
                  <a:pt x="5121351" y="1541731"/>
                  <a:pt x="4935953" y="1177685"/>
                  <a:pt x="4738783" y="940031"/>
                </a:cubicBezTo>
                <a:cubicBezTo>
                  <a:pt x="4541615" y="702377"/>
                  <a:pt x="4307703" y="575094"/>
                  <a:pt x="4074826" y="472734"/>
                </a:cubicBezTo>
                <a:cubicBezTo>
                  <a:pt x="3405693" y="157480"/>
                  <a:pt x="2709650" y="0"/>
                  <a:pt x="2020335" y="110490"/>
                </a:cubicBezTo>
                <a:cubicBezTo>
                  <a:pt x="1587184" y="123190"/>
                  <a:pt x="1503866" y="257333"/>
                  <a:pt x="1080548" y="413988"/>
                </a:cubicBezTo>
                <a:cubicBezTo>
                  <a:pt x="823349" y="508338"/>
                  <a:pt x="556834" y="642741"/>
                  <a:pt x="373638" y="966734"/>
                </a:cubicBezTo>
                <a:cubicBezTo>
                  <a:pt x="0" y="1628070"/>
                  <a:pt x="163014" y="2816339"/>
                  <a:pt x="578052" y="3399348"/>
                </a:cubicBezTo>
                <a:cubicBezTo>
                  <a:pt x="993090" y="3982356"/>
                  <a:pt x="1563379" y="4099848"/>
                  <a:pt x="2099513" y="4111419"/>
                </a:cubicBezTo>
                <a:cubicBezTo>
                  <a:pt x="2748463" y="4125660"/>
                  <a:pt x="3401036" y="4017070"/>
                  <a:pt x="4029285" y="3734911"/>
                </a:cubicBezTo>
                <a:cubicBezTo>
                  <a:pt x="4293213" y="3616529"/>
                  <a:pt x="4558692" y="3461653"/>
                  <a:pt x="4771904" y="3169704"/>
                </a:cubicBezTo>
                <a:cubicBezTo>
                  <a:pt x="4984598" y="2876865"/>
                  <a:pt x="5234380" y="2421139"/>
                  <a:pt x="5174690" y="1953843"/>
                </a:cubicBezTo>
                <a:close/>
              </a:path>
            </a:pathLst>
          </a:custGeom>
          <a:solidFill>
            <a:srgbClr val="FFF4E0"/>
          </a:solidFill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12"/>
          <p:cNvSpPr/>
          <p:nvPr/>
        </p:nvSpPr>
        <p:spPr>
          <a:xfrm>
            <a:off x="13676485" y="2068127"/>
            <a:ext cx="828075" cy="828075"/>
          </a:xfrm>
          <a:custGeom>
            <a:rect b="b" l="l" r="r" t="t"/>
            <a:pathLst>
              <a:path extrusionOk="0" h="828075" w="828075">
                <a:moveTo>
                  <a:pt x="0" y="0"/>
                </a:moveTo>
                <a:lnTo>
                  <a:pt x="828075" y="0"/>
                </a:lnTo>
                <a:lnTo>
                  <a:pt x="828075" y="828075"/>
                </a:lnTo>
                <a:lnTo>
                  <a:pt x="0" y="8280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12"/>
          <p:cNvSpPr txBox="1"/>
          <p:nvPr/>
        </p:nvSpPr>
        <p:spPr>
          <a:xfrm>
            <a:off x="2442994" y="2910628"/>
            <a:ext cx="7378075" cy="13766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000">
                <a:solidFill>
                  <a:srgbClr val="105669"/>
                </a:solidFill>
                <a:latin typeface="Fira Sans"/>
                <a:ea typeface="Fira Sans"/>
                <a:cs typeface="Fira Sans"/>
                <a:sym typeface="Fira Sans"/>
              </a:rPr>
              <a:t>Introduction</a:t>
            </a:r>
            <a:endParaRPr/>
          </a:p>
        </p:txBody>
      </p:sp>
      <p:sp>
        <p:nvSpPr>
          <p:cNvPr id="160" name="Google Shape;160;p12"/>
          <p:cNvSpPr txBox="1"/>
          <p:nvPr/>
        </p:nvSpPr>
        <p:spPr>
          <a:xfrm>
            <a:off x="5542672" y="1212002"/>
            <a:ext cx="589359" cy="170815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999">
                <a:solidFill>
                  <a:srgbClr val="105669"/>
                </a:solidFill>
                <a:latin typeface="Fira Sans"/>
                <a:ea typeface="Fira Sans"/>
                <a:cs typeface="Fira Sans"/>
                <a:sym typeface="Fira Sans"/>
              </a:rPr>
              <a:t>1</a:t>
            </a:r>
            <a:endParaRPr/>
          </a:p>
        </p:txBody>
      </p:sp>
      <p:sp>
        <p:nvSpPr>
          <p:cNvPr id="161" name="Google Shape;161;p12"/>
          <p:cNvSpPr/>
          <p:nvPr/>
        </p:nvSpPr>
        <p:spPr>
          <a:xfrm>
            <a:off x="3653397" y="8518331"/>
            <a:ext cx="1400960" cy="1104216"/>
          </a:xfrm>
          <a:custGeom>
            <a:rect b="b" l="l" r="r" t="t"/>
            <a:pathLst>
              <a:path extrusionOk="0" h="4125660" w="5234381">
                <a:moveTo>
                  <a:pt x="5174691" y="1953843"/>
                </a:moveTo>
                <a:cubicBezTo>
                  <a:pt x="5121351" y="1541731"/>
                  <a:pt x="4935953" y="1177685"/>
                  <a:pt x="4738783" y="940031"/>
                </a:cubicBezTo>
                <a:cubicBezTo>
                  <a:pt x="4541615" y="702377"/>
                  <a:pt x="4307703" y="575094"/>
                  <a:pt x="4074826" y="472734"/>
                </a:cubicBezTo>
                <a:cubicBezTo>
                  <a:pt x="3405693" y="157480"/>
                  <a:pt x="2709650" y="0"/>
                  <a:pt x="2020335" y="110490"/>
                </a:cubicBezTo>
                <a:cubicBezTo>
                  <a:pt x="1587184" y="123190"/>
                  <a:pt x="1503866" y="257333"/>
                  <a:pt x="1080548" y="413988"/>
                </a:cubicBezTo>
                <a:cubicBezTo>
                  <a:pt x="823349" y="508338"/>
                  <a:pt x="556834" y="642741"/>
                  <a:pt x="373638" y="966734"/>
                </a:cubicBezTo>
                <a:cubicBezTo>
                  <a:pt x="0" y="1628070"/>
                  <a:pt x="163014" y="2816339"/>
                  <a:pt x="578052" y="3399348"/>
                </a:cubicBezTo>
                <a:cubicBezTo>
                  <a:pt x="993090" y="3982356"/>
                  <a:pt x="1563379" y="4099848"/>
                  <a:pt x="2099513" y="4111419"/>
                </a:cubicBezTo>
                <a:cubicBezTo>
                  <a:pt x="2748463" y="4125660"/>
                  <a:pt x="3401036" y="4017070"/>
                  <a:pt x="4029285" y="3734911"/>
                </a:cubicBezTo>
                <a:cubicBezTo>
                  <a:pt x="4293213" y="3616529"/>
                  <a:pt x="4558692" y="3461653"/>
                  <a:pt x="4771904" y="3169704"/>
                </a:cubicBezTo>
                <a:cubicBezTo>
                  <a:pt x="4984598" y="2876865"/>
                  <a:pt x="5234380" y="2421139"/>
                  <a:pt x="5174690" y="1953843"/>
                </a:cubicBezTo>
                <a:close/>
              </a:path>
            </a:pathLst>
          </a:custGeom>
          <a:solidFill>
            <a:srgbClr val="FFF4E0"/>
          </a:solidFill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12"/>
          <p:cNvSpPr/>
          <p:nvPr/>
        </p:nvSpPr>
        <p:spPr>
          <a:xfrm>
            <a:off x="3946507" y="8746348"/>
            <a:ext cx="753982" cy="753982"/>
          </a:xfrm>
          <a:custGeom>
            <a:rect b="b" l="l" r="r" t="t"/>
            <a:pathLst>
              <a:path extrusionOk="0" h="753982" w="753982">
                <a:moveTo>
                  <a:pt x="0" y="0"/>
                </a:moveTo>
                <a:lnTo>
                  <a:pt x="753983" y="0"/>
                </a:lnTo>
                <a:lnTo>
                  <a:pt x="753983" y="753982"/>
                </a:lnTo>
                <a:lnTo>
                  <a:pt x="0" y="7539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3" name="Google Shape;163;p12"/>
          <p:cNvCxnSpPr/>
          <p:nvPr/>
        </p:nvCxnSpPr>
        <p:spPr>
          <a:xfrm>
            <a:off x="10424447" y="4227076"/>
            <a:ext cx="1081854" cy="1081854"/>
          </a:xfrm>
          <a:prstGeom prst="straightConnector1">
            <a:avLst/>
          </a:prstGeom>
          <a:noFill/>
          <a:ln cap="rnd" cmpd="sng" w="238125">
            <a:solidFill>
              <a:srgbClr val="105669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164" name="Google Shape;164;p12"/>
          <p:cNvSpPr txBox="1"/>
          <p:nvPr/>
        </p:nvSpPr>
        <p:spPr>
          <a:xfrm>
            <a:off x="3493518" y="4318330"/>
            <a:ext cx="5277027" cy="9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u="none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Elaborate on what you </a:t>
            </a:r>
            <a:endParaRPr/>
          </a:p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u="none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want to discuss. 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05669"/>
        </a:solidFill>
      </p:bgPr>
    </p:bg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3"/>
          <p:cNvSpPr/>
          <p:nvPr/>
        </p:nvSpPr>
        <p:spPr>
          <a:xfrm rot="-4739324">
            <a:off x="-621661" y="-5350353"/>
            <a:ext cx="11235330" cy="19837524"/>
          </a:xfrm>
          <a:custGeom>
            <a:rect b="b" l="l" r="r" t="t"/>
            <a:pathLst>
              <a:path extrusionOk="0" h="12578088" w="7123821">
                <a:moveTo>
                  <a:pt x="3964320" y="124955"/>
                </a:moveTo>
                <a:cubicBezTo>
                  <a:pt x="3968817" y="124955"/>
                  <a:pt x="3971065" y="124955"/>
                  <a:pt x="3975563" y="121667"/>
                </a:cubicBezTo>
                <a:cubicBezTo>
                  <a:pt x="4695122" y="0"/>
                  <a:pt x="5205559" y="854952"/>
                  <a:pt x="5066144" y="1867741"/>
                </a:cubicBezTo>
                <a:cubicBezTo>
                  <a:pt x="4964956" y="2604315"/>
                  <a:pt x="4677133" y="3265258"/>
                  <a:pt x="5048155" y="3952508"/>
                </a:cubicBezTo>
                <a:cubicBezTo>
                  <a:pt x="5214553" y="4258318"/>
                  <a:pt x="5432670" y="4491786"/>
                  <a:pt x="5614808" y="4781154"/>
                </a:cubicBezTo>
                <a:cubicBezTo>
                  <a:pt x="6111753" y="5567052"/>
                  <a:pt x="5765466" y="6461463"/>
                  <a:pt x="5958847" y="7372315"/>
                </a:cubicBezTo>
                <a:cubicBezTo>
                  <a:pt x="5999322" y="7559747"/>
                  <a:pt x="6078024" y="7720873"/>
                  <a:pt x="6165720" y="7872133"/>
                </a:cubicBezTo>
                <a:cubicBezTo>
                  <a:pt x="6451295" y="8362086"/>
                  <a:pt x="6824566" y="8743526"/>
                  <a:pt x="6977473" y="9371587"/>
                </a:cubicBezTo>
                <a:cubicBezTo>
                  <a:pt x="7123820" y="10006224"/>
                  <a:pt x="7080910" y="10736221"/>
                  <a:pt x="6853799" y="11321534"/>
                </a:cubicBezTo>
                <a:cubicBezTo>
                  <a:pt x="6444550" y="12377070"/>
                  <a:pt x="5558592" y="12578088"/>
                  <a:pt x="4789563" y="12505313"/>
                </a:cubicBezTo>
                <a:cubicBezTo>
                  <a:pt x="4092491" y="12373782"/>
                  <a:pt x="3525838" y="11975902"/>
                  <a:pt x="3010904" y="11275498"/>
                </a:cubicBezTo>
                <a:cubicBezTo>
                  <a:pt x="2866992" y="11078202"/>
                  <a:pt x="2725329" y="10782257"/>
                  <a:pt x="2543191" y="10667167"/>
                </a:cubicBezTo>
                <a:cubicBezTo>
                  <a:pt x="2320577" y="10525772"/>
                  <a:pt x="2113704" y="10716491"/>
                  <a:pt x="1911328" y="10844734"/>
                </a:cubicBezTo>
                <a:cubicBezTo>
                  <a:pt x="760034" y="11574732"/>
                  <a:pt x="535171" y="9167713"/>
                  <a:pt x="658846" y="8066141"/>
                </a:cubicBezTo>
                <a:cubicBezTo>
                  <a:pt x="751039" y="7240784"/>
                  <a:pt x="706067" y="6487769"/>
                  <a:pt x="485702" y="5708448"/>
                </a:cubicBezTo>
                <a:cubicBezTo>
                  <a:pt x="301315" y="5034350"/>
                  <a:pt x="0" y="4340525"/>
                  <a:pt x="20237" y="3590798"/>
                </a:cubicBezTo>
                <a:cubicBezTo>
                  <a:pt x="38226" y="2966025"/>
                  <a:pt x="238353" y="2344541"/>
                  <a:pt x="636360" y="2061750"/>
                </a:cubicBezTo>
                <a:cubicBezTo>
                  <a:pt x="971404" y="1821705"/>
                  <a:pt x="1333432" y="1871029"/>
                  <a:pt x="1650488" y="2134091"/>
                </a:cubicBezTo>
                <a:cubicBezTo>
                  <a:pt x="1823632" y="2275487"/>
                  <a:pt x="2001273" y="2436613"/>
                  <a:pt x="2199152" y="2439901"/>
                </a:cubicBezTo>
                <a:cubicBezTo>
                  <a:pt x="2673611" y="2449766"/>
                  <a:pt x="2898473" y="1693463"/>
                  <a:pt x="3096352" y="1187068"/>
                </a:cubicBezTo>
                <a:cubicBezTo>
                  <a:pt x="3296479" y="677385"/>
                  <a:pt x="3537081" y="207162"/>
                  <a:pt x="3964320" y="124955"/>
                </a:cubicBezTo>
                <a:close/>
              </a:path>
            </a:pathLst>
          </a:custGeom>
          <a:solidFill>
            <a:srgbClr val="FEC75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0" name="Google Shape;170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70454" y="0"/>
            <a:ext cx="8576692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13"/>
          <p:cNvSpPr txBox="1"/>
          <p:nvPr/>
        </p:nvSpPr>
        <p:spPr>
          <a:xfrm>
            <a:off x="1550100" y="4889994"/>
            <a:ext cx="6938968" cy="2289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I'm Rain, and I'll be sharing with you my beautiful ideas. </a:t>
            </a:r>
            <a:endParaRPr/>
          </a:p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Follow me at </a:t>
            </a:r>
            <a:r>
              <a:rPr lang="en-US" sz="3500">
                <a:solidFill>
                  <a:srgbClr val="21398D"/>
                </a:solidFill>
                <a:latin typeface="Arial"/>
                <a:ea typeface="Arial"/>
                <a:cs typeface="Arial"/>
                <a:sym typeface="Arial"/>
              </a:rPr>
              <a:t>@reallygreatsite </a:t>
            </a:r>
            <a:endParaRPr/>
          </a:p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 learn more. </a:t>
            </a:r>
            <a:endParaRPr/>
          </a:p>
        </p:txBody>
      </p:sp>
      <p:grpSp>
        <p:nvGrpSpPr>
          <p:cNvPr id="172" name="Google Shape;172;p13"/>
          <p:cNvGrpSpPr/>
          <p:nvPr/>
        </p:nvGrpSpPr>
        <p:grpSpPr>
          <a:xfrm>
            <a:off x="1820587" y="7385050"/>
            <a:ext cx="1170000" cy="1179622"/>
            <a:chOff x="0" y="0"/>
            <a:chExt cx="1559999" cy="1572828"/>
          </a:xfrm>
        </p:grpSpPr>
        <p:grpSp>
          <p:nvGrpSpPr>
            <p:cNvPr id="173" name="Google Shape;173;p13"/>
            <p:cNvGrpSpPr/>
            <p:nvPr/>
          </p:nvGrpSpPr>
          <p:grpSpPr>
            <a:xfrm rot="-2854375">
              <a:off x="307597" y="448793"/>
              <a:ext cx="944805" cy="675242"/>
              <a:chOff x="0" y="0"/>
              <a:chExt cx="816994" cy="583897"/>
            </a:xfrm>
          </p:grpSpPr>
          <p:sp>
            <p:nvSpPr>
              <p:cNvPr id="174" name="Google Shape;174;p13"/>
              <p:cNvSpPr/>
              <p:nvPr/>
            </p:nvSpPr>
            <p:spPr>
              <a:xfrm>
                <a:off x="0" y="0"/>
                <a:ext cx="816994" cy="583897"/>
              </a:xfrm>
              <a:custGeom>
                <a:rect b="b" l="l" r="r" t="t"/>
                <a:pathLst>
                  <a:path extrusionOk="0" h="583897" w="816994">
                    <a:moveTo>
                      <a:pt x="816994" y="291949"/>
                    </a:moveTo>
                    <a:lnTo>
                      <a:pt x="410594" y="0"/>
                    </a:lnTo>
                    <a:lnTo>
                      <a:pt x="410594" y="203200"/>
                    </a:lnTo>
                    <a:lnTo>
                      <a:pt x="0" y="203200"/>
                    </a:lnTo>
                    <a:lnTo>
                      <a:pt x="0" y="380697"/>
                    </a:lnTo>
                    <a:lnTo>
                      <a:pt x="410594" y="380697"/>
                    </a:lnTo>
                    <a:lnTo>
                      <a:pt x="410594" y="583897"/>
                    </a:lnTo>
                    <a:lnTo>
                      <a:pt x="816994" y="291949"/>
                    </a:lnTo>
                    <a:close/>
                  </a:path>
                </a:pathLst>
              </a:custGeom>
              <a:solidFill>
                <a:srgbClr val="10566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5" name="Google Shape;175;p13"/>
              <p:cNvSpPr txBox="1"/>
              <p:nvPr/>
            </p:nvSpPr>
            <p:spPr>
              <a:xfrm>
                <a:off x="0" y="155575"/>
                <a:ext cx="715394" cy="22512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6" name="Google Shape;176;p13"/>
            <p:cNvGrpSpPr/>
            <p:nvPr/>
          </p:nvGrpSpPr>
          <p:grpSpPr>
            <a:xfrm rot="-2854375">
              <a:off x="175109" y="282566"/>
              <a:ext cx="1209782" cy="1007697"/>
              <a:chOff x="0" y="0"/>
              <a:chExt cx="700993" cy="583897"/>
            </a:xfrm>
          </p:grpSpPr>
          <p:sp>
            <p:nvSpPr>
              <p:cNvPr id="177" name="Google Shape;177;p13"/>
              <p:cNvSpPr/>
              <p:nvPr/>
            </p:nvSpPr>
            <p:spPr>
              <a:xfrm>
                <a:off x="0" y="0"/>
                <a:ext cx="700993" cy="583897"/>
              </a:xfrm>
              <a:custGeom>
                <a:rect b="b" l="l" r="r" t="t"/>
                <a:pathLst>
                  <a:path extrusionOk="0" h="583897" w="700993">
                    <a:moveTo>
                      <a:pt x="700993" y="291949"/>
                    </a:moveTo>
                    <a:lnTo>
                      <a:pt x="294593" y="0"/>
                    </a:lnTo>
                    <a:lnTo>
                      <a:pt x="294593" y="203200"/>
                    </a:lnTo>
                    <a:lnTo>
                      <a:pt x="0" y="203200"/>
                    </a:lnTo>
                    <a:lnTo>
                      <a:pt x="0" y="380697"/>
                    </a:lnTo>
                    <a:lnTo>
                      <a:pt x="294593" y="380697"/>
                    </a:lnTo>
                    <a:lnTo>
                      <a:pt x="294593" y="583897"/>
                    </a:lnTo>
                    <a:lnTo>
                      <a:pt x="700993" y="291949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sq" cmpd="sng" w="38100">
                <a:solidFill>
                  <a:srgbClr val="105669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8" name="Google Shape;178;p13"/>
              <p:cNvSpPr txBox="1"/>
              <p:nvPr/>
            </p:nvSpPr>
            <p:spPr>
              <a:xfrm>
                <a:off x="0" y="155575"/>
                <a:ext cx="599393" cy="22512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79" name="Google Shape;179;p13"/>
          <p:cNvSpPr txBox="1"/>
          <p:nvPr/>
        </p:nvSpPr>
        <p:spPr>
          <a:xfrm>
            <a:off x="1063500" y="1758955"/>
            <a:ext cx="7912200" cy="27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000">
                <a:solidFill>
                  <a:srgbClr val="105669"/>
                </a:solidFill>
                <a:latin typeface="Fira Sans"/>
                <a:ea typeface="Fira Sans"/>
                <a:cs typeface="Fira Sans"/>
                <a:sym typeface="Fira Sans"/>
              </a:rPr>
              <a:t>Welcome To Presentation</a:t>
            </a:r>
            <a:endParaRPr/>
          </a:p>
        </p:txBody>
      </p:sp>
      <p:cxnSp>
        <p:nvCxnSpPr>
          <p:cNvPr id="180" name="Google Shape;180;p13"/>
          <p:cNvCxnSpPr/>
          <p:nvPr/>
        </p:nvCxnSpPr>
        <p:spPr>
          <a:xfrm>
            <a:off x="10325119" y="9871781"/>
            <a:ext cx="7226599" cy="0"/>
          </a:xfrm>
          <a:prstGeom prst="straightConnector1">
            <a:avLst/>
          </a:prstGeom>
          <a:noFill/>
          <a:ln cap="rnd" cmpd="sng" w="95250">
            <a:solidFill>
              <a:srgbClr val="FEC757"/>
            </a:solidFill>
            <a:prstDash val="dot"/>
            <a:round/>
            <a:headEnd len="sm" w="sm" type="none"/>
            <a:tailEnd len="sm" w="sm" type="none"/>
          </a:ln>
        </p:spPr>
      </p:cxnSp>
      <p:grpSp>
        <p:nvGrpSpPr>
          <p:cNvPr id="181" name="Google Shape;181;p13"/>
          <p:cNvGrpSpPr/>
          <p:nvPr/>
        </p:nvGrpSpPr>
        <p:grpSpPr>
          <a:xfrm>
            <a:off x="14482043" y="864150"/>
            <a:ext cx="2972828" cy="703326"/>
            <a:chOff x="0" y="0"/>
            <a:chExt cx="3963770" cy="937768"/>
          </a:xfrm>
        </p:grpSpPr>
        <p:sp>
          <p:nvSpPr>
            <p:cNvPr id="182" name="Google Shape;182;p13"/>
            <p:cNvSpPr/>
            <p:nvPr/>
          </p:nvSpPr>
          <p:spPr>
            <a:xfrm>
              <a:off x="0" y="0"/>
              <a:ext cx="1313860" cy="937768"/>
            </a:xfrm>
            <a:custGeom>
              <a:rect b="b" l="l" r="r" t="t"/>
              <a:pathLst>
                <a:path extrusionOk="0" h="937768" w="1313860">
                  <a:moveTo>
                    <a:pt x="0" y="0"/>
                  </a:moveTo>
                  <a:lnTo>
                    <a:pt x="1313860" y="0"/>
                  </a:lnTo>
                  <a:lnTo>
                    <a:pt x="1313860" y="937768"/>
                  </a:lnTo>
                  <a:lnTo>
                    <a:pt x="0" y="9377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83" name="Google Shape;183;p13"/>
            <p:cNvGrpSpPr/>
            <p:nvPr/>
          </p:nvGrpSpPr>
          <p:grpSpPr>
            <a:xfrm>
              <a:off x="3577741" y="468884"/>
              <a:ext cx="386029" cy="386029"/>
              <a:chOff x="0" y="0"/>
              <a:chExt cx="812800" cy="812800"/>
            </a:xfrm>
          </p:grpSpPr>
          <p:sp>
            <p:nvSpPr>
              <p:cNvPr id="184" name="Google Shape;184;p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A8A8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5" name="Google Shape;185;p13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2725" lIns="52725" spcFirstLastPara="1" rIns="52725" wrap="square" tIns="52725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6" name="Google Shape;186;p13"/>
            <p:cNvGrpSpPr/>
            <p:nvPr/>
          </p:nvGrpSpPr>
          <p:grpSpPr>
            <a:xfrm>
              <a:off x="2753307" y="468884"/>
              <a:ext cx="386029" cy="386029"/>
              <a:chOff x="0" y="0"/>
              <a:chExt cx="812800" cy="812800"/>
            </a:xfrm>
          </p:grpSpPr>
          <p:sp>
            <p:nvSpPr>
              <p:cNvPr id="187" name="Google Shape;187;p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A8A8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8" name="Google Shape;188;p13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2725" lIns="52725" spcFirstLastPara="1" rIns="52725" wrap="square" tIns="52725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9" name="Google Shape;189;p13"/>
            <p:cNvGrpSpPr/>
            <p:nvPr/>
          </p:nvGrpSpPr>
          <p:grpSpPr>
            <a:xfrm>
              <a:off x="1922779" y="468884"/>
              <a:ext cx="386029" cy="386029"/>
              <a:chOff x="0" y="0"/>
              <a:chExt cx="812800" cy="812800"/>
            </a:xfrm>
          </p:grpSpPr>
          <p:sp>
            <p:nvSpPr>
              <p:cNvPr id="190" name="Google Shape;190;p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A8A8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1" name="Google Shape;191;p13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2725" lIns="52725" spcFirstLastPara="1" rIns="52725" wrap="square" tIns="52725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05669"/>
        </a:solidFill>
      </p:bgPr>
    </p:bg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4"/>
          <p:cNvSpPr/>
          <p:nvPr/>
        </p:nvSpPr>
        <p:spPr>
          <a:xfrm rot="506597">
            <a:off x="-730692" y="-3286971"/>
            <a:ext cx="11235330" cy="15388024"/>
          </a:xfrm>
          <a:custGeom>
            <a:rect b="b" l="l" r="r" t="t"/>
            <a:pathLst>
              <a:path extrusionOk="0" h="9756858" w="7123821">
                <a:moveTo>
                  <a:pt x="3964320" y="96831"/>
                </a:moveTo>
                <a:cubicBezTo>
                  <a:pt x="3968817" y="96831"/>
                  <a:pt x="3971065" y="96831"/>
                  <a:pt x="3975563" y="94283"/>
                </a:cubicBezTo>
                <a:cubicBezTo>
                  <a:pt x="4695122" y="0"/>
                  <a:pt x="5205559" y="662528"/>
                  <a:pt x="5066144" y="1447369"/>
                </a:cubicBezTo>
                <a:cubicBezTo>
                  <a:pt x="4964956" y="2018162"/>
                  <a:pt x="4677133" y="2530347"/>
                  <a:pt x="5048155" y="3062918"/>
                </a:cubicBezTo>
                <a:cubicBezTo>
                  <a:pt x="5214553" y="3299898"/>
                  <a:pt x="5432670" y="3480820"/>
                  <a:pt x="5614808" y="3705060"/>
                </a:cubicBezTo>
                <a:cubicBezTo>
                  <a:pt x="6111753" y="4314076"/>
                  <a:pt x="5765466" y="5007182"/>
                  <a:pt x="5958847" y="5713029"/>
                </a:cubicBezTo>
                <a:cubicBezTo>
                  <a:pt x="5999322" y="5858275"/>
                  <a:pt x="6078024" y="5983136"/>
                  <a:pt x="6165720" y="6100353"/>
                </a:cubicBezTo>
                <a:cubicBezTo>
                  <a:pt x="6451295" y="6480032"/>
                  <a:pt x="6824566" y="6775621"/>
                  <a:pt x="6977473" y="7262325"/>
                </a:cubicBezTo>
                <a:cubicBezTo>
                  <a:pt x="7123820" y="7754123"/>
                  <a:pt x="7080910" y="8319821"/>
                  <a:pt x="6853799" y="8773397"/>
                </a:cubicBezTo>
                <a:cubicBezTo>
                  <a:pt x="6444550" y="9591365"/>
                  <a:pt x="5558592" y="9756858"/>
                  <a:pt x="4789563" y="9690743"/>
                </a:cubicBezTo>
                <a:cubicBezTo>
                  <a:pt x="4092491" y="9588816"/>
                  <a:pt x="3525838" y="9280486"/>
                  <a:pt x="3010904" y="8737723"/>
                </a:cubicBezTo>
                <a:cubicBezTo>
                  <a:pt x="2866992" y="8584832"/>
                  <a:pt x="2725329" y="8355495"/>
                  <a:pt x="2543191" y="8266308"/>
                </a:cubicBezTo>
                <a:cubicBezTo>
                  <a:pt x="2320577" y="8156737"/>
                  <a:pt x="2113704" y="8304532"/>
                  <a:pt x="1911328" y="8403911"/>
                </a:cubicBezTo>
                <a:cubicBezTo>
                  <a:pt x="760034" y="8969607"/>
                  <a:pt x="535171" y="7104337"/>
                  <a:pt x="658846" y="6250695"/>
                </a:cubicBezTo>
                <a:cubicBezTo>
                  <a:pt x="751039" y="5611101"/>
                  <a:pt x="706067" y="5027567"/>
                  <a:pt x="485702" y="4423648"/>
                </a:cubicBezTo>
                <a:cubicBezTo>
                  <a:pt x="301315" y="3901269"/>
                  <a:pt x="0" y="3363603"/>
                  <a:pt x="20237" y="2782617"/>
                </a:cubicBezTo>
                <a:cubicBezTo>
                  <a:pt x="38226" y="2298462"/>
                  <a:pt x="238353" y="1816855"/>
                  <a:pt x="636360" y="1597712"/>
                </a:cubicBezTo>
                <a:cubicBezTo>
                  <a:pt x="971404" y="1411694"/>
                  <a:pt x="1333432" y="1449917"/>
                  <a:pt x="1650488" y="1653772"/>
                </a:cubicBezTo>
                <a:cubicBezTo>
                  <a:pt x="1823632" y="1763344"/>
                  <a:pt x="2001273" y="1888205"/>
                  <a:pt x="2199152" y="1890753"/>
                </a:cubicBezTo>
                <a:cubicBezTo>
                  <a:pt x="2673611" y="1898397"/>
                  <a:pt x="2898473" y="1312315"/>
                  <a:pt x="3096352" y="919895"/>
                </a:cubicBezTo>
                <a:cubicBezTo>
                  <a:pt x="3296479" y="524926"/>
                  <a:pt x="3537081" y="160536"/>
                  <a:pt x="3964320" y="96831"/>
                </a:cubicBezTo>
                <a:close/>
              </a:path>
            </a:pathLst>
          </a:custGeom>
          <a:solidFill>
            <a:srgbClr val="FEC75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7" name="Google Shape;197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" y="-2"/>
            <a:ext cx="8251549" cy="10282675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14"/>
          <p:cNvSpPr/>
          <p:nvPr/>
        </p:nvSpPr>
        <p:spPr>
          <a:xfrm rot="7743427">
            <a:off x="16413232" y="4158846"/>
            <a:ext cx="866300" cy="795421"/>
          </a:xfrm>
          <a:custGeom>
            <a:rect b="b" l="l" r="r" t="t"/>
            <a:pathLst>
              <a:path extrusionOk="0" h="795421" w="866300">
                <a:moveTo>
                  <a:pt x="0" y="0"/>
                </a:moveTo>
                <a:lnTo>
                  <a:pt x="866300" y="0"/>
                </a:lnTo>
                <a:lnTo>
                  <a:pt x="866300" y="795420"/>
                </a:lnTo>
                <a:lnTo>
                  <a:pt x="0" y="7954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14"/>
          <p:cNvSpPr/>
          <p:nvPr/>
        </p:nvSpPr>
        <p:spPr>
          <a:xfrm>
            <a:off x="10156077" y="6019632"/>
            <a:ext cx="5893247" cy="2952750"/>
          </a:xfrm>
          <a:custGeom>
            <a:rect b="b" l="l" r="r" t="t"/>
            <a:pathLst>
              <a:path extrusionOk="0" h="3723682" w="7431908">
                <a:moveTo>
                  <a:pt x="7372219" y="1776105"/>
                </a:moveTo>
                <a:cubicBezTo>
                  <a:pt x="7318879" y="1406544"/>
                  <a:pt x="7074076" y="1080085"/>
                  <a:pt x="6791498" y="866969"/>
                </a:cubicBezTo>
                <a:cubicBezTo>
                  <a:pt x="6508921" y="653853"/>
                  <a:pt x="6173685" y="539712"/>
                  <a:pt x="5839932" y="447921"/>
                </a:cubicBezTo>
                <a:cubicBezTo>
                  <a:pt x="4880949" y="157480"/>
                  <a:pt x="3883399" y="0"/>
                  <a:pt x="2895491" y="110490"/>
                </a:cubicBezTo>
                <a:cubicBezTo>
                  <a:pt x="2274711" y="123190"/>
                  <a:pt x="2155302" y="254759"/>
                  <a:pt x="1548613" y="395240"/>
                </a:cubicBezTo>
                <a:cubicBezTo>
                  <a:pt x="1180002" y="479848"/>
                  <a:pt x="798040" y="600374"/>
                  <a:pt x="535488" y="890915"/>
                </a:cubicBezTo>
                <a:cubicBezTo>
                  <a:pt x="0" y="1483968"/>
                  <a:pt x="233627" y="2549548"/>
                  <a:pt x="828449" y="3072361"/>
                </a:cubicBezTo>
                <a:cubicBezTo>
                  <a:pt x="1423270" y="3595174"/>
                  <a:pt x="2240594" y="3700535"/>
                  <a:pt x="3008967" y="3710911"/>
                </a:cubicBezTo>
                <a:cubicBezTo>
                  <a:pt x="3939025" y="3723682"/>
                  <a:pt x="4874274" y="3626303"/>
                  <a:pt x="5774665" y="3373278"/>
                </a:cubicBezTo>
                <a:cubicBezTo>
                  <a:pt x="6152918" y="3267119"/>
                  <a:pt x="6533396" y="3128234"/>
                  <a:pt x="6838965" y="2866429"/>
                </a:cubicBezTo>
                <a:cubicBezTo>
                  <a:pt x="7143793" y="2603825"/>
                  <a:pt x="7431908" y="2195153"/>
                  <a:pt x="7372218" y="1776105"/>
                </a:cubicBezTo>
                <a:close/>
              </a:path>
            </a:pathLst>
          </a:custGeom>
          <a:solidFill>
            <a:srgbClr val="FFF4E0"/>
          </a:solidFill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14"/>
          <p:cNvSpPr/>
          <p:nvPr/>
        </p:nvSpPr>
        <p:spPr>
          <a:xfrm flipH="1" rot="-7641418">
            <a:off x="8948687" y="5763167"/>
            <a:ext cx="947669" cy="870133"/>
          </a:xfrm>
          <a:custGeom>
            <a:rect b="b" l="l" r="r" t="t"/>
            <a:pathLst>
              <a:path extrusionOk="0" h="870133" w="947669">
                <a:moveTo>
                  <a:pt x="947669" y="0"/>
                </a:moveTo>
                <a:lnTo>
                  <a:pt x="0" y="0"/>
                </a:lnTo>
                <a:lnTo>
                  <a:pt x="0" y="870133"/>
                </a:lnTo>
                <a:lnTo>
                  <a:pt x="947669" y="870133"/>
                </a:lnTo>
                <a:lnTo>
                  <a:pt x="947669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14"/>
          <p:cNvSpPr txBox="1"/>
          <p:nvPr/>
        </p:nvSpPr>
        <p:spPr>
          <a:xfrm>
            <a:off x="8919407" y="1019175"/>
            <a:ext cx="8339893" cy="1381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000">
                <a:solidFill>
                  <a:srgbClr val="FEC757"/>
                </a:solidFill>
                <a:latin typeface="Fira Sans"/>
                <a:ea typeface="Fira Sans"/>
                <a:cs typeface="Fira Sans"/>
                <a:sym typeface="Fira Sans"/>
              </a:rPr>
              <a:t>Our Company</a:t>
            </a:r>
            <a:endParaRPr/>
          </a:p>
        </p:txBody>
      </p:sp>
      <p:sp>
        <p:nvSpPr>
          <p:cNvPr id="202" name="Google Shape;202;p14"/>
          <p:cNvSpPr/>
          <p:nvPr/>
        </p:nvSpPr>
        <p:spPr>
          <a:xfrm>
            <a:off x="10156077" y="2675677"/>
            <a:ext cx="5893247" cy="2952750"/>
          </a:xfrm>
          <a:custGeom>
            <a:rect b="b" l="l" r="r" t="t"/>
            <a:pathLst>
              <a:path extrusionOk="0" h="3723682" w="7431908">
                <a:moveTo>
                  <a:pt x="7372219" y="1776105"/>
                </a:moveTo>
                <a:cubicBezTo>
                  <a:pt x="7318879" y="1406544"/>
                  <a:pt x="7074076" y="1080085"/>
                  <a:pt x="6791498" y="866969"/>
                </a:cubicBezTo>
                <a:cubicBezTo>
                  <a:pt x="6508921" y="653853"/>
                  <a:pt x="6173685" y="539712"/>
                  <a:pt x="5839932" y="447921"/>
                </a:cubicBezTo>
                <a:cubicBezTo>
                  <a:pt x="4880949" y="157480"/>
                  <a:pt x="3883399" y="0"/>
                  <a:pt x="2895491" y="110490"/>
                </a:cubicBezTo>
                <a:cubicBezTo>
                  <a:pt x="2274711" y="123190"/>
                  <a:pt x="2155302" y="254759"/>
                  <a:pt x="1548613" y="395240"/>
                </a:cubicBezTo>
                <a:cubicBezTo>
                  <a:pt x="1180002" y="479848"/>
                  <a:pt x="798040" y="600374"/>
                  <a:pt x="535488" y="890915"/>
                </a:cubicBezTo>
                <a:cubicBezTo>
                  <a:pt x="0" y="1483968"/>
                  <a:pt x="233627" y="2549548"/>
                  <a:pt x="828449" y="3072361"/>
                </a:cubicBezTo>
                <a:cubicBezTo>
                  <a:pt x="1423270" y="3595174"/>
                  <a:pt x="2240594" y="3700535"/>
                  <a:pt x="3008967" y="3710911"/>
                </a:cubicBezTo>
                <a:cubicBezTo>
                  <a:pt x="3939025" y="3723682"/>
                  <a:pt x="4874274" y="3626303"/>
                  <a:pt x="5774665" y="3373278"/>
                </a:cubicBezTo>
                <a:cubicBezTo>
                  <a:pt x="6152918" y="3267119"/>
                  <a:pt x="6533396" y="3128234"/>
                  <a:pt x="6838965" y="2866429"/>
                </a:cubicBezTo>
                <a:cubicBezTo>
                  <a:pt x="7143793" y="2603825"/>
                  <a:pt x="7431908" y="2195153"/>
                  <a:pt x="7372218" y="1776105"/>
                </a:cubicBezTo>
                <a:close/>
              </a:path>
            </a:pathLst>
          </a:custGeom>
          <a:solidFill>
            <a:srgbClr val="FFF4E0"/>
          </a:solidFill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03" name="Google Shape;203;p14"/>
          <p:cNvGrpSpPr/>
          <p:nvPr/>
        </p:nvGrpSpPr>
        <p:grpSpPr>
          <a:xfrm>
            <a:off x="10797291" y="3516272"/>
            <a:ext cx="4584125" cy="1626013"/>
            <a:chOff x="0" y="-9525"/>
            <a:chExt cx="6112166" cy="2168017"/>
          </a:xfrm>
        </p:grpSpPr>
        <p:sp>
          <p:nvSpPr>
            <p:cNvPr id="204" name="Google Shape;204;p14"/>
            <p:cNvSpPr txBox="1"/>
            <p:nvPr/>
          </p:nvSpPr>
          <p:spPr>
            <a:xfrm>
              <a:off x="0" y="-9525"/>
              <a:ext cx="6112166" cy="7181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499">
                  <a:solidFill>
                    <a:srgbClr val="105669"/>
                  </a:solidFill>
                  <a:latin typeface="Arial"/>
                  <a:ea typeface="Arial"/>
                  <a:cs typeface="Arial"/>
                  <a:sym typeface="Arial"/>
                </a:rPr>
                <a:t>Who we are?</a:t>
              </a:r>
              <a:endParaRPr/>
            </a:p>
          </p:txBody>
        </p:sp>
        <p:sp>
          <p:nvSpPr>
            <p:cNvPr id="205" name="Google Shape;205;p14"/>
            <p:cNvSpPr txBox="1"/>
            <p:nvPr/>
          </p:nvSpPr>
          <p:spPr>
            <a:xfrm>
              <a:off x="0" y="1074547"/>
              <a:ext cx="6112166" cy="10839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u="none">
                  <a:solidFill>
                    <a:srgbClr val="000000"/>
                  </a:solidFill>
                  <a:latin typeface="Varela Round"/>
                  <a:ea typeface="Varela Round"/>
                  <a:cs typeface="Varela Round"/>
                  <a:sym typeface="Varela Round"/>
                </a:rPr>
                <a:t>Briefly elaborate on what you want to discuss. </a:t>
              </a:r>
              <a:endParaRPr/>
            </a:p>
          </p:txBody>
        </p:sp>
      </p:grpSp>
      <p:grpSp>
        <p:nvGrpSpPr>
          <p:cNvPr id="206" name="Google Shape;206;p14"/>
          <p:cNvGrpSpPr/>
          <p:nvPr/>
        </p:nvGrpSpPr>
        <p:grpSpPr>
          <a:xfrm>
            <a:off x="10797291" y="6831716"/>
            <a:ext cx="4584125" cy="1621559"/>
            <a:chOff x="0" y="-9525"/>
            <a:chExt cx="6112166" cy="2162079"/>
          </a:xfrm>
        </p:grpSpPr>
        <p:sp>
          <p:nvSpPr>
            <p:cNvPr id="207" name="Google Shape;207;p14"/>
            <p:cNvSpPr txBox="1"/>
            <p:nvPr/>
          </p:nvSpPr>
          <p:spPr>
            <a:xfrm>
              <a:off x="0" y="-9525"/>
              <a:ext cx="6112166" cy="7181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499">
                  <a:solidFill>
                    <a:srgbClr val="105669"/>
                  </a:solidFill>
                  <a:latin typeface="Arial"/>
                  <a:ea typeface="Arial"/>
                  <a:cs typeface="Arial"/>
                  <a:sym typeface="Arial"/>
                </a:rPr>
                <a:t>What we do? </a:t>
              </a:r>
              <a:endParaRPr/>
            </a:p>
          </p:txBody>
        </p:sp>
        <p:sp>
          <p:nvSpPr>
            <p:cNvPr id="208" name="Google Shape;208;p14"/>
            <p:cNvSpPr txBox="1"/>
            <p:nvPr/>
          </p:nvSpPr>
          <p:spPr>
            <a:xfrm>
              <a:off x="0" y="1068609"/>
              <a:ext cx="6112166" cy="10839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u="none">
                  <a:solidFill>
                    <a:srgbClr val="000000"/>
                  </a:solidFill>
                  <a:latin typeface="Varela Round"/>
                  <a:ea typeface="Varela Round"/>
                  <a:cs typeface="Varela Round"/>
                  <a:sym typeface="Varela Round"/>
                </a:rPr>
                <a:t>Briefly elaborate on what you want to discuss. </a:t>
              </a:r>
              <a:endParaRPr/>
            </a:p>
          </p:txBody>
        </p:sp>
      </p:grpSp>
      <p:sp>
        <p:nvSpPr>
          <p:cNvPr id="209" name="Google Shape;209;p14"/>
          <p:cNvSpPr/>
          <p:nvPr/>
        </p:nvSpPr>
        <p:spPr>
          <a:xfrm flipH="1" rot="8100000">
            <a:off x="15782495" y="8161672"/>
            <a:ext cx="964263" cy="885369"/>
          </a:xfrm>
          <a:custGeom>
            <a:rect b="b" l="l" r="r" t="t"/>
            <a:pathLst>
              <a:path extrusionOk="0" h="885369" w="964263">
                <a:moveTo>
                  <a:pt x="964264" y="0"/>
                </a:moveTo>
                <a:lnTo>
                  <a:pt x="0" y="0"/>
                </a:lnTo>
                <a:lnTo>
                  <a:pt x="0" y="885369"/>
                </a:lnTo>
                <a:lnTo>
                  <a:pt x="964264" y="885369"/>
                </a:lnTo>
                <a:lnTo>
                  <a:pt x="964264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10" name="Google Shape;210;p14"/>
          <p:cNvCxnSpPr/>
          <p:nvPr/>
        </p:nvCxnSpPr>
        <p:spPr>
          <a:xfrm>
            <a:off x="575552" y="9871781"/>
            <a:ext cx="16976166" cy="0"/>
          </a:xfrm>
          <a:prstGeom prst="straightConnector1">
            <a:avLst/>
          </a:prstGeom>
          <a:noFill/>
          <a:ln cap="rnd" cmpd="sng" w="95250">
            <a:solidFill>
              <a:srgbClr val="FEC757"/>
            </a:solidFill>
            <a:prstDash val="dot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05669"/>
        </a:solidFill>
      </p:bgPr>
    </p:bg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5" name="Google Shape;215;p15"/>
          <p:cNvCxnSpPr/>
          <p:nvPr/>
        </p:nvCxnSpPr>
        <p:spPr>
          <a:xfrm>
            <a:off x="575552" y="9871781"/>
            <a:ext cx="16976166" cy="0"/>
          </a:xfrm>
          <a:prstGeom prst="straightConnector1">
            <a:avLst/>
          </a:prstGeom>
          <a:noFill/>
          <a:ln cap="rnd" cmpd="sng" w="95250">
            <a:solidFill>
              <a:srgbClr val="FEC757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216" name="Google Shape;216;p15"/>
          <p:cNvSpPr/>
          <p:nvPr/>
        </p:nvSpPr>
        <p:spPr>
          <a:xfrm rot="-5111299">
            <a:off x="10665952" y="2916427"/>
            <a:ext cx="11784122" cy="12598533"/>
          </a:xfrm>
          <a:custGeom>
            <a:rect b="b" l="l" r="r" t="t"/>
            <a:pathLst>
              <a:path extrusionOk="0" h="5298440" w="4955931">
                <a:moveTo>
                  <a:pt x="4732225" y="3281680"/>
                </a:moveTo>
                <a:cubicBezTo>
                  <a:pt x="4639524" y="3348990"/>
                  <a:pt x="4528737" y="3375660"/>
                  <a:pt x="4421340" y="3406140"/>
                </a:cubicBezTo>
                <a:cubicBezTo>
                  <a:pt x="3908098" y="3549650"/>
                  <a:pt x="3665043" y="4084320"/>
                  <a:pt x="3683131" y="4641850"/>
                </a:cubicBezTo>
                <a:cubicBezTo>
                  <a:pt x="3694436" y="4979670"/>
                  <a:pt x="3473991" y="5289550"/>
                  <a:pt x="3160846" y="5293360"/>
                </a:cubicBezTo>
                <a:cubicBezTo>
                  <a:pt x="2747087" y="5298440"/>
                  <a:pt x="2654387" y="4867910"/>
                  <a:pt x="2484813" y="4533900"/>
                </a:cubicBezTo>
                <a:cubicBezTo>
                  <a:pt x="2371765" y="4312920"/>
                  <a:pt x="2142275" y="3925570"/>
                  <a:pt x="1891307" y="3947160"/>
                </a:cubicBezTo>
                <a:cubicBezTo>
                  <a:pt x="1668601" y="3966210"/>
                  <a:pt x="1441373" y="3868420"/>
                  <a:pt x="1286496" y="3688080"/>
                </a:cubicBezTo>
                <a:cubicBezTo>
                  <a:pt x="1111270" y="3483610"/>
                  <a:pt x="1027614" y="3161030"/>
                  <a:pt x="1090921" y="2884170"/>
                </a:cubicBezTo>
                <a:cubicBezTo>
                  <a:pt x="1225449" y="2293620"/>
                  <a:pt x="1389370" y="1629410"/>
                  <a:pt x="1146315" y="1043940"/>
                </a:cubicBezTo>
                <a:cubicBezTo>
                  <a:pt x="1031005" y="765810"/>
                  <a:pt x="1092052" y="422910"/>
                  <a:pt x="1294409" y="217170"/>
                </a:cubicBezTo>
                <a:cubicBezTo>
                  <a:pt x="1445895" y="63500"/>
                  <a:pt x="1631295" y="0"/>
                  <a:pt x="1830261" y="60960"/>
                </a:cubicBezTo>
                <a:cubicBezTo>
                  <a:pt x="2094795" y="140970"/>
                  <a:pt x="2311849" y="372110"/>
                  <a:pt x="2522120" y="557530"/>
                </a:cubicBezTo>
                <a:cubicBezTo>
                  <a:pt x="2724477" y="735330"/>
                  <a:pt x="2920051" y="853440"/>
                  <a:pt x="3164237" y="939800"/>
                </a:cubicBezTo>
                <a:cubicBezTo>
                  <a:pt x="3538428" y="1071880"/>
                  <a:pt x="4185068" y="1240790"/>
                  <a:pt x="4186198" y="1802130"/>
                </a:cubicBezTo>
                <a:cubicBezTo>
                  <a:pt x="4187329" y="2252980"/>
                  <a:pt x="4536650" y="2312670"/>
                  <a:pt x="4770661" y="2606040"/>
                </a:cubicBezTo>
                <a:cubicBezTo>
                  <a:pt x="4955931" y="2786380"/>
                  <a:pt x="4947042" y="3133090"/>
                  <a:pt x="4732225" y="3281680"/>
                </a:cubicBezTo>
                <a:close/>
                <a:moveTo>
                  <a:pt x="1164403" y="2061210"/>
                </a:moveTo>
                <a:cubicBezTo>
                  <a:pt x="1168925" y="1946910"/>
                  <a:pt x="1124836" y="1832610"/>
                  <a:pt x="1045702" y="1755140"/>
                </a:cubicBezTo>
                <a:cubicBezTo>
                  <a:pt x="1038919" y="1748790"/>
                  <a:pt x="1032136" y="1742440"/>
                  <a:pt x="1024223" y="1736090"/>
                </a:cubicBezTo>
                <a:cubicBezTo>
                  <a:pt x="979003" y="1697990"/>
                  <a:pt x="925870" y="1681480"/>
                  <a:pt x="903260" y="1616710"/>
                </a:cubicBezTo>
                <a:cubicBezTo>
                  <a:pt x="882912" y="1557020"/>
                  <a:pt x="891956" y="1489710"/>
                  <a:pt x="890825" y="1428750"/>
                </a:cubicBezTo>
                <a:cubicBezTo>
                  <a:pt x="886303" y="1193800"/>
                  <a:pt x="714469" y="996950"/>
                  <a:pt x="505328" y="986790"/>
                </a:cubicBezTo>
                <a:cubicBezTo>
                  <a:pt x="215923" y="972820"/>
                  <a:pt x="0" y="1316990"/>
                  <a:pt x="110788" y="1619250"/>
                </a:cubicBezTo>
                <a:cubicBezTo>
                  <a:pt x="146964" y="1718310"/>
                  <a:pt x="218184" y="1805940"/>
                  <a:pt x="308623" y="1844040"/>
                </a:cubicBezTo>
                <a:cubicBezTo>
                  <a:pt x="361756" y="1865630"/>
                  <a:pt x="494024" y="1838960"/>
                  <a:pt x="518894" y="1915160"/>
                </a:cubicBezTo>
                <a:cubicBezTo>
                  <a:pt x="523416" y="1930400"/>
                  <a:pt x="520025" y="1946910"/>
                  <a:pt x="517764" y="1962150"/>
                </a:cubicBezTo>
                <a:cubicBezTo>
                  <a:pt x="507589" y="2011680"/>
                  <a:pt x="495154" y="2065020"/>
                  <a:pt x="495154" y="2115820"/>
                </a:cubicBezTo>
                <a:cubicBezTo>
                  <a:pt x="495154" y="2330450"/>
                  <a:pt x="648900" y="2433320"/>
                  <a:pt x="842214" y="2424430"/>
                </a:cubicBezTo>
                <a:cubicBezTo>
                  <a:pt x="972220" y="2418080"/>
                  <a:pt x="1090921" y="2321560"/>
                  <a:pt x="1140663" y="2186940"/>
                </a:cubicBezTo>
                <a:cubicBezTo>
                  <a:pt x="1155359" y="2145030"/>
                  <a:pt x="1163273" y="2103120"/>
                  <a:pt x="1164403" y="2061210"/>
                </a:cubicBezTo>
                <a:close/>
              </a:path>
            </a:pathLst>
          </a:custGeom>
          <a:solidFill>
            <a:srgbClr val="FEC75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15"/>
          <p:cNvSpPr/>
          <p:nvPr/>
        </p:nvSpPr>
        <p:spPr>
          <a:xfrm>
            <a:off x="9858761" y="4020898"/>
            <a:ext cx="8647741" cy="6085848"/>
          </a:xfrm>
          <a:custGeom>
            <a:rect b="b" l="l" r="r" t="t"/>
            <a:pathLst>
              <a:path extrusionOk="0" h="6085848" w="8647741">
                <a:moveTo>
                  <a:pt x="0" y="0"/>
                </a:moveTo>
                <a:lnTo>
                  <a:pt x="8647741" y="0"/>
                </a:lnTo>
                <a:lnTo>
                  <a:pt x="8647741" y="6085847"/>
                </a:lnTo>
                <a:lnTo>
                  <a:pt x="0" y="60858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15"/>
          <p:cNvSpPr/>
          <p:nvPr/>
        </p:nvSpPr>
        <p:spPr>
          <a:xfrm>
            <a:off x="1896376" y="6328475"/>
            <a:ext cx="3498736" cy="2130528"/>
          </a:xfrm>
          <a:custGeom>
            <a:rect b="b" l="l" r="r" t="t"/>
            <a:pathLst>
              <a:path extrusionOk="0" h="4125660" w="6775123">
                <a:moveTo>
                  <a:pt x="6715434" y="1953843"/>
                </a:moveTo>
                <a:cubicBezTo>
                  <a:pt x="6662094" y="1541731"/>
                  <a:pt x="6435046" y="1177685"/>
                  <a:pt x="6177995" y="940031"/>
                </a:cubicBezTo>
                <a:cubicBezTo>
                  <a:pt x="5920944" y="702377"/>
                  <a:pt x="5615991" y="575094"/>
                  <a:pt x="5312387" y="472734"/>
                </a:cubicBezTo>
                <a:cubicBezTo>
                  <a:pt x="4440033" y="157480"/>
                  <a:pt x="3532596" y="0"/>
                  <a:pt x="2633930" y="110490"/>
                </a:cubicBezTo>
                <a:cubicBezTo>
                  <a:pt x="2069227" y="123190"/>
                  <a:pt x="1960605" y="257333"/>
                  <a:pt x="1408721" y="413988"/>
                </a:cubicBezTo>
                <a:cubicBezTo>
                  <a:pt x="1073408" y="508338"/>
                  <a:pt x="725950" y="642741"/>
                  <a:pt x="487115" y="966734"/>
                </a:cubicBezTo>
                <a:cubicBezTo>
                  <a:pt x="0" y="1628070"/>
                  <a:pt x="212523" y="2816339"/>
                  <a:pt x="753612" y="3399348"/>
                </a:cubicBezTo>
                <a:cubicBezTo>
                  <a:pt x="1294701" y="3982356"/>
                  <a:pt x="2038192" y="4099848"/>
                  <a:pt x="2737155" y="4111419"/>
                </a:cubicBezTo>
                <a:cubicBezTo>
                  <a:pt x="3583197" y="4125660"/>
                  <a:pt x="4433961" y="4017070"/>
                  <a:pt x="5253016" y="3734911"/>
                </a:cubicBezTo>
                <a:cubicBezTo>
                  <a:pt x="5597100" y="3616529"/>
                  <a:pt x="5943208" y="3461653"/>
                  <a:pt x="6221174" y="3169704"/>
                </a:cubicBezTo>
                <a:cubicBezTo>
                  <a:pt x="6498465" y="2876865"/>
                  <a:pt x="6775124" y="2421139"/>
                  <a:pt x="6715433" y="1953843"/>
                </a:cubicBezTo>
                <a:close/>
              </a:path>
            </a:pathLst>
          </a:custGeom>
          <a:solidFill>
            <a:srgbClr val="FFF4E0"/>
          </a:solidFill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15"/>
          <p:cNvSpPr/>
          <p:nvPr/>
        </p:nvSpPr>
        <p:spPr>
          <a:xfrm>
            <a:off x="2867601" y="6734244"/>
            <a:ext cx="1428750" cy="1428750"/>
          </a:xfrm>
          <a:custGeom>
            <a:rect b="b" l="l" r="r" t="t"/>
            <a:pathLst>
              <a:path extrusionOk="0" h="1428750" w="1428750">
                <a:moveTo>
                  <a:pt x="0" y="0"/>
                </a:moveTo>
                <a:lnTo>
                  <a:pt x="1428750" y="0"/>
                </a:lnTo>
                <a:lnTo>
                  <a:pt x="1428750" y="1428750"/>
                </a:lnTo>
                <a:lnTo>
                  <a:pt x="0" y="14287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p15"/>
          <p:cNvSpPr/>
          <p:nvPr/>
        </p:nvSpPr>
        <p:spPr>
          <a:xfrm>
            <a:off x="1896376" y="3230506"/>
            <a:ext cx="3498736" cy="2130528"/>
          </a:xfrm>
          <a:custGeom>
            <a:rect b="b" l="l" r="r" t="t"/>
            <a:pathLst>
              <a:path extrusionOk="0" h="4125660" w="6775123">
                <a:moveTo>
                  <a:pt x="6715434" y="1953843"/>
                </a:moveTo>
                <a:cubicBezTo>
                  <a:pt x="6662094" y="1541731"/>
                  <a:pt x="6435046" y="1177685"/>
                  <a:pt x="6177995" y="940031"/>
                </a:cubicBezTo>
                <a:cubicBezTo>
                  <a:pt x="5920944" y="702377"/>
                  <a:pt x="5615991" y="575094"/>
                  <a:pt x="5312387" y="472734"/>
                </a:cubicBezTo>
                <a:cubicBezTo>
                  <a:pt x="4440033" y="157480"/>
                  <a:pt x="3532596" y="0"/>
                  <a:pt x="2633930" y="110490"/>
                </a:cubicBezTo>
                <a:cubicBezTo>
                  <a:pt x="2069227" y="123190"/>
                  <a:pt x="1960605" y="257333"/>
                  <a:pt x="1408721" y="413988"/>
                </a:cubicBezTo>
                <a:cubicBezTo>
                  <a:pt x="1073408" y="508338"/>
                  <a:pt x="725950" y="642741"/>
                  <a:pt x="487115" y="966734"/>
                </a:cubicBezTo>
                <a:cubicBezTo>
                  <a:pt x="0" y="1628070"/>
                  <a:pt x="212523" y="2816339"/>
                  <a:pt x="753612" y="3399348"/>
                </a:cubicBezTo>
                <a:cubicBezTo>
                  <a:pt x="1294701" y="3982356"/>
                  <a:pt x="2038192" y="4099848"/>
                  <a:pt x="2737155" y="4111419"/>
                </a:cubicBezTo>
                <a:cubicBezTo>
                  <a:pt x="3583197" y="4125660"/>
                  <a:pt x="4433961" y="4017070"/>
                  <a:pt x="5253016" y="3734911"/>
                </a:cubicBezTo>
                <a:cubicBezTo>
                  <a:pt x="5597100" y="3616529"/>
                  <a:pt x="5943208" y="3461653"/>
                  <a:pt x="6221174" y="3169704"/>
                </a:cubicBezTo>
                <a:cubicBezTo>
                  <a:pt x="6498465" y="2876865"/>
                  <a:pt x="6775124" y="2421139"/>
                  <a:pt x="6715433" y="1953843"/>
                </a:cubicBezTo>
                <a:close/>
              </a:path>
            </a:pathLst>
          </a:custGeom>
          <a:solidFill>
            <a:srgbClr val="FFF4E0"/>
          </a:solidFill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p15"/>
          <p:cNvSpPr/>
          <p:nvPr/>
        </p:nvSpPr>
        <p:spPr>
          <a:xfrm>
            <a:off x="2761736" y="3643945"/>
            <a:ext cx="1523513" cy="1523513"/>
          </a:xfrm>
          <a:custGeom>
            <a:rect b="b" l="l" r="r" t="t"/>
            <a:pathLst>
              <a:path extrusionOk="0" h="1523513" w="1523513">
                <a:moveTo>
                  <a:pt x="0" y="0"/>
                </a:moveTo>
                <a:lnTo>
                  <a:pt x="1523514" y="0"/>
                </a:lnTo>
                <a:lnTo>
                  <a:pt x="1523514" y="1523514"/>
                </a:lnTo>
                <a:lnTo>
                  <a:pt x="0" y="15235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15"/>
          <p:cNvSpPr txBox="1"/>
          <p:nvPr/>
        </p:nvSpPr>
        <p:spPr>
          <a:xfrm>
            <a:off x="5681210" y="3456769"/>
            <a:ext cx="4584125" cy="5600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>
                <a:solidFill>
                  <a:srgbClr val="FEC757"/>
                </a:solidFill>
                <a:latin typeface="Arial"/>
                <a:ea typeface="Arial"/>
                <a:cs typeface="Arial"/>
                <a:sym typeface="Arial"/>
              </a:rPr>
              <a:t>Mission</a:t>
            </a:r>
            <a:endParaRPr/>
          </a:p>
        </p:txBody>
      </p:sp>
      <p:sp>
        <p:nvSpPr>
          <p:cNvPr id="223" name="Google Shape;223;p15"/>
          <p:cNvSpPr txBox="1"/>
          <p:nvPr/>
        </p:nvSpPr>
        <p:spPr>
          <a:xfrm>
            <a:off x="5681210" y="4350214"/>
            <a:ext cx="4584125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99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Enter your grand vision statement!</a:t>
            </a:r>
            <a:endParaRPr/>
          </a:p>
        </p:txBody>
      </p:sp>
      <p:sp>
        <p:nvSpPr>
          <p:cNvPr id="224" name="Google Shape;224;p15"/>
          <p:cNvSpPr txBox="1"/>
          <p:nvPr/>
        </p:nvSpPr>
        <p:spPr>
          <a:xfrm>
            <a:off x="5681210" y="6345637"/>
            <a:ext cx="4584125" cy="5600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>
                <a:solidFill>
                  <a:srgbClr val="FEC757"/>
                </a:solidFill>
                <a:latin typeface="Arial"/>
                <a:ea typeface="Arial"/>
                <a:cs typeface="Arial"/>
                <a:sym typeface="Arial"/>
              </a:rPr>
              <a:t>Vision</a:t>
            </a:r>
            <a:endParaRPr/>
          </a:p>
        </p:txBody>
      </p:sp>
      <p:sp>
        <p:nvSpPr>
          <p:cNvPr id="225" name="Google Shape;225;p15"/>
          <p:cNvSpPr txBox="1"/>
          <p:nvPr/>
        </p:nvSpPr>
        <p:spPr>
          <a:xfrm>
            <a:off x="5681210" y="7239081"/>
            <a:ext cx="4584125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99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Enter your grand vision statement!</a:t>
            </a:r>
            <a:endParaRPr/>
          </a:p>
        </p:txBody>
      </p:sp>
      <p:sp>
        <p:nvSpPr>
          <p:cNvPr id="226" name="Google Shape;226;p15"/>
          <p:cNvSpPr txBox="1"/>
          <p:nvPr/>
        </p:nvSpPr>
        <p:spPr>
          <a:xfrm>
            <a:off x="5011761" y="1019175"/>
            <a:ext cx="8264479" cy="1381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000">
                <a:solidFill>
                  <a:srgbClr val="FEC757"/>
                </a:solidFill>
                <a:latin typeface="Fira Sans"/>
                <a:ea typeface="Fira Sans"/>
                <a:cs typeface="Fira Sans"/>
                <a:sym typeface="Fira Sans"/>
              </a:rPr>
              <a:t>Objectives </a:t>
            </a:r>
            <a:endParaRPr/>
          </a:p>
        </p:txBody>
      </p:sp>
      <p:grpSp>
        <p:nvGrpSpPr>
          <p:cNvPr id="227" name="Google Shape;227;p15"/>
          <p:cNvGrpSpPr/>
          <p:nvPr/>
        </p:nvGrpSpPr>
        <p:grpSpPr>
          <a:xfrm>
            <a:off x="14988708" y="2040745"/>
            <a:ext cx="2163776" cy="1947018"/>
            <a:chOff x="0" y="-28843"/>
            <a:chExt cx="2885034" cy="2596025"/>
          </a:xfrm>
        </p:grpSpPr>
        <p:grpSp>
          <p:nvGrpSpPr>
            <p:cNvPr id="228" name="Google Shape;228;p15"/>
            <p:cNvGrpSpPr/>
            <p:nvPr/>
          </p:nvGrpSpPr>
          <p:grpSpPr>
            <a:xfrm rot="557504">
              <a:off x="161726" y="163448"/>
              <a:ext cx="2561582" cy="2211444"/>
              <a:chOff x="0" y="-9525"/>
              <a:chExt cx="834837" cy="720725"/>
            </a:xfrm>
          </p:grpSpPr>
          <p:sp>
            <p:nvSpPr>
              <p:cNvPr id="229" name="Google Shape;229;p15"/>
              <p:cNvSpPr/>
              <p:nvPr/>
            </p:nvSpPr>
            <p:spPr>
              <a:xfrm>
                <a:off x="0" y="0"/>
                <a:ext cx="834837" cy="711200"/>
              </a:xfrm>
              <a:custGeom>
                <a:rect b="b" l="l" r="r" t="t"/>
                <a:pathLst>
                  <a:path extrusionOk="0" h="711200" w="834837">
                    <a:moveTo>
                      <a:pt x="552021" y="0"/>
                    </a:moveTo>
                    <a:lnTo>
                      <a:pt x="282407" y="0"/>
                    </a:lnTo>
                    <a:cubicBezTo>
                      <a:pt x="126426" y="0"/>
                      <a:pt x="0" y="123512"/>
                      <a:pt x="0" y="275871"/>
                    </a:cubicBezTo>
                    <a:cubicBezTo>
                      <a:pt x="0" y="386169"/>
                      <a:pt x="66279" y="481310"/>
                      <a:pt x="162037" y="525451"/>
                    </a:cubicBezTo>
                    <a:lnTo>
                      <a:pt x="162037" y="711200"/>
                    </a:lnTo>
                    <a:lnTo>
                      <a:pt x="353844" y="551732"/>
                    </a:lnTo>
                    <a:lnTo>
                      <a:pt x="552021" y="551732"/>
                    </a:lnTo>
                    <a:cubicBezTo>
                      <a:pt x="708388" y="551732"/>
                      <a:pt x="834825" y="428220"/>
                      <a:pt x="834825" y="275861"/>
                    </a:cubicBezTo>
                    <a:cubicBezTo>
                      <a:pt x="834837" y="123512"/>
                      <a:pt x="708388" y="0"/>
                      <a:pt x="552021" y="0"/>
                    </a:cubicBezTo>
                    <a:close/>
                  </a:path>
                </a:pathLst>
              </a:custGeom>
              <a:solidFill>
                <a:srgbClr val="10566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0" name="Google Shape;230;p15"/>
              <p:cNvSpPr txBox="1"/>
              <p:nvPr/>
            </p:nvSpPr>
            <p:spPr>
              <a:xfrm>
                <a:off x="0" y="-9525"/>
                <a:ext cx="834825" cy="5302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31" name="Google Shape;231;p15"/>
            <p:cNvSpPr/>
            <p:nvPr/>
          </p:nvSpPr>
          <p:spPr>
            <a:xfrm rot="-1118519">
              <a:off x="834938" y="347337"/>
              <a:ext cx="483445" cy="483445"/>
            </a:xfrm>
            <a:custGeom>
              <a:rect b="b" l="l" r="r" t="t"/>
              <a:pathLst>
                <a:path extrusionOk="0" h="483445" w="483445">
                  <a:moveTo>
                    <a:pt x="0" y="0"/>
                  </a:moveTo>
                  <a:lnTo>
                    <a:pt x="483445" y="0"/>
                  </a:lnTo>
                  <a:lnTo>
                    <a:pt x="483445" y="483445"/>
                  </a:lnTo>
                  <a:lnTo>
                    <a:pt x="0" y="48344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" name="Google Shape;232;p15"/>
            <p:cNvSpPr/>
            <p:nvPr/>
          </p:nvSpPr>
          <p:spPr>
            <a:xfrm rot="686649">
              <a:off x="1086723" y="885569"/>
              <a:ext cx="706833" cy="706833"/>
            </a:xfrm>
            <a:custGeom>
              <a:rect b="b" l="l" r="r" t="t"/>
              <a:pathLst>
                <a:path extrusionOk="0" h="706833" w="706833">
                  <a:moveTo>
                    <a:pt x="0" y="0"/>
                  </a:moveTo>
                  <a:lnTo>
                    <a:pt x="706833" y="0"/>
                  </a:lnTo>
                  <a:lnTo>
                    <a:pt x="706833" y="706833"/>
                  </a:lnTo>
                  <a:lnTo>
                    <a:pt x="0" y="70683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" name="Google Shape;233;p15"/>
            <p:cNvSpPr/>
            <p:nvPr/>
          </p:nvSpPr>
          <p:spPr>
            <a:xfrm rot="877551">
              <a:off x="1482574" y="347337"/>
              <a:ext cx="483445" cy="483445"/>
            </a:xfrm>
            <a:custGeom>
              <a:rect b="b" l="l" r="r" t="t"/>
              <a:pathLst>
                <a:path extrusionOk="0" h="483445" w="483445">
                  <a:moveTo>
                    <a:pt x="0" y="0"/>
                  </a:moveTo>
                  <a:lnTo>
                    <a:pt x="483445" y="0"/>
                  </a:lnTo>
                  <a:lnTo>
                    <a:pt x="483445" y="483445"/>
                  </a:lnTo>
                  <a:lnTo>
                    <a:pt x="0" y="48344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" name="Google Shape;234;p15"/>
            <p:cNvSpPr/>
            <p:nvPr/>
          </p:nvSpPr>
          <p:spPr>
            <a:xfrm rot="4432543">
              <a:off x="1950846" y="880095"/>
              <a:ext cx="483445" cy="483445"/>
            </a:xfrm>
            <a:custGeom>
              <a:rect b="b" l="l" r="r" t="t"/>
              <a:pathLst>
                <a:path extrusionOk="0" h="483445" w="483445">
                  <a:moveTo>
                    <a:pt x="0" y="0"/>
                  </a:moveTo>
                  <a:lnTo>
                    <a:pt x="483446" y="0"/>
                  </a:lnTo>
                  <a:lnTo>
                    <a:pt x="483446" y="483446"/>
                  </a:lnTo>
                  <a:lnTo>
                    <a:pt x="0" y="48344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5" name="Google Shape;235;p15"/>
          <p:cNvSpPr/>
          <p:nvPr/>
        </p:nvSpPr>
        <p:spPr>
          <a:xfrm rot="3030511">
            <a:off x="-1865642" y="-2336232"/>
            <a:ext cx="4252565" cy="6834767"/>
          </a:xfrm>
          <a:custGeom>
            <a:rect b="b" l="l" r="r" t="t"/>
            <a:pathLst>
              <a:path extrusionOk="0" h="4333620" w="2696362">
                <a:moveTo>
                  <a:pt x="1496533" y="42770"/>
                </a:moveTo>
                <a:cubicBezTo>
                  <a:pt x="1498231" y="42770"/>
                  <a:pt x="1499080" y="42770"/>
                  <a:pt x="1500777" y="41644"/>
                </a:cubicBezTo>
                <a:cubicBezTo>
                  <a:pt x="1772411" y="0"/>
                  <a:pt x="1965102" y="292633"/>
                  <a:pt x="1912473" y="639289"/>
                </a:cubicBezTo>
                <a:cubicBezTo>
                  <a:pt x="1874274" y="891403"/>
                  <a:pt x="1765621" y="1117631"/>
                  <a:pt x="1905682" y="1352862"/>
                </a:cubicBezTo>
                <a:cubicBezTo>
                  <a:pt x="1968497" y="1457534"/>
                  <a:pt x="2050836" y="1537445"/>
                  <a:pt x="2119594" y="1636490"/>
                </a:cubicBezTo>
                <a:cubicBezTo>
                  <a:pt x="2307191" y="1905487"/>
                  <a:pt x="2176467" y="2211625"/>
                  <a:pt x="2249469" y="2523391"/>
                </a:cubicBezTo>
                <a:cubicBezTo>
                  <a:pt x="2264748" y="2587545"/>
                  <a:pt x="2294458" y="2642695"/>
                  <a:pt x="2327563" y="2694469"/>
                </a:cubicBezTo>
                <a:cubicBezTo>
                  <a:pt x="2435368" y="2862169"/>
                  <a:pt x="2576278" y="2992728"/>
                  <a:pt x="2634000" y="3207700"/>
                </a:cubicBezTo>
                <a:cubicBezTo>
                  <a:pt x="2696362" y="3424924"/>
                  <a:pt x="2673048" y="3674787"/>
                  <a:pt x="2587313" y="3875127"/>
                </a:cubicBezTo>
                <a:cubicBezTo>
                  <a:pt x="2432822" y="4236416"/>
                  <a:pt x="2098372" y="4333620"/>
                  <a:pt x="1808063" y="4280310"/>
                </a:cubicBezTo>
                <a:cubicBezTo>
                  <a:pt x="1544918" y="4235290"/>
                  <a:pt x="1331006" y="4099103"/>
                  <a:pt x="1136618" y="3859370"/>
                </a:cubicBezTo>
                <a:cubicBezTo>
                  <a:pt x="1082291" y="3791840"/>
                  <a:pt x="1028813" y="3690544"/>
                  <a:pt x="960056" y="3651151"/>
                </a:cubicBezTo>
                <a:cubicBezTo>
                  <a:pt x="876019" y="3602754"/>
                  <a:pt x="797924" y="3668034"/>
                  <a:pt x="721527" y="3711928"/>
                </a:cubicBezTo>
                <a:cubicBezTo>
                  <a:pt x="286913" y="3961791"/>
                  <a:pt x="202027" y="3137919"/>
                  <a:pt x="248715" y="2760873"/>
                </a:cubicBezTo>
                <a:cubicBezTo>
                  <a:pt x="283518" y="2478371"/>
                  <a:pt x="266540" y="2220629"/>
                  <a:pt x="183353" y="1953884"/>
                </a:cubicBezTo>
                <a:cubicBezTo>
                  <a:pt x="113746" y="1723154"/>
                  <a:pt x="0" y="1485672"/>
                  <a:pt x="7639" y="1229056"/>
                </a:cubicBezTo>
                <a:cubicBezTo>
                  <a:pt x="14430" y="1015209"/>
                  <a:pt x="89978" y="802488"/>
                  <a:pt x="240226" y="705694"/>
                </a:cubicBezTo>
                <a:cubicBezTo>
                  <a:pt x="366706" y="623532"/>
                  <a:pt x="503371" y="640415"/>
                  <a:pt x="623060" y="730456"/>
                </a:cubicBezTo>
                <a:cubicBezTo>
                  <a:pt x="688422" y="778852"/>
                  <a:pt x="755482" y="834002"/>
                  <a:pt x="830181" y="835128"/>
                </a:cubicBezTo>
                <a:cubicBezTo>
                  <a:pt x="1009290" y="838504"/>
                  <a:pt x="1094175" y="579637"/>
                  <a:pt x="1168875" y="406309"/>
                </a:cubicBezTo>
                <a:cubicBezTo>
                  <a:pt x="1244423" y="231855"/>
                  <a:pt x="1335250" y="70907"/>
                  <a:pt x="1496533" y="42770"/>
                </a:cubicBezTo>
                <a:close/>
              </a:path>
            </a:pathLst>
          </a:custGeom>
          <a:solidFill>
            <a:srgbClr val="FEC75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6" name="Google Shape;236;p15"/>
          <p:cNvGrpSpPr/>
          <p:nvPr/>
        </p:nvGrpSpPr>
        <p:grpSpPr>
          <a:xfrm>
            <a:off x="14778214" y="677037"/>
            <a:ext cx="2972828" cy="703326"/>
            <a:chOff x="0" y="0"/>
            <a:chExt cx="3963770" cy="937768"/>
          </a:xfrm>
        </p:grpSpPr>
        <p:sp>
          <p:nvSpPr>
            <p:cNvPr id="237" name="Google Shape;237;p15"/>
            <p:cNvSpPr/>
            <p:nvPr/>
          </p:nvSpPr>
          <p:spPr>
            <a:xfrm>
              <a:off x="0" y="0"/>
              <a:ext cx="1313860" cy="937768"/>
            </a:xfrm>
            <a:custGeom>
              <a:rect b="b" l="l" r="r" t="t"/>
              <a:pathLst>
                <a:path extrusionOk="0" h="937768" w="1313860">
                  <a:moveTo>
                    <a:pt x="0" y="0"/>
                  </a:moveTo>
                  <a:lnTo>
                    <a:pt x="1313860" y="0"/>
                  </a:lnTo>
                  <a:lnTo>
                    <a:pt x="1313860" y="937768"/>
                  </a:lnTo>
                  <a:lnTo>
                    <a:pt x="0" y="9377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8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38" name="Google Shape;238;p15"/>
            <p:cNvGrpSpPr/>
            <p:nvPr/>
          </p:nvGrpSpPr>
          <p:grpSpPr>
            <a:xfrm>
              <a:off x="3577741" y="468884"/>
              <a:ext cx="386029" cy="386029"/>
              <a:chOff x="0" y="0"/>
              <a:chExt cx="812800" cy="812800"/>
            </a:xfrm>
          </p:grpSpPr>
          <p:sp>
            <p:nvSpPr>
              <p:cNvPr id="239" name="Google Shape;239;p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4E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0" name="Google Shape;240;p15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2725" lIns="52725" spcFirstLastPara="1" rIns="52725" wrap="square" tIns="52725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1" name="Google Shape;241;p15"/>
            <p:cNvGrpSpPr/>
            <p:nvPr/>
          </p:nvGrpSpPr>
          <p:grpSpPr>
            <a:xfrm>
              <a:off x="2753307" y="468884"/>
              <a:ext cx="386029" cy="386029"/>
              <a:chOff x="0" y="0"/>
              <a:chExt cx="812800" cy="812800"/>
            </a:xfrm>
          </p:grpSpPr>
          <p:sp>
            <p:nvSpPr>
              <p:cNvPr id="242" name="Google Shape;242;p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4E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3" name="Google Shape;243;p15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2725" lIns="52725" spcFirstLastPara="1" rIns="52725" wrap="square" tIns="52725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4" name="Google Shape;244;p15"/>
            <p:cNvGrpSpPr/>
            <p:nvPr/>
          </p:nvGrpSpPr>
          <p:grpSpPr>
            <a:xfrm>
              <a:off x="1922779" y="468884"/>
              <a:ext cx="386029" cy="386029"/>
              <a:chOff x="0" y="0"/>
              <a:chExt cx="812800" cy="812800"/>
            </a:xfrm>
          </p:grpSpPr>
          <p:sp>
            <p:nvSpPr>
              <p:cNvPr id="245" name="Google Shape;245;p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4E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6" name="Google Shape;246;p15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2725" lIns="52725" spcFirstLastPara="1" rIns="52725" wrap="square" tIns="52725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05669"/>
        </a:solidFill>
      </p:bgPr>
    </p:bg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6"/>
          <p:cNvSpPr/>
          <p:nvPr/>
        </p:nvSpPr>
        <p:spPr>
          <a:xfrm>
            <a:off x="9620627" y="3260882"/>
            <a:ext cx="8489429" cy="5005185"/>
          </a:xfrm>
          <a:custGeom>
            <a:rect b="b" l="l" r="r" t="t"/>
            <a:pathLst>
              <a:path extrusionOk="0" h="9692285" w="16439346">
                <a:moveTo>
                  <a:pt x="16379656" y="4415172"/>
                </a:moveTo>
                <a:cubicBezTo>
                  <a:pt x="16326316" y="3413818"/>
                  <a:pt x="15838018" y="2529252"/>
                  <a:pt x="15205361" y="1951798"/>
                </a:cubicBezTo>
                <a:cubicBezTo>
                  <a:pt x="14572703" y="1374343"/>
                  <a:pt x="13822149" y="1065069"/>
                  <a:pt x="13074917" y="816353"/>
                </a:cubicBezTo>
                <a:cubicBezTo>
                  <a:pt x="10927868" y="157480"/>
                  <a:pt x="8694471" y="0"/>
                  <a:pt x="6482661" y="110490"/>
                </a:cubicBezTo>
                <a:cubicBezTo>
                  <a:pt x="5092808" y="123190"/>
                  <a:pt x="4825465" y="292967"/>
                  <a:pt x="3467161" y="673611"/>
                </a:cubicBezTo>
                <a:cubicBezTo>
                  <a:pt x="2641884" y="902863"/>
                  <a:pt x="1786717" y="1229439"/>
                  <a:pt x="1198894" y="2016680"/>
                </a:cubicBezTo>
                <a:cubicBezTo>
                  <a:pt x="0" y="3623605"/>
                  <a:pt x="523063" y="6510878"/>
                  <a:pt x="1854798" y="7927480"/>
                </a:cubicBezTo>
                <a:cubicBezTo>
                  <a:pt x="3186534" y="9344082"/>
                  <a:pt x="5016424" y="9629566"/>
                  <a:pt x="6736720" y="9657681"/>
                </a:cubicBezTo>
                <a:cubicBezTo>
                  <a:pt x="8819010" y="9692285"/>
                  <a:pt x="10912923" y="9428430"/>
                  <a:pt x="12928791" y="8742838"/>
                </a:cubicBezTo>
                <a:cubicBezTo>
                  <a:pt x="13775656" y="8455192"/>
                  <a:pt x="14627501" y="8078873"/>
                  <a:pt x="15311635" y="7369490"/>
                </a:cubicBezTo>
                <a:cubicBezTo>
                  <a:pt x="15994106" y="6657945"/>
                  <a:pt x="16439346" y="5550616"/>
                  <a:pt x="16379655" y="4415171"/>
                </a:cubicBezTo>
                <a:close/>
              </a:path>
            </a:pathLst>
          </a:custGeom>
          <a:solidFill>
            <a:srgbClr val="C5D3FF"/>
          </a:solidFill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" name="Google Shape;252;p16"/>
          <p:cNvSpPr/>
          <p:nvPr/>
        </p:nvSpPr>
        <p:spPr>
          <a:xfrm rot="-1180497">
            <a:off x="-2728140" y="-2962191"/>
            <a:ext cx="12451740" cy="19514812"/>
          </a:xfrm>
          <a:custGeom>
            <a:rect b="b" l="l" r="r" t="t"/>
            <a:pathLst>
              <a:path extrusionOk="0" h="12373471" w="7895092">
                <a:moveTo>
                  <a:pt x="4394213" y="122915"/>
                </a:moveTo>
                <a:cubicBezTo>
                  <a:pt x="4399199" y="122915"/>
                  <a:pt x="4401691" y="122915"/>
                  <a:pt x="4406676" y="119681"/>
                </a:cubicBezTo>
                <a:cubicBezTo>
                  <a:pt x="5204264" y="0"/>
                  <a:pt x="5770054" y="840996"/>
                  <a:pt x="5615520" y="1837253"/>
                </a:cubicBezTo>
                <a:cubicBezTo>
                  <a:pt x="5503360" y="2561803"/>
                  <a:pt x="5184325" y="3211957"/>
                  <a:pt x="5595581" y="3887989"/>
                </a:cubicBezTo>
                <a:cubicBezTo>
                  <a:pt x="5780023" y="4188806"/>
                  <a:pt x="6021792" y="4418463"/>
                  <a:pt x="6223682" y="4703107"/>
                </a:cubicBezTo>
                <a:cubicBezTo>
                  <a:pt x="6774516" y="5476177"/>
                  <a:pt x="6390677" y="6355988"/>
                  <a:pt x="6605029" y="7251971"/>
                </a:cubicBezTo>
                <a:cubicBezTo>
                  <a:pt x="6649893" y="7436344"/>
                  <a:pt x="6737130" y="7594839"/>
                  <a:pt x="6834335" y="7743630"/>
                </a:cubicBezTo>
                <a:cubicBezTo>
                  <a:pt x="7150879" y="8225585"/>
                  <a:pt x="7564627" y="8600799"/>
                  <a:pt x="7734114" y="9218608"/>
                </a:cubicBezTo>
                <a:cubicBezTo>
                  <a:pt x="7895092" y="9842884"/>
                  <a:pt x="7848768" y="10560966"/>
                  <a:pt x="7597029" y="11136724"/>
                </a:cubicBezTo>
                <a:cubicBezTo>
                  <a:pt x="7143402" y="12175030"/>
                  <a:pt x="6161370" y="12373472"/>
                  <a:pt x="5308947" y="12301180"/>
                </a:cubicBezTo>
                <a:cubicBezTo>
                  <a:pt x="4536284" y="12171796"/>
                  <a:pt x="3908183" y="11780410"/>
                  <a:pt x="3337409" y="11091440"/>
                </a:cubicBezTo>
                <a:cubicBezTo>
                  <a:pt x="3177891" y="10897364"/>
                  <a:pt x="3020866" y="10606250"/>
                  <a:pt x="2818976" y="10493039"/>
                </a:cubicBezTo>
                <a:cubicBezTo>
                  <a:pt x="2572222" y="10353952"/>
                  <a:pt x="2342916" y="10541558"/>
                  <a:pt x="2118594" y="10667708"/>
                </a:cubicBezTo>
                <a:cubicBezTo>
                  <a:pt x="842453" y="11385789"/>
                  <a:pt x="593206" y="9018062"/>
                  <a:pt x="730292" y="7934471"/>
                </a:cubicBezTo>
                <a:cubicBezTo>
                  <a:pt x="832483" y="7122587"/>
                  <a:pt x="782634" y="6381864"/>
                  <a:pt x="538372" y="5615265"/>
                </a:cubicBezTo>
                <a:cubicBezTo>
                  <a:pt x="333990" y="4952171"/>
                  <a:pt x="0" y="4269671"/>
                  <a:pt x="22432" y="3532183"/>
                </a:cubicBezTo>
                <a:cubicBezTo>
                  <a:pt x="42372" y="2917609"/>
                  <a:pt x="264201" y="2306270"/>
                  <a:pt x="705367" y="2028094"/>
                </a:cubicBezTo>
                <a:cubicBezTo>
                  <a:pt x="1076744" y="1791968"/>
                  <a:pt x="1478031" y="1840487"/>
                  <a:pt x="1829469" y="2099255"/>
                </a:cubicBezTo>
                <a:cubicBezTo>
                  <a:pt x="2021388" y="2238343"/>
                  <a:pt x="2218293" y="2396839"/>
                  <a:pt x="2437630" y="2400073"/>
                </a:cubicBezTo>
                <a:cubicBezTo>
                  <a:pt x="2963539" y="2409777"/>
                  <a:pt x="3212786" y="1665819"/>
                  <a:pt x="3432123" y="1167691"/>
                </a:cubicBezTo>
                <a:cubicBezTo>
                  <a:pt x="3653952" y="666328"/>
                  <a:pt x="3920645" y="203780"/>
                  <a:pt x="4394213" y="122915"/>
                </a:cubicBezTo>
                <a:close/>
              </a:path>
            </a:pathLst>
          </a:custGeom>
          <a:solidFill>
            <a:srgbClr val="FEC75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p16"/>
          <p:cNvSpPr/>
          <p:nvPr/>
        </p:nvSpPr>
        <p:spPr>
          <a:xfrm>
            <a:off x="6498236" y="53203"/>
            <a:ext cx="5444272" cy="3653645"/>
          </a:xfrm>
          <a:custGeom>
            <a:rect b="b" l="l" r="r" t="t"/>
            <a:pathLst>
              <a:path extrusionOk="0" h="7075096" w="10542553">
                <a:moveTo>
                  <a:pt x="10482864" y="3257960"/>
                </a:moveTo>
                <a:cubicBezTo>
                  <a:pt x="10429524" y="2533643"/>
                  <a:pt x="10100632" y="1893803"/>
                  <a:pt x="9697158" y="1476108"/>
                </a:cubicBezTo>
                <a:cubicBezTo>
                  <a:pt x="9293683" y="1058413"/>
                  <a:pt x="8815020" y="834704"/>
                  <a:pt x="8338475" y="654798"/>
                </a:cubicBezTo>
                <a:cubicBezTo>
                  <a:pt x="6969203" y="157480"/>
                  <a:pt x="5544864" y="0"/>
                  <a:pt x="4134291" y="110490"/>
                </a:cubicBezTo>
                <a:cubicBezTo>
                  <a:pt x="3247918" y="123190"/>
                  <a:pt x="3077421" y="276213"/>
                  <a:pt x="2211168" y="551548"/>
                </a:cubicBezTo>
                <a:cubicBezTo>
                  <a:pt x="1684851" y="717374"/>
                  <a:pt x="1139472" y="953599"/>
                  <a:pt x="764590" y="1523040"/>
                </a:cubicBezTo>
                <a:cubicBezTo>
                  <a:pt x="0" y="2685390"/>
                  <a:pt x="333581" y="4773864"/>
                  <a:pt x="1182890" y="5798546"/>
                </a:cubicBezTo>
                <a:cubicBezTo>
                  <a:pt x="2032199" y="6823228"/>
                  <a:pt x="3199204" y="7029729"/>
                  <a:pt x="4296316" y="7050066"/>
                </a:cubicBezTo>
                <a:cubicBezTo>
                  <a:pt x="5624288" y="7075096"/>
                  <a:pt x="6959672" y="6884239"/>
                  <a:pt x="8245284" y="6388325"/>
                </a:cubicBezTo>
                <a:cubicBezTo>
                  <a:pt x="8785368" y="6180260"/>
                  <a:pt x="9328630" y="5908054"/>
                  <a:pt x="9764933" y="5394931"/>
                </a:cubicBezTo>
                <a:cubicBezTo>
                  <a:pt x="10200176" y="4880243"/>
                  <a:pt x="10542553" y="4079270"/>
                  <a:pt x="10482863" y="3257960"/>
                </a:cubicBezTo>
                <a:close/>
              </a:path>
            </a:pathLst>
          </a:custGeom>
          <a:solidFill>
            <a:srgbClr val="FFF4E0"/>
          </a:solidFill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4E0"/>
              </a:solidFill>
              <a:highlight>
                <a:srgbClr val="FFF4E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" name="Google Shape;254;p16"/>
          <p:cNvSpPr txBox="1"/>
          <p:nvPr/>
        </p:nvSpPr>
        <p:spPr>
          <a:xfrm>
            <a:off x="10495490" y="5324393"/>
            <a:ext cx="6554511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8995">
                <a:solidFill>
                  <a:srgbClr val="105669"/>
                </a:solidFill>
                <a:latin typeface="Fira Sans"/>
                <a:ea typeface="Fira Sans"/>
                <a:cs typeface="Fira Sans"/>
                <a:sym typeface="Fira Sans"/>
              </a:rPr>
              <a:t>Our Process</a:t>
            </a:r>
            <a:endParaRPr/>
          </a:p>
        </p:txBody>
      </p:sp>
      <p:sp>
        <p:nvSpPr>
          <p:cNvPr id="255" name="Google Shape;255;p16"/>
          <p:cNvSpPr txBox="1"/>
          <p:nvPr/>
        </p:nvSpPr>
        <p:spPr>
          <a:xfrm>
            <a:off x="11134232" y="6749867"/>
            <a:ext cx="5277027" cy="9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u="none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Elaborate on what you </a:t>
            </a:r>
            <a:endParaRPr/>
          </a:p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u="none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want to discuss. </a:t>
            </a:r>
            <a:endParaRPr/>
          </a:p>
        </p:txBody>
      </p:sp>
      <p:sp>
        <p:nvSpPr>
          <p:cNvPr id="256" name="Google Shape;256;p16"/>
          <p:cNvSpPr/>
          <p:nvPr/>
        </p:nvSpPr>
        <p:spPr>
          <a:xfrm>
            <a:off x="624941" y="4176767"/>
            <a:ext cx="11607686" cy="5484631"/>
          </a:xfrm>
          <a:custGeom>
            <a:rect b="b" l="l" r="r" t="t"/>
            <a:pathLst>
              <a:path extrusionOk="0" h="5484631" w="11607686">
                <a:moveTo>
                  <a:pt x="0" y="0"/>
                </a:moveTo>
                <a:lnTo>
                  <a:pt x="11607685" y="0"/>
                </a:lnTo>
                <a:lnTo>
                  <a:pt x="11607685" y="5484631"/>
                </a:lnTo>
                <a:lnTo>
                  <a:pt x="0" y="54846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16"/>
          <p:cNvSpPr/>
          <p:nvPr/>
        </p:nvSpPr>
        <p:spPr>
          <a:xfrm>
            <a:off x="7429139" y="961872"/>
            <a:ext cx="3429722" cy="2407041"/>
          </a:xfrm>
          <a:custGeom>
            <a:rect b="b" l="l" r="r" t="t"/>
            <a:pathLst>
              <a:path extrusionOk="0" h="2407041" w="3429722">
                <a:moveTo>
                  <a:pt x="0" y="0"/>
                </a:moveTo>
                <a:lnTo>
                  <a:pt x="3429722" y="0"/>
                </a:lnTo>
                <a:lnTo>
                  <a:pt x="3429722" y="2407041"/>
                </a:lnTo>
                <a:lnTo>
                  <a:pt x="0" y="240704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58" name="Google Shape;258;p16"/>
          <p:cNvCxnSpPr/>
          <p:nvPr/>
        </p:nvCxnSpPr>
        <p:spPr>
          <a:xfrm flipH="1" rot="10800000">
            <a:off x="6502524" y="3380901"/>
            <a:ext cx="1201217" cy="947573"/>
          </a:xfrm>
          <a:prstGeom prst="straightConnector1">
            <a:avLst/>
          </a:prstGeom>
          <a:noFill/>
          <a:ln cap="rnd" cmpd="sng" w="238125">
            <a:solidFill>
              <a:srgbClr val="C5D3FF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259" name="Google Shape;259;p16"/>
          <p:cNvSpPr/>
          <p:nvPr/>
        </p:nvSpPr>
        <p:spPr>
          <a:xfrm>
            <a:off x="2435210" y="618686"/>
            <a:ext cx="3295415" cy="1697709"/>
          </a:xfrm>
          <a:custGeom>
            <a:rect b="b" l="l" r="r" t="t"/>
            <a:pathLst>
              <a:path extrusionOk="0" h="6761935" w="13125562">
                <a:moveTo>
                  <a:pt x="13065873" y="3119493"/>
                </a:moveTo>
                <a:cubicBezTo>
                  <a:pt x="13012532" y="2428325"/>
                  <a:pt x="12613815" y="1817768"/>
                  <a:pt x="12109950" y="1419189"/>
                </a:cubicBezTo>
                <a:cubicBezTo>
                  <a:pt x="11606085" y="1020610"/>
                  <a:pt x="11008324" y="807140"/>
                  <a:pt x="10413208" y="635467"/>
                </a:cubicBezTo>
                <a:cubicBezTo>
                  <a:pt x="8703242" y="157480"/>
                  <a:pt x="6924506" y="0"/>
                  <a:pt x="5162962" y="110490"/>
                </a:cubicBezTo>
                <a:cubicBezTo>
                  <a:pt x="4056047" y="123190"/>
                  <a:pt x="3843127" y="274209"/>
                  <a:pt x="2761339" y="536942"/>
                </a:cubicBezTo>
                <a:cubicBezTo>
                  <a:pt x="2104066" y="695179"/>
                  <a:pt x="1422989" y="920593"/>
                  <a:pt x="954831" y="1463973"/>
                </a:cubicBezTo>
                <a:cubicBezTo>
                  <a:pt x="0" y="2573127"/>
                  <a:pt x="416582" y="4566021"/>
                  <a:pt x="1477211" y="5543807"/>
                </a:cubicBezTo>
                <a:cubicBezTo>
                  <a:pt x="2537840" y="6521593"/>
                  <a:pt x="3995212" y="6718644"/>
                  <a:pt x="5365302" y="6738050"/>
                </a:cubicBezTo>
                <a:cubicBezTo>
                  <a:pt x="7023692" y="6761935"/>
                  <a:pt x="8691339" y="6579813"/>
                  <a:pt x="10296830" y="6106594"/>
                </a:cubicBezTo>
                <a:cubicBezTo>
                  <a:pt x="10971295" y="5908051"/>
                  <a:pt x="11649727" y="5648303"/>
                  <a:pt x="12194589" y="5158664"/>
                </a:cubicBezTo>
                <a:cubicBezTo>
                  <a:pt x="12738128" y="4667531"/>
                  <a:pt x="13125562" y="3903215"/>
                  <a:pt x="13065871" y="3119493"/>
                </a:cubicBezTo>
                <a:close/>
              </a:path>
            </a:pathLst>
          </a:custGeom>
          <a:solidFill>
            <a:srgbClr val="FFF4E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60" name="Google Shape;260;p16"/>
          <p:cNvCxnSpPr/>
          <p:nvPr/>
        </p:nvCxnSpPr>
        <p:spPr>
          <a:xfrm rot="10800000">
            <a:off x="4779708" y="2384983"/>
            <a:ext cx="565168" cy="1421760"/>
          </a:xfrm>
          <a:prstGeom prst="straightConnector1">
            <a:avLst/>
          </a:prstGeom>
          <a:noFill/>
          <a:ln cap="rnd" cmpd="sng" w="238125">
            <a:solidFill>
              <a:srgbClr val="C5D3FF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261" name="Google Shape;261;p16"/>
          <p:cNvSpPr txBox="1"/>
          <p:nvPr/>
        </p:nvSpPr>
        <p:spPr>
          <a:xfrm>
            <a:off x="13444431" y="3616243"/>
            <a:ext cx="656630" cy="170815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999">
                <a:solidFill>
                  <a:srgbClr val="105669"/>
                </a:solidFill>
                <a:latin typeface="Fira Sans"/>
                <a:ea typeface="Fira Sans"/>
                <a:cs typeface="Fira Sans"/>
                <a:sym typeface="Fira Sans"/>
              </a:rPr>
              <a:t>2</a:t>
            </a:r>
            <a:endParaRPr/>
          </a:p>
        </p:txBody>
      </p:sp>
      <p:sp>
        <p:nvSpPr>
          <p:cNvPr id="262" name="Google Shape;262;p16"/>
          <p:cNvSpPr/>
          <p:nvPr/>
        </p:nvSpPr>
        <p:spPr>
          <a:xfrm>
            <a:off x="3246062" y="961872"/>
            <a:ext cx="1472619" cy="1052083"/>
          </a:xfrm>
          <a:custGeom>
            <a:rect b="b" l="l" r="r" t="t"/>
            <a:pathLst>
              <a:path extrusionOk="0" h="1052083" w="1472619">
                <a:moveTo>
                  <a:pt x="0" y="0"/>
                </a:moveTo>
                <a:lnTo>
                  <a:pt x="1472619" y="0"/>
                </a:lnTo>
                <a:lnTo>
                  <a:pt x="1472619" y="1052083"/>
                </a:lnTo>
                <a:lnTo>
                  <a:pt x="0" y="10520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95771" l="0" r="-9929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63" name="Google Shape;263;p16"/>
          <p:cNvCxnSpPr/>
          <p:nvPr/>
        </p:nvCxnSpPr>
        <p:spPr>
          <a:xfrm>
            <a:off x="7989825" y="5289887"/>
            <a:ext cx="1521899" cy="156976"/>
          </a:xfrm>
          <a:prstGeom prst="straightConnector1">
            <a:avLst/>
          </a:prstGeom>
          <a:noFill/>
          <a:ln cap="rnd" cmpd="sng" w="238125">
            <a:solidFill>
              <a:srgbClr val="105669"/>
            </a:solidFill>
            <a:prstDash val="dot"/>
            <a:round/>
            <a:headEnd len="sm" w="sm" type="none"/>
            <a:tailEnd len="sm" w="sm" type="none"/>
          </a:ln>
        </p:spPr>
      </p:cxnSp>
      <p:grpSp>
        <p:nvGrpSpPr>
          <p:cNvPr id="264" name="Google Shape;264;p16"/>
          <p:cNvGrpSpPr/>
          <p:nvPr/>
        </p:nvGrpSpPr>
        <p:grpSpPr>
          <a:xfrm>
            <a:off x="14778214" y="677037"/>
            <a:ext cx="2972828" cy="703326"/>
            <a:chOff x="0" y="0"/>
            <a:chExt cx="3963770" cy="937768"/>
          </a:xfrm>
        </p:grpSpPr>
        <p:sp>
          <p:nvSpPr>
            <p:cNvPr id="265" name="Google Shape;265;p16"/>
            <p:cNvSpPr/>
            <p:nvPr/>
          </p:nvSpPr>
          <p:spPr>
            <a:xfrm>
              <a:off x="0" y="0"/>
              <a:ext cx="1313860" cy="937768"/>
            </a:xfrm>
            <a:custGeom>
              <a:rect b="b" l="l" r="r" t="t"/>
              <a:pathLst>
                <a:path extrusionOk="0" h="937768" w="1313860">
                  <a:moveTo>
                    <a:pt x="0" y="0"/>
                  </a:moveTo>
                  <a:lnTo>
                    <a:pt x="1313860" y="0"/>
                  </a:lnTo>
                  <a:lnTo>
                    <a:pt x="1313860" y="937768"/>
                  </a:lnTo>
                  <a:lnTo>
                    <a:pt x="0" y="9377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66" name="Google Shape;266;p16"/>
            <p:cNvGrpSpPr/>
            <p:nvPr/>
          </p:nvGrpSpPr>
          <p:grpSpPr>
            <a:xfrm>
              <a:off x="3577741" y="468884"/>
              <a:ext cx="386029" cy="386029"/>
              <a:chOff x="0" y="0"/>
              <a:chExt cx="812800" cy="812800"/>
            </a:xfrm>
          </p:grpSpPr>
          <p:sp>
            <p:nvSpPr>
              <p:cNvPr id="267" name="Google Shape;267;p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4E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8" name="Google Shape;268;p16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2725" lIns="52725" spcFirstLastPara="1" rIns="52725" wrap="square" tIns="52725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69" name="Google Shape;269;p16"/>
            <p:cNvGrpSpPr/>
            <p:nvPr/>
          </p:nvGrpSpPr>
          <p:grpSpPr>
            <a:xfrm>
              <a:off x="2753307" y="468884"/>
              <a:ext cx="386029" cy="386029"/>
              <a:chOff x="0" y="0"/>
              <a:chExt cx="812800" cy="812800"/>
            </a:xfrm>
          </p:grpSpPr>
          <p:sp>
            <p:nvSpPr>
              <p:cNvPr id="270" name="Google Shape;270;p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4E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1" name="Google Shape;271;p16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2725" lIns="52725" spcFirstLastPara="1" rIns="52725" wrap="square" tIns="52725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72" name="Google Shape;272;p16"/>
            <p:cNvGrpSpPr/>
            <p:nvPr/>
          </p:nvGrpSpPr>
          <p:grpSpPr>
            <a:xfrm>
              <a:off x="1922779" y="468884"/>
              <a:ext cx="386029" cy="386029"/>
              <a:chOff x="0" y="0"/>
              <a:chExt cx="812800" cy="812800"/>
            </a:xfrm>
          </p:grpSpPr>
          <p:sp>
            <p:nvSpPr>
              <p:cNvPr id="273" name="Google Shape;273;p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4E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4" name="Google Shape;274;p16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2725" lIns="52725" spcFirstLastPara="1" rIns="52725" wrap="square" tIns="52725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05669"/>
        </a:solidFill>
      </p:bgPr>
    </p:bg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7"/>
          <p:cNvSpPr/>
          <p:nvPr/>
        </p:nvSpPr>
        <p:spPr>
          <a:xfrm rot="-9329651">
            <a:off x="8061810" y="-3979836"/>
            <a:ext cx="12451740" cy="19514812"/>
          </a:xfrm>
          <a:custGeom>
            <a:rect b="b" l="l" r="r" t="t"/>
            <a:pathLst>
              <a:path extrusionOk="0" h="12373471" w="7895092">
                <a:moveTo>
                  <a:pt x="4394213" y="122915"/>
                </a:moveTo>
                <a:cubicBezTo>
                  <a:pt x="4399199" y="122915"/>
                  <a:pt x="4401691" y="122915"/>
                  <a:pt x="4406676" y="119681"/>
                </a:cubicBezTo>
                <a:cubicBezTo>
                  <a:pt x="5204264" y="0"/>
                  <a:pt x="5770054" y="840996"/>
                  <a:pt x="5615520" y="1837253"/>
                </a:cubicBezTo>
                <a:cubicBezTo>
                  <a:pt x="5503360" y="2561803"/>
                  <a:pt x="5184325" y="3211957"/>
                  <a:pt x="5595581" y="3887989"/>
                </a:cubicBezTo>
                <a:cubicBezTo>
                  <a:pt x="5780023" y="4188806"/>
                  <a:pt x="6021792" y="4418463"/>
                  <a:pt x="6223682" y="4703107"/>
                </a:cubicBezTo>
                <a:cubicBezTo>
                  <a:pt x="6774516" y="5476177"/>
                  <a:pt x="6390677" y="6355988"/>
                  <a:pt x="6605029" y="7251971"/>
                </a:cubicBezTo>
                <a:cubicBezTo>
                  <a:pt x="6649893" y="7436344"/>
                  <a:pt x="6737130" y="7594839"/>
                  <a:pt x="6834335" y="7743630"/>
                </a:cubicBezTo>
                <a:cubicBezTo>
                  <a:pt x="7150879" y="8225585"/>
                  <a:pt x="7564627" y="8600799"/>
                  <a:pt x="7734114" y="9218608"/>
                </a:cubicBezTo>
                <a:cubicBezTo>
                  <a:pt x="7895092" y="9842884"/>
                  <a:pt x="7848768" y="10560966"/>
                  <a:pt x="7597029" y="11136724"/>
                </a:cubicBezTo>
                <a:cubicBezTo>
                  <a:pt x="7143402" y="12175030"/>
                  <a:pt x="6161370" y="12373472"/>
                  <a:pt x="5308947" y="12301180"/>
                </a:cubicBezTo>
                <a:cubicBezTo>
                  <a:pt x="4536284" y="12171796"/>
                  <a:pt x="3908183" y="11780410"/>
                  <a:pt x="3337409" y="11091440"/>
                </a:cubicBezTo>
                <a:cubicBezTo>
                  <a:pt x="3177891" y="10897364"/>
                  <a:pt x="3020866" y="10606250"/>
                  <a:pt x="2818976" y="10493039"/>
                </a:cubicBezTo>
                <a:cubicBezTo>
                  <a:pt x="2572222" y="10353952"/>
                  <a:pt x="2342916" y="10541558"/>
                  <a:pt x="2118594" y="10667708"/>
                </a:cubicBezTo>
                <a:cubicBezTo>
                  <a:pt x="842453" y="11385789"/>
                  <a:pt x="593206" y="9018062"/>
                  <a:pt x="730292" y="7934471"/>
                </a:cubicBezTo>
                <a:cubicBezTo>
                  <a:pt x="832483" y="7122587"/>
                  <a:pt x="782634" y="6381864"/>
                  <a:pt x="538372" y="5615265"/>
                </a:cubicBezTo>
                <a:cubicBezTo>
                  <a:pt x="333990" y="4952171"/>
                  <a:pt x="0" y="4269671"/>
                  <a:pt x="22432" y="3532183"/>
                </a:cubicBezTo>
                <a:cubicBezTo>
                  <a:pt x="42372" y="2917609"/>
                  <a:pt x="264201" y="2306270"/>
                  <a:pt x="705367" y="2028094"/>
                </a:cubicBezTo>
                <a:cubicBezTo>
                  <a:pt x="1076744" y="1791968"/>
                  <a:pt x="1478031" y="1840487"/>
                  <a:pt x="1829469" y="2099255"/>
                </a:cubicBezTo>
                <a:cubicBezTo>
                  <a:pt x="2021388" y="2238343"/>
                  <a:pt x="2218293" y="2396839"/>
                  <a:pt x="2437630" y="2400073"/>
                </a:cubicBezTo>
                <a:cubicBezTo>
                  <a:pt x="2963539" y="2409777"/>
                  <a:pt x="3212786" y="1665819"/>
                  <a:pt x="3432123" y="1167691"/>
                </a:cubicBezTo>
                <a:cubicBezTo>
                  <a:pt x="3653952" y="666328"/>
                  <a:pt x="3920645" y="203780"/>
                  <a:pt x="4394213" y="122915"/>
                </a:cubicBezTo>
                <a:close/>
              </a:path>
            </a:pathLst>
          </a:custGeom>
          <a:solidFill>
            <a:srgbClr val="FEC75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0" name="Google Shape;28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40475" y="0"/>
            <a:ext cx="74168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17"/>
          <p:cNvSpPr txBox="1"/>
          <p:nvPr/>
        </p:nvSpPr>
        <p:spPr>
          <a:xfrm>
            <a:off x="1028700" y="1019175"/>
            <a:ext cx="10585735" cy="1228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8000">
                <a:solidFill>
                  <a:srgbClr val="FEC757"/>
                </a:solidFill>
                <a:latin typeface="Fira Sans"/>
                <a:ea typeface="Fira Sans"/>
                <a:cs typeface="Fira Sans"/>
                <a:sym typeface="Fira Sans"/>
              </a:rPr>
              <a:t>What Do We Offer?</a:t>
            </a:r>
            <a:endParaRPr/>
          </a:p>
        </p:txBody>
      </p:sp>
      <p:cxnSp>
        <p:nvCxnSpPr>
          <p:cNvPr id="282" name="Google Shape;282;p17"/>
          <p:cNvCxnSpPr/>
          <p:nvPr/>
        </p:nvCxnSpPr>
        <p:spPr>
          <a:xfrm>
            <a:off x="575552" y="9871781"/>
            <a:ext cx="16976166" cy="0"/>
          </a:xfrm>
          <a:prstGeom prst="straightConnector1">
            <a:avLst/>
          </a:prstGeom>
          <a:noFill/>
          <a:ln cap="rnd" cmpd="sng" w="95250">
            <a:solidFill>
              <a:srgbClr val="FEC757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283" name="Google Shape;283;p17"/>
          <p:cNvSpPr/>
          <p:nvPr/>
        </p:nvSpPr>
        <p:spPr>
          <a:xfrm rot="-8608883">
            <a:off x="-13616725" y="-7661483"/>
            <a:ext cx="17179976" cy="10602193"/>
          </a:xfrm>
          <a:custGeom>
            <a:rect b="b" l="l" r="r" t="t"/>
            <a:pathLst>
              <a:path extrusionOk="0" h="6722377" w="10893055">
                <a:moveTo>
                  <a:pt x="6065224" y="66582"/>
                </a:moveTo>
                <a:cubicBezTo>
                  <a:pt x="6072104" y="66582"/>
                  <a:pt x="6075545" y="66582"/>
                  <a:pt x="6082425" y="64830"/>
                </a:cubicBezTo>
                <a:cubicBezTo>
                  <a:pt x="7183316" y="0"/>
                  <a:pt x="7964262" y="455559"/>
                  <a:pt x="7750964" y="995222"/>
                </a:cubicBezTo>
                <a:cubicBezTo>
                  <a:pt x="7596151" y="1387703"/>
                  <a:pt x="7155795" y="1739885"/>
                  <a:pt x="7723442" y="2106085"/>
                </a:cubicBezTo>
                <a:cubicBezTo>
                  <a:pt x="7978023" y="2269035"/>
                  <a:pt x="8311731" y="2393438"/>
                  <a:pt x="8590394" y="2547626"/>
                </a:cubicBezTo>
                <a:cubicBezTo>
                  <a:pt x="9350697" y="2966391"/>
                  <a:pt x="8820893" y="3442975"/>
                  <a:pt x="9116757" y="3928321"/>
                </a:cubicBezTo>
                <a:cubicBezTo>
                  <a:pt x="9178682" y="4028194"/>
                  <a:pt x="9299093" y="4114049"/>
                  <a:pt x="9433264" y="4194648"/>
                </a:cubicBezTo>
                <a:cubicBezTo>
                  <a:pt x="9870180" y="4455719"/>
                  <a:pt x="10441268" y="4658968"/>
                  <a:pt x="10675206" y="4993628"/>
                </a:cubicBezTo>
                <a:cubicBezTo>
                  <a:pt x="10893054" y="5331793"/>
                  <a:pt x="10833460" y="5720771"/>
                  <a:pt x="10485991" y="6032653"/>
                </a:cubicBezTo>
                <a:cubicBezTo>
                  <a:pt x="9859859" y="6595094"/>
                  <a:pt x="8504386" y="6722377"/>
                  <a:pt x="7327808" y="6663427"/>
                </a:cubicBezTo>
                <a:cubicBezTo>
                  <a:pt x="6261320" y="6593342"/>
                  <a:pt x="5394368" y="6381332"/>
                  <a:pt x="4606542" y="6008123"/>
                </a:cubicBezTo>
                <a:cubicBezTo>
                  <a:pt x="4386364" y="5902995"/>
                  <a:pt x="4169626" y="5745301"/>
                  <a:pt x="3890963" y="5683976"/>
                </a:cubicBezTo>
                <a:cubicBezTo>
                  <a:pt x="3550374" y="5608633"/>
                  <a:pt x="3233868" y="5710258"/>
                  <a:pt x="2924243" y="5778592"/>
                </a:cubicBezTo>
                <a:cubicBezTo>
                  <a:pt x="1162816" y="6167569"/>
                  <a:pt x="818787" y="4884995"/>
                  <a:pt x="1008003" y="4298025"/>
                </a:cubicBezTo>
                <a:cubicBezTo>
                  <a:pt x="1149055" y="3858235"/>
                  <a:pt x="1080249" y="3456993"/>
                  <a:pt x="743101" y="3041733"/>
                </a:cubicBezTo>
                <a:cubicBezTo>
                  <a:pt x="460998" y="2682542"/>
                  <a:pt x="0" y="2312838"/>
                  <a:pt x="30962" y="1913348"/>
                </a:cubicBezTo>
                <a:cubicBezTo>
                  <a:pt x="58484" y="1580440"/>
                  <a:pt x="364670" y="1249283"/>
                  <a:pt x="973600" y="1098598"/>
                </a:cubicBezTo>
                <a:cubicBezTo>
                  <a:pt x="1486203" y="970691"/>
                  <a:pt x="2040089" y="996974"/>
                  <a:pt x="2525170" y="1137146"/>
                </a:cubicBezTo>
                <a:cubicBezTo>
                  <a:pt x="2790071" y="1212488"/>
                  <a:pt x="3061854" y="1298344"/>
                  <a:pt x="3364599" y="1300096"/>
                </a:cubicBezTo>
                <a:cubicBezTo>
                  <a:pt x="4090500" y="1305352"/>
                  <a:pt x="4434528" y="902358"/>
                  <a:pt x="4737274" y="632526"/>
                </a:cubicBezTo>
                <a:cubicBezTo>
                  <a:pt x="5043459" y="360943"/>
                  <a:pt x="5411569" y="110386"/>
                  <a:pt x="6065224" y="66582"/>
                </a:cubicBezTo>
                <a:close/>
              </a:path>
            </a:pathLst>
          </a:custGeom>
          <a:solidFill>
            <a:srgbClr val="FEC75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p17"/>
          <p:cNvSpPr/>
          <p:nvPr/>
        </p:nvSpPr>
        <p:spPr>
          <a:xfrm>
            <a:off x="7463161" y="6486500"/>
            <a:ext cx="1071512" cy="1071512"/>
          </a:xfrm>
          <a:custGeom>
            <a:rect b="b" l="l" r="r" t="t"/>
            <a:pathLst>
              <a:path extrusionOk="0" h="1071512" w="1071512">
                <a:moveTo>
                  <a:pt x="0" y="0"/>
                </a:moveTo>
                <a:lnTo>
                  <a:pt x="1071512" y="0"/>
                </a:lnTo>
                <a:lnTo>
                  <a:pt x="1071512" y="1071512"/>
                </a:lnTo>
                <a:lnTo>
                  <a:pt x="0" y="10715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285;p17"/>
          <p:cNvSpPr txBox="1"/>
          <p:nvPr/>
        </p:nvSpPr>
        <p:spPr>
          <a:xfrm>
            <a:off x="5982540" y="4382593"/>
            <a:ext cx="4032753" cy="5410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99">
                <a:solidFill>
                  <a:srgbClr val="FEC757"/>
                </a:solidFill>
                <a:latin typeface="Arial"/>
                <a:ea typeface="Arial"/>
                <a:cs typeface="Arial"/>
                <a:sym typeface="Arial"/>
              </a:rPr>
              <a:t>Two</a:t>
            </a:r>
            <a:endParaRPr/>
          </a:p>
        </p:txBody>
      </p:sp>
      <p:sp>
        <p:nvSpPr>
          <p:cNvPr id="286" name="Google Shape;286;p17"/>
          <p:cNvSpPr txBox="1"/>
          <p:nvPr/>
        </p:nvSpPr>
        <p:spPr>
          <a:xfrm>
            <a:off x="6008858" y="7706793"/>
            <a:ext cx="4032753" cy="5410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99">
                <a:solidFill>
                  <a:srgbClr val="FEC757"/>
                </a:solidFill>
                <a:latin typeface="Arial"/>
                <a:ea typeface="Arial"/>
                <a:cs typeface="Arial"/>
                <a:sym typeface="Arial"/>
              </a:rPr>
              <a:t>Four</a:t>
            </a:r>
            <a:endParaRPr/>
          </a:p>
        </p:txBody>
      </p:sp>
      <p:sp>
        <p:nvSpPr>
          <p:cNvPr id="287" name="Google Shape;287;p17"/>
          <p:cNvSpPr txBox="1"/>
          <p:nvPr/>
        </p:nvSpPr>
        <p:spPr>
          <a:xfrm>
            <a:off x="6063541" y="5073675"/>
            <a:ext cx="3870752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Elaborate on what you want to discuss. </a:t>
            </a:r>
            <a:endParaRPr/>
          </a:p>
        </p:txBody>
      </p:sp>
      <p:sp>
        <p:nvSpPr>
          <p:cNvPr id="288" name="Google Shape;288;p17"/>
          <p:cNvSpPr txBox="1"/>
          <p:nvPr/>
        </p:nvSpPr>
        <p:spPr>
          <a:xfrm>
            <a:off x="6035176" y="8397875"/>
            <a:ext cx="3980117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Elaborate on what you want to discuss. </a:t>
            </a:r>
            <a:endParaRPr/>
          </a:p>
        </p:txBody>
      </p:sp>
      <p:sp>
        <p:nvSpPr>
          <p:cNvPr id="289" name="Google Shape;289;p17"/>
          <p:cNvSpPr txBox="1"/>
          <p:nvPr/>
        </p:nvSpPr>
        <p:spPr>
          <a:xfrm>
            <a:off x="1312906" y="4382593"/>
            <a:ext cx="3870752" cy="5410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99">
                <a:solidFill>
                  <a:srgbClr val="FEC757"/>
                </a:solidFill>
                <a:latin typeface="Arial"/>
                <a:ea typeface="Arial"/>
                <a:cs typeface="Arial"/>
                <a:sym typeface="Arial"/>
              </a:rPr>
              <a:t>One</a:t>
            </a:r>
            <a:endParaRPr/>
          </a:p>
        </p:txBody>
      </p:sp>
      <p:sp>
        <p:nvSpPr>
          <p:cNvPr id="290" name="Google Shape;290;p17"/>
          <p:cNvSpPr txBox="1"/>
          <p:nvPr/>
        </p:nvSpPr>
        <p:spPr>
          <a:xfrm>
            <a:off x="1339224" y="7706793"/>
            <a:ext cx="3870752" cy="5410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99">
                <a:solidFill>
                  <a:srgbClr val="FEC757"/>
                </a:solidFill>
                <a:latin typeface="Arial"/>
                <a:ea typeface="Arial"/>
                <a:cs typeface="Arial"/>
                <a:sym typeface="Arial"/>
              </a:rPr>
              <a:t>Three</a:t>
            </a:r>
            <a:endParaRPr/>
          </a:p>
        </p:txBody>
      </p:sp>
      <p:sp>
        <p:nvSpPr>
          <p:cNvPr id="291" name="Google Shape;291;p17"/>
          <p:cNvSpPr txBox="1"/>
          <p:nvPr/>
        </p:nvSpPr>
        <p:spPr>
          <a:xfrm>
            <a:off x="1312906" y="5073675"/>
            <a:ext cx="3870752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Elaborate on what you want to discuss. </a:t>
            </a:r>
            <a:endParaRPr/>
          </a:p>
        </p:txBody>
      </p:sp>
      <p:sp>
        <p:nvSpPr>
          <p:cNvPr id="292" name="Google Shape;292;p17"/>
          <p:cNvSpPr txBox="1"/>
          <p:nvPr/>
        </p:nvSpPr>
        <p:spPr>
          <a:xfrm>
            <a:off x="1284542" y="8397875"/>
            <a:ext cx="3980117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Elaborate on what you want to discuss. </a:t>
            </a:r>
            <a:endParaRPr/>
          </a:p>
        </p:txBody>
      </p:sp>
      <p:sp>
        <p:nvSpPr>
          <p:cNvPr id="293" name="Google Shape;293;p17"/>
          <p:cNvSpPr/>
          <p:nvPr/>
        </p:nvSpPr>
        <p:spPr>
          <a:xfrm>
            <a:off x="2723710" y="6486500"/>
            <a:ext cx="1071512" cy="1071512"/>
          </a:xfrm>
          <a:custGeom>
            <a:rect b="b" l="l" r="r" t="t"/>
            <a:pathLst>
              <a:path extrusionOk="0" h="1071512" w="1071512">
                <a:moveTo>
                  <a:pt x="0" y="0"/>
                </a:moveTo>
                <a:lnTo>
                  <a:pt x="1071513" y="0"/>
                </a:lnTo>
                <a:lnTo>
                  <a:pt x="1071513" y="1071512"/>
                </a:lnTo>
                <a:lnTo>
                  <a:pt x="0" y="10715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294;p17"/>
          <p:cNvSpPr/>
          <p:nvPr/>
        </p:nvSpPr>
        <p:spPr>
          <a:xfrm>
            <a:off x="2712526" y="3148844"/>
            <a:ext cx="1071512" cy="1071512"/>
          </a:xfrm>
          <a:custGeom>
            <a:rect b="b" l="l" r="r" t="t"/>
            <a:pathLst>
              <a:path extrusionOk="0" h="1071512" w="1071512">
                <a:moveTo>
                  <a:pt x="0" y="0"/>
                </a:moveTo>
                <a:lnTo>
                  <a:pt x="1071512" y="0"/>
                </a:lnTo>
                <a:lnTo>
                  <a:pt x="1071512" y="1071512"/>
                </a:lnTo>
                <a:lnTo>
                  <a:pt x="0" y="10715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Google Shape;295;p17"/>
          <p:cNvSpPr/>
          <p:nvPr/>
        </p:nvSpPr>
        <p:spPr>
          <a:xfrm>
            <a:off x="7463161" y="3148844"/>
            <a:ext cx="1071512" cy="1071512"/>
          </a:xfrm>
          <a:custGeom>
            <a:rect b="b" l="l" r="r" t="t"/>
            <a:pathLst>
              <a:path extrusionOk="0" h="1071512" w="1071512">
                <a:moveTo>
                  <a:pt x="0" y="0"/>
                </a:moveTo>
                <a:lnTo>
                  <a:pt x="1071512" y="0"/>
                </a:lnTo>
                <a:lnTo>
                  <a:pt x="1071512" y="1071512"/>
                </a:lnTo>
                <a:lnTo>
                  <a:pt x="0" y="10715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EC757"/>
        </a:solidFill>
      </p:bgPr>
    </p:bg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8"/>
          <p:cNvSpPr/>
          <p:nvPr/>
        </p:nvSpPr>
        <p:spPr>
          <a:xfrm rot="-4703238">
            <a:off x="1413657" y="-4357232"/>
            <a:ext cx="12452818" cy="24612755"/>
          </a:xfrm>
          <a:custGeom>
            <a:rect b="b" l="l" r="r" t="t"/>
            <a:pathLst>
              <a:path extrusionOk="0" h="15604497" w="7895092">
                <a:moveTo>
                  <a:pt x="4394213" y="155123"/>
                </a:moveTo>
                <a:cubicBezTo>
                  <a:pt x="4399199" y="155123"/>
                  <a:pt x="4401691" y="155123"/>
                  <a:pt x="4406676" y="151041"/>
                </a:cubicBezTo>
                <a:cubicBezTo>
                  <a:pt x="5204264" y="0"/>
                  <a:pt x="5770054" y="1061370"/>
                  <a:pt x="5615520" y="2318685"/>
                </a:cubicBezTo>
                <a:cubicBezTo>
                  <a:pt x="5503360" y="3233096"/>
                  <a:pt x="5184325" y="4053616"/>
                  <a:pt x="5595581" y="4906795"/>
                </a:cubicBezTo>
                <a:cubicBezTo>
                  <a:pt x="5780023" y="5286439"/>
                  <a:pt x="6021792" y="5576274"/>
                  <a:pt x="6223682" y="5935507"/>
                </a:cubicBezTo>
                <a:cubicBezTo>
                  <a:pt x="6774516" y="6911151"/>
                  <a:pt x="6390677" y="8021507"/>
                  <a:pt x="6605029" y="9152275"/>
                </a:cubicBezTo>
                <a:cubicBezTo>
                  <a:pt x="6649893" y="9384960"/>
                  <a:pt x="6737130" y="9584987"/>
                  <a:pt x="6834335" y="9772768"/>
                </a:cubicBezTo>
                <a:cubicBezTo>
                  <a:pt x="7150879" y="10381015"/>
                  <a:pt x="7564627" y="10854548"/>
                  <a:pt x="7734114" y="11634247"/>
                </a:cubicBezTo>
                <a:cubicBezTo>
                  <a:pt x="7895092" y="12422110"/>
                  <a:pt x="7848768" y="13328358"/>
                  <a:pt x="7597029" y="14054986"/>
                </a:cubicBezTo>
                <a:cubicBezTo>
                  <a:pt x="7143402" y="15365372"/>
                  <a:pt x="6161370" y="15604496"/>
                  <a:pt x="5308947" y="15524576"/>
                </a:cubicBezTo>
                <a:cubicBezTo>
                  <a:pt x="4536284" y="15361288"/>
                  <a:pt x="3908183" y="14867345"/>
                  <a:pt x="3337409" y="13997836"/>
                </a:cubicBezTo>
                <a:cubicBezTo>
                  <a:pt x="3177891" y="13752906"/>
                  <a:pt x="3020866" y="13385508"/>
                  <a:pt x="2818976" y="13242631"/>
                </a:cubicBezTo>
                <a:cubicBezTo>
                  <a:pt x="2572222" y="13067098"/>
                  <a:pt x="2342916" y="13303863"/>
                  <a:pt x="2118594" y="13463069"/>
                </a:cubicBezTo>
                <a:cubicBezTo>
                  <a:pt x="842453" y="14369316"/>
                  <a:pt x="593206" y="11381151"/>
                  <a:pt x="730292" y="10013618"/>
                </a:cubicBezTo>
                <a:cubicBezTo>
                  <a:pt x="832483" y="8988987"/>
                  <a:pt x="782634" y="8054165"/>
                  <a:pt x="538372" y="7086685"/>
                </a:cubicBezTo>
                <a:cubicBezTo>
                  <a:pt x="333990" y="6249836"/>
                  <a:pt x="0" y="5388493"/>
                  <a:pt x="22432" y="4457754"/>
                </a:cubicBezTo>
                <a:cubicBezTo>
                  <a:pt x="42372" y="3682137"/>
                  <a:pt x="264201" y="2910603"/>
                  <a:pt x="705367" y="2559534"/>
                </a:cubicBezTo>
                <a:cubicBezTo>
                  <a:pt x="1076744" y="2261534"/>
                  <a:pt x="1478031" y="2322767"/>
                  <a:pt x="1829469" y="2649342"/>
                </a:cubicBezTo>
                <a:cubicBezTo>
                  <a:pt x="2021388" y="2824877"/>
                  <a:pt x="2218293" y="3024904"/>
                  <a:pt x="2437630" y="3028986"/>
                </a:cubicBezTo>
                <a:cubicBezTo>
                  <a:pt x="2963539" y="3041233"/>
                  <a:pt x="3212786" y="2102329"/>
                  <a:pt x="3432123" y="1473671"/>
                </a:cubicBezTo>
                <a:cubicBezTo>
                  <a:pt x="3653952" y="840931"/>
                  <a:pt x="3920645" y="257178"/>
                  <a:pt x="4394213" y="155123"/>
                </a:cubicBezTo>
                <a:close/>
              </a:path>
            </a:pathLst>
          </a:custGeom>
          <a:solidFill>
            <a:srgbClr val="105669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" name="Google Shape;301;p18"/>
          <p:cNvSpPr txBox="1"/>
          <p:nvPr/>
        </p:nvSpPr>
        <p:spPr>
          <a:xfrm>
            <a:off x="2616965" y="2636879"/>
            <a:ext cx="13054070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000000"/>
                </a:solidFill>
                <a:latin typeface="Varela Round"/>
                <a:ea typeface="Varela Round"/>
                <a:cs typeface="Varela Round"/>
                <a:sym typeface="Varela Round"/>
              </a:rPr>
              <a:t>What can you say about your projects? Share it here!</a:t>
            </a:r>
            <a:endParaRPr/>
          </a:p>
        </p:txBody>
      </p:sp>
      <p:cxnSp>
        <p:nvCxnSpPr>
          <p:cNvPr id="302" name="Google Shape;302;p18"/>
          <p:cNvCxnSpPr/>
          <p:nvPr/>
        </p:nvCxnSpPr>
        <p:spPr>
          <a:xfrm>
            <a:off x="575552" y="9871781"/>
            <a:ext cx="16976166" cy="0"/>
          </a:xfrm>
          <a:prstGeom prst="straightConnector1">
            <a:avLst/>
          </a:prstGeom>
          <a:noFill/>
          <a:ln cap="rnd" cmpd="sng" w="95250">
            <a:solidFill>
              <a:srgbClr val="FEC757"/>
            </a:solidFill>
            <a:prstDash val="dot"/>
            <a:round/>
            <a:headEnd len="sm" w="sm" type="none"/>
            <a:tailEnd len="sm" w="sm" type="none"/>
          </a:ln>
        </p:spPr>
      </p:cxnSp>
      <p:grpSp>
        <p:nvGrpSpPr>
          <p:cNvPr id="303" name="Google Shape;303;p18"/>
          <p:cNvGrpSpPr/>
          <p:nvPr/>
        </p:nvGrpSpPr>
        <p:grpSpPr>
          <a:xfrm>
            <a:off x="14578386" y="617545"/>
            <a:ext cx="2972828" cy="703326"/>
            <a:chOff x="0" y="0"/>
            <a:chExt cx="3963770" cy="937768"/>
          </a:xfrm>
        </p:grpSpPr>
        <p:sp>
          <p:nvSpPr>
            <p:cNvPr id="304" name="Google Shape;304;p18"/>
            <p:cNvSpPr/>
            <p:nvPr/>
          </p:nvSpPr>
          <p:spPr>
            <a:xfrm>
              <a:off x="0" y="0"/>
              <a:ext cx="1313860" cy="937768"/>
            </a:xfrm>
            <a:custGeom>
              <a:rect b="b" l="l" r="r" t="t"/>
              <a:pathLst>
                <a:path extrusionOk="0" h="937768" w="1313860">
                  <a:moveTo>
                    <a:pt x="0" y="0"/>
                  </a:moveTo>
                  <a:lnTo>
                    <a:pt x="1313860" y="0"/>
                  </a:lnTo>
                  <a:lnTo>
                    <a:pt x="1313860" y="937768"/>
                  </a:lnTo>
                  <a:lnTo>
                    <a:pt x="0" y="9377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05" name="Google Shape;305;p18"/>
            <p:cNvGrpSpPr/>
            <p:nvPr/>
          </p:nvGrpSpPr>
          <p:grpSpPr>
            <a:xfrm>
              <a:off x="3577741" y="468884"/>
              <a:ext cx="386029" cy="386029"/>
              <a:chOff x="0" y="0"/>
              <a:chExt cx="812800" cy="812800"/>
            </a:xfrm>
          </p:grpSpPr>
          <p:sp>
            <p:nvSpPr>
              <p:cNvPr id="306" name="Google Shape;306;p1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0566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7" name="Google Shape;307;p18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2725" lIns="52725" spcFirstLastPara="1" rIns="52725" wrap="square" tIns="52725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8" name="Google Shape;308;p18"/>
            <p:cNvGrpSpPr/>
            <p:nvPr/>
          </p:nvGrpSpPr>
          <p:grpSpPr>
            <a:xfrm>
              <a:off x="2753307" y="468884"/>
              <a:ext cx="386029" cy="386029"/>
              <a:chOff x="0" y="0"/>
              <a:chExt cx="812800" cy="812800"/>
            </a:xfrm>
          </p:grpSpPr>
          <p:sp>
            <p:nvSpPr>
              <p:cNvPr id="309" name="Google Shape;309;p1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0566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0" name="Google Shape;310;p18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2725" lIns="52725" spcFirstLastPara="1" rIns="52725" wrap="square" tIns="52725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1" name="Google Shape;311;p18"/>
            <p:cNvGrpSpPr/>
            <p:nvPr/>
          </p:nvGrpSpPr>
          <p:grpSpPr>
            <a:xfrm>
              <a:off x="1922779" y="468884"/>
              <a:ext cx="386029" cy="386029"/>
              <a:chOff x="0" y="0"/>
              <a:chExt cx="812800" cy="812800"/>
            </a:xfrm>
          </p:grpSpPr>
          <p:sp>
            <p:nvSpPr>
              <p:cNvPr id="312" name="Google Shape;312;p1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0566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3" name="Google Shape;313;p18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2725" lIns="52725" spcFirstLastPara="1" rIns="52725" wrap="square" tIns="52725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14" name="Google Shape;314;p18"/>
          <p:cNvSpPr/>
          <p:nvPr/>
        </p:nvSpPr>
        <p:spPr>
          <a:xfrm rot="496784">
            <a:off x="780601" y="774395"/>
            <a:ext cx="1431244" cy="1092950"/>
          </a:xfrm>
          <a:custGeom>
            <a:rect b="b" l="l" r="r" t="t"/>
            <a:pathLst>
              <a:path extrusionOk="0" h="1092950" w="1431244">
                <a:moveTo>
                  <a:pt x="0" y="0"/>
                </a:moveTo>
                <a:lnTo>
                  <a:pt x="1431244" y="0"/>
                </a:lnTo>
                <a:lnTo>
                  <a:pt x="1431244" y="1092950"/>
                </a:lnTo>
                <a:lnTo>
                  <a:pt x="0" y="10929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5" name="Google Shape;315;p18"/>
          <p:cNvSpPr/>
          <p:nvPr/>
        </p:nvSpPr>
        <p:spPr>
          <a:xfrm rot="867685">
            <a:off x="15951882" y="2775286"/>
            <a:ext cx="1481536" cy="1131354"/>
          </a:xfrm>
          <a:custGeom>
            <a:rect b="b" l="l" r="r" t="t"/>
            <a:pathLst>
              <a:path extrusionOk="0" h="1131354" w="1481536">
                <a:moveTo>
                  <a:pt x="0" y="0"/>
                </a:moveTo>
                <a:lnTo>
                  <a:pt x="1481536" y="0"/>
                </a:lnTo>
                <a:lnTo>
                  <a:pt x="1481536" y="1131354"/>
                </a:lnTo>
                <a:lnTo>
                  <a:pt x="0" y="11313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" name="Google Shape;316;p18"/>
          <p:cNvSpPr/>
          <p:nvPr/>
        </p:nvSpPr>
        <p:spPr>
          <a:xfrm rot="-1172994">
            <a:off x="2331116" y="2449307"/>
            <a:ext cx="1781232" cy="1365743"/>
          </a:xfrm>
          <a:custGeom>
            <a:rect b="b" l="l" r="r" t="t"/>
            <a:pathLst>
              <a:path extrusionOk="0" h="1365743" w="1781232">
                <a:moveTo>
                  <a:pt x="0" y="0"/>
                </a:moveTo>
                <a:lnTo>
                  <a:pt x="1781232" y="0"/>
                </a:lnTo>
                <a:lnTo>
                  <a:pt x="1781232" y="1365743"/>
                </a:lnTo>
                <a:lnTo>
                  <a:pt x="0" y="13657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176380" l="-252028" r="-84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" name="Google Shape;317;p18"/>
          <p:cNvSpPr txBox="1"/>
          <p:nvPr/>
        </p:nvSpPr>
        <p:spPr>
          <a:xfrm>
            <a:off x="5279484" y="1019175"/>
            <a:ext cx="7729031" cy="1381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000">
                <a:solidFill>
                  <a:srgbClr val="105669"/>
                </a:solidFill>
                <a:latin typeface="Fira Sans"/>
                <a:ea typeface="Fira Sans"/>
                <a:cs typeface="Fira Sans"/>
                <a:sym typeface="Fira Sans"/>
              </a:rPr>
              <a:t>Gallery Image</a:t>
            </a:r>
            <a:endParaRPr/>
          </a:p>
        </p:txBody>
      </p:sp>
      <p:pic>
        <p:nvPicPr>
          <p:cNvPr id="318" name="Google Shape;318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1300" y="4796641"/>
            <a:ext cx="3825363" cy="4590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958646" y="4796641"/>
            <a:ext cx="3825363" cy="4590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1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255991" y="4796641"/>
            <a:ext cx="3825363" cy="4590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1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3553337" y="4796641"/>
            <a:ext cx="3825363" cy="45904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FFFFFF"/>
      </a:dk1>
      <a:lt1>
        <a:srgbClr val="105669"/>
      </a:lt1>
      <a:dk2>
        <a:srgbClr val="21398D"/>
      </a:dk2>
      <a:lt2>
        <a:srgbClr val="4394E7"/>
      </a:lt2>
      <a:accent1>
        <a:srgbClr val="00A8A8"/>
      </a:accent1>
      <a:accent2>
        <a:srgbClr val="FEC757"/>
      </a:accent2>
      <a:accent3>
        <a:srgbClr val="FF905E"/>
      </a:accent3>
      <a:accent4>
        <a:srgbClr val="C5D3FF"/>
      </a:accent4>
      <a:accent5>
        <a:srgbClr val="888888"/>
      </a:accent5>
      <a:accent6>
        <a:srgbClr val="FFF4E0"/>
      </a:accent6>
      <a:hlink>
        <a:srgbClr val="00A8A8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