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Tenor Sans"/>
      <p:regular r:id="rId23"/>
    </p:embeddedFont>
    <p:embeddedFont>
      <p:font typeface="Poppi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font" Target="fonts/Tenor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9" name="Google Shape;79;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 name="Google Shape;8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6" name="Google Shape;86;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7" name="Google Shape;87;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8" name="Google Shape;88;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9" name="Google Shape;8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0" name="Google Shape;100;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1" name="Google Shape;10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5"/>
          <p:cNvSpPr/>
          <p:nvPr>
            <p:ph idx="2" type="pic"/>
          </p:nvPr>
        </p:nvSpPr>
        <p:spPr>
          <a:xfrm>
            <a:off x="1792288" y="612775"/>
            <a:ext cx="5486400" cy="4114800"/>
          </a:xfrm>
          <a:prstGeom prst="rect">
            <a:avLst/>
          </a:prstGeom>
          <a:noFill/>
          <a:ln>
            <a:noFill/>
          </a:ln>
        </p:spPr>
      </p:sp>
      <p:sp>
        <p:nvSpPr>
          <p:cNvPr id="107" name="Google Shape;107;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8" name="Google Shape;10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216B57"/>
        </a:solidFill>
      </p:bgPr>
    </p:bg>
    <p:spTree>
      <p:nvGrpSpPr>
        <p:cNvPr id="12" name="Shape 12"/>
        <p:cNvGrpSpPr/>
        <p:nvPr/>
      </p:nvGrpSpPr>
      <p:grpSpPr>
        <a:xfrm>
          <a:off x="0" y="0"/>
          <a:ext cx="0" cy="0"/>
          <a:chOff x="0" y="0"/>
          <a:chExt cx="0" cy="0"/>
        </a:xfrm>
      </p:grpSpPr>
      <p:grpSp>
        <p:nvGrpSpPr>
          <p:cNvPr id="13" name="Google Shape;13;p3"/>
          <p:cNvGrpSpPr/>
          <p:nvPr/>
        </p:nvGrpSpPr>
        <p:grpSpPr>
          <a:xfrm>
            <a:off x="1028700" y="7279328"/>
            <a:ext cx="4077871" cy="1404473"/>
            <a:chOff x="0" y="-66675"/>
            <a:chExt cx="1074000" cy="369900"/>
          </a:xfrm>
        </p:grpSpPr>
        <p:sp>
          <p:nvSpPr>
            <p:cNvPr id="14" name="Google Shape;14;p3"/>
            <p:cNvSpPr/>
            <p:nvPr/>
          </p:nvSpPr>
          <p:spPr>
            <a:xfrm>
              <a:off x="0" y="0"/>
              <a:ext cx="1073957" cy="303127"/>
            </a:xfrm>
            <a:custGeom>
              <a:rect b="b" l="l" r="r" t="t"/>
              <a:pathLst>
                <a:path extrusionOk="0" h="303127" w="1073957">
                  <a:moveTo>
                    <a:pt x="870757" y="0"/>
                  </a:moveTo>
                  <a:cubicBezTo>
                    <a:pt x="982981" y="0"/>
                    <a:pt x="1073957" y="67857"/>
                    <a:pt x="1073957" y="151563"/>
                  </a:cubicBezTo>
                  <a:cubicBezTo>
                    <a:pt x="1073957" y="235270"/>
                    <a:pt x="982981" y="303127"/>
                    <a:pt x="870757" y="303127"/>
                  </a:cubicBezTo>
                  <a:lnTo>
                    <a:pt x="203200" y="303127"/>
                  </a:lnTo>
                  <a:cubicBezTo>
                    <a:pt x="90976" y="303127"/>
                    <a:pt x="0" y="235270"/>
                    <a:pt x="0" y="151563"/>
                  </a:cubicBezTo>
                  <a:cubicBezTo>
                    <a:pt x="0" y="67857"/>
                    <a:pt x="90976" y="0"/>
                    <a:pt x="203200" y="0"/>
                  </a:cubicBezTo>
                  <a:close/>
                </a:path>
              </a:pathLst>
            </a:custGeom>
            <a:solidFill>
              <a:srgbClr val="000000">
                <a:alpha val="0"/>
              </a:srgbClr>
            </a:solidFill>
            <a:ln cap="sq" cmpd="sng" w="2857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0" y="-66675"/>
              <a:ext cx="1074000" cy="369900"/>
            </a:xfrm>
            <a:prstGeom prst="rect">
              <a:avLst/>
            </a:prstGeom>
            <a:noFill/>
            <a:ln>
              <a:noFill/>
            </a:ln>
          </p:spPr>
          <p:txBody>
            <a:bodyPr anchorCtr="0" anchor="ctr" bIns="50800" lIns="50800" spcFirstLastPara="1" rIns="50800" wrap="square" tIns="50800">
              <a:noAutofit/>
            </a:bodyPr>
            <a:lstStyle/>
            <a:p>
              <a:pPr indent="0" lvl="0" marL="0" marR="0" rtl="0" algn="ctr">
                <a:lnSpc>
                  <a:spcPct val="202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3"/>
          <p:cNvSpPr txBox="1"/>
          <p:nvPr/>
        </p:nvSpPr>
        <p:spPr>
          <a:xfrm>
            <a:off x="1028700" y="1775025"/>
            <a:ext cx="8136000" cy="3948300"/>
          </a:xfrm>
          <a:prstGeom prst="rect">
            <a:avLst/>
          </a:prstGeom>
          <a:noFill/>
          <a:ln>
            <a:noFill/>
          </a:ln>
        </p:spPr>
        <p:txBody>
          <a:bodyPr anchorCtr="0" anchor="t" bIns="0" lIns="0" spcFirstLastPara="1" rIns="0" wrap="square" tIns="0">
            <a:spAutoFit/>
          </a:bodyPr>
          <a:lstStyle/>
          <a:p>
            <a:pPr indent="0" lvl="0" marL="0" marR="0" rtl="0" algn="just">
              <a:lnSpc>
                <a:spcPct val="90000"/>
              </a:lnSpc>
              <a:spcBef>
                <a:spcPts val="0"/>
              </a:spcBef>
              <a:spcAft>
                <a:spcPts val="0"/>
              </a:spcAft>
              <a:buNone/>
            </a:pPr>
            <a:r>
              <a:rPr lang="en-US" sz="9500">
                <a:solidFill>
                  <a:srgbClr val="EBC4E1"/>
                </a:solidFill>
                <a:latin typeface="Tenor Sans"/>
                <a:ea typeface="Tenor Sans"/>
                <a:cs typeface="Tenor Sans"/>
                <a:sym typeface="Tenor Sans"/>
              </a:rPr>
              <a:t>Click to</a:t>
            </a:r>
            <a:endParaRPr sz="9500">
              <a:solidFill>
                <a:srgbClr val="EBC4E1"/>
              </a:solidFill>
              <a:latin typeface="Tenor Sans"/>
              <a:ea typeface="Tenor Sans"/>
              <a:cs typeface="Tenor Sans"/>
              <a:sym typeface="Tenor Sans"/>
            </a:endParaRPr>
          </a:p>
          <a:p>
            <a:pPr indent="0" lvl="0" marL="0" marR="0" rtl="0" algn="just">
              <a:lnSpc>
                <a:spcPct val="90000"/>
              </a:lnSpc>
              <a:spcBef>
                <a:spcPts val="0"/>
              </a:spcBef>
              <a:spcAft>
                <a:spcPts val="0"/>
              </a:spcAft>
              <a:buNone/>
            </a:pPr>
            <a:r>
              <a:rPr lang="en-US" sz="9500">
                <a:solidFill>
                  <a:srgbClr val="EBC4E1"/>
                </a:solidFill>
                <a:latin typeface="Tenor Sans"/>
                <a:ea typeface="Tenor Sans"/>
                <a:cs typeface="Tenor Sans"/>
                <a:sym typeface="Tenor Sans"/>
              </a:rPr>
              <a:t>edit theme</a:t>
            </a:r>
            <a:endParaRPr sz="9500">
              <a:solidFill>
                <a:srgbClr val="EBC4E1"/>
              </a:solidFill>
              <a:latin typeface="Tenor Sans"/>
              <a:ea typeface="Tenor Sans"/>
              <a:cs typeface="Tenor Sans"/>
              <a:sym typeface="Tenor Sans"/>
            </a:endParaRPr>
          </a:p>
          <a:p>
            <a:pPr indent="0" lvl="0" marL="0" marR="0" rtl="0" algn="just">
              <a:lnSpc>
                <a:spcPct val="90000"/>
              </a:lnSpc>
              <a:spcBef>
                <a:spcPts val="0"/>
              </a:spcBef>
              <a:spcAft>
                <a:spcPts val="0"/>
              </a:spcAft>
              <a:buNone/>
            </a:pPr>
            <a:r>
              <a:rPr lang="en-US" sz="9500">
                <a:solidFill>
                  <a:srgbClr val="EBC4E1"/>
                </a:solidFill>
                <a:latin typeface="Tenor Sans"/>
                <a:ea typeface="Tenor Sans"/>
                <a:cs typeface="Tenor Sans"/>
                <a:sym typeface="Tenor Sans"/>
              </a:rPr>
              <a:t>style</a:t>
            </a:r>
            <a:endParaRPr sz="9500">
              <a:solidFill>
                <a:srgbClr val="EBC4E1"/>
              </a:solidFill>
              <a:latin typeface="Tenor Sans"/>
              <a:ea typeface="Tenor Sans"/>
              <a:cs typeface="Tenor Sans"/>
              <a:sym typeface="Tenor Sans"/>
            </a:endParaRPr>
          </a:p>
        </p:txBody>
      </p:sp>
      <p:sp>
        <p:nvSpPr>
          <p:cNvPr id="17" name="Google Shape;17;p3"/>
          <p:cNvSpPr txBox="1"/>
          <p:nvPr/>
        </p:nvSpPr>
        <p:spPr>
          <a:xfrm>
            <a:off x="1670788" y="7814269"/>
            <a:ext cx="27936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500">
                <a:solidFill>
                  <a:srgbClr val="EBC4E1"/>
                </a:solidFill>
                <a:latin typeface="Poppins"/>
                <a:ea typeface="Poppins"/>
                <a:cs typeface="Poppins"/>
                <a:sym typeface="Poppins"/>
              </a:rPr>
              <a:t>Click to edit</a:t>
            </a:r>
            <a:endParaRPr/>
          </a:p>
        </p:txBody>
      </p:sp>
      <p:pic>
        <p:nvPicPr>
          <p:cNvPr id="18" name="Google Shape;18;p3"/>
          <p:cNvPicPr preferRelativeResize="0"/>
          <p:nvPr/>
        </p:nvPicPr>
        <p:blipFill>
          <a:blip r:embed="rId2">
            <a:alphaModFix/>
          </a:blip>
          <a:stretch>
            <a:fillRect/>
          </a:stretch>
        </p:blipFill>
        <p:spPr>
          <a:xfrm>
            <a:off x="8859912" y="1183300"/>
            <a:ext cx="8694650" cy="79203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bg>
      <p:bgPr>
        <a:solidFill>
          <a:srgbClr val="216B57"/>
        </a:solidFill>
      </p:bgPr>
    </p:bg>
    <p:spTree>
      <p:nvGrpSpPr>
        <p:cNvPr id="19" name="Shape 19"/>
        <p:cNvGrpSpPr/>
        <p:nvPr/>
      </p:nvGrpSpPr>
      <p:grpSpPr>
        <a:xfrm>
          <a:off x="0" y="0"/>
          <a:ext cx="0" cy="0"/>
          <a:chOff x="0" y="0"/>
          <a:chExt cx="0" cy="0"/>
        </a:xfrm>
      </p:grpSpPr>
      <p:grpSp>
        <p:nvGrpSpPr>
          <p:cNvPr id="20" name="Google Shape;20;p4"/>
          <p:cNvGrpSpPr/>
          <p:nvPr/>
        </p:nvGrpSpPr>
        <p:grpSpPr>
          <a:xfrm>
            <a:off x="1028700" y="962529"/>
            <a:ext cx="16230707" cy="8295824"/>
            <a:chOff x="0" y="0"/>
            <a:chExt cx="4274726" cy="2184894"/>
          </a:xfrm>
        </p:grpSpPr>
        <p:sp>
          <p:nvSpPr>
            <p:cNvPr id="21" name="Google Shape;21;p4"/>
            <p:cNvSpPr/>
            <p:nvPr/>
          </p:nvSpPr>
          <p:spPr>
            <a:xfrm>
              <a:off x="0" y="0"/>
              <a:ext cx="4274726" cy="2184894"/>
            </a:xfrm>
            <a:custGeom>
              <a:rect b="b" l="l" r="r" t="t"/>
              <a:pathLst>
                <a:path extrusionOk="0" h="2184894" w="4274726">
                  <a:moveTo>
                    <a:pt x="0" y="0"/>
                  </a:moveTo>
                  <a:lnTo>
                    <a:pt x="4274726" y="0"/>
                  </a:lnTo>
                  <a:lnTo>
                    <a:pt x="4274726" y="2184894"/>
                  </a:lnTo>
                  <a:lnTo>
                    <a:pt x="0" y="2184894"/>
                  </a:lnTo>
                  <a:close/>
                </a:path>
              </a:pathLst>
            </a:custGeom>
            <a:solidFill>
              <a:srgbClr val="000000">
                <a:alpha val="0"/>
              </a:srgbClr>
            </a:solidFill>
            <a:ln cap="sq" cmpd="sng" w="38100">
              <a:solidFill>
                <a:srgbClr val="EBC4E1"/>
              </a:solidFill>
              <a:prstDash val="solid"/>
              <a:miter lim="8000"/>
              <a:headEnd len="sm" w="sm" type="none"/>
              <a:tailEnd len="sm" w="sm" type="none"/>
            </a:ln>
          </p:spPr>
        </p:sp>
        <p:sp>
          <p:nvSpPr>
            <p:cNvPr id="22" name="Google Shape;22;p4"/>
            <p:cNvSpPr txBox="1"/>
            <p:nvPr/>
          </p:nvSpPr>
          <p:spPr>
            <a:xfrm>
              <a:off x="0" y="85725"/>
              <a:ext cx="4274700" cy="20991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 name="Google Shape;23;p4"/>
          <p:cNvSpPr txBox="1"/>
          <p:nvPr/>
        </p:nvSpPr>
        <p:spPr>
          <a:xfrm>
            <a:off x="3062425" y="4192651"/>
            <a:ext cx="12163200" cy="33864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000" u="none" cap="none" strike="noStrike">
                <a:solidFill>
                  <a:srgbClr val="EBC4E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00000"/>
              </a:lnSpc>
              <a:spcBef>
                <a:spcPts val="0"/>
              </a:spcBef>
              <a:spcAft>
                <a:spcPts val="0"/>
              </a:spcAft>
              <a:buNone/>
            </a:pPr>
            <a:r>
              <a:t/>
            </a:r>
            <a:endParaRPr b="0" i="0" sz="2000" u="none" cap="none" strike="noStrike">
              <a:solidFill>
                <a:srgbClr val="EBC4E1"/>
              </a:solidFill>
              <a:latin typeface="Poppins"/>
              <a:ea typeface="Poppins"/>
              <a:cs typeface="Poppins"/>
              <a:sym typeface="Poppins"/>
            </a:endParaRPr>
          </a:p>
          <a:p>
            <a:pPr indent="0" lvl="0" marL="0" marR="0" rtl="0" algn="just">
              <a:lnSpc>
                <a:spcPct val="100000"/>
              </a:lnSpc>
              <a:spcBef>
                <a:spcPts val="0"/>
              </a:spcBef>
              <a:spcAft>
                <a:spcPts val="0"/>
              </a:spcAft>
              <a:buNone/>
            </a:pPr>
            <a:r>
              <a:rPr b="0" i="0" lang="en-US" sz="2000" u="none" cap="none" strike="noStrike">
                <a:solidFill>
                  <a:srgbClr val="EBC4E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24" name="Google Shape;24;p4"/>
          <p:cNvSpPr txBox="1"/>
          <p:nvPr/>
        </p:nvSpPr>
        <p:spPr>
          <a:xfrm>
            <a:off x="3809022" y="2202304"/>
            <a:ext cx="10670100" cy="1773000"/>
          </a:xfrm>
          <a:prstGeom prst="rect">
            <a:avLst/>
          </a:prstGeom>
          <a:noFill/>
          <a:ln>
            <a:noFill/>
          </a:ln>
        </p:spPr>
        <p:txBody>
          <a:bodyPr anchorCtr="0" anchor="t" bIns="0" lIns="0" spcFirstLastPara="1" rIns="0" wrap="square" tIns="0">
            <a:spAutoFit/>
          </a:bodyPr>
          <a:lstStyle/>
          <a:p>
            <a:pPr indent="0" lvl="0" marL="0" marR="0" rtl="0" algn="ctr">
              <a:lnSpc>
                <a:spcPct val="95991"/>
              </a:lnSpc>
              <a:spcBef>
                <a:spcPts val="0"/>
              </a:spcBef>
              <a:spcAft>
                <a:spcPts val="0"/>
              </a:spcAft>
              <a:buNone/>
            </a:pPr>
            <a:r>
              <a:rPr lang="en-US" sz="12000">
                <a:solidFill>
                  <a:srgbClr val="EBC4E1"/>
                </a:solidFill>
                <a:latin typeface="Tenor Sans"/>
                <a:ea typeface="Tenor Sans"/>
                <a:cs typeface="Tenor Sans"/>
                <a:sym typeface="Tenor Sans"/>
              </a:rPr>
              <a:t>Click to edit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bg>
      <p:bgPr>
        <a:solidFill>
          <a:srgbClr val="216B57"/>
        </a:solidFill>
      </p:bgPr>
    </p:bg>
    <p:spTree>
      <p:nvGrpSpPr>
        <p:cNvPr id="25" name="Shape 25"/>
        <p:cNvGrpSpPr/>
        <p:nvPr/>
      </p:nvGrpSpPr>
      <p:grpSpPr>
        <a:xfrm>
          <a:off x="0" y="0"/>
          <a:ext cx="0" cy="0"/>
          <a:chOff x="0" y="0"/>
          <a:chExt cx="0" cy="0"/>
        </a:xfrm>
      </p:grpSpPr>
      <p:sp>
        <p:nvSpPr>
          <p:cNvPr id="26" name="Google Shape;26;p5"/>
          <p:cNvSpPr txBox="1"/>
          <p:nvPr/>
        </p:nvSpPr>
        <p:spPr>
          <a:xfrm>
            <a:off x="1028700" y="1673968"/>
            <a:ext cx="16230600" cy="14775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lang="en-US" sz="9999">
                <a:solidFill>
                  <a:srgbClr val="EBC4E1"/>
                </a:solidFill>
                <a:latin typeface="Tenor Sans"/>
                <a:ea typeface="Tenor Sans"/>
                <a:cs typeface="Tenor Sans"/>
                <a:sym typeface="Tenor Sans"/>
              </a:rPr>
              <a:t>Click to edit theme style</a:t>
            </a:r>
            <a:endParaRPr/>
          </a:p>
        </p:txBody>
      </p:sp>
      <p:grpSp>
        <p:nvGrpSpPr>
          <p:cNvPr id="27" name="Google Shape;27;p5"/>
          <p:cNvGrpSpPr/>
          <p:nvPr/>
        </p:nvGrpSpPr>
        <p:grpSpPr>
          <a:xfrm>
            <a:off x="1028700" y="4003683"/>
            <a:ext cx="16230620" cy="4862849"/>
            <a:chOff x="0" y="0"/>
            <a:chExt cx="21640827" cy="6483799"/>
          </a:xfrm>
        </p:grpSpPr>
        <p:grpSp>
          <p:nvGrpSpPr>
            <p:cNvPr id="28" name="Google Shape;28;p5"/>
            <p:cNvGrpSpPr/>
            <p:nvPr/>
          </p:nvGrpSpPr>
          <p:grpSpPr>
            <a:xfrm>
              <a:off x="0" y="9314"/>
              <a:ext cx="4911666" cy="6474485"/>
              <a:chOff x="0" y="0"/>
              <a:chExt cx="1002913" cy="1322025"/>
            </a:xfrm>
          </p:grpSpPr>
          <p:sp>
            <p:nvSpPr>
              <p:cNvPr id="29" name="Google Shape;29;p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5"/>
            <p:cNvGrpSpPr/>
            <p:nvPr/>
          </p:nvGrpSpPr>
          <p:grpSpPr>
            <a:xfrm>
              <a:off x="5579022" y="0"/>
              <a:ext cx="4911666" cy="6474485"/>
              <a:chOff x="0" y="0"/>
              <a:chExt cx="1002913" cy="1322025"/>
            </a:xfrm>
          </p:grpSpPr>
          <p:sp>
            <p:nvSpPr>
              <p:cNvPr id="32" name="Google Shape;32;p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5"/>
            <p:cNvGrpSpPr/>
            <p:nvPr/>
          </p:nvGrpSpPr>
          <p:grpSpPr>
            <a:xfrm>
              <a:off x="11154092" y="0"/>
              <a:ext cx="4911666" cy="6474485"/>
              <a:chOff x="0" y="0"/>
              <a:chExt cx="1002913" cy="1322025"/>
            </a:xfrm>
          </p:grpSpPr>
          <p:sp>
            <p:nvSpPr>
              <p:cNvPr id="35" name="Google Shape;35;p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5"/>
            <p:cNvGrpSpPr/>
            <p:nvPr/>
          </p:nvGrpSpPr>
          <p:grpSpPr>
            <a:xfrm>
              <a:off x="16729161" y="9314"/>
              <a:ext cx="4911666" cy="6474485"/>
              <a:chOff x="0" y="0"/>
              <a:chExt cx="1002913" cy="1322025"/>
            </a:xfrm>
          </p:grpSpPr>
          <p:sp>
            <p:nvSpPr>
              <p:cNvPr id="38" name="Google Shape;38;p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nvSpPr>
            <p:spPr>
              <a:xfrm>
                <a:off x="0" y="85725"/>
                <a:ext cx="1002900" cy="12363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0" name="Google Shape;40;p5"/>
          <p:cNvSpPr txBox="1"/>
          <p:nvPr/>
        </p:nvSpPr>
        <p:spPr>
          <a:xfrm>
            <a:off x="1993572" y="4544547"/>
            <a:ext cx="1754100" cy="12558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a:t>
            </a:r>
            <a:endParaRPr/>
          </a:p>
        </p:txBody>
      </p:sp>
      <p:sp>
        <p:nvSpPr>
          <p:cNvPr id="41" name="Google Shape;41;p5"/>
          <p:cNvSpPr txBox="1"/>
          <p:nvPr/>
        </p:nvSpPr>
        <p:spPr>
          <a:xfrm>
            <a:off x="6177838" y="4544547"/>
            <a:ext cx="1754100" cy="12558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II</a:t>
            </a:r>
            <a:endParaRPr/>
          </a:p>
        </p:txBody>
      </p:sp>
      <p:sp>
        <p:nvSpPr>
          <p:cNvPr id="42" name="Google Shape;42;p5"/>
          <p:cNvSpPr txBox="1"/>
          <p:nvPr/>
        </p:nvSpPr>
        <p:spPr>
          <a:xfrm>
            <a:off x="10359140" y="4544547"/>
            <a:ext cx="1754100" cy="12558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III</a:t>
            </a:r>
            <a:endParaRPr/>
          </a:p>
        </p:txBody>
      </p:sp>
      <p:sp>
        <p:nvSpPr>
          <p:cNvPr id="43" name="Google Shape;43;p5"/>
          <p:cNvSpPr txBox="1"/>
          <p:nvPr/>
        </p:nvSpPr>
        <p:spPr>
          <a:xfrm>
            <a:off x="14540443" y="4544547"/>
            <a:ext cx="1754100" cy="12558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IV</a:t>
            </a:r>
            <a:endParaRPr/>
          </a:p>
        </p:txBody>
      </p:sp>
      <p:sp>
        <p:nvSpPr>
          <p:cNvPr id="44" name="Google Shape;44;p5"/>
          <p:cNvSpPr txBox="1"/>
          <p:nvPr/>
        </p:nvSpPr>
        <p:spPr>
          <a:xfrm>
            <a:off x="1509893"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45" name="Google Shape;45;p5"/>
          <p:cNvSpPr txBox="1"/>
          <p:nvPr/>
        </p:nvSpPr>
        <p:spPr>
          <a:xfrm>
            <a:off x="5694159"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46" name="Google Shape;46;p5"/>
          <p:cNvSpPr txBox="1"/>
          <p:nvPr/>
        </p:nvSpPr>
        <p:spPr>
          <a:xfrm>
            <a:off x="9877771"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47" name="Google Shape;47;p5"/>
          <p:cNvSpPr txBox="1"/>
          <p:nvPr/>
        </p:nvSpPr>
        <p:spPr>
          <a:xfrm>
            <a:off x="14059073"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1">
  <p:cSld name="BLANK_1_1_1_1_1">
    <p:bg>
      <p:bgPr>
        <a:solidFill>
          <a:srgbClr val="EBC4E1"/>
        </a:solidFill>
      </p:bgPr>
    </p:bg>
    <p:spTree>
      <p:nvGrpSpPr>
        <p:cNvPr id="48" name="Shape 48"/>
        <p:cNvGrpSpPr/>
        <p:nvPr/>
      </p:nvGrpSpPr>
      <p:grpSpPr>
        <a:xfrm>
          <a:off x="0" y="0"/>
          <a:ext cx="0" cy="0"/>
          <a:chOff x="0" y="0"/>
          <a:chExt cx="0" cy="0"/>
        </a:xfrm>
      </p:grpSpPr>
      <p:grpSp>
        <p:nvGrpSpPr>
          <p:cNvPr id="49" name="Google Shape;49;p6"/>
          <p:cNvGrpSpPr/>
          <p:nvPr/>
        </p:nvGrpSpPr>
        <p:grpSpPr>
          <a:xfrm>
            <a:off x="6530128" y="0"/>
            <a:ext cx="10515894" cy="10287066"/>
            <a:chOff x="0" y="0"/>
            <a:chExt cx="2769600" cy="2709333"/>
          </a:xfrm>
        </p:grpSpPr>
        <p:sp>
          <p:nvSpPr>
            <p:cNvPr id="50" name="Google Shape;50;p6"/>
            <p:cNvSpPr/>
            <p:nvPr/>
          </p:nvSpPr>
          <p:spPr>
            <a:xfrm>
              <a:off x="0" y="0"/>
              <a:ext cx="2769597" cy="2709333"/>
            </a:xfrm>
            <a:custGeom>
              <a:rect b="b" l="l" r="r" t="t"/>
              <a:pathLst>
                <a:path extrusionOk="0" h="2709333" w="2769597">
                  <a:moveTo>
                    <a:pt x="0" y="0"/>
                  </a:moveTo>
                  <a:lnTo>
                    <a:pt x="2769597" y="0"/>
                  </a:lnTo>
                  <a:lnTo>
                    <a:pt x="2769597" y="2709333"/>
                  </a:lnTo>
                  <a:lnTo>
                    <a:pt x="0" y="2709333"/>
                  </a:lnTo>
                  <a:close/>
                </a:path>
              </a:pathLst>
            </a:custGeom>
            <a:solidFill>
              <a:srgbClr val="FFFBEC"/>
            </a:solidFill>
            <a:ln>
              <a:noFill/>
            </a:ln>
          </p:spPr>
        </p:sp>
        <p:sp>
          <p:nvSpPr>
            <p:cNvPr id="51" name="Google Shape;51;p6"/>
            <p:cNvSpPr txBox="1"/>
            <p:nvPr/>
          </p:nvSpPr>
          <p:spPr>
            <a:xfrm>
              <a:off x="0" y="85725"/>
              <a:ext cx="2769600" cy="2623500"/>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6"/>
          <p:cNvSpPr txBox="1"/>
          <p:nvPr/>
        </p:nvSpPr>
        <p:spPr>
          <a:xfrm>
            <a:off x="7337050" y="821600"/>
            <a:ext cx="8847300" cy="44325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lang="en-US" sz="9999">
                <a:solidFill>
                  <a:srgbClr val="216B57"/>
                </a:solidFill>
                <a:latin typeface="Tenor Sans"/>
                <a:ea typeface="Tenor Sans"/>
                <a:cs typeface="Tenor Sans"/>
                <a:sym typeface="Tenor Sans"/>
              </a:rPr>
              <a:t>Click to</a:t>
            </a:r>
            <a:endParaRPr sz="9999">
              <a:solidFill>
                <a:srgbClr val="216B57"/>
              </a:solidFill>
              <a:latin typeface="Tenor Sans"/>
              <a:ea typeface="Tenor Sans"/>
              <a:cs typeface="Tenor Sans"/>
              <a:sym typeface="Tenor Sans"/>
            </a:endParaRPr>
          </a:p>
          <a:p>
            <a:pPr indent="0" lvl="0" marL="0" marR="0" rtl="0" algn="ctr">
              <a:lnSpc>
                <a:spcPct val="95999"/>
              </a:lnSpc>
              <a:spcBef>
                <a:spcPts val="0"/>
              </a:spcBef>
              <a:spcAft>
                <a:spcPts val="0"/>
              </a:spcAft>
              <a:buNone/>
            </a:pPr>
            <a:r>
              <a:rPr lang="en-US" sz="9999">
                <a:solidFill>
                  <a:srgbClr val="216B57"/>
                </a:solidFill>
                <a:latin typeface="Tenor Sans"/>
                <a:ea typeface="Tenor Sans"/>
                <a:cs typeface="Tenor Sans"/>
                <a:sym typeface="Tenor Sans"/>
              </a:rPr>
              <a:t>edit theme</a:t>
            </a:r>
            <a:endParaRPr sz="9999">
              <a:solidFill>
                <a:srgbClr val="216B57"/>
              </a:solidFill>
              <a:latin typeface="Tenor Sans"/>
              <a:ea typeface="Tenor Sans"/>
              <a:cs typeface="Tenor Sans"/>
              <a:sym typeface="Tenor Sans"/>
            </a:endParaRPr>
          </a:p>
          <a:p>
            <a:pPr indent="0" lvl="0" marL="0" marR="0" rtl="0" algn="ctr">
              <a:lnSpc>
                <a:spcPct val="95999"/>
              </a:lnSpc>
              <a:spcBef>
                <a:spcPts val="0"/>
              </a:spcBef>
              <a:spcAft>
                <a:spcPts val="0"/>
              </a:spcAft>
              <a:buNone/>
            </a:pPr>
            <a:r>
              <a:rPr lang="en-US" sz="9999">
                <a:solidFill>
                  <a:srgbClr val="216B57"/>
                </a:solidFill>
                <a:latin typeface="Tenor Sans"/>
                <a:ea typeface="Tenor Sans"/>
                <a:cs typeface="Tenor Sans"/>
                <a:sym typeface="Tenor Sans"/>
              </a:rPr>
              <a:t>style</a:t>
            </a:r>
            <a:endParaRPr sz="9999">
              <a:solidFill>
                <a:srgbClr val="216B57"/>
              </a:solidFill>
              <a:latin typeface="Tenor Sans"/>
              <a:ea typeface="Tenor Sans"/>
              <a:cs typeface="Tenor Sans"/>
              <a:sym typeface="Tenor Sans"/>
            </a:endParaRPr>
          </a:p>
        </p:txBody>
      </p:sp>
      <p:pic>
        <p:nvPicPr>
          <p:cNvPr id="53" name="Google Shape;53;p6"/>
          <p:cNvPicPr preferRelativeResize="0"/>
          <p:nvPr/>
        </p:nvPicPr>
        <p:blipFill>
          <a:blip r:embed="rId2">
            <a:alphaModFix/>
          </a:blip>
          <a:stretch>
            <a:fillRect/>
          </a:stretch>
        </p:blipFill>
        <p:spPr>
          <a:xfrm>
            <a:off x="1360800" y="668975"/>
            <a:ext cx="4493400" cy="89994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1 1">
  <p:cSld name="BLANK_1_1_1_1_1_1">
    <p:bg>
      <p:bgPr>
        <a:solidFill>
          <a:srgbClr val="EBC4E1"/>
        </a:solidFill>
      </p:bgPr>
    </p:bg>
    <p:spTree>
      <p:nvGrpSpPr>
        <p:cNvPr id="54" name="Shape 54"/>
        <p:cNvGrpSpPr/>
        <p:nvPr/>
      </p:nvGrpSpPr>
      <p:grpSpPr>
        <a:xfrm>
          <a:off x="0" y="0"/>
          <a:ext cx="0" cy="0"/>
          <a:chOff x="0" y="0"/>
          <a:chExt cx="0" cy="0"/>
        </a:xfrm>
      </p:grpSpPr>
      <p:sp>
        <p:nvSpPr>
          <p:cNvPr id="55" name="Google Shape;55;p7"/>
          <p:cNvSpPr txBox="1"/>
          <p:nvPr/>
        </p:nvSpPr>
        <p:spPr>
          <a:xfrm>
            <a:off x="1333500" y="3251200"/>
            <a:ext cx="7076100" cy="597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15000"/>
              </a:lnSpc>
              <a:spcBef>
                <a:spcPts val="0"/>
              </a:spcBef>
              <a:spcAft>
                <a:spcPts val="0"/>
              </a:spcAft>
              <a:buNone/>
            </a:pPr>
            <a:r>
              <a:t/>
            </a:r>
            <a:endParaRPr b="0" i="0" sz="2000" u="none" cap="none" strike="noStrike">
              <a:solidFill>
                <a:srgbClr val="216B57"/>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6" name="Google Shape;56;p7"/>
          <p:cNvSpPr txBox="1"/>
          <p:nvPr/>
        </p:nvSpPr>
        <p:spPr>
          <a:xfrm>
            <a:off x="1333500" y="1285875"/>
            <a:ext cx="9110100" cy="1551300"/>
          </a:xfrm>
          <a:prstGeom prst="rect">
            <a:avLst/>
          </a:prstGeom>
          <a:noFill/>
          <a:ln>
            <a:noFill/>
          </a:ln>
        </p:spPr>
        <p:txBody>
          <a:bodyPr anchorCtr="0" anchor="t" bIns="0" lIns="0" spcFirstLastPara="1" rIns="0" wrap="square" tIns="0">
            <a:spAutoFit/>
          </a:bodyPr>
          <a:lstStyle/>
          <a:p>
            <a:pPr indent="0" lvl="0" marL="0" marR="0" rtl="0" algn="just">
              <a:lnSpc>
                <a:spcPct val="95991"/>
              </a:lnSpc>
              <a:spcBef>
                <a:spcPts val="0"/>
              </a:spcBef>
              <a:spcAft>
                <a:spcPts val="0"/>
              </a:spcAft>
              <a:buNone/>
            </a:pPr>
            <a:r>
              <a:rPr lang="en-US" sz="10500">
                <a:solidFill>
                  <a:srgbClr val="216B57"/>
                </a:solidFill>
                <a:latin typeface="Tenor Sans"/>
                <a:ea typeface="Tenor Sans"/>
                <a:cs typeface="Tenor Sans"/>
                <a:sym typeface="Tenor Sans"/>
              </a:rPr>
              <a:t>Click to edit</a:t>
            </a:r>
            <a:endParaRPr sz="100"/>
          </a:p>
        </p:txBody>
      </p:sp>
      <p:pic>
        <p:nvPicPr>
          <p:cNvPr id="57" name="Google Shape;57;p7"/>
          <p:cNvPicPr preferRelativeResize="0"/>
          <p:nvPr/>
        </p:nvPicPr>
        <p:blipFill>
          <a:blip r:embed="rId2">
            <a:alphaModFix/>
          </a:blip>
          <a:stretch>
            <a:fillRect/>
          </a:stretch>
        </p:blipFill>
        <p:spPr>
          <a:xfrm>
            <a:off x="9542175" y="485469"/>
            <a:ext cx="8115299" cy="99539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1" name="Google Shape;6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3" name="Google Shape;73;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7.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126" name="Shape 126"/>
        <p:cNvGrpSpPr/>
        <p:nvPr/>
      </p:nvGrpSpPr>
      <p:grpSpPr>
        <a:xfrm>
          <a:off x="0" y="0"/>
          <a:ext cx="0" cy="0"/>
          <a:chOff x="0" y="0"/>
          <a:chExt cx="0" cy="0"/>
        </a:xfrm>
      </p:grpSpPr>
      <p:grpSp>
        <p:nvGrpSpPr>
          <p:cNvPr id="127" name="Google Shape;127;p18"/>
          <p:cNvGrpSpPr/>
          <p:nvPr/>
        </p:nvGrpSpPr>
        <p:grpSpPr>
          <a:xfrm>
            <a:off x="1028700" y="7279329"/>
            <a:ext cx="4077681" cy="1404092"/>
            <a:chOff x="0" y="-66675"/>
            <a:chExt cx="1073957" cy="369802"/>
          </a:xfrm>
        </p:grpSpPr>
        <p:sp>
          <p:nvSpPr>
            <p:cNvPr id="128" name="Google Shape;128;p18"/>
            <p:cNvSpPr/>
            <p:nvPr/>
          </p:nvSpPr>
          <p:spPr>
            <a:xfrm>
              <a:off x="0" y="0"/>
              <a:ext cx="1073957" cy="303127"/>
            </a:xfrm>
            <a:custGeom>
              <a:rect b="b" l="l" r="r" t="t"/>
              <a:pathLst>
                <a:path extrusionOk="0" h="303127" w="1073957">
                  <a:moveTo>
                    <a:pt x="870757" y="0"/>
                  </a:moveTo>
                  <a:cubicBezTo>
                    <a:pt x="982981" y="0"/>
                    <a:pt x="1073957" y="67857"/>
                    <a:pt x="1073957" y="151563"/>
                  </a:cubicBezTo>
                  <a:cubicBezTo>
                    <a:pt x="1073957" y="235270"/>
                    <a:pt x="982981" y="303127"/>
                    <a:pt x="870757" y="303127"/>
                  </a:cubicBezTo>
                  <a:lnTo>
                    <a:pt x="203200" y="303127"/>
                  </a:lnTo>
                  <a:cubicBezTo>
                    <a:pt x="90976" y="303127"/>
                    <a:pt x="0" y="235270"/>
                    <a:pt x="0" y="151563"/>
                  </a:cubicBezTo>
                  <a:cubicBezTo>
                    <a:pt x="0" y="67857"/>
                    <a:pt x="90976" y="0"/>
                    <a:pt x="203200" y="0"/>
                  </a:cubicBezTo>
                  <a:close/>
                </a:path>
              </a:pathLst>
            </a:custGeom>
            <a:solidFill>
              <a:srgbClr val="000000">
                <a:alpha val="0"/>
              </a:srgbClr>
            </a:solidFill>
            <a:ln cap="sq" cmpd="sng" w="2857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txBox="1"/>
            <p:nvPr/>
          </p:nvSpPr>
          <p:spPr>
            <a:xfrm>
              <a:off x="0" y="-66675"/>
              <a:ext cx="1073957" cy="369802"/>
            </a:xfrm>
            <a:prstGeom prst="rect">
              <a:avLst/>
            </a:prstGeom>
            <a:noFill/>
            <a:ln>
              <a:noFill/>
            </a:ln>
          </p:spPr>
          <p:txBody>
            <a:bodyPr anchorCtr="0" anchor="ctr" bIns="50800" lIns="50800" spcFirstLastPara="1" rIns="50800" wrap="square" tIns="50800">
              <a:noAutofit/>
            </a:bodyPr>
            <a:lstStyle/>
            <a:p>
              <a:pPr indent="0" lvl="0" marL="0" marR="0" rtl="0" algn="ctr">
                <a:lnSpc>
                  <a:spcPct val="202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8"/>
          <p:cNvSpPr txBox="1"/>
          <p:nvPr/>
        </p:nvSpPr>
        <p:spPr>
          <a:xfrm>
            <a:off x="1028700" y="1775025"/>
            <a:ext cx="8136000" cy="5264100"/>
          </a:xfrm>
          <a:prstGeom prst="rect">
            <a:avLst/>
          </a:prstGeom>
          <a:noFill/>
          <a:ln>
            <a:noFill/>
          </a:ln>
        </p:spPr>
        <p:txBody>
          <a:bodyPr anchorCtr="0" anchor="t" bIns="0" lIns="0" spcFirstLastPara="1" rIns="0" wrap="square" tIns="0">
            <a:spAutoFit/>
          </a:bodyPr>
          <a:lstStyle/>
          <a:p>
            <a:pPr indent="0" lvl="0" marL="0" marR="0" rtl="0" algn="just">
              <a:lnSpc>
                <a:spcPct val="90000"/>
              </a:lnSpc>
              <a:spcBef>
                <a:spcPts val="0"/>
              </a:spcBef>
              <a:spcAft>
                <a:spcPts val="0"/>
              </a:spcAft>
              <a:buNone/>
            </a:pPr>
            <a:r>
              <a:rPr b="0" i="0" lang="en-US" sz="9500" u="none" cap="none" strike="noStrike">
                <a:solidFill>
                  <a:srgbClr val="EBC4E1"/>
                </a:solidFill>
                <a:latin typeface="Tenor Sans"/>
                <a:ea typeface="Tenor Sans"/>
                <a:cs typeface="Tenor Sans"/>
                <a:sym typeface="Tenor Sans"/>
              </a:rPr>
              <a:t>Human</a:t>
            </a:r>
            <a:endParaRPr sz="900"/>
          </a:p>
          <a:p>
            <a:pPr indent="0" lvl="0" marL="0" marR="0" rtl="0" algn="just">
              <a:lnSpc>
                <a:spcPct val="90000"/>
              </a:lnSpc>
              <a:spcBef>
                <a:spcPts val="0"/>
              </a:spcBef>
              <a:spcAft>
                <a:spcPts val="0"/>
              </a:spcAft>
              <a:buNone/>
            </a:pPr>
            <a:r>
              <a:rPr b="0" i="0" lang="en-US" sz="9500" u="none" cap="none" strike="noStrike">
                <a:solidFill>
                  <a:srgbClr val="EBC4E1"/>
                </a:solidFill>
                <a:latin typeface="Tenor Sans"/>
                <a:ea typeface="Tenor Sans"/>
                <a:cs typeface="Tenor Sans"/>
                <a:sym typeface="Tenor Sans"/>
              </a:rPr>
              <a:t>Resources</a:t>
            </a:r>
            <a:endParaRPr sz="900"/>
          </a:p>
          <a:p>
            <a:pPr indent="0" lvl="0" marL="0" marR="0" rtl="0" algn="just">
              <a:lnSpc>
                <a:spcPct val="90000"/>
              </a:lnSpc>
              <a:spcBef>
                <a:spcPts val="0"/>
              </a:spcBef>
              <a:spcAft>
                <a:spcPts val="0"/>
              </a:spcAft>
              <a:buNone/>
            </a:pPr>
            <a:r>
              <a:rPr b="0" i="0" lang="en-US" sz="9500" u="none" cap="none" strike="noStrike">
                <a:solidFill>
                  <a:srgbClr val="EBC4E1"/>
                </a:solidFill>
                <a:latin typeface="Tenor Sans"/>
                <a:ea typeface="Tenor Sans"/>
                <a:cs typeface="Tenor Sans"/>
                <a:sym typeface="Tenor Sans"/>
              </a:rPr>
              <a:t>Management</a:t>
            </a:r>
            <a:endParaRPr sz="900"/>
          </a:p>
          <a:p>
            <a:pPr indent="0" lvl="0" marL="0" marR="0" rtl="0" algn="just">
              <a:lnSpc>
                <a:spcPct val="90000"/>
              </a:lnSpc>
              <a:spcBef>
                <a:spcPts val="0"/>
              </a:spcBef>
              <a:spcAft>
                <a:spcPts val="0"/>
              </a:spcAft>
              <a:buNone/>
            </a:pPr>
            <a:r>
              <a:rPr b="0" i="0" lang="en-US" sz="9500" u="none" cap="none" strike="noStrike">
                <a:solidFill>
                  <a:srgbClr val="EBC4E1"/>
                </a:solidFill>
                <a:latin typeface="Tenor Sans"/>
                <a:ea typeface="Tenor Sans"/>
                <a:cs typeface="Tenor Sans"/>
                <a:sym typeface="Tenor Sans"/>
              </a:rPr>
              <a:t>Training</a:t>
            </a:r>
            <a:endParaRPr sz="900"/>
          </a:p>
        </p:txBody>
      </p:sp>
      <p:sp>
        <p:nvSpPr>
          <p:cNvPr id="131" name="Google Shape;131;p18"/>
          <p:cNvSpPr txBox="1"/>
          <p:nvPr/>
        </p:nvSpPr>
        <p:spPr>
          <a:xfrm>
            <a:off x="1670788" y="7814269"/>
            <a:ext cx="27936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EBC4E1"/>
                </a:solidFill>
                <a:latin typeface="Poppins"/>
                <a:ea typeface="Poppins"/>
                <a:cs typeface="Poppins"/>
                <a:sym typeface="Poppins"/>
              </a:rPr>
              <a:t>Presentation</a:t>
            </a:r>
            <a:endParaRPr/>
          </a:p>
        </p:txBody>
      </p:sp>
      <p:pic>
        <p:nvPicPr>
          <p:cNvPr id="132" name="Google Shape;132;p18"/>
          <p:cNvPicPr preferRelativeResize="0"/>
          <p:nvPr/>
        </p:nvPicPr>
        <p:blipFill>
          <a:blip r:embed="rId3">
            <a:alphaModFix/>
          </a:blip>
          <a:stretch>
            <a:fillRect/>
          </a:stretch>
        </p:blipFill>
        <p:spPr>
          <a:xfrm>
            <a:off x="8859912" y="1183300"/>
            <a:ext cx="8694650" cy="79203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259" name="Shape 259"/>
        <p:cNvGrpSpPr/>
        <p:nvPr/>
      </p:nvGrpSpPr>
      <p:grpSpPr>
        <a:xfrm>
          <a:off x="0" y="0"/>
          <a:ext cx="0" cy="0"/>
          <a:chOff x="0" y="0"/>
          <a:chExt cx="0" cy="0"/>
        </a:xfrm>
      </p:grpSpPr>
      <p:grpSp>
        <p:nvGrpSpPr>
          <p:cNvPr id="260" name="Google Shape;260;p27"/>
          <p:cNvGrpSpPr/>
          <p:nvPr/>
        </p:nvGrpSpPr>
        <p:grpSpPr>
          <a:xfrm>
            <a:off x="3989039" y="3238140"/>
            <a:ext cx="14298961" cy="4043990"/>
            <a:chOff x="0" y="0"/>
            <a:chExt cx="3765981" cy="1065084"/>
          </a:xfrm>
        </p:grpSpPr>
        <p:sp>
          <p:nvSpPr>
            <p:cNvPr id="261" name="Google Shape;261;p27"/>
            <p:cNvSpPr/>
            <p:nvPr/>
          </p:nvSpPr>
          <p:spPr>
            <a:xfrm>
              <a:off x="0" y="0"/>
              <a:ext cx="3765981" cy="1065084"/>
            </a:xfrm>
            <a:custGeom>
              <a:rect b="b" l="l" r="r" t="t"/>
              <a:pathLst>
                <a:path extrusionOk="0" h="1065084" w="3765981">
                  <a:moveTo>
                    <a:pt x="0" y="0"/>
                  </a:moveTo>
                  <a:lnTo>
                    <a:pt x="3765981" y="0"/>
                  </a:lnTo>
                  <a:lnTo>
                    <a:pt x="3765981" y="1065084"/>
                  </a:lnTo>
                  <a:lnTo>
                    <a:pt x="0" y="1065084"/>
                  </a:lnTo>
                  <a:close/>
                </a:path>
              </a:pathLst>
            </a:custGeom>
            <a:solidFill>
              <a:srgbClr val="FFFBEC"/>
            </a:solidFill>
            <a:ln>
              <a:noFill/>
            </a:ln>
          </p:spPr>
        </p:sp>
        <p:sp>
          <p:nvSpPr>
            <p:cNvPr id="262" name="Google Shape;262;p27"/>
            <p:cNvSpPr txBox="1"/>
            <p:nvPr/>
          </p:nvSpPr>
          <p:spPr>
            <a:xfrm>
              <a:off x="0" y="85725"/>
              <a:ext cx="3765981" cy="979359"/>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27"/>
          <p:cNvSpPr txBox="1"/>
          <p:nvPr/>
        </p:nvSpPr>
        <p:spPr>
          <a:xfrm>
            <a:off x="7605547" y="3708176"/>
            <a:ext cx="9054000" cy="3239700"/>
          </a:xfrm>
          <a:prstGeom prst="rect">
            <a:avLst/>
          </a:prstGeom>
          <a:noFill/>
          <a:ln>
            <a:noFill/>
          </a:ln>
        </p:spPr>
        <p:txBody>
          <a:bodyPr anchorCtr="0" anchor="t" bIns="0" lIns="0" spcFirstLastPara="1" rIns="0" wrap="square" tIns="0">
            <a:spAutoFit/>
          </a:bodyPr>
          <a:lstStyle/>
          <a:p>
            <a:pPr indent="0" lvl="0" marL="0" marR="0" rtl="0" algn="ctr">
              <a:lnSpc>
                <a:spcPct val="139999"/>
              </a:lnSpc>
              <a:spcBef>
                <a:spcPts val="0"/>
              </a:spcBef>
              <a:spcAft>
                <a:spcPts val="0"/>
              </a:spcAft>
              <a:buNone/>
            </a:pPr>
            <a:r>
              <a:rPr i="0" lang="en-US" sz="21048" u="none" cap="none" strike="noStrike">
                <a:solidFill>
                  <a:srgbClr val="216B57"/>
                </a:solidFill>
                <a:latin typeface="Tenor Sans"/>
                <a:ea typeface="Tenor Sans"/>
                <a:cs typeface="Tenor Sans"/>
                <a:sym typeface="Tenor Sans"/>
              </a:rPr>
              <a:t>123,456</a:t>
            </a:r>
            <a:endParaRPr/>
          </a:p>
        </p:txBody>
      </p:sp>
      <p:sp>
        <p:nvSpPr>
          <p:cNvPr id="264" name="Google Shape;264;p27"/>
          <p:cNvSpPr txBox="1"/>
          <p:nvPr/>
        </p:nvSpPr>
        <p:spPr>
          <a:xfrm>
            <a:off x="7656511" y="7777420"/>
            <a:ext cx="8952031" cy="52387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16B57"/>
                </a:solidFill>
                <a:latin typeface="Poppins"/>
                <a:ea typeface="Poppins"/>
                <a:cs typeface="Poppins"/>
                <a:sym typeface="Poppins"/>
              </a:rPr>
              <a:t>Big numbers catch your audience’s attention</a:t>
            </a:r>
            <a:endParaRPr/>
          </a:p>
        </p:txBody>
      </p:sp>
      <p:pic>
        <p:nvPicPr>
          <p:cNvPr id="265" name="Google Shape;265;p27"/>
          <p:cNvPicPr preferRelativeResize="0"/>
          <p:nvPr/>
        </p:nvPicPr>
        <p:blipFill>
          <a:blip r:embed="rId3">
            <a:alphaModFix/>
          </a:blip>
          <a:stretch>
            <a:fillRect/>
          </a:stretch>
        </p:blipFill>
        <p:spPr>
          <a:xfrm>
            <a:off x="664451" y="1028700"/>
            <a:ext cx="6649125" cy="92503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269" name="Shape 269"/>
        <p:cNvGrpSpPr/>
        <p:nvPr/>
      </p:nvGrpSpPr>
      <p:grpSpPr>
        <a:xfrm>
          <a:off x="0" y="0"/>
          <a:ext cx="0" cy="0"/>
          <a:chOff x="0" y="0"/>
          <a:chExt cx="0" cy="0"/>
        </a:xfrm>
      </p:grpSpPr>
      <p:sp>
        <p:nvSpPr>
          <p:cNvPr id="270" name="Google Shape;270;p28"/>
          <p:cNvSpPr txBox="1"/>
          <p:nvPr/>
        </p:nvSpPr>
        <p:spPr>
          <a:xfrm>
            <a:off x="1382092" y="3128424"/>
            <a:ext cx="15523800" cy="3693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9999" u="none" cap="none" strike="noStrike">
                <a:solidFill>
                  <a:srgbClr val="EBC4E1"/>
                </a:solidFill>
                <a:latin typeface="Tenor Sans"/>
                <a:ea typeface="Tenor Sans"/>
                <a:cs typeface="Tenor Sans"/>
                <a:sym typeface="Tenor Sans"/>
              </a:rPr>
              <a:t>“THIS IS A QUOTE,</a:t>
            </a:r>
            <a:endParaRPr/>
          </a:p>
          <a:p>
            <a:pPr indent="0" lvl="0" marL="0" marR="0" rtl="0" algn="ctr">
              <a:lnSpc>
                <a:spcPct val="80000"/>
              </a:lnSpc>
              <a:spcBef>
                <a:spcPts val="0"/>
              </a:spcBef>
              <a:spcAft>
                <a:spcPts val="0"/>
              </a:spcAft>
              <a:buNone/>
            </a:pPr>
            <a:r>
              <a:rPr b="0" i="0" lang="en-US" sz="9999" u="none" cap="none" strike="noStrike">
                <a:solidFill>
                  <a:srgbClr val="EBC4E1"/>
                </a:solidFill>
                <a:latin typeface="Tenor Sans"/>
                <a:ea typeface="Tenor Sans"/>
                <a:cs typeface="Tenor Sans"/>
                <a:sym typeface="Tenor Sans"/>
              </a:rPr>
              <a:t>WORDS FULL OF</a:t>
            </a:r>
            <a:endParaRPr/>
          </a:p>
          <a:p>
            <a:pPr indent="0" lvl="0" marL="0" marR="0" rtl="0" algn="ctr">
              <a:lnSpc>
                <a:spcPct val="80000"/>
              </a:lnSpc>
              <a:spcBef>
                <a:spcPts val="0"/>
              </a:spcBef>
              <a:spcAft>
                <a:spcPts val="0"/>
              </a:spcAft>
              <a:buNone/>
            </a:pPr>
            <a:r>
              <a:rPr b="0" i="0" lang="en-US" sz="9999" u="none" cap="none" strike="noStrike">
                <a:solidFill>
                  <a:srgbClr val="EBC4E1"/>
                </a:solidFill>
                <a:latin typeface="Tenor Sans"/>
                <a:ea typeface="Tenor Sans"/>
                <a:cs typeface="Tenor Sans"/>
                <a:sym typeface="Tenor Sans"/>
              </a:rPr>
              <a:t> WISDOM.”</a:t>
            </a:r>
            <a:endParaRPr/>
          </a:p>
        </p:txBody>
      </p:sp>
      <p:sp>
        <p:nvSpPr>
          <p:cNvPr id="271" name="Google Shape;271;p28"/>
          <p:cNvSpPr txBox="1"/>
          <p:nvPr/>
        </p:nvSpPr>
        <p:spPr>
          <a:xfrm>
            <a:off x="6588708" y="7512050"/>
            <a:ext cx="5110585" cy="7175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EBC4E1"/>
                </a:solidFill>
                <a:latin typeface="Poppins"/>
                <a:ea typeface="Poppins"/>
                <a:cs typeface="Poppins"/>
                <a:sym typeface="Poppins"/>
              </a:rPr>
              <a:t>Someone Famous</a:t>
            </a:r>
            <a:endParaRPr/>
          </a:p>
        </p:txBody>
      </p:sp>
      <p:pic>
        <p:nvPicPr>
          <p:cNvPr id="272" name="Google Shape;272;p28"/>
          <p:cNvPicPr preferRelativeResize="0"/>
          <p:nvPr/>
        </p:nvPicPr>
        <p:blipFill>
          <a:blip r:embed="rId3">
            <a:alphaModFix/>
          </a:blip>
          <a:stretch>
            <a:fillRect/>
          </a:stretch>
        </p:blipFill>
        <p:spPr>
          <a:xfrm>
            <a:off x="12706028" y="-2545250"/>
            <a:ext cx="4553274" cy="4477187"/>
          </a:xfrm>
          <a:prstGeom prst="rect">
            <a:avLst/>
          </a:prstGeom>
          <a:noFill/>
          <a:ln>
            <a:noFill/>
          </a:ln>
        </p:spPr>
      </p:pic>
      <p:pic>
        <p:nvPicPr>
          <p:cNvPr id="273" name="Google Shape;273;p28"/>
          <p:cNvPicPr preferRelativeResize="0"/>
          <p:nvPr/>
        </p:nvPicPr>
        <p:blipFill>
          <a:blip r:embed="rId4">
            <a:alphaModFix/>
          </a:blip>
          <a:stretch>
            <a:fillRect/>
          </a:stretch>
        </p:blipFill>
        <p:spPr>
          <a:xfrm>
            <a:off x="575106" y="7604436"/>
            <a:ext cx="3635142" cy="3159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277" name="Shape 277"/>
        <p:cNvGrpSpPr/>
        <p:nvPr/>
      </p:nvGrpSpPr>
      <p:grpSpPr>
        <a:xfrm>
          <a:off x="0" y="0"/>
          <a:ext cx="0" cy="0"/>
          <a:chOff x="0" y="0"/>
          <a:chExt cx="0" cy="0"/>
        </a:xfrm>
      </p:grpSpPr>
      <p:pic>
        <p:nvPicPr>
          <p:cNvPr id="278" name="Google Shape;278;p29"/>
          <p:cNvPicPr preferRelativeResize="0"/>
          <p:nvPr/>
        </p:nvPicPr>
        <p:blipFill>
          <a:blip r:embed="rId3">
            <a:alphaModFix/>
          </a:blip>
          <a:stretch>
            <a:fillRect/>
          </a:stretch>
        </p:blipFill>
        <p:spPr>
          <a:xfrm>
            <a:off x="1579150" y="3571075"/>
            <a:ext cx="4103450" cy="4483368"/>
          </a:xfrm>
          <a:prstGeom prst="rect">
            <a:avLst/>
          </a:prstGeom>
          <a:noFill/>
          <a:ln>
            <a:noFill/>
          </a:ln>
        </p:spPr>
      </p:pic>
      <p:sp>
        <p:nvSpPr>
          <p:cNvPr id="279" name="Google Shape;279;p29"/>
          <p:cNvSpPr txBox="1"/>
          <p:nvPr/>
        </p:nvSpPr>
        <p:spPr>
          <a:xfrm>
            <a:off x="1028700" y="1521568"/>
            <a:ext cx="16230600" cy="14775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9999" u="none" cap="none" strike="noStrike">
                <a:solidFill>
                  <a:srgbClr val="EBC4E1"/>
                </a:solidFill>
                <a:latin typeface="Tenor Sans"/>
                <a:ea typeface="Tenor Sans"/>
                <a:cs typeface="Tenor Sans"/>
                <a:sym typeface="Tenor Sans"/>
              </a:rPr>
              <a:t>Meet the HR Team</a:t>
            </a:r>
            <a:endParaRPr/>
          </a:p>
        </p:txBody>
      </p:sp>
      <p:sp>
        <p:nvSpPr>
          <p:cNvPr id="280" name="Google Shape;280;p29"/>
          <p:cNvSpPr/>
          <p:nvPr/>
        </p:nvSpPr>
        <p:spPr>
          <a:xfrm>
            <a:off x="7092283" y="3571085"/>
            <a:ext cx="4103434" cy="4495794"/>
          </a:xfrm>
          <a:custGeom>
            <a:rect b="b" l="l" r="r" t="t"/>
            <a:pathLst>
              <a:path extrusionOk="0" h="5994392" w="5471245">
                <a:moveTo>
                  <a:pt x="0" y="0"/>
                </a:moveTo>
                <a:lnTo>
                  <a:pt x="5471246" y="0"/>
                </a:lnTo>
                <a:lnTo>
                  <a:pt x="5471246" y="5994392"/>
                </a:lnTo>
                <a:lnTo>
                  <a:pt x="0" y="5994392"/>
                </a:lnTo>
                <a:lnTo>
                  <a:pt x="0" y="0"/>
                </a:lnTo>
                <a:close/>
              </a:path>
            </a:pathLst>
          </a:custGeom>
          <a:blipFill rotWithShape="1">
            <a:blip r:embed="rId4">
              <a:alphaModFix/>
            </a:blip>
            <a:stretch>
              <a:fillRect b="0" l="0" r="0" t="0"/>
            </a:stretch>
          </a:blipFill>
          <a:ln>
            <a:noFill/>
          </a:ln>
        </p:spPr>
      </p:sp>
      <p:sp>
        <p:nvSpPr>
          <p:cNvPr id="281" name="Google Shape;281;p29"/>
          <p:cNvSpPr/>
          <p:nvPr/>
        </p:nvSpPr>
        <p:spPr>
          <a:xfrm>
            <a:off x="12602750" y="3571085"/>
            <a:ext cx="4103434" cy="4495794"/>
          </a:xfrm>
          <a:custGeom>
            <a:rect b="b" l="l" r="r" t="t"/>
            <a:pathLst>
              <a:path extrusionOk="0" h="5994392" w="5471245">
                <a:moveTo>
                  <a:pt x="0" y="0"/>
                </a:moveTo>
                <a:lnTo>
                  <a:pt x="5471245" y="0"/>
                </a:lnTo>
                <a:lnTo>
                  <a:pt x="5471245" y="5994392"/>
                </a:lnTo>
                <a:lnTo>
                  <a:pt x="0" y="5994392"/>
                </a:lnTo>
                <a:lnTo>
                  <a:pt x="0" y="0"/>
                </a:lnTo>
                <a:close/>
              </a:path>
            </a:pathLst>
          </a:custGeom>
          <a:blipFill rotWithShape="1">
            <a:blip r:embed="rId4">
              <a:alphaModFix/>
            </a:blip>
            <a:stretch>
              <a:fillRect b="0" l="0" r="0" t="0"/>
            </a:stretch>
          </a:blipFill>
          <a:ln>
            <a:noFill/>
          </a:ln>
        </p:spPr>
      </p:sp>
      <p:sp>
        <p:nvSpPr>
          <p:cNvPr id="282" name="Google Shape;282;p29"/>
          <p:cNvSpPr txBox="1"/>
          <p:nvPr/>
        </p:nvSpPr>
        <p:spPr>
          <a:xfrm>
            <a:off x="1101608" y="8335881"/>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Jane Doe</a:t>
            </a:r>
            <a:endParaRPr/>
          </a:p>
        </p:txBody>
      </p:sp>
      <p:sp>
        <p:nvSpPr>
          <p:cNvPr id="283" name="Google Shape;283;p29"/>
          <p:cNvSpPr txBox="1"/>
          <p:nvPr/>
        </p:nvSpPr>
        <p:spPr>
          <a:xfrm>
            <a:off x="6614742" y="8335881"/>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John Doe</a:t>
            </a:r>
            <a:endParaRPr/>
          </a:p>
        </p:txBody>
      </p:sp>
      <p:sp>
        <p:nvSpPr>
          <p:cNvPr id="284" name="Google Shape;284;p29"/>
          <p:cNvSpPr txBox="1"/>
          <p:nvPr/>
        </p:nvSpPr>
        <p:spPr>
          <a:xfrm>
            <a:off x="12125209" y="8335881"/>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Jean Doe</a:t>
            </a:r>
            <a:endParaRPr/>
          </a:p>
        </p:txBody>
      </p:sp>
      <p:pic>
        <p:nvPicPr>
          <p:cNvPr id="285" name="Google Shape;285;p29"/>
          <p:cNvPicPr preferRelativeResize="0"/>
          <p:nvPr/>
        </p:nvPicPr>
        <p:blipFill>
          <a:blip r:embed="rId5">
            <a:alphaModFix/>
          </a:blip>
          <a:stretch>
            <a:fillRect/>
          </a:stretch>
        </p:blipFill>
        <p:spPr>
          <a:xfrm>
            <a:off x="2045528" y="4338974"/>
            <a:ext cx="3188721" cy="3201425"/>
          </a:xfrm>
          <a:prstGeom prst="rect">
            <a:avLst/>
          </a:prstGeom>
          <a:noFill/>
          <a:ln>
            <a:noFill/>
          </a:ln>
        </p:spPr>
      </p:pic>
      <p:pic>
        <p:nvPicPr>
          <p:cNvPr id="286" name="Google Shape;286;p29"/>
          <p:cNvPicPr preferRelativeResize="0"/>
          <p:nvPr/>
        </p:nvPicPr>
        <p:blipFill>
          <a:blip r:embed="rId6">
            <a:alphaModFix/>
          </a:blip>
          <a:stretch>
            <a:fillRect/>
          </a:stretch>
        </p:blipFill>
        <p:spPr>
          <a:xfrm>
            <a:off x="7543275" y="4332614"/>
            <a:ext cx="3201450" cy="3214156"/>
          </a:xfrm>
          <a:prstGeom prst="rect">
            <a:avLst/>
          </a:prstGeom>
          <a:noFill/>
          <a:ln>
            <a:noFill/>
          </a:ln>
        </p:spPr>
      </p:pic>
      <p:pic>
        <p:nvPicPr>
          <p:cNvPr id="287" name="Google Shape;287;p29"/>
          <p:cNvPicPr preferRelativeResize="0"/>
          <p:nvPr/>
        </p:nvPicPr>
        <p:blipFill>
          <a:blip r:embed="rId7">
            <a:alphaModFix/>
          </a:blip>
          <a:stretch>
            <a:fillRect/>
          </a:stretch>
        </p:blipFill>
        <p:spPr>
          <a:xfrm>
            <a:off x="13053750" y="4332623"/>
            <a:ext cx="3201450" cy="32141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291" name="Shape 291"/>
        <p:cNvGrpSpPr/>
        <p:nvPr/>
      </p:nvGrpSpPr>
      <p:grpSpPr>
        <a:xfrm>
          <a:off x="0" y="0"/>
          <a:ext cx="0" cy="0"/>
          <a:chOff x="0" y="0"/>
          <a:chExt cx="0" cy="0"/>
        </a:xfrm>
      </p:grpSpPr>
      <p:pic>
        <p:nvPicPr>
          <p:cNvPr id="292" name="Google Shape;292;p30"/>
          <p:cNvPicPr preferRelativeResize="0"/>
          <p:nvPr/>
        </p:nvPicPr>
        <p:blipFill>
          <a:blip r:embed="rId3">
            <a:alphaModFix/>
          </a:blip>
          <a:stretch>
            <a:fillRect/>
          </a:stretch>
        </p:blipFill>
        <p:spPr>
          <a:xfrm>
            <a:off x="924875" y="953363"/>
            <a:ext cx="5631676" cy="8377251"/>
          </a:xfrm>
          <a:prstGeom prst="rect">
            <a:avLst/>
          </a:prstGeom>
          <a:noFill/>
          <a:ln>
            <a:noFill/>
          </a:ln>
        </p:spPr>
      </p:pic>
      <p:pic>
        <p:nvPicPr>
          <p:cNvPr id="293" name="Google Shape;293;p30"/>
          <p:cNvPicPr preferRelativeResize="0"/>
          <p:nvPr/>
        </p:nvPicPr>
        <p:blipFill>
          <a:blip r:embed="rId4">
            <a:alphaModFix/>
          </a:blip>
          <a:stretch>
            <a:fillRect/>
          </a:stretch>
        </p:blipFill>
        <p:spPr>
          <a:xfrm>
            <a:off x="6884425" y="1027188"/>
            <a:ext cx="4519151" cy="2645669"/>
          </a:xfrm>
          <a:prstGeom prst="rect">
            <a:avLst/>
          </a:prstGeom>
          <a:noFill/>
          <a:ln>
            <a:noFill/>
          </a:ln>
        </p:spPr>
      </p:pic>
      <p:pic>
        <p:nvPicPr>
          <p:cNvPr id="294" name="Google Shape;294;p30"/>
          <p:cNvPicPr preferRelativeResize="0"/>
          <p:nvPr/>
        </p:nvPicPr>
        <p:blipFill>
          <a:blip r:embed="rId5">
            <a:alphaModFix/>
          </a:blip>
          <a:stretch>
            <a:fillRect/>
          </a:stretch>
        </p:blipFill>
        <p:spPr>
          <a:xfrm>
            <a:off x="6884425" y="3819150"/>
            <a:ext cx="4519151" cy="2645670"/>
          </a:xfrm>
          <a:prstGeom prst="rect">
            <a:avLst/>
          </a:prstGeom>
          <a:noFill/>
          <a:ln>
            <a:noFill/>
          </a:ln>
        </p:spPr>
      </p:pic>
      <p:pic>
        <p:nvPicPr>
          <p:cNvPr id="295" name="Google Shape;295;p30"/>
          <p:cNvPicPr preferRelativeResize="0"/>
          <p:nvPr/>
        </p:nvPicPr>
        <p:blipFill>
          <a:blip r:embed="rId6">
            <a:alphaModFix/>
          </a:blip>
          <a:stretch>
            <a:fillRect/>
          </a:stretch>
        </p:blipFill>
        <p:spPr>
          <a:xfrm>
            <a:off x="6884425" y="6710188"/>
            <a:ext cx="4519151" cy="2633000"/>
          </a:xfrm>
          <a:prstGeom prst="rect">
            <a:avLst/>
          </a:prstGeom>
          <a:noFill/>
          <a:ln>
            <a:noFill/>
          </a:ln>
        </p:spPr>
      </p:pic>
      <p:pic>
        <p:nvPicPr>
          <p:cNvPr id="296" name="Google Shape;296;p30"/>
          <p:cNvPicPr preferRelativeResize="0"/>
          <p:nvPr/>
        </p:nvPicPr>
        <p:blipFill>
          <a:blip r:embed="rId7">
            <a:alphaModFix/>
          </a:blip>
          <a:stretch>
            <a:fillRect/>
          </a:stretch>
        </p:blipFill>
        <p:spPr>
          <a:xfrm>
            <a:off x="11731448" y="943813"/>
            <a:ext cx="5631674" cy="8396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300" name="Shape 300"/>
        <p:cNvGrpSpPr/>
        <p:nvPr/>
      </p:nvGrpSpPr>
      <p:grpSpPr>
        <a:xfrm>
          <a:off x="0" y="0"/>
          <a:ext cx="0" cy="0"/>
          <a:chOff x="0" y="0"/>
          <a:chExt cx="0" cy="0"/>
        </a:xfrm>
      </p:grpSpPr>
      <p:sp>
        <p:nvSpPr>
          <p:cNvPr id="301" name="Google Shape;301;p31"/>
          <p:cNvSpPr txBox="1"/>
          <p:nvPr/>
        </p:nvSpPr>
        <p:spPr>
          <a:xfrm>
            <a:off x="1333500" y="3251200"/>
            <a:ext cx="7076100" cy="597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15000"/>
              </a:lnSpc>
              <a:spcBef>
                <a:spcPts val="0"/>
              </a:spcBef>
              <a:spcAft>
                <a:spcPts val="0"/>
              </a:spcAft>
              <a:buNone/>
            </a:pPr>
            <a:r>
              <a:t/>
            </a:r>
            <a:endParaRPr b="0" i="0" sz="2000" u="none" cap="none" strike="noStrike">
              <a:solidFill>
                <a:srgbClr val="216B57"/>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02" name="Google Shape;302;p31"/>
          <p:cNvSpPr txBox="1"/>
          <p:nvPr/>
        </p:nvSpPr>
        <p:spPr>
          <a:xfrm>
            <a:off x="1333500" y="1285875"/>
            <a:ext cx="7810500" cy="1551300"/>
          </a:xfrm>
          <a:prstGeom prst="rect">
            <a:avLst/>
          </a:prstGeom>
          <a:noFill/>
          <a:ln>
            <a:noFill/>
          </a:ln>
        </p:spPr>
        <p:txBody>
          <a:bodyPr anchorCtr="0" anchor="t" bIns="0" lIns="0" spcFirstLastPara="1" rIns="0" wrap="square" tIns="0">
            <a:spAutoFit/>
          </a:bodyPr>
          <a:lstStyle/>
          <a:p>
            <a:pPr indent="0" lvl="0" marL="0" marR="0" rtl="0" algn="just">
              <a:lnSpc>
                <a:spcPct val="95991"/>
              </a:lnSpc>
              <a:spcBef>
                <a:spcPts val="0"/>
              </a:spcBef>
              <a:spcAft>
                <a:spcPts val="0"/>
              </a:spcAft>
              <a:buNone/>
            </a:pPr>
            <a:r>
              <a:rPr b="0" i="0" lang="en-US" sz="10500" u="none" cap="none" strike="noStrike">
                <a:solidFill>
                  <a:srgbClr val="216B57"/>
                </a:solidFill>
                <a:latin typeface="Tenor Sans"/>
                <a:ea typeface="Tenor Sans"/>
                <a:cs typeface="Tenor Sans"/>
                <a:sym typeface="Tenor Sans"/>
              </a:rPr>
              <a:t>Conclusion</a:t>
            </a:r>
            <a:endParaRPr sz="100"/>
          </a:p>
        </p:txBody>
      </p:sp>
      <p:pic>
        <p:nvPicPr>
          <p:cNvPr id="303" name="Google Shape;303;p31"/>
          <p:cNvPicPr preferRelativeResize="0"/>
          <p:nvPr/>
        </p:nvPicPr>
        <p:blipFill>
          <a:blip r:embed="rId3">
            <a:alphaModFix/>
          </a:blip>
          <a:stretch>
            <a:fillRect/>
          </a:stretch>
        </p:blipFill>
        <p:spPr>
          <a:xfrm>
            <a:off x="9542175" y="485469"/>
            <a:ext cx="8115299" cy="99539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307" name="Shape 307"/>
        <p:cNvGrpSpPr/>
        <p:nvPr/>
      </p:nvGrpSpPr>
      <p:grpSpPr>
        <a:xfrm>
          <a:off x="0" y="0"/>
          <a:ext cx="0" cy="0"/>
          <a:chOff x="0" y="0"/>
          <a:chExt cx="0" cy="0"/>
        </a:xfrm>
      </p:grpSpPr>
      <p:sp>
        <p:nvSpPr>
          <p:cNvPr id="308" name="Google Shape;308;p32"/>
          <p:cNvSpPr txBox="1"/>
          <p:nvPr/>
        </p:nvSpPr>
        <p:spPr>
          <a:xfrm>
            <a:off x="1382092" y="2333130"/>
            <a:ext cx="155238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000" u="none" cap="none" strike="noStrike">
                <a:solidFill>
                  <a:srgbClr val="EBC4E1"/>
                </a:solidFill>
                <a:latin typeface="Tenor Sans"/>
                <a:ea typeface="Tenor Sans"/>
                <a:cs typeface="Tenor Sans"/>
                <a:sym typeface="Tenor Sans"/>
              </a:rPr>
              <a:t>THANK</a:t>
            </a:r>
            <a:endParaRPr/>
          </a:p>
          <a:p>
            <a:pPr indent="0" lvl="0" marL="0" marR="0" rtl="0" algn="ctr">
              <a:lnSpc>
                <a:spcPct val="80000"/>
              </a:lnSpc>
              <a:spcBef>
                <a:spcPts val="0"/>
              </a:spcBef>
              <a:spcAft>
                <a:spcPts val="0"/>
              </a:spcAft>
              <a:buNone/>
            </a:pPr>
            <a:r>
              <a:rPr b="0" i="0" lang="en-US" sz="20000" u="none" cap="none" strike="noStrike">
                <a:solidFill>
                  <a:srgbClr val="EBC4E1"/>
                </a:solidFill>
                <a:latin typeface="Tenor Sans"/>
                <a:ea typeface="Tenor Sans"/>
                <a:cs typeface="Tenor Sans"/>
                <a:sym typeface="Tenor Sans"/>
              </a:rPr>
              <a:t>YOU!</a:t>
            </a:r>
            <a:endParaRPr/>
          </a:p>
        </p:txBody>
      </p:sp>
      <p:pic>
        <p:nvPicPr>
          <p:cNvPr id="309" name="Google Shape;309;p32"/>
          <p:cNvPicPr preferRelativeResize="0"/>
          <p:nvPr/>
        </p:nvPicPr>
        <p:blipFill>
          <a:blip r:embed="rId3">
            <a:alphaModFix/>
          </a:blip>
          <a:stretch>
            <a:fillRect/>
          </a:stretch>
        </p:blipFill>
        <p:spPr>
          <a:xfrm>
            <a:off x="-597290" y="4026801"/>
            <a:ext cx="8342701" cy="6260200"/>
          </a:xfrm>
          <a:prstGeom prst="rect">
            <a:avLst/>
          </a:prstGeom>
          <a:noFill/>
          <a:ln>
            <a:noFill/>
          </a:ln>
        </p:spPr>
      </p:pic>
      <p:pic>
        <p:nvPicPr>
          <p:cNvPr id="310" name="Google Shape;310;p32"/>
          <p:cNvPicPr preferRelativeResize="0"/>
          <p:nvPr/>
        </p:nvPicPr>
        <p:blipFill>
          <a:blip r:embed="rId4">
            <a:alphaModFix/>
          </a:blip>
          <a:stretch>
            <a:fillRect/>
          </a:stretch>
        </p:blipFill>
        <p:spPr>
          <a:xfrm>
            <a:off x="12819975" y="3753944"/>
            <a:ext cx="6507700" cy="65330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314" name="Shape 314"/>
        <p:cNvGrpSpPr/>
        <p:nvPr/>
      </p:nvGrpSpPr>
      <p:grpSpPr>
        <a:xfrm>
          <a:off x="0" y="0"/>
          <a:ext cx="0" cy="0"/>
          <a:chOff x="0" y="0"/>
          <a:chExt cx="0" cy="0"/>
        </a:xfrm>
      </p:grpSpPr>
      <p:grpSp>
        <p:nvGrpSpPr>
          <p:cNvPr id="315" name="Google Shape;315;p33"/>
          <p:cNvGrpSpPr/>
          <p:nvPr/>
        </p:nvGrpSpPr>
        <p:grpSpPr>
          <a:xfrm>
            <a:off x="774218" y="2213566"/>
            <a:ext cx="5097641" cy="7472652"/>
            <a:chOff x="0" y="-19050"/>
            <a:chExt cx="1342589" cy="1968106"/>
          </a:xfrm>
        </p:grpSpPr>
        <p:sp>
          <p:nvSpPr>
            <p:cNvPr id="316" name="Google Shape;316;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33"/>
          <p:cNvGrpSpPr/>
          <p:nvPr/>
        </p:nvGrpSpPr>
        <p:grpSpPr>
          <a:xfrm>
            <a:off x="6109984" y="2213566"/>
            <a:ext cx="11512980" cy="7472652"/>
            <a:chOff x="0" y="-19050"/>
            <a:chExt cx="3032225" cy="1968106"/>
          </a:xfrm>
        </p:grpSpPr>
        <p:sp>
          <p:nvSpPr>
            <p:cNvPr id="319" name="Google Shape;319;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33"/>
          <p:cNvGrpSpPr/>
          <p:nvPr/>
        </p:nvGrpSpPr>
        <p:grpSpPr>
          <a:xfrm>
            <a:off x="1139005" y="2494284"/>
            <a:ext cx="4368067" cy="719567"/>
            <a:chOff x="0" y="-19050"/>
            <a:chExt cx="1150437" cy="189516"/>
          </a:xfrm>
        </p:grpSpPr>
        <p:sp>
          <p:nvSpPr>
            <p:cNvPr id="322" name="Google Shape;322;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33"/>
          <p:cNvGrpSpPr/>
          <p:nvPr/>
        </p:nvGrpSpPr>
        <p:grpSpPr>
          <a:xfrm>
            <a:off x="9682440" y="2494284"/>
            <a:ext cx="4368067" cy="719567"/>
            <a:chOff x="0" y="-19050"/>
            <a:chExt cx="1150437" cy="189516"/>
          </a:xfrm>
        </p:grpSpPr>
        <p:sp>
          <p:nvSpPr>
            <p:cNvPr id="325" name="Google Shape;325;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33"/>
          <p:cNvGrpSpPr/>
          <p:nvPr/>
        </p:nvGrpSpPr>
        <p:grpSpPr>
          <a:xfrm>
            <a:off x="1139005" y="7128683"/>
            <a:ext cx="4368067" cy="719567"/>
            <a:chOff x="0" y="-19050"/>
            <a:chExt cx="1150437" cy="189516"/>
          </a:xfrm>
        </p:grpSpPr>
        <p:sp>
          <p:nvSpPr>
            <p:cNvPr id="328" name="Google Shape;328;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33"/>
          <p:cNvGrpSpPr/>
          <p:nvPr/>
        </p:nvGrpSpPr>
        <p:grpSpPr>
          <a:xfrm>
            <a:off x="1544784" y="8097273"/>
            <a:ext cx="754204" cy="771881"/>
            <a:chOff x="0" y="-19050"/>
            <a:chExt cx="812800" cy="831850"/>
          </a:xfrm>
        </p:grpSpPr>
        <p:sp>
          <p:nvSpPr>
            <p:cNvPr id="331" name="Google Shape;331;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1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33"/>
          <p:cNvGrpSpPr/>
          <p:nvPr/>
        </p:nvGrpSpPr>
        <p:grpSpPr>
          <a:xfrm>
            <a:off x="2478346" y="8097273"/>
            <a:ext cx="754204" cy="771881"/>
            <a:chOff x="0" y="-19050"/>
            <a:chExt cx="812800" cy="831850"/>
          </a:xfrm>
        </p:grpSpPr>
        <p:sp>
          <p:nvSpPr>
            <p:cNvPr id="334" name="Google Shape;334;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33"/>
          <p:cNvGrpSpPr/>
          <p:nvPr/>
        </p:nvGrpSpPr>
        <p:grpSpPr>
          <a:xfrm>
            <a:off x="3411909" y="8097273"/>
            <a:ext cx="754204" cy="771881"/>
            <a:chOff x="0" y="-19050"/>
            <a:chExt cx="812800" cy="831850"/>
          </a:xfrm>
        </p:grpSpPr>
        <p:sp>
          <p:nvSpPr>
            <p:cNvPr id="337" name="Google Shape;337;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BE3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33"/>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40" name="Google Shape;340;p33"/>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41" name="Google Shape;341;p33"/>
          <p:cNvSpPr txBox="1"/>
          <p:nvPr/>
        </p:nvSpPr>
        <p:spPr>
          <a:xfrm>
            <a:off x="1747770" y="4362434"/>
            <a:ext cx="3333600" cy="14685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TENOR SANS</a:t>
            </a:r>
            <a:endParaRPr/>
          </a:p>
          <a:p>
            <a:pPr indent="0" lvl="0" marL="0" marR="0" rtl="0" algn="l">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POPPINS</a:t>
            </a:r>
            <a:endParaRPr/>
          </a:p>
        </p:txBody>
      </p:sp>
      <p:sp>
        <p:nvSpPr>
          <p:cNvPr id="342" name="Google Shape;342;p33"/>
          <p:cNvSpPr txBox="1"/>
          <p:nvPr/>
        </p:nvSpPr>
        <p:spPr>
          <a:xfrm>
            <a:off x="1311199"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#216B57</a:t>
            </a:r>
            <a:endParaRPr/>
          </a:p>
        </p:txBody>
      </p:sp>
      <p:sp>
        <p:nvSpPr>
          <p:cNvPr id="343" name="Google Shape;343;p33"/>
          <p:cNvSpPr txBox="1"/>
          <p:nvPr/>
        </p:nvSpPr>
        <p:spPr>
          <a:xfrm>
            <a:off x="2244762"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#EBC4E1</a:t>
            </a:r>
            <a:endParaRPr/>
          </a:p>
        </p:txBody>
      </p:sp>
      <p:sp>
        <p:nvSpPr>
          <p:cNvPr id="344" name="Google Shape;344;p33"/>
          <p:cNvSpPr txBox="1"/>
          <p:nvPr/>
        </p:nvSpPr>
        <p:spPr>
          <a:xfrm>
            <a:off x="3178325"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#EBE39D</a:t>
            </a:r>
            <a:endParaRPr/>
          </a:p>
        </p:txBody>
      </p:sp>
      <p:sp>
        <p:nvSpPr>
          <p:cNvPr id="345" name="Google Shape;345;p33"/>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EBC4E1"/>
                </a:solidFill>
                <a:latin typeface="Arial"/>
                <a:ea typeface="Arial"/>
                <a:cs typeface="Arial"/>
                <a:sym typeface="Arial"/>
              </a:rPr>
              <a:t>Use these design resources in your Canva Presentation.</a:t>
            </a:r>
            <a:endParaRPr/>
          </a:p>
        </p:txBody>
      </p:sp>
      <p:sp>
        <p:nvSpPr>
          <p:cNvPr id="346" name="Google Shape;346;p33"/>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000000"/>
                </a:solidFill>
                <a:latin typeface="Arial"/>
                <a:ea typeface="Arial"/>
                <a:cs typeface="Arial"/>
                <a:sym typeface="Arial"/>
              </a:rPr>
              <a:t>DON'T FORGET TO DELETE THIS PAGE BEFORE PRESENTING. </a:t>
            </a:r>
            <a:endParaRPr/>
          </a:p>
        </p:txBody>
      </p:sp>
      <p:sp>
        <p:nvSpPr>
          <p:cNvPr id="347" name="Google Shape;347;p33"/>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EBC4E1"/>
                </a:solidFill>
                <a:latin typeface="Arial"/>
                <a:ea typeface="Arial"/>
                <a:cs typeface="Arial"/>
                <a:sym typeface="Arial"/>
              </a:rPr>
              <a:t>RESOURCE PAGE</a:t>
            </a:r>
            <a:endParaRPr/>
          </a:p>
        </p:txBody>
      </p:sp>
      <p:sp>
        <p:nvSpPr>
          <p:cNvPr id="348" name="Google Shape;348;p33"/>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349" name="Google Shape;349;p33"/>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350" name="Google Shape;350;p33"/>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351" name="Google Shape;351;p33"/>
          <p:cNvGrpSpPr/>
          <p:nvPr/>
        </p:nvGrpSpPr>
        <p:grpSpPr>
          <a:xfrm>
            <a:off x="4347089" y="8097273"/>
            <a:ext cx="754204" cy="771881"/>
            <a:chOff x="0" y="-19050"/>
            <a:chExt cx="812800" cy="831850"/>
          </a:xfrm>
        </p:grpSpPr>
        <p:sp>
          <p:nvSpPr>
            <p:cNvPr id="352" name="Google Shape;352;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1C2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4" name="Google Shape;354;p33"/>
          <p:cNvSpPr txBox="1"/>
          <p:nvPr/>
        </p:nvSpPr>
        <p:spPr>
          <a:xfrm>
            <a:off x="4113504"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#C1C24E</a:t>
            </a:r>
            <a:endParaRPr/>
          </a:p>
        </p:txBody>
      </p:sp>
      <p:sp>
        <p:nvSpPr>
          <p:cNvPr id="355" name="Google Shape;355;p33"/>
          <p:cNvSpPr/>
          <p:nvPr/>
        </p:nvSpPr>
        <p:spPr>
          <a:xfrm>
            <a:off x="6775198" y="3726267"/>
            <a:ext cx="2315905" cy="2286430"/>
          </a:xfrm>
          <a:custGeom>
            <a:rect b="b" l="l" r="r" t="t"/>
            <a:pathLst>
              <a:path extrusionOk="0" h="2286430" w="2315905">
                <a:moveTo>
                  <a:pt x="0" y="0"/>
                </a:moveTo>
                <a:lnTo>
                  <a:pt x="2315906" y="0"/>
                </a:lnTo>
                <a:lnTo>
                  <a:pt x="2315906" y="2286430"/>
                </a:lnTo>
                <a:lnTo>
                  <a:pt x="0" y="2286430"/>
                </a:lnTo>
                <a:lnTo>
                  <a:pt x="0" y="0"/>
                </a:lnTo>
                <a:close/>
              </a:path>
            </a:pathLst>
          </a:custGeom>
          <a:blipFill rotWithShape="1">
            <a:blip r:embed="rId3">
              <a:alphaModFix/>
            </a:blip>
            <a:stretch>
              <a:fillRect b="0" l="0" r="0" t="0"/>
            </a:stretch>
          </a:blipFill>
          <a:ln>
            <a:noFill/>
          </a:ln>
        </p:spPr>
      </p:sp>
      <p:sp>
        <p:nvSpPr>
          <p:cNvPr id="356" name="Google Shape;356;p33"/>
          <p:cNvSpPr/>
          <p:nvPr/>
        </p:nvSpPr>
        <p:spPr>
          <a:xfrm>
            <a:off x="9452595" y="3726267"/>
            <a:ext cx="2832493" cy="2482294"/>
          </a:xfrm>
          <a:custGeom>
            <a:rect b="b" l="l" r="r" t="t"/>
            <a:pathLst>
              <a:path extrusionOk="0" h="2482294" w="2832493">
                <a:moveTo>
                  <a:pt x="0" y="0"/>
                </a:moveTo>
                <a:lnTo>
                  <a:pt x="2832494" y="0"/>
                </a:lnTo>
                <a:lnTo>
                  <a:pt x="2832494" y="2482294"/>
                </a:lnTo>
                <a:lnTo>
                  <a:pt x="0" y="2482294"/>
                </a:lnTo>
                <a:lnTo>
                  <a:pt x="0" y="0"/>
                </a:lnTo>
                <a:close/>
              </a:path>
            </a:pathLst>
          </a:custGeom>
          <a:blipFill rotWithShape="1">
            <a:blip r:embed="rId4">
              <a:alphaModFix/>
            </a:blip>
            <a:stretch>
              <a:fillRect b="0" l="0" r="0" t="0"/>
            </a:stretch>
          </a:blipFill>
          <a:ln>
            <a:noFill/>
          </a:ln>
        </p:spPr>
      </p:sp>
      <p:sp>
        <p:nvSpPr>
          <p:cNvPr id="357" name="Google Shape;357;p33"/>
          <p:cNvSpPr/>
          <p:nvPr/>
        </p:nvSpPr>
        <p:spPr>
          <a:xfrm>
            <a:off x="6775198" y="6300114"/>
            <a:ext cx="1788560" cy="1313778"/>
          </a:xfrm>
          <a:custGeom>
            <a:rect b="b" l="l" r="r" t="t"/>
            <a:pathLst>
              <a:path extrusionOk="0" h="1313778" w="1788560">
                <a:moveTo>
                  <a:pt x="0" y="0"/>
                </a:moveTo>
                <a:lnTo>
                  <a:pt x="1788560" y="0"/>
                </a:lnTo>
                <a:lnTo>
                  <a:pt x="1788560" y="1313778"/>
                </a:lnTo>
                <a:lnTo>
                  <a:pt x="0" y="1313778"/>
                </a:lnTo>
                <a:lnTo>
                  <a:pt x="0" y="0"/>
                </a:lnTo>
                <a:close/>
              </a:path>
            </a:pathLst>
          </a:custGeom>
          <a:blipFill rotWithShape="1">
            <a:blip r:embed="rId5">
              <a:alphaModFix/>
            </a:blip>
            <a:stretch>
              <a:fillRect b="0" l="0" r="0" t="0"/>
            </a:stretch>
          </a:blipFill>
          <a:ln>
            <a:noFill/>
          </a:ln>
        </p:spPr>
      </p:sp>
      <p:sp>
        <p:nvSpPr>
          <p:cNvPr id="358" name="Google Shape;358;p33"/>
          <p:cNvSpPr/>
          <p:nvPr/>
        </p:nvSpPr>
        <p:spPr>
          <a:xfrm>
            <a:off x="8949231" y="6588806"/>
            <a:ext cx="1272224" cy="2544448"/>
          </a:xfrm>
          <a:custGeom>
            <a:rect b="b" l="l" r="r" t="t"/>
            <a:pathLst>
              <a:path extrusionOk="0" h="2544448" w="1272224">
                <a:moveTo>
                  <a:pt x="0" y="0"/>
                </a:moveTo>
                <a:lnTo>
                  <a:pt x="1272225" y="0"/>
                </a:lnTo>
                <a:lnTo>
                  <a:pt x="1272225" y="2544449"/>
                </a:lnTo>
                <a:lnTo>
                  <a:pt x="0" y="2544449"/>
                </a:lnTo>
                <a:lnTo>
                  <a:pt x="0" y="0"/>
                </a:lnTo>
                <a:close/>
              </a:path>
            </a:pathLst>
          </a:custGeom>
          <a:blipFill rotWithShape="1">
            <a:blip r:embed="rId6">
              <a:alphaModFix/>
            </a:blip>
            <a:stretch>
              <a:fillRect b="0" l="0" r="0" t="0"/>
            </a:stretch>
          </a:blipFill>
          <a:ln>
            <a:noFill/>
          </a:ln>
        </p:spPr>
      </p:sp>
      <p:sp>
        <p:nvSpPr>
          <p:cNvPr id="359" name="Google Shape;359;p33"/>
          <p:cNvSpPr/>
          <p:nvPr/>
        </p:nvSpPr>
        <p:spPr>
          <a:xfrm>
            <a:off x="12647039" y="3713487"/>
            <a:ext cx="1791917" cy="2495074"/>
          </a:xfrm>
          <a:custGeom>
            <a:rect b="b" l="l" r="r" t="t"/>
            <a:pathLst>
              <a:path extrusionOk="0" h="2495074" w="1791917">
                <a:moveTo>
                  <a:pt x="0" y="0"/>
                </a:moveTo>
                <a:lnTo>
                  <a:pt x="1791916" y="0"/>
                </a:lnTo>
                <a:lnTo>
                  <a:pt x="1791916" y="2495074"/>
                </a:lnTo>
                <a:lnTo>
                  <a:pt x="0" y="2495074"/>
                </a:lnTo>
                <a:lnTo>
                  <a:pt x="0" y="0"/>
                </a:lnTo>
                <a:close/>
              </a:path>
            </a:pathLst>
          </a:custGeom>
          <a:blipFill rotWithShape="1">
            <a:blip r:embed="rId7">
              <a:alphaModFix/>
            </a:blip>
            <a:stretch>
              <a:fillRect b="0" l="0" r="0" t="0"/>
            </a:stretch>
          </a:blipFill>
          <a:ln>
            <a:noFill/>
          </a:ln>
        </p:spPr>
      </p:sp>
      <p:sp>
        <p:nvSpPr>
          <p:cNvPr id="360" name="Google Shape;360;p33"/>
          <p:cNvSpPr/>
          <p:nvPr/>
        </p:nvSpPr>
        <p:spPr>
          <a:xfrm>
            <a:off x="14800905" y="4089462"/>
            <a:ext cx="2156843" cy="2119099"/>
          </a:xfrm>
          <a:custGeom>
            <a:rect b="b" l="l" r="r" t="t"/>
            <a:pathLst>
              <a:path extrusionOk="0" h="2119099" w="2156843">
                <a:moveTo>
                  <a:pt x="0" y="0"/>
                </a:moveTo>
                <a:lnTo>
                  <a:pt x="2156844" y="0"/>
                </a:lnTo>
                <a:lnTo>
                  <a:pt x="2156844" y="2119099"/>
                </a:lnTo>
                <a:lnTo>
                  <a:pt x="0" y="2119099"/>
                </a:lnTo>
                <a:lnTo>
                  <a:pt x="0" y="0"/>
                </a:lnTo>
                <a:close/>
              </a:path>
            </a:pathLst>
          </a:custGeom>
          <a:blipFill rotWithShape="1">
            <a:blip r:embed="rId8">
              <a:alphaModFix/>
            </a:blip>
            <a:stretch>
              <a:fillRect b="0" l="0" r="0" t="0"/>
            </a:stretch>
          </a:blipFill>
          <a:ln>
            <a:noFill/>
          </a:ln>
        </p:spPr>
      </p:sp>
      <p:sp>
        <p:nvSpPr>
          <p:cNvPr id="361" name="Google Shape;361;p33"/>
          <p:cNvSpPr/>
          <p:nvPr/>
        </p:nvSpPr>
        <p:spPr>
          <a:xfrm>
            <a:off x="15249947" y="6757929"/>
            <a:ext cx="1707802" cy="1871098"/>
          </a:xfrm>
          <a:custGeom>
            <a:rect b="b" l="l" r="r" t="t"/>
            <a:pathLst>
              <a:path extrusionOk="0" h="1871098" w="1707802">
                <a:moveTo>
                  <a:pt x="0" y="0"/>
                </a:moveTo>
                <a:lnTo>
                  <a:pt x="1707802" y="0"/>
                </a:lnTo>
                <a:lnTo>
                  <a:pt x="1707802" y="1871097"/>
                </a:lnTo>
                <a:lnTo>
                  <a:pt x="0" y="1871097"/>
                </a:lnTo>
                <a:lnTo>
                  <a:pt x="0" y="0"/>
                </a:lnTo>
                <a:close/>
              </a:path>
            </a:pathLst>
          </a:custGeom>
          <a:blipFill rotWithShape="1">
            <a:blip r:embed="rId9">
              <a:alphaModFix/>
            </a:blip>
            <a:stretch>
              <a:fillRect b="0" l="0" r="0" t="0"/>
            </a:stretch>
          </a:blipFill>
          <a:ln>
            <a:noFill/>
          </a:ln>
        </p:spPr>
      </p:sp>
      <p:sp>
        <p:nvSpPr>
          <p:cNvPr id="362" name="Google Shape;362;p33"/>
          <p:cNvSpPr/>
          <p:nvPr/>
        </p:nvSpPr>
        <p:spPr>
          <a:xfrm>
            <a:off x="12953902" y="6548357"/>
            <a:ext cx="2001359" cy="2457025"/>
          </a:xfrm>
          <a:custGeom>
            <a:rect b="b" l="l" r="r" t="t"/>
            <a:pathLst>
              <a:path extrusionOk="0" h="2457025" w="2001359">
                <a:moveTo>
                  <a:pt x="0" y="0"/>
                </a:moveTo>
                <a:lnTo>
                  <a:pt x="2001359" y="0"/>
                </a:lnTo>
                <a:lnTo>
                  <a:pt x="2001359" y="2457025"/>
                </a:lnTo>
                <a:lnTo>
                  <a:pt x="0" y="2457025"/>
                </a:lnTo>
                <a:lnTo>
                  <a:pt x="0" y="0"/>
                </a:lnTo>
                <a:close/>
              </a:path>
            </a:pathLst>
          </a:custGeom>
          <a:blipFill rotWithShape="1">
            <a:blip r:embed="rId10">
              <a:alphaModFix/>
            </a:blip>
            <a:stretch>
              <a:fillRect b="0" l="0" r="0" t="0"/>
            </a:stretch>
          </a:blipFill>
          <a:ln>
            <a:noFill/>
          </a:ln>
        </p:spPr>
      </p:sp>
      <p:sp>
        <p:nvSpPr>
          <p:cNvPr id="363" name="Google Shape;363;p33"/>
          <p:cNvSpPr/>
          <p:nvPr/>
        </p:nvSpPr>
        <p:spPr>
          <a:xfrm flipH="1">
            <a:off x="6802403" y="7797853"/>
            <a:ext cx="1597339" cy="1198004"/>
          </a:xfrm>
          <a:custGeom>
            <a:rect b="b" l="l" r="r" t="t"/>
            <a:pathLst>
              <a:path extrusionOk="0" h="1198004" w="1597339">
                <a:moveTo>
                  <a:pt x="1597339" y="0"/>
                </a:moveTo>
                <a:lnTo>
                  <a:pt x="0" y="0"/>
                </a:lnTo>
                <a:lnTo>
                  <a:pt x="0" y="1198004"/>
                </a:lnTo>
                <a:lnTo>
                  <a:pt x="1597339" y="1198004"/>
                </a:lnTo>
                <a:lnTo>
                  <a:pt x="1597339" y="0"/>
                </a:lnTo>
                <a:close/>
              </a:path>
            </a:pathLst>
          </a:custGeom>
          <a:blipFill rotWithShape="1">
            <a:blip r:embed="rId11">
              <a:alphaModFix/>
            </a:blip>
            <a:stretch>
              <a:fillRect b="0" l="0" r="0" t="0"/>
            </a:stretch>
          </a:blipFill>
          <a:ln>
            <a:noFill/>
          </a:ln>
        </p:spPr>
      </p:sp>
      <p:sp>
        <p:nvSpPr>
          <p:cNvPr id="364" name="Google Shape;364;p33"/>
          <p:cNvSpPr/>
          <p:nvPr/>
        </p:nvSpPr>
        <p:spPr>
          <a:xfrm>
            <a:off x="10212151" y="6482636"/>
            <a:ext cx="2603463" cy="2617742"/>
          </a:xfrm>
          <a:custGeom>
            <a:rect b="b" l="l" r="r" t="t"/>
            <a:pathLst>
              <a:path extrusionOk="0" h="2617742" w="2603463">
                <a:moveTo>
                  <a:pt x="0" y="0"/>
                </a:moveTo>
                <a:lnTo>
                  <a:pt x="2603463" y="0"/>
                </a:lnTo>
                <a:lnTo>
                  <a:pt x="2603463" y="2617742"/>
                </a:lnTo>
                <a:lnTo>
                  <a:pt x="0" y="2617742"/>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368" name="Shape 368"/>
        <p:cNvGrpSpPr/>
        <p:nvPr/>
      </p:nvGrpSpPr>
      <p:grpSpPr>
        <a:xfrm>
          <a:off x="0" y="0"/>
          <a:ext cx="0" cy="0"/>
          <a:chOff x="0" y="0"/>
          <a:chExt cx="0" cy="0"/>
        </a:xfrm>
      </p:grpSpPr>
      <p:sp>
        <p:nvSpPr>
          <p:cNvPr id="369" name="Google Shape;369;p34"/>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EBC4E1"/>
                </a:solidFill>
                <a:latin typeface="Arial"/>
                <a:ea typeface="Arial"/>
                <a:cs typeface="Arial"/>
                <a:sym typeface="Arial"/>
              </a:rPr>
              <a:t>This presentation template is free for everyone to use thanks to the following:</a:t>
            </a:r>
            <a:endParaRPr/>
          </a:p>
        </p:txBody>
      </p:sp>
      <p:sp>
        <p:nvSpPr>
          <p:cNvPr id="370" name="Google Shape;370;p34"/>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EBC4E1"/>
                </a:solidFill>
                <a:latin typeface="Arial"/>
                <a:ea typeface="Arial"/>
                <a:cs typeface="Arial"/>
                <a:sym typeface="Arial"/>
              </a:rPr>
              <a:t>Happy designing!</a:t>
            </a:r>
            <a:endParaRPr/>
          </a:p>
        </p:txBody>
      </p:sp>
      <p:sp>
        <p:nvSpPr>
          <p:cNvPr id="371" name="Google Shape;371;p34"/>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EBC4E1"/>
                </a:solidFill>
                <a:latin typeface="Arial"/>
                <a:ea typeface="Arial"/>
                <a:cs typeface="Arial"/>
                <a:sym typeface="Arial"/>
              </a:rPr>
              <a:t>for the presentation template</a:t>
            </a:r>
            <a:endParaRPr/>
          </a:p>
        </p:txBody>
      </p:sp>
      <p:sp>
        <p:nvSpPr>
          <p:cNvPr id="372" name="Google Shape;372;p34"/>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EBC4E1"/>
                </a:solidFill>
                <a:latin typeface="Arial"/>
                <a:ea typeface="Arial"/>
                <a:cs typeface="Arial"/>
                <a:sym typeface="Arial"/>
              </a:rPr>
              <a:t>for the photos</a:t>
            </a:r>
            <a:endParaRPr/>
          </a:p>
        </p:txBody>
      </p:sp>
      <p:sp>
        <p:nvSpPr>
          <p:cNvPr id="373" name="Google Shape;373;p34"/>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EBC4E1"/>
                </a:solidFill>
                <a:latin typeface="Arial"/>
                <a:ea typeface="Arial"/>
                <a:cs typeface="Arial"/>
                <a:sym typeface="Arial"/>
              </a:rPr>
              <a:t>CREDITS</a:t>
            </a:r>
            <a:endParaRPr/>
          </a:p>
        </p:txBody>
      </p:sp>
      <p:sp>
        <p:nvSpPr>
          <p:cNvPr id="374" name="Google Shape;374;p34"/>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EBC4E1"/>
                </a:solidFill>
                <a:latin typeface="Arial"/>
                <a:ea typeface="Arial"/>
                <a:cs typeface="Arial"/>
                <a:sym typeface="Arial"/>
              </a:rPr>
              <a:t>Pexels, Pixabay</a:t>
            </a:r>
            <a:endParaRPr/>
          </a:p>
        </p:txBody>
      </p:sp>
      <p:pic>
        <p:nvPicPr>
          <p:cNvPr id="375" name="Google Shape;375;p34"/>
          <p:cNvPicPr preferRelativeResize="0"/>
          <p:nvPr/>
        </p:nvPicPr>
        <p:blipFill>
          <a:blip r:embed="rId3">
            <a:alphaModFix/>
          </a:blip>
          <a:stretch>
            <a:fillRect/>
          </a:stretch>
        </p:blipFill>
        <p:spPr>
          <a:xfrm>
            <a:off x="6731775" y="3840950"/>
            <a:ext cx="4824400" cy="12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136" name="Shape 136"/>
        <p:cNvGrpSpPr/>
        <p:nvPr/>
      </p:nvGrpSpPr>
      <p:grpSpPr>
        <a:xfrm>
          <a:off x="0" y="0"/>
          <a:ext cx="0" cy="0"/>
          <a:chOff x="0" y="0"/>
          <a:chExt cx="0" cy="0"/>
        </a:xfrm>
      </p:grpSpPr>
      <p:sp>
        <p:nvSpPr>
          <p:cNvPr id="137" name="Google Shape;137;p19"/>
          <p:cNvSpPr txBox="1"/>
          <p:nvPr/>
        </p:nvSpPr>
        <p:spPr>
          <a:xfrm>
            <a:off x="1028700" y="978764"/>
            <a:ext cx="6984900" cy="1995000"/>
          </a:xfrm>
          <a:prstGeom prst="rect">
            <a:avLst/>
          </a:prstGeom>
          <a:noFill/>
          <a:ln>
            <a:noFill/>
          </a:ln>
        </p:spPr>
        <p:txBody>
          <a:bodyPr anchorCtr="0" anchor="t" bIns="0" lIns="0" spcFirstLastPara="1" rIns="0" wrap="square" tIns="0">
            <a:spAutoFit/>
          </a:bodyPr>
          <a:lstStyle/>
          <a:p>
            <a:pPr indent="0" lvl="0" marL="0" marR="0" rtl="0" algn="just">
              <a:lnSpc>
                <a:spcPct val="96000"/>
              </a:lnSpc>
              <a:spcBef>
                <a:spcPts val="0"/>
              </a:spcBef>
              <a:spcAft>
                <a:spcPts val="0"/>
              </a:spcAft>
              <a:buNone/>
            </a:pPr>
            <a:r>
              <a:rPr b="0" i="0" lang="en-US" sz="13500" u="none" cap="none" strike="noStrike">
                <a:solidFill>
                  <a:srgbClr val="EBC4E1"/>
                </a:solidFill>
                <a:latin typeface="Tenor Sans"/>
                <a:ea typeface="Tenor Sans"/>
                <a:cs typeface="Tenor Sans"/>
                <a:sym typeface="Tenor Sans"/>
              </a:rPr>
              <a:t>Agenda</a:t>
            </a:r>
            <a:endParaRPr sz="100"/>
          </a:p>
        </p:txBody>
      </p:sp>
      <p:grpSp>
        <p:nvGrpSpPr>
          <p:cNvPr id="138" name="Google Shape;138;p19"/>
          <p:cNvGrpSpPr/>
          <p:nvPr/>
        </p:nvGrpSpPr>
        <p:grpSpPr>
          <a:xfrm>
            <a:off x="1028700" y="3660468"/>
            <a:ext cx="6075793" cy="903193"/>
            <a:chOff x="0" y="0"/>
            <a:chExt cx="2398868" cy="356602"/>
          </a:xfrm>
        </p:grpSpPr>
        <p:sp>
          <p:nvSpPr>
            <p:cNvPr id="139" name="Google Shape;139;p19"/>
            <p:cNvSpPr/>
            <p:nvPr/>
          </p:nvSpPr>
          <p:spPr>
            <a:xfrm>
              <a:off x="0" y="0"/>
              <a:ext cx="2398868" cy="356602"/>
            </a:xfrm>
            <a:custGeom>
              <a:rect b="b" l="l" r="r" t="t"/>
              <a:pathLst>
                <a:path extrusionOk="0" h="356602" w="2398868">
                  <a:moveTo>
                    <a:pt x="22936" y="0"/>
                  </a:moveTo>
                  <a:lnTo>
                    <a:pt x="2375932" y="0"/>
                  </a:lnTo>
                  <a:cubicBezTo>
                    <a:pt x="2388599" y="0"/>
                    <a:pt x="2398868" y="10269"/>
                    <a:pt x="2398868" y="22936"/>
                  </a:cubicBezTo>
                  <a:lnTo>
                    <a:pt x="2398868" y="333666"/>
                  </a:lnTo>
                  <a:cubicBezTo>
                    <a:pt x="2398868" y="339749"/>
                    <a:pt x="2396451" y="345583"/>
                    <a:pt x="2392150" y="349884"/>
                  </a:cubicBezTo>
                  <a:cubicBezTo>
                    <a:pt x="2387848" y="354186"/>
                    <a:pt x="2382014" y="356602"/>
                    <a:pt x="2375932" y="356602"/>
                  </a:cubicBezTo>
                  <a:lnTo>
                    <a:pt x="22936" y="356602"/>
                  </a:lnTo>
                  <a:cubicBezTo>
                    <a:pt x="10269" y="356602"/>
                    <a:pt x="0" y="346333"/>
                    <a:pt x="0" y="333666"/>
                  </a:cubicBezTo>
                  <a:lnTo>
                    <a:pt x="0" y="22936"/>
                  </a:lnTo>
                  <a:cubicBezTo>
                    <a:pt x="0" y="10269"/>
                    <a:pt x="10269" y="0"/>
                    <a:pt x="22936" y="0"/>
                  </a:cubicBezTo>
                  <a:close/>
                </a:path>
              </a:pathLst>
            </a:custGeom>
            <a:solidFill>
              <a:srgbClr val="000000">
                <a:alpha val="0"/>
              </a:srgbClr>
            </a:solidFill>
            <a:ln cap="sq" cmpd="sng" w="4762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0" y="85725"/>
              <a:ext cx="2398868" cy="270877"/>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9"/>
          <p:cNvGrpSpPr/>
          <p:nvPr/>
        </p:nvGrpSpPr>
        <p:grpSpPr>
          <a:xfrm>
            <a:off x="1028700" y="4836782"/>
            <a:ext cx="6075793" cy="903193"/>
            <a:chOff x="0" y="0"/>
            <a:chExt cx="2398868" cy="356602"/>
          </a:xfrm>
        </p:grpSpPr>
        <p:sp>
          <p:nvSpPr>
            <p:cNvPr id="142" name="Google Shape;142;p19"/>
            <p:cNvSpPr/>
            <p:nvPr/>
          </p:nvSpPr>
          <p:spPr>
            <a:xfrm>
              <a:off x="0" y="0"/>
              <a:ext cx="2398868" cy="356602"/>
            </a:xfrm>
            <a:custGeom>
              <a:rect b="b" l="l" r="r" t="t"/>
              <a:pathLst>
                <a:path extrusionOk="0" h="356602" w="2398868">
                  <a:moveTo>
                    <a:pt x="22936" y="0"/>
                  </a:moveTo>
                  <a:lnTo>
                    <a:pt x="2375932" y="0"/>
                  </a:lnTo>
                  <a:cubicBezTo>
                    <a:pt x="2388599" y="0"/>
                    <a:pt x="2398868" y="10269"/>
                    <a:pt x="2398868" y="22936"/>
                  </a:cubicBezTo>
                  <a:lnTo>
                    <a:pt x="2398868" y="333666"/>
                  </a:lnTo>
                  <a:cubicBezTo>
                    <a:pt x="2398868" y="339749"/>
                    <a:pt x="2396451" y="345583"/>
                    <a:pt x="2392150" y="349884"/>
                  </a:cubicBezTo>
                  <a:cubicBezTo>
                    <a:pt x="2387848" y="354186"/>
                    <a:pt x="2382014" y="356602"/>
                    <a:pt x="2375932" y="356602"/>
                  </a:cubicBezTo>
                  <a:lnTo>
                    <a:pt x="22936" y="356602"/>
                  </a:lnTo>
                  <a:cubicBezTo>
                    <a:pt x="10269" y="356602"/>
                    <a:pt x="0" y="346333"/>
                    <a:pt x="0" y="333666"/>
                  </a:cubicBezTo>
                  <a:lnTo>
                    <a:pt x="0" y="22936"/>
                  </a:lnTo>
                  <a:cubicBezTo>
                    <a:pt x="0" y="10269"/>
                    <a:pt x="10269" y="0"/>
                    <a:pt x="22936" y="0"/>
                  </a:cubicBezTo>
                  <a:close/>
                </a:path>
              </a:pathLst>
            </a:custGeom>
            <a:solidFill>
              <a:srgbClr val="000000">
                <a:alpha val="0"/>
              </a:srgbClr>
            </a:solidFill>
            <a:ln cap="sq" cmpd="sng" w="4762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0" y="85725"/>
              <a:ext cx="2398868" cy="270877"/>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9"/>
          <p:cNvGrpSpPr/>
          <p:nvPr/>
        </p:nvGrpSpPr>
        <p:grpSpPr>
          <a:xfrm>
            <a:off x="1028700" y="6010998"/>
            <a:ext cx="6075793" cy="903193"/>
            <a:chOff x="0" y="0"/>
            <a:chExt cx="2398868" cy="356602"/>
          </a:xfrm>
        </p:grpSpPr>
        <p:sp>
          <p:nvSpPr>
            <p:cNvPr id="145" name="Google Shape;145;p19"/>
            <p:cNvSpPr/>
            <p:nvPr/>
          </p:nvSpPr>
          <p:spPr>
            <a:xfrm>
              <a:off x="0" y="0"/>
              <a:ext cx="2398868" cy="356602"/>
            </a:xfrm>
            <a:custGeom>
              <a:rect b="b" l="l" r="r" t="t"/>
              <a:pathLst>
                <a:path extrusionOk="0" h="356602" w="2398868">
                  <a:moveTo>
                    <a:pt x="22936" y="0"/>
                  </a:moveTo>
                  <a:lnTo>
                    <a:pt x="2375932" y="0"/>
                  </a:lnTo>
                  <a:cubicBezTo>
                    <a:pt x="2388599" y="0"/>
                    <a:pt x="2398868" y="10269"/>
                    <a:pt x="2398868" y="22936"/>
                  </a:cubicBezTo>
                  <a:lnTo>
                    <a:pt x="2398868" y="333666"/>
                  </a:lnTo>
                  <a:cubicBezTo>
                    <a:pt x="2398868" y="339749"/>
                    <a:pt x="2396451" y="345583"/>
                    <a:pt x="2392150" y="349884"/>
                  </a:cubicBezTo>
                  <a:cubicBezTo>
                    <a:pt x="2387848" y="354186"/>
                    <a:pt x="2382014" y="356602"/>
                    <a:pt x="2375932" y="356602"/>
                  </a:cubicBezTo>
                  <a:lnTo>
                    <a:pt x="22936" y="356602"/>
                  </a:lnTo>
                  <a:cubicBezTo>
                    <a:pt x="10269" y="356602"/>
                    <a:pt x="0" y="346333"/>
                    <a:pt x="0" y="333666"/>
                  </a:cubicBezTo>
                  <a:lnTo>
                    <a:pt x="0" y="22936"/>
                  </a:lnTo>
                  <a:cubicBezTo>
                    <a:pt x="0" y="10269"/>
                    <a:pt x="10269" y="0"/>
                    <a:pt x="22936" y="0"/>
                  </a:cubicBezTo>
                  <a:close/>
                </a:path>
              </a:pathLst>
            </a:custGeom>
            <a:solidFill>
              <a:srgbClr val="000000">
                <a:alpha val="0"/>
              </a:srgbClr>
            </a:solidFill>
            <a:ln cap="sq" cmpd="sng" w="4762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txBox="1"/>
            <p:nvPr/>
          </p:nvSpPr>
          <p:spPr>
            <a:xfrm>
              <a:off x="0" y="85725"/>
              <a:ext cx="2398868" cy="270877"/>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9"/>
          <p:cNvGrpSpPr/>
          <p:nvPr/>
        </p:nvGrpSpPr>
        <p:grpSpPr>
          <a:xfrm>
            <a:off x="1028700" y="7185214"/>
            <a:ext cx="6075793" cy="903193"/>
            <a:chOff x="0" y="0"/>
            <a:chExt cx="2398868" cy="356602"/>
          </a:xfrm>
        </p:grpSpPr>
        <p:sp>
          <p:nvSpPr>
            <p:cNvPr id="148" name="Google Shape;148;p19"/>
            <p:cNvSpPr/>
            <p:nvPr/>
          </p:nvSpPr>
          <p:spPr>
            <a:xfrm>
              <a:off x="0" y="0"/>
              <a:ext cx="2398868" cy="356602"/>
            </a:xfrm>
            <a:custGeom>
              <a:rect b="b" l="l" r="r" t="t"/>
              <a:pathLst>
                <a:path extrusionOk="0" h="356602" w="2398868">
                  <a:moveTo>
                    <a:pt x="22936" y="0"/>
                  </a:moveTo>
                  <a:lnTo>
                    <a:pt x="2375932" y="0"/>
                  </a:lnTo>
                  <a:cubicBezTo>
                    <a:pt x="2388599" y="0"/>
                    <a:pt x="2398868" y="10269"/>
                    <a:pt x="2398868" y="22936"/>
                  </a:cubicBezTo>
                  <a:lnTo>
                    <a:pt x="2398868" y="333666"/>
                  </a:lnTo>
                  <a:cubicBezTo>
                    <a:pt x="2398868" y="339749"/>
                    <a:pt x="2396451" y="345583"/>
                    <a:pt x="2392150" y="349884"/>
                  </a:cubicBezTo>
                  <a:cubicBezTo>
                    <a:pt x="2387848" y="354186"/>
                    <a:pt x="2382014" y="356602"/>
                    <a:pt x="2375932" y="356602"/>
                  </a:cubicBezTo>
                  <a:lnTo>
                    <a:pt x="22936" y="356602"/>
                  </a:lnTo>
                  <a:cubicBezTo>
                    <a:pt x="10269" y="356602"/>
                    <a:pt x="0" y="346333"/>
                    <a:pt x="0" y="333666"/>
                  </a:cubicBezTo>
                  <a:lnTo>
                    <a:pt x="0" y="22936"/>
                  </a:lnTo>
                  <a:cubicBezTo>
                    <a:pt x="0" y="10269"/>
                    <a:pt x="10269" y="0"/>
                    <a:pt x="22936" y="0"/>
                  </a:cubicBezTo>
                  <a:close/>
                </a:path>
              </a:pathLst>
            </a:custGeom>
            <a:solidFill>
              <a:srgbClr val="000000">
                <a:alpha val="0"/>
              </a:srgbClr>
            </a:solidFill>
            <a:ln cap="sq" cmpd="sng" w="4762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0" y="85725"/>
              <a:ext cx="2398868" cy="270877"/>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9"/>
          <p:cNvGrpSpPr/>
          <p:nvPr/>
        </p:nvGrpSpPr>
        <p:grpSpPr>
          <a:xfrm>
            <a:off x="1028700" y="8355107"/>
            <a:ext cx="6075793" cy="903193"/>
            <a:chOff x="0" y="0"/>
            <a:chExt cx="2398868" cy="356602"/>
          </a:xfrm>
        </p:grpSpPr>
        <p:sp>
          <p:nvSpPr>
            <p:cNvPr id="151" name="Google Shape;151;p19"/>
            <p:cNvSpPr/>
            <p:nvPr/>
          </p:nvSpPr>
          <p:spPr>
            <a:xfrm>
              <a:off x="0" y="0"/>
              <a:ext cx="2398868" cy="356602"/>
            </a:xfrm>
            <a:custGeom>
              <a:rect b="b" l="l" r="r" t="t"/>
              <a:pathLst>
                <a:path extrusionOk="0" h="356602" w="2398868">
                  <a:moveTo>
                    <a:pt x="22936" y="0"/>
                  </a:moveTo>
                  <a:lnTo>
                    <a:pt x="2375932" y="0"/>
                  </a:lnTo>
                  <a:cubicBezTo>
                    <a:pt x="2388599" y="0"/>
                    <a:pt x="2398868" y="10269"/>
                    <a:pt x="2398868" y="22936"/>
                  </a:cubicBezTo>
                  <a:lnTo>
                    <a:pt x="2398868" y="333666"/>
                  </a:lnTo>
                  <a:cubicBezTo>
                    <a:pt x="2398868" y="339749"/>
                    <a:pt x="2396451" y="345583"/>
                    <a:pt x="2392150" y="349884"/>
                  </a:cubicBezTo>
                  <a:cubicBezTo>
                    <a:pt x="2387848" y="354186"/>
                    <a:pt x="2382014" y="356602"/>
                    <a:pt x="2375932" y="356602"/>
                  </a:cubicBezTo>
                  <a:lnTo>
                    <a:pt x="22936" y="356602"/>
                  </a:lnTo>
                  <a:cubicBezTo>
                    <a:pt x="10269" y="356602"/>
                    <a:pt x="0" y="346333"/>
                    <a:pt x="0" y="333666"/>
                  </a:cubicBezTo>
                  <a:lnTo>
                    <a:pt x="0" y="22936"/>
                  </a:lnTo>
                  <a:cubicBezTo>
                    <a:pt x="0" y="10269"/>
                    <a:pt x="10269" y="0"/>
                    <a:pt x="22936" y="0"/>
                  </a:cubicBezTo>
                  <a:close/>
                </a:path>
              </a:pathLst>
            </a:custGeom>
            <a:solidFill>
              <a:srgbClr val="000000">
                <a:alpha val="0"/>
              </a:srgbClr>
            </a:solidFill>
            <a:ln cap="sq" cmpd="sng" w="47625">
              <a:solidFill>
                <a:srgbClr val="EBC4E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nvSpPr>
          <p:spPr>
            <a:xfrm>
              <a:off x="0" y="85725"/>
              <a:ext cx="2398868" cy="270877"/>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9"/>
          <p:cNvSpPr txBox="1"/>
          <p:nvPr/>
        </p:nvSpPr>
        <p:spPr>
          <a:xfrm>
            <a:off x="2690673" y="3876025"/>
            <a:ext cx="27519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Introduction</a:t>
            </a:r>
            <a:endParaRPr/>
          </a:p>
        </p:txBody>
      </p:sp>
      <p:sp>
        <p:nvSpPr>
          <p:cNvPr id="154" name="Google Shape;154;p19"/>
          <p:cNvSpPr txBox="1"/>
          <p:nvPr/>
        </p:nvSpPr>
        <p:spPr>
          <a:xfrm>
            <a:off x="1951929" y="5056475"/>
            <a:ext cx="42294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HR Management</a:t>
            </a:r>
            <a:endParaRPr/>
          </a:p>
        </p:txBody>
      </p:sp>
      <p:sp>
        <p:nvSpPr>
          <p:cNvPr id="155" name="Google Shape;155;p19"/>
          <p:cNvSpPr txBox="1"/>
          <p:nvPr/>
        </p:nvSpPr>
        <p:spPr>
          <a:xfrm>
            <a:off x="2142431" y="6231750"/>
            <a:ext cx="38484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HR Functions</a:t>
            </a:r>
            <a:endParaRPr/>
          </a:p>
        </p:txBody>
      </p:sp>
      <p:sp>
        <p:nvSpPr>
          <p:cNvPr id="156" name="Google Shape;156;p19"/>
          <p:cNvSpPr txBox="1"/>
          <p:nvPr/>
        </p:nvSpPr>
        <p:spPr>
          <a:xfrm>
            <a:off x="2035778" y="7403800"/>
            <a:ext cx="4061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Meet the Team</a:t>
            </a:r>
            <a:endParaRPr/>
          </a:p>
        </p:txBody>
      </p:sp>
      <p:sp>
        <p:nvSpPr>
          <p:cNvPr id="157" name="Google Shape;157;p19"/>
          <p:cNvSpPr txBox="1"/>
          <p:nvPr/>
        </p:nvSpPr>
        <p:spPr>
          <a:xfrm>
            <a:off x="2462976" y="8580200"/>
            <a:ext cx="32073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EBC4E1"/>
                </a:solidFill>
                <a:latin typeface="Poppins"/>
                <a:ea typeface="Poppins"/>
                <a:cs typeface="Poppins"/>
                <a:sym typeface="Poppins"/>
              </a:rPr>
              <a:t>Conclusion</a:t>
            </a:r>
            <a:endParaRPr/>
          </a:p>
        </p:txBody>
      </p:sp>
      <p:pic>
        <p:nvPicPr>
          <p:cNvPr id="158" name="Google Shape;158;p19"/>
          <p:cNvPicPr preferRelativeResize="0"/>
          <p:nvPr/>
        </p:nvPicPr>
        <p:blipFill>
          <a:blip r:embed="rId3">
            <a:alphaModFix/>
          </a:blip>
          <a:stretch>
            <a:fillRect/>
          </a:stretch>
        </p:blipFill>
        <p:spPr>
          <a:xfrm>
            <a:off x="8473100" y="645400"/>
            <a:ext cx="9123263" cy="8996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162" name="Shape 162"/>
        <p:cNvGrpSpPr/>
        <p:nvPr/>
      </p:nvGrpSpPr>
      <p:grpSpPr>
        <a:xfrm>
          <a:off x="0" y="0"/>
          <a:ext cx="0" cy="0"/>
          <a:chOff x="0" y="0"/>
          <a:chExt cx="0" cy="0"/>
        </a:xfrm>
      </p:grpSpPr>
      <p:grpSp>
        <p:nvGrpSpPr>
          <p:cNvPr id="163" name="Google Shape;163;p20"/>
          <p:cNvGrpSpPr/>
          <p:nvPr/>
        </p:nvGrpSpPr>
        <p:grpSpPr>
          <a:xfrm>
            <a:off x="1028700" y="962529"/>
            <a:ext cx="16230600" cy="8295771"/>
            <a:chOff x="0" y="0"/>
            <a:chExt cx="4274726" cy="2184894"/>
          </a:xfrm>
        </p:grpSpPr>
        <p:sp>
          <p:nvSpPr>
            <p:cNvPr id="164" name="Google Shape;164;p20"/>
            <p:cNvSpPr/>
            <p:nvPr/>
          </p:nvSpPr>
          <p:spPr>
            <a:xfrm>
              <a:off x="0" y="0"/>
              <a:ext cx="4274726" cy="2184894"/>
            </a:xfrm>
            <a:custGeom>
              <a:rect b="b" l="l" r="r" t="t"/>
              <a:pathLst>
                <a:path extrusionOk="0" h="2184894" w="4274726">
                  <a:moveTo>
                    <a:pt x="0" y="0"/>
                  </a:moveTo>
                  <a:lnTo>
                    <a:pt x="4274726" y="0"/>
                  </a:lnTo>
                  <a:lnTo>
                    <a:pt x="4274726" y="2184894"/>
                  </a:lnTo>
                  <a:lnTo>
                    <a:pt x="0" y="2184894"/>
                  </a:lnTo>
                  <a:close/>
                </a:path>
              </a:pathLst>
            </a:custGeom>
            <a:solidFill>
              <a:srgbClr val="000000">
                <a:alpha val="0"/>
              </a:srgbClr>
            </a:solidFill>
            <a:ln cap="sq" cmpd="sng" w="38100">
              <a:solidFill>
                <a:srgbClr val="EBC4E1"/>
              </a:solidFill>
              <a:prstDash val="solid"/>
              <a:miter lim="8000"/>
              <a:headEnd len="sm" w="sm" type="none"/>
              <a:tailEnd len="sm" w="sm" type="none"/>
            </a:ln>
          </p:spPr>
        </p:sp>
        <p:sp>
          <p:nvSpPr>
            <p:cNvPr id="165" name="Google Shape;165;p20"/>
            <p:cNvSpPr txBox="1"/>
            <p:nvPr/>
          </p:nvSpPr>
          <p:spPr>
            <a:xfrm>
              <a:off x="0" y="85725"/>
              <a:ext cx="4274726" cy="2099169"/>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20"/>
          <p:cNvSpPr txBox="1"/>
          <p:nvPr/>
        </p:nvSpPr>
        <p:spPr>
          <a:xfrm>
            <a:off x="3062425" y="4192651"/>
            <a:ext cx="12163200" cy="33864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000" u="none" cap="none" strike="noStrike">
                <a:solidFill>
                  <a:srgbClr val="EBC4E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00000"/>
              </a:lnSpc>
              <a:spcBef>
                <a:spcPts val="0"/>
              </a:spcBef>
              <a:spcAft>
                <a:spcPts val="0"/>
              </a:spcAft>
              <a:buNone/>
            </a:pPr>
            <a:r>
              <a:t/>
            </a:r>
            <a:endParaRPr b="0" i="0" sz="2000" u="none" cap="none" strike="noStrike">
              <a:solidFill>
                <a:srgbClr val="EBC4E1"/>
              </a:solidFill>
              <a:latin typeface="Poppins"/>
              <a:ea typeface="Poppins"/>
              <a:cs typeface="Poppins"/>
              <a:sym typeface="Poppins"/>
            </a:endParaRPr>
          </a:p>
          <a:p>
            <a:pPr indent="0" lvl="0" marL="0" marR="0" rtl="0" algn="just">
              <a:lnSpc>
                <a:spcPct val="100000"/>
              </a:lnSpc>
              <a:spcBef>
                <a:spcPts val="0"/>
              </a:spcBef>
              <a:spcAft>
                <a:spcPts val="0"/>
              </a:spcAft>
              <a:buNone/>
            </a:pPr>
            <a:r>
              <a:rPr b="0" i="0" lang="en-US" sz="2000" u="none" cap="none" strike="noStrike">
                <a:solidFill>
                  <a:srgbClr val="EBC4E1"/>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167" name="Google Shape;167;p20"/>
          <p:cNvSpPr txBox="1"/>
          <p:nvPr/>
        </p:nvSpPr>
        <p:spPr>
          <a:xfrm>
            <a:off x="3809022" y="2202304"/>
            <a:ext cx="10669956" cy="1565910"/>
          </a:xfrm>
          <a:prstGeom prst="rect">
            <a:avLst/>
          </a:prstGeom>
          <a:noFill/>
          <a:ln>
            <a:noFill/>
          </a:ln>
        </p:spPr>
        <p:txBody>
          <a:bodyPr anchorCtr="0" anchor="t" bIns="0" lIns="0" spcFirstLastPara="1" rIns="0" wrap="square" tIns="0">
            <a:spAutoFit/>
          </a:bodyPr>
          <a:lstStyle/>
          <a:p>
            <a:pPr indent="0" lvl="0" marL="0" marR="0" rtl="0" algn="ctr">
              <a:lnSpc>
                <a:spcPct val="95991"/>
              </a:lnSpc>
              <a:spcBef>
                <a:spcPts val="0"/>
              </a:spcBef>
              <a:spcAft>
                <a:spcPts val="0"/>
              </a:spcAft>
              <a:buNone/>
            </a:pPr>
            <a:r>
              <a:rPr b="0" i="0" lang="en-US" sz="12000" u="none" cap="none" strike="noStrike">
                <a:solidFill>
                  <a:srgbClr val="EBC4E1"/>
                </a:solidFill>
                <a:latin typeface="Tenor Sans"/>
                <a:ea typeface="Tenor Sans"/>
                <a:cs typeface="Tenor Sans"/>
                <a:sym typeface="Tenor Sans"/>
              </a:rPr>
              <a:t>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171" name="Shape 171"/>
        <p:cNvGrpSpPr/>
        <p:nvPr/>
      </p:nvGrpSpPr>
      <p:grpSpPr>
        <a:xfrm>
          <a:off x="0" y="0"/>
          <a:ext cx="0" cy="0"/>
          <a:chOff x="0" y="0"/>
          <a:chExt cx="0" cy="0"/>
        </a:xfrm>
      </p:grpSpPr>
      <p:sp>
        <p:nvSpPr>
          <p:cNvPr id="172" name="Google Shape;172;p21"/>
          <p:cNvSpPr txBox="1"/>
          <p:nvPr/>
        </p:nvSpPr>
        <p:spPr>
          <a:xfrm>
            <a:off x="1333500" y="3997420"/>
            <a:ext cx="10963500" cy="4556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15000"/>
              </a:lnSpc>
              <a:spcBef>
                <a:spcPts val="0"/>
              </a:spcBef>
              <a:spcAft>
                <a:spcPts val="0"/>
              </a:spcAft>
              <a:buNone/>
            </a:pPr>
            <a:r>
              <a:t/>
            </a:r>
            <a:endParaRPr b="0" i="0" sz="2000" u="none" cap="none" strike="noStrike">
              <a:solidFill>
                <a:srgbClr val="216B57"/>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a:t>
            </a:r>
            <a:r>
              <a:rPr b="0" i="0" lang="en-US" sz="2000" u="none" cap="none" strike="noStrike">
                <a:solidFill>
                  <a:srgbClr val="216B57"/>
                </a:solidFill>
                <a:latin typeface="Poppins"/>
                <a:ea typeface="Poppins"/>
                <a:cs typeface="Poppins"/>
                <a:sym typeface="Poppins"/>
              </a:rPr>
              <a:t>ehe</a:t>
            </a:r>
            <a:r>
              <a:rPr b="0" i="0" lang="en-US" sz="2000" u="none" cap="none" strike="noStrike">
                <a:solidFill>
                  <a:srgbClr val="216B57"/>
                </a:solidFill>
                <a:latin typeface="Poppins"/>
                <a:ea typeface="Poppins"/>
                <a:cs typeface="Poppins"/>
                <a:sym typeface="Poppins"/>
              </a:rPr>
              <a:t>nderit in voluptate velit esse cillum dolore eu fugiat nulla pariatur. Excepteur sint occaecat cupidatat non proident, sunt in culpa qui officia deserunt mollit anim id est laborum.</a:t>
            </a:r>
            <a:endParaRPr/>
          </a:p>
        </p:txBody>
      </p:sp>
      <p:sp>
        <p:nvSpPr>
          <p:cNvPr id="173" name="Google Shape;173;p21"/>
          <p:cNvSpPr txBox="1"/>
          <p:nvPr/>
        </p:nvSpPr>
        <p:spPr>
          <a:xfrm>
            <a:off x="1333500" y="1949350"/>
            <a:ext cx="11616000" cy="1625400"/>
          </a:xfrm>
          <a:prstGeom prst="rect">
            <a:avLst/>
          </a:prstGeom>
          <a:noFill/>
          <a:ln>
            <a:noFill/>
          </a:ln>
        </p:spPr>
        <p:txBody>
          <a:bodyPr anchorCtr="0" anchor="t" bIns="0" lIns="0" spcFirstLastPara="1" rIns="0" wrap="square" tIns="0">
            <a:spAutoFit/>
          </a:bodyPr>
          <a:lstStyle/>
          <a:p>
            <a:pPr indent="0" lvl="0" marL="0" marR="0" rtl="0" algn="just">
              <a:lnSpc>
                <a:spcPct val="95991"/>
              </a:lnSpc>
              <a:spcBef>
                <a:spcPts val="0"/>
              </a:spcBef>
              <a:spcAft>
                <a:spcPts val="0"/>
              </a:spcAft>
              <a:buNone/>
            </a:pPr>
            <a:r>
              <a:rPr b="0" i="0" lang="en-US" sz="11000" u="none" cap="none" strike="noStrike">
                <a:solidFill>
                  <a:srgbClr val="216B57"/>
                </a:solidFill>
                <a:latin typeface="Tenor Sans"/>
                <a:ea typeface="Tenor Sans"/>
                <a:cs typeface="Tenor Sans"/>
                <a:sym typeface="Tenor Sans"/>
              </a:rPr>
              <a:t>HR Management</a:t>
            </a:r>
            <a:endParaRPr sz="400"/>
          </a:p>
        </p:txBody>
      </p:sp>
      <p:pic>
        <p:nvPicPr>
          <p:cNvPr id="174" name="Google Shape;174;p21"/>
          <p:cNvPicPr preferRelativeResize="0"/>
          <p:nvPr/>
        </p:nvPicPr>
        <p:blipFill>
          <a:blip r:embed="rId3">
            <a:alphaModFix/>
          </a:blip>
          <a:stretch>
            <a:fillRect/>
          </a:stretch>
        </p:blipFill>
        <p:spPr>
          <a:xfrm>
            <a:off x="13590850" y="1041585"/>
            <a:ext cx="9435300" cy="82558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178" name="Shape 178"/>
        <p:cNvGrpSpPr/>
        <p:nvPr/>
      </p:nvGrpSpPr>
      <p:grpSpPr>
        <a:xfrm>
          <a:off x="0" y="0"/>
          <a:ext cx="0" cy="0"/>
          <a:chOff x="0" y="0"/>
          <a:chExt cx="0" cy="0"/>
        </a:xfrm>
      </p:grpSpPr>
      <p:sp>
        <p:nvSpPr>
          <p:cNvPr id="179" name="Google Shape;179;p22"/>
          <p:cNvSpPr txBox="1"/>
          <p:nvPr/>
        </p:nvSpPr>
        <p:spPr>
          <a:xfrm>
            <a:off x="5742566" y="1245134"/>
            <a:ext cx="5413500" cy="8450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180" name="Google Shape;180;p22"/>
          <p:cNvSpPr txBox="1"/>
          <p:nvPr/>
        </p:nvSpPr>
        <p:spPr>
          <a:xfrm>
            <a:off x="11845931" y="1245134"/>
            <a:ext cx="5413500" cy="63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15000"/>
              </a:lnSpc>
              <a:spcBef>
                <a:spcPts val="0"/>
              </a:spcBef>
              <a:spcAft>
                <a:spcPts val="0"/>
              </a:spcAft>
              <a:buNone/>
            </a:pPr>
            <a:r>
              <a:t/>
            </a:r>
            <a:endParaRPr b="0" i="0" sz="2000" u="none" cap="none" strike="noStrike">
              <a:solidFill>
                <a:srgbClr val="216B57"/>
              </a:solidFill>
              <a:latin typeface="Poppins"/>
              <a:ea typeface="Poppins"/>
              <a:cs typeface="Poppins"/>
              <a:sym typeface="Poppins"/>
            </a:endParaRPr>
          </a:p>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a:t>
            </a:r>
            <a:endParaRPr/>
          </a:p>
        </p:txBody>
      </p:sp>
      <p:pic>
        <p:nvPicPr>
          <p:cNvPr id="181" name="Google Shape;181;p22"/>
          <p:cNvPicPr preferRelativeResize="0"/>
          <p:nvPr/>
        </p:nvPicPr>
        <p:blipFill>
          <a:blip r:embed="rId3">
            <a:alphaModFix/>
          </a:blip>
          <a:stretch>
            <a:fillRect/>
          </a:stretch>
        </p:blipFill>
        <p:spPr>
          <a:xfrm>
            <a:off x="-4710900" y="1015560"/>
            <a:ext cx="9435300" cy="82558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C4E1"/>
        </a:solidFill>
      </p:bgPr>
    </p:bg>
    <p:spTree>
      <p:nvGrpSpPr>
        <p:cNvPr id="185" name="Shape 185"/>
        <p:cNvGrpSpPr/>
        <p:nvPr/>
      </p:nvGrpSpPr>
      <p:grpSpPr>
        <a:xfrm>
          <a:off x="0" y="0"/>
          <a:ext cx="0" cy="0"/>
          <a:chOff x="0" y="0"/>
          <a:chExt cx="0" cy="0"/>
        </a:xfrm>
      </p:grpSpPr>
      <p:grpSp>
        <p:nvGrpSpPr>
          <p:cNvPr id="186" name="Google Shape;186;p23"/>
          <p:cNvGrpSpPr/>
          <p:nvPr/>
        </p:nvGrpSpPr>
        <p:grpSpPr>
          <a:xfrm>
            <a:off x="6530128" y="0"/>
            <a:ext cx="10515815" cy="10287000"/>
            <a:chOff x="0" y="0"/>
            <a:chExt cx="2769597" cy="2709333"/>
          </a:xfrm>
        </p:grpSpPr>
        <p:sp>
          <p:nvSpPr>
            <p:cNvPr id="187" name="Google Shape;187;p23"/>
            <p:cNvSpPr/>
            <p:nvPr/>
          </p:nvSpPr>
          <p:spPr>
            <a:xfrm>
              <a:off x="0" y="0"/>
              <a:ext cx="2769597" cy="2709333"/>
            </a:xfrm>
            <a:custGeom>
              <a:rect b="b" l="l" r="r" t="t"/>
              <a:pathLst>
                <a:path extrusionOk="0" h="2709333" w="2769597">
                  <a:moveTo>
                    <a:pt x="0" y="0"/>
                  </a:moveTo>
                  <a:lnTo>
                    <a:pt x="2769597" y="0"/>
                  </a:lnTo>
                  <a:lnTo>
                    <a:pt x="2769597" y="2709333"/>
                  </a:lnTo>
                  <a:lnTo>
                    <a:pt x="0" y="2709333"/>
                  </a:lnTo>
                  <a:close/>
                </a:path>
              </a:pathLst>
            </a:custGeom>
            <a:solidFill>
              <a:srgbClr val="FFFBEC"/>
            </a:solidFill>
            <a:ln>
              <a:noFill/>
            </a:ln>
          </p:spPr>
        </p:sp>
        <p:sp>
          <p:nvSpPr>
            <p:cNvPr id="188" name="Google Shape;188;p23"/>
            <p:cNvSpPr txBox="1"/>
            <p:nvPr/>
          </p:nvSpPr>
          <p:spPr>
            <a:xfrm>
              <a:off x="0" y="85725"/>
              <a:ext cx="2769597" cy="262360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9" name="Google Shape;189;p23"/>
          <p:cNvPicPr preferRelativeResize="0"/>
          <p:nvPr/>
        </p:nvPicPr>
        <p:blipFill rotWithShape="1">
          <a:blip r:embed="rId3">
            <a:alphaModFix/>
          </a:blip>
          <a:srcRect b="0" l="0" r="0" t="0"/>
          <a:stretch/>
        </p:blipFill>
        <p:spPr>
          <a:xfrm>
            <a:off x="7754182" y="2299103"/>
            <a:ext cx="8013053" cy="7712086"/>
          </a:xfrm>
          <a:prstGeom prst="rect">
            <a:avLst/>
          </a:prstGeom>
          <a:noFill/>
          <a:ln>
            <a:noFill/>
          </a:ln>
        </p:spPr>
      </p:pic>
      <p:sp>
        <p:nvSpPr>
          <p:cNvPr id="190" name="Google Shape;190;p23"/>
          <p:cNvSpPr txBox="1"/>
          <p:nvPr/>
        </p:nvSpPr>
        <p:spPr>
          <a:xfrm>
            <a:off x="7337050" y="821600"/>
            <a:ext cx="8847300" cy="14775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9999" u="none" cap="none" strike="noStrike">
                <a:solidFill>
                  <a:srgbClr val="216B57"/>
                </a:solidFill>
                <a:latin typeface="Tenor Sans"/>
                <a:ea typeface="Tenor Sans"/>
                <a:cs typeface="Tenor Sans"/>
                <a:sym typeface="Tenor Sans"/>
              </a:rPr>
              <a:t>HRM Chart</a:t>
            </a:r>
            <a:endParaRPr/>
          </a:p>
        </p:txBody>
      </p:sp>
      <p:pic>
        <p:nvPicPr>
          <p:cNvPr id="191" name="Google Shape;191;p23"/>
          <p:cNvPicPr preferRelativeResize="0"/>
          <p:nvPr/>
        </p:nvPicPr>
        <p:blipFill>
          <a:blip r:embed="rId4">
            <a:alphaModFix/>
          </a:blip>
          <a:stretch>
            <a:fillRect/>
          </a:stretch>
        </p:blipFill>
        <p:spPr>
          <a:xfrm>
            <a:off x="1360800" y="668975"/>
            <a:ext cx="4493400" cy="89994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195" name="Shape 195"/>
        <p:cNvGrpSpPr/>
        <p:nvPr/>
      </p:nvGrpSpPr>
      <p:grpSpPr>
        <a:xfrm>
          <a:off x="0" y="0"/>
          <a:ext cx="0" cy="0"/>
          <a:chOff x="0" y="0"/>
          <a:chExt cx="0" cy="0"/>
        </a:xfrm>
      </p:grpSpPr>
      <p:sp>
        <p:nvSpPr>
          <p:cNvPr id="196" name="Google Shape;196;p24"/>
          <p:cNvSpPr/>
          <p:nvPr/>
        </p:nvSpPr>
        <p:spPr>
          <a:xfrm>
            <a:off x="725980" y="3407316"/>
            <a:ext cx="5082600" cy="4140009"/>
          </a:xfrm>
          <a:custGeom>
            <a:rect b="b" l="l" r="r" t="t"/>
            <a:pathLst>
              <a:path extrusionOk="0" h="4140009" w="5082600">
                <a:moveTo>
                  <a:pt x="0" y="0"/>
                </a:moveTo>
                <a:lnTo>
                  <a:pt x="5082601" y="0"/>
                </a:lnTo>
                <a:lnTo>
                  <a:pt x="5082601" y="4140009"/>
                </a:lnTo>
                <a:lnTo>
                  <a:pt x="0" y="4140009"/>
                </a:lnTo>
                <a:lnTo>
                  <a:pt x="0" y="0"/>
                </a:lnTo>
                <a:close/>
              </a:path>
            </a:pathLst>
          </a:custGeom>
          <a:blipFill rotWithShape="1">
            <a:blip r:embed="rId3">
              <a:alphaModFix/>
            </a:blip>
            <a:stretch>
              <a:fillRect b="0" l="0" r="0" t="0"/>
            </a:stretch>
          </a:blipFill>
          <a:ln>
            <a:noFill/>
          </a:ln>
        </p:spPr>
      </p:sp>
      <p:grpSp>
        <p:nvGrpSpPr>
          <p:cNvPr id="197" name="Google Shape;197;p24"/>
          <p:cNvGrpSpPr/>
          <p:nvPr/>
        </p:nvGrpSpPr>
        <p:grpSpPr>
          <a:xfrm>
            <a:off x="9144000" y="718671"/>
            <a:ext cx="7129255" cy="4758648"/>
            <a:chOff x="0" y="0"/>
            <a:chExt cx="9505673" cy="6344864"/>
          </a:xfrm>
        </p:grpSpPr>
        <p:grpSp>
          <p:nvGrpSpPr>
            <p:cNvPr id="198" name="Google Shape;198;p24"/>
            <p:cNvGrpSpPr/>
            <p:nvPr/>
          </p:nvGrpSpPr>
          <p:grpSpPr>
            <a:xfrm>
              <a:off x="0" y="0"/>
              <a:ext cx="9505673" cy="3494944"/>
              <a:chOff x="0" y="0"/>
              <a:chExt cx="1877664" cy="690359"/>
            </a:xfrm>
          </p:grpSpPr>
          <p:sp>
            <p:nvSpPr>
              <p:cNvPr id="199" name="Google Shape;199;p24"/>
              <p:cNvSpPr/>
              <p:nvPr/>
            </p:nvSpPr>
            <p:spPr>
              <a:xfrm>
                <a:off x="0" y="0"/>
                <a:ext cx="1877664" cy="690359"/>
              </a:xfrm>
              <a:custGeom>
                <a:rect b="b" l="l" r="r" t="t"/>
                <a:pathLst>
                  <a:path extrusionOk="0" h="690359" w="1877664">
                    <a:moveTo>
                      <a:pt x="55383" y="0"/>
                    </a:moveTo>
                    <a:lnTo>
                      <a:pt x="1822281" y="0"/>
                    </a:lnTo>
                    <a:cubicBezTo>
                      <a:pt x="1836969" y="0"/>
                      <a:pt x="1851056" y="5835"/>
                      <a:pt x="1861442" y="16221"/>
                    </a:cubicBezTo>
                    <a:cubicBezTo>
                      <a:pt x="1871829" y="26608"/>
                      <a:pt x="1877664" y="40694"/>
                      <a:pt x="1877664" y="55383"/>
                    </a:cubicBezTo>
                    <a:lnTo>
                      <a:pt x="1877664" y="634977"/>
                    </a:lnTo>
                    <a:cubicBezTo>
                      <a:pt x="1877664" y="649665"/>
                      <a:pt x="1871829" y="663752"/>
                      <a:pt x="1861442" y="674138"/>
                    </a:cubicBezTo>
                    <a:cubicBezTo>
                      <a:pt x="1851056" y="684524"/>
                      <a:pt x="1836969" y="690359"/>
                      <a:pt x="1822281" y="690359"/>
                    </a:cubicBezTo>
                    <a:lnTo>
                      <a:pt x="55383" y="690359"/>
                    </a:lnTo>
                    <a:cubicBezTo>
                      <a:pt x="40694" y="690359"/>
                      <a:pt x="26608" y="684524"/>
                      <a:pt x="16221" y="674138"/>
                    </a:cubicBezTo>
                    <a:cubicBezTo>
                      <a:pt x="5835" y="663752"/>
                      <a:pt x="0" y="649665"/>
                      <a:pt x="0" y="634977"/>
                    </a:cubicBezTo>
                    <a:lnTo>
                      <a:pt x="0" y="55383"/>
                    </a:lnTo>
                    <a:cubicBezTo>
                      <a:pt x="0" y="40694"/>
                      <a:pt x="5835" y="26608"/>
                      <a:pt x="16221" y="16221"/>
                    </a:cubicBezTo>
                    <a:cubicBezTo>
                      <a:pt x="26608" y="5835"/>
                      <a:pt x="40694" y="0"/>
                      <a:pt x="55383" y="0"/>
                    </a:cubicBezTo>
                    <a:close/>
                  </a:path>
                </a:pathLst>
              </a:custGeom>
              <a:solidFill>
                <a:srgbClr val="FFF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txBox="1"/>
              <p:nvPr/>
            </p:nvSpPr>
            <p:spPr>
              <a:xfrm>
                <a:off x="0" y="85725"/>
                <a:ext cx="1877664" cy="604634"/>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24"/>
            <p:cNvGrpSpPr/>
            <p:nvPr/>
          </p:nvGrpSpPr>
          <p:grpSpPr>
            <a:xfrm rot="1312282">
              <a:off x="1735884" y="3056198"/>
              <a:ext cx="1196951" cy="3180170"/>
              <a:chOff x="0" y="0"/>
              <a:chExt cx="267681" cy="711200"/>
            </a:xfrm>
          </p:grpSpPr>
          <p:sp>
            <p:nvSpPr>
              <p:cNvPr id="202" name="Google Shape;202;p24"/>
              <p:cNvSpPr/>
              <p:nvPr/>
            </p:nvSpPr>
            <p:spPr>
              <a:xfrm>
                <a:off x="0" y="0"/>
                <a:ext cx="267681" cy="711200"/>
              </a:xfrm>
              <a:custGeom>
                <a:rect b="b" l="l" r="r" t="t"/>
                <a:pathLst>
                  <a:path extrusionOk="0" h="711200" w="267681">
                    <a:moveTo>
                      <a:pt x="133841" y="711200"/>
                    </a:moveTo>
                    <a:lnTo>
                      <a:pt x="267681" y="0"/>
                    </a:lnTo>
                    <a:lnTo>
                      <a:pt x="0" y="0"/>
                    </a:lnTo>
                    <a:lnTo>
                      <a:pt x="133841" y="711200"/>
                    </a:lnTo>
                    <a:close/>
                  </a:path>
                </a:pathLst>
              </a:custGeom>
              <a:solidFill>
                <a:srgbClr val="FFFBEC"/>
              </a:solidFill>
              <a:ln>
                <a:noFill/>
              </a:ln>
            </p:spPr>
          </p:sp>
          <p:sp>
            <p:nvSpPr>
              <p:cNvPr id="203" name="Google Shape;203;p24"/>
              <p:cNvSpPr txBox="1"/>
              <p:nvPr/>
            </p:nvSpPr>
            <p:spPr>
              <a:xfrm>
                <a:off x="41825" y="136525"/>
                <a:ext cx="184031" cy="244475"/>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04" name="Google Shape;204;p24"/>
          <p:cNvSpPr txBox="1"/>
          <p:nvPr/>
        </p:nvSpPr>
        <p:spPr>
          <a:xfrm>
            <a:off x="9144000" y="1349692"/>
            <a:ext cx="7129200" cy="14187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Performance </a:t>
            </a:r>
            <a:endParaRPr sz="1200"/>
          </a:p>
          <a:p>
            <a:pPr indent="0" lvl="0" marL="0" marR="0" rtl="0" algn="ctr">
              <a:lnSpc>
                <a:spcPct val="96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Management</a:t>
            </a:r>
            <a:endParaRPr sz="1200"/>
          </a:p>
        </p:txBody>
      </p:sp>
      <p:sp>
        <p:nvSpPr>
          <p:cNvPr id="205" name="Google Shape;205;p24"/>
          <p:cNvSpPr txBox="1"/>
          <p:nvPr/>
        </p:nvSpPr>
        <p:spPr>
          <a:xfrm>
            <a:off x="1028700" y="1247775"/>
            <a:ext cx="8583300" cy="13299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b="0" i="0" lang="en-US" sz="9000" u="none" cap="none" strike="noStrike">
                <a:solidFill>
                  <a:srgbClr val="EBC4E1"/>
                </a:solidFill>
                <a:latin typeface="Tenor Sans"/>
                <a:ea typeface="Tenor Sans"/>
                <a:cs typeface="Tenor Sans"/>
                <a:sym typeface="Tenor Sans"/>
              </a:rPr>
              <a:t>HR Functions</a:t>
            </a:r>
            <a:endParaRPr sz="9000"/>
          </a:p>
        </p:txBody>
      </p:sp>
      <p:sp>
        <p:nvSpPr>
          <p:cNvPr id="206" name="Google Shape;206;p24"/>
          <p:cNvSpPr txBox="1"/>
          <p:nvPr/>
        </p:nvSpPr>
        <p:spPr>
          <a:xfrm>
            <a:off x="1146576" y="4346025"/>
            <a:ext cx="40890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Recruitment and</a:t>
            </a:r>
            <a:endParaRPr sz="4800">
              <a:solidFill>
                <a:srgbClr val="216B57"/>
              </a:solidFill>
              <a:latin typeface="Tenor Sans"/>
              <a:ea typeface="Tenor Sans"/>
              <a:cs typeface="Tenor Sans"/>
              <a:sym typeface="Tenor Sans"/>
            </a:endParaRPr>
          </a:p>
          <a:p>
            <a:pPr indent="0" lvl="0" marL="0" marR="0" rtl="0" algn="ctr">
              <a:lnSpc>
                <a:spcPct val="100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Selection</a:t>
            </a:r>
            <a:endParaRPr sz="4800"/>
          </a:p>
        </p:txBody>
      </p:sp>
      <p:pic>
        <p:nvPicPr>
          <p:cNvPr id="207" name="Google Shape;207;p24"/>
          <p:cNvPicPr preferRelativeResize="0"/>
          <p:nvPr/>
        </p:nvPicPr>
        <p:blipFill>
          <a:blip r:embed="rId4">
            <a:alphaModFix/>
          </a:blip>
          <a:stretch>
            <a:fillRect/>
          </a:stretch>
        </p:blipFill>
        <p:spPr>
          <a:xfrm>
            <a:off x="4597200" y="3822400"/>
            <a:ext cx="9093601" cy="6693200"/>
          </a:xfrm>
          <a:prstGeom prst="rect">
            <a:avLst/>
          </a:prstGeom>
          <a:noFill/>
          <a:ln>
            <a:noFill/>
          </a:ln>
        </p:spPr>
      </p:pic>
      <p:sp>
        <p:nvSpPr>
          <p:cNvPr id="208" name="Google Shape;208;p24"/>
          <p:cNvSpPr/>
          <p:nvPr/>
        </p:nvSpPr>
        <p:spPr>
          <a:xfrm>
            <a:off x="12041877" y="3818142"/>
            <a:ext cx="5738718" cy="5060506"/>
          </a:xfrm>
          <a:custGeom>
            <a:rect b="b" l="l" r="r" t="t"/>
            <a:pathLst>
              <a:path extrusionOk="0" h="5060506" w="5738718">
                <a:moveTo>
                  <a:pt x="0" y="0"/>
                </a:moveTo>
                <a:lnTo>
                  <a:pt x="5738718" y="0"/>
                </a:lnTo>
                <a:lnTo>
                  <a:pt x="5738718" y="5060506"/>
                </a:lnTo>
                <a:lnTo>
                  <a:pt x="0" y="5060506"/>
                </a:lnTo>
                <a:lnTo>
                  <a:pt x="0" y="0"/>
                </a:lnTo>
                <a:close/>
              </a:path>
            </a:pathLst>
          </a:custGeom>
          <a:blipFill rotWithShape="1">
            <a:blip r:embed="rId5">
              <a:alphaModFix/>
            </a:blip>
            <a:stretch>
              <a:fillRect b="0" l="0" r="0" t="0"/>
            </a:stretch>
          </a:blipFill>
          <a:ln>
            <a:noFill/>
          </a:ln>
        </p:spPr>
      </p:sp>
      <p:sp>
        <p:nvSpPr>
          <p:cNvPr id="209" name="Google Shape;209;p24"/>
          <p:cNvSpPr txBox="1"/>
          <p:nvPr/>
        </p:nvSpPr>
        <p:spPr>
          <a:xfrm>
            <a:off x="13187193" y="5681645"/>
            <a:ext cx="3448200" cy="14187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Employee</a:t>
            </a:r>
            <a:endParaRPr sz="1200"/>
          </a:p>
          <a:p>
            <a:pPr indent="0" lvl="0" marL="0" marR="0" rtl="0" algn="ctr">
              <a:lnSpc>
                <a:spcPct val="96000"/>
              </a:lnSpc>
              <a:spcBef>
                <a:spcPts val="0"/>
              </a:spcBef>
              <a:spcAft>
                <a:spcPts val="0"/>
              </a:spcAft>
              <a:buNone/>
            </a:pPr>
            <a:r>
              <a:rPr b="0" i="0" lang="en-US" sz="4800" u="none" cap="none" strike="noStrike">
                <a:solidFill>
                  <a:srgbClr val="216B57"/>
                </a:solidFill>
                <a:latin typeface="Tenor Sans"/>
                <a:ea typeface="Tenor Sans"/>
                <a:cs typeface="Tenor Sans"/>
                <a:sym typeface="Tenor Sans"/>
              </a:rPr>
              <a:t>Relations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213" name="Shape 213"/>
        <p:cNvGrpSpPr/>
        <p:nvPr/>
      </p:nvGrpSpPr>
      <p:grpSpPr>
        <a:xfrm>
          <a:off x="0" y="0"/>
          <a:ext cx="0" cy="0"/>
          <a:chOff x="0" y="0"/>
          <a:chExt cx="0" cy="0"/>
        </a:xfrm>
      </p:grpSpPr>
      <p:sp>
        <p:nvSpPr>
          <p:cNvPr id="214" name="Google Shape;214;p25"/>
          <p:cNvSpPr txBox="1"/>
          <p:nvPr/>
        </p:nvSpPr>
        <p:spPr>
          <a:xfrm>
            <a:off x="1028700" y="1673968"/>
            <a:ext cx="16230600" cy="1295399"/>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9999" u="none" cap="none" strike="noStrike">
                <a:solidFill>
                  <a:srgbClr val="EBC4E1"/>
                </a:solidFill>
                <a:latin typeface="Tenor Sans"/>
                <a:ea typeface="Tenor Sans"/>
                <a:cs typeface="Tenor Sans"/>
                <a:sym typeface="Tenor Sans"/>
              </a:rPr>
              <a:t>Recruitment and Selection</a:t>
            </a:r>
            <a:endParaRPr/>
          </a:p>
        </p:txBody>
      </p:sp>
      <p:grpSp>
        <p:nvGrpSpPr>
          <p:cNvPr id="215" name="Google Shape;215;p25"/>
          <p:cNvGrpSpPr/>
          <p:nvPr/>
        </p:nvGrpSpPr>
        <p:grpSpPr>
          <a:xfrm>
            <a:off x="1028700" y="4003683"/>
            <a:ext cx="16230604" cy="4862635"/>
            <a:chOff x="0" y="0"/>
            <a:chExt cx="21640805" cy="6483512"/>
          </a:xfrm>
        </p:grpSpPr>
        <p:grpSp>
          <p:nvGrpSpPr>
            <p:cNvPr id="216" name="Google Shape;216;p25"/>
            <p:cNvGrpSpPr/>
            <p:nvPr/>
          </p:nvGrpSpPr>
          <p:grpSpPr>
            <a:xfrm>
              <a:off x="0" y="9314"/>
              <a:ext cx="4911644" cy="6474198"/>
              <a:chOff x="0" y="0"/>
              <a:chExt cx="1002913" cy="1321973"/>
            </a:xfrm>
          </p:grpSpPr>
          <p:sp>
            <p:nvSpPr>
              <p:cNvPr id="217" name="Google Shape;217;p2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25"/>
            <p:cNvGrpSpPr/>
            <p:nvPr/>
          </p:nvGrpSpPr>
          <p:grpSpPr>
            <a:xfrm>
              <a:off x="5579022" y="0"/>
              <a:ext cx="4911644" cy="6474198"/>
              <a:chOff x="0" y="0"/>
              <a:chExt cx="1002913" cy="1321973"/>
            </a:xfrm>
          </p:grpSpPr>
          <p:sp>
            <p:nvSpPr>
              <p:cNvPr id="220" name="Google Shape;220;p2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25"/>
            <p:cNvGrpSpPr/>
            <p:nvPr/>
          </p:nvGrpSpPr>
          <p:grpSpPr>
            <a:xfrm>
              <a:off x="11154092" y="0"/>
              <a:ext cx="4911644" cy="6474198"/>
              <a:chOff x="0" y="0"/>
              <a:chExt cx="1002913" cy="1321973"/>
            </a:xfrm>
          </p:grpSpPr>
          <p:sp>
            <p:nvSpPr>
              <p:cNvPr id="223" name="Google Shape;223;p2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25"/>
            <p:cNvGrpSpPr/>
            <p:nvPr/>
          </p:nvGrpSpPr>
          <p:grpSpPr>
            <a:xfrm>
              <a:off x="16729161" y="9314"/>
              <a:ext cx="4911644" cy="6474198"/>
              <a:chOff x="0" y="0"/>
              <a:chExt cx="1002913" cy="1321973"/>
            </a:xfrm>
          </p:grpSpPr>
          <p:sp>
            <p:nvSpPr>
              <p:cNvPr id="226" name="Google Shape;226;p25"/>
              <p:cNvSpPr/>
              <p:nvPr/>
            </p:nvSpPr>
            <p:spPr>
              <a:xfrm>
                <a:off x="0" y="0"/>
                <a:ext cx="1002913" cy="1321973"/>
              </a:xfrm>
              <a:custGeom>
                <a:rect b="b" l="l" r="r" t="t"/>
                <a:pathLst>
                  <a:path extrusionOk="0" h="1321973" w="1002913">
                    <a:moveTo>
                      <a:pt x="37830" y="0"/>
                    </a:moveTo>
                    <a:lnTo>
                      <a:pt x="965083" y="0"/>
                    </a:lnTo>
                    <a:cubicBezTo>
                      <a:pt x="985976" y="0"/>
                      <a:pt x="1002913" y="16937"/>
                      <a:pt x="1002913" y="37830"/>
                    </a:cubicBezTo>
                    <a:lnTo>
                      <a:pt x="1002913" y="1284143"/>
                    </a:lnTo>
                    <a:cubicBezTo>
                      <a:pt x="1002913" y="1294176"/>
                      <a:pt x="998927" y="1303798"/>
                      <a:pt x="991832" y="1310893"/>
                    </a:cubicBezTo>
                    <a:cubicBezTo>
                      <a:pt x="984738" y="1317987"/>
                      <a:pt x="975116" y="1321973"/>
                      <a:pt x="965083" y="1321973"/>
                    </a:cubicBezTo>
                    <a:lnTo>
                      <a:pt x="37830" y="1321973"/>
                    </a:lnTo>
                    <a:cubicBezTo>
                      <a:pt x="16937" y="1321973"/>
                      <a:pt x="0" y="1305036"/>
                      <a:pt x="0" y="1284143"/>
                    </a:cubicBezTo>
                    <a:lnTo>
                      <a:pt x="0" y="37830"/>
                    </a:lnTo>
                    <a:cubicBezTo>
                      <a:pt x="0" y="16937"/>
                      <a:pt x="16937" y="0"/>
                      <a:pt x="3783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txBox="1"/>
              <p:nvPr/>
            </p:nvSpPr>
            <p:spPr>
              <a:xfrm>
                <a:off x="0" y="85725"/>
                <a:ext cx="1002912" cy="1236248"/>
              </a:xfrm>
              <a:prstGeom prst="rect">
                <a:avLst/>
              </a:prstGeom>
              <a:noFill/>
              <a:ln>
                <a:noFill/>
              </a:ln>
            </p:spPr>
            <p:txBody>
              <a:bodyPr anchorCtr="0" anchor="ctr" bIns="50800" lIns="50800" spcFirstLastPara="1" rIns="50800" wrap="square" tIns="50800">
                <a:noAutofit/>
              </a:bodyPr>
              <a:lstStyle/>
              <a:p>
                <a:pPr indent="0" lvl="0" marL="0" marR="0" rtl="0" algn="ctr">
                  <a:lnSpc>
                    <a:spcPct val="10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28" name="Google Shape;228;p25"/>
          <p:cNvSpPr txBox="1"/>
          <p:nvPr/>
        </p:nvSpPr>
        <p:spPr>
          <a:xfrm>
            <a:off x="1993572" y="4544547"/>
            <a:ext cx="1753986" cy="1097279"/>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a:t>
            </a:r>
            <a:endParaRPr/>
          </a:p>
        </p:txBody>
      </p:sp>
      <p:sp>
        <p:nvSpPr>
          <p:cNvPr id="229" name="Google Shape;229;p25"/>
          <p:cNvSpPr txBox="1"/>
          <p:nvPr/>
        </p:nvSpPr>
        <p:spPr>
          <a:xfrm>
            <a:off x="6177838" y="4544547"/>
            <a:ext cx="1753986" cy="1097279"/>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II</a:t>
            </a:r>
            <a:endParaRPr/>
          </a:p>
        </p:txBody>
      </p:sp>
      <p:sp>
        <p:nvSpPr>
          <p:cNvPr id="230" name="Google Shape;230;p25"/>
          <p:cNvSpPr txBox="1"/>
          <p:nvPr/>
        </p:nvSpPr>
        <p:spPr>
          <a:xfrm>
            <a:off x="10359140" y="4544547"/>
            <a:ext cx="1753986" cy="1097279"/>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III</a:t>
            </a:r>
            <a:endParaRPr/>
          </a:p>
        </p:txBody>
      </p:sp>
      <p:sp>
        <p:nvSpPr>
          <p:cNvPr id="231" name="Google Shape;231;p25"/>
          <p:cNvSpPr txBox="1"/>
          <p:nvPr/>
        </p:nvSpPr>
        <p:spPr>
          <a:xfrm>
            <a:off x="14540443" y="4544547"/>
            <a:ext cx="1753986" cy="1097279"/>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8499" u="none" cap="none" strike="noStrike">
                <a:solidFill>
                  <a:srgbClr val="216B57"/>
                </a:solidFill>
                <a:latin typeface="Tenor Sans"/>
                <a:ea typeface="Tenor Sans"/>
                <a:cs typeface="Tenor Sans"/>
                <a:sym typeface="Tenor Sans"/>
              </a:rPr>
              <a:t>IV</a:t>
            </a:r>
            <a:endParaRPr/>
          </a:p>
        </p:txBody>
      </p:sp>
      <p:sp>
        <p:nvSpPr>
          <p:cNvPr id="232" name="Google Shape;232;p25"/>
          <p:cNvSpPr txBox="1"/>
          <p:nvPr/>
        </p:nvSpPr>
        <p:spPr>
          <a:xfrm>
            <a:off x="1509893"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233" name="Google Shape;233;p25"/>
          <p:cNvSpPr txBox="1"/>
          <p:nvPr/>
        </p:nvSpPr>
        <p:spPr>
          <a:xfrm>
            <a:off x="5694159"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234" name="Google Shape;234;p25"/>
          <p:cNvSpPr txBox="1"/>
          <p:nvPr/>
        </p:nvSpPr>
        <p:spPr>
          <a:xfrm>
            <a:off x="9877771"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
        <p:nvSpPr>
          <p:cNvPr id="235" name="Google Shape;235;p25"/>
          <p:cNvSpPr txBox="1"/>
          <p:nvPr/>
        </p:nvSpPr>
        <p:spPr>
          <a:xfrm>
            <a:off x="14059073" y="5918051"/>
            <a:ext cx="2721300" cy="2432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216B57"/>
                </a:solidFill>
                <a:latin typeface="Poppins"/>
                <a:ea typeface="Poppins"/>
                <a:cs typeface="Poppins"/>
                <a:sym typeface="Poppins"/>
              </a:rPr>
              <a:t>Lorem ipsum dolor sit amet, consectetur adipiscing elit, sed do eiusmod tempor incididunt ut labore et dolore magna aliqua. Ut enim.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6B57"/>
        </a:solidFill>
      </p:bgPr>
    </p:bg>
    <p:spTree>
      <p:nvGrpSpPr>
        <p:cNvPr id="239" name="Shape 239"/>
        <p:cNvGrpSpPr/>
        <p:nvPr/>
      </p:nvGrpSpPr>
      <p:grpSpPr>
        <a:xfrm>
          <a:off x="0" y="0"/>
          <a:ext cx="0" cy="0"/>
          <a:chOff x="0" y="0"/>
          <a:chExt cx="0" cy="0"/>
        </a:xfrm>
      </p:grpSpPr>
      <p:pic>
        <p:nvPicPr>
          <p:cNvPr id="240" name="Google Shape;240;p26"/>
          <p:cNvPicPr preferRelativeResize="0"/>
          <p:nvPr/>
        </p:nvPicPr>
        <p:blipFill rotWithShape="1">
          <a:blip r:embed="rId3">
            <a:alphaModFix/>
          </a:blip>
          <a:srcRect b="0" l="3529" r="12231" t="48132"/>
          <a:stretch/>
        </p:blipFill>
        <p:spPr>
          <a:xfrm>
            <a:off x="0" y="0"/>
            <a:ext cx="18288000" cy="10287001"/>
          </a:xfrm>
          <a:prstGeom prst="rect">
            <a:avLst/>
          </a:prstGeom>
          <a:noFill/>
          <a:ln>
            <a:noFill/>
          </a:ln>
        </p:spPr>
      </p:pic>
      <p:sp>
        <p:nvSpPr>
          <p:cNvPr id="241" name="Google Shape;241;p26"/>
          <p:cNvSpPr/>
          <p:nvPr/>
        </p:nvSpPr>
        <p:spPr>
          <a:xfrm>
            <a:off x="2858777" y="861895"/>
            <a:ext cx="12570446" cy="10216344"/>
          </a:xfrm>
          <a:custGeom>
            <a:rect b="b" l="l" r="r" t="t"/>
            <a:pathLst>
              <a:path extrusionOk="0" h="10216344" w="12570446">
                <a:moveTo>
                  <a:pt x="0" y="0"/>
                </a:moveTo>
                <a:lnTo>
                  <a:pt x="12570446" y="0"/>
                </a:lnTo>
                <a:lnTo>
                  <a:pt x="12570446" y="10216344"/>
                </a:lnTo>
                <a:lnTo>
                  <a:pt x="0" y="10216344"/>
                </a:lnTo>
                <a:lnTo>
                  <a:pt x="0" y="0"/>
                </a:lnTo>
                <a:close/>
              </a:path>
            </a:pathLst>
          </a:custGeom>
          <a:blipFill rotWithShape="1">
            <a:blip r:embed="rId4">
              <a:alphaModFix/>
            </a:blip>
            <a:stretch>
              <a:fillRect b="0" l="0" r="0" t="0"/>
            </a:stretch>
          </a:blipFill>
          <a:ln>
            <a:noFill/>
          </a:ln>
        </p:spPr>
      </p:sp>
      <p:grpSp>
        <p:nvGrpSpPr>
          <p:cNvPr id="242" name="Google Shape;242;p26"/>
          <p:cNvGrpSpPr/>
          <p:nvPr/>
        </p:nvGrpSpPr>
        <p:grpSpPr>
          <a:xfrm>
            <a:off x="5235408" y="2729877"/>
            <a:ext cx="7817183" cy="2081921"/>
            <a:chOff x="0" y="-57150"/>
            <a:chExt cx="1352765" cy="360277"/>
          </a:xfrm>
        </p:grpSpPr>
        <p:sp>
          <p:nvSpPr>
            <p:cNvPr id="243" name="Google Shape;243;p26"/>
            <p:cNvSpPr/>
            <p:nvPr/>
          </p:nvSpPr>
          <p:spPr>
            <a:xfrm>
              <a:off x="0" y="0"/>
              <a:ext cx="1352765" cy="303127"/>
            </a:xfrm>
            <a:custGeom>
              <a:rect b="b" l="l" r="r" t="t"/>
              <a:pathLst>
                <a:path extrusionOk="0" h="303127" w="1352765">
                  <a:moveTo>
                    <a:pt x="1149565" y="0"/>
                  </a:moveTo>
                  <a:cubicBezTo>
                    <a:pt x="1261790" y="0"/>
                    <a:pt x="1352765" y="67857"/>
                    <a:pt x="1352765" y="151563"/>
                  </a:cubicBezTo>
                  <a:cubicBezTo>
                    <a:pt x="1352765" y="235270"/>
                    <a:pt x="1261790" y="303127"/>
                    <a:pt x="1149565" y="303127"/>
                  </a:cubicBezTo>
                  <a:lnTo>
                    <a:pt x="203200" y="303127"/>
                  </a:lnTo>
                  <a:cubicBezTo>
                    <a:pt x="90976" y="303127"/>
                    <a:pt x="0" y="235270"/>
                    <a:pt x="0" y="151563"/>
                  </a:cubicBezTo>
                  <a:cubicBezTo>
                    <a:pt x="0" y="67857"/>
                    <a:pt x="90976" y="0"/>
                    <a:pt x="203200" y="0"/>
                  </a:cubicBezTo>
                  <a:close/>
                </a:path>
              </a:pathLst>
            </a:custGeom>
            <a:solidFill>
              <a:srgbClr val="EBC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txBox="1"/>
            <p:nvPr/>
          </p:nvSpPr>
          <p:spPr>
            <a:xfrm>
              <a:off x="0" y="-57150"/>
              <a:ext cx="1352765" cy="360277"/>
            </a:xfrm>
            <a:prstGeom prst="rect">
              <a:avLst/>
            </a:prstGeom>
            <a:noFill/>
            <a:ln>
              <a:noFill/>
            </a:ln>
          </p:spPr>
          <p:txBody>
            <a:bodyPr anchorCtr="0" anchor="ctr" bIns="50800" lIns="50800" spcFirstLastPara="1" rIns="50800" wrap="square" tIns="50800">
              <a:noAutofit/>
            </a:bodyPr>
            <a:lstStyle/>
            <a:p>
              <a:pPr indent="0" lvl="0" marL="0" marR="0" rtl="0" algn="ctr">
                <a:lnSpc>
                  <a:spcPct val="202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26"/>
          <p:cNvSpPr txBox="1"/>
          <p:nvPr/>
        </p:nvSpPr>
        <p:spPr>
          <a:xfrm>
            <a:off x="5522849" y="3221388"/>
            <a:ext cx="7242300" cy="14037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0" i="0" lang="en-US" sz="9500" u="none" cap="none" strike="noStrike">
                <a:solidFill>
                  <a:srgbClr val="216B57"/>
                </a:solidFill>
                <a:latin typeface="Tenor Sans"/>
                <a:ea typeface="Tenor Sans"/>
                <a:cs typeface="Tenor Sans"/>
                <a:sym typeface="Tenor Sans"/>
              </a:rPr>
              <a:t>HRM Facts</a:t>
            </a:r>
            <a:endParaRPr sz="9500"/>
          </a:p>
        </p:txBody>
      </p:sp>
      <p:sp>
        <p:nvSpPr>
          <p:cNvPr id="246" name="Google Shape;246;p26"/>
          <p:cNvSpPr txBox="1"/>
          <p:nvPr/>
        </p:nvSpPr>
        <p:spPr>
          <a:xfrm>
            <a:off x="4085484" y="5734959"/>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1</a:t>
            </a:r>
            <a:endParaRPr/>
          </a:p>
        </p:txBody>
      </p:sp>
      <p:sp>
        <p:nvSpPr>
          <p:cNvPr id="247" name="Google Shape;247;p26"/>
          <p:cNvSpPr txBox="1"/>
          <p:nvPr/>
        </p:nvSpPr>
        <p:spPr>
          <a:xfrm>
            <a:off x="4085484" y="6523742"/>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2</a:t>
            </a:r>
            <a:endParaRPr/>
          </a:p>
        </p:txBody>
      </p:sp>
      <p:sp>
        <p:nvSpPr>
          <p:cNvPr id="248" name="Google Shape;248;p26"/>
          <p:cNvSpPr txBox="1"/>
          <p:nvPr/>
        </p:nvSpPr>
        <p:spPr>
          <a:xfrm>
            <a:off x="4085484" y="7314317"/>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3</a:t>
            </a:r>
            <a:endParaRPr/>
          </a:p>
        </p:txBody>
      </p:sp>
      <p:sp>
        <p:nvSpPr>
          <p:cNvPr id="249" name="Google Shape;249;p26"/>
          <p:cNvSpPr txBox="1"/>
          <p:nvPr/>
        </p:nvSpPr>
        <p:spPr>
          <a:xfrm>
            <a:off x="4085484" y="8103099"/>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4</a:t>
            </a:r>
            <a:endParaRPr/>
          </a:p>
        </p:txBody>
      </p:sp>
      <p:sp>
        <p:nvSpPr>
          <p:cNvPr id="250" name="Google Shape;250;p26"/>
          <p:cNvSpPr txBox="1"/>
          <p:nvPr/>
        </p:nvSpPr>
        <p:spPr>
          <a:xfrm>
            <a:off x="4085484" y="8893674"/>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5</a:t>
            </a:r>
            <a:endParaRPr/>
          </a:p>
        </p:txBody>
      </p:sp>
      <p:sp>
        <p:nvSpPr>
          <p:cNvPr id="251" name="Google Shape;251;p26"/>
          <p:cNvSpPr txBox="1"/>
          <p:nvPr/>
        </p:nvSpPr>
        <p:spPr>
          <a:xfrm>
            <a:off x="9144000" y="5734959"/>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6</a:t>
            </a:r>
            <a:endParaRPr/>
          </a:p>
        </p:txBody>
      </p:sp>
      <p:sp>
        <p:nvSpPr>
          <p:cNvPr id="252" name="Google Shape;252;p26"/>
          <p:cNvSpPr txBox="1"/>
          <p:nvPr/>
        </p:nvSpPr>
        <p:spPr>
          <a:xfrm>
            <a:off x="9144000" y="6523742"/>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7</a:t>
            </a:r>
            <a:endParaRPr/>
          </a:p>
        </p:txBody>
      </p:sp>
      <p:sp>
        <p:nvSpPr>
          <p:cNvPr id="253" name="Google Shape;253;p26"/>
          <p:cNvSpPr txBox="1"/>
          <p:nvPr/>
        </p:nvSpPr>
        <p:spPr>
          <a:xfrm>
            <a:off x="9144000" y="7314317"/>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8</a:t>
            </a:r>
            <a:endParaRPr/>
          </a:p>
        </p:txBody>
      </p:sp>
      <p:sp>
        <p:nvSpPr>
          <p:cNvPr id="254" name="Google Shape;254;p26"/>
          <p:cNvSpPr txBox="1"/>
          <p:nvPr/>
        </p:nvSpPr>
        <p:spPr>
          <a:xfrm>
            <a:off x="9144000" y="8103099"/>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9</a:t>
            </a:r>
            <a:endParaRPr/>
          </a:p>
        </p:txBody>
      </p:sp>
      <p:sp>
        <p:nvSpPr>
          <p:cNvPr id="255" name="Google Shape;255;p26"/>
          <p:cNvSpPr txBox="1"/>
          <p:nvPr/>
        </p:nvSpPr>
        <p:spPr>
          <a:xfrm>
            <a:off x="9144000" y="8893674"/>
            <a:ext cx="5058516" cy="542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216B57"/>
                </a:solidFill>
                <a:latin typeface="Poppins"/>
                <a:ea typeface="Poppins"/>
                <a:cs typeface="Poppins"/>
                <a:sym typeface="Poppins"/>
              </a:rPr>
              <a:t>HRM Fact 10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