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7"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Lst>
  <p:sldSz cy="5143500" cx="9144000"/>
  <p:notesSz cx="6858000" cy="9144000"/>
  <p:embeddedFontLst>
    <p:embeddedFont>
      <p:font typeface="Poppins"/>
      <p:regular r:id="rId25"/>
      <p:bold r:id="rId26"/>
      <p:italic r:id="rId27"/>
      <p:boldItalic r:id="rId28"/>
    </p:embeddedFont>
    <p:embeddedFont>
      <p:font typeface="Poppins Light"/>
      <p:regular r:id="rId29"/>
      <p:bold r:id="rId30"/>
      <p:italic r:id="rId31"/>
      <p:boldItalic r:id="rId32"/>
    </p:embeddedFont>
    <p:embeddedFont>
      <p:font typeface="Josefin Sans SemiBold"/>
      <p:regular r:id="rId33"/>
      <p:bold r:id="rId34"/>
      <p:italic r:id="rId35"/>
      <p:boldItalic r:id="rId36"/>
    </p:embeddedFont>
    <p:embeddedFont>
      <p:font typeface="Josefin Sans Light"/>
      <p:regular r:id="rId37"/>
      <p:bold r:id="rId38"/>
      <p:italic r:id="rId39"/>
      <p:boldItalic r:id="rId4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JosefinSansLight-boldItalic.fntdata"/><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Poppins-bold.fntdata"/><Relationship Id="rId25" Type="http://schemas.openxmlformats.org/officeDocument/2006/relationships/font" Target="fonts/Poppins-regular.fntdata"/><Relationship Id="rId28" Type="http://schemas.openxmlformats.org/officeDocument/2006/relationships/font" Target="fonts/Poppins-boldItalic.fntdata"/><Relationship Id="rId27" Type="http://schemas.openxmlformats.org/officeDocument/2006/relationships/font" Target="fonts/Poppins-italic.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PoppinsLight-regular.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PoppinsLight-italic.fntdata"/><Relationship Id="rId30" Type="http://schemas.openxmlformats.org/officeDocument/2006/relationships/font" Target="fonts/PoppinsLight-bold.fntdata"/><Relationship Id="rId11" Type="http://schemas.openxmlformats.org/officeDocument/2006/relationships/slide" Target="slides/slide6.xml"/><Relationship Id="rId33" Type="http://schemas.openxmlformats.org/officeDocument/2006/relationships/font" Target="fonts/JosefinSansSemiBold-regular.fntdata"/><Relationship Id="rId10" Type="http://schemas.openxmlformats.org/officeDocument/2006/relationships/slide" Target="slides/slide5.xml"/><Relationship Id="rId32" Type="http://schemas.openxmlformats.org/officeDocument/2006/relationships/font" Target="fonts/PoppinsLight-boldItalic.fntdata"/><Relationship Id="rId13" Type="http://schemas.openxmlformats.org/officeDocument/2006/relationships/slide" Target="slides/slide8.xml"/><Relationship Id="rId35" Type="http://schemas.openxmlformats.org/officeDocument/2006/relationships/font" Target="fonts/JosefinSansSemiBold-italic.fntdata"/><Relationship Id="rId12" Type="http://schemas.openxmlformats.org/officeDocument/2006/relationships/slide" Target="slides/slide7.xml"/><Relationship Id="rId34" Type="http://schemas.openxmlformats.org/officeDocument/2006/relationships/font" Target="fonts/JosefinSansSemiBold-bold.fntdata"/><Relationship Id="rId15" Type="http://schemas.openxmlformats.org/officeDocument/2006/relationships/slide" Target="slides/slide10.xml"/><Relationship Id="rId37" Type="http://schemas.openxmlformats.org/officeDocument/2006/relationships/font" Target="fonts/JosefinSansLight-regular.fntdata"/><Relationship Id="rId14" Type="http://schemas.openxmlformats.org/officeDocument/2006/relationships/slide" Target="slides/slide9.xml"/><Relationship Id="rId36" Type="http://schemas.openxmlformats.org/officeDocument/2006/relationships/font" Target="fonts/JosefinSansSemiBold-boldItalic.fntdata"/><Relationship Id="rId17" Type="http://schemas.openxmlformats.org/officeDocument/2006/relationships/slide" Target="slides/slide12.xml"/><Relationship Id="rId39" Type="http://schemas.openxmlformats.org/officeDocument/2006/relationships/font" Target="fonts/JosefinSansLight-italic.fntdata"/><Relationship Id="rId16" Type="http://schemas.openxmlformats.org/officeDocument/2006/relationships/slide" Target="slides/slide11.xml"/><Relationship Id="rId38" Type="http://schemas.openxmlformats.org/officeDocument/2006/relationships/font" Target="fonts/JosefinSansLight-bold.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 name="Shape 76"/>
        <p:cNvGrpSpPr/>
        <p:nvPr/>
      </p:nvGrpSpPr>
      <p:grpSpPr>
        <a:xfrm>
          <a:off x="0" y="0"/>
          <a:ext cx="0" cy="0"/>
          <a:chOff x="0" y="0"/>
          <a:chExt cx="0" cy="0"/>
        </a:xfrm>
      </p:grpSpPr>
      <p:sp>
        <p:nvSpPr>
          <p:cNvPr id="77" name="Google Shape;77;g30c99aa6647_2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g30c99aa6647_2_7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 name="Shape 252"/>
        <p:cNvGrpSpPr/>
        <p:nvPr/>
      </p:nvGrpSpPr>
      <p:grpSpPr>
        <a:xfrm>
          <a:off x="0" y="0"/>
          <a:ext cx="0" cy="0"/>
          <a:chOff x="0" y="0"/>
          <a:chExt cx="0" cy="0"/>
        </a:xfrm>
      </p:grpSpPr>
      <p:sp>
        <p:nvSpPr>
          <p:cNvPr id="253" name="Google Shape;253;g30c99aa6647_2_2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4" name="Google Shape;254;g30c99aa6647_2_24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 name="Shape 279"/>
        <p:cNvGrpSpPr/>
        <p:nvPr/>
      </p:nvGrpSpPr>
      <p:grpSpPr>
        <a:xfrm>
          <a:off x="0" y="0"/>
          <a:ext cx="0" cy="0"/>
          <a:chOff x="0" y="0"/>
          <a:chExt cx="0" cy="0"/>
        </a:xfrm>
      </p:grpSpPr>
      <p:sp>
        <p:nvSpPr>
          <p:cNvPr id="280" name="Google Shape;280;g30c99aa6647_2_2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g30c99aa6647_2_26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 name="Shape 296"/>
        <p:cNvGrpSpPr/>
        <p:nvPr/>
      </p:nvGrpSpPr>
      <p:grpSpPr>
        <a:xfrm>
          <a:off x="0" y="0"/>
          <a:ext cx="0" cy="0"/>
          <a:chOff x="0" y="0"/>
          <a:chExt cx="0" cy="0"/>
        </a:xfrm>
      </p:grpSpPr>
      <p:sp>
        <p:nvSpPr>
          <p:cNvPr id="297" name="Google Shape;297;g30c99aa6647_2_2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8" name="Google Shape;298;g30c99aa6647_2_28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 name="Shape 317"/>
        <p:cNvGrpSpPr/>
        <p:nvPr/>
      </p:nvGrpSpPr>
      <p:grpSpPr>
        <a:xfrm>
          <a:off x="0" y="0"/>
          <a:ext cx="0" cy="0"/>
          <a:chOff x="0" y="0"/>
          <a:chExt cx="0" cy="0"/>
        </a:xfrm>
      </p:grpSpPr>
      <p:sp>
        <p:nvSpPr>
          <p:cNvPr id="318" name="Google Shape;318;g30c99aa6647_2_3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9" name="Google Shape;319;g30c99aa6647_2_30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2" name="Shape 332"/>
        <p:cNvGrpSpPr/>
        <p:nvPr/>
      </p:nvGrpSpPr>
      <p:grpSpPr>
        <a:xfrm>
          <a:off x="0" y="0"/>
          <a:ext cx="0" cy="0"/>
          <a:chOff x="0" y="0"/>
          <a:chExt cx="0" cy="0"/>
        </a:xfrm>
      </p:grpSpPr>
      <p:sp>
        <p:nvSpPr>
          <p:cNvPr id="333" name="Google Shape;333;g30c99aa6647_2_3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g30c99aa6647_2_3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0" name="Shape 350"/>
        <p:cNvGrpSpPr/>
        <p:nvPr/>
      </p:nvGrpSpPr>
      <p:grpSpPr>
        <a:xfrm>
          <a:off x="0" y="0"/>
          <a:ext cx="0" cy="0"/>
          <a:chOff x="0" y="0"/>
          <a:chExt cx="0" cy="0"/>
        </a:xfrm>
      </p:grpSpPr>
      <p:sp>
        <p:nvSpPr>
          <p:cNvPr id="351" name="Google Shape;351;g30c99aa6647_2_3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2" name="Google Shape;352;g30c99aa6647_2_33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9" name="Shape 369"/>
        <p:cNvGrpSpPr/>
        <p:nvPr/>
      </p:nvGrpSpPr>
      <p:grpSpPr>
        <a:xfrm>
          <a:off x="0" y="0"/>
          <a:ext cx="0" cy="0"/>
          <a:chOff x="0" y="0"/>
          <a:chExt cx="0" cy="0"/>
        </a:xfrm>
      </p:grpSpPr>
      <p:sp>
        <p:nvSpPr>
          <p:cNvPr id="370" name="Google Shape;370;g30c99aa6647_2_3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1" name="Google Shape;371;g30c99aa6647_2_35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0" name="Shape 390"/>
        <p:cNvGrpSpPr/>
        <p:nvPr/>
      </p:nvGrpSpPr>
      <p:grpSpPr>
        <a:xfrm>
          <a:off x="0" y="0"/>
          <a:ext cx="0" cy="0"/>
          <a:chOff x="0" y="0"/>
          <a:chExt cx="0" cy="0"/>
        </a:xfrm>
      </p:grpSpPr>
      <p:sp>
        <p:nvSpPr>
          <p:cNvPr id="391" name="Google Shape;391;g30c99aa6647_2_3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2" name="Google Shape;392;g30c99aa6647_2_37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5" name="Shape 405"/>
        <p:cNvGrpSpPr/>
        <p:nvPr/>
      </p:nvGrpSpPr>
      <p:grpSpPr>
        <a:xfrm>
          <a:off x="0" y="0"/>
          <a:ext cx="0" cy="0"/>
          <a:chOff x="0" y="0"/>
          <a:chExt cx="0" cy="0"/>
        </a:xfrm>
      </p:grpSpPr>
      <p:sp>
        <p:nvSpPr>
          <p:cNvPr id="406" name="Google Shape;406;g30c99aa6647_2_3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7" name="Google Shape;407;g30c99aa6647_2_38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1" name="Shape 481"/>
        <p:cNvGrpSpPr/>
        <p:nvPr/>
      </p:nvGrpSpPr>
      <p:grpSpPr>
        <a:xfrm>
          <a:off x="0" y="0"/>
          <a:ext cx="0" cy="0"/>
          <a:chOff x="0" y="0"/>
          <a:chExt cx="0" cy="0"/>
        </a:xfrm>
      </p:grpSpPr>
      <p:sp>
        <p:nvSpPr>
          <p:cNvPr id="482" name="Google Shape;482;g30c99aa6647_2_4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83" name="Google Shape;483;g30c99aa6647_2_46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 name="Shape 90"/>
        <p:cNvGrpSpPr/>
        <p:nvPr/>
      </p:nvGrpSpPr>
      <p:grpSpPr>
        <a:xfrm>
          <a:off x="0" y="0"/>
          <a:ext cx="0" cy="0"/>
          <a:chOff x="0" y="0"/>
          <a:chExt cx="0" cy="0"/>
        </a:xfrm>
      </p:grpSpPr>
      <p:sp>
        <p:nvSpPr>
          <p:cNvPr id="91" name="Google Shape;91;g30c99aa6647_2_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2" name="Google Shape;92;g30c99aa6647_2_8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g30c99aa6647_2_1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5" name="Google Shape;115;g30c99aa6647_2_1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g30c99aa6647_2_1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g30c99aa6647_2_12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g30c99aa6647_2_1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g30c99aa6647_2_13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g30c99aa6647_2_1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g30c99aa6647_2_15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g30c99aa6647_2_1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g30c99aa6647_2_18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g30c99aa6647_2_2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g30c99aa6647_2_20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g30c99aa6647_2_2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g30c99aa6647_2_22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0.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grpSp>
        <p:nvGrpSpPr>
          <p:cNvPr id="10" name="Google Shape;10;p2"/>
          <p:cNvGrpSpPr/>
          <p:nvPr/>
        </p:nvGrpSpPr>
        <p:grpSpPr>
          <a:xfrm>
            <a:off x="0" y="-72325"/>
            <a:ext cx="5202144" cy="5215727"/>
            <a:chOff x="0" y="-38100"/>
            <a:chExt cx="2408400" cy="2747433"/>
          </a:xfrm>
        </p:grpSpPr>
        <p:sp>
          <p:nvSpPr>
            <p:cNvPr id="11" name="Google Shape;11;p2"/>
            <p:cNvSpPr/>
            <p:nvPr/>
          </p:nvSpPr>
          <p:spPr>
            <a:xfrm>
              <a:off x="0" y="0"/>
              <a:ext cx="2408296" cy="2709333"/>
            </a:xfrm>
            <a:custGeom>
              <a:rect b="b" l="l" r="r" t="t"/>
              <a:pathLst>
                <a:path extrusionOk="0" h="2709333" w="2408296">
                  <a:moveTo>
                    <a:pt x="0" y="0"/>
                  </a:moveTo>
                  <a:lnTo>
                    <a:pt x="2408296" y="0"/>
                  </a:lnTo>
                  <a:lnTo>
                    <a:pt x="2408296" y="2709333"/>
                  </a:lnTo>
                  <a:lnTo>
                    <a:pt x="0" y="2709333"/>
                  </a:lnTo>
                  <a:close/>
                </a:path>
              </a:pathLst>
            </a:custGeom>
            <a:solidFill>
              <a:srgbClr val="2B3D1B"/>
            </a:solidFill>
            <a:ln>
              <a:noFill/>
            </a:ln>
          </p:spPr>
        </p:sp>
        <p:sp>
          <p:nvSpPr>
            <p:cNvPr id="12" name="Google Shape;12;p2"/>
            <p:cNvSpPr txBox="1"/>
            <p:nvPr/>
          </p:nvSpPr>
          <p:spPr>
            <a:xfrm>
              <a:off x="0" y="-38100"/>
              <a:ext cx="2408400" cy="27474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3" name="Google Shape;13;p2"/>
          <p:cNvSpPr/>
          <p:nvPr>
            <p:ph idx="2" type="pic"/>
          </p:nvPr>
        </p:nvSpPr>
        <p:spPr>
          <a:xfrm>
            <a:off x="5202150" y="-18325"/>
            <a:ext cx="3923400" cy="4176300"/>
          </a:xfrm>
          <a:prstGeom prst="rect">
            <a:avLst/>
          </a:prstGeom>
          <a:noFill/>
          <a:ln>
            <a:noFill/>
          </a:ln>
        </p:spPr>
      </p:sp>
      <p:sp>
        <p:nvSpPr>
          <p:cNvPr id="14" name="Google Shape;14;p2"/>
          <p:cNvSpPr txBox="1"/>
          <p:nvPr>
            <p:ph type="ctrTitle"/>
          </p:nvPr>
        </p:nvSpPr>
        <p:spPr>
          <a:xfrm>
            <a:off x="311700" y="1887575"/>
            <a:ext cx="3388500" cy="2052600"/>
          </a:xfrm>
          <a:prstGeom prst="rect">
            <a:avLst/>
          </a:prstGeom>
        </p:spPr>
        <p:txBody>
          <a:bodyPr anchorCtr="0" anchor="b" bIns="91425" lIns="91425" spcFirstLastPara="1" rIns="91425" wrap="square" tIns="91425">
            <a:normAutofit/>
          </a:bodyPr>
          <a:lstStyle>
            <a:lvl1pPr lvl="0">
              <a:spcBef>
                <a:spcPts val="0"/>
              </a:spcBef>
              <a:spcAft>
                <a:spcPts val="0"/>
              </a:spcAft>
              <a:buClr>
                <a:srgbClr val="FFFFFF"/>
              </a:buClr>
              <a:buSzPts val="5200"/>
              <a:buNone/>
              <a:defRPr sz="5200">
                <a:solidFill>
                  <a:srgbClr val="FFFFFF"/>
                </a:solidFill>
              </a:defRPr>
            </a:lvl1pPr>
            <a:lvl2pPr lvl="1">
              <a:spcBef>
                <a:spcPts val="0"/>
              </a:spcBef>
              <a:spcAft>
                <a:spcPts val="0"/>
              </a:spcAft>
              <a:buSzPts val="5200"/>
              <a:buNone/>
              <a:defRPr sz="5200"/>
            </a:lvl2pPr>
            <a:lvl3pPr lvl="2">
              <a:spcBef>
                <a:spcPts val="0"/>
              </a:spcBef>
              <a:spcAft>
                <a:spcPts val="0"/>
              </a:spcAft>
              <a:buSzPts val="5200"/>
              <a:buNone/>
              <a:defRPr sz="5200"/>
            </a:lvl3pPr>
            <a:lvl4pPr lvl="3">
              <a:spcBef>
                <a:spcPts val="0"/>
              </a:spcBef>
              <a:spcAft>
                <a:spcPts val="0"/>
              </a:spcAft>
              <a:buSzPts val="5200"/>
              <a:buNone/>
              <a:defRPr sz="5200"/>
            </a:lvl4pPr>
            <a:lvl5pPr lvl="4">
              <a:spcBef>
                <a:spcPts val="0"/>
              </a:spcBef>
              <a:spcAft>
                <a:spcPts val="0"/>
              </a:spcAft>
              <a:buSzPts val="5200"/>
              <a:buNone/>
              <a:defRPr sz="5200"/>
            </a:lvl5pPr>
            <a:lvl6pPr lvl="5">
              <a:spcBef>
                <a:spcPts val="0"/>
              </a:spcBef>
              <a:spcAft>
                <a:spcPts val="0"/>
              </a:spcAft>
              <a:buSzPts val="5200"/>
              <a:buNone/>
              <a:defRPr sz="5200"/>
            </a:lvl6pPr>
            <a:lvl7pPr lvl="6">
              <a:spcBef>
                <a:spcPts val="0"/>
              </a:spcBef>
              <a:spcAft>
                <a:spcPts val="0"/>
              </a:spcAft>
              <a:buSzPts val="5200"/>
              <a:buNone/>
              <a:defRPr sz="5200"/>
            </a:lvl7pPr>
            <a:lvl8pPr lvl="7">
              <a:spcBef>
                <a:spcPts val="0"/>
              </a:spcBef>
              <a:spcAft>
                <a:spcPts val="0"/>
              </a:spcAft>
              <a:buSzPts val="5200"/>
              <a:buNone/>
              <a:defRPr sz="5200"/>
            </a:lvl8pPr>
            <a:lvl9pPr lvl="8">
              <a:spcBef>
                <a:spcPts val="0"/>
              </a:spcBef>
              <a:spcAft>
                <a:spcPts val="0"/>
              </a:spcAft>
              <a:buSzPts val="5200"/>
              <a:buNone/>
              <a:defRPr sz="5200"/>
            </a:lvl9pPr>
          </a:lstStyle>
          <a:p/>
        </p:txBody>
      </p:sp>
      <p:sp>
        <p:nvSpPr>
          <p:cNvPr id="15" name="Google Shape;15;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16" name="Google Shape;16;p2"/>
          <p:cNvSpPr txBox="1"/>
          <p:nvPr>
            <p:ph idx="1" type="subTitle"/>
          </p:nvPr>
        </p:nvSpPr>
        <p:spPr>
          <a:xfrm>
            <a:off x="5417100" y="4158029"/>
            <a:ext cx="3644700" cy="559800"/>
          </a:xfrm>
          <a:prstGeom prst="rect">
            <a:avLst/>
          </a:prstGeom>
        </p:spPr>
        <p:txBody>
          <a:bodyPr anchorCtr="0" anchor="t" bIns="91425" lIns="91425" spcFirstLastPara="1" rIns="91425" wrap="square" tIns="91425">
            <a:normAutofit/>
          </a:bodyPr>
          <a:lstStyle>
            <a:lvl1pPr lvl="0">
              <a:lnSpc>
                <a:spcPct val="90000"/>
              </a:lnSpc>
              <a:spcBef>
                <a:spcPts val="0"/>
              </a:spcBef>
              <a:spcAft>
                <a:spcPts val="0"/>
              </a:spcAft>
              <a:buClr>
                <a:schemeClr val="dk1"/>
              </a:buClr>
              <a:buSzPts val="2800"/>
              <a:buNone/>
              <a:defRPr sz="2800">
                <a:solidFill>
                  <a:schemeClr val="dk1"/>
                </a:solidFill>
              </a:defRPr>
            </a:lvl1pPr>
            <a:lvl2pPr lvl="1">
              <a:lnSpc>
                <a:spcPct val="100000"/>
              </a:lnSpc>
              <a:spcBef>
                <a:spcPts val="0"/>
              </a:spcBef>
              <a:spcAft>
                <a:spcPts val="0"/>
              </a:spcAft>
              <a:buClr>
                <a:schemeClr val="dk1"/>
              </a:buClr>
              <a:buSzPts val="2800"/>
              <a:buNone/>
              <a:defRPr sz="2800">
                <a:solidFill>
                  <a:schemeClr val="dk1"/>
                </a:solidFill>
              </a:defRPr>
            </a:lvl2pPr>
            <a:lvl3pPr lvl="2">
              <a:lnSpc>
                <a:spcPct val="100000"/>
              </a:lnSpc>
              <a:spcBef>
                <a:spcPts val="0"/>
              </a:spcBef>
              <a:spcAft>
                <a:spcPts val="0"/>
              </a:spcAft>
              <a:buClr>
                <a:schemeClr val="dk1"/>
              </a:buClr>
              <a:buSzPts val="2800"/>
              <a:buNone/>
              <a:defRPr sz="2800">
                <a:solidFill>
                  <a:schemeClr val="dk1"/>
                </a:solidFill>
              </a:defRPr>
            </a:lvl3pPr>
            <a:lvl4pPr lvl="3">
              <a:lnSpc>
                <a:spcPct val="100000"/>
              </a:lnSpc>
              <a:spcBef>
                <a:spcPts val="0"/>
              </a:spcBef>
              <a:spcAft>
                <a:spcPts val="0"/>
              </a:spcAft>
              <a:buClr>
                <a:schemeClr val="dk1"/>
              </a:buClr>
              <a:buSzPts val="2800"/>
              <a:buNone/>
              <a:defRPr sz="2800">
                <a:solidFill>
                  <a:schemeClr val="dk1"/>
                </a:solidFill>
              </a:defRPr>
            </a:lvl4pPr>
            <a:lvl5pPr lvl="4">
              <a:lnSpc>
                <a:spcPct val="100000"/>
              </a:lnSpc>
              <a:spcBef>
                <a:spcPts val="0"/>
              </a:spcBef>
              <a:spcAft>
                <a:spcPts val="0"/>
              </a:spcAft>
              <a:buClr>
                <a:schemeClr val="dk1"/>
              </a:buClr>
              <a:buSzPts val="2800"/>
              <a:buNone/>
              <a:defRPr sz="2800">
                <a:solidFill>
                  <a:schemeClr val="dk1"/>
                </a:solidFill>
              </a:defRPr>
            </a:lvl5pPr>
            <a:lvl6pPr lvl="5">
              <a:lnSpc>
                <a:spcPct val="100000"/>
              </a:lnSpc>
              <a:spcBef>
                <a:spcPts val="0"/>
              </a:spcBef>
              <a:spcAft>
                <a:spcPts val="0"/>
              </a:spcAft>
              <a:buClr>
                <a:schemeClr val="dk1"/>
              </a:buClr>
              <a:buSzPts val="2800"/>
              <a:buNone/>
              <a:defRPr sz="2800">
                <a:solidFill>
                  <a:schemeClr val="dk1"/>
                </a:solidFill>
              </a:defRPr>
            </a:lvl6pPr>
            <a:lvl7pPr lvl="6">
              <a:lnSpc>
                <a:spcPct val="100000"/>
              </a:lnSpc>
              <a:spcBef>
                <a:spcPts val="0"/>
              </a:spcBef>
              <a:spcAft>
                <a:spcPts val="0"/>
              </a:spcAft>
              <a:buClr>
                <a:schemeClr val="dk1"/>
              </a:buClr>
              <a:buSzPts val="2800"/>
              <a:buNone/>
              <a:defRPr sz="2800">
                <a:solidFill>
                  <a:schemeClr val="dk1"/>
                </a:solidFill>
              </a:defRPr>
            </a:lvl7pPr>
            <a:lvl8pPr lvl="7">
              <a:lnSpc>
                <a:spcPct val="100000"/>
              </a:lnSpc>
              <a:spcBef>
                <a:spcPts val="0"/>
              </a:spcBef>
              <a:spcAft>
                <a:spcPts val="0"/>
              </a:spcAft>
              <a:buClr>
                <a:schemeClr val="dk1"/>
              </a:buClr>
              <a:buSzPts val="2800"/>
              <a:buNone/>
              <a:defRPr sz="2800">
                <a:solidFill>
                  <a:schemeClr val="dk1"/>
                </a:solidFill>
              </a:defRPr>
            </a:lvl8pPr>
            <a:lvl9pPr lvl="8">
              <a:lnSpc>
                <a:spcPct val="100000"/>
              </a:lnSpc>
              <a:spcBef>
                <a:spcPts val="0"/>
              </a:spcBef>
              <a:spcAft>
                <a:spcPts val="0"/>
              </a:spcAft>
              <a:buClr>
                <a:schemeClr val="dk1"/>
              </a:buClr>
              <a:buSzPts val="2800"/>
              <a:buNone/>
              <a:defRPr sz="2800">
                <a:solidFill>
                  <a:schemeClr val="dk1"/>
                </a:solidFill>
              </a:defRPr>
            </a:lvl9pPr>
          </a:lstStyle>
          <a:p/>
        </p:txBody>
      </p:sp>
      <p:pic>
        <p:nvPicPr>
          <p:cNvPr id="17" name="Google Shape;17;p2"/>
          <p:cNvPicPr preferRelativeResize="0"/>
          <p:nvPr/>
        </p:nvPicPr>
        <p:blipFill rotWithShape="1">
          <a:blip r:embed="rId2">
            <a:alphaModFix/>
          </a:blip>
          <a:srcRect b="0" l="0" r="50000" t="79136"/>
          <a:stretch/>
        </p:blipFill>
        <p:spPr>
          <a:xfrm>
            <a:off x="91600" y="4070375"/>
            <a:ext cx="4571899" cy="1073124"/>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dk2"/>
        </a:solidFill>
      </p:bgPr>
    </p:bg>
    <p:spTree>
      <p:nvGrpSpPr>
        <p:cNvPr id="18" name="Shape 18"/>
        <p:cNvGrpSpPr/>
        <p:nvPr/>
      </p:nvGrpSpPr>
      <p:grpSpPr>
        <a:xfrm>
          <a:off x="0" y="0"/>
          <a:ext cx="0" cy="0"/>
          <a:chOff x="0" y="0"/>
          <a:chExt cx="0" cy="0"/>
        </a:xfrm>
      </p:grpSpPr>
      <p:sp>
        <p:nvSpPr>
          <p:cNvPr id="19" name="Google Shape;19;p3"/>
          <p:cNvSpPr/>
          <p:nvPr>
            <p:ph idx="2" type="pic"/>
          </p:nvPr>
        </p:nvSpPr>
        <p:spPr>
          <a:xfrm>
            <a:off x="-18504" y="-9150"/>
            <a:ext cx="9144000" cy="5161800"/>
          </a:xfrm>
          <a:prstGeom prst="rect">
            <a:avLst/>
          </a:prstGeom>
          <a:noFill/>
          <a:ln>
            <a:noFill/>
          </a:ln>
        </p:spPr>
      </p:sp>
      <p:sp>
        <p:nvSpPr>
          <p:cNvPr id="20" name="Google Shape;20;p3"/>
          <p:cNvSpPr txBox="1"/>
          <p:nvPr>
            <p:ph type="title"/>
          </p:nvPr>
        </p:nvSpPr>
        <p:spPr>
          <a:xfrm>
            <a:off x="311700" y="4208250"/>
            <a:ext cx="8520600" cy="841800"/>
          </a:xfrm>
          <a:prstGeom prst="rect">
            <a:avLst/>
          </a:prstGeom>
        </p:spPr>
        <p:txBody>
          <a:bodyPr anchorCtr="0" anchor="ctr" bIns="91425" lIns="91425" spcFirstLastPara="1" rIns="91425" wrap="square" tIns="91425">
            <a:normAutofit/>
          </a:bodyPr>
          <a:lstStyle>
            <a:lvl1pPr lvl="0">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21" name="Google Shape;21;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2" name="Shape 22"/>
        <p:cNvGrpSpPr/>
        <p:nvPr/>
      </p:nvGrpSpPr>
      <p:grpSpPr>
        <a:xfrm>
          <a:off x="0" y="0"/>
          <a:ext cx="0" cy="0"/>
          <a:chOff x="0" y="0"/>
          <a:chExt cx="0" cy="0"/>
        </a:xfrm>
      </p:grpSpPr>
      <p:sp>
        <p:nvSpPr>
          <p:cNvPr id="23" name="Google Shape;23;p4"/>
          <p:cNvSpPr/>
          <p:nvPr>
            <p:ph idx="2" type="pic"/>
          </p:nvPr>
        </p:nvSpPr>
        <p:spPr>
          <a:xfrm>
            <a:off x="4231300" y="2198075"/>
            <a:ext cx="4391700" cy="2943900"/>
          </a:xfrm>
          <a:prstGeom prst="rect">
            <a:avLst/>
          </a:prstGeom>
          <a:noFill/>
          <a:ln>
            <a:noFill/>
          </a:ln>
        </p:spPr>
      </p:sp>
      <p:sp>
        <p:nvSpPr>
          <p:cNvPr id="24" name="Google Shape;24;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5" name="Google Shape;25;p4"/>
          <p:cNvSpPr txBox="1"/>
          <p:nvPr>
            <p:ph idx="1" type="body"/>
          </p:nvPr>
        </p:nvSpPr>
        <p:spPr>
          <a:xfrm>
            <a:off x="311700" y="1152475"/>
            <a:ext cx="35601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26" name="Google Shape;26;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grpSp>
        <p:nvGrpSpPr>
          <p:cNvPr id="27" name="Google Shape;27;p4"/>
          <p:cNvGrpSpPr/>
          <p:nvPr/>
        </p:nvGrpSpPr>
        <p:grpSpPr>
          <a:xfrm>
            <a:off x="8629650" y="-72329"/>
            <a:ext cx="514339" cy="5215727"/>
            <a:chOff x="0" y="-38100"/>
            <a:chExt cx="270933" cy="2747433"/>
          </a:xfrm>
        </p:grpSpPr>
        <p:sp>
          <p:nvSpPr>
            <p:cNvPr id="28" name="Google Shape;28;p4"/>
            <p:cNvSpPr/>
            <p:nvPr/>
          </p:nvSpPr>
          <p:spPr>
            <a:xfrm>
              <a:off x="0" y="0"/>
              <a:ext cx="270933" cy="2709333"/>
            </a:xfrm>
            <a:custGeom>
              <a:rect b="b" l="l" r="r" t="t"/>
              <a:pathLst>
                <a:path extrusionOk="0" h="2709333" w="270933">
                  <a:moveTo>
                    <a:pt x="0" y="0"/>
                  </a:moveTo>
                  <a:lnTo>
                    <a:pt x="270933" y="0"/>
                  </a:lnTo>
                  <a:lnTo>
                    <a:pt x="270933" y="2709333"/>
                  </a:lnTo>
                  <a:lnTo>
                    <a:pt x="0" y="2709333"/>
                  </a:lnTo>
                  <a:close/>
                </a:path>
              </a:pathLst>
            </a:custGeom>
            <a:solidFill>
              <a:srgbClr val="2B3D1B"/>
            </a:solidFill>
            <a:ln>
              <a:noFill/>
            </a:ln>
          </p:spPr>
        </p:sp>
        <p:sp>
          <p:nvSpPr>
            <p:cNvPr id="29" name="Google Shape;29;p4"/>
            <p:cNvSpPr txBox="1"/>
            <p:nvPr/>
          </p:nvSpPr>
          <p:spPr>
            <a:xfrm>
              <a:off x="0" y="-38100"/>
              <a:ext cx="270900" cy="27474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cxnSp>
        <p:nvCxnSpPr>
          <p:cNvPr id="30" name="Google Shape;30;p4"/>
          <p:cNvCxnSpPr/>
          <p:nvPr/>
        </p:nvCxnSpPr>
        <p:spPr>
          <a:xfrm>
            <a:off x="4054957" y="2201103"/>
            <a:ext cx="0" cy="3050400"/>
          </a:xfrm>
          <a:prstGeom prst="straightConnector1">
            <a:avLst/>
          </a:prstGeom>
          <a:noFill/>
          <a:ln cap="flat" cmpd="sng" w="19050">
            <a:solidFill>
              <a:srgbClr val="2B3D1B"/>
            </a:solidFill>
            <a:prstDash val="solid"/>
            <a:round/>
            <a:headEnd len="sm" w="sm" type="none"/>
            <a:tailEnd len="sm" w="sm" type="none"/>
          </a:ln>
        </p:spPr>
      </p:cxn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bg>
      <p:bgPr>
        <a:solidFill>
          <a:schemeClr val="dk2"/>
        </a:solidFill>
      </p:bgPr>
    </p:bg>
    <p:spTree>
      <p:nvGrpSpPr>
        <p:cNvPr id="31" name="Shape 31"/>
        <p:cNvGrpSpPr/>
        <p:nvPr/>
      </p:nvGrpSpPr>
      <p:grpSpPr>
        <a:xfrm>
          <a:off x="0" y="0"/>
          <a:ext cx="0" cy="0"/>
          <a:chOff x="0" y="0"/>
          <a:chExt cx="0" cy="0"/>
        </a:xfrm>
      </p:grpSpPr>
      <p:sp>
        <p:nvSpPr>
          <p:cNvPr id="32" name="Google Shape;32;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Clr>
                <a:srgbClr val="FFFFFF"/>
              </a:buClr>
              <a:buSzPts val="2800"/>
              <a:buNone/>
              <a:defRPr>
                <a:solidFill>
                  <a:srgbClr val="FFFFFF"/>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3" name="Google Shape;33;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Clr>
                <a:srgbClr val="FFFFFF"/>
              </a:buClr>
              <a:buSzPts val="1400"/>
              <a:buChar char="●"/>
              <a:defRPr sz="1400">
                <a:solidFill>
                  <a:srgbClr val="FFFFFF"/>
                </a:solidFill>
              </a:defRPr>
            </a:lvl1pPr>
            <a:lvl2pPr indent="-304800" lvl="1" marL="914400">
              <a:spcBef>
                <a:spcPts val="0"/>
              </a:spcBef>
              <a:spcAft>
                <a:spcPts val="0"/>
              </a:spcAft>
              <a:buClr>
                <a:srgbClr val="FFFFFF"/>
              </a:buClr>
              <a:buSzPts val="1200"/>
              <a:buChar char="○"/>
              <a:defRPr sz="1200">
                <a:solidFill>
                  <a:srgbClr val="FFFFFF"/>
                </a:solidFill>
              </a:defRPr>
            </a:lvl2pPr>
            <a:lvl3pPr indent="-304800" lvl="2" marL="1371600">
              <a:spcBef>
                <a:spcPts val="0"/>
              </a:spcBef>
              <a:spcAft>
                <a:spcPts val="0"/>
              </a:spcAft>
              <a:buClr>
                <a:srgbClr val="FFFFFF"/>
              </a:buClr>
              <a:buSzPts val="1200"/>
              <a:buChar char="■"/>
              <a:defRPr sz="1200">
                <a:solidFill>
                  <a:srgbClr val="FFFFFF"/>
                </a:solidFill>
              </a:defRPr>
            </a:lvl3pPr>
            <a:lvl4pPr indent="-304800" lvl="3" marL="1828800">
              <a:spcBef>
                <a:spcPts val="0"/>
              </a:spcBef>
              <a:spcAft>
                <a:spcPts val="0"/>
              </a:spcAft>
              <a:buClr>
                <a:srgbClr val="FFFFFF"/>
              </a:buClr>
              <a:buSzPts val="1200"/>
              <a:buChar char="●"/>
              <a:defRPr sz="1200">
                <a:solidFill>
                  <a:srgbClr val="FFFFFF"/>
                </a:solidFill>
              </a:defRPr>
            </a:lvl4pPr>
            <a:lvl5pPr indent="-304800" lvl="4" marL="2286000">
              <a:spcBef>
                <a:spcPts val="0"/>
              </a:spcBef>
              <a:spcAft>
                <a:spcPts val="0"/>
              </a:spcAft>
              <a:buClr>
                <a:srgbClr val="FFFFFF"/>
              </a:buClr>
              <a:buSzPts val="1200"/>
              <a:buChar char="○"/>
              <a:defRPr sz="1200">
                <a:solidFill>
                  <a:srgbClr val="FFFFFF"/>
                </a:solidFill>
              </a:defRPr>
            </a:lvl5pPr>
            <a:lvl6pPr indent="-304800" lvl="5" marL="2743200">
              <a:spcBef>
                <a:spcPts val="0"/>
              </a:spcBef>
              <a:spcAft>
                <a:spcPts val="0"/>
              </a:spcAft>
              <a:buClr>
                <a:srgbClr val="FFFFFF"/>
              </a:buClr>
              <a:buSzPts val="1200"/>
              <a:buChar char="■"/>
              <a:defRPr sz="1200">
                <a:solidFill>
                  <a:srgbClr val="FFFFFF"/>
                </a:solidFill>
              </a:defRPr>
            </a:lvl6pPr>
            <a:lvl7pPr indent="-304800" lvl="6" marL="3200400">
              <a:spcBef>
                <a:spcPts val="0"/>
              </a:spcBef>
              <a:spcAft>
                <a:spcPts val="0"/>
              </a:spcAft>
              <a:buClr>
                <a:srgbClr val="FFFFFF"/>
              </a:buClr>
              <a:buSzPts val="1200"/>
              <a:buChar char="●"/>
              <a:defRPr sz="1200">
                <a:solidFill>
                  <a:srgbClr val="FFFFFF"/>
                </a:solidFill>
              </a:defRPr>
            </a:lvl7pPr>
            <a:lvl8pPr indent="-304800" lvl="7" marL="3657600">
              <a:spcBef>
                <a:spcPts val="0"/>
              </a:spcBef>
              <a:spcAft>
                <a:spcPts val="0"/>
              </a:spcAft>
              <a:buClr>
                <a:srgbClr val="FFFFFF"/>
              </a:buClr>
              <a:buSzPts val="1200"/>
              <a:buChar char="○"/>
              <a:defRPr sz="1200">
                <a:solidFill>
                  <a:srgbClr val="FFFFFF"/>
                </a:solidFill>
              </a:defRPr>
            </a:lvl8pPr>
            <a:lvl9pPr indent="-304800" lvl="8" marL="4114800">
              <a:spcBef>
                <a:spcPts val="0"/>
              </a:spcBef>
              <a:spcAft>
                <a:spcPts val="0"/>
              </a:spcAft>
              <a:buClr>
                <a:srgbClr val="FFFFFF"/>
              </a:buClr>
              <a:buSzPts val="1200"/>
              <a:buChar char="■"/>
              <a:defRPr sz="1200">
                <a:solidFill>
                  <a:srgbClr val="FFFFFF"/>
                </a:solidFill>
              </a:defRPr>
            </a:lvl9pPr>
          </a:lstStyle>
          <a:p/>
        </p:txBody>
      </p:sp>
      <p:sp>
        <p:nvSpPr>
          <p:cNvPr id="34" name="Google Shape;34;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Clr>
                <a:srgbClr val="FFFFFF"/>
              </a:buClr>
              <a:buSzPts val="1400"/>
              <a:buChar char="●"/>
              <a:defRPr sz="1400">
                <a:solidFill>
                  <a:srgbClr val="FFFFFF"/>
                </a:solidFill>
              </a:defRPr>
            </a:lvl1pPr>
            <a:lvl2pPr indent="-304800" lvl="1" marL="914400">
              <a:spcBef>
                <a:spcPts val="0"/>
              </a:spcBef>
              <a:spcAft>
                <a:spcPts val="0"/>
              </a:spcAft>
              <a:buClr>
                <a:srgbClr val="FFFFFF"/>
              </a:buClr>
              <a:buSzPts val="1200"/>
              <a:buChar char="○"/>
              <a:defRPr sz="1200">
                <a:solidFill>
                  <a:srgbClr val="FFFFFF"/>
                </a:solidFill>
              </a:defRPr>
            </a:lvl2pPr>
            <a:lvl3pPr indent="-304800" lvl="2" marL="1371600">
              <a:spcBef>
                <a:spcPts val="0"/>
              </a:spcBef>
              <a:spcAft>
                <a:spcPts val="0"/>
              </a:spcAft>
              <a:buClr>
                <a:srgbClr val="FFFFFF"/>
              </a:buClr>
              <a:buSzPts val="1200"/>
              <a:buChar char="■"/>
              <a:defRPr sz="1200">
                <a:solidFill>
                  <a:srgbClr val="FFFFFF"/>
                </a:solidFill>
              </a:defRPr>
            </a:lvl3pPr>
            <a:lvl4pPr indent="-304800" lvl="3" marL="1828800">
              <a:spcBef>
                <a:spcPts val="0"/>
              </a:spcBef>
              <a:spcAft>
                <a:spcPts val="0"/>
              </a:spcAft>
              <a:buClr>
                <a:srgbClr val="FFFFFF"/>
              </a:buClr>
              <a:buSzPts val="1200"/>
              <a:buChar char="●"/>
              <a:defRPr sz="1200">
                <a:solidFill>
                  <a:srgbClr val="FFFFFF"/>
                </a:solidFill>
              </a:defRPr>
            </a:lvl4pPr>
            <a:lvl5pPr indent="-304800" lvl="4" marL="2286000">
              <a:spcBef>
                <a:spcPts val="0"/>
              </a:spcBef>
              <a:spcAft>
                <a:spcPts val="0"/>
              </a:spcAft>
              <a:buClr>
                <a:srgbClr val="FFFFFF"/>
              </a:buClr>
              <a:buSzPts val="1200"/>
              <a:buChar char="○"/>
              <a:defRPr sz="1200">
                <a:solidFill>
                  <a:srgbClr val="FFFFFF"/>
                </a:solidFill>
              </a:defRPr>
            </a:lvl5pPr>
            <a:lvl6pPr indent="-304800" lvl="5" marL="2743200">
              <a:spcBef>
                <a:spcPts val="0"/>
              </a:spcBef>
              <a:spcAft>
                <a:spcPts val="0"/>
              </a:spcAft>
              <a:buClr>
                <a:srgbClr val="FFFFFF"/>
              </a:buClr>
              <a:buSzPts val="1200"/>
              <a:buChar char="■"/>
              <a:defRPr sz="1200">
                <a:solidFill>
                  <a:srgbClr val="FFFFFF"/>
                </a:solidFill>
              </a:defRPr>
            </a:lvl6pPr>
            <a:lvl7pPr indent="-304800" lvl="6" marL="3200400">
              <a:spcBef>
                <a:spcPts val="0"/>
              </a:spcBef>
              <a:spcAft>
                <a:spcPts val="0"/>
              </a:spcAft>
              <a:buClr>
                <a:srgbClr val="FFFFFF"/>
              </a:buClr>
              <a:buSzPts val="1200"/>
              <a:buChar char="●"/>
              <a:defRPr sz="1200">
                <a:solidFill>
                  <a:srgbClr val="FFFFFF"/>
                </a:solidFill>
              </a:defRPr>
            </a:lvl7pPr>
            <a:lvl8pPr indent="-304800" lvl="7" marL="3657600">
              <a:spcBef>
                <a:spcPts val="0"/>
              </a:spcBef>
              <a:spcAft>
                <a:spcPts val="0"/>
              </a:spcAft>
              <a:buClr>
                <a:srgbClr val="FFFFFF"/>
              </a:buClr>
              <a:buSzPts val="1200"/>
              <a:buChar char="○"/>
              <a:defRPr sz="1200">
                <a:solidFill>
                  <a:srgbClr val="FFFFFF"/>
                </a:solidFill>
              </a:defRPr>
            </a:lvl8pPr>
            <a:lvl9pPr indent="-304800" lvl="8" marL="4114800">
              <a:spcBef>
                <a:spcPts val="0"/>
              </a:spcBef>
              <a:spcAft>
                <a:spcPts val="0"/>
              </a:spcAft>
              <a:buClr>
                <a:srgbClr val="FFFFFF"/>
              </a:buClr>
              <a:buSzPts val="1200"/>
              <a:buChar char="■"/>
              <a:defRPr sz="1200">
                <a:solidFill>
                  <a:srgbClr val="FFFFFF"/>
                </a:solidFill>
              </a:defRPr>
            </a:lvl9pPr>
          </a:lstStyle>
          <a:p/>
        </p:txBody>
      </p:sp>
      <p:sp>
        <p:nvSpPr>
          <p:cNvPr id="35" name="Google Shape;35;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grpSp>
        <p:nvGrpSpPr>
          <p:cNvPr id="36" name="Google Shape;36;p5"/>
          <p:cNvGrpSpPr/>
          <p:nvPr/>
        </p:nvGrpSpPr>
        <p:grpSpPr>
          <a:xfrm>
            <a:off x="8629650" y="-72329"/>
            <a:ext cx="514339" cy="5215727"/>
            <a:chOff x="0" y="-38100"/>
            <a:chExt cx="270933" cy="2747433"/>
          </a:xfrm>
        </p:grpSpPr>
        <p:sp>
          <p:nvSpPr>
            <p:cNvPr id="37" name="Google Shape;37;p5"/>
            <p:cNvSpPr/>
            <p:nvPr/>
          </p:nvSpPr>
          <p:spPr>
            <a:xfrm>
              <a:off x="0" y="0"/>
              <a:ext cx="270933" cy="2709333"/>
            </a:xfrm>
            <a:custGeom>
              <a:rect b="b" l="l" r="r" t="t"/>
              <a:pathLst>
                <a:path extrusionOk="0" h="2709333" w="270933">
                  <a:moveTo>
                    <a:pt x="0" y="0"/>
                  </a:moveTo>
                  <a:lnTo>
                    <a:pt x="270933" y="0"/>
                  </a:lnTo>
                  <a:lnTo>
                    <a:pt x="270933" y="2709333"/>
                  </a:lnTo>
                  <a:lnTo>
                    <a:pt x="0" y="2709333"/>
                  </a:lnTo>
                  <a:close/>
                </a:path>
              </a:pathLst>
            </a:custGeom>
            <a:solidFill>
              <a:srgbClr val="D2D8D6"/>
            </a:solidFill>
            <a:ln>
              <a:noFill/>
            </a:ln>
          </p:spPr>
        </p:sp>
        <p:sp>
          <p:nvSpPr>
            <p:cNvPr id="38" name="Google Shape;38;p5"/>
            <p:cNvSpPr txBox="1"/>
            <p:nvPr/>
          </p:nvSpPr>
          <p:spPr>
            <a:xfrm>
              <a:off x="0" y="-38100"/>
              <a:ext cx="270900" cy="27474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9" name="Shape 39"/>
        <p:cNvGrpSpPr/>
        <p:nvPr/>
      </p:nvGrpSpPr>
      <p:grpSpPr>
        <a:xfrm>
          <a:off x="0" y="0"/>
          <a:ext cx="0" cy="0"/>
          <a:chOff x="0" y="0"/>
          <a:chExt cx="0" cy="0"/>
        </a:xfrm>
      </p:grpSpPr>
      <p:sp>
        <p:nvSpPr>
          <p:cNvPr id="40" name="Google Shape;40;p6"/>
          <p:cNvSpPr/>
          <p:nvPr>
            <p:ph idx="2" type="pic"/>
          </p:nvPr>
        </p:nvSpPr>
        <p:spPr>
          <a:xfrm>
            <a:off x="0" y="2198075"/>
            <a:ext cx="4391700" cy="2943900"/>
          </a:xfrm>
          <a:prstGeom prst="rect">
            <a:avLst/>
          </a:prstGeom>
          <a:noFill/>
          <a:ln>
            <a:noFill/>
          </a:ln>
        </p:spPr>
      </p:sp>
      <p:grpSp>
        <p:nvGrpSpPr>
          <p:cNvPr id="41" name="Google Shape;41;p6"/>
          <p:cNvGrpSpPr/>
          <p:nvPr/>
        </p:nvGrpSpPr>
        <p:grpSpPr>
          <a:xfrm>
            <a:off x="8629650" y="-72329"/>
            <a:ext cx="514339" cy="5215727"/>
            <a:chOff x="0" y="-38100"/>
            <a:chExt cx="270933" cy="2747433"/>
          </a:xfrm>
        </p:grpSpPr>
        <p:sp>
          <p:nvSpPr>
            <p:cNvPr id="42" name="Google Shape;42;p6"/>
            <p:cNvSpPr/>
            <p:nvPr/>
          </p:nvSpPr>
          <p:spPr>
            <a:xfrm>
              <a:off x="0" y="0"/>
              <a:ext cx="270933" cy="2709333"/>
            </a:xfrm>
            <a:custGeom>
              <a:rect b="b" l="l" r="r" t="t"/>
              <a:pathLst>
                <a:path extrusionOk="0" h="2709333" w="270933">
                  <a:moveTo>
                    <a:pt x="0" y="0"/>
                  </a:moveTo>
                  <a:lnTo>
                    <a:pt x="270933" y="0"/>
                  </a:lnTo>
                  <a:lnTo>
                    <a:pt x="270933" y="2709333"/>
                  </a:lnTo>
                  <a:lnTo>
                    <a:pt x="0" y="2709333"/>
                  </a:lnTo>
                  <a:close/>
                </a:path>
              </a:pathLst>
            </a:custGeom>
            <a:solidFill>
              <a:srgbClr val="2B3D1B"/>
            </a:solidFill>
            <a:ln>
              <a:noFill/>
            </a:ln>
          </p:spPr>
        </p:sp>
        <p:sp>
          <p:nvSpPr>
            <p:cNvPr id="43" name="Google Shape;43;p6"/>
            <p:cNvSpPr txBox="1"/>
            <p:nvPr/>
          </p:nvSpPr>
          <p:spPr>
            <a:xfrm>
              <a:off x="0" y="-38100"/>
              <a:ext cx="270900" cy="27474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cxnSp>
        <p:nvCxnSpPr>
          <p:cNvPr id="44" name="Google Shape;44;p6"/>
          <p:cNvCxnSpPr/>
          <p:nvPr/>
        </p:nvCxnSpPr>
        <p:spPr>
          <a:xfrm>
            <a:off x="4824282" y="2201103"/>
            <a:ext cx="0" cy="3050400"/>
          </a:xfrm>
          <a:prstGeom prst="straightConnector1">
            <a:avLst/>
          </a:prstGeom>
          <a:noFill/>
          <a:ln cap="flat" cmpd="sng" w="19050">
            <a:solidFill>
              <a:srgbClr val="2B3D1B"/>
            </a:solidFill>
            <a:prstDash val="solid"/>
            <a:round/>
            <a:headEnd len="sm" w="sm" type="none"/>
            <a:tailEnd len="sm" w="sm" type="none"/>
          </a:ln>
        </p:spPr>
      </p:cxnSp>
      <p:sp>
        <p:nvSpPr>
          <p:cNvPr id="45" name="Google Shape;45;p6"/>
          <p:cNvSpPr txBox="1"/>
          <p:nvPr>
            <p:ph type="title"/>
          </p:nvPr>
        </p:nvSpPr>
        <p:spPr>
          <a:xfrm>
            <a:off x="311700" y="445025"/>
            <a:ext cx="28572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46" name="Google Shape;46;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47" name="Shape 47"/>
        <p:cNvGrpSpPr/>
        <p:nvPr/>
      </p:nvGrpSpPr>
      <p:grpSpPr>
        <a:xfrm>
          <a:off x="0" y="0"/>
          <a:ext cx="0" cy="0"/>
          <a:chOff x="0" y="0"/>
          <a:chExt cx="0" cy="0"/>
        </a:xfrm>
      </p:grpSpPr>
      <p:grpSp>
        <p:nvGrpSpPr>
          <p:cNvPr id="48" name="Google Shape;48;p7"/>
          <p:cNvGrpSpPr/>
          <p:nvPr/>
        </p:nvGrpSpPr>
        <p:grpSpPr>
          <a:xfrm>
            <a:off x="0" y="2380095"/>
            <a:ext cx="8629479" cy="2763351"/>
            <a:chOff x="0" y="-38100"/>
            <a:chExt cx="4545659" cy="1455621"/>
          </a:xfrm>
        </p:grpSpPr>
        <p:sp>
          <p:nvSpPr>
            <p:cNvPr id="49" name="Google Shape;49;p7"/>
            <p:cNvSpPr/>
            <p:nvPr/>
          </p:nvSpPr>
          <p:spPr>
            <a:xfrm>
              <a:off x="0" y="0"/>
              <a:ext cx="4545659" cy="1417521"/>
            </a:xfrm>
            <a:custGeom>
              <a:rect b="b" l="l" r="r" t="t"/>
              <a:pathLst>
                <a:path extrusionOk="0" h="1417521" w="4545659">
                  <a:moveTo>
                    <a:pt x="0" y="0"/>
                  </a:moveTo>
                  <a:lnTo>
                    <a:pt x="4545659" y="0"/>
                  </a:lnTo>
                  <a:lnTo>
                    <a:pt x="4545659" y="1417521"/>
                  </a:lnTo>
                  <a:lnTo>
                    <a:pt x="0" y="1417521"/>
                  </a:lnTo>
                  <a:close/>
                </a:path>
              </a:pathLst>
            </a:custGeom>
            <a:solidFill>
              <a:srgbClr val="2B3D1B"/>
            </a:solidFill>
            <a:ln>
              <a:noFill/>
            </a:ln>
          </p:spPr>
        </p:sp>
        <p:sp>
          <p:nvSpPr>
            <p:cNvPr id="50" name="Google Shape;50;p7"/>
            <p:cNvSpPr txBox="1"/>
            <p:nvPr/>
          </p:nvSpPr>
          <p:spPr>
            <a:xfrm>
              <a:off x="0" y="-38100"/>
              <a:ext cx="4545600" cy="14556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51" name="Google Shape;51;p7"/>
          <p:cNvPicPr preferRelativeResize="0"/>
          <p:nvPr/>
        </p:nvPicPr>
        <p:blipFill>
          <a:blip r:embed="rId2">
            <a:alphaModFix/>
          </a:blip>
          <a:stretch>
            <a:fillRect/>
          </a:stretch>
        </p:blipFill>
        <p:spPr>
          <a:xfrm>
            <a:off x="0" y="2460052"/>
            <a:ext cx="9144003" cy="2763351"/>
          </a:xfrm>
          <a:prstGeom prst="rect">
            <a:avLst/>
          </a:prstGeom>
          <a:noFill/>
          <a:ln>
            <a:noFill/>
          </a:ln>
        </p:spPr>
      </p:pic>
      <p:sp>
        <p:nvSpPr>
          <p:cNvPr id="52" name="Google Shape;52;p7"/>
          <p:cNvSpPr txBox="1"/>
          <p:nvPr>
            <p:ph type="title"/>
          </p:nvPr>
        </p:nvSpPr>
        <p:spPr>
          <a:xfrm>
            <a:off x="490250" y="450150"/>
            <a:ext cx="4491900" cy="1949400"/>
          </a:xfrm>
          <a:prstGeom prst="rect">
            <a:avLst/>
          </a:prstGeom>
        </p:spPr>
        <p:txBody>
          <a:bodyPr anchorCtr="0" anchor="ctr" bIns="91425" lIns="91425" spcFirstLastPara="1" rIns="91425" wrap="square" tIns="91425">
            <a:normAutofit/>
          </a:bodyPr>
          <a:lstStyle>
            <a:lvl1pPr lvl="0">
              <a:spcBef>
                <a:spcPts val="0"/>
              </a:spcBef>
              <a:spcAft>
                <a:spcPts val="0"/>
              </a:spcAft>
              <a:buClr>
                <a:srgbClr val="2B3D1B"/>
              </a:buClr>
              <a:buSzPts val="4800"/>
              <a:buNone/>
              <a:defRPr sz="4800">
                <a:solidFill>
                  <a:srgbClr val="2B3D1B"/>
                </a:solidFill>
              </a:defRPr>
            </a:lvl1pPr>
            <a:lvl2pPr lvl="1">
              <a:spcBef>
                <a:spcPts val="0"/>
              </a:spcBef>
              <a:spcAft>
                <a:spcPts val="0"/>
              </a:spcAft>
              <a:buClr>
                <a:srgbClr val="FFFFFF"/>
              </a:buClr>
              <a:buSzPts val="4800"/>
              <a:buNone/>
              <a:defRPr sz="4800">
                <a:solidFill>
                  <a:srgbClr val="FFFFFF"/>
                </a:solidFill>
              </a:defRPr>
            </a:lvl2pPr>
            <a:lvl3pPr lvl="2">
              <a:spcBef>
                <a:spcPts val="0"/>
              </a:spcBef>
              <a:spcAft>
                <a:spcPts val="0"/>
              </a:spcAft>
              <a:buClr>
                <a:srgbClr val="FFFFFF"/>
              </a:buClr>
              <a:buSzPts val="4800"/>
              <a:buNone/>
              <a:defRPr sz="4800">
                <a:solidFill>
                  <a:srgbClr val="FFFFFF"/>
                </a:solidFill>
              </a:defRPr>
            </a:lvl3pPr>
            <a:lvl4pPr lvl="3">
              <a:spcBef>
                <a:spcPts val="0"/>
              </a:spcBef>
              <a:spcAft>
                <a:spcPts val="0"/>
              </a:spcAft>
              <a:buClr>
                <a:srgbClr val="FFFFFF"/>
              </a:buClr>
              <a:buSzPts val="4800"/>
              <a:buNone/>
              <a:defRPr sz="4800">
                <a:solidFill>
                  <a:srgbClr val="FFFFFF"/>
                </a:solidFill>
              </a:defRPr>
            </a:lvl4pPr>
            <a:lvl5pPr lvl="4">
              <a:spcBef>
                <a:spcPts val="0"/>
              </a:spcBef>
              <a:spcAft>
                <a:spcPts val="0"/>
              </a:spcAft>
              <a:buClr>
                <a:srgbClr val="FFFFFF"/>
              </a:buClr>
              <a:buSzPts val="4800"/>
              <a:buNone/>
              <a:defRPr sz="4800">
                <a:solidFill>
                  <a:srgbClr val="FFFFFF"/>
                </a:solidFill>
              </a:defRPr>
            </a:lvl5pPr>
            <a:lvl6pPr lvl="5">
              <a:spcBef>
                <a:spcPts val="0"/>
              </a:spcBef>
              <a:spcAft>
                <a:spcPts val="0"/>
              </a:spcAft>
              <a:buClr>
                <a:srgbClr val="FFFFFF"/>
              </a:buClr>
              <a:buSzPts val="4800"/>
              <a:buNone/>
              <a:defRPr sz="4800">
                <a:solidFill>
                  <a:srgbClr val="FFFFFF"/>
                </a:solidFill>
              </a:defRPr>
            </a:lvl6pPr>
            <a:lvl7pPr lvl="6">
              <a:spcBef>
                <a:spcPts val="0"/>
              </a:spcBef>
              <a:spcAft>
                <a:spcPts val="0"/>
              </a:spcAft>
              <a:buClr>
                <a:srgbClr val="FFFFFF"/>
              </a:buClr>
              <a:buSzPts val="4800"/>
              <a:buNone/>
              <a:defRPr sz="4800">
                <a:solidFill>
                  <a:srgbClr val="FFFFFF"/>
                </a:solidFill>
              </a:defRPr>
            </a:lvl7pPr>
            <a:lvl8pPr lvl="7">
              <a:spcBef>
                <a:spcPts val="0"/>
              </a:spcBef>
              <a:spcAft>
                <a:spcPts val="0"/>
              </a:spcAft>
              <a:buClr>
                <a:srgbClr val="FFFFFF"/>
              </a:buClr>
              <a:buSzPts val="4800"/>
              <a:buNone/>
              <a:defRPr sz="4800">
                <a:solidFill>
                  <a:srgbClr val="FFFFFF"/>
                </a:solidFill>
              </a:defRPr>
            </a:lvl8pPr>
            <a:lvl9pPr lvl="8">
              <a:spcBef>
                <a:spcPts val="0"/>
              </a:spcBef>
              <a:spcAft>
                <a:spcPts val="0"/>
              </a:spcAft>
              <a:buClr>
                <a:srgbClr val="FFFFFF"/>
              </a:buClr>
              <a:buSzPts val="4800"/>
              <a:buNone/>
              <a:defRPr sz="4800">
                <a:solidFill>
                  <a:srgbClr val="FFFFFF"/>
                </a:solidFill>
              </a:defRPr>
            </a:lvl9pPr>
          </a:lstStyle>
          <a:p/>
        </p:txBody>
      </p:sp>
      <p:sp>
        <p:nvSpPr>
          <p:cNvPr id="53" name="Google Shape;53;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grpSp>
        <p:nvGrpSpPr>
          <p:cNvPr id="54" name="Google Shape;54;p7"/>
          <p:cNvGrpSpPr/>
          <p:nvPr/>
        </p:nvGrpSpPr>
        <p:grpSpPr>
          <a:xfrm>
            <a:off x="8629650" y="-72329"/>
            <a:ext cx="514339" cy="5215727"/>
            <a:chOff x="0" y="-38100"/>
            <a:chExt cx="270933" cy="2747433"/>
          </a:xfrm>
        </p:grpSpPr>
        <p:sp>
          <p:nvSpPr>
            <p:cNvPr id="55" name="Google Shape;55;p7"/>
            <p:cNvSpPr/>
            <p:nvPr/>
          </p:nvSpPr>
          <p:spPr>
            <a:xfrm>
              <a:off x="0" y="0"/>
              <a:ext cx="270933" cy="2709333"/>
            </a:xfrm>
            <a:custGeom>
              <a:rect b="b" l="l" r="r" t="t"/>
              <a:pathLst>
                <a:path extrusionOk="0" h="2709333" w="270933">
                  <a:moveTo>
                    <a:pt x="0" y="0"/>
                  </a:moveTo>
                  <a:lnTo>
                    <a:pt x="270933" y="0"/>
                  </a:lnTo>
                  <a:lnTo>
                    <a:pt x="270933" y="2709333"/>
                  </a:lnTo>
                  <a:lnTo>
                    <a:pt x="0" y="2709333"/>
                  </a:lnTo>
                  <a:close/>
                </a:path>
              </a:pathLst>
            </a:custGeom>
            <a:solidFill>
              <a:srgbClr val="2B3D1B"/>
            </a:solidFill>
            <a:ln>
              <a:noFill/>
            </a:ln>
          </p:spPr>
        </p:sp>
        <p:sp>
          <p:nvSpPr>
            <p:cNvPr id="56" name="Google Shape;56;p7"/>
            <p:cNvSpPr txBox="1"/>
            <p:nvPr/>
          </p:nvSpPr>
          <p:spPr>
            <a:xfrm>
              <a:off x="0" y="-38100"/>
              <a:ext cx="270900" cy="27474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57" name="Shape 57"/>
        <p:cNvGrpSpPr/>
        <p:nvPr/>
      </p:nvGrpSpPr>
      <p:grpSpPr>
        <a:xfrm>
          <a:off x="0" y="0"/>
          <a:ext cx="0" cy="0"/>
          <a:chOff x="0" y="0"/>
          <a:chExt cx="0" cy="0"/>
        </a:xfrm>
      </p:grpSpPr>
      <p:grpSp>
        <p:nvGrpSpPr>
          <p:cNvPr id="58" name="Google Shape;58;p8"/>
          <p:cNvGrpSpPr/>
          <p:nvPr/>
        </p:nvGrpSpPr>
        <p:grpSpPr>
          <a:xfrm>
            <a:off x="8629650" y="-72329"/>
            <a:ext cx="514339" cy="5215727"/>
            <a:chOff x="0" y="-38100"/>
            <a:chExt cx="270933" cy="2747433"/>
          </a:xfrm>
        </p:grpSpPr>
        <p:sp>
          <p:nvSpPr>
            <p:cNvPr id="59" name="Google Shape;59;p8"/>
            <p:cNvSpPr/>
            <p:nvPr/>
          </p:nvSpPr>
          <p:spPr>
            <a:xfrm>
              <a:off x="0" y="0"/>
              <a:ext cx="270933" cy="2709333"/>
            </a:xfrm>
            <a:custGeom>
              <a:rect b="b" l="l" r="r" t="t"/>
              <a:pathLst>
                <a:path extrusionOk="0" h="2709333" w="270933">
                  <a:moveTo>
                    <a:pt x="0" y="0"/>
                  </a:moveTo>
                  <a:lnTo>
                    <a:pt x="270933" y="0"/>
                  </a:lnTo>
                  <a:lnTo>
                    <a:pt x="270933" y="2709333"/>
                  </a:lnTo>
                  <a:lnTo>
                    <a:pt x="0" y="2709333"/>
                  </a:lnTo>
                  <a:close/>
                </a:path>
              </a:pathLst>
            </a:custGeom>
            <a:solidFill>
              <a:srgbClr val="2B3D1B"/>
            </a:solidFill>
            <a:ln>
              <a:noFill/>
            </a:ln>
          </p:spPr>
        </p:sp>
        <p:sp>
          <p:nvSpPr>
            <p:cNvPr id="60" name="Google Shape;60;p8"/>
            <p:cNvSpPr txBox="1"/>
            <p:nvPr/>
          </p:nvSpPr>
          <p:spPr>
            <a:xfrm>
              <a:off x="0" y="-38100"/>
              <a:ext cx="270900" cy="27474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61" name="Google Shape;61;p8"/>
          <p:cNvGrpSpPr/>
          <p:nvPr/>
        </p:nvGrpSpPr>
        <p:grpSpPr>
          <a:xfrm>
            <a:off x="0" y="-72325"/>
            <a:ext cx="4103470" cy="5215727"/>
            <a:chOff x="0" y="-38100"/>
            <a:chExt cx="1718803" cy="2747433"/>
          </a:xfrm>
        </p:grpSpPr>
        <p:sp>
          <p:nvSpPr>
            <p:cNvPr id="62" name="Google Shape;62;p8"/>
            <p:cNvSpPr/>
            <p:nvPr/>
          </p:nvSpPr>
          <p:spPr>
            <a:xfrm>
              <a:off x="0" y="0"/>
              <a:ext cx="1718803" cy="2709333"/>
            </a:xfrm>
            <a:custGeom>
              <a:rect b="b" l="l" r="r" t="t"/>
              <a:pathLst>
                <a:path extrusionOk="0" h="2709333" w="1718803">
                  <a:moveTo>
                    <a:pt x="0" y="0"/>
                  </a:moveTo>
                  <a:lnTo>
                    <a:pt x="1718803" y="0"/>
                  </a:lnTo>
                  <a:lnTo>
                    <a:pt x="1718803" y="2709333"/>
                  </a:lnTo>
                  <a:lnTo>
                    <a:pt x="0" y="2709333"/>
                  </a:lnTo>
                  <a:close/>
                </a:path>
              </a:pathLst>
            </a:custGeom>
            <a:solidFill>
              <a:srgbClr val="2B3D1B"/>
            </a:solidFill>
            <a:ln>
              <a:noFill/>
            </a:ln>
          </p:spPr>
        </p:sp>
        <p:sp>
          <p:nvSpPr>
            <p:cNvPr id="63" name="Google Shape;63;p8"/>
            <p:cNvSpPr txBox="1"/>
            <p:nvPr/>
          </p:nvSpPr>
          <p:spPr>
            <a:xfrm>
              <a:off x="0" y="-38100"/>
              <a:ext cx="1718700" cy="27474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cxnSp>
        <p:nvCxnSpPr>
          <p:cNvPr id="64" name="Google Shape;64;p8"/>
          <p:cNvCxnSpPr/>
          <p:nvPr/>
        </p:nvCxnSpPr>
        <p:spPr>
          <a:xfrm>
            <a:off x="4629159" y="724077"/>
            <a:ext cx="0" cy="4429800"/>
          </a:xfrm>
          <a:prstGeom prst="straightConnector1">
            <a:avLst/>
          </a:prstGeom>
          <a:noFill/>
          <a:ln cap="flat" cmpd="sng" w="19050">
            <a:solidFill>
              <a:srgbClr val="2B3D1B"/>
            </a:solidFill>
            <a:prstDash val="solid"/>
            <a:round/>
            <a:headEnd len="sm" w="sm" type="none"/>
            <a:tailEnd len="sm" w="sm" type="none"/>
          </a:ln>
        </p:spPr>
      </p:cxnSp>
      <p:sp>
        <p:nvSpPr>
          <p:cNvPr id="65" name="Google Shape;65;p8"/>
          <p:cNvSpPr txBox="1"/>
          <p:nvPr>
            <p:ph type="title"/>
          </p:nvPr>
        </p:nvSpPr>
        <p:spPr>
          <a:xfrm>
            <a:off x="265500" y="1233175"/>
            <a:ext cx="3947400" cy="1482300"/>
          </a:xfrm>
          <a:prstGeom prst="rect">
            <a:avLst/>
          </a:prstGeom>
        </p:spPr>
        <p:txBody>
          <a:bodyPr anchorCtr="0" anchor="b" bIns="91425" lIns="91425" spcFirstLastPara="1" rIns="91425" wrap="square" tIns="91425">
            <a:normAutofit/>
          </a:bodyPr>
          <a:lstStyle>
            <a:lvl1pPr lvl="0">
              <a:spcBef>
                <a:spcPts val="0"/>
              </a:spcBef>
              <a:spcAft>
                <a:spcPts val="0"/>
              </a:spcAft>
              <a:buClr>
                <a:srgbClr val="FFFFFF"/>
              </a:buClr>
              <a:buSzPts val="4200"/>
              <a:buNone/>
              <a:defRPr sz="4200">
                <a:solidFill>
                  <a:srgbClr val="FFFFFF"/>
                </a:solidFill>
              </a:defRPr>
            </a:lvl1pPr>
            <a:lvl2pPr lvl="1">
              <a:spcBef>
                <a:spcPts val="0"/>
              </a:spcBef>
              <a:spcAft>
                <a:spcPts val="0"/>
              </a:spcAft>
              <a:buClr>
                <a:srgbClr val="FFFFFF"/>
              </a:buClr>
              <a:buSzPts val="4200"/>
              <a:buNone/>
              <a:defRPr sz="4200">
                <a:solidFill>
                  <a:srgbClr val="FFFFFF"/>
                </a:solidFill>
              </a:defRPr>
            </a:lvl2pPr>
            <a:lvl3pPr lvl="2">
              <a:spcBef>
                <a:spcPts val="0"/>
              </a:spcBef>
              <a:spcAft>
                <a:spcPts val="0"/>
              </a:spcAft>
              <a:buClr>
                <a:srgbClr val="FFFFFF"/>
              </a:buClr>
              <a:buSzPts val="4200"/>
              <a:buNone/>
              <a:defRPr sz="4200">
                <a:solidFill>
                  <a:srgbClr val="FFFFFF"/>
                </a:solidFill>
              </a:defRPr>
            </a:lvl3pPr>
            <a:lvl4pPr lvl="3">
              <a:spcBef>
                <a:spcPts val="0"/>
              </a:spcBef>
              <a:spcAft>
                <a:spcPts val="0"/>
              </a:spcAft>
              <a:buClr>
                <a:srgbClr val="FFFFFF"/>
              </a:buClr>
              <a:buSzPts val="4200"/>
              <a:buNone/>
              <a:defRPr sz="4200">
                <a:solidFill>
                  <a:srgbClr val="FFFFFF"/>
                </a:solidFill>
              </a:defRPr>
            </a:lvl4pPr>
            <a:lvl5pPr lvl="4">
              <a:spcBef>
                <a:spcPts val="0"/>
              </a:spcBef>
              <a:spcAft>
                <a:spcPts val="0"/>
              </a:spcAft>
              <a:buClr>
                <a:srgbClr val="FFFFFF"/>
              </a:buClr>
              <a:buSzPts val="4200"/>
              <a:buNone/>
              <a:defRPr sz="4200">
                <a:solidFill>
                  <a:srgbClr val="FFFFFF"/>
                </a:solidFill>
              </a:defRPr>
            </a:lvl5pPr>
            <a:lvl6pPr lvl="5">
              <a:spcBef>
                <a:spcPts val="0"/>
              </a:spcBef>
              <a:spcAft>
                <a:spcPts val="0"/>
              </a:spcAft>
              <a:buClr>
                <a:srgbClr val="FFFFFF"/>
              </a:buClr>
              <a:buSzPts val="4200"/>
              <a:buNone/>
              <a:defRPr sz="4200">
                <a:solidFill>
                  <a:srgbClr val="FFFFFF"/>
                </a:solidFill>
              </a:defRPr>
            </a:lvl6pPr>
            <a:lvl7pPr lvl="6">
              <a:spcBef>
                <a:spcPts val="0"/>
              </a:spcBef>
              <a:spcAft>
                <a:spcPts val="0"/>
              </a:spcAft>
              <a:buClr>
                <a:srgbClr val="FFFFFF"/>
              </a:buClr>
              <a:buSzPts val="4200"/>
              <a:buNone/>
              <a:defRPr sz="4200">
                <a:solidFill>
                  <a:srgbClr val="FFFFFF"/>
                </a:solidFill>
              </a:defRPr>
            </a:lvl7pPr>
            <a:lvl8pPr lvl="7">
              <a:spcBef>
                <a:spcPts val="0"/>
              </a:spcBef>
              <a:spcAft>
                <a:spcPts val="0"/>
              </a:spcAft>
              <a:buClr>
                <a:srgbClr val="FFFFFF"/>
              </a:buClr>
              <a:buSzPts val="4200"/>
              <a:buNone/>
              <a:defRPr sz="4200">
                <a:solidFill>
                  <a:srgbClr val="FFFFFF"/>
                </a:solidFill>
              </a:defRPr>
            </a:lvl8pPr>
            <a:lvl9pPr lvl="8">
              <a:spcBef>
                <a:spcPts val="0"/>
              </a:spcBef>
              <a:spcAft>
                <a:spcPts val="0"/>
              </a:spcAft>
              <a:buClr>
                <a:srgbClr val="FFFFFF"/>
              </a:buClr>
              <a:buSzPts val="4200"/>
              <a:buNone/>
              <a:defRPr sz="4200">
                <a:solidFill>
                  <a:srgbClr val="FFFFFF"/>
                </a:solidFill>
              </a:defRPr>
            </a:lvl9pPr>
          </a:lstStyle>
          <a:p/>
        </p:txBody>
      </p:sp>
      <p:sp>
        <p:nvSpPr>
          <p:cNvPr id="66" name="Google Shape;66;p8"/>
          <p:cNvSpPr txBox="1"/>
          <p:nvPr>
            <p:ph idx="1" type="subTitle"/>
          </p:nvPr>
        </p:nvSpPr>
        <p:spPr>
          <a:xfrm>
            <a:off x="265500" y="2803075"/>
            <a:ext cx="3947400" cy="1235100"/>
          </a:xfrm>
          <a:prstGeom prst="rect">
            <a:avLst/>
          </a:prstGeom>
        </p:spPr>
        <p:txBody>
          <a:bodyPr anchorCtr="0" anchor="t" bIns="91425" lIns="91425" spcFirstLastPara="1" rIns="91425" wrap="square" tIns="91425">
            <a:normAutofit/>
          </a:bodyPr>
          <a:lstStyle>
            <a:lvl1pPr lvl="0">
              <a:lnSpc>
                <a:spcPct val="100000"/>
              </a:lnSpc>
              <a:spcBef>
                <a:spcPts val="0"/>
              </a:spcBef>
              <a:spcAft>
                <a:spcPts val="0"/>
              </a:spcAft>
              <a:buClr>
                <a:srgbClr val="FFFFFF"/>
              </a:buClr>
              <a:buSzPts val="2100"/>
              <a:buNone/>
              <a:defRPr sz="2100">
                <a:solidFill>
                  <a:srgbClr val="FFFFFF"/>
                </a:solidFill>
              </a:defRPr>
            </a:lvl1pPr>
            <a:lvl2pPr lvl="1">
              <a:lnSpc>
                <a:spcPct val="100000"/>
              </a:lnSpc>
              <a:spcBef>
                <a:spcPts val="0"/>
              </a:spcBef>
              <a:spcAft>
                <a:spcPts val="0"/>
              </a:spcAft>
              <a:buClr>
                <a:srgbClr val="FFFFFF"/>
              </a:buClr>
              <a:buSzPts val="2100"/>
              <a:buNone/>
              <a:defRPr sz="2100">
                <a:solidFill>
                  <a:srgbClr val="FFFFFF"/>
                </a:solidFill>
              </a:defRPr>
            </a:lvl2pPr>
            <a:lvl3pPr lvl="2">
              <a:lnSpc>
                <a:spcPct val="100000"/>
              </a:lnSpc>
              <a:spcBef>
                <a:spcPts val="0"/>
              </a:spcBef>
              <a:spcAft>
                <a:spcPts val="0"/>
              </a:spcAft>
              <a:buClr>
                <a:srgbClr val="FFFFFF"/>
              </a:buClr>
              <a:buSzPts val="2100"/>
              <a:buNone/>
              <a:defRPr sz="2100">
                <a:solidFill>
                  <a:srgbClr val="FFFFFF"/>
                </a:solidFill>
              </a:defRPr>
            </a:lvl3pPr>
            <a:lvl4pPr lvl="3">
              <a:lnSpc>
                <a:spcPct val="100000"/>
              </a:lnSpc>
              <a:spcBef>
                <a:spcPts val="0"/>
              </a:spcBef>
              <a:spcAft>
                <a:spcPts val="0"/>
              </a:spcAft>
              <a:buClr>
                <a:srgbClr val="FFFFFF"/>
              </a:buClr>
              <a:buSzPts val="2100"/>
              <a:buNone/>
              <a:defRPr sz="2100">
                <a:solidFill>
                  <a:srgbClr val="FFFFFF"/>
                </a:solidFill>
              </a:defRPr>
            </a:lvl4pPr>
            <a:lvl5pPr lvl="4">
              <a:lnSpc>
                <a:spcPct val="100000"/>
              </a:lnSpc>
              <a:spcBef>
                <a:spcPts val="0"/>
              </a:spcBef>
              <a:spcAft>
                <a:spcPts val="0"/>
              </a:spcAft>
              <a:buClr>
                <a:srgbClr val="FFFFFF"/>
              </a:buClr>
              <a:buSzPts val="2100"/>
              <a:buNone/>
              <a:defRPr sz="2100">
                <a:solidFill>
                  <a:srgbClr val="FFFFFF"/>
                </a:solidFill>
              </a:defRPr>
            </a:lvl5pPr>
            <a:lvl6pPr lvl="5">
              <a:lnSpc>
                <a:spcPct val="100000"/>
              </a:lnSpc>
              <a:spcBef>
                <a:spcPts val="0"/>
              </a:spcBef>
              <a:spcAft>
                <a:spcPts val="0"/>
              </a:spcAft>
              <a:buClr>
                <a:srgbClr val="FFFFFF"/>
              </a:buClr>
              <a:buSzPts val="2100"/>
              <a:buNone/>
              <a:defRPr sz="2100">
                <a:solidFill>
                  <a:srgbClr val="FFFFFF"/>
                </a:solidFill>
              </a:defRPr>
            </a:lvl6pPr>
            <a:lvl7pPr lvl="6">
              <a:lnSpc>
                <a:spcPct val="100000"/>
              </a:lnSpc>
              <a:spcBef>
                <a:spcPts val="0"/>
              </a:spcBef>
              <a:spcAft>
                <a:spcPts val="0"/>
              </a:spcAft>
              <a:buClr>
                <a:srgbClr val="FFFFFF"/>
              </a:buClr>
              <a:buSzPts val="2100"/>
              <a:buNone/>
              <a:defRPr sz="2100">
                <a:solidFill>
                  <a:srgbClr val="FFFFFF"/>
                </a:solidFill>
              </a:defRPr>
            </a:lvl7pPr>
            <a:lvl8pPr lvl="7">
              <a:lnSpc>
                <a:spcPct val="100000"/>
              </a:lnSpc>
              <a:spcBef>
                <a:spcPts val="0"/>
              </a:spcBef>
              <a:spcAft>
                <a:spcPts val="0"/>
              </a:spcAft>
              <a:buClr>
                <a:srgbClr val="FFFFFF"/>
              </a:buClr>
              <a:buSzPts val="2100"/>
              <a:buNone/>
              <a:defRPr sz="2100">
                <a:solidFill>
                  <a:srgbClr val="FFFFFF"/>
                </a:solidFill>
              </a:defRPr>
            </a:lvl8pPr>
            <a:lvl9pPr lvl="8">
              <a:lnSpc>
                <a:spcPct val="100000"/>
              </a:lnSpc>
              <a:spcBef>
                <a:spcPts val="0"/>
              </a:spcBef>
              <a:spcAft>
                <a:spcPts val="0"/>
              </a:spcAft>
              <a:buClr>
                <a:srgbClr val="FFFFFF"/>
              </a:buClr>
              <a:buSzPts val="2100"/>
              <a:buNone/>
              <a:defRPr sz="2100">
                <a:solidFill>
                  <a:srgbClr val="FFFFFF"/>
                </a:solidFill>
              </a:defRPr>
            </a:lvl9pPr>
          </a:lstStyle>
          <a:p/>
        </p:txBody>
      </p:sp>
      <p:sp>
        <p:nvSpPr>
          <p:cNvPr id="67" name="Google Shape;67;p8"/>
          <p:cNvSpPr txBox="1"/>
          <p:nvPr>
            <p:ph idx="2" type="body"/>
          </p:nvPr>
        </p:nvSpPr>
        <p:spPr>
          <a:xfrm>
            <a:off x="4710900" y="724075"/>
            <a:ext cx="3660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68" name="Google Shape;68;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bg>
      <p:bgPr>
        <a:solidFill>
          <a:schemeClr val="dk2"/>
        </a:solidFill>
      </p:bgPr>
    </p:bg>
    <p:spTree>
      <p:nvGrpSpPr>
        <p:cNvPr id="69" name="Shape 69"/>
        <p:cNvGrpSpPr/>
        <p:nvPr/>
      </p:nvGrpSpPr>
      <p:grpSpPr>
        <a:xfrm>
          <a:off x="0" y="0"/>
          <a:ext cx="0" cy="0"/>
          <a:chOff x="0" y="0"/>
          <a:chExt cx="0" cy="0"/>
        </a:xfrm>
      </p:grpSpPr>
      <p:pic>
        <p:nvPicPr>
          <p:cNvPr id="70" name="Google Shape;70;p9"/>
          <p:cNvPicPr preferRelativeResize="0"/>
          <p:nvPr/>
        </p:nvPicPr>
        <p:blipFill>
          <a:blip r:embed="rId2">
            <a:alphaModFix/>
          </a:blip>
          <a:stretch>
            <a:fillRect/>
          </a:stretch>
        </p:blipFill>
        <p:spPr>
          <a:xfrm>
            <a:off x="2" y="-986746"/>
            <a:ext cx="9144003" cy="6130246"/>
          </a:xfrm>
          <a:prstGeom prst="rect">
            <a:avLst/>
          </a:prstGeom>
          <a:noFill/>
          <a:ln>
            <a:noFill/>
          </a:ln>
        </p:spPr>
      </p:pic>
      <p:cxnSp>
        <p:nvCxnSpPr>
          <p:cNvPr id="71" name="Google Shape;71;p9"/>
          <p:cNvCxnSpPr/>
          <p:nvPr/>
        </p:nvCxnSpPr>
        <p:spPr>
          <a:xfrm>
            <a:off x="519113" y="2571750"/>
            <a:ext cx="0" cy="2737800"/>
          </a:xfrm>
          <a:prstGeom prst="straightConnector1">
            <a:avLst/>
          </a:prstGeom>
          <a:noFill/>
          <a:ln cap="flat" cmpd="sng" w="19050">
            <a:solidFill>
              <a:srgbClr val="D2D8D6"/>
            </a:solidFill>
            <a:prstDash val="solid"/>
            <a:round/>
            <a:headEnd len="sm" w="sm" type="none"/>
            <a:tailEnd len="sm" w="sm" type="none"/>
          </a:ln>
        </p:spPr>
      </p:cxnSp>
      <p:sp>
        <p:nvSpPr>
          <p:cNvPr id="72" name="Google Shape;72;p9"/>
          <p:cNvSpPr txBox="1"/>
          <p:nvPr>
            <p:ph idx="1" type="body"/>
          </p:nvPr>
        </p:nvSpPr>
        <p:spPr>
          <a:xfrm>
            <a:off x="860925" y="4230575"/>
            <a:ext cx="54495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Clr>
                <a:srgbClr val="FFFFFF"/>
              </a:buClr>
              <a:buSzPts val="1800"/>
              <a:buNone/>
              <a:defRPr>
                <a:solidFill>
                  <a:srgbClr val="FFFFFF"/>
                </a:solidFill>
              </a:defRPr>
            </a:lvl1pPr>
          </a:lstStyle>
          <a:p/>
        </p:txBody>
      </p:sp>
      <p:sp>
        <p:nvSpPr>
          <p:cNvPr id="73" name="Google Shape;73;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74" name="Shape 74"/>
        <p:cNvGrpSpPr/>
        <p:nvPr/>
      </p:nvGrpSpPr>
      <p:grpSpPr>
        <a:xfrm>
          <a:off x="0" y="0"/>
          <a:ext cx="0" cy="0"/>
          <a:chOff x="0" y="0"/>
          <a:chExt cx="0" cy="0"/>
        </a:xfrm>
      </p:grpSpPr>
      <p:sp>
        <p:nvSpPr>
          <p:cNvPr id="75" name="Google Shape;75;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0"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Font typeface="Josefin Sans Light"/>
              <a:buNone/>
              <a:defRPr sz="2800">
                <a:solidFill>
                  <a:schemeClr val="dk1"/>
                </a:solidFill>
                <a:latin typeface="Josefin Sans Light"/>
                <a:ea typeface="Josefin Sans Light"/>
                <a:cs typeface="Josefin Sans Light"/>
                <a:sym typeface="Josefin Sans Light"/>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Font typeface="Josefin Sans Light"/>
              <a:buChar char="●"/>
              <a:defRPr sz="1800">
                <a:solidFill>
                  <a:schemeClr val="dk2"/>
                </a:solidFill>
                <a:latin typeface="Josefin Sans Light"/>
                <a:ea typeface="Josefin Sans Light"/>
                <a:cs typeface="Josefin Sans Light"/>
                <a:sym typeface="Josefin Sans Light"/>
              </a:defRPr>
            </a:lvl1pPr>
            <a:lvl2pPr indent="-317500" lvl="1" marL="914400">
              <a:lnSpc>
                <a:spcPct val="115000"/>
              </a:lnSpc>
              <a:spcBef>
                <a:spcPts val="0"/>
              </a:spcBef>
              <a:spcAft>
                <a:spcPts val="0"/>
              </a:spcAft>
              <a:buClr>
                <a:schemeClr val="dk2"/>
              </a:buClr>
              <a:buSzPts val="1400"/>
              <a:buFont typeface="Josefin Sans Light"/>
              <a:buChar char="○"/>
              <a:defRPr>
                <a:solidFill>
                  <a:schemeClr val="dk2"/>
                </a:solidFill>
                <a:latin typeface="Josefin Sans Light"/>
                <a:ea typeface="Josefin Sans Light"/>
                <a:cs typeface="Josefin Sans Light"/>
                <a:sym typeface="Josefin Sans Light"/>
              </a:defRPr>
            </a:lvl2pPr>
            <a:lvl3pPr indent="-317500" lvl="2" marL="1371600">
              <a:lnSpc>
                <a:spcPct val="115000"/>
              </a:lnSpc>
              <a:spcBef>
                <a:spcPts val="0"/>
              </a:spcBef>
              <a:spcAft>
                <a:spcPts val="0"/>
              </a:spcAft>
              <a:buClr>
                <a:schemeClr val="dk2"/>
              </a:buClr>
              <a:buSzPts val="1400"/>
              <a:buFont typeface="Poppins Light"/>
              <a:buChar char="■"/>
              <a:defRPr>
                <a:solidFill>
                  <a:schemeClr val="dk2"/>
                </a:solidFill>
                <a:latin typeface="Poppins Light"/>
                <a:ea typeface="Poppins Light"/>
                <a:cs typeface="Poppins Light"/>
                <a:sym typeface="Poppins Light"/>
              </a:defRPr>
            </a:lvl3pPr>
            <a:lvl4pPr indent="-317500" lvl="3" marL="1828800">
              <a:lnSpc>
                <a:spcPct val="115000"/>
              </a:lnSpc>
              <a:spcBef>
                <a:spcPts val="0"/>
              </a:spcBef>
              <a:spcAft>
                <a:spcPts val="0"/>
              </a:spcAft>
              <a:buClr>
                <a:schemeClr val="dk2"/>
              </a:buClr>
              <a:buSzPts val="1400"/>
              <a:buFont typeface="Poppins Light"/>
              <a:buChar char="●"/>
              <a:defRPr>
                <a:solidFill>
                  <a:schemeClr val="dk2"/>
                </a:solidFill>
                <a:latin typeface="Poppins Light"/>
                <a:ea typeface="Poppins Light"/>
                <a:cs typeface="Poppins Light"/>
                <a:sym typeface="Poppins Light"/>
              </a:defRPr>
            </a:lvl4pPr>
            <a:lvl5pPr indent="-317500" lvl="4" marL="2286000">
              <a:lnSpc>
                <a:spcPct val="115000"/>
              </a:lnSpc>
              <a:spcBef>
                <a:spcPts val="0"/>
              </a:spcBef>
              <a:spcAft>
                <a:spcPts val="0"/>
              </a:spcAft>
              <a:buClr>
                <a:schemeClr val="dk2"/>
              </a:buClr>
              <a:buSzPts val="1400"/>
              <a:buFont typeface="Poppins Light"/>
              <a:buChar char="○"/>
              <a:defRPr>
                <a:solidFill>
                  <a:schemeClr val="dk2"/>
                </a:solidFill>
                <a:latin typeface="Poppins Light"/>
                <a:ea typeface="Poppins Light"/>
                <a:cs typeface="Poppins Light"/>
                <a:sym typeface="Poppins Light"/>
              </a:defRPr>
            </a:lvl5pPr>
            <a:lvl6pPr indent="-317500" lvl="5" marL="2743200">
              <a:lnSpc>
                <a:spcPct val="115000"/>
              </a:lnSpc>
              <a:spcBef>
                <a:spcPts val="0"/>
              </a:spcBef>
              <a:spcAft>
                <a:spcPts val="0"/>
              </a:spcAft>
              <a:buClr>
                <a:schemeClr val="dk2"/>
              </a:buClr>
              <a:buSzPts val="1400"/>
              <a:buFont typeface="Poppins Light"/>
              <a:buChar char="■"/>
              <a:defRPr>
                <a:solidFill>
                  <a:schemeClr val="dk2"/>
                </a:solidFill>
                <a:latin typeface="Poppins Light"/>
                <a:ea typeface="Poppins Light"/>
                <a:cs typeface="Poppins Light"/>
                <a:sym typeface="Poppins Light"/>
              </a:defRPr>
            </a:lvl6pPr>
            <a:lvl7pPr indent="-317500" lvl="6" marL="3200400">
              <a:lnSpc>
                <a:spcPct val="115000"/>
              </a:lnSpc>
              <a:spcBef>
                <a:spcPts val="0"/>
              </a:spcBef>
              <a:spcAft>
                <a:spcPts val="0"/>
              </a:spcAft>
              <a:buClr>
                <a:schemeClr val="dk2"/>
              </a:buClr>
              <a:buSzPts val="1400"/>
              <a:buFont typeface="Poppins Light"/>
              <a:buChar char="●"/>
              <a:defRPr>
                <a:solidFill>
                  <a:schemeClr val="dk2"/>
                </a:solidFill>
                <a:latin typeface="Poppins Light"/>
                <a:ea typeface="Poppins Light"/>
                <a:cs typeface="Poppins Light"/>
                <a:sym typeface="Poppins Light"/>
              </a:defRPr>
            </a:lvl7pPr>
            <a:lvl8pPr indent="-317500" lvl="7" marL="3657600">
              <a:lnSpc>
                <a:spcPct val="115000"/>
              </a:lnSpc>
              <a:spcBef>
                <a:spcPts val="0"/>
              </a:spcBef>
              <a:spcAft>
                <a:spcPts val="0"/>
              </a:spcAft>
              <a:buClr>
                <a:schemeClr val="dk2"/>
              </a:buClr>
              <a:buSzPts val="1400"/>
              <a:buFont typeface="Poppins Light"/>
              <a:buChar char="○"/>
              <a:defRPr>
                <a:solidFill>
                  <a:schemeClr val="dk2"/>
                </a:solidFill>
                <a:latin typeface="Poppins Light"/>
                <a:ea typeface="Poppins Light"/>
                <a:cs typeface="Poppins Light"/>
                <a:sym typeface="Poppins Light"/>
              </a:defRPr>
            </a:lvl8pPr>
            <a:lvl9pPr indent="-317500" lvl="8" marL="4114800">
              <a:lnSpc>
                <a:spcPct val="115000"/>
              </a:lnSpc>
              <a:spcBef>
                <a:spcPts val="0"/>
              </a:spcBef>
              <a:spcAft>
                <a:spcPts val="0"/>
              </a:spcAft>
              <a:buClr>
                <a:schemeClr val="dk2"/>
              </a:buClr>
              <a:buSzPts val="1400"/>
              <a:buFont typeface="Poppins Light"/>
              <a:buChar char="■"/>
              <a:defRPr>
                <a:solidFill>
                  <a:schemeClr val="dk2"/>
                </a:solidFill>
                <a:latin typeface="Poppins Light"/>
                <a:ea typeface="Poppins Light"/>
                <a:cs typeface="Poppins Light"/>
                <a:sym typeface="Poppins Light"/>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xml"/><Relationship Id="rId3" Type="http://schemas.openxmlformats.org/officeDocument/2006/relationships/image" Target="../media/image19.png"/><Relationship Id="rId4" Type="http://schemas.openxmlformats.org/officeDocument/2006/relationships/image" Target="../media/image29.jpg"/><Relationship Id="rId5" Type="http://schemas.openxmlformats.org/officeDocument/2006/relationships/image" Target="../media/image1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0.xml"/><Relationship Id="rId3" Type="http://schemas.openxmlformats.org/officeDocument/2006/relationships/image" Target="../media/image2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1.xml"/><Relationship Id="rId3" Type="http://schemas.openxmlformats.org/officeDocument/2006/relationships/image" Target="../media/image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2.xml"/><Relationship Id="rId3" Type="http://schemas.openxmlformats.org/officeDocument/2006/relationships/image" Target="../media/image5.png"/><Relationship Id="rId4" Type="http://schemas.openxmlformats.org/officeDocument/2006/relationships/image" Target="../media/image39.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3.xml"/><Relationship Id="rId3" Type="http://schemas.openxmlformats.org/officeDocument/2006/relationships/image" Target="../media/image2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4.xml"/><Relationship Id="rId3" Type="http://schemas.openxmlformats.org/officeDocument/2006/relationships/image" Target="../media/image12.png"/><Relationship Id="rId4" Type="http://schemas.openxmlformats.org/officeDocument/2006/relationships/image" Target="../media/image16.png"/><Relationship Id="rId5" Type="http://schemas.openxmlformats.org/officeDocument/2006/relationships/image" Target="../media/image33.png"/><Relationship Id="rId6" Type="http://schemas.openxmlformats.org/officeDocument/2006/relationships/image" Target="../media/image1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5.xml"/><Relationship Id="rId3" Type="http://schemas.openxmlformats.org/officeDocument/2006/relationships/image" Target="../media/image2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6.xml"/><Relationship Id="rId3" Type="http://schemas.openxmlformats.org/officeDocument/2006/relationships/image" Target="../media/image3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7.xml"/><Relationship Id="rId3" Type="http://schemas.openxmlformats.org/officeDocument/2006/relationships/image" Target="../media/image8.png"/></Relationships>
</file>

<file path=ppt/slides/_rels/slide18.xml.rels><?xml version="1.0" encoding="UTF-8" standalone="yes"?><Relationships xmlns="http://schemas.openxmlformats.org/package/2006/relationships"><Relationship Id="rId40" Type="http://schemas.openxmlformats.org/officeDocument/2006/relationships/image" Target="../media/image50.png"/><Relationship Id="rId20" Type="http://schemas.openxmlformats.org/officeDocument/2006/relationships/image" Target="../media/image40.png"/><Relationship Id="rId41" Type="http://schemas.openxmlformats.org/officeDocument/2006/relationships/image" Target="../media/image52.png"/><Relationship Id="rId22" Type="http://schemas.openxmlformats.org/officeDocument/2006/relationships/image" Target="../media/image35.png"/><Relationship Id="rId21" Type="http://schemas.openxmlformats.org/officeDocument/2006/relationships/image" Target="../media/image28.png"/><Relationship Id="rId24" Type="http://schemas.openxmlformats.org/officeDocument/2006/relationships/image" Target="../media/image61.png"/><Relationship Id="rId23" Type="http://schemas.openxmlformats.org/officeDocument/2006/relationships/image" Target="../media/image43.png"/><Relationship Id="rId1" Type="http://schemas.openxmlformats.org/officeDocument/2006/relationships/slideLayout" Target="../slideLayouts/slideLayout9.xml"/><Relationship Id="rId2" Type="http://schemas.openxmlformats.org/officeDocument/2006/relationships/notesSlide" Target="../notesSlides/notesSlide18.xml"/><Relationship Id="rId3"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22.png"/><Relationship Id="rId26" Type="http://schemas.openxmlformats.org/officeDocument/2006/relationships/image" Target="../media/image53.png"/><Relationship Id="rId25" Type="http://schemas.openxmlformats.org/officeDocument/2006/relationships/image" Target="../media/image58.png"/><Relationship Id="rId28" Type="http://schemas.openxmlformats.org/officeDocument/2006/relationships/image" Target="../media/image60.png"/><Relationship Id="rId27" Type="http://schemas.openxmlformats.org/officeDocument/2006/relationships/image" Target="../media/image42.png"/><Relationship Id="rId5" Type="http://schemas.openxmlformats.org/officeDocument/2006/relationships/image" Target="../media/image18.png"/><Relationship Id="rId6" Type="http://schemas.openxmlformats.org/officeDocument/2006/relationships/image" Target="../media/image23.png"/><Relationship Id="rId29" Type="http://schemas.openxmlformats.org/officeDocument/2006/relationships/image" Target="../media/image37.png"/><Relationship Id="rId7" Type="http://schemas.openxmlformats.org/officeDocument/2006/relationships/image" Target="../media/image46.png"/><Relationship Id="rId8" Type="http://schemas.openxmlformats.org/officeDocument/2006/relationships/image" Target="../media/image26.png"/><Relationship Id="rId31" Type="http://schemas.openxmlformats.org/officeDocument/2006/relationships/image" Target="../media/image45.png"/><Relationship Id="rId30" Type="http://schemas.openxmlformats.org/officeDocument/2006/relationships/image" Target="../media/image38.png"/><Relationship Id="rId11" Type="http://schemas.openxmlformats.org/officeDocument/2006/relationships/image" Target="../media/image34.png"/><Relationship Id="rId33" Type="http://schemas.openxmlformats.org/officeDocument/2006/relationships/image" Target="../media/image44.png"/><Relationship Id="rId10" Type="http://schemas.openxmlformats.org/officeDocument/2006/relationships/image" Target="../media/image47.png"/><Relationship Id="rId32" Type="http://schemas.openxmlformats.org/officeDocument/2006/relationships/image" Target="../media/image56.png"/><Relationship Id="rId13" Type="http://schemas.openxmlformats.org/officeDocument/2006/relationships/image" Target="../media/image32.png"/><Relationship Id="rId35" Type="http://schemas.openxmlformats.org/officeDocument/2006/relationships/image" Target="../media/image57.png"/><Relationship Id="rId12" Type="http://schemas.openxmlformats.org/officeDocument/2006/relationships/image" Target="../media/image30.png"/><Relationship Id="rId34" Type="http://schemas.openxmlformats.org/officeDocument/2006/relationships/image" Target="../media/image63.png"/><Relationship Id="rId15" Type="http://schemas.openxmlformats.org/officeDocument/2006/relationships/image" Target="../media/image25.png"/><Relationship Id="rId37" Type="http://schemas.openxmlformats.org/officeDocument/2006/relationships/image" Target="../media/image54.png"/><Relationship Id="rId14" Type="http://schemas.openxmlformats.org/officeDocument/2006/relationships/image" Target="../media/image41.png"/><Relationship Id="rId36" Type="http://schemas.openxmlformats.org/officeDocument/2006/relationships/image" Target="../media/image55.png"/><Relationship Id="rId17" Type="http://schemas.openxmlformats.org/officeDocument/2006/relationships/image" Target="../media/image31.png"/><Relationship Id="rId39" Type="http://schemas.openxmlformats.org/officeDocument/2006/relationships/image" Target="../media/image51.png"/><Relationship Id="rId16" Type="http://schemas.openxmlformats.org/officeDocument/2006/relationships/image" Target="../media/image59.png"/><Relationship Id="rId38" Type="http://schemas.openxmlformats.org/officeDocument/2006/relationships/image" Target="../media/image62.png"/><Relationship Id="rId19" Type="http://schemas.openxmlformats.org/officeDocument/2006/relationships/image" Target="../media/image27.png"/><Relationship Id="rId18" Type="http://schemas.openxmlformats.org/officeDocument/2006/relationships/image" Target="../media/image4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9.xml"/><Relationship Id="rId3" Type="http://schemas.openxmlformats.org/officeDocument/2006/relationships/image" Target="../media/image4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xml"/><Relationship Id="rId3" Type="http://schemas.openxmlformats.org/officeDocument/2006/relationships/image" Target="../media/image1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xml"/><Relationship Id="rId3"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6.xml"/><Relationship Id="rId3" Type="http://schemas.openxmlformats.org/officeDocument/2006/relationships/image" Target="../media/image4.png"/><Relationship Id="rId4" Type="http://schemas.openxmlformats.org/officeDocument/2006/relationships/image" Target="../media/image14.jpg"/><Relationship Id="rId5" Type="http://schemas.openxmlformats.org/officeDocument/2006/relationships/image" Target="../media/image1.png"/><Relationship Id="rId6" Type="http://schemas.openxmlformats.org/officeDocument/2006/relationships/image" Target="../media/image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8.xml"/><Relationship Id="rId3" Type="http://schemas.openxmlformats.org/officeDocument/2006/relationships/image" Target="../media/image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9.xml"/><Relationship Id="rId3"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2D8D6"/>
        </a:solidFill>
      </p:bgPr>
    </p:bg>
    <p:spTree>
      <p:nvGrpSpPr>
        <p:cNvPr id="79" name="Shape 79"/>
        <p:cNvGrpSpPr/>
        <p:nvPr/>
      </p:nvGrpSpPr>
      <p:grpSpPr>
        <a:xfrm>
          <a:off x="0" y="0"/>
          <a:ext cx="0" cy="0"/>
          <a:chOff x="0" y="0"/>
          <a:chExt cx="0" cy="0"/>
        </a:xfrm>
      </p:grpSpPr>
      <p:pic>
        <p:nvPicPr>
          <p:cNvPr id="80" name="Google Shape;80;p11"/>
          <p:cNvPicPr preferRelativeResize="0"/>
          <p:nvPr/>
        </p:nvPicPr>
        <p:blipFill>
          <a:blip r:embed="rId3">
            <a:alphaModFix/>
          </a:blip>
          <a:stretch>
            <a:fillRect/>
          </a:stretch>
        </p:blipFill>
        <p:spPr>
          <a:xfrm>
            <a:off x="4571999" y="0"/>
            <a:ext cx="4572000" cy="4322053"/>
          </a:xfrm>
          <a:prstGeom prst="rect">
            <a:avLst/>
          </a:prstGeom>
          <a:noFill/>
          <a:ln>
            <a:noFill/>
          </a:ln>
        </p:spPr>
      </p:pic>
      <p:grpSp>
        <p:nvGrpSpPr>
          <p:cNvPr id="81" name="Google Shape;81;p11"/>
          <p:cNvGrpSpPr/>
          <p:nvPr/>
        </p:nvGrpSpPr>
        <p:grpSpPr>
          <a:xfrm>
            <a:off x="0" y="-72330"/>
            <a:ext cx="4572000" cy="5215830"/>
            <a:chOff x="0" y="-38100"/>
            <a:chExt cx="2408296" cy="2747433"/>
          </a:xfrm>
        </p:grpSpPr>
        <p:sp>
          <p:nvSpPr>
            <p:cNvPr id="82" name="Google Shape;82;p11"/>
            <p:cNvSpPr/>
            <p:nvPr/>
          </p:nvSpPr>
          <p:spPr>
            <a:xfrm>
              <a:off x="0" y="0"/>
              <a:ext cx="2408296" cy="2709333"/>
            </a:xfrm>
            <a:custGeom>
              <a:rect b="b" l="l" r="r" t="t"/>
              <a:pathLst>
                <a:path extrusionOk="0" h="2709333" w="2408296">
                  <a:moveTo>
                    <a:pt x="0" y="0"/>
                  </a:moveTo>
                  <a:lnTo>
                    <a:pt x="2408296" y="0"/>
                  </a:lnTo>
                  <a:lnTo>
                    <a:pt x="2408296" y="2709333"/>
                  </a:lnTo>
                  <a:lnTo>
                    <a:pt x="0" y="2709333"/>
                  </a:lnTo>
                  <a:close/>
                </a:path>
              </a:pathLst>
            </a:custGeom>
            <a:solidFill>
              <a:srgbClr val="2B3D1B"/>
            </a:solidFill>
            <a:ln>
              <a:noFill/>
            </a:ln>
          </p:spPr>
        </p:sp>
        <p:sp>
          <p:nvSpPr>
            <p:cNvPr id="83" name="Google Shape;83;p11"/>
            <p:cNvSpPr txBox="1"/>
            <p:nvPr/>
          </p:nvSpPr>
          <p:spPr>
            <a:xfrm>
              <a:off x="0" y="-38100"/>
              <a:ext cx="2408296" cy="2747433"/>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84" name="Google Shape;84;p11"/>
          <p:cNvSpPr/>
          <p:nvPr/>
        </p:nvSpPr>
        <p:spPr>
          <a:xfrm flipH="1">
            <a:off x="0" y="-616350"/>
            <a:ext cx="4572000" cy="8263200"/>
          </a:xfrm>
          <a:custGeom>
            <a:rect b="b" l="l" r="r" t="t"/>
            <a:pathLst>
              <a:path extrusionOk="0" h="16526400" w="9144000">
                <a:moveTo>
                  <a:pt x="9144000" y="0"/>
                </a:moveTo>
                <a:lnTo>
                  <a:pt x="0" y="0"/>
                </a:lnTo>
                <a:lnTo>
                  <a:pt x="0" y="16526400"/>
                </a:lnTo>
                <a:lnTo>
                  <a:pt x="9144000" y="16526400"/>
                </a:lnTo>
                <a:lnTo>
                  <a:pt x="9144000" y="0"/>
                </a:lnTo>
                <a:close/>
              </a:path>
            </a:pathLst>
          </a:custGeom>
          <a:blipFill rotWithShape="1">
            <a:blip r:embed="rId4">
              <a:alphaModFix amt="28000"/>
            </a:blip>
            <a:stretch>
              <a:fillRect b="0" l="-105103" r="-64634" t="0"/>
            </a:stretch>
          </a:blipFill>
          <a:ln>
            <a:noFill/>
          </a:ln>
        </p:spPr>
      </p:sp>
      <p:pic>
        <p:nvPicPr>
          <p:cNvPr id="85" name="Google Shape;85;p11"/>
          <p:cNvPicPr preferRelativeResize="0"/>
          <p:nvPr/>
        </p:nvPicPr>
        <p:blipFill rotWithShape="1">
          <a:blip r:embed="rId5">
            <a:alphaModFix/>
          </a:blip>
          <a:srcRect b="0" l="0" r="50000" t="79136"/>
          <a:stretch/>
        </p:blipFill>
        <p:spPr>
          <a:xfrm>
            <a:off x="0" y="4070375"/>
            <a:ext cx="4571899" cy="1073124"/>
          </a:xfrm>
          <a:prstGeom prst="rect">
            <a:avLst/>
          </a:prstGeom>
          <a:noFill/>
          <a:ln>
            <a:noFill/>
          </a:ln>
        </p:spPr>
      </p:pic>
      <p:sp>
        <p:nvSpPr>
          <p:cNvPr id="86" name="Google Shape;86;p11"/>
          <p:cNvSpPr txBox="1"/>
          <p:nvPr/>
        </p:nvSpPr>
        <p:spPr>
          <a:xfrm>
            <a:off x="231226" y="1984058"/>
            <a:ext cx="4701300" cy="2300400"/>
          </a:xfrm>
          <a:prstGeom prst="rect">
            <a:avLst/>
          </a:prstGeom>
          <a:noFill/>
          <a:ln>
            <a:noFill/>
          </a:ln>
        </p:spPr>
        <p:txBody>
          <a:bodyPr anchorCtr="0" anchor="t" bIns="0" lIns="0" spcFirstLastPara="1" rIns="0" wrap="square" tIns="0">
            <a:spAutoFit/>
          </a:bodyPr>
          <a:lstStyle/>
          <a:p>
            <a:pPr indent="0" lvl="0" marL="0" marR="0" rtl="0" algn="l">
              <a:lnSpc>
                <a:spcPct val="93995"/>
              </a:lnSpc>
              <a:spcBef>
                <a:spcPts val="0"/>
              </a:spcBef>
              <a:spcAft>
                <a:spcPts val="0"/>
              </a:spcAft>
              <a:buNone/>
            </a:pPr>
            <a:r>
              <a:rPr b="0" i="0" lang="en" sz="5300" u="none" cap="none" strike="noStrike">
                <a:solidFill>
                  <a:srgbClr val="FFFFFF"/>
                </a:solidFill>
                <a:latin typeface="Josefin Sans Light"/>
                <a:ea typeface="Josefin Sans Light"/>
                <a:cs typeface="Josefin Sans Light"/>
                <a:sym typeface="Josefin Sans Light"/>
              </a:rPr>
              <a:t>New Hire</a:t>
            </a:r>
            <a:endParaRPr sz="700"/>
          </a:p>
          <a:p>
            <a:pPr indent="0" lvl="0" marL="0" marR="0" rtl="0" algn="l">
              <a:lnSpc>
                <a:spcPct val="93995"/>
              </a:lnSpc>
              <a:spcBef>
                <a:spcPts val="0"/>
              </a:spcBef>
              <a:spcAft>
                <a:spcPts val="0"/>
              </a:spcAft>
              <a:buNone/>
            </a:pPr>
            <a:r>
              <a:rPr b="0" i="0" lang="en" sz="5300" u="none" cap="none" strike="noStrike">
                <a:solidFill>
                  <a:srgbClr val="FFFFFF"/>
                </a:solidFill>
                <a:latin typeface="Josefin Sans Light"/>
                <a:ea typeface="Josefin Sans Light"/>
                <a:cs typeface="Josefin Sans Light"/>
                <a:sym typeface="Josefin Sans Light"/>
              </a:rPr>
              <a:t>Orientation Process</a:t>
            </a:r>
            <a:endParaRPr sz="700"/>
          </a:p>
        </p:txBody>
      </p:sp>
      <p:sp>
        <p:nvSpPr>
          <p:cNvPr id="87" name="Google Shape;87;p11"/>
          <p:cNvSpPr txBox="1"/>
          <p:nvPr/>
        </p:nvSpPr>
        <p:spPr>
          <a:xfrm>
            <a:off x="4767424" y="4559475"/>
            <a:ext cx="1724400" cy="292500"/>
          </a:xfrm>
          <a:prstGeom prst="rect">
            <a:avLst/>
          </a:prstGeom>
          <a:noFill/>
          <a:ln>
            <a:noFill/>
          </a:ln>
        </p:spPr>
        <p:txBody>
          <a:bodyPr anchorCtr="0" anchor="t" bIns="0" lIns="0" spcFirstLastPara="1" rIns="0" wrap="square" tIns="0">
            <a:spAutoFit/>
          </a:bodyPr>
          <a:lstStyle/>
          <a:p>
            <a:pPr indent="0" lvl="0" marL="0" marR="0" rtl="0" algn="l">
              <a:lnSpc>
                <a:spcPct val="139994"/>
              </a:lnSpc>
              <a:spcBef>
                <a:spcPts val="0"/>
              </a:spcBef>
              <a:spcAft>
                <a:spcPts val="0"/>
              </a:spcAft>
              <a:buNone/>
            </a:pPr>
            <a:r>
              <a:rPr b="0" i="0" lang="en" sz="1900" u="none" cap="none" strike="noStrike">
                <a:solidFill>
                  <a:srgbClr val="2B3D1B"/>
                </a:solidFill>
                <a:latin typeface="Josefin Sans Light"/>
                <a:ea typeface="Josefin Sans Light"/>
                <a:cs typeface="Josefin Sans Light"/>
                <a:sym typeface="Josefin Sans Light"/>
              </a:rPr>
              <a:t>Your Company</a:t>
            </a:r>
            <a:endParaRPr sz="700"/>
          </a:p>
        </p:txBody>
      </p:sp>
      <p:sp>
        <p:nvSpPr>
          <p:cNvPr id="88" name="Google Shape;88;p11"/>
          <p:cNvSpPr txBox="1"/>
          <p:nvPr/>
        </p:nvSpPr>
        <p:spPr>
          <a:xfrm>
            <a:off x="7917775" y="4559475"/>
            <a:ext cx="1226100" cy="292500"/>
          </a:xfrm>
          <a:prstGeom prst="rect">
            <a:avLst/>
          </a:prstGeom>
          <a:noFill/>
          <a:ln>
            <a:noFill/>
          </a:ln>
        </p:spPr>
        <p:txBody>
          <a:bodyPr anchorCtr="0" anchor="t" bIns="0" lIns="0" spcFirstLastPara="1" rIns="0" wrap="square" tIns="0">
            <a:spAutoFit/>
          </a:bodyPr>
          <a:lstStyle/>
          <a:p>
            <a:pPr indent="0" lvl="0" marL="0" marR="0" rtl="0" algn="l">
              <a:lnSpc>
                <a:spcPct val="139994"/>
              </a:lnSpc>
              <a:spcBef>
                <a:spcPts val="0"/>
              </a:spcBef>
              <a:spcAft>
                <a:spcPts val="0"/>
              </a:spcAft>
              <a:buNone/>
            </a:pPr>
            <a:r>
              <a:rPr b="0" i="0" lang="en" sz="1900" u="none" cap="none" strike="noStrike">
                <a:solidFill>
                  <a:srgbClr val="2B3D1B"/>
                </a:solidFill>
                <a:latin typeface="Josefin Sans Light"/>
                <a:ea typeface="Josefin Sans Light"/>
                <a:cs typeface="Josefin Sans Light"/>
                <a:sym typeface="Josefin Sans Light"/>
              </a:rPr>
              <a:t>June 2024</a:t>
            </a:r>
            <a:endParaRPr sz="700"/>
          </a:p>
        </p:txBody>
      </p:sp>
      <p:cxnSp>
        <p:nvCxnSpPr>
          <p:cNvPr id="89" name="Google Shape;89;p11"/>
          <p:cNvCxnSpPr/>
          <p:nvPr/>
        </p:nvCxnSpPr>
        <p:spPr>
          <a:xfrm>
            <a:off x="6529050" y="4732021"/>
            <a:ext cx="1098222" cy="0"/>
          </a:xfrm>
          <a:prstGeom prst="straightConnector1">
            <a:avLst/>
          </a:prstGeom>
          <a:noFill/>
          <a:ln cap="flat" cmpd="sng" w="19050">
            <a:solidFill>
              <a:srgbClr val="2B3D1B"/>
            </a:solidFill>
            <a:prstDash val="solid"/>
            <a:round/>
            <a:headEnd len="sm" w="sm" type="none"/>
            <a:tailEnd len="sm" w="sm" type="none"/>
          </a:ln>
        </p:spPr>
      </p:cxn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2D8D6"/>
        </a:solidFill>
      </p:bgPr>
    </p:bg>
    <p:spTree>
      <p:nvGrpSpPr>
        <p:cNvPr id="255" name="Shape 255"/>
        <p:cNvGrpSpPr/>
        <p:nvPr/>
      </p:nvGrpSpPr>
      <p:grpSpPr>
        <a:xfrm>
          <a:off x="0" y="0"/>
          <a:ext cx="0" cy="0"/>
          <a:chOff x="0" y="0"/>
          <a:chExt cx="0" cy="0"/>
        </a:xfrm>
      </p:grpSpPr>
      <p:grpSp>
        <p:nvGrpSpPr>
          <p:cNvPr id="256" name="Google Shape;256;p20"/>
          <p:cNvGrpSpPr/>
          <p:nvPr/>
        </p:nvGrpSpPr>
        <p:grpSpPr>
          <a:xfrm>
            <a:off x="0" y="2380094"/>
            <a:ext cx="8629650" cy="2763406"/>
            <a:chOff x="0" y="-38100"/>
            <a:chExt cx="4545659" cy="1455621"/>
          </a:xfrm>
        </p:grpSpPr>
        <p:sp>
          <p:nvSpPr>
            <p:cNvPr id="257" name="Google Shape;257;p20"/>
            <p:cNvSpPr/>
            <p:nvPr/>
          </p:nvSpPr>
          <p:spPr>
            <a:xfrm>
              <a:off x="0" y="0"/>
              <a:ext cx="4545659" cy="1417521"/>
            </a:xfrm>
            <a:custGeom>
              <a:rect b="b" l="l" r="r" t="t"/>
              <a:pathLst>
                <a:path extrusionOk="0" h="1417521" w="4545659">
                  <a:moveTo>
                    <a:pt x="0" y="0"/>
                  </a:moveTo>
                  <a:lnTo>
                    <a:pt x="4545659" y="0"/>
                  </a:lnTo>
                  <a:lnTo>
                    <a:pt x="4545659" y="1417521"/>
                  </a:lnTo>
                  <a:lnTo>
                    <a:pt x="0" y="1417521"/>
                  </a:lnTo>
                  <a:close/>
                </a:path>
              </a:pathLst>
            </a:custGeom>
            <a:solidFill>
              <a:srgbClr val="2B3D1B"/>
            </a:solidFill>
            <a:ln>
              <a:noFill/>
            </a:ln>
          </p:spPr>
        </p:sp>
        <p:sp>
          <p:nvSpPr>
            <p:cNvPr id="258" name="Google Shape;258;p20"/>
            <p:cNvSpPr txBox="1"/>
            <p:nvPr/>
          </p:nvSpPr>
          <p:spPr>
            <a:xfrm>
              <a:off x="0" y="-38100"/>
              <a:ext cx="4545659" cy="1455621"/>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259" name="Google Shape;259;p20"/>
          <p:cNvPicPr preferRelativeResize="0"/>
          <p:nvPr/>
        </p:nvPicPr>
        <p:blipFill>
          <a:blip r:embed="rId3">
            <a:alphaModFix/>
          </a:blip>
          <a:stretch>
            <a:fillRect/>
          </a:stretch>
        </p:blipFill>
        <p:spPr>
          <a:xfrm>
            <a:off x="0" y="2405100"/>
            <a:ext cx="9144003" cy="2763351"/>
          </a:xfrm>
          <a:prstGeom prst="rect">
            <a:avLst/>
          </a:prstGeom>
          <a:noFill/>
          <a:ln>
            <a:noFill/>
          </a:ln>
        </p:spPr>
      </p:pic>
      <p:grpSp>
        <p:nvGrpSpPr>
          <p:cNvPr id="260" name="Google Shape;260;p20"/>
          <p:cNvGrpSpPr/>
          <p:nvPr/>
        </p:nvGrpSpPr>
        <p:grpSpPr>
          <a:xfrm>
            <a:off x="8629650" y="-72330"/>
            <a:ext cx="514350" cy="5215830"/>
            <a:chOff x="0" y="-38100"/>
            <a:chExt cx="270933" cy="2747433"/>
          </a:xfrm>
        </p:grpSpPr>
        <p:sp>
          <p:nvSpPr>
            <p:cNvPr id="261" name="Google Shape;261;p20"/>
            <p:cNvSpPr/>
            <p:nvPr/>
          </p:nvSpPr>
          <p:spPr>
            <a:xfrm>
              <a:off x="0" y="0"/>
              <a:ext cx="270933" cy="2709333"/>
            </a:xfrm>
            <a:custGeom>
              <a:rect b="b" l="l" r="r" t="t"/>
              <a:pathLst>
                <a:path extrusionOk="0" h="2709333" w="270933">
                  <a:moveTo>
                    <a:pt x="0" y="0"/>
                  </a:moveTo>
                  <a:lnTo>
                    <a:pt x="270933" y="0"/>
                  </a:lnTo>
                  <a:lnTo>
                    <a:pt x="270933" y="2709333"/>
                  </a:lnTo>
                  <a:lnTo>
                    <a:pt x="0" y="2709333"/>
                  </a:lnTo>
                  <a:close/>
                </a:path>
              </a:pathLst>
            </a:custGeom>
            <a:solidFill>
              <a:srgbClr val="2B3D1B"/>
            </a:solidFill>
            <a:ln>
              <a:noFill/>
            </a:ln>
          </p:spPr>
        </p:sp>
        <p:sp>
          <p:nvSpPr>
            <p:cNvPr id="262" name="Google Shape;262;p20"/>
            <p:cNvSpPr txBox="1"/>
            <p:nvPr/>
          </p:nvSpPr>
          <p:spPr>
            <a:xfrm>
              <a:off x="0" y="-38100"/>
              <a:ext cx="270933" cy="2747433"/>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cxnSp>
        <p:nvCxnSpPr>
          <p:cNvPr id="263" name="Google Shape;263;p20"/>
          <p:cNvCxnSpPr/>
          <p:nvPr/>
        </p:nvCxnSpPr>
        <p:spPr>
          <a:xfrm>
            <a:off x="8891588" y="1081968"/>
            <a:ext cx="0" cy="299908"/>
          </a:xfrm>
          <a:prstGeom prst="straightConnector1">
            <a:avLst/>
          </a:prstGeom>
          <a:noFill/>
          <a:ln cap="flat" cmpd="sng" w="19050">
            <a:solidFill>
              <a:srgbClr val="D2D8D6"/>
            </a:solidFill>
            <a:prstDash val="solid"/>
            <a:round/>
            <a:headEnd len="sm" w="sm" type="none"/>
            <a:tailEnd len="sm" w="sm" type="none"/>
          </a:ln>
        </p:spPr>
      </p:cxnSp>
      <p:cxnSp>
        <p:nvCxnSpPr>
          <p:cNvPr id="264" name="Google Shape;264;p20"/>
          <p:cNvCxnSpPr/>
          <p:nvPr/>
        </p:nvCxnSpPr>
        <p:spPr>
          <a:xfrm>
            <a:off x="8891588" y="0"/>
            <a:ext cx="0" cy="299908"/>
          </a:xfrm>
          <a:prstGeom prst="straightConnector1">
            <a:avLst/>
          </a:prstGeom>
          <a:noFill/>
          <a:ln cap="flat" cmpd="sng" w="19050">
            <a:solidFill>
              <a:srgbClr val="D2D8D6"/>
            </a:solidFill>
            <a:prstDash val="solid"/>
            <a:round/>
            <a:headEnd len="sm" w="sm" type="none"/>
            <a:tailEnd len="sm" w="sm" type="none"/>
          </a:ln>
        </p:spPr>
      </p:cxnSp>
      <p:sp>
        <p:nvSpPr>
          <p:cNvPr id="265" name="Google Shape;265;p20"/>
          <p:cNvSpPr txBox="1"/>
          <p:nvPr/>
        </p:nvSpPr>
        <p:spPr>
          <a:xfrm rot="-5400000">
            <a:off x="8522455" y="1777837"/>
            <a:ext cx="704926" cy="141605"/>
          </a:xfrm>
          <a:prstGeom prst="rect">
            <a:avLst/>
          </a:prstGeom>
          <a:noFill/>
          <a:ln>
            <a:noFill/>
          </a:ln>
        </p:spPr>
        <p:txBody>
          <a:bodyPr anchorCtr="0" anchor="t" bIns="0" lIns="0" spcFirstLastPara="1" rIns="0" wrap="square" tIns="0">
            <a:spAutoFit/>
          </a:bodyPr>
          <a:lstStyle/>
          <a:p>
            <a:pPr indent="0" lvl="0" marL="0" marR="0" rtl="0" algn="l">
              <a:lnSpc>
                <a:spcPct val="140025"/>
              </a:lnSpc>
              <a:spcBef>
                <a:spcPts val="0"/>
              </a:spcBef>
              <a:spcAft>
                <a:spcPts val="0"/>
              </a:spcAft>
              <a:buNone/>
            </a:pPr>
            <a:r>
              <a:rPr b="0" i="0" lang="en" sz="800" u="none" cap="none" strike="noStrike">
                <a:solidFill>
                  <a:srgbClr val="D2D8D6"/>
                </a:solidFill>
                <a:latin typeface="Josefin Sans Light"/>
                <a:ea typeface="Josefin Sans Light"/>
                <a:cs typeface="Josefin Sans Light"/>
                <a:sym typeface="Josefin Sans Light"/>
              </a:rPr>
              <a:t>Your Company</a:t>
            </a:r>
            <a:endParaRPr sz="700"/>
          </a:p>
        </p:txBody>
      </p:sp>
      <p:sp>
        <p:nvSpPr>
          <p:cNvPr id="266" name="Google Shape;266;p20"/>
          <p:cNvSpPr txBox="1"/>
          <p:nvPr/>
        </p:nvSpPr>
        <p:spPr>
          <a:xfrm rot="-5400000">
            <a:off x="8601687" y="578667"/>
            <a:ext cx="546464" cy="141605"/>
          </a:xfrm>
          <a:prstGeom prst="rect">
            <a:avLst/>
          </a:prstGeom>
          <a:noFill/>
          <a:ln>
            <a:noFill/>
          </a:ln>
        </p:spPr>
        <p:txBody>
          <a:bodyPr anchorCtr="0" anchor="t" bIns="0" lIns="0" spcFirstLastPara="1" rIns="0" wrap="square" tIns="0">
            <a:spAutoFit/>
          </a:bodyPr>
          <a:lstStyle/>
          <a:p>
            <a:pPr indent="0" lvl="0" marL="0" marR="0" rtl="0" algn="l">
              <a:lnSpc>
                <a:spcPct val="140025"/>
              </a:lnSpc>
              <a:spcBef>
                <a:spcPts val="0"/>
              </a:spcBef>
              <a:spcAft>
                <a:spcPts val="0"/>
              </a:spcAft>
              <a:buNone/>
            </a:pPr>
            <a:r>
              <a:rPr b="0" i="0" lang="en" sz="800" u="none" cap="none" strike="noStrike">
                <a:solidFill>
                  <a:srgbClr val="D2D8D6"/>
                </a:solidFill>
                <a:latin typeface="Josefin Sans Light"/>
                <a:ea typeface="Josefin Sans Light"/>
                <a:cs typeface="Josefin Sans Light"/>
                <a:sym typeface="Josefin Sans Light"/>
              </a:rPr>
              <a:t>June 2024</a:t>
            </a:r>
            <a:endParaRPr sz="700"/>
          </a:p>
        </p:txBody>
      </p:sp>
      <p:sp>
        <p:nvSpPr>
          <p:cNvPr id="267" name="Google Shape;267;p20"/>
          <p:cNvSpPr txBox="1"/>
          <p:nvPr/>
        </p:nvSpPr>
        <p:spPr>
          <a:xfrm>
            <a:off x="514350" y="596646"/>
            <a:ext cx="3704190" cy="1133532"/>
          </a:xfrm>
          <a:prstGeom prst="rect">
            <a:avLst/>
          </a:prstGeom>
          <a:noFill/>
          <a:ln>
            <a:noFill/>
          </a:ln>
        </p:spPr>
        <p:txBody>
          <a:bodyPr anchorCtr="0" anchor="t" bIns="0" lIns="0" spcFirstLastPara="1" rIns="0" wrap="square" tIns="0">
            <a:spAutoFit/>
          </a:bodyPr>
          <a:lstStyle/>
          <a:p>
            <a:pPr indent="0" lvl="0" marL="0" marR="0" rtl="0" algn="l">
              <a:lnSpc>
                <a:spcPct val="118001"/>
              </a:lnSpc>
              <a:spcBef>
                <a:spcPts val="0"/>
              </a:spcBef>
              <a:spcAft>
                <a:spcPts val="0"/>
              </a:spcAft>
              <a:buNone/>
            </a:pPr>
            <a:r>
              <a:rPr b="0" i="0" lang="en" sz="3800" u="none" cap="none" strike="noStrike">
                <a:solidFill>
                  <a:srgbClr val="2B3D1B"/>
                </a:solidFill>
                <a:latin typeface="Josefin Sans Light"/>
                <a:ea typeface="Josefin Sans Light"/>
                <a:cs typeface="Josefin Sans Light"/>
                <a:sym typeface="Josefin Sans Light"/>
              </a:rPr>
              <a:t>Write your</a:t>
            </a:r>
            <a:endParaRPr sz="700"/>
          </a:p>
          <a:p>
            <a:pPr indent="0" lvl="0" marL="0" marR="0" rtl="0" algn="l">
              <a:lnSpc>
                <a:spcPct val="118001"/>
              </a:lnSpc>
              <a:spcBef>
                <a:spcPts val="0"/>
              </a:spcBef>
              <a:spcAft>
                <a:spcPts val="0"/>
              </a:spcAft>
              <a:buNone/>
            </a:pPr>
            <a:r>
              <a:rPr b="0" i="0" lang="en" sz="3800" u="none" cap="none" strike="noStrike">
                <a:solidFill>
                  <a:srgbClr val="2B3D1B"/>
                </a:solidFill>
                <a:latin typeface="Josefin Sans Light"/>
                <a:ea typeface="Josefin Sans Light"/>
                <a:cs typeface="Josefin Sans Light"/>
                <a:sym typeface="Josefin Sans Light"/>
              </a:rPr>
              <a:t>topic or idea</a:t>
            </a:r>
            <a:endParaRPr sz="700"/>
          </a:p>
        </p:txBody>
      </p:sp>
      <p:sp>
        <p:nvSpPr>
          <p:cNvPr id="268" name="Google Shape;268;p20"/>
          <p:cNvSpPr txBox="1"/>
          <p:nvPr/>
        </p:nvSpPr>
        <p:spPr>
          <a:xfrm>
            <a:off x="780523" y="2950316"/>
            <a:ext cx="1342291" cy="571557"/>
          </a:xfrm>
          <a:prstGeom prst="rect">
            <a:avLst/>
          </a:prstGeom>
          <a:noFill/>
          <a:ln>
            <a:noFill/>
          </a:ln>
        </p:spPr>
        <p:txBody>
          <a:bodyPr anchorCtr="0" anchor="t" bIns="0" lIns="0" spcFirstLastPara="1" rIns="0" wrap="square" tIns="0">
            <a:spAutoFit/>
          </a:bodyPr>
          <a:lstStyle/>
          <a:p>
            <a:pPr indent="0" lvl="0" marL="0" marR="0" rtl="0" algn="ctr">
              <a:lnSpc>
                <a:spcPct val="118001"/>
              </a:lnSpc>
              <a:spcBef>
                <a:spcPts val="0"/>
              </a:spcBef>
              <a:spcAft>
                <a:spcPts val="0"/>
              </a:spcAft>
              <a:buNone/>
            </a:pPr>
            <a:r>
              <a:rPr b="0" i="0" lang="en" sz="3800" u="none" cap="none" strike="noStrike">
                <a:solidFill>
                  <a:srgbClr val="D2D8D6"/>
                </a:solidFill>
                <a:latin typeface="Josefin Sans Light"/>
                <a:ea typeface="Josefin Sans Light"/>
                <a:cs typeface="Josefin Sans Light"/>
                <a:sym typeface="Josefin Sans Light"/>
              </a:rPr>
              <a:t>1 in 10</a:t>
            </a:r>
            <a:endParaRPr sz="700"/>
          </a:p>
        </p:txBody>
      </p:sp>
      <p:sp>
        <p:nvSpPr>
          <p:cNvPr id="269" name="Google Shape;269;p20"/>
          <p:cNvSpPr txBox="1"/>
          <p:nvPr/>
        </p:nvSpPr>
        <p:spPr>
          <a:xfrm>
            <a:off x="3727379" y="2950316"/>
            <a:ext cx="1342291" cy="571557"/>
          </a:xfrm>
          <a:prstGeom prst="rect">
            <a:avLst/>
          </a:prstGeom>
          <a:noFill/>
          <a:ln>
            <a:noFill/>
          </a:ln>
        </p:spPr>
        <p:txBody>
          <a:bodyPr anchorCtr="0" anchor="t" bIns="0" lIns="0" spcFirstLastPara="1" rIns="0" wrap="square" tIns="0">
            <a:spAutoFit/>
          </a:bodyPr>
          <a:lstStyle/>
          <a:p>
            <a:pPr indent="0" lvl="0" marL="0" marR="0" rtl="0" algn="ctr">
              <a:lnSpc>
                <a:spcPct val="118001"/>
              </a:lnSpc>
              <a:spcBef>
                <a:spcPts val="0"/>
              </a:spcBef>
              <a:spcAft>
                <a:spcPts val="0"/>
              </a:spcAft>
              <a:buNone/>
            </a:pPr>
            <a:r>
              <a:rPr b="0" i="0" lang="en" sz="3800" u="none" cap="none" strike="noStrike">
                <a:solidFill>
                  <a:srgbClr val="D2D8D6"/>
                </a:solidFill>
                <a:latin typeface="Josefin Sans Light"/>
                <a:ea typeface="Josefin Sans Light"/>
                <a:cs typeface="Josefin Sans Light"/>
                <a:sym typeface="Josefin Sans Light"/>
              </a:rPr>
              <a:t>1000+</a:t>
            </a:r>
            <a:endParaRPr sz="700"/>
          </a:p>
        </p:txBody>
      </p:sp>
      <p:sp>
        <p:nvSpPr>
          <p:cNvPr id="270" name="Google Shape;270;p20"/>
          <p:cNvSpPr txBox="1"/>
          <p:nvPr/>
        </p:nvSpPr>
        <p:spPr>
          <a:xfrm>
            <a:off x="6674234" y="2950316"/>
            <a:ext cx="1342291" cy="571557"/>
          </a:xfrm>
          <a:prstGeom prst="rect">
            <a:avLst/>
          </a:prstGeom>
          <a:noFill/>
          <a:ln>
            <a:noFill/>
          </a:ln>
        </p:spPr>
        <p:txBody>
          <a:bodyPr anchorCtr="0" anchor="t" bIns="0" lIns="0" spcFirstLastPara="1" rIns="0" wrap="square" tIns="0">
            <a:spAutoFit/>
          </a:bodyPr>
          <a:lstStyle/>
          <a:p>
            <a:pPr indent="0" lvl="0" marL="0" marR="0" rtl="0" algn="ctr">
              <a:lnSpc>
                <a:spcPct val="118001"/>
              </a:lnSpc>
              <a:spcBef>
                <a:spcPts val="0"/>
              </a:spcBef>
              <a:spcAft>
                <a:spcPts val="0"/>
              </a:spcAft>
              <a:buNone/>
            </a:pPr>
            <a:r>
              <a:rPr b="0" i="0" lang="en" sz="3800" u="none" cap="none" strike="noStrike">
                <a:solidFill>
                  <a:srgbClr val="D2D8D6"/>
                </a:solidFill>
                <a:latin typeface="Josefin Sans Light"/>
                <a:ea typeface="Josefin Sans Light"/>
                <a:cs typeface="Josefin Sans Light"/>
                <a:sym typeface="Josefin Sans Light"/>
              </a:rPr>
              <a:t>98%</a:t>
            </a:r>
            <a:endParaRPr sz="700"/>
          </a:p>
        </p:txBody>
      </p:sp>
      <p:sp>
        <p:nvSpPr>
          <p:cNvPr id="271" name="Google Shape;271;p20"/>
          <p:cNvSpPr txBox="1"/>
          <p:nvPr/>
        </p:nvSpPr>
        <p:spPr>
          <a:xfrm>
            <a:off x="666404" y="4157308"/>
            <a:ext cx="1570529" cy="32004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900" u="none" cap="none" strike="noStrike">
                <a:solidFill>
                  <a:srgbClr val="D2D8D6"/>
                </a:solidFill>
                <a:latin typeface="Poppins"/>
                <a:ea typeface="Poppins"/>
                <a:cs typeface="Poppins"/>
                <a:sym typeface="Poppins"/>
              </a:rPr>
              <a:t>Briefly elaborate on what you want to discuss. </a:t>
            </a:r>
            <a:endParaRPr sz="700"/>
          </a:p>
        </p:txBody>
      </p:sp>
      <p:sp>
        <p:nvSpPr>
          <p:cNvPr id="272" name="Google Shape;272;p20"/>
          <p:cNvSpPr txBox="1"/>
          <p:nvPr/>
        </p:nvSpPr>
        <p:spPr>
          <a:xfrm>
            <a:off x="3613260" y="4157308"/>
            <a:ext cx="1570529" cy="32004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900" u="none" cap="none" strike="noStrike">
                <a:solidFill>
                  <a:srgbClr val="D2D8D6"/>
                </a:solidFill>
                <a:latin typeface="Poppins"/>
                <a:ea typeface="Poppins"/>
                <a:cs typeface="Poppins"/>
                <a:sym typeface="Poppins"/>
              </a:rPr>
              <a:t>Briefly elaborate on what you want to discuss. </a:t>
            </a:r>
            <a:endParaRPr sz="700"/>
          </a:p>
        </p:txBody>
      </p:sp>
      <p:sp>
        <p:nvSpPr>
          <p:cNvPr id="273" name="Google Shape;273;p20"/>
          <p:cNvSpPr txBox="1"/>
          <p:nvPr/>
        </p:nvSpPr>
        <p:spPr>
          <a:xfrm>
            <a:off x="6560115" y="4157308"/>
            <a:ext cx="1570529" cy="32004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900" u="none" cap="none" strike="noStrike">
                <a:solidFill>
                  <a:srgbClr val="D2D8D6"/>
                </a:solidFill>
                <a:latin typeface="Poppins"/>
                <a:ea typeface="Poppins"/>
                <a:cs typeface="Poppins"/>
                <a:sym typeface="Poppins"/>
              </a:rPr>
              <a:t>Briefly elaborate on what you want to discuss. </a:t>
            </a:r>
            <a:endParaRPr sz="700"/>
          </a:p>
        </p:txBody>
      </p:sp>
      <p:sp>
        <p:nvSpPr>
          <p:cNvPr id="274" name="Google Shape;274;p20"/>
          <p:cNvSpPr txBox="1"/>
          <p:nvPr/>
        </p:nvSpPr>
        <p:spPr>
          <a:xfrm>
            <a:off x="585997" y="3661107"/>
            <a:ext cx="1731345" cy="323488"/>
          </a:xfrm>
          <a:prstGeom prst="rect">
            <a:avLst/>
          </a:prstGeom>
          <a:noFill/>
          <a:ln>
            <a:noFill/>
          </a:ln>
        </p:spPr>
        <p:txBody>
          <a:bodyPr anchorCtr="0" anchor="t" bIns="0" lIns="0" spcFirstLastPara="1" rIns="0" wrap="square" tIns="0">
            <a:spAutoFit/>
          </a:bodyPr>
          <a:lstStyle/>
          <a:p>
            <a:pPr indent="0" lvl="0" marL="0" marR="0" rtl="0" algn="ctr">
              <a:lnSpc>
                <a:spcPct val="139994"/>
              </a:lnSpc>
              <a:spcBef>
                <a:spcPts val="0"/>
              </a:spcBef>
              <a:spcAft>
                <a:spcPts val="0"/>
              </a:spcAft>
              <a:buNone/>
            </a:pPr>
            <a:r>
              <a:rPr b="0" i="0" lang="en" sz="1900" u="none" cap="none" strike="noStrike">
                <a:solidFill>
                  <a:srgbClr val="D2D8D6"/>
                </a:solidFill>
                <a:latin typeface="Josefin Sans Light"/>
                <a:ea typeface="Josefin Sans Light"/>
                <a:cs typeface="Josefin Sans Light"/>
                <a:sym typeface="Josefin Sans Light"/>
              </a:rPr>
              <a:t>Main Point</a:t>
            </a:r>
            <a:endParaRPr sz="700"/>
          </a:p>
        </p:txBody>
      </p:sp>
      <p:sp>
        <p:nvSpPr>
          <p:cNvPr id="275" name="Google Shape;275;p20"/>
          <p:cNvSpPr txBox="1"/>
          <p:nvPr/>
        </p:nvSpPr>
        <p:spPr>
          <a:xfrm>
            <a:off x="3532852" y="3661107"/>
            <a:ext cx="1731345" cy="323488"/>
          </a:xfrm>
          <a:prstGeom prst="rect">
            <a:avLst/>
          </a:prstGeom>
          <a:noFill/>
          <a:ln>
            <a:noFill/>
          </a:ln>
        </p:spPr>
        <p:txBody>
          <a:bodyPr anchorCtr="0" anchor="t" bIns="0" lIns="0" spcFirstLastPara="1" rIns="0" wrap="square" tIns="0">
            <a:spAutoFit/>
          </a:bodyPr>
          <a:lstStyle/>
          <a:p>
            <a:pPr indent="0" lvl="0" marL="0" marR="0" rtl="0" algn="ctr">
              <a:lnSpc>
                <a:spcPct val="139994"/>
              </a:lnSpc>
              <a:spcBef>
                <a:spcPts val="0"/>
              </a:spcBef>
              <a:spcAft>
                <a:spcPts val="0"/>
              </a:spcAft>
              <a:buNone/>
            </a:pPr>
            <a:r>
              <a:rPr b="0" i="0" lang="en" sz="1900" u="none" cap="none" strike="noStrike">
                <a:solidFill>
                  <a:srgbClr val="D2D8D6"/>
                </a:solidFill>
                <a:latin typeface="Josefin Sans Light"/>
                <a:ea typeface="Josefin Sans Light"/>
                <a:cs typeface="Josefin Sans Light"/>
                <a:sym typeface="Josefin Sans Light"/>
              </a:rPr>
              <a:t>Main Point</a:t>
            </a:r>
            <a:endParaRPr sz="700"/>
          </a:p>
        </p:txBody>
      </p:sp>
      <p:sp>
        <p:nvSpPr>
          <p:cNvPr id="276" name="Google Shape;276;p20"/>
          <p:cNvSpPr txBox="1"/>
          <p:nvPr/>
        </p:nvSpPr>
        <p:spPr>
          <a:xfrm>
            <a:off x="6479707" y="3661107"/>
            <a:ext cx="1731345" cy="323488"/>
          </a:xfrm>
          <a:prstGeom prst="rect">
            <a:avLst/>
          </a:prstGeom>
          <a:noFill/>
          <a:ln>
            <a:noFill/>
          </a:ln>
        </p:spPr>
        <p:txBody>
          <a:bodyPr anchorCtr="0" anchor="t" bIns="0" lIns="0" spcFirstLastPara="1" rIns="0" wrap="square" tIns="0">
            <a:spAutoFit/>
          </a:bodyPr>
          <a:lstStyle/>
          <a:p>
            <a:pPr indent="0" lvl="0" marL="0" marR="0" rtl="0" algn="ctr">
              <a:lnSpc>
                <a:spcPct val="139994"/>
              </a:lnSpc>
              <a:spcBef>
                <a:spcPts val="0"/>
              </a:spcBef>
              <a:spcAft>
                <a:spcPts val="0"/>
              </a:spcAft>
              <a:buNone/>
            </a:pPr>
            <a:r>
              <a:rPr b="0" i="0" lang="en" sz="1900" u="none" cap="none" strike="noStrike">
                <a:solidFill>
                  <a:srgbClr val="D2D8D6"/>
                </a:solidFill>
                <a:latin typeface="Josefin Sans Light"/>
                <a:ea typeface="Josefin Sans Light"/>
                <a:cs typeface="Josefin Sans Light"/>
                <a:sym typeface="Josefin Sans Light"/>
              </a:rPr>
              <a:t>Main Point</a:t>
            </a:r>
            <a:endParaRPr sz="700"/>
          </a:p>
        </p:txBody>
      </p:sp>
      <p:sp>
        <p:nvSpPr>
          <p:cNvPr id="277" name="Google Shape;277;p20"/>
          <p:cNvSpPr txBox="1"/>
          <p:nvPr/>
        </p:nvSpPr>
        <p:spPr>
          <a:xfrm>
            <a:off x="4850233" y="676590"/>
            <a:ext cx="3313954" cy="926021"/>
          </a:xfrm>
          <a:prstGeom prst="rect">
            <a:avLst/>
          </a:prstGeom>
          <a:noFill/>
          <a:ln>
            <a:noFill/>
          </a:ln>
        </p:spPr>
        <p:txBody>
          <a:bodyPr anchorCtr="0" anchor="t" bIns="0" lIns="0" spcFirstLastPara="1" rIns="0" wrap="square" tIns="0">
            <a:spAutoFit/>
          </a:bodyPr>
          <a:lstStyle/>
          <a:p>
            <a:pPr indent="0" lvl="0" marL="0" marR="0" rtl="0" algn="l">
              <a:lnSpc>
                <a:spcPct val="164000"/>
              </a:lnSpc>
              <a:spcBef>
                <a:spcPts val="0"/>
              </a:spcBef>
              <a:spcAft>
                <a:spcPts val="0"/>
              </a:spcAft>
              <a:buNone/>
            </a:pPr>
            <a:r>
              <a:rPr b="0" i="1" lang="en" sz="900" u="none" cap="none" strike="noStrike">
                <a:solidFill>
                  <a:srgbClr val="2B3D1B"/>
                </a:solidFill>
                <a:latin typeface="Poppins"/>
                <a:ea typeface="Poppins"/>
                <a:cs typeface="Poppins"/>
                <a:sym typeface="Poppins"/>
              </a:rPr>
              <a:t>Lorem ipsum dolor sit amet, consectetur adipiscing elit. Proin vitae nulla accumsan, lacinia diam a, tincidunt sem. Phasellus quis dolor maximus, molestie enim sed, faucibus leo. Integer dignissim diam congue orci fringilla, eget efficitur mauris vulputate. .</a:t>
            </a:r>
            <a:endParaRPr sz="700"/>
          </a:p>
        </p:txBody>
      </p:sp>
      <p:cxnSp>
        <p:nvCxnSpPr>
          <p:cNvPr id="278" name="Google Shape;278;p20"/>
          <p:cNvCxnSpPr/>
          <p:nvPr/>
        </p:nvCxnSpPr>
        <p:spPr>
          <a:xfrm>
            <a:off x="4403287" y="-2267123"/>
            <a:ext cx="0" cy="3869733"/>
          </a:xfrm>
          <a:prstGeom prst="straightConnector1">
            <a:avLst/>
          </a:prstGeom>
          <a:noFill/>
          <a:ln cap="flat" cmpd="sng" w="19050">
            <a:solidFill>
              <a:srgbClr val="2B3D1B"/>
            </a:solidFill>
            <a:prstDash val="solid"/>
            <a:round/>
            <a:headEnd len="sm" w="sm" type="none"/>
            <a:tailEnd len="sm" w="sm" type="none"/>
          </a:ln>
        </p:spPr>
      </p:cxnSp>
    </p:spTree>
  </p:cSld>
  <p:clrMapOvr>
    <a:masterClrMapping/>
  </p:clrMapOvr>
  <p:transition>
    <p:fade/>
  </p:transition>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2D8D6"/>
        </a:solidFill>
      </p:bgPr>
    </p:bg>
    <p:spTree>
      <p:nvGrpSpPr>
        <p:cNvPr id="282" name="Shape 282"/>
        <p:cNvGrpSpPr/>
        <p:nvPr/>
      </p:nvGrpSpPr>
      <p:grpSpPr>
        <a:xfrm>
          <a:off x="0" y="0"/>
          <a:ext cx="0" cy="0"/>
          <a:chOff x="0" y="0"/>
          <a:chExt cx="0" cy="0"/>
        </a:xfrm>
      </p:grpSpPr>
      <p:grpSp>
        <p:nvGrpSpPr>
          <p:cNvPr id="283" name="Google Shape;283;p21"/>
          <p:cNvGrpSpPr/>
          <p:nvPr/>
        </p:nvGrpSpPr>
        <p:grpSpPr>
          <a:xfrm>
            <a:off x="8629650" y="-72330"/>
            <a:ext cx="514350" cy="5215830"/>
            <a:chOff x="0" y="-38100"/>
            <a:chExt cx="270933" cy="2747433"/>
          </a:xfrm>
        </p:grpSpPr>
        <p:sp>
          <p:nvSpPr>
            <p:cNvPr id="284" name="Google Shape;284;p21"/>
            <p:cNvSpPr/>
            <p:nvPr/>
          </p:nvSpPr>
          <p:spPr>
            <a:xfrm>
              <a:off x="0" y="0"/>
              <a:ext cx="270933" cy="2709333"/>
            </a:xfrm>
            <a:custGeom>
              <a:rect b="b" l="l" r="r" t="t"/>
              <a:pathLst>
                <a:path extrusionOk="0" h="2709333" w="270933">
                  <a:moveTo>
                    <a:pt x="0" y="0"/>
                  </a:moveTo>
                  <a:lnTo>
                    <a:pt x="270933" y="0"/>
                  </a:lnTo>
                  <a:lnTo>
                    <a:pt x="270933" y="2709333"/>
                  </a:lnTo>
                  <a:lnTo>
                    <a:pt x="0" y="2709333"/>
                  </a:lnTo>
                  <a:close/>
                </a:path>
              </a:pathLst>
            </a:custGeom>
            <a:solidFill>
              <a:srgbClr val="2B3D1B"/>
            </a:solidFill>
            <a:ln>
              <a:noFill/>
            </a:ln>
          </p:spPr>
        </p:sp>
        <p:sp>
          <p:nvSpPr>
            <p:cNvPr id="285" name="Google Shape;285;p21"/>
            <p:cNvSpPr txBox="1"/>
            <p:nvPr/>
          </p:nvSpPr>
          <p:spPr>
            <a:xfrm>
              <a:off x="0" y="-38100"/>
              <a:ext cx="270933" cy="2747433"/>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86" name="Google Shape;286;p21"/>
          <p:cNvGrpSpPr/>
          <p:nvPr/>
        </p:nvGrpSpPr>
        <p:grpSpPr>
          <a:xfrm>
            <a:off x="0" y="-72330"/>
            <a:ext cx="3263041" cy="5215830"/>
            <a:chOff x="0" y="-38100"/>
            <a:chExt cx="1718803" cy="2747433"/>
          </a:xfrm>
        </p:grpSpPr>
        <p:sp>
          <p:nvSpPr>
            <p:cNvPr id="287" name="Google Shape;287;p21"/>
            <p:cNvSpPr/>
            <p:nvPr/>
          </p:nvSpPr>
          <p:spPr>
            <a:xfrm>
              <a:off x="0" y="0"/>
              <a:ext cx="1718803" cy="2709333"/>
            </a:xfrm>
            <a:custGeom>
              <a:rect b="b" l="l" r="r" t="t"/>
              <a:pathLst>
                <a:path extrusionOk="0" h="2709333" w="1718803">
                  <a:moveTo>
                    <a:pt x="0" y="0"/>
                  </a:moveTo>
                  <a:lnTo>
                    <a:pt x="1718803" y="0"/>
                  </a:lnTo>
                  <a:lnTo>
                    <a:pt x="1718803" y="2709333"/>
                  </a:lnTo>
                  <a:lnTo>
                    <a:pt x="0" y="2709333"/>
                  </a:lnTo>
                  <a:close/>
                </a:path>
              </a:pathLst>
            </a:custGeom>
            <a:solidFill>
              <a:srgbClr val="2B3D1B"/>
            </a:solidFill>
            <a:ln>
              <a:noFill/>
            </a:ln>
          </p:spPr>
        </p:sp>
        <p:sp>
          <p:nvSpPr>
            <p:cNvPr id="288" name="Google Shape;288;p21"/>
            <p:cNvSpPr txBox="1"/>
            <p:nvPr/>
          </p:nvSpPr>
          <p:spPr>
            <a:xfrm>
              <a:off x="0" y="-38100"/>
              <a:ext cx="1718803" cy="2747433"/>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cxnSp>
        <p:nvCxnSpPr>
          <p:cNvPr id="289" name="Google Shape;289;p21"/>
          <p:cNvCxnSpPr/>
          <p:nvPr/>
        </p:nvCxnSpPr>
        <p:spPr>
          <a:xfrm>
            <a:off x="8891588" y="1081968"/>
            <a:ext cx="0" cy="299908"/>
          </a:xfrm>
          <a:prstGeom prst="straightConnector1">
            <a:avLst/>
          </a:prstGeom>
          <a:noFill/>
          <a:ln cap="flat" cmpd="sng" w="19050">
            <a:solidFill>
              <a:srgbClr val="D2D8D6"/>
            </a:solidFill>
            <a:prstDash val="solid"/>
            <a:round/>
            <a:headEnd len="sm" w="sm" type="none"/>
            <a:tailEnd len="sm" w="sm" type="none"/>
          </a:ln>
        </p:spPr>
      </p:cxnSp>
      <p:cxnSp>
        <p:nvCxnSpPr>
          <p:cNvPr id="290" name="Google Shape;290;p21"/>
          <p:cNvCxnSpPr/>
          <p:nvPr/>
        </p:nvCxnSpPr>
        <p:spPr>
          <a:xfrm>
            <a:off x="8891588" y="0"/>
            <a:ext cx="0" cy="299908"/>
          </a:xfrm>
          <a:prstGeom prst="straightConnector1">
            <a:avLst/>
          </a:prstGeom>
          <a:noFill/>
          <a:ln cap="flat" cmpd="sng" w="19050">
            <a:solidFill>
              <a:srgbClr val="D2D8D6"/>
            </a:solidFill>
            <a:prstDash val="solid"/>
            <a:round/>
            <a:headEnd len="sm" w="sm" type="none"/>
            <a:tailEnd len="sm" w="sm" type="none"/>
          </a:ln>
        </p:spPr>
      </p:cxnSp>
      <p:sp>
        <p:nvSpPr>
          <p:cNvPr id="291" name="Google Shape;291;p21"/>
          <p:cNvSpPr txBox="1"/>
          <p:nvPr/>
        </p:nvSpPr>
        <p:spPr>
          <a:xfrm rot="-5400000">
            <a:off x="8522455" y="1777837"/>
            <a:ext cx="704926" cy="141605"/>
          </a:xfrm>
          <a:prstGeom prst="rect">
            <a:avLst/>
          </a:prstGeom>
          <a:noFill/>
          <a:ln>
            <a:noFill/>
          </a:ln>
        </p:spPr>
        <p:txBody>
          <a:bodyPr anchorCtr="0" anchor="t" bIns="0" lIns="0" spcFirstLastPara="1" rIns="0" wrap="square" tIns="0">
            <a:spAutoFit/>
          </a:bodyPr>
          <a:lstStyle/>
          <a:p>
            <a:pPr indent="0" lvl="0" marL="0" marR="0" rtl="0" algn="l">
              <a:lnSpc>
                <a:spcPct val="140025"/>
              </a:lnSpc>
              <a:spcBef>
                <a:spcPts val="0"/>
              </a:spcBef>
              <a:spcAft>
                <a:spcPts val="0"/>
              </a:spcAft>
              <a:buNone/>
            </a:pPr>
            <a:r>
              <a:rPr b="0" i="0" lang="en" sz="800" u="none" cap="none" strike="noStrike">
                <a:solidFill>
                  <a:srgbClr val="D2D8D6"/>
                </a:solidFill>
                <a:latin typeface="Josefin Sans Light"/>
                <a:ea typeface="Josefin Sans Light"/>
                <a:cs typeface="Josefin Sans Light"/>
                <a:sym typeface="Josefin Sans Light"/>
              </a:rPr>
              <a:t>Your Company</a:t>
            </a:r>
            <a:endParaRPr sz="700"/>
          </a:p>
        </p:txBody>
      </p:sp>
      <p:sp>
        <p:nvSpPr>
          <p:cNvPr id="292" name="Google Shape;292;p21"/>
          <p:cNvSpPr txBox="1"/>
          <p:nvPr/>
        </p:nvSpPr>
        <p:spPr>
          <a:xfrm rot="-5400000">
            <a:off x="8601687" y="578667"/>
            <a:ext cx="546464" cy="141605"/>
          </a:xfrm>
          <a:prstGeom prst="rect">
            <a:avLst/>
          </a:prstGeom>
          <a:noFill/>
          <a:ln>
            <a:noFill/>
          </a:ln>
        </p:spPr>
        <p:txBody>
          <a:bodyPr anchorCtr="0" anchor="t" bIns="0" lIns="0" spcFirstLastPara="1" rIns="0" wrap="square" tIns="0">
            <a:spAutoFit/>
          </a:bodyPr>
          <a:lstStyle/>
          <a:p>
            <a:pPr indent="0" lvl="0" marL="0" marR="0" rtl="0" algn="l">
              <a:lnSpc>
                <a:spcPct val="140025"/>
              </a:lnSpc>
              <a:spcBef>
                <a:spcPts val="0"/>
              </a:spcBef>
              <a:spcAft>
                <a:spcPts val="0"/>
              </a:spcAft>
              <a:buNone/>
            </a:pPr>
            <a:r>
              <a:rPr b="0" i="0" lang="en" sz="800" u="none" cap="none" strike="noStrike">
                <a:solidFill>
                  <a:srgbClr val="D2D8D6"/>
                </a:solidFill>
                <a:latin typeface="Josefin Sans Light"/>
                <a:ea typeface="Josefin Sans Light"/>
                <a:cs typeface="Josefin Sans Light"/>
                <a:sym typeface="Josefin Sans Light"/>
              </a:rPr>
              <a:t>June 2024</a:t>
            </a:r>
            <a:endParaRPr sz="700"/>
          </a:p>
        </p:txBody>
      </p:sp>
      <p:sp>
        <p:nvSpPr>
          <p:cNvPr id="293" name="Google Shape;293;p21"/>
          <p:cNvSpPr txBox="1"/>
          <p:nvPr/>
        </p:nvSpPr>
        <p:spPr>
          <a:xfrm>
            <a:off x="516999" y="739862"/>
            <a:ext cx="3520988" cy="1133532"/>
          </a:xfrm>
          <a:prstGeom prst="rect">
            <a:avLst/>
          </a:prstGeom>
          <a:noFill/>
          <a:ln>
            <a:noFill/>
          </a:ln>
        </p:spPr>
        <p:txBody>
          <a:bodyPr anchorCtr="0" anchor="t" bIns="0" lIns="0" spcFirstLastPara="1" rIns="0" wrap="square" tIns="0">
            <a:spAutoFit/>
          </a:bodyPr>
          <a:lstStyle/>
          <a:p>
            <a:pPr indent="0" lvl="0" marL="0" marR="0" rtl="0" algn="l">
              <a:lnSpc>
                <a:spcPct val="118001"/>
              </a:lnSpc>
              <a:spcBef>
                <a:spcPts val="0"/>
              </a:spcBef>
              <a:spcAft>
                <a:spcPts val="0"/>
              </a:spcAft>
              <a:buNone/>
            </a:pPr>
            <a:r>
              <a:rPr b="0" i="0" lang="en" sz="3800" u="none" cap="none" strike="noStrike">
                <a:solidFill>
                  <a:srgbClr val="D2D8D6"/>
                </a:solidFill>
                <a:latin typeface="Josefin Sans Light"/>
                <a:ea typeface="Josefin Sans Light"/>
                <a:cs typeface="Josefin Sans Light"/>
                <a:sym typeface="Josefin Sans Light"/>
              </a:rPr>
              <a:t>Statistics</a:t>
            </a:r>
            <a:endParaRPr sz="700"/>
          </a:p>
          <a:p>
            <a:pPr indent="0" lvl="0" marL="0" marR="0" rtl="0" algn="l">
              <a:lnSpc>
                <a:spcPct val="118001"/>
              </a:lnSpc>
              <a:spcBef>
                <a:spcPts val="0"/>
              </a:spcBef>
              <a:spcAft>
                <a:spcPts val="0"/>
              </a:spcAft>
              <a:buNone/>
            </a:pPr>
            <a:r>
              <a:rPr b="0" i="0" lang="en" sz="3800" u="none" cap="none" strike="noStrike">
                <a:solidFill>
                  <a:srgbClr val="D2D8D6"/>
                </a:solidFill>
                <a:latin typeface="Josefin Sans Light"/>
                <a:ea typeface="Josefin Sans Light"/>
                <a:cs typeface="Josefin Sans Light"/>
                <a:sym typeface="Josefin Sans Light"/>
              </a:rPr>
              <a:t>Page</a:t>
            </a:r>
            <a:endParaRPr sz="700"/>
          </a:p>
        </p:txBody>
      </p:sp>
      <p:sp>
        <p:nvSpPr>
          <p:cNvPr id="294" name="Google Shape;294;p21"/>
          <p:cNvSpPr txBox="1"/>
          <p:nvPr/>
        </p:nvSpPr>
        <p:spPr>
          <a:xfrm>
            <a:off x="543625" y="2162908"/>
            <a:ext cx="1733869" cy="1668970"/>
          </a:xfrm>
          <a:prstGeom prst="rect">
            <a:avLst/>
          </a:prstGeom>
          <a:noFill/>
          <a:ln>
            <a:noFill/>
          </a:ln>
        </p:spPr>
        <p:txBody>
          <a:bodyPr anchorCtr="0" anchor="t" bIns="0" lIns="0" spcFirstLastPara="1" rIns="0" wrap="square" tIns="0">
            <a:spAutoFit/>
          </a:bodyPr>
          <a:lstStyle/>
          <a:p>
            <a:pPr indent="0" lvl="0" marL="0" marR="0" rtl="0" algn="l">
              <a:lnSpc>
                <a:spcPct val="164000"/>
              </a:lnSpc>
              <a:spcBef>
                <a:spcPts val="0"/>
              </a:spcBef>
              <a:spcAft>
                <a:spcPts val="0"/>
              </a:spcAft>
              <a:buNone/>
            </a:pPr>
            <a:r>
              <a:rPr b="0" i="1" lang="en" sz="900" u="none" cap="none" strike="noStrike">
                <a:solidFill>
                  <a:srgbClr val="D2D8D6"/>
                </a:solidFill>
                <a:latin typeface="Poppins"/>
                <a:ea typeface="Poppins"/>
                <a:cs typeface="Poppins"/>
                <a:sym typeface="Poppins"/>
              </a:rPr>
              <a:t>Lorem ipsum dolor sit amet, consectetur adipiscing elit. Proin vitae nulla accumsan, lacinia diam a, tincidunt sem. Phasellus quis dolor maximus, molestie enim sed, faucibus leo. Integer dignissim diam congue orci fringilla, eget efficitur mauris vulputate. .</a:t>
            </a:r>
            <a:endParaRPr sz="700"/>
          </a:p>
        </p:txBody>
      </p:sp>
      <p:pic>
        <p:nvPicPr>
          <p:cNvPr id="295" name="Google Shape;295;p21"/>
          <p:cNvPicPr preferRelativeResize="0"/>
          <p:nvPr/>
        </p:nvPicPr>
        <p:blipFill rotWithShape="1">
          <a:blip r:embed="rId3">
            <a:alphaModFix/>
          </a:blip>
          <a:srcRect b="0" l="0" r="0" t="0"/>
          <a:stretch/>
        </p:blipFill>
        <p:spPr>
          <a:xfrm>
            <a:off x="3513450" y="194592"/>
            <a:ext cx="4865791" cy="4852740"/>
          </a:xfrm>
          <a:prstGeom prst="rect">
            <a:avLst/>
          </a:prstGeom>
          <a:noFill/>
          <a:ln>
            <a:noFill/>
          </a:ln>
        </p:spPr>
      </p:pic>
    </p:spTree>
  </p:cSld>
  <p:clrMapOvr>
    <a:masterClrMapping/>
  </p:clrMapOvr>
  <p:transition>
    <p:fade/>
  </p:transition>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2D8D6"/>
        </a:solidFill>
      </p:bgPr>
    </p:bg>
    <p:spTree>
      <p:nvGrpSpPr>
        <p:cNvPr id="299" name="Shape 299"/>
        <p:cNvGrpSpPr/>
        <p:nvPr/>
      </p:nvGrpSpPr>
      <p:grpSpPr>
        <a:xfrm>
          <a:off x="0" y="0"/>
          <a:ext cx="0" cy="0"/>
          <a:chOff x="0" y="0"/>
          <a:chExt cx="0" cy="0"/>
        </a:xfrm>
      </p:grpSpPr>
      <p:pic>
        <p:nvPicPr>
          <p:cNvPr id="300" name="Google Shape;300;p22"/>
          <p:cNvPicPr preferRelativeResize="0"/>
          <p:nvPr/>
        </p:nvPicPr>
        <p:blipFill>
          <a:blip r:embed="rId3">
            <a:alphaModFix/>
          </a:blip>
          <a:stretch>
            <a:fillRect/>
          </a:stretch>
        </p:blipFill>
        <p:spPr>
          <a:xfrm>
            <a:off x="6282005" y="0"/>
            <a:ext cx="2346350" cy="2690697"/>
          </a:xfrm>
          <a:prstGeom prst="rect">
            <a:avLst/>
          </a:prstGeom>
          <a:noFill/>
          <a:ln>
            <a:noFill/>
          </a:ln>
        </p:spPr>
      </p:pic>
      <p:grpSp>
        <p:nvGrpSpPr>
          <p:cNvPr id="301" name="Google Shape;301;p22"/>
          <p:cNvGrpSpPr/>
          <p:nvPr/>
        </p:nvGrpSpPr>
        <p:grpSpPr>
          <a:xfrm>
            <a:off x="8629650" y="-72330"/>
            <a:ext cx="514350" cy="5215830"/>
            <a:chOff x="0" y="-38100"/>
            <a:chExt cx="270933" cy="2747433"/>
          </a:xfrm>
        </p:grpSpPr>
        <p:sp>
          <p:nvSpPr>
            <p:cNvPr id="302" name="Google Shape;302;p22"/>
            <p:cNvSpPr/>
            <p:nvPr/>
          </p:nvSpPr>
          <p:spPr>
            <a:xfrm>
              <a:off x="0" y="0"/>
              <a:ext cx="270933" cy="2709333"/>
            </a:xfrm>
            <a:custGeom>
              <a:rect b="b" l="l" r="r" t="t"/>
              <a:pathLst>
                <a:path extrusionOk="0" h="2709333" w="270933">
                  <a:moveTo>
                    <a:pt x="0" y="0"/>
                  </a:moveTo>
                  <a:lnTo>
                    <a:pt x="270933" y="0"/>
                  </a:lnTo>
                  <a:lnTo>
                    <a:pt x="270933" y="2709333"/>
                  </a:lnTo>
                  <a:lnTo>
                    <a:pt x="0" y="2709333"/>
                  </a:lnTo>
                  <a:close/>
                </a:path>
              </a:pathLst>
            </a:custGeom>
            <a:solidFill>
              <a:srgbClr val="2B3D1B"/>
            </a:solidFill>
            <a:ln>
              <a:noFill/>
            </a:ln>
          </p:spPr>
        </p:sp>
        <p:sp>
          <p:nvSpPr>
            <p:cNvPr id="303" name="Google Shape;303;p22"/>
            <p:cNvSpPr txBox="1"/>
            <p:nvPr/>
          </p:nvSpPr>
          <p:spPr>
            <a:xfrm>
              <a:off x="0" y="-38100"/>
              <a:ext cx="270933" cy="2747433"/>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cxnSp>
        <p:nvCxnSpPr>
          <p:cNvPr id="304" name="Google Shape;304;p22"/>
          <p:cNvCxnSpPr/>
          <p:nvPr/>
        </p:nvCxnSpPr>
        <p:spPr>
          <a:xfrm>
            <a:off x="8891588" y="1081968"/>
            <a:ext cx="0" cy="299908"/>
          </a:xfrm>
          <a:prstGeom prst="straightConnector1">
            <a:avLst/>
          </a:prstGeom>
          <a:noFill/>
          <a:ln cap="flat" cmpd="sng" w="19050">
            <a:solidFill>
              <a:srgbClr val="D2D8D6"/>
            </a:solidFill>
            <a:prstDash val="solid"/>
            <a:round/>
            <a:headEnd len="sm" w="sm" type="none"/>
            <a:tailEnd len="sm" w="sm" type="none"/>
          </a:ln>
        </p:spPr>
      </p:cxnSp>
      <p:cxnSp>
        <p:nvCxnSpPr>
          <p:cNvPr id="305" name="Google Shape;305;p22"/>
          <p:cNvCxnSpPr/>
          <p:nvPr/>
        </p:nvCxnSpPr>
        <p:spPr>
          <a:xfrm>
            <a:off x="8891588" y="0"/>
            <a:ext cx="0" cy="299908"/>
          </a:xfrm>
          <a:prstGeom prst="straightConnector1">
            <a:avLst/>
          </a:prstGeom>
          <a:noFill/>
          <a:ln cap="flat" cmpd="sng" w="19050">
            <a:solidFill>
              <a:srgbClr val="D2D8D6"/>
            </a:solidFill>
            <a:prstDash val="solid"/>
            <a:round/>
            <a:headEnd len="sm" w="sm" type="none"/>
            <a:tailEnd len="sm" w="sm" type="none"/>
          </a:ln>
        </p:spPr>
      </p:cxnSp>
      <p:sp>
        <p:nvSpPr>
          <p:cNvPr id="306" name="Google Shape;306;p22"/>
          <p:cNvSpPr txBox="1"/>
          <p:nvPr/>
        </p:nvSpPr>
        <p:spPr>
          <a:xfrm rot="-5400000">
            <a:off x="8522455" y="1777837"/>
            <a:ext cx="704926" cy="141605"/>
          </a:xfrm>
          <a:prstGeom prst="rect">
            <a:avLst/>
          </a:prstGeom>
          <a:noFill/>
          <a:ln>
            <a:noFill/>
          </a:ln>
        </p:spPr>
        <p:txBody>
          <a:bodyPr anchorCtr="0" anchor="t" bIns="0" lIns="0" spcFirstLastPara="1" rIns="0" wrap="square" tIns="0">
            <a:spAutoFit/>
          </a:bodyPr>
          <a:lstStyle/>
          <a:p>
            <a:pPr indent="0" lvl="0" marL="0" marR="0" rtl="0" algn="l">
              <a:lnSpc>
                <a:spcPct val="140025"/>
              </a:lnSpc>
              <a:spcBef>
                <a:spcPts val="0"/>
              </a:spcBef>
              <a:spcAft>
                <a:spcPts val="0"/>
              </a:spcAft>
              <a:buNone/>
            </a:pPr>
            <a:r>
              <a:rPr b="0" i="0" lang="en" sz="800" u="none" cap="none" strike="noStrike">
                <a:solidFill>
                  <a:srgbClr val="D2D8D6"/>
                </a:solidFill>
                <a:latin typeface="Josefin Sans Light"/>
                <a:ea typeface="Josefin Sans Light"/>
                <a:cs typeface="Josefin Sans Light"/>
                <a:sym typeface="Josefin Sans Light"/>
              </a:rPr>
              <a:t>Your Company</a:t>
            </a:r>
            <a:endParaRPr sz="700"/>
          </a:p>
        </p:txBody>
      </p:sp>
      <p:sp>
        <p:nvSpPr>
          <p:cNvPr id="307" name="Google Shape;307;p22"/>
          <p:cNvSpPr txBox="1"/>
          <p:nvPr/>
        </p:nvSpPr>
        <p:spPr>
          <a:xfrm rot="-5400000">
            <a:off x="8601687" y="578667"/>
            <a:ext cx="546464" cy="141605"/>
          </a:xfrm>
          <a:prstGeom prst="rect">
            <a:avLst/>
          </a:prstGeom>
          <a:noFill/>
          <a:ln>
            <a:noFill/>
          </a:ln>
        </p:spPr>
        <p:txBody>
          <a:bodyPr anchorCtr="0" anchor="t" bIns="0" lIns="0" spcFirstLastPara="1" rIns="0" wrap="square" tIns="0">
            <a:spAutoFit/>
          </a:bodyPr>
          <a:lstStyle/>
          <a:p>
            <a:pPr indent="0" lvl="0" marL="0" marR="0" rtl="0" algn="l">
              <a:lnSpc>
                <a:spcPct val="140025"/>
              </a:lnSpc>
              <a:spcBef>
                <a:spcPts val="0"/>
              </a:spcBef>
              <a:spcAft>
                <a:spcPts val="0"/>
              </a:spcAft>
              <a:buNone/>
            </a:pPr>
            <a:r>
              <a:rPr b="0" i="0" lang="en" sz="800" u="none" cap="none" strike="noStrike">
                <a:solidFill>
                  <a:srgbClr val="D2D8D6"/>
                </a:solidFill>
                <a:latin typeface="Josefin Sans Light"/>
                <a:ea typeface="Josefin Sans Light"/>
                <a:cs typeface="Josefin Sans Light"/>
                <a:sym typeface="Josefin Sans Light"/>
              </a:rPr>
              <a:t>June 2024</a:t>
            </a:r>
            <a:endParaRPr sz="700"/>
          </a:p>
        </p:txBody>
      </p:sp>
      <p:grpSp>
        <p:nvGrpSpPr>
          <p:cNvPr id="308" name="Google Shape;308;p22"/>
          <p:cNvGrpSpPr/>
          <p:nvPr/>
        </p:nvGrpSpPr>
        <p:grpSpPr>
          <a:xfrm>
            <a:off x="0" y="-72330"/>
            <a:ext cx="5158052" cy="2763406"/>
            <a:chOff x="0" y="-38100"/>
            <a:chExt cx="2716998" cy="1455621"/>
          </a:xfrm>
        </p:grpSpPr>
        <p:sp>
          <p:nvSpPr>
            <p:cNvPr id="309" name="Google Shape;309;p22"/>
            <p:cNvSpPr/>
            <p:nvPr/>
          </p:nvSpPr>
          <p:spPr>
            <a:xfrm>
              <a:off x="0" y="0"/>
              <a:ext cx="2716998" cy="1417521"/>
            </a:xfrm>
            <a:custGeom>
              <a:rect b="b" l="l" r="r" t="t"/>
              <a:pathLst>
                <a:path extrusionOk="0" h="1417521" w="2716998">
                  <a:moveTo>
                    <a:pt x="0" y="0"/>
                  </a:moveTo>
                  <a:lnTo>
                    <a:pt x="2716998" y="0"/>
                  </a:lnTo>
                  <a:lnTo>
                    <a:pt x="2716998" y="1417521"/>
                  </a:lnTo>
                  <a:lnTo>
                    <a:pt x="0" y="1417521"/>
                  </a:lnTo>
                  <a:close/>
                </a:path>
              </a:pathLst>
            </a:custGeom>
            <a:solidFill>
              <a:srgbClr val="2B3D1B"/>
            </a:solidFill>
            <a:ln>
              <a:noFill/>
            </a:ln>
          </p:spPr>
        </p:sp>
        <p:sp>
          <p:nvSpPr>
            <p:cNvPr id="310" name="Google Shape;310;p22"/>
            <p:cNvSpPr txBox="1"/>
            <p:nvPr/>
          </p:nvSpPr>
          <p:spPr>
            <a:xfrm>
              <a:off x="0" y="-38100"/>
              <a:ext cx="2716997" cy="1455621"/>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11" name="Google Shape;311;p22"/>
          <p:cNvSpPr/>
          <p:nvPr/>
        </p:nvSpPr>
        <p:spPr>
          <a:xfrm>
            <a:off x="0" y="0"/>
            <a:ext cx="5158050" cy="2691076"/>
          </a:xfrm>
          <a:custGeom>
            <a:rect b="b" l="l" r="r" t="t"/>
            <a:pathLst>
              <a:path extrusionOk="0" h="5382151" w="10316100">
                <a:moveTo>
                  <a:pt x="0" y="0"/>
                </a:moveTo>
                <a:lnTo>
                  <a:pt x="10316100" y="0"/>
                </a:lnTo>
                <a:lnTo>
                  <a:pt x="10316100" y="5382151"/>
                </a:lnTo>
                <a:lnTo>
                  <a:pt x="0" y="5382151"/>
                </a:lnTo>
                <a:lnTo>
                  <a:pt x="0" y="0"/>
                </a:lnTo>
                <a:close/>
              </a:path>
            </a:pathLst>
          </a:custGeom>
          <a:blipFill rotWithShape="1">
            <a:blip r:embed="rId4">
              <a:alphaModFix amt="28000"/>
            </a:blip>
            <a:stretch>
              <a:fillRect b="-15444" l="0" r="-17024" t="-34836"/>
            </a:stretch>
          </a:blipFill>
          <a:ln>
            <a:noFill/>
          </a:ln>
        </p:spPr>
      </p:sp>
      <p:cxnSp>
        <p:nvCxnSpPr>
          <p:cNvPr id="312" name="Google Shape;312;p22"/>
          <p:cNvCxnSpPr/>
          <p:nvPr/>
        </p:nvCxnSpPr>
        <p:spPr>
          <a:xfrm>
            <a:off x="5720025" y="-2267123"/>
            <a:ext cx="0" cy="4958199"/>
          </a:xfrm>
          <a:prstGeom prst="straightConnector1">
            <a:avLst/>
          </a:prstGeom>
          <a:noFill/>
          <a:ln cap="flat" cmpd="sng" w="19050">
            <a:solidFill>
              <a:srgbClr val="2B3D1B"/>
            </a:solidFill>
            <a:prstDash val="solid"/>
            <a:round/>
            <a:headEnd len="sm" w="sm" type="none"/>
            <a:tailEnd len="sm" w="sm" type="none"/>
          </a:ln>
        </p:spPr>
      </p:cxnSp>
      <p:sp>
        <p:nvSpPr>
          <p:cNvPr id="313" name="Google Shape;313;p22"/>
          <p:cNvSpPr txBox="1"/>
          <p:nvPr/>
        </p:nvSpPr>
        <p:spPr>
          <a:xfrm>
            <a:off x="514350" y="640688"/>
            <a:ext cx="3313954" cy="926021"/>
          </a:xfrm>
          <a:prstGeom prst="rect">
            <a:avLst/>
          </a:prstGeom>
          <a:noFill/>
          <a:ln>
            <a:noFill/>
          </a:ln>
        </p:spPr>
        <p:txBody>
          <a:bodyPr anchorCtr="0" anchor="t" bIns="0" lIns="0" spcFirstLastPara="1" rIns="0" wrap="square" tIns="0">
            <a:spAutoFit/>
          </a:bodyPr>
          <a:lstStyle/>
          <a:p>
            <a:pPr indent="0" lvl="0" marL="0" marR="0" rtl="0" algn="l">
              <a:lnSpc>
                <a:spcPct val="164000"/>
              </a:lnSpc>
              <a:spcBef>
                <a:spcPts val="0"/>
              </a:spcBef>
              <a:spcAft>
                <a:spcPts val="0"/>
              </a:spcAft>
              <a:buNone/>
            </a:pPr>
            <a:r>
              <a:rPr b="0" i="1" lang="en" sz="900" u="none" cap="none" strike="noStrike">
                <a:solidFill>
                  <a:srgbClr val="FFFFFF"/>
                </a:solidFill>
                <a:latin typeface="Poppins"/>
                <a:ea typeface="Poppins"/>
                <a:cs typeface="Poppins"/>
                <a:sym typeface="Poppins"/>
              </a:rPr>
              <a:t>Lorem ipsum dolor sit amet, consectetur adipiscing elit. Proin vitae nulla accumsan, lacinia diam a, tincidunt sem. Phasellus quis dolor maximus, molestie enim sed, faucibus leo. Integer dignissim diam congue orci fringilla, eget efficitur mauris vulputate. .</a:t>
            </a:r>
            <a:endParaRPr sz="700"/>
          </a:p>
        </p:txBody>
      </p:sp>
      <p:sp>
        <p:nvSpPr>
          <p:cNvPr id="314" name="Google Shape;314;p22"/>
          <p:cNvSpPr txBox="1"/>
          <p:nvPr/>
        </p:nvSpPr>
        <p:spPr>
          <a:xfrm>
            <a:off x="514350" y="1819692"/>
            <a:ext cx="3313954" cy="183071"/>
          </a:xfrm>
          <a:prstGeom prst="rect">
            <a:avLst/>
          </a:prstGeom>
          <a:noFill/>
          <a:ln>
            <a:noFill/>
          </a:ln>
        </p:spPr>
        <p:txBody>
          <a:bodyPr anchorCtr="0" anchor="t" bIns="0" lIns="0" spcFirstLastPara="1" rIns="0" wrap="square" tIns="0">
            <a:spAutoFit/>
          </a:bodyPr>
          <a:lstStyle/>
          <a:p>
            <a:pPr indent="0" lvl="0" marL="0" marR="0" rtl="0" algn="l">
              <a:lnSpc>
                <a:spcPct val="164000"/>
              </a:lnSpc>
              <a:spcBef>
                <a:spcPts val="0"/>
              </a:spcBef>
              <a:spcAft>
                <a:spcPts val="0"/>
              </a:spcAft>
              <a:buNone/>
            </a:pPr>
            <a:r>
              <a:rPr b="0" i="0" lang="en" sz="900" u="none" cap="none" strike="noStrike">
                <a:solidFill>
                  <a:srgbClr val="FFFFFF"/>
                </a:solidFill>
                <a:latin typeface="Poppins"/>
                <a:ea typeface="Poppins"/>
                <a:cs typeface="Poppins"/>
                <a:sym typeface="Poppins"/>
              </a:rPr>
              <a:t>— Include a credit, citation, or supporting message</a:t>
            </a:r>
            <a:endParaRPr sz="700"/>
          </a:p>
        </p:txBody>
      </p:sp>
      <p:sp>
        <p:nvSpPr>
          <p:cNvPr id="315" name="Google Shape;315;p22"/>
          <p:cNvSpPr txBox="1"/>
          <p:nvPr/>
        </p:nvSpPr>
        <p:spPr>
          <a:xfrm>
            <a:off x="514350" y="4074047"/>
            <a:ext cx="7568664" cy="32004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900" u="none" cap="none" strike="noStrike">
                <a:solidFill>
                  <a:srgbClr val="2B3D1B"/>
                </a:solidFill>
                <a:latin typeface="Poppins"/>
                <a:ea typeface="Poppins"/>
                <a:cs typeface="Poppins"/>
                <a:sym typeface="Poppins"/>
              </a:rPr>
              <a:t>Lorem ipsum dolor sit amet, consectetur adipiscing elit. Proin vitae nulla accumsan, lacinia diam a, tincidunt sem. Phasellus quis dolor maximus, molestie enim sed, faucibus leo. Integer dignissim diam congue orci fringilla, eget efficitur mauris vulputate. .</a:t>
            </a:r>
            <a:endParaRPr sz="700"/>
          </a:p>
        </p:txBody>
      </p:sp>
      <p:sp>
        <p:nvSpPr>
          <p:cNvPr id="316" name="Google Shape;316;p22"/>
          <p:cNvSpPr txBox="1"/>
          <p:nvPr/>
        </p:nvSpPr>
        <p:spPr>
          <a:xfrm>
            <a:off x="514350" y="3479096"/>
            <a:ext cx="1731345" cy="323488"/>
          </a:xfrm>
          <a:prstGeom prst="rect">
            <a:avLst/>
          </a:prstGeom>
          <a:noFill/>
          <a:ln>
            <a:noFill/>
          </a:ln>
        </p:spPr>
        <p:txBody>
          <a:bodyPr anchorCtr="0" anchor="t" bIns="0" lIns="0" spcFirstLastPara="1" rIns="0" wrap="square" tIns="0">
            <a:spAutoFit/>
          </a:bodyPr>
          <a:lstStyle/>
          <a:p>
            <a:pPr indent="0" lvl="0" marL="0" marR="0" rtl="0" algn="l">
              <a:lnSpc>
                <a:spcPct val="139994"/>
              </a:lnSpc>
              <a:spcBef>
                <a:spcPts val="0"/>
              </a:spcBef>
              <a:spcAft>
                <a:spcPts val="0"/>
              </a:spcAft>
              <a:buNone/>
            </a:pPr>
            <a:r>
              <a:rPr b="0" i="0" lang="en" sz="1900" u="none" cap="none" strike="noStrike">
                <a:solidFill>
                  <a:srgbClr val="2B3D1B"/>
                </a:solidFill>
                <a:latin typeface="Josefin Sans Light"/>
                <a:ea typeface="Josefin Sans Light"/>
                <a:cs typeface="Josefin Sans Light"/>
                <a:sym typeface="Josefin Sans Light"/>
              </a:rPr>
              <a:t>Our Mission</a:t>
            </a:r>
            <a:endParaRPr sz="700"/>
          </a:p>
        </p:txBody>
      </p:sp>
    </p:spTree>
  </p:cSld>
  <p:clrMapOvr>
    <a:masterClrMapping/>
  </p:clrMapOvr>
  <p:transition>
    <p:fade/>
  </p:transition>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B3D1B"/>
        </a:solidFill>
      </p:bgPr>
    </p:bg>
    <p:spTree>
      <p:nvGrpSpPr>
        <p:cNvPr id="320" name="Shape 320"/>
        <p:cNvGrpSpPr/>
        <p:nvPr/>
      </p:nvGrpSpPr>
      <p:grpSpPr>
        <a:xfrm>
          <a:off x="0" y="0"/>
          <a:ext cx="0" cy="0"/>
          <a:chOff x="0" y="0"/>
          <a:chExt cx="0" cy="0"/>
        </a:xfrm>
      </p:grpSpPr>
      <p:pic>
        <p:nvPicPr>
          <p:cNvPr id="321" name="Google Shape;321;p23"/>
          <p:cNvPicPr preferRelativeResize="0"/>
          <p:nvPr/>
        </p:nvPicPr>
        <p:blipFill>
          <a:blip r:embed="rId3">
            <a:alphaModFix/>
          </a:blip>
          <a:stretch>
            <a:fillRect/>
          </a:stretch>
        </p:blipFill>
        <p:spPr>
          <a:xfrm>
            <a:off x="2" y="-986746"/>
            <a:ext cx="9144003" cy="6130246"/>
          </a:xfrm>
          <a:prstGeom prst="rect">
            <a:avLst/>
          </a:prstGeom>
          <a:noFill/>
          <a:ln>
            <a:noFill/>
          </a:ln>
        </p:spPr>
      </p:pic>
      <p:sp>
        <p:nvSpPr>
          <p:cNvPr id="322" name="Google Shape;322;p23"/>
          <p:cNvSpPr txBox="1"/>
          <p:nvPr/>
        </p:nvSpPr>
        <p:spPr>
          <a:xfrm>
            <a:off x="991667" y="3093559"/>
            <a:ext cx="3016603" cy="1313881"/>
          </a:xfrm>
          <a:prstGeom prst="rect">
            <a:avLst/>
          </a:prstGeom>
          <a:noFill/>
          <a:ln>
            <a:noFill/>
          </a:ln>
        </p:spPr>
        <p:txBody>
          <a:bodyPr anchorCtr="0" anchor="t" bIns="0" lIns="0" spcFirstLastPara="1" rIns="0" wrap="square" tIns="0">
            <a:spAutoFit/>
          </a:bodyPr>
          <a:lstStyle/>
          <a:p>
            <a:pPr indent="0" lvl="0" marL="0" marR="0" rtl="0" algn="l">
              <a:lnSpc>
                <a:spcPct val="140005"/>
              </a:lnSpc>
              <a:spcBef>
                <a:spcPts val="0"/>
              </a:spcBef>
              <a:spcAft>
                <a:spcPts val="0"/>
              </a:spcAft>
              <a:buNone/>
            </a:pPr>
            <a:r>
              <a:rPr b="0" i="0" lang="en" sz="3800" u="none" cap="none" strike="noStrike">
                <a:solidFill>
                  <a:srgbClr val="FFFFFF"/>
                </a:solidFill>
                <a:latin typeface="Josefin Sans Light"/>
                <a:ea typeface="Josefin Sans Light"/>
                <a:cs typeface="Josefin Sans Light"/>
                <a:sym typeface="Josefin Sans Light"/>
              </a:rPr>
              <a:t>Add Your Agenda Here</a:t>
            </a:r>
            <a:endParaRPr sz="700"/>
          </a:p>
        </p:txBody>
      </p:sp>
      <p:grpSp>
        <p:nvGrpSpPr>
          <p:cNvPr id="323" name="Google Shape;323;p23"/>
          <p:cNvGrpSpPr/>
          <p:nvPr/>
        </p:nvGrpSpPr>
        <p:grpSpPr>
          <a:xfrm>
            <a:off x="8629650" y="-72330"/>
            <a:ext cx="514350" cy="5215830"/>
            <a:chOff x="0" y="-38100"/>
            <a:chExt cx="270933" cy="2747433"/>
          </a:xfrm>
        </p:grpSpPr>
        <p:sp>
          <p:nvSpPr>
            <p:cNvPr id="324" name="Google Shape;324;p23"/>
            <p:cNvSpPr/>
            <p:nvPr/>
          </p:nvSpPr>
          <p:spPr>
            <a:xfrm>
              <a:off x="0" y="0"/>
              <a:ext cx="270933" cy="2709333"/>
            </a:xfrm>
            <a:custGeom>
              <a:rect b="b" l="l" r="r" t="t"/>
              <a:pathLst>
                <a:path extrusionOk="0" h="2709333" w="270933">
                  <a:moveTo>
                    <a:pt x="0" y="0"/>
                  </a:moveTo>
                  <a:lnTo>
                    <a:pt x="270933" y="0"/>
                  </a:lnTo>
                  <a:lnTo>
                    <a:pt x="270933" y="2709333"/>
                  </a:lnTo>
                  <a:lnTo>
                    <a:pt x="0" y="2709333"/>
                  </a:lnTo>
                  <a:close/>
                </a:path>
              </a:pathLst>
            </a:custGeom>
            <a:solidFill>
              <a:srgbClr val="2B3D1B"/>
            </a:solidFill>
            <a:ln>
              <a:noFill/>
            </a:ln>
          </p:spPr>
        </p:sp>
        <p:sp>
          <p:nvSpPr>
            <p:cNvPr id="325" name="Google Shape;325;p23"/>
            <p:cNvSpPr txBox="1"/>
            <p:nvPr/>
          </p:nvSpPr>
          <p:spPr>
            <a:xfrm>
              <a:off x="0" y="-38100"/>
              <a:ext cx="270933" cy="2747433"/>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26" name="Google Shape;326;p23"/>
          <p:cNvSpPr txBox="1"/>
          <p:nvPr/>
        </p:nvSpPr>
        <p:spPr>
          <a:xfrm rot="-5400000">
            <a:off x="8522455" y="1777837"/>
            <a:ext cx="704926" cy="141605"/>
          </a:xfrm>
          <a:prstGeom prst="rect">
            <a:avLst/>
          </a:prstGeom>
          <a:noFill/>
          <a:ln>
            <a:noFill/>
          </a:ln>
        </p:spPr>
        <p:txBody>
          <a:bodyPr anchorCtr="0" anchor="t" bIns="0" lIns="0" spcFirstLastPara="1" rIns="0" wrap="square" tIns="0">
            <a:spAutoFit/>
          </a:bodyPr>
          <a:lstStyle/>
          <a:p>
            <a:pPr indent="0" lvl="0" marL="0" marR="0" rtl="0" algn="l">
              <a:lnSpc>
                <a:spcPct val="140025"/>
              </a:lnSpc>
              <a:spcBef>
                <a:spcPts val="0"/>
              </a:spcBef>
              <a:spcAft>
                <a:spcPts val="0"/>
              </a:spcAft>
              <a:buNone/>
            </a:pPr>
            <a:r>
              <a:rPr b="0" i="0" lang="en" sz="800" u="none" cap="none" strike="noStrike">
                <a:solidFill>
                  <a:srgbClr val="D2D8D6"/>
                </a:solidFill>
                <a:latin typeface="Josefin Sans Light"/>
                <a:ea typeface="Josefin Sans Light"/>
                <a:cs typeface="Josefin Sans Light"/>
                <a:sym typeface="Josefin Sans Light"/>
              </a:rPr>
              <a:t>Your Company</a:t>
            </a:r>
            <a:endParaRPr sz="700"/>
          </a:p>
        </p:txBody>
      </p:sp>
      <p:sp>
        <p:nvSpPr>
          <p:cNvPr id="327" name="Google Shape;327;p23"/>
          <p:cNvSpPr txBox="1"/>
          <p:nvPr/>
        </p:nvSpPr>
        <p:spPr>
          <a:xfrm rot="-5400000">
            <a:off x="8601687" y="578667"/>
            <a:ext cx="546464" cy="141605"/>
          </a:xfrm>
          <a:prstGeom prst="rect">
            <a:avLst/>
          </a:prstGeom>
          <a:noFill/>
          <a:ln>
            <a:noFill/>
          </a:ln>
        </p:spPr>
        <p:txBody>
          <a:bodyPr anchorCtr="0" anchor="t" bIns="0" lIns="0" spcFirstLastPara="1" rIns="0" wrap="square" tIns="0">
            <a:spAutoFit/>
          </a:bodyPr>
          <a:lstStyle/>
          <a:p>
            <a:pPr indent="0" lvl="0" marL="0" marR="0" rtl="0" algn="l">
              <a:lnSpc>
                <a:spcPct val="140025"/>
              </a:lnSpc>
              <a:spcBef>
                <a:spcPts val="0"/>
              </a:spcBef>
              <a:spcAft>
                <a:spcPts val="0"/>
              </a:spcAft>
              <a:buNone/>
            </a:pPr>
            <a:r>
              <a:rPr b="0" i="0" lang="en" sz="800" u="none" cap="none" strike="noStrike">
                <a:solidFill>
                  <a:srgbClr val="D2D8D6"/>
                </a:solidFill>
                <a:latin typeface="Josefin Sans Light"/>
                <a:ea typeface="Josefin Sans Light"/>
                <a:cs typeface="Josefin Sans Light"/>
                <a:sym typeface="Josefin Sans Light"/>
              </a:rPr>
              <a:t>June 2024</a:t>
            </a:r>
            <a:endParaRPr sz="700"/>
          </a:p>
        </p:txBody>
      </p:sp>
      <p:cxnSp>
        <p:nvCxnSpPr>
          <p:cNvPr id="328" name="Google Shape;328;p23"/>
          <p:cNvCxnSpPr/>
          <p:nvPr/>
        </p:nvCxnSpPr>
        <p:spPr>
          <a:xfrm>
            <a:off x="8891588" y="1081968"/>
            <a:ext cx="0" cy="299908"/>
          </a:xfrm>
          <a:prstGeom prst="straightConnector1">
            <a:avLst/>
          </a:prstGeom>
          <a:noFill/>
          <a:ln cap="flat" cmpd="sng" w="19050">
            <a:solidFill>
              <a:srgbClr val="D2D8D6"/>
            </a:solidFill>
            <a:prstDash val="solid"/>
            <a:round/>
            <a:headEnd len="sm" w="sm" type="none"/>
            <a:tailEnd len="sm" w="sm" type="none"/>
          </a:ln>
        </p:spPr>
      </p:cxnSp>
      <p:cxnSp>
        <p:nvCxnSpPr>
          <p:cNvPr id="329" name="Google Shape;329;p23"/>
          <p:cNvCxnSpPr/>
          <p:nvPr/>
        </p:nvCxnSpPr>
        <p:spPr>
          <a:xfrm>
            <a:off x="8891588" y="0"/>
            <a:ext cx="0" cy="299908"/>
          </a:xfrm>
          <a:prstGeom prst="straightConnector1">
            <a:avLst/>
          </a:prstGeom>
          <a:noFill/>
          <a:ln cap="flat" cmpd="sng" w="19050">
            <a:solidFill>
              <a:srgbClr val="D2D8D6"/>
            </a:solidFill>
            <a:prstDash val="solid"/>
            <a:round/>
            <a:headEnd len="sm" w="sm" type="none"/>
            <a:tailEnd len="sm" w="sm" type="none"/>
          </a:ln>
        </p:spPr>
      </p:cxnSp>
      <p:sp>
        <p:nvSpPr>
          <p:cNvPr id="330" name="Google Shape;330;p23"/>
          <p:cNvSpPr txBox="1"/>
          <p:nvPr/>
        </p:nvSpPr>
        <p:spPr>
          <a:xfrm>
            <a:off x="462690" y="2809147"/>
            <a:ext cx="333750" cy="22415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 sz="1300" u="none" cap="none" strike="noStrike">
                <a:solidFill>
                  <a:srgbClr val="FFFFFF"/>
                </a:solidFill>
                <a:latin typeface="Josefin Sans SemiBold"/>
                <a:ea typeface="Josefin Sans SemiBold"/>
                <a:cs typeface="Josefin Sans SemiBold"/>
                <a:sym typeface="Josefin Sans SemiBold"/>
              </a:rPr>
              <a:t>02.</a:t>
            </a:r>
            <a:endParaRPr sz="700"/>
          </a:p>
        </p:txBody>
      </p:sp>
      <p:cxnSp>
        <p:nvCxnSpPr>
          <p:cNvPr id="331" name="Google Shape;331;p23"/>
          <p:cNvCxnSpPr/>
          <p:nvPr/>
        </p:nvCxnSpPr>
        <p:spPr>
          <a:xfrm>
            <a:off x="801202" y="2837722"/>
            <a:ext cx="0" cy="2737737"/>
          </a:xfrm>
          <a:prstGeom prst="straightConnector1">
            <a:avLst/>
          </a:prstGeom>
          <a:noFill/>
          <a:ln cap="flat" cmpd="sng" w="19050">
            <a:solidFill>
              <a:srgbClr val="D2D8D6"/>
            </a:solidFill>
            <a:prstDash val="solid"/>
            <a:round/>
            <a:headEnd len="sm" w="sm" type="none"/>
            <a:tailEnd len="sm" w="sm" type="none"/>
          </a:ln>
        </p:spPr>
      </p:cxnSp>
    </p:spTree>
  </p:cSld>
  <p:clrMapOvr>
    <a:masterClrMapping/>
  </p:clrMapOvr>
  <p:transition>
    <p:fade/>
  </p:transition>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2D8D6"/>
        </a:solidFill>
      </p:bgPr>
    </p:bg>
    <p:spTree>
      <p:nvGrpSpPr>
        <p:cNvPr id="335" name="Shape 335"/>
        <p:cNvGrpSpPr/>
        <p:nvPr/>
      </p:nvGrpSpPr>
      <p:grpSpPr>
        <a:xfrm>
          <a:off x="0" y="0"/>
          <a:ext cx="0" cy="0"/>
          <a:chOff x="0" y="0"/>
          <a:chExt cx="0" cy="0"/>
        </a:xfrm>
      </p:grpSpPr>
      <p:pic>
        <p:nvPicPr>
          <p:cNvPr id="336" name="Google Shape;336;p24"/>
          <p:cNvPicPr preferRelativeResize="0"/>
          <p:nvPr/>
        </p:nvPicPr>
        <p:blipFill>
          <a:blip r:embed="rId3">
            <a:alphaModFix/>
          </a:blip>
          <a:stretch>
            <a:fillRect/>
          </a:stretch>
        </p:blipFill>
        <p:spPr>
          <a:xfrm>
            <a:off x="4948555" y="7"/>
            <a:ext cx="3681100" cy="3425324"/>
          </a:xfrm>
          <a:prstGeom prst="rect">
            <a:avLst/>
          </a:prstGeom>
          <a:noFill/>
          <a:ln>
            <a:noFill/>
          </a:ln>
        </p:spPr>
      </p:pic>
      <p:pic>
        <p:nvPicPr>
          <p:cNvPr id="337" name="Google Shape;337;p24"/>
          <p:cNvPicPr preferRelativeResize="0"/>
          <p:nvPr/>
        </p:nvPicPr>
        <p:blipFill>
          <a:blip r:embed="rId4">
            <a:alphaModFix/>
          </a:blip>
          <a:stretch>
            <a:fillRect/>
          </a:stretch>
        </p:blipFill>
        <p:spPr>
          <a:xfrm>
            <a:off x="3102000" y="3425318"/>
            <a:ext cx="2768752" cy="1717482"/>
          </a:xfrm>
          <a:prstGeom prst="rect">
            <a:avLst/>
          </a:prstGeom>
          <a:noFill/>
          <a:ln>
            <a:noFill/>
          </a:ln>
        </p:spPr>
      </p:pic>
      <p:pic>
        <p:nvPicPr>
          <p:cNvPr id="338" name="Google Shape;338;p24"/>
          <p:cNvPicPr preferRelativeResize="0"/>
          <p:nvPr/>
        </p:nvPicPr>
        <p:blipFill>
          <a:blip r:embed="rId5">
            <a:alphaModFix/>
          </a:blip>
          <a:stretch>
            <a:fillRect/>
          </a:stretch>
        </p:blipFill>
        <p:spPr>
          <a:xfrm>
            <a:off x="5870750" y="3425318"/>
            <a:ext cx="2771808" cy="1717482"/>
          </a:xfrm>
          <a:prstGeom prst="rect">
            <a:avLst/>
          </a:prstGeom>
          <a:noFill/>
          <a:ln>
            <a:noFill/>
          </a:ln>
        </p:spPr>
      </p:pic>
      <p:grpSp>
        <p:nvGrpSpPr>
          <p:cNvPr id="339" name="Google Shape;339;p24"/>
          <p:cNvGrpSpPr/>
          <p:nvPr/>
        </p:nvGrpSpPr>
        <p:grpSpPr>
          <a:xfrm>
            <a:off x="8629650" y="-72330"/>
            <a:ext cx="514350" cy="5215830"/>
            <a:chOff x="0" y="-38100"/>
            <a:chExt cx="270933" cy="2747433"/>
          </a:xfrm>
        </p:grpSpPr>
        <p:sp>
          <p:nvSpPr>
            <p:cNvPr id="340" name="Google Shape;340;p24"/>
            <p:cNvSpPr/>
            <p:nvPr/>
          </p:nvSpPr>
          <p:spPr>
            <a:xfrm>
              <a:off x="0" y="0"/>
              <a:ext cx="270933" cy="2709333"/>
            </a:xfrm>
            <a:custGeom>
              <a:rect b="b" l="l" r="r" t="t"/>
              <a:pathLst>
                <a:path extrusionOk="0" h="2709333" w="270933">
                  <a:moveTo>
                    <a:pt x="0" y="0"/>
                  </a:moveTo>
                  <a:lnTo>
                    <a:pt x="270933" y="0"/>
                  </a:lnTo>
                  <a:lnTo>
                    <a:pt x="270933" y="2709333"/>
                  </a:lnTo>
                  <a:lnTo>
                    <a:pt x="0" y="2709333"/>
                  </a:lnTo>
                  <a:close/>
                </a:path>
              </a:pathLst>
            </a:custGeom>
            <a:solidFill>
              <a:srgbClr val="2B3D1B"/>
            </a:solidFill>
            <a:ln>
              <a:noFill/>
            </a:ln>
          </p:spPr>
        </p:sp>
        <p:sp>
          <p:nvSpPr>
            <p:cNvPr id="341" name="Google Shape;341;p24"/>
            <p:cNvSpPr txBox="1"/>
            <p:nvPr/>
          </p:nvSpPr>
          <p:spPr>
            <a:xfrm>
              <a:off x="0" y="-38100"/>
              <a:ext cx="270933" cy="2747433"/>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cxnSp>
        <p:nvCxnSpPr>
          <p:cNvPr id="342" name="Google Shape;342;p24"/>
          <p:cNvCxnSpPr/>
          <p:nvPr/>
        </p:nvCxnSpPr>
        <p:spPr>
          <a:xfrm>
            <a:off x="8891588" y="1081968"/>
            <a:ext cx="0" cy="299908"/>
          </a:xfrm>
          <a:prstGeom prst="straightConnector1">
            <a:avLst/>
          </a:prstGeom>
          <a:noFill/>
          <a:ln cap="flat" cmpd="sng" w="19050">
            <a:solidFill>
              <a:srgbClr val="D2D8D6"/>
            </a:solidFill>
            <a:prstDash val="solid"/>
            <a:round/>
            <a:headEnd len="sm" w="sm" type="none"/>
            <a:tailEnd len="sm" w="sm" type="none"/>
          </a:ln>
        </p:spPr>
      </p:cxnSp>
      <p:cxnSp>
        <p:nvCxnSpPr>
          <p:cNvPr id="343" name="Google Shape;343;p24"/>
          <p:cNvCxnSpPr/>
          <p:nvPr/>
        </p:nvCxnSpPr>
        <p:spPr>
          <a:xfrm>
            <a:off x="8891588" y="0"/>
            <a:ext cx="0" cy="299908"/>
          </a:xfrm>
          <a:prstGeom prst="straightConnector1">
            <a:avLst/>
          </a:prstGeom>
          <a:noFill/>
          <a:ln cap="flat" cmpd="sng" w="19050">
            <a:solidFill>
              <a:srgbClr val="D2D8D6"/>
            </a:solidFill>
            <a:prstDash val="solid"/>
            <a:round/>
            <a:headEnd len="sm" w="sm" type="none"/>
            <a:tailEnd len="sm" w="sm" type="none"/>
          </a:ln>
        </p:spPr>
      </p:cxnSp>
      <p:sp>
        <p:nvSpPr>
          <p:cNvPr id="344" name="Google Shape;344;p24"/>
          <p:cNvSpPr txBox="1"/>
          <p:nvPr/>
        </p:nvSpPr>
        <p:spPr>
          <a:xfrm rot="-5400000">
            <a:off x="8522455" y="1777837"/>
            <a:ext cx="704926" cy="141605"/>
          </a:xfrm>
          <a:prstGeom prst="rect">
            <a:avLst/>
          </a:prstGeom>
          <a:noFill/>
          <a:ln>
            <a:noFill/>
          </a:ln>
        </p:spPr>
        <p:txBody>
          <a:bodyPr anchorCtr="0" anchor="t" bIns="0" lIns="0" spcFirstLastPara="1" rIns="0" wrap="square" tIns="0">
            <a:spAutoFit/>
          </a:bodyPr>
          <a:lstStyle/>
          <a:p>
            <a:pPr indent="0" lvl="0" marL="0" marR="0" rtl="0" algn="l">
              <a:lnSpc>
                <a:spcPct val="140025"/>
              </a:lnSpc>
              <a:spcBef>
                <a:spcPts val="0"/>
              </a:spcBef>
              <a:spcAft>
                <a:spcPts val="0"/>
              </a:spcAft>
              <a:buNone/>
            </a:pPr>
            <a:r>
              <a:rPr b="0" i="0" lang="en" sz="800" u="none" cap="none" strike="noStrike">
                <a:solidFill>
                  <a:srgbClr val="D2D8D6"/>
                </a:solidFill>
                <a:latin typeface="Josefin Sans Light"/>
                <a:ea typeface="Josefin Sans Light"/>
                <a:cs typeface="Josefin Sans Light"/>
                <a:sym typeface="Josefin Sans Light"/>
              </a:rPr>
              <a:t>Your Company</a:t>
            </a:r>
            <a:endParaRPr sz="700"/>
          </a:p>
        </p:txBody>
      </p:sp>
      <p:sp>
        <p:nvSpPr>
          <p:cNvPr id="345" name="Google Shape;345;p24"/>
          <p:cNvSpPr txBox="1"/>
          <p:nvPr/>
        </p:nvSpPr>
        <p:spPr>
          <a:xfrm rot="-5400000">
            <a:off x="8601687" y="578667"/>
            <a:ext cx="546464" cy="141605"/>
          </a:xfrm>
          <a:prstGeom prst="rect">
            <a:avLst/>
          </a:prstGeom>
          <a:noFill/>
          <a:ln>
            <a:noFill/>
          </a:ln>
        </p:spPr>
        <p:txBody>
          <a:bodyPr anchorCtr="0" anchor="t" bIns="0" lIns="0" spcFirstLastPara="1" rIns="0" wrap="square" tIns="0">
            <a:spAutoFit/>
          </a:bodyPr>
          <a:lstStyle/>
          <a:p>
            <a:pPr indent="0" lvl="0" marL="0" marR="0" rtl="0" algn="l">
              <a:lnSpc>
                <a:spcPct val="140025"/>
              </a:lnSpc>
              <a:spcBef>
                <a:spcPts val="0"/>
              </a:spcBef>
              <a:spcAft>
                <a:spcPts val="0"/>
              </a:spcAft>
              <a:buNone/>
            </a:pPr>
            <a:r>
              <a:rPr b="0" i="0" lang="en" sz="800" u="none" cap="none" strike="noStrike">
                <a:solidFill>
                  <a:srgbClr val="D2D8D6"/>
                </a:solidFill>
                <a:latin typeface="Josefin Sans Light"/>
                <a:ea typeface="Josefin Sans Light"/>
                <a:cs typeface="Josefin Sans Light"/>
                <a:sym typeface="Josefin Sans Light"/>
              </a:rPr>
              <a:t>June 2024</a:t>
            </a:r>
            <a:endParaRPr sz="700"/>
          </a:p>
        </p:txBody>
      </p:sp>
      <p:sp>
        <p:nvSpPr>
          <p:cNvPr id="346" name="Google Shape;346;p24"/>
          <p:cNvSpPr txBox="1"/>
          <p:nvPr/>
        </p:nvSpPr>
        <p:spPr>
          <a:xfrm>
            <a:off x="837851" y="2172528"/>
            <a:ext cx="1434571" cy="94869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900" u="none" cap="none" strike="noStrike">
                <a:solidFill>
                  <a:srgbClr val="2B3D1B"/>
                </a:solidFill>
                <a:latin typeface="Poppins"/>
                <a:ea typeface="Poppins"/>
                <a:cs typeface="Poppins"/>
                <a:sym typeface="Poppins"/>
              </a:rPr>
              <a:t>Presentations are communication tools that can be used as demonstrations.</a:t>
            </a:r>
            <a:endParaRPr sz="700"/>
          </a:p>
          <a:p>
            <a:pPr indent="0" lvl="0" marL="0" marR="0" rtl="0" algn="l">
              <a:lnSpc>
                <a:spcPct val="140000"/>
              </a:lnSpc>
              <a:spcBef>
                <a:spcPts val="0"/>
              </a:spcBef>
              <a:spcAft>
                <a:spcPts val="0"/>
              </a:spcAft>
              <a:buNone/>
            </a:pPr>
            <a:r>
              <a:rPr b="0" i="0" lang="en" sz="900" u="none" cap="none" strike="noStrike">
                <a:solidFill>
                  <a:srgbClr val="2B3D1B"/>
                </a:solidFill>
                <a:latin typeface="Poppins"/>
                <a:ea typeface="Poppins"/>
                <a:cs typeface="Poppins"/>
                <a:sym typeface="Poppins"/>
              </a:rPr>
              <a:t>Elaborate on what you want to discuss. </a:t>
            </a:r>
            <a:endParaRPr sz="700"/>
          </a:p>
        </p:txBody>
      </p:sp>
      <p:sp>
        <p:nvSpPr>
          <p:cNvPr id="347" name="Google Shape;347;p24"/>
          <p:cNvSpPr txBox="1"/>
          <p:nvPr/>
        </p:nvSpPr>
        <p:spPr>
          <a:xfrm>
            <a:off x="404608" y="602076"/>
            <a:ext cx="2117235" cy="1133532"/>
          </a:xfrm>
          <a:prstGeom prst="rect">
            <a:avLst/>
          </a:prstGeom>
          <a:noFill/>
          <a:ln>
            <a:noFill/>
          </a:ln>
        </p:spPr>
        <p:txBody>
          <a:bodyPr anchorCtr="0" anchor="t" bIns="0" lIns="0" spcFirstLastPara="1" rIns="0" wrap="square" tIns="0">
            <a:spAutoFit/>
          </a:bodyPr>
          <a:lstStyle/>
          <a:p>
            <a:pPr indent="0" lvl="0" marL="0" marR="0" rtl="0" algn="l">
              <a:lnSpc>
                <a:spcPct val="118001"/>
              </a:lnSpc>
              <a:spcBef>
                <a:spcPts val="0"/>
              </a:spcBef>
              <a:spcAft>
                <a:spcPts val="0"/>
              </a:spcAft>
              <a:buNone/>
            </a:pPr>
            <a:r>
              <a:rPr b="0" i="0" lang="en" sz="3800" u="none" cap="none" strike="noStrike">
                <a:solidFill>
                  <a:srgbClr val="2B3D1B"/>
                </a:solidFill>
                <a:latin typeface="Josefin Sans Light"/>
                <a:ea typeface="Josefin Sans Light"/>
                <a:cs typeface="Josefin Sans Light"/>
                <a:sym typeface="Josefin Sans Light"/>
              </a:rPr>
              <a:t>Add</a:t>
            </a:r>
            <a:endParaRPr sz="700"/>
          </a:p>
          <a:p>
            <a:pPr indent="0" lvl="0" marL="0" marR="0" rtl="0" algn="l">
              <a:lnSpc>
                <a:spcPct val="118001"/>
              </a:lnSpc>
              <a:spcBef>
                <a:spcPts val="0"/>
              </a:spcBef>
              <a:spcAft>
                <a:spcPts val="0"/>
              </a:spcAft>
              <a:buNone/>
            </a:pPr>
            <a:r>
              <a:rPr b="0" i="0" lang="en" sz="3800" u="none" cap="none" strike="noStrike">
                <a:solidFill>
                  <a:srgbClr val="2B3D1B"/>
                </a:solidFill>
                <a:latin typeface="Josefin Sans Light"/>
                <a:ea typeface="Josefin Sans Light"/>
                <a:cs typeface="Josefin Sans Light"/>
                <a:sym typeface="Josefin Sans Light"/>
              </a:rPr>
              <a:t>Your Title</a:t>
            </a:r>
            <a:endParaRPr sz="700"/>
          </a:p>
        </p:txBody>
      </p:sp>
      <p:cxnSp>
        <p:nvCxnSpPr>
          <p:cNvPr id="348" name="Google Shape;348;p24"/>
          <p:cNvCxnSpPr/>
          <p:nvPr/>
        </p:nvCxnSpPr>
        <p:spPr>
          <a:xfrm>
            <a:off x="433877" y="2220765"/>
            <a:ext cx="0" cy="5104175"/>
          </a:xfrm>
          <a:prstGeom prst="straightConnector1">
            <a:avLst/>
          </a:prstGeom>
          <a:noFill/>
          <a:ln cap="flat" cmpd="sng" w="19050">
            <a:solidFill>
              <a:srgbClr val="2B3D1B"/>
            </a:solidFill>
            <a:prstDash val="solid"/>
            <a:round/>
            <a:headEnd len="sm" w="sm" type="none"/>
            <a:tailEnd len="sm" w="sm" type="none"/>
          </a:ln>
        </p:spPr>
      </p:cxnSp>
      <p:pic>
        <p:nvPicPr>
          <p:cNvPr id="349" name="Google Shape;349;p24"/>
          <p:cNvPicPr preferRelativeResize="0"/>
          <p:nvPr/>
        </p:nvPicPr>
        <p:blipFill>
          <a:blip r:embed="rId6">
            <a:alphaModFix/>
          </a:blip>
          <a:stretch>
            <a:fillRect/>
          </a:stretch>
        </p:blipFill>
        <p:spPr>
          <a:xfrm>
            <a:off x="3102000" y="0"/>
            <a:ext cx="1839021" cy="3425324"/>
          </a:xfrm>
          <a:prstGeom prst="rect">
            <a:avLst/>
          </a:prstGeom>
          <a:noFill/>
          <a:ln>
            <a:noFill/>
          </a:ln>
        </p:spPr>
      </p:pic>
    </p:spTree>
  </p:cSld>
  <p:clrMapOvr>
    <a:masterClrMapping/>
  </p:clrMapOvr>
  <p:transition>
    <p:fade/>
  </p:transition>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2D8D6"/>
        </a:solidFill>
      </p:bgPr>
    </p:bg>
    <p:spTree>
      <p:nvGrpSpPr>
        <p:cNvPr id="353" name="Shape 353"/>
        <p:cNvGrpSpPr/>
        <p:nvPr/>
      </p:nvGrpSpPr>
      <p:grpSpPr>
        <a:xfrm>
          <a:off x="0" y="0"/>
          <a:ext cx="0" cy="0"/>
          <a:chOff x="0" y="0"/>
          <a:chExt cx="0" cy="0"/>
        </a:xfrm>
      </p:grpSpPr>
      <p:pic>
        <p:nvPicPr>
          <p:cNvPr id="354" name="Google Shape;354;p25"/>
          <p:cNvPicPr preferRelativeResize="0"/>
          <p:nvPr/>
        </p:nvPicPr>
        <p:blipFill>
          <a:blip r:embed="rId3">
            <a:alphaModFix/>
          </a:blip>
          <a:stretch>
            <a:fillRect/>
          </a:stretch>
        </p:blipFill>
        <p:spPr>
          <a:xfrm>
            <a:off x="4860387" y="739850"/>
            <a:ext cx="2346325" cy="3093856"/>
          </a:xfrm>
          <a:prstGeom prst="rect">
            <a:avLst/>
          </a:prstGeom>
          <a:noFill/>
          <a:ln>
            <a:noFill/>
          </a:ln>
        </p:spPr>
      </p:pic>
      <p:grpSp>
        <p:nvGrpSpPr>
          <p:cNvPr id="355" name="Google Shape;355;p25"/>
          <p:cNvGrpSpPr/>
          <p:nvPr/>
        </p:nvGrpSpPr>
        <p:grpSpPr>
          <a:xfrm>
            <a:off x="8629650" y="-72330"/>
            <a:ext cx="514350" cy="5215830"/>
            <a:chOff x="0" y="-38100"/>
            <a:chExt cx="270933" cy="2747433"/>
          </a:xfrm>
        </p:grpSpPr>
        <p:sp>
          <p:nvSpPr>
            <p:cNvPr id="356" name="Google Shape;356;p25"/>
            <p:cNvSpPr/>
            <p:nvPr/>
          </p:nvSpPr>
          <p:spPr>
            <a:xfrm>
              <a:off x="0" y="0"/>
              <a:ext cx="270933" cy="2709333"/>
            </a:xfrm>
            <a:custGeom>
              <a:rect b="b" l="l" r="r" t="t"/>
              <a:pathLst>
                <a:path extrusionOk="0" h="2709333" w="270933">
                  <a:moveTo>
                    <a:pt x="0" y="0"/>
                  </a:moveTo>
                  <a:lnTo>
                    <a:pt x="270933" y="0"/>
                  </a:lnTo>
                  <a:lnTo>
                    <a:pt x="270933" y="2709333"/>
                  </a:lnTo>
                  <a:lnTo>
                    <a:pt x="0" y="2709333"/>
                  </a:lnTo>
                  <a:close/>
                </a:path>
              </a:pathLst>
            </a:custGeom>
            <a:solidFill>
              <a:srgbClr val="2B3D1B"/>
            </a:solidFill>
            <a:ln>
              <a:noFill/>
            </a:ln>
          </p:spPr>
        </p:sp>
        <p:sp>
          <p:nvSpPr>
            <p:cNvPr id="357" name="Google Shape;357;p25"/>
            <p:cNvSpPr txBox="1"/>
            <p:nvPr/>
          </p:nvSpPr>
          <p:spPr>
            <a:xfrm>
              <a:off x="0" y="-38100"/>
              <a:ext cx="270933" cy="2747433"/>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cxnSp>
        <p:nvCxnSpPr>
          <p:cNvPr id="358" name="Google Shape;358;p25"/>
          <p:cNvCxnSpPr/>
          <p:nvPr/>
        </p:nvCxnSpPr>
        <p:spPr>
          <a:xfrm>
            <a:off x="8891588" y="1081968"/>
            <a:ext cx="0" cy="299908"/>
          </a:xfrm>
          <a:prstGeom prst="straightConnector1">
            <a:avLst/>
          </a:prstGeom>
          <a:noFill/>
          <a:ln cap="flat" cmpd="sng" w="19050">
            <a:solidFill>
              <a:srgbClr val="D2D8D6"/>
            </a:solidFill>
            <a:prstDash val="solid"/>
            <a:round/>
            <a:headEnd len="sm" w="sm" type="none"/>
            <a:tailEnd len="sm" w="sm" type="none"/>
          </a:ln>
        </p:spPr>
      </p:cxnSp>
      <p:cxnSp>
        <p:nvCxnSpPr>
          <p:cNvPr id="359" name="Google Shape;359;p25"/>
          <p:cNvCxnSpPr/>
          <p:nvPr/>
        </p:nvCxnSpPr>
        <p:spPr>
          <a:xfrm>
            <a:off x="8891588" y="0"/>
            <a:ext cx="0" cy="299908"/>
          </a:xfrm>
          <a:prstGeom prst="straightConnector1">
            <a:avLst/>
          </a:prstGeom>
          <a:noFill/>
          <a:ln cap="flat" cmpd="sng" w="19050">
            <a:solidFill>
              <a:srgbClr val="D2D8D6"/>
            </a:solidFill>
            <a:prstDash val="solid"/>
            <a:round/>
            <a:headEnd len="sm" w="sm" type="none"/>
            <a:tailEnd len="sm" w="sm" type="none"/>
          </a:ln>
        </p:spPr>
      </p:cxnSp>
      <p:sp>
        <p:nvSpPr>
          <p:cNvPr id="360" name="Google Shape;360;p25"/>
          <p:cNvSpPr txBox="1"/>
          <p:nvPr/>
        </p:nvSpPr>
        <p:spPr>
          <a:xfrm rot="-5400000">
            <a:off x="8522455" y="1777837"/>
            <a:ext cx="704926" cy="141605"/>
          </a:xfrm>
          <a:prstGeom prst="rect">
            <a:avLst/>
          </a:prstGeom>
          <a:noFill/>
          <a:ln>
            <a:noFill/>
          </a:ln>
        </p:spPr>
        <p:txBody>
          <a:bodyPr anchorCtr="0" anchor="t" bIns="0" lIns="0" spcFirstLastPara="1" rIns="0" wrap="square" tIns="0">
            <a:spAutoFit/>
          </a:bodyPr>
          <a:lstStyle/>
          <a:p>
            <a:pPr indent="0" lvl="0" marL="0" marR="0" rtl="0" algn="l">
              <a:lnSpc>
                <a:spcPct val="140025"/>
              </a:lnSpc>
              <a:spcBef>
                <a:spcPts val="0"/>
              </a:spcBef>
              <a:spcAft>
                <a:spcPts val="0"/>
              </a:spcAft>
              <a:buNone/>
            </a:pPr>
            <a:r>
              <a:rPr b="0" i="0" lang="en" sz="800" u="none" cap="none" strike="noStrike">
                <a:solidFill>
                  <a:srgbClr val="D2D8D6"/>
                </a:solidFill>
                <a:latin typeface="Josefin Sans Light"/>
                <a:ea typeface="Josefin Sans Light"/>
                <a:cs typeface="Josefin Sans Light"/>
                <a:sym typeface="Josefin Sans Light"/>
              </a:rPr>
              <a:t>Your Company</a:t>
            </a:r>
            <a:endParaRPr sz="700"/>
          </a:p>
        </p:txBody>
      </p:sp>
      <p:sp>
        <p:nvSpPr>
          <p:cNvPr id="361" name="Google Shape;361;p25"/>
          <p:cNvSpPr txBox="1"/>
          <p:nvPr/>
        </p:nvSpPr>
        <p:spPr>
          <a:xfrm rot="-5400000">
            <a:off x="8601687" y="578667"/>
            <a:ext cx="546464" cy="141605"/>
          </a:xfrm>
          <a:prstGeom prst="rect">
            <a:avLst/>
          </a:prstGeom>
          <a:noFill/>
          <a:ln>
            <a:noFill/>
          </a:ln>
        </p:spPr>
        <p:txBody>
          <a:bodyPr anchorCtr="0" anchor="t" bIns="0" lIns="0" spcFirstLastPara="1" rIns="0" wrap="square" tIns="0">
            <a:spAutoFit/>
          </a:bodyPr>
          <a:lstStyle/>
          <a:p>
            <a:pPr indent="0" lvl="0" marL="0" marR="0" rtl="0" algn="l">
              <a:lnSpc>
                <a:spcPct val="140025"/>
              </a:lnSpc>
              <a:spcBef>
                <a:spcPts val="0"/>
              </a:spcBef>
              <a:spcAft>
                <a:spcPts val="0"/>
              </a:spcAft>
              <a:buNone/>
            </a:pPr>
            <a:r>
              <a:rPr b="0" i="0" lang="en" sz="800" u="none" cap="none" strike="noStrike">
                <a:solidFill>
                  <a:srgbClr val="D2D8D6"/>
                </a:solidFill>
                <a:latin typeface="Josefin Sans Light"/>
                <a:ea typeface="Josefin Sans Light"/>
                <a:cs typeface="Josefin Sans Light"/>
                <a:sym typeface="Josefin Sans Light"/>
              </a:rPr>
              <a:t>June 2024</a:t>
            </a:r>
            <a:endParaRPr sz="700"/>
          </a:p>
        </p:txBody>
      </p:sp>
      <p:grpSp>
        <p:nvGrpSpPr>
          <p:cNvPr id="362" name="Google Shape;362;p25"/>
          <p:cNvGrpSpPr/>
          <p:nvPr/>
        </p:nvGrpSpPr>
        <p:grpSpPr>
          <a:xfrm>
            <a:off x="0" y="-72330"/>
            <a:ext cx="3263041" cy="5215830"/>
            <a:chOff x="0" y="-38100"/>
            <a:chExt cx="1718803" cy="2747433"/>
          </a:xfrm>
        </p:grpSpPr>
        <p:sp>
          <p:nvSpPr>
            <p:cNvPr id="363" name="Google Shape;363;p25"/>
            <p:cNvSpPr/>
            <p:nvPr/>
          </p:nvSpPr>
          <p:spPr>
            <a:xfrm>
              <a:off x="0" y="0"/>
              <a:ext cx="1718803" cy="2709333"/>
            </a:xfrm>
            <a:custGeom>
              <a:rect b="b" l="l" r="r" t="t"/>
              <a:pathLst>
                <a:path extrusionOk="0" h="2709333" w="1718803">
                  <a:moveTo>
                    <a:pt x="0" y="0"/>
                  </a:moveTo>
                  <a:lnTo>
                    <a:pt x="1718803" y="0"/>
                  </a:lnTo>
                  <a:lnTo>
                    <a:pt x="1718803" y="2709333"/>
                  </a:lnTo>
                  <a:lnTo>
                    <a:pt x="0" y="2709333"/>
                  </a:lnTo>
                  <a:close/>
                </a:path>
              </a:pathLst>
            </a:custGeom>
            <a:solidFill>
              <a:srgbClr val="2B3D1B"/>
            </a:solidFill>
            <a:ln>
              <a:noFill/>
            </a:ln>
          </p:spPr>
        </p:sp>
        <p:sp>
          <p:nvSpPr>
            <p:cNvPr id="364" name="Google Shape;364;p25"/>
            <p:cNvSpPr txBox="1"/>
            <p:nvPr/>
          </p:nvSpPr>
          <p:spPr>
            <a:xfrm>
              <a:off x="0" y="-38100"/>
              <a:ext cx="1718803" cy="2747433"/>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65" name="Google Shape;365;p25"/>
          <p:cNvSpPr txBox="1"/>
          <p:nvPr/>
        </p:nvSpPr>
        <p:spPr>
          <a:xfrm>
            <a:off x="516999" y="739862"/>
            <a:ext cx="2105495" cy="1133532"/>
          </a:xfrm>
          <a:prstGeom prst="rect">
            <a:avLst/>
          </a:prstGeom>
          <a:noFill/>
          <a:ln>
            <a:noFill/>
          </a:ln>
        </p:spPr>
        <p:txBody>
          <a:bodyPr anchorCtr="0" anchor="t" bIns="0" lIns="0" spcFirstLastPara="1" rIns="0" wrap="square" tIns="0">
            <a:spAutoFit/>
          </a:bodyPr>
          <a:lstStyle/>
          <a:p>
            <a:pPr indent="0" lvl="0" marL="0" marR="0" rtl="0" algn="l">
              <a:lnSpc>
                <a:spcPct val="118001"/>
              </a:lnSpc>
              <a:spcBef>
                <a:spcPts val="0"/>
              </a:spcBef>
              <a:spcAft>
                <a:spcPts val="0"/>
              </a:spcAft>
              <a:buNone/>
            </a:pPr>
            <a:r>
              <a:rPr b="0" i="0" lang="en" sz="3800" u="none" cap="none" strike="noStrike">
                <a:solidFill>
                  <a:srgbClr val="D2D8D6"/>
                </a:solidFill>
                <a:latin typeface="Josefin Sans Light"/>
                <a:ea typeface="Josefin Sans Light"/>
                <a:cs typeface="Josefin Sans Light"/>
                <a:sym typeface="Josefin Sans Light"/>
              </a:rPr>
              <a:t>Our Founder</a:t>
            </a:r>
            <a:endParaRPr sz="700"/>
          </a:p>
        </p:txBody>
      </p:sp>
      <p:sp>
        <p:nvSpPr>
          <p:cNvPr id="366" name="Google Shape;366;p25"/>
          <p:cNvSpPr txBox="1"/>
          <p:nvPr/>
        </p:nvSpPr>
        <p:spPr>
          <a:xfrm>
            <a:off x="938646" y="2162908"/>
            <a:ext cx="1733869" cy="1668970"/>
          </a:xfrm>
          <a:prstGeom prst="rect">
            <a:avLst/>
          </a:prstGeom>
          <a:noFill/>
          <a:ln>
            <a:noFill/>
          </a:ln>
        </p:spPr>
        <p:txBody>
          <a:bodyPr anchorCtr="0" anchor="t" bIns="0" lIns="0" spcFirstLastPara="1" rIns="0" wrap="square" tIns="0">
            <a:spAutoFit/>
          </a:bodyPr>
          <a:lstStyle/>
          <a:p>
            <a:pPr indent="0" lvl="0" marL="0" marR="0" rtl="0" algn="l">
              <a:lnSpc>
                <a:spcPct val="164000"/>
              </a:lnSpc>
              <a:spcBef>
                <a:spcPts val="0"/>
              </a:spcBef>
              <a:spcAft>
                <a:spcPts val="0"/>
              </a:spcAft>
              <a:buNone/>
            </a:pPr>
            <a:r>
              <a:rPr b="0" i="1" lang="en" sz="900" u="none" cap="none" strike="noStrike">
                <a:solidFill>
                  <a:srgbClr val="D2D8D6"/>
                </a:solidFill>
                <a:latin typeface="Poppins"/>
                <a:ea typeface="Poppins"/>
                <a:cs typeface="Poppins"/>
                <a:sym typeface="Poppins"/>
              </a:rPr>
              <a:t>Lorem ipsum dolor sit amet, consectetur adipiscing elit. Proin vitae nulla accumsan, lacinia diam a, tincidunt sem. Phasellus quis dolor maximus, molestie enim sed, faucibus leo. Integer dignissim diam congue orci fringilla, eget efficitur mauris vulputate. .</a:t>
            </a:r>
            <a:endParaRPr sz="700"/>
          </a:p>
        </p:txBody>
      </p:sp>
      <p:cxnSp>
        <p:nvCxnSpPr>
          <p:cNvPr id="367" name="Google Shape;367;p25"/>
          <p:cNvCxnSpPr/>
          <p:nvPr/>
        </p:nvCxnSpPr>
        <p:spPr>
          <a:xfrm>
            <a:off x="521762" y="2201103"/>
            <a:ext cx="0" cy="3869733"/>
          </a:xfrm>
          <a:prstGeom prst="straightConnector1">
            <a:avLst/>
          </a:prstGeom>
          <a:noFill/>
          <a:ln cap="flat" cmpd="sng" w="19050">
            <a:solidFill>
              <a:srgbClr val="D2D8D6"/>
            </a:solidFill>
            <a:prstDash val="solid"/>
            <a:round/>
            <a:headEnd len="sm" w="sm" type="none"/>
            <a:tailEnd len="sm" w="sm" type="none"/>
          </a:ln>
        </p:spPr>
      </p:cxnSp>
      <p:sp>
        <p:nvSpPr>
          <p:cNvPr id="368" name="Google Shape;368;p25"/>
          <p:cNvSpPr txBox="1"/>
          <p:nvPr/>
        </p:nvSpPr>
        <p:spPr>
          <a:xfrm>
            <a:off x="5179812" y="4061721"/>
            <a:ext cx="1731345" cy="323488"/>
          </a:xfrm>
          <a:prstGeom prst="rect">
            <a:avLst/>
          </a:prstGeom>
          <a:noFill/>
          <a:ln>
            <a:noFill/>
          </a:ln>
        </p:spPr>
        <p:txBody>
          <a:bodyPr anchorCtr="0" anchor="t" bIns="0" lIns="0" spcFirstLastPara="1" rIns="0" wrap="square" tIns="0">
            <a:spAutoFit/>
          </a:bodyPr>
          <a:lstStyle/>
          <a:p>
            <a:pPr indent="0" lvl="0" marL="0" marR="0" rtl="0" algn="ctr">
              <a:lnSpc>
                <a:spcPct val="139994"/>
              </a:lnSpc>
              <a:spcBef>
                <a:spcPts val="0"/>
              </a:spcBef>
              <a:spcAft>
                <a:spcPts val="0"/>
              </a:spcAft>
              <a:buNone/>
            </a:pPr>
            <a:r>
              <a:rPr b="0" i="0" lang="en" sz="1900" u="none" cap="none" strike="noStrike">
                <a:solidFill>
                  <a:srgbClr val="2B3D1B"/>
                </a:solidFill>
                <a:latin typeface="Josefin Sans Light"/>
                <a:ea typeface="Josefin Sans Light"/>
                <a:cs typeface="Josefin Sans Light"/>
                <a:sym typeface="Josefin Sans Light"/>
              </a:rPr>
              <a:t>Name Surname</a:t>
            </a:r>
            <a:endParaRPr sz="700"/>
          </a:p>
        </p:txBody>
      </p:sp>
    </p:spTree>
  </p:cSld>
  <p:clrMapOvr>
    <a:masterClrMapping/>
  </p:clrMapOvr>
  <p:transition>
    <p:fade/>
  </p:transition>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2D8D6"/>
        </a:solidFill>
      </p:bgPr>
    </p:bg>
    <p:spTree>
      <p:nvGrpSpPr>
        <p:cNvPr id="372" name="Shape 372"/>
        <p:cNvGrpSpPr/>
        <p:nvPr/>
      </p:nvGrpSpPr>
      <p:grpSpPr>
        <a:xfrm>
          <a:off x="0" y="0"/>
          <a:ext cx="0" cy="0"/>
          <a:chOff x="0" y="0"/>
          <a:chExt cx="0" cy="0"/>
        </a:xfrm>
      </p:grpSpPr>
      <p:pic>
        <p:nvPicPr>
          <p:cNvPr id="373" name="Google Shape;373;p26"/>
          <p:cNvPicPr preferRelativeResize="0"/>
          <p:nvPr/>
        </p:nvPicPr>
        <p:blipFill>
          <a:blip r:embed="rId3">
            <a:alphaModFix/>
          </a:blip>
          <a:stretch>
            <a:fillRect/>
          </a:stretch>
        </p:blipFill>
        <p:spPr>
          <a:xfrm>
            <a:off x="4502347" y="1947077"/>
            <a:ext cx="4127300" cy="3197585"/>
          </a:xfrm>
          <a:prstGeom prst="rect">
            <a:avLst/>
          </a:prstGeom>
          <a:noFill/>
          <a:ln>
            <a:noFill/>
          </a:ln>
        </p:spPr>
      </p:pic>
      <p:grpSp>
        <p:nvGrpSpPr>
          <p:cNvPr id="374" name="Google Shape;374;p26"/>
          <p:cNvGrpSpPr/>
          <p:nvPr/>
        </p:nvGrpSpPr>
        <p:grpSpPr>
          <a:xfrm>
            <a:off x="8629650" y="-72330"/>
            <a:ext cx="514350" cy="5215830"/>
            <a:chOff x="0" y="-38100"/>
            <a:chExt cx="270933" cy="2747433"/>
          </a:xfrm>
        </p:grpSpPr>
        <p:sp>
          <p:nvSpPr>
            <p:cNvPr id="375" name="Google Shape;375;p26"/>
            <p:cNvSpPr/>
            <p:nvPr/>
          </p:nvSpPr>
          <p:spPr>
            <a:xfrm>
              <a:off x="0" y="0"/>
              <a:ext cx="270933" cy="2709333"/>
            </a:xfrm>
            <a:custGeom>
              <a:rect b="b" l="l" r="r" t="t"/>
              <a:pathLst>
                <a:path extrusionOk="0" h="2709333" w="270933">
                  <a:moveTo>
                    <a:pt x="0" y="0"/>
                  </a:moveTo>
                  <a:lnTo>
                    <a:pt x="270933" y="0"/>
                  </a:lnTo>
                  <a:lnTo>
                    <a:pt x="270933" y="2709333"/>
                  </a:lnTo>
                  <a:lnTo>
                    <a:pt x="0" y="2709333"/>
                  </a:lnTo>
                  <a:close/>
                </a:path>
              </a:pathLst>
            </a:custGeom>
            <a:solidFill>
              <a:srgbClr val="2B3D1B"/>
            </a:solidFill>
            <a:ln>
              <a:noFill/>
            </a:ln>
          </p:spPr>
        </p:sp>
        <p:sp>
          <p:nvSpPr>
            <p:cNvPr id="376" name="Google Shape;376;p26"/>
            <p:cNvSpPr txBox="1"/>
            <p:nvPr/>
          </p:nvSpPr>
          <p:spPr>
            <a:xfrm>
              <a:off x="0" y="-38100"/>
              <a:ext cx="270933" cy="2747433"/>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cxnSp>
        <p:nvCxnSpPr>
          <p:cNvPr id="377" name="Google Shape;377;p26"/>
          <p:cNvCxnSpPr/>
          <p:nvPr/>
        </p:nvCxnSpPr>
        <p:spPr>
          <a:xfrm>
            <a:off x="8891588" y="1081968"/>
            <a:ext cx="0" cy="299908"/>
          </a:xfrm>
          <a:prstGeom prst="straightConnector1">
            <a:avLst/>
          </a:prstGeom>
          <a:noFill/>
          <a:ln cap="flat" cmpd="sng" w="19050">
            <a:solidFill>
              <a:srgbClr val="D2D8D6"/>
            </a:solidFill>
            <a:prstDash val="solid"/>
            <a:round/>
            <a:headEnd len="sm" w="sm" type="none"/>
            <a:tailEnd len="sm" w="sm" type="none"/>
          </a:ln>
        </p:spPr>
      </p:cxnSp>
      <p:cxnSp>
        <p:nvCxnSpPr>
          <p:cNvPr id="378" name="Google Shape;378;p26"/>
          <p:cNvCxnSpPr/>
          <p:nvPr/>
        </p:nvCxnSpPr>
        <p:spPr>
          <a:xfrm>
            <a:off x="8891588" y="0"/>
            <a:ext cx="0" cy="299908"/>
          </a:xfrm>
          <a:prstGeom prst="straightConnector1">
            <a:avLst/>
          </a:prstGeom>
          <a:noFill/>
          <a:ln cap="flat" cmpd="sng" w="19050">
            <a:solidFill>
              <a:srgbClr val="D2D8D6"/>
            </a:solidFill>
            <a:prstDash val="solid"/>
            <a:round/>
            <a:headEnd len="sm" w="sm" type="none"/>
            <a:tailEnd len="sm" w="sm" type="none"/>
          </a:ln>
        </p:spPr>
      </p:cxnSp>
      <p:sp>
        <p:nvSpPr>
          <p:cNvPr id="379" name="Google Shape;379;p26"/>
          <p:cNvSpPr txBox="1"/>
          <p:nvPr/>
        </p:nvSpPr>
        <p:spPr>
          <a:xfrm rot="-5400000">
            <a:off x="8522455" y="1777837"/>
            <a:ext cx="704926" cy="141605"/>
          </a:xfrm>
          <a:prstGeom prst="rect">
            <a:avLst/>
          </a:prstGeom>
          <a:noFill/>
          <a:ln>
            <a:noFill/>
          </a:ln>
        </p:spPr>
        <p:txBody>
          <a:bodyPr anchorCtr="0" anchor="t" bIns="0" lIns="0" spcFirstLastPara="1" rIns="0" wrap="square" tIns="0">
            <a:spAutoFit/>
          </a:bodyPr>
          <a:lstStyle/>
          <a:p>
            <a:pPr indent="0" lvl="0" marL="0" marR="0" rtl="0" algn="l">
              <a:lnSpc>
                <a:spcPct val="140025"/>
              </a:lnSpc>
              <a:spcBef>
                <a:spcPts val="0"/>
              </a:spcBef>
              <a:spcAft>
                <a:spcPts val="0"/>
              </a:spcAft>
              <a:buNone/>
            </a:pPr>
            <a:r>
              <a:rPr b="0" i="0" lang="en" sz="800" u="none" cap="none" strike="noStrike">
                <a:solidFill>
                  <a:srgbClr val="D2D8D6"/>
                </a:solidFill>
                <a:latin typeface="Josefin Sans Light"/>
                <a:ea typeface="Josefin Sans Light"/>
                <a:cs typeface="Josefin Sans Light"/>
                <a:sym typeface="Josefin Sans Light"/>
              </a:rPr>
              <a:t>Your Company</a:t>
            </a:r>
            <a:endParaRPr sz="700"/>
          </a:p>
        </p:txBody>
      </p:sp>
      <p:sp>
        <p:nvSpPr>
          <p:cNvPr id="380" name="Google Shape;380;p26"/>
          <p:cNvSpPr txBox="1"/>
          <p:nvPr/>
        </p:nvSpPr>
        <p:spPr>
          <a:xfrm rot="-5400000">
            <a:off x="8601687" y="578667"/>
            <a:ext cx="546464" cy="141605"/>
          </a:xfrm>
          <a:prstGeom prst="rect">
            <a:avLst/>
          </a:prstGeom>
          <a:noFill/>
          <a:ln>
            <a:noFill/>
          </a:ln>
        </p:spPr>
        <p:txBody>
          <a:bodyPr anchorCtr="0" anchor="t" bIns="0" lIns="0" spcFirstLastPara="1" rIns="0" wrap="square" tIns="0">
            <a:spAutoFit/>
          </a:bodyPr>
          <a:lstStyle/>
          <a:p>
            <a:pPr indent="0" lvl="0" marL="0" marR="0" rtl="0" algn="l">
              <a:lnSpc>
                <a:spcPct val="140025"/>
              </a:lnSpc>
              <a:spcBef>
                <a:spcPts val="0"/>
              </a:spcBef>
              <a:spcAft>
                <a:spcPts val="0"/>
              </a:spcAft>
              <a:buNone/>
            </a:pPr>
            <a:r>
              <a:rPr b="0" i="0" lang="en" sz="800" u="none" cap="none" strike="noStrike">
                <a:solidFill>
                  <a:srgbClr val="D2D8D6"/>
                </a:solidFill>
                <a:latin typeface="Josefin Sans Light"/>
                <a:ea typeface="Josefin Sans Light"/>
                <a:cs typeface="Josefin Sans Light"/>
                <a:sym typeface="Josefin Sans Light"/>
              </a:rPr>
              <a:t>June 2024</a:t>
            </a:r>
            <a:endParaRPr sz="700"/>
          </a:p>
        </p:txBody>
      </p:sp>
      <p:sp>
        <p:nvSpPr>
          <p:cNvPr id="381" name="Google Shape;381;p26"/>
          <p:cNvSpPr txBox="1"/>
          <p:nvPr/>
        </p:nvSpPr>
        <p:spPr>
          <a:xfrm>
            <a:off x="649296" y="686309"/>
            <a:ext cx="3254772" cy="571557"/>
          </a:xfrm>
          <a:prstGeom prst="rect">
            <a:avLst/>
          </a:prstGeom>
          <a:noFill/>
          <a:ln>
            <a:noFill/>
          </a:ln>
        </p:spPr>
        <p:txBody>
          <a:bodyPr anchorCtr="0" anchor="t" bIns="0" lIns="0" spcFirstLastPara="1" rIns="0" wrap="square" tIns="0">
            <a:spAutoFit/>
          </a:bodyPr>
          <a:lstStyle/>
          <a:p>
            <a:pPr indent="0" lvl="0" marL="0" marR="0" rtl="0" algn="l">
              <a:lnSpc>
                <a:spcPct val="118001"/>
              </a:lnSpc>
              <a:spcBef>
                <a:spcPts val="0"/>
              </a:spcBef>
              <a:spcAft>
                <a:spcPts val="0"/>
              </a:spcAft>
              <a:buNone/>
            </a:pPr>
            <a:r>
              <a:rPr b="0" i="0" lang="en" sz="3800" u="none" cap="none" strike="noStrike">
                <a:solidFill>
                  <a:srgbClr val="2B3D1B"/>
                </a:solidFill>
                <a:latin typeface="Josefin Sans Light"/>
                <a:ea typeface="Josefin Sans Light"/>
                <a:cs typeface="Josefin Sans Light"/>
                <a:sym typeface="Josefin Sans Light"/>
              </a:rPr>
              <a:t>Contact Us</a:t>
            </a:r>
            <a:endParaRPr sz="700"/>
          </a:p>
        </p:txBody>
      </p:sp>
      <p:sp>
        <p:nvSpPr>
          <p:cNvPr id="382" name="Google Shape;382;p26"/>
          <p:cNvSpPr txBox="1"/>
          <p:nvPr/>
        </p:nvSpPr>
        <p:spPr>
          <a:xfrm>
            <a:off x="4502349" y="836592"/>
            <a:ext cx="3992355" cy="183071"/>
          </a:xfrm>
          <a:prstGeom prst="rect">
            <a:avLst/>
          </a:prstGeom>
          <a:noFill/>
          <a:ln>
            <a:noFill/>
          </a:ln>
        </p:spPr>
        <p:txBody>
          <a:bodyPr anchorCtr="0" anchor="t" bIns="0" lIns="0" spcFirstLastPara="1" rIns="0" wrap="square" tIns="0">
            <a:spAutoFit/>
          </a:bodyPr>
          <a:lstStyle/>
          <a:p>
            <a:pPr indent="0" lvl="0" marL="0" marR="0" rtl="0" algn="l">
              <a:lnSpc>
                <a:spcPct val="164000"/>
              </a:lnSpc>
              <a:spcBef>
                <a:spcPts val="0"/>
              </a:spcBef>
              <a:spcAft>
                <a:spcPts val="0"/>
              </a:spcAft>
              <a:buNone/>
            </a:pPr>
            <a:r>
              <a:rPr b="0" i="1" lang="en" sz="900" u="none" cap="none" strike="noStrike">
                <a:solidFill>
                  <a:srgbClr val="2B3D1B"/>
                </a:solidFill>
                <a:latin typeface="Poppins"/>
                <a:ea typeface="Poppins"/>
                <a:cs typeface="Poppins"/>
                <a:sym typeface="Poppins"/>
              </a:rPr>
              <a:t>Reach out to us for inquiries or comments.</a:t>
            </a:r>
            <a:endParaRPr sz="700"/>
          </a:p>
        </p:txBody>
      </p:sp>
      <p:sp>
        <p:nvSpPr>
          <p:cNvPr id="383" name="Google Shape;383;p26"/>
          <p:cNvSpPr txBox="1"/>
          <p:nvPr/>
        </p:nvSpPr>
        <p:spPr>
          <a:xfrm>
            <a:off x="1155569" y="2808840"/>
            <a:ext cx="2689208" cy="162878"/>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900" u="none" cap="none" strike="noStrike">
                <a:solidFill>
                  <a:srgbClr val="2B3D1B"/>
                </a:solidFill>
                <a:latin typeface="Poppins"/>
                <a:ea typeface="Poppins"/>
                <a:cs typeface="Poppins"/>
                <a:sym typeface="Poppins"/>
              </a:rPr>
              <a:t>123-456-7890</a:t>
            </a:r>
            <a:endParaRPr sz="700"/>
          </a:p>
        </p:txBody>
      </p:sp>
      <p:sp>
        <p:nvSpPr>
          <p:cNvPr id="384" name="Google Shape;384;p26"/>
          <p:cNvSpPr txBox="1"/>
          <p:nvPr/>
        </p:nvSpPr>
        <p:spPr>
          <a:xfrm>
            <a:off x="1155569" y="2442298"/>
            <a:ext cx="2689208" cy="323488"/>
          </a:xfrm>
          <a:prstGeom prst="rect">
            <a:avLst/>
          </a:prstGeom>
          <a:noFill/>
          <a:ln>
            <a:noFill/>
          </a:ln>
        </p:spPr>
        <p:txBody>
          <a:bodyPr anchorCtr="0" anchor="t" bIns="0" lIns="0" spcFirstLastPara="1" rIns="0" wrap="square" tIns="0">
            <a:spAutoFit/>
          </a:bodyPr>
          <a:lstStyle/>
          <a:p>
            <a:pPr indent="0" lvl="0" marL="0" marR="0" rtl="0" algn="l">
              <a:lnSpc>
                <a:spcPct val="139994"/>
              </a:lnSpc>
              <a:spcBef>
                <a:spcPts val="0"/>
              </a:spcBef>
              <a:spcAft>
                <a:spcPts val="0"/>
              </a:spcAft>
              <a:buNone/>
            </a:pPr>
            <a:r>
              <a:rPr b="0" i="0" lang="en" sz="1900" u="none" cap="none" strike="noStrike">
                <a:solidFill>
                  <a:srgbClr val="2B3D1B"/>
                </a:solidFill>
                <a:latin typeface="Josefin Sans Light"/>
                <a:ea typeface="Josefin Sans Light"/>
                <a:cs typeface="Josefin Sans Light"/>
                <a:sym typeface="Josefin Sans Light"/>
              </a:rPr>
              <a:t>Phone Number</a:t>
            </a:r>
            <a:endParaRPr sz="700"/>
          </a:p>
        </p:txBody>
      </p:sp>
      <p:sp>
        <p:nvSpPr>
          <p:cNvPr id="385" name="Google Shape;385;p26"/>
          <p:cNvSpPr txBox="1"/>
          <p:nvPr/>
        </p:nvSpPr>
        <p:spPr>
          <a:xfrm>
            <a:off x="1155569" y="4466272"/>
            <a:ext cx="2689208" cy="162878"/>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900" u="none" cap="none" strike="noStrike">
                <a:solidFill>
                  <a:srgbClr val="2B3D1B"/>
                </a:solidFill>
                <a:latin typeface="Poppins"/>
                <a:ea typeface="Poppins"/>
                <a:cs typeface="Poppins"/>
                <a:sym typeface="Poppins"/>
              </a:rPr>
              <a:t>www.reallygreatsite.com</a:t>
            </a:r>
            <a:endParaRPr sz="700"/>
          </a:p>
        </p:txBody>
      </p:sp>
      <p:sp>
        <p:nvSpPr>
          <p:cNvPr id="386" name="Google Shape;386;p26"/>
          <p:cNvSpPr txBox="1"/>
          <p:nvPr/>
        </p:nvSpPr>
        <p:spPr>
          <a:xfrm>
            <a:off x="1155569" y="4099731"/>
            <a:ext cx="2689208" cy="323488"/>
          </a:xfrm>
          <a:prstGeom prst="rect">
            <a:avLst/>
          </a:prstGeom>
          <a:noFill/>
          <a:ln>
            <a:noFill/>
          </a:ln>
        </p:spPr>
        <p:txBody>
          <a:bodyPr anchorCtr="0" anchor="t" bIns="0" lIns="0" spcFirstLastPara="1" rIns="0" wrap="square" tIns="0">
            <a:spAutoFit/>
          </a:bodyPr>
          <a:lstStyle/>
          <a:p>
            <a:pPr indent="0" lvl="0" marL="0" marR="0" rtl="0" algn="l">
              <a:lnSpc>
                <a:spcPct val="139994"/>
              </a:lnSpc>
              <a:spcBef>
                <a:spcPts val="0"/>
              </a:spcBef>
              <a:spcAft>
                <a:spcPts val="0"/>
              </a:spcAft>
              <a:buNone/>
            </a:pPr>
            <a:r>
              <a:rPr b="0" i="0" lang="en" sz="1900" u="none" cap="none" strike="noStrike">
                <a:solidFill>
                  <a:srgbClr val="2B3D1B"/>
                </a:solidFill>
                <a:latin typeface="Josefin Sans Light"/>
                <a:ea typeface="Josefin Sans Light"/>
                <a:cs typeface="Josefin Sans Light"/>
                <a:sym typeface="Josefin Sans Light"/>
              </a:rPr>
              <a:t>Website</a:t>
            </a:r>
            <a:endParaRPr sz="700"/>
          </a:p>
        </p:txBody>
      </p:sp>
      <p:sp>
        <p:nvSpPr>
          <p:cNvPr id="387" name="Google Shape;387;p26"/>
          <p:cNvSpPr txBox="1"/>
          <p:nvPr/>
        </p:nvSpPr>
        <p:spPr>
          <a:xfrm>
            <a:off x="1155569" y="3637556"/>
            <a:ext cx="2689208" cy="162878"/>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900" u="none" cap="none" strike="noStrike">
                <a:solidFill>
                  <a:srgbClr val="2B3D1B"/>
                </a:solidFill>
                <a:latin typeface="Poppins"/>
                <a:ea typeface="Poppins"/>
                <a:cs typeface="Poppins"/>
                <a:sym typeface="Poppins"/>
              </a:rPr>
              <a:t>hello@reallygreatsite.com</a:t>
            </a:r>
            <a:endParaRPr sz="700"/>
          </a:p>
        </p:txBody>
      </p:sp>
      <p:sp>
        <p:nvSpPr>
          <p:cNvPr id="388" name="Google Shape;388;p26"/>
          <p:cNvSpPr txBox="1"/>
          <p:nvPr/>
        </p:nvSpPr>
        <p:spPr>
          <a:xfrm>
            <a:off x="1155569" y="3271014"/>
            <a:ext cx="2689208" cy="323488"/>
          </a:xfrm>
          <a:prstGeom prst="rect">
            <a:avLst/>
          </a:prstGeom>
          <a:noFill/>
          <a:ln>
            <a:noFill/>
          </a:ln>
        </p:spPr>
        <p:txBody>
          <a:bodyPr anchorCtr="0" anchor="t" bIns="0" lIns="0" spcFirstLastPara="1" rIns="0" wrap="square" tIns="0">
            <a:spAutoFit/>
          </a:bodyPr>
          <a:lstStyle/>
          <a:p>
            <a:pPr indent="0" lvl="0" marL="0" marR="0" rtl="0" algn="l">
              <a:lnSpc>
                <a:spcPct val="139994"/>
              </a:lnSpc>
              <a:spcBef>
                <a:spcPts val="0"/>
              </a:spcBef>
              <a:spcAft>
                <a:spcPts val="0"/>
              </a:spcAft>
              <a:buNone/>
            </a:pPr>
            <a:r>
              <a:rPr b="0" i="0" lang="en" sz="1900" u="none" cap="none" strike="noStrike">
                <a:solidFill>
                  <a:srgbClr val="2B3D1B"/>
                </a:solidFill>
                <a:latin typeface="Josefin Sans Light"/>
                <a:ea typeface="Josefin Sans Light"/>
                <a:cs typeface="Josefin Sans Light"/>
                <a:sym typeface="Josefin Sans Light"/>
              </a:rPr>
              <a:t>Email Address</a:t>
            </a:r>
            <a:endParaRPr sz="700"/>
          </a:p>
        </p:txBody>
      </p:sp>
      <p:cxnSp>
        <p:nvCxnSpPr>
          <p:cNvPr id="389" name="Google Shape;389;p26"/>
          <p:cNvCxnSpPr/>
          <p:nvPr/>
        </p:nvCxnSpPr>
        <p:spPr>
          <a:xfrm>
            <a:off x="654058" y="2480398"/>
            <a:ext cx="0" cy="5104175"/>
          </a:xfrm>
          <a:prstGeom prst="straightConnector1">
            <a:avLst/>
          </a:prstGeom>
          <a:noFill/>
          <a:ln cap="flat" cmpd="sng" w="19050">
            <a:solidFill>
              <a:srgbClr val="2B3D1B"/>
            </a:solidFill>
            <a:prstDash val="solid"/>
            <a:round/>
            <a:headEnd len="sm" w="sm" type="none"/>
            <a:tailEnd len="sm" w="sm" type="none"/>
          </a:ln>
        </p:spPr>
      </p:cxnSp>
    </p:spTree>
  </p:cSld>
  <p:clrMapOvr>
    <a:masterClrMapping/>
  </p:clrMapOvr>
  <p:transition>
    <p:fade/>
  </p:transition>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B3D1B"/>
        </a:solidFill>
      </p:bgPr>
    </p:bg>
    <p:spTree>
      <p:nvGrpSpPr>
        <p:cNvPr id="393" name="Shape 393"/>
        <p:cNvGrpSpPr/>
        <p:nvPr/>
      </p:nvGrpSpPr>
      <p:grpSpPr>
        <a:xfrm>
          <a:off x="0" y="0"/>
          <a:ext cx="0" cy="0"/>
          <a:chOff x="0" y="0"/>
          <a:chExt cx="0" cy="0"/>
        </a:xfrm>
      </p:grpSpPr>
      <p:pic>
        <p:nvPicPr>
          <p:cNvPr id="394" name="Google Shape;394;p27"/>
          <p:cNvPicPr preferRelativeResize="0"/>
          <p:nvPr/>
        </p:nvPicPr>
        <p:blipFill>
          <a:blip r:embed="rId3">
            <a:alphaModFix/>
          </a:blip>
          <a:stretch>
            <a:fillRect/>
          </a:stretch>
        </p:blipFill>
        <p:spPr>
          <a:xfrm>
            <a:off x="2" y="-986746"/>
            <a:ext cx="9144003" cy="6130246"/>
          </a:xfrm>
          <a:prstGeom prst="rect">
            <a:avLst/>
          </a:prstGeom>
          <a:noFill/>
          <a:ln>
            <a:noFill/>
          </a:ln>
        </p:spPr>
      </p:pic>
      <p:grpSp>
        <p:nvGrpSpPr>
          <p:cNvPr id="395" name="Google Shape;395;p27"/>
          <p:cNvGrpSpPr/>
          <p:nvPr/>
        </p:nvGrpSpPr>
        <p:grpSpPr>
          <a:xfrm>
            <a:off x="8629650" y="-72330"/>
            <a:ext cx="514350" cy="5215830"/>
            <a:chOff x="0" y="-38100"/>
            <a:chExt cx="270933" cy="2747433"/>
          </a:xfrm>
        </p:grpSpPr>
        <p:sp>
          <p:nvSpPr>
            <p:cNvPr id="396" name="Google Shape;396;p27"/>
            <p:cNvSpPr/>
            <p:nvPr/>
          </p:nvSpPr>
          <p:spPr>
            <a:xfrm>
              <a:off x="0" y="0"/>
              <a:ext cx="270933" cy="2709333"/>
            </a:xfrm>
            <a:custGeom>
              <a:rect b="b" l="l" r="r" t="t"/>
              <a:pathLst>
                <a:path extrusionOk="0" h="2709333" w="270933">
                  <a:moveTo>
                    <a:pt x="0" y="0"/>
                  </a:moveTo>
                  <a:lnTo>
                    <a:pt x="270933" y="0"/>
                  </a:lnTo>
                  <a:lnTo>
                    <a:pt x="270933" y="2709333"/>
                  </a:lnTo>
                  <a:lnTo>
                    <a:pt x="0" y="2709333"/>
                  </a:lnTo>
                  <a:close/>
                </a:path>
              </a:pathLst>
            </a:custGeom>
            <a:solidFill>
              <a:srgbClr val="2B3D1B"/>
            </a:solidFill>
            <a:ln>
              <a:noFill/>
            </a:ln>
          </p:spPr>
        </p:sp>
        <p:sp>
          <p:nvSpPr>
            <p:cNvPr id="397" name="Google Shape;397;p27"/>
            <p:cNvSpPr txBox="1"/>
            <p:nvPr/>
          </p:nvSpPr>
          <p:spPr>
            <a:xfrm>
              <a:off x="0" y="-38100"/>
              <a:ext cx="270933" cy="2747433"/>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cxnSp>
        <p:nvCxnSpPr>
          <p:cNvPr id="398" name="Google Shape;398;p27"/>
          <p:cNvCxnSpPr/>
          <p:nvPr/>
        </p:nvCxnSpPr>
        <p:spPr>
          <a:xfrm>
            <a:off x="8891588" y="1081968"/>
            <a:ext cx="0" cy="299908"/>
          </a:xfrm>
          <a:prstGeom prst="straightConnector1">
            <a:avLst/>
          </a:prstGeom>
          <a:noFill/>
          <a:ln cap="flat" cmpd="sng" w="19050">
            <a:solidFill>
              <a:srgbClr val="D2D8D6"/>
            </a:solidFill>
            <a:prstDash val="solid"/>
            <a:round/>
            <a:headEnd len="sm" w="sm" type="none"/>
            <a:tailEnd len="sm" w="sm" type="none"/>
          </a:ln>
        </p:spPr>
      </p:cxnSp>
      <p:cxnSp>
        <p:nvCxnSpPr>
          <p:cNvPr id="399" name="Google Shape;399;p27"/>
          <p:cNvCxnSpPr/>
          <p:nvPr/>
        </p:nvCxnSpPr>
        <p:spPr>
          <a:xfrm>
            <a:off x="8891588" y="0"/>
            <a:ext cx="0" cy="299908"/>
          </a:xfrm>
          <a:prstGeom prst="straightConnector1">
            <a:avLst/>
          </a:prstGeom>
          <a:noFill/>
          <a:ln cap="flat" cmpd="sng" w="19050">
            <a:solidFill>
              <a:srgbClr val="D2D8D6"/>
            </a:solidFill>
            <a:prstDash val="solid"/>
            <a:round/>
            <a:headEnd len="sm" w="sm" type="none"/>
            <a:tailEnd len="sm" w="sm" type="none"/>
          </a:ln>
        </p:spPr>
      </p:cxnSp>
      <p:sp>
        <p:nvSpPr>
          <p:cNvPr id="400" name="Google Shape;400;p27"/>
          <p:cNvSpPr txBox="1"/>
          <p:nvPr/>
        </p:nvSpPr>
        <p:spPr>
          <a:xfrm rot="-5400000">
            <a:off x="8522455" y="1777837"/>
            <a:ext cx="704926" cy="141605"/>
          </a:xfrm>
          <a:prstGeom prst="rect">
            <a:avLst/>
          </a:prstGeom>
          <a:noFill/>
          <a:ln>
            <a:noFill/>
          </a:ln>
        </p:spPr>
        <p:txBody>
          <a:bodyPr anchorCtr="0" anchor="t" bIns="0" lIns="0" spcFirstLastPara="1" rIns="0" wrap="square" tIns="0">
            <a:spAutoFit/>
          </a:bodyPr>
          <a:lstStyle/>
          <a:p>
            <a:pPr indent="0" lvl="0" marL="0" marR="0" rtl="0" algn="l">
              <a:lnSpc>
                <a:spcPct val="140025"/>
              </a:lnSpc>
              <a:spcBef>
                <a:spcPts val="0"/>
              </a:spcBef>
              <a:spcAft>
                <a:spcPts val="0"/>
              </a:spcAft>
              <a:buNone/>
            </a:pPr>
            <a:r>
              <a:rPr b="0" i="0" lang="en" sz="800" u="none" cap="none" strike="noStrike">
                <a:solidFill>
                  <a:srgbClr val="D2D8D6"/>
                </a:solidFill>
                <a:latin typeface="Josefin Sans Light"/>
                <a:ea typeface="Josefin Sans Light"/>
                <a:cs typeface="Josefin Sans Light"/>
                <a:sym typeface="Josefin Sans Light"/>
              </a:rPr>
              <a:t>Your Company</a:t>
            </a:r>
            <a:endParaRPr sz="700"/>
          </a:p>
        </p:txBody>
      </p:sp>
      <p:sp>
        <p:nvSpPr>
          <p:cNvPr id="401" name="Google Shape;401;p27"/>
          <p:cNvSpPr txBox="1"/>
          <p:nvPr/>
        </p:nvSpPr>
        <p:spPr>
          <a:xfrm rot="-5400000">
            <a:off x="8601687" y="578667"/>
            <a:ext cx="546464" cy="141605"/>
          </a:xfrm>
          <a:prstGeom prst="rect">
            <a:avLst/>
          </a:prstGeom>
          <a:noFill/>
          <a:ln>
            <a:noFill/>
          </a:ln>
        </p:spPr>
        <p:txBody>
          <a:bodyPr anchorCtr="0" anchor="t" bIns="0" lIns="0" spcFirstLastPara="1" rIns="0" wrap="square" tIns="0">
            <a:spAutoFit/>
          </a:bodyPr>
          <a:lstStyle/>
          <a:p>
            <a:pPr indent="0" lvl="0" marL="0" marR="0" rtl="0" algn="l">
              <a:lnSpc>
                <a:spcPct val="140025"/>
              </a:lnSpc>
              <a:spcBef>
                <a:spcPts val="0"/>
              </a:spcBef>
              <a:spcAft>
                <a:spcPts val="0"/>
              </a:spcAft>
              <a:buNone/>
            </a:pPr>
            <a:r>
              <a:rPr b="0" i="0" lang="en" sz="800" u="none" cap="none" strike="noStrike">
                <a:solidFill>
                  <a:srgbClr val="D2D8D6"/>
                </a:solidFill>
                <a:latin typeface="Josefin Sans Light"/>
                <a:ea typeface="Josefin Sans Light"/>
                <a:cs typeface="Josefin Sans Light"/>
                <a:sym typeface="Josefin Sans Light"/>
              </a:rPr>
              <a:t>June 2024</a:t>
            </a:r>
            <a:endParaRPr sz="700"/>
          </a:p>
        </p:txBody>
      </p:sp>
      <p:sp>
        <p:nvSpPr>
          <p:cNvPr id="402" name="Google Shape;402;p27"/>
          <p:cNvSpPr txBox="1"/>
          <p:nvPr/>
        </p:nvSpPr>
        <p:spPr>
          <a:xfrm>
            <a:off x="874422" y="2414588"/>
            <a:ext cx="9814268" cy="1353160"/>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None/>
            </a:pPr>
            <a:r>
              <a:rPr b="0" i="0" lang="en" sz="7900" u="none" cap="none" strike="noStrike">
                <a:solidFill>
                  <a:srgbClr val="FFFFFF"/>
                </a:solidFill>
                <a:latin typeface="Josefin Sans Light"/>
                <a:ea typeface="Josefin Sans Light"/>
                <a:cs typeface="Josefin Sans Light"/>
                <a:sym typeface="Josefin Sans Light"/>
              </a:rPr>
              <a:t>Thank you!</a:t>
            </a:r>
            <a:endParaRPr sz="700"/>
          </a:p>
        </p:txBody>
      </p:sp>
      <p:cxnSp>
        <p:nvCxnSpPr>
          <p:cNvPr id="403" name="Google Shape;403;p27"/>
          <p:cNvCxnSpPr/>
          <p:nvPr/>
        </p:nvCxnSpPr>
        <p:spPr>
          <a:xfrm>
            <a:off x="519113" y="2571750"/>
            <a:ext cx="0" cy="2737737"/>
          </a:xfrm>
          <a:prstGeom prst="straightConnector1">
            <a:avLst/>
          </a:prstGeom>
          <a:noFill/>
          <a:ln cap="flat" cmpd="sng" w="19050">
            <a:solidFill>
              <a:srgbClr val="D2D8D6"/>
            </a:solidFill>
            <a:prstDash val="solid"/>
            <a:round/>
            <a:headEnd len="sm" w="sm" type="none"/>
            <a:tailEnd len="sm" w="sm" type="none"/>
          </a:ln>
        </p:spPr>
      </p:cxnSp>
      <p:sp>
        <p:nvSpPr>
          <p:cNvPr id="404" name="Google Shape;404;p27"/>
          <p:cNvSpPr txBox="1"/>
          <p:nvPr/>
        </p:nvSpPr>
        <p:spPr>
          <a:xfrm>
            <a:off x="874422" y="3852605"/>
            <a:ext cx="5146829" cy="554546"/>
          </a:xfrm>
          <a:prstGeom prst="rect">
            <a:avLst/>
          </a:prstGeom>
          <a:noFill/>
          <a:ln>
            <a:noFill/>
          </a:ln>
        </p:spPr>
        <p:txBody>
          <a:bodyPr anchorCtr="0" anchor="t" bIns="0" lIns="0" spcFirstLastPara="1" rIns="0" wrap="square" tIns="0">
            <a:spAutoFit/>
          </a:bodyPr>
          <a:lstStyle/>
          <a:p>
            <a:pPr indent="0" lvl="0" marL="0" marR="0" rtl="0" algn="l">
              <a:lnSpc>
                <a:spcPct val="164000"/>
              </a:lnSpc>
              <a:spcBef>
                <a:spcPts val="0"/>
              </a:spcBef>
              <a:spcAft>
                <a:spcPts val="0"/>
              </a:spcAft>
              <a:buNone/>
            </a:pPr>
            <a:r>
              <a:rPr b="0" i="1" lang="en" sz="900" u="none" cap="none" strike="noStrike">
                <a:solidFill>
                  <a:srgbClr val="FFFFFF"/>
                </a:solidFill>
                <a:latin typeface="Poppins"/>
                <a:ea typeface="Poppins"/>
                <a:cs typeface="Poppins"/>
                <a:sym typeface="Poppins"/>
              </a:rPr>
              <a:t>Lorem ipsum dolor sit amet, consectetur adipiscing elit. Proin vitae nulla accumsan, lacinia diam a, tincidunt sem. Phasellus quis dolor maximus, molestie enim sed, faucibus leo. Integer dignissim diam congue orci fringilla, eget efficitur mauris vulputate. .</a:t>
            </a:r>
            <a:endParaRPr sz="700"/>
          </a:p>
        </p:txBody>
      </p:sp>
    </p:spTree>
  </p:cSld>
  <p:clrMapOvr>
    <a:masterClrMapping/>
  </p:clrMapOvr>
  <p:transition>
    <p:fade/>
  </p:transition>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2D8D6"/>
        </a:solidFill>
      </p:bgPr>
    </p:bg>
    <p:spTree>
      <p:nvGrpSpPr>
        <p:cNvPr id="408" name="Shape 408"/>
        <p:cNvGrpSpPr/>
        <p:nvPr/>
      </p:nvGrpSpPr>
      <p:grpSpPr>
        <a:xfrm>
          <a:off x="0" y="0"/>
          <a:ext cx="0" cy="0"/>
          <a:chOff x="0" y="0"/>
          <a:chExt cx="0" cy="0"/>
        </a:xfrm>
      </p:grpSpPr>
      <p:grpSp>
        <p:nvGrpSpPr>
          <p:cNvPr id="409" name="Google Shape;409;p28"/>
          <p:cNvGrpSpPr/>
          <p:nvPr/>
        </p:nvGrpSpPr>
        <p:grpSpPr>
          <a:xfrm>
            <a:off x="387109" y="1106783"/>
            <a:ext cx="2548821" cy="3736326"/>
            <a:chOff x="0" y="-19050"/>
            <a:chExt cx="1342589" cy="1968106"/>
          </a:xfrm>
        </p:grpSpPr>
        <p:sp>
          <p:nvSpPr>
            <p:cNvPr id="410" name="Google Shape;410;p28"/>
            <p:cNvSpPr/>
            <p:nvPr/>
          </p:nvSpPr>
          <p:spPr>
            <a:xfrm>
              <a:off x="0" y="0"/>
              <a:ext cx="1342589" cy="1949056"/>
            </a:xfrm>
            <a:custGeom>
              <a:rect b="b" l="l" r="r" t="t"/>
              <a:pathLst>
                <a:path extrusionOk="0" h="1949056" w="1342589">
                  <a:moveTo>
                    <a:pt x="36449" y="0"/>
                  </a:moveTo>
                  <a:lnTo>
                    <a:pt x="1306139" y="0"/>
                  </a:lnTo>
                  <a:cubicBezTo>
                    <a:pt x="1315806" y="0"/>
                    <a:pt x="1325077" y="3840"/>
                    <a:pt x="1331913" y="10676"/>
                  </a:cubicBezTo>
                  <a:cubicBezTo>
                    <a:pt x="1338748" y="17511"/>
                    <a:pt x="1342589" y="26782"/>
                    <a:pt x="1342589" y="36449"/>
                  </a:cubicBezTo>
                  <a:lnTo>
                    <a:pt x="1342589" y="1912607"/>
                  </a:lnTo>
                  <a:cubicBezTo>
                    <a:pt x="1342589" y="1932737"/>
                    <a:pt x="1326270" y="1949056"/>
                    <a:pt x="1306139" y="1949056"/>
                  </a:cubicBezTo>
                  <a:lnTo>
                    <a:pt x="36449" y="1949056"/>
                  </a:lnTo>
                  <a:cubicBezTo>
                    <a:pt x="16319" y="1949056"/>
                    <a:pt x="0" y="1932737"/>
                    <a:pt x="0" y="1912607"/>
                  </a:cubicBezTo>
                  <a:lnTo>
                    <a:pt x="0" y="36449"/>
                  </a:lnTo>
                  <a:cubicBezTo>
                    <a:pt x="0" y="16319"/>
                    <a:pt x="16319" y="0"/>
                    <a:pt x="36449" y="0"/>
                  </a:cubicBezTo>
                  <a:close/>
                </a:path>
              </a:pathLst>
            </a:custGeom>
            <a:solidFill>
              <a:srgbClr val="F0F0F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11" name="Google Shape;411;p28"/>
            <p:cNvSpPr txBox="1"/>
            <p:nvPr/>
          </p:nvSpPr>
          <p:spPr>
            <a:xfrm>
              <a:off x="0" y="-19050"/>
              <a:ext cx="1342589" cy="196810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12" name="Google Shape;412;p28"/>
          <p:cNvGrpSpPr/>
          <p:nvPr/>
        </p:nvGrpSpPr>
        <p:grpSpPr>
          <a:xfrm>
            <a:off x="3054992" y="1106783"/>
            <a:ext cx="5756490" cy="3736326"/>
            <a:chOff x="0" y="-19050"/>
            <a:chExt cx="3032225" cy="1968106"/>
          </a:xfrm>
        </p:grpSpPr>
        <p:sp>
          <p:nvSpPr>
            <p:cNvPr id="413" name="Google Shape;413;p28"/>
            <p:cNvSpPr/>
            <p:nvPr/>
          </p:nvSpPr>
          <p:spPr>
            <a:xfrm>
              <a:off x="0" y="0"/>
              <a:ext cx="3032225" cy="1949056"/>
            </a:xfrm>
            <a:custGeom>
              <a:rect b="b" l="l" r="r" t="t"/>
              <a:pathLst>
                <a:path extrusionOk="0" h="1949056" w="3032225">
                  <a:moveTo>
                    <a:pt x="16139" y="0"/>
                  </a:moveTo>
                  <a:lnTo>
                    <a:pt x="3016086" y="0"/>
                  </a:lnTo>
                  <a:cubicBezTo>
                    <a:pt x="3020366" y="0"/>
                    <a:pt x="3024471" y="1700"/>
                    <a:pt x="3027498" y="4727"/>
                  </a:cubicBezTo>
                  <a:cubicBezTo>
                    <a:pt x="3030525" y="7754"/>
                    <a:pt x="3032225" y="11859"/>
                    <a:pt x="3032225" y="16139"/>
                  </a:cubicBezTo>
                  <a:lnTo>
                    <a:pt x="3032225" y="1932917"/>
                  </a:lnTo>
                  <a:cubicBezTo>
                    <a:pt x="3032225" y="1937197"/>
                    <a:pt x="3030525" y="1941302"/>
                    <a:pt x="3027498" y="1944329"/>
                  </a:cubicBezTo>
                  <a:cubicBezTo>
                    <a:pt x="3024471" y="1947356"/>
                    <a:pt x="3020366" y="1949056"/>
                    <a:pt x="3016086" y="1949056"/>
                  </a:cubicBezTo>
                  <a:lnTo>
                    <a:pt x="16139" y="1949056"/>
                  </a:lnTo>
                  <a:cubicBezTo>
                    <a:pt x="11859" y="1949056"/>
                    <a:pt x="7754" y="1947356"/>
                    <a:pt x="4727" y="1944329"/>
                  </a:cubicBezTo>
                  <a:cubicBezTo>
                    <a:pt x="1700" y="1941302"/>
                    <a:pt x="0" y="1937197"/>
                    <a:pt x="0" y="1932917"/>
                  </a:cubicBezTo>
                  <a:lnTo>
                    <a:pt x="0" y="16139"/>
                  </a:lnTo>
                  <a:cubicBezTo>
                    <a:pt x="0" y="11859"/>
                    <a:pt x="1700" y="7754"/>
                    <a:pt x="4727" y="4727"/>
                  </a:cubicBezTo>
                  <a:cubicBezTo>
                    <a:pt x="7754" y="1700"/>
                    <a:pt x="11859" y="0"/>
                    <a:pt x="16139" y="0"/>
                  </a:cubicBezTo>
                  <a:close/>
                </a:path>
              </a:pathLst>
            </a:custGeom>
            <a:solidFill>
              <a:srgbClr val="F0F0F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14" name="Google Shape;414;p28"/>
            <p:cNvSpPr txBox="1"/>
            <p:nvPr/>
          </p:nvSpPr>
          <p:spPr>
            <a:xfrm>
              <a:off x="0" y="-19050"/>
              <a:ext cx="3032225" cy="196810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15" name="Google Shape;415;p28"/>
          <p:cNvGrpSpPr/>
          <p:nvPr/>
        </p:nvGrpSpPr>
        <p:grpSpPr>
          <a:xfrm>
            <a:off x="569502" y="1247142"/>
            <a:ext cx="2184034" cy="359784"/>
            <a:chOff x="0" y="-19050"/>
            <a:chExt cx="1150437" cy="189516"/>
          </a:xfrm>
        </p:grpSpPr>
        <p:sp>
          <p:nvSpPr>
            <p:cNvPr id="416" name="Google Shape;416;p28"/>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17" name="Google Shape;417;p28"/>
            <p:cNvSpPr txBox="1"/>
            <p:nvPr/>
          </p:nvSpPr>
          <p:spPr>
            <a:xfrm>
              <a:off x="0" y="-19050"/>
              <a:ext cx="1150437" cy="18951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18" name="Google Shape;418;p28"/>
          <p:cNvGrpSpPr/>
          <p:nvPr/>
        </p:nvGrpSpPr>
        <p:grpSpPr>
          <a:xfrm>
            <a:off x="4841220" y="1247142"/>
            <a:ext cx="2184034" cy="359784"/>
            <a:chOff x="0" y="-19050"/>
            <a:chExt cx="1150437" cy="189516"/>
          </a:xfrm>
        </p:grpSpPr>
        <p:sp>
          <p:nvSpPr>
            <p:cNvPr id="419" name="Google Shape;419;p28"/>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20" name="Google Shape;420;p28"/>
            <p:cNvSpPr txBox="1"/>
            <p:nvPr/>
          </p:nvSpPr>
          <p:spPr>
            <a:xfrm>
              <a:off x="0" y="-19050"/>
              <a:ext cx="1150437" cy="18951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21" name="Google Shape;421;p28"/>
          <p:cNvGrpSpPr/>
          <p:nvPr/>
        </p:nvGrpSpPr>
        <p:grpSpPr>
          <a:xfrm>
            <a:off x="569502" y="3564341"/>
            <a:ext cx="2184034" cy="359784"/>
            <a:chOff x="0" y="-19050"/>
            <a:chExt cx="1150437" cy="189516"/>
          </a:xfrm>
        </p:grpSpPr>
        <p:sp>
          <p:nvSpPr>
            <p:cNvPr id="422" name="Google Shape;422;p28"/>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23" name="Google Shape;423;p28"/>
            <p:cNvSpPr txBox="1"/>
            <p:nvPr/>
          </p:nvSpPr>
          <p:spPr>
            <a:xfrm>
              <a:off x="0" y="-19050"/>
              <a:ext cx="1150437" cy="18951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24" name="Google Shape;424;p28"/>
          <p:cNvGrpSpPr/>
          <p:nvPr/>
        </p:nvGrpSpPr>
        <p:grpSpPr>
          <a:xfrm>
            <a:off x="1239578" y="4048637"/>
            <a:ext cx="377102" cy="385940"/>
            <a:chOff x="0" y="-19050"/>
            <a:chExt cx="812800" cy="831850"/>
          </a:xfrm>
        </p:grpSpPr>
        <p:sp>
          <p:nvSpPr>
            <p:cNvPr id="425" name="Google Shape;425;p28"/>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2B3D1B"/>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26" name="Google Shape;426;p28"/>
            <p:cNvSpPr txBox="1"/>
            <p:nvPr/>
          </p:nvSpPr>
          <p:spPr>
            <a:xfrm>
              <a:off x="0" y="-19050"/>
              <a:ext cx="812800" cy="831850"/>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27" name="Google Shape;427;p28"/>
          <p:cNvGrpSpPr/>
          <p:nvPr/>
        </p:nvGrpSpPr>
        <p:grpSpPr>
          <a:xfrm>
            <a:off x="1706359" y="4048637"/>
            <a:ext cx="377102" cy="385940"/>
            <a:chOff x="0" y="-19050"/>
            <a:chExt cx="812800" cy="831850"/>
          </a:xfrm>
        </p:grpSpPr>
        <p:sp>
          <p:nvSpPr>
            <p:cNvPr id="428" name="Google Shape;428;p28"/>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D2D8D6"/>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29" name="Google Shape;429;p28"/>
            <p:cNvSpPr txBox="1"/>
            <p:nvPr/>
          </p:nvSpPr>
          <p:spPr>
            <a:xfrm>
              <a:off x="0" y="-19050"/>
              <a:ext cx="812800" cy="831850"/>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30" name="Google Shape;430;p28"/>
          <p:cNvSpPr txBox="1"/>
          <p:nvPr/>
        </p:nvSpPr>
        <p:spPr>
          <a:xfrm>
            <a:off x="616198" y="1730823"/>
            <a:ext cx="2090643" cy="251841"/>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 sz="900" u="none" cap="none" strike="noStrike">
                <a:solidFill>
                  <a:srgbClr val="000000"/>
                </a:solidFill>
                <a:latin typeface="Arial"/>
                <a:ea typeface="Arial"/>
                <a:cs typeface="Arial"/>
                <a:sym typeface="Arial"/>
              </a:rPr>
              <a:t>This presentation template</a:t>
            </a:r>
            <a:endParaRPr sz="700"/>
          </a:p>
          <a:p>
            <a:pPr indent="0" lvl="0" marL="0" marR="0" rtl="0" algn="ctr">
              <a:lnSpc>
                <a:spcPct val="122000"/>
              </a:lnSpc>
              <a:spcBef>
                <a:spcPts val="0"/>
              </a:spcBef>
              <a:spcAft>
                <a:spcPts val="0"/>
              </a:spcAft>
              <a:buNone/>
            </a:pPr>
            <a:r>
              <a:rPr b="0" i="0" lang="en" sz="900" u="none" cap="none" strike="noStrike">
                <a:solidFill>
                  <a:srgbClr val="000000"/>
                </a:solidFill>
                <a:latin typeface="Arial"/>
                <a:ea typeface="Arial"/>
                <a:cs typeface="Arial"/>
                <a:sym typeface="Arial"/>
              </a:rPr>
              <a:t>uses the following free fonts:</a:t>
            </a:r>
            <a:endParaRPr sz="700"/>
          </a:p>
        </p:txBody>
      </p:sp>
      <p:sp>
        <p:nvSpPr>
          <p:cNvPr id="431" name="Google Shape;431;p28"/>
          <p:cNvSpPr txBox="1"/>
          <p:nvPr/>
        </p:nvSpPr>
        <p:spPr>
          <a:xfrm>
            <a:off x="587727" y="3275641"/>
            <a:ext cx="2184034" cy="124841"/>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 sz="900" u="none" cap="none" strike="noStrike">
                <a:solidFill>
                  <a:srgbClr val="000000"/>
                </a:solidFill>
                <a:latin typeface="Arial"/>
                <a:ea typeface="Arial"/>
                <a:cs typeface="Arial"/>
                <a:sym typeface="Arial"/>
              </a:rPr>
              <a:t>You can find these fonts online too.</a:t>
            </a:r>
            <a:endParaRPr sz="700"/>
          </a:p>
        </p:txBody>
      </p:sp>
      <p:sp>
        <p:nvSpPr>
          <p:cNvPr id="432" name="Google Shape;432;p28"/>
          <p:cNvSpPr txBox="1"/>
          <p:nvPr/>
        </p:nvSpPr>
        <p:spPr>
          <a:xfrm>
            <a:off x="873885" y="2123334"/>
            <a:ext cx="1575300" cy="1052700"/>
          </a:xfrm>
          <a:prstGeom prst="rect">
            <a:avLst/>
          </a:prstGeom>
          <a:noFill/>
          <a:ln>
            <a:noFill/>
          </a:ln>
        </p:spPr>
        <p:txBody>
          <a:bodyPr anchorCtr="0" anchor="t" bIns="0" lIns="0" spcFirstLastPara="1" rIns="0" wrap="square" tIns="0">
            <a:spAutoFit/>
          </a:bodyPr>
          <a:lstStyle/>
          <a:p>
            <a:pPr indent="0" lvl="0" marL="0" marR="0" rtl="0" algn="ctr">
              <a:lnSpc>
                <a:spcPct val="90000"/>
              </a:lnSpc>
              <a:spcBef>
                <a:spcPts val="0"/>
              </a:spcBef>
              <a:spcAft>
                <a:spcPts val="0"/>
              </a:spcAft>
              <a:buNone/>
            </a:pPr>
            <a:r>
              <a:rPr b="1" i="0" lang="en" sz="700" u="none" cap="none" strike="noStrike">
                <a:solidFill>
                  <a:srgbClr val="000000"/>
                </a:solidFill>
                <a:latin typeface="Arial"/>
                <a:ea typeface="Arial"/>
                <a:cs typeface="Arial"/>
                <a:sym typeface="Arial"/>
              </a:rPr>
              <a:t>TITLES:</a:t>
            </a:r>
            <a:endParaRPr sz="700"/>
          </a:p>
          <a:p>
            <a:pPr indent="0" lvl="0" marL="0" marR="0" rtl="0" algn="ctr">
              <a:lnSpc>
                <a:spcPct val="90000"/>
              </a:lnSpc>
              <a:spcBef>
                <a:spcPts val="0"/>
              </a:spcBef>
              <a:spcAft>
                <a:spcPts val="0"/>
              </a:spcAft>
              <a:buNone/>
            </a:pPr>
            <a:r>
              <a:rPr b="0" i="0" lang="en" sz="1100" u="none" cap="none" strike="noStrike">
                <a:solidFill>
                  <a:srgbClr val="000000"/>
                </a:solidFill>
                <a:latin typeface="Arial"/>
                <a:ea typeface="Arial"/>
                <a:cs typeface="Arial"/>
                <a:sym typeface="Arial"/>
              </a:rPr>
              <a:t>JOSEFIN SANS</a:t>
            </a:r>
            <a:endParaRPr sz="700"/>
          </a:p>
          <a:p>
            <a:pPr indent="0" lvl="0" marL="0" marR="0" rtl="0" algn="ctr">
              <a:lnSpc>
                <a:spcPct val="90000"/>
              </a:lnSpc>
              <a:spcBef>
                <a:spcPts val="0"/>
              </a:spcBef>
              <a:spcAft>
                <a:spcPts val="0"/>
              </a:spcAft>
              <a:buNone/>
            </a:pPr>
            <a:r>
              <a:t/>
            </a:r>
            <a:endParaRPr b="0" i="0" sz="1100" u="none" cap="none" strike="noStrike">
              <a:solidFill>
                <a:srgbClr val="000000"/>
              </a:solidFill>
              <a:latin typeface="Arial"/>
              <a:ea typeface="Arial"/>
              <a:cs typeface="Arial"/>
              <a:sym typeface="Arial"/>
            </a:endParaRPr>
          </a:p>
          <a:p>
            <a:pPr indent="0" lvl="0" marL="0" marR="0" rtl="0" algn="ctr">
              <a:lnSpc>
                <a:spcPct val="90000"/>
              </a:lnSpc>
              <a:spcBef>
                <a:spcPts val="0"/>
              </a:spcBef>
              <a:spcAft>
                <a:spcPts val="0"/>
              </a:spcAft>
              <a:buNone/>
            </a:pPr>
            <a:r>
              <a:rPr b="1" i="0" lang="en" sz="700" u="none" cap="none" strike="noStrike">
                <a:solidFill>
                  <a:srgbClr val="000000"/>
                </a:solidFill>
                <a:latin typeface="Arial"/>
                <a:ea typeface="Arial"/>
                <a:cs typeface="Arial"/>
                <a:sym typeface="Arial"/>
              </a:rPr>
              <a:t>HEADERS:</a:t>
            </a:r>
            <a:endParaRPr sz="700"/>
          </a:p>
          <a:p>
            <a:pPr indent="0" lvl="0" marL="0" marR="0" rtl="0" algn="ctr">
              <a:lnSpc>
                <a:spcPct val="90000"/>
              </a:lnSpc>
              <a:spcBef>
                <a:spcPts val="0"/>
              </a:spcBef>
              <a:spcAft>
                <a:spcPts val="0"/>
              </a:spcAft>
              <a:buNone/>
            </a:pPr>
            <a:r>
              <a:rPr b="0" i="0" lang="en" sz="1100" u="none" cap="none" strike="noStrike">
                <a:solidFill>
                  <a:srgbClr val="000000"/>
                </a:solidFill>
                <a:latin typeface="Arial"/>
                <a:ea typeface="Arial"/>
                <a:cs typeface="Arial"/>
                <a:sym typeface="Arial"/>
              </a:rPr>
              <a:t>JOSEFIN SANS</a:t>
            </a:r>
            <a:endParaRPr sz="700"/>
          </a:p>
          <a:p>
            <a:pPr indent="0" lvl="0" marL="0" marR="0" rtl="0" algn="ctr">
              <a:lnSpc>
                <a:spcPct val="90000"/>
              </a:lnSpc>
              <a:spcBef>
                <a:spcPts val="0"/>
              </a:spcBef>
              <a:spcAft>
                <a:spcPts val="0"/>
              </a:spcAft>
              <a:buNone/>
            </a:pPr>
            <a:r>
              <a:t/>
            </a:r>
            <a:endParaRPr b="0" i="0" sz="1100" u="none" cap="none" strike="noStrike">
              <a:solidFill>
                <a:srgbClr val="000000"/>
              </a:solidFill>
              <a:latin typeface="Arial"/>
              <a:ea typeface="Arial"/>
              <a:cs typeface="Arial"/>
              <a:sym typeface="Arial"/>
            </a:endParaRPr>
          </a:p>
          <a:p>
            <a:pPr indent="0" lvl="0" marL="0" marR="0" rtl="0" algn="ctr">
              <a:lnSpc>
                <a:spcPct val="90000"/>
              </a:lnSpc>
              <a:spcBef>
                <a:spcPts val="0"/>
              </a:spcBef>
              <a:spcAft>
                <a:spcPts val="0"/>
              </a:spcAft>
              <a:buNone/>
            </a:pPr>
            <a:r>
              <a:rPr b="1" i="0" lang="en" sz="700" u="none" cap="none" strike="noStrike">
                <a:solidFill>
                  <a:srgbClr val="000000"/>
                </a:solidFill>
                <a:latin typeface="Arial"/>
                <a:ea typeface="Arial"/>
                <a:cs typeface="Arial"/>
                <a:sym typeface="Arial"/>
              </a:rPr>
              <a:t>BODY COPY:</a:t>
            </a:r>
            <a:endParaRPr sz="700"/>
          </a:p>
          <a:p>
            <a:pPr indent="0" lvl="0" marL="0" marR="0" rtl="0" algn="ctr">
              <a:lnSpc>
                <a:spcPct val="90000"/>
              </a:lnSpc>
              <a:spcBef>
                <a:spcPts val="0"/>
              </a:spcBef>
              <a:spcAft>
                <a:spcPts val="0"/>
              </a:spcAft>
              <a:buNone/>
            </a:pPr>
            <a:r>
              <a:rPr b="0" i="0" lang="en" sz="1100" u="none" cap="none" strike="noStrike">
                <a:solidFill>
                  <a:srgbClr val="000000"/>
                </a:solidFill>
                <a:latin typeface="Arial"/>
                <a:ea typeface="Arial"/>
                <a:cs typeface="Arial"/>
                <a:sym typeface="Arial"/>
              </a:rPr>
              <a:t> POPPINS</a:t>
            </a:r>
            <a:endParaRPr sz="700"/>
          </a:p>
        </p:txBody>
      </p:sp>
      <p:sp>
        <p:nvSpPr>
          <p:cNvPr id="433" name="Google Shape;433;p28"/>
          <p:cNvSpPr txBox="1"/>
          <p:nvPr/>
        </p:nvSpPr>
        <p:spPr>
          <a:xfrm>
            <a:off x="1122785" y="4496301"/>
            <a:ext cx="610687" cy="90233"/>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1" i="0" lang="en" sz="700" u="none" cap="none" strike="noStrike">
                <a:solidFill>
                  <a:srgbClr val="000000"/>
                </a:solidFill>
                <a:latin typeface="Arial"/>
                <a:ea typeface="Arial"/>
                <a:cs typeface="Arial"/>
                <a:sym typeface="Arial"/>
              </a:rPr>
              <a:t>#000000</a:t>
            </a:r>
            <a:endParaRPr sz="700"/>
          </a:p>
        </p:txBody>
      </p:sp>
      <p:sp>
        <p:nvSpPr>
          <p:cNvPr id="434" name="Google Shape;434;p28"/>
          <p:cNvSpPr txBox="1"/>
          <p:nvPr/>
        </p:nvSpPr>
        <p:spPr>
          <a:xfrm>
            <a:off x="1589567" y="4496301"/>
            <a:ext cx="610687" cy="90233"/>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1" i="0" lang="en" sz="700" u="none" cap="none" strike="noStrike">
                <a:solidFill>
                  <a:srgbClr val="000000"/>
                </a:solidFill>
                <a:latin typeface="Arial"/>
                <a:ea typeface="Arial"/>
                <a:cs typeface="Arial"/>
                <a:sym typeface="Arial"/>
              </a:rPr>
              <a:t>#B4D9C5</a:t>
            </a:r>
            <a:endParaRPr sz="700"/>
          </a:p>
        </p:txBody>
      </p:sp>
      <p:sp>
        <p:nvSpPr>
          <p:cNvPr id="435" name="Google Shape;435;p28"/>
          <p:cNvSpPr txBox="1"/>
          <p:nvPr/>
        </p:nvSpPr>
        <p:spPr>
          <a:xfrm>
            <a:off x="2105002" y="752042"/>
            <a:ext cx="4933995" cy="162877"/>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900" u="none" cap="none" strike="noStrike">
                <a:solidFill>
                  <a:srgbClr val="2B3D1B"/>
                </a:solidFill>
                <a:latin typeface="Poppins"/>
                <a:ea typeface="Poppins"/>
                <a:cs typeface="Poppins"/>
                <a:sym typeface="Poppins"/>
              </a:rPr>
              <a:t>Use these design resources in your Canva Presentation.</a:t>
            </a:r>
            <a:endParaRPr sz="700"/>
          </a:p>
        </p:txBody>
      </p:sp>
      <p:sp>
        <p:nvSpPr>
          <p:cNvPr id="436" name="Google Shape;436;p28"/>
          <p:cNvSpPr txBox="1"/>
          <p:nvPr/>
        </p:nvSpPr>
        <p:spPr>
          <a:xfrm>
            <a:off x="5853103" y="4957918"/>
            <a:ext cx="2958379" cy="83510"/>
          </a:xfrm>
          <a:prstGeom prst="rect">
            <a:avLst/>
          </a:prstGeom>
          <a:noFill/>
          <a:ln>
            <a:noFill/>
          </a:ln>
        </p:spPr>
        <p:txBody>
          <a:bodyPr anchorCtr="0" anchor="t" bIns="0" lIns="0" spcFirstLastPara="1" rIns="0" wrap="square" tIns="0">
            <a:spAutoFit/>
          </a:bodyPr>
          <a:lstStyle/>
          <a:p>
            <a:pPr indent="0" lvl="1" marL="0" marR="0" rtl="0" algn="r">
              <a:lnSpc>
                <a:spcPct val="122018"/>
              </a:lnSpc>
              <a:spcBef>
                <a:spcPts val="0"/>
              </a:spcBef>
              <a:spcAft>
                <a:spcPts val="0"/>
              </a:spcAft>
              <a:buNone/>
            </a:pPr>
            <a:r>
              <a:rPr b="1" i="0" lang="en" sz="600" u="none" cap="none" strike="noStrike">
                <a:solidFill>
                  <a:srgbClr val="ED7843"/>
                </a:solidFill>
                <a:latin typeface="Arial"/>
                <a:ea typeface="Arial"/>
                <a:cs typeface="Arial"/>
                <a:sym typeface="Arial"/>
              </a:rPr>
              <a:t>DON'T FORGET TO DELETE THIS PAGE BEFORE PRESENTING. </a:t>
            </a:r>
            <a:endParaRPr sz="700"/>
          </a:p>
        </p:txBody>
      </p:sp>
      <p:sp>
        <p:nvSpPr>
          <p:cNvPr id="437" name="Google Shape;437;p28"/>
          <p:cNvSpPr txBox="1"/>
          <p:nvPr/>
        </p:nvSpPr>
        <p:spPr>
          <a:xfrm>
            <a:off x="3003688" y="209060"/>
            <a:ext cx="3136625" cy="571557"/>
          </a:xfrm>
          <a:prstGeom prst="rect">
            <a:avLst/>
          </a:prstGeom>
          <a:noFill/>
          <a:ln>
            <a:noFill/>
          </a:ln>
        </p:spPr>
        <p:txBody>
          <a:bodyPr anchorCtr="0" anchor="t" bIns="0" lIns="0" spcFirstLastPara="1" rIns="0" wrap="square" tIns="0">
            <a:spAutoFit/>
          </a:bodyPr>
          <a:lstStyle/>
          <a:p>
            <a:pPr indent="0" lvl="0" marL="0" marR="0" rtl="0" algn="ctr">
              <a:lnSpc>
                <a:spcPct val="118001"/>
              </a:lnSpc>
              <a:spcBef>
                <a:spcPts val="0"/>
              </a:spcBef>
              <a:spcAft>
                <a:spcPts val="0"/>
              </a:spcAft>
              <a:buNone/>
            </a:pPr>
            <a:r>
              <a:rPr b="0" i="0" lang="en" sz="3800" u="none" cap="none" strike="noStrike">
                <a:solidFill>
                  <a:srgbClr val="2B3D1B"/>
                </a:solidFill>
                <a:latin typeface="Josefin Sans Light"/>
                <a:ea typeface="Josefin Sans Light"/>
                <a:cs typeface="Josefin Sans Light"/>
                <a:sym typeface="Josefin Sans Light"/>
              </a:rPr>
              <a:t>Resource Page</a:t>
            </a:r>
            <a:endParaRPr sz="700"/>
          </a:p>
        </p:txBody>
      </p:sp>
      <p:sp>
        <p:nvSpPr>
          <p:cNvPr id="438" name="Google Shape;438;p28"/>
          <p:cNvSpPr txBox="1"/>
          <p:nvPr/>
        </p:nvSpPr>
        <p:spPr>
          <a:xfrm>
            <a:off x="873885" y="1346692"/>
            <a:ext cx="1575268" cy="192088"/>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1" i="0" lang="en" sz="1200" u="none" cap="none" strike="noStrike">
                <a:solidFill>
                  <a:srgbClr val="0F1A38"/>
                </a:solidFill>
                <a:latin typeface="Arial"/>
                <a:ea typeface="Arial"/>
                <a:cs typeface="Arial"/>
                <a:sym typeface="Arial"/>
              </a:rPr>
              <a:t>Fonts</a:t>
            </a:r>
            <a:endParaRPr sz="700"/>
          </a:p>
        </p:txBody>
      </p:sp>
      <p:sp>
        <p:nvSpPr>
          <p:cNvPr id="439" name="Google Shape;439;p28"/>
          <p:cNvSpPr txBox="1"/>
          <p:nvPr/>
        </p:nvSpPr>
        <p:spPr>
          <a:xfrm>
            <a:off x="5145603" y="1346692"/>
            <a:ext cx="1575268" cy="192088"/>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1" i="0" lang="en" sz="1200" u="none" cap="none" strike="noStrike">
                <a:solidFill>
                  <a:srgbClr val="0F1A38"/>
                </a:solidFill>
                <a:latin typeface="Arial"/>
                <a:ea typeface="Arial"/>
                <a:cs typeface="Arial"/>
                <a:sym typeface="Arial"/>
              </a:rPr>
              <a:t>Design Elements</a:t>
            </a:r>
            <a:endParaRPr sz="700"/>
          </a:p>
        </p:txBody>
      </p:sp>
      <p:sp>
        <p:nvSpPr>
          <p:cNvPr id="440" name="Google Shape;440;p28"/>
          <p:cNvSpPr txBox="1"/>
          <p:nvPr/>
        </p:nvSpPr>
        <p:spPr>
          <a:xfrm>
            <a:off x="873885" y="3648261"/>
            <a:ext cx="1575268" cy="192088"/>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1" i="0" lang="en" sz="1200" u="none" cap="none" strike="noStrike">
                <a:solidFill>
                  <a:srgbClr val="0F1A38"/>
                </a:solidFill>
                <a:latin typeface="Arial"/>
                <a:ea typeface="Arial"/>
                <a:cs typeface="Arial"/>
                <a:sym typeface="Arial"/>
              </a:rPr>
              <a:t>Colors</a:t>
            </a:r>
            <a:endParaRPr sz="700"/>
          </a:p>
        </p:txBody>
      </p:sp>
      <p:grpSp>
        <p:nvGrpSpPr>
          <p:cNvPr id="441" name="Google Shape;441;p28"/>
          <p:cNvGrpSpPr/>
          <p:nvPr/>
        </p:nvGrpSpPr>
        <p:grpSpPr>
          <a:xfrm>
            <a:off x="4006874" y="1730823"/>
            <a:ext cx="3852727" cy="2911584"/>
            <a:chOff x="0" y="0"/>
            <a:chExt cx="10273937" cy="7764224"/>
          </a:xfrm>
        </p:grpSpPr>
        <p:sp>
          <p:nvSpPr>
            <p:cNvPr id="442" name="Google Shape;442;p28"/>
            <p:cNvSpPr/>
            <p:nvPr/>
          </p:nvSpPr>
          <p:spPr>
            <a:xfrm>
              <a:off x="6643" y="0"/>
              <a:ext cx="931905" cy="801438"/>
            </a:xfrm>
            <a:custGeom>
              <a:rect b="b" l="l" r="r" t="t"/>
              <a:pathLst>
                <a:path extrusionOk="0" h="801438" w="931905">
                  <a:moveTo>
                    <a:pt x="0" y="0"/>
                  </a:moveTo>
                  <a:lnTo>
                    <a:pt x="931905" y="0"/>
                  </a:lnTo>
                  <a:lnTo>
                    <a:pt x="931905" y="801438"/>
                  </a:lnTo>
                  <a:lnTo>
                    <a:pt x="0" y="801438"/>
                  </a:lnTo>
                  <a:lnTo>
                    <a:pt x="0" y="0"/>
                  </a:lnTo>
                  <a:close/>
                </a:path>
              </a:pathLst>
            </a:custGeom>
            <a:blipFill rotWithShape="1">
              <a:blip r:embed="rId3">
                <a:alphaModFix/>
              </a:blip>
              <a:stretch>
                <a:fillRect b="0" l="0" r="0" t="0"/>
              </a:stretch>
            </a:blipFill>
            <a:ln>
              <a:noFill/>
            </a:ln>
          </p:spPr>
        </p:sp>
        <p:sp>
          <p:nvSpPr>
            <p:cNvPr id="443" name="Google Shape;443;p28"/>
            <p:cNvSpPr/>
            <p:nvPr/>
          </p:nvSpPr>
          <p:spPr>
            <a:xfrm>
              <a:off x="9517017" y="0"/>
              <a:ext cx="662343" cy="915298"/>
            </a:xfrm>
            <a:custGeom>
              <a:rect b="b" l="l" r="r" t="t"/>
              <a:pathLst>
                <a:path extrusionOk="0" h="915298" w="662343">
                  <a:moveTo>
                    <a:pt x="0" y="0"/>
                  </a:moveTo>
                  <a:lnTo>
                    <a:pt x="662342" y="0"/>
                  </a:lnTo>
                  <a:lnTo>
                    <a:pt x="662342" y="915298"/>
                  </a:lnTo>
                  <a:lnTo>
                    <a:pt x="0" y="915298"/>
                  </a:lnTo>
                  <a:lnTo>
                    <a:pt x="0" y="0"/>
                  </a:lnTo>
                  <a:close/>
                </a:path>
              </a:pathLst>
            </a:custGeom>
            <a:blipFill rotWithShape="1">
              <a:blip r:embed="rId4">
                <a:alphaModFix/>
              </a:blip>
              <a:stretch>
                <a:fillRect b="0" l="0" r="0" t="0"/>
              </a:stretch>
            </a:blipFill>
            <a:ln>
              <a:noFill/>
            </a:ln>
          </p:spPr>
        </p:sp>
        <p:sp>
          <p:nvSpPr>
            <p:cNvPr id="444" name="Google Shape;444;p28"/>
            <p:cNvSpPr/>
            <p:nvPr/>
          </p:nvSpPr>
          <p:spPr>
            <a:xfrm>
              <a:off x="8447403" y="48758"/>
              <a:ext cx="545684" cy="817782"/>
            </a:xfrm>
            <a:custGeom>
              <a:rect b="b" l="l" r="r" t="t"/>
              <a:pathLst>
                <a:path extrusionOk="0" h="817782" w="545684">
                  <a:moveTo>
                    <a:pt x="0" y="0"/>
                  </a:moveTo>
                  <a:lnTo>
                    <a:pt x="545684" y="0"/>
                  </a:lnTo>
                  <a:lnTo>
                    <a:pt x="545684" y="817782"/>
                  </a:lnTo>
                  <a:lnTo>
                    <a:pt x="0" y="817782"/>
                  </a:lnTo>
                  <a:lnTo>
                    <a:pt x="0" y="0"/>
                  </a:lnTo>
                  <a:close/>
                </a:path>
              </a:pathLst>
            </a:custGeom>
            <a:blipFill rotWithShape="1">
              <a:blip r:embed="rId5">
                <a:alphaModFix/>
              </a:blip>
              <a:stretch>
                <a:fillRect b="0" l="0" r="0" t="0"/>
              </a:stretch>
            </a:blipFill>
            <a:ln>
              <a:noFill/>
            </a:ln>
          </p:spPr>
        </p:sp>
        <p:sp>
          <p:nvSpPr>
            <p:cNvPr id="445" name="Google Shape;445;p28"/>
            <p:cNvSpPr/>
            <p:nvPr/>
          </p:nvSpPr>
          <p:spPr>
            <a:xfrm>
              <a:off x="7023318" y="48758"/>
              <a:ext cx="904990" cy="817782"/>
            </a:xfrm>
            <a:custGeom>
              <a:rect b="b" l="l" r="r" t="t"/>
              <a:pathLst>
                <a:path extrusionOk="0" h="817782" w="904990">
                  <a:moveTo>
                    <a:pt x="0" y="0"/>
                  </a:moveTo>
                  <a:lnTo>
                    <a:pt x="904991" y="0"/>
                  </a:lnTo>
                  <a:lnTo>
                    <a:pt x="904991" y="817782"/>
                  </a:lnTo>
                  <a:lnTo>
                    <a:pt x="0" y="817782"/>
                  </a:lnTo>
                  <a:lnTo>
                    <a:pt x="0" y="0"/>
                  </a:lnTo>
                  <a:close/>
                </a:path>
              </a:pathLst>
            </a:custGeom>
            <a:blipFill rotWithShape="1">
              <a:blip r:embed="rId6">
                <a:alphaModFix/>
              </a:blip>
              <a:stretch>
                <a:fillRect b="0" l="0" r="0" t="0"/>
              </a:stretch>
            </a:blipFill>
            <a:ln>
              <a:noFill/>
            </a:ln>
          </p:spPr>
        </p:sp>
        <p:sp>
          <p:nvSpPr>
            <p:cNvPr id="446" name="Google Shape;446;p28"/>
            <p:cNvSpPr/>
            <p:nvPr/>
          </p:nvSpPr>
          <p:spPr>
            <a:xfrm>
              <a:off x="5686442" y="48758"/>
              <a:ext cx="817782" cy="817782"/>
            </a:xfrm>
            <a:custGeom>
              <a:rect b="b" l="l" r="r" t="t"/>
              <a:pathLst>
                <a:path extrusionOk="0" h="817782" w="817782">
                  <a:moveTo>
                    <a:pt x="0" y="0"/>
                  </a:moveTo>
                  <a:lnTo>
                    <a:pt x="817783" y="0"/>
                  </a:lnTo>
                  <a:lnTo>
                    <a:pt x="817783" y="817782"/>
                  </a:lnTo>
                  <a:lnTo>
                    <a:pt x="0" y="817782"/>
                  </a:lnTo>
                  <a:lnTo>
                    <a:pt x="0" y="0"/>
                  </a:lnTo>
                  <a:close/>
                </a:path>
              </a:pathLst>
            </a:custGeom>
            <a:blipFill rotWithShape="1">
              <a:blip r:embed="rId7">
                <a:alphaModFix/>
              </a:blip>
              <a:stretch>
                <a:fillRect b="0" l="0" r="0" t="0"/>
              </a:stretch>
            </a:blipFill>
            <a:ln>
              <a:noFill/>
            </a:ln>
          </p:spPr>
        </p:sp>
        <p:sp>
          <p:nvSpPr>
            <p:cNvPr id="447" name="Google Shape;447;p28"/>
            <p:cNvSpPr/>
            <p:nvPr/>
          </p:nvSpPr>
          <p:spPr>
            <a:xfrm>
              <a:off x="4048508" y="56930"/>
              <a:ext cx="1118841" cy="687578"/>
            </a:xfrm>
            <a:custGeom>
              <a:rect b="b" l="l" r="r" t="t"/>
              <a:pathLst>
                <a:path extrusionOk="0" h="687578" w="1118841">
                  <a:moveTo>
                    <a:pt x="0" y="0"/>
                  </a:moveTo>
                  <a:lnTo>
                    <a:pt x="1118840" y="0"/>
                  </a:lnTo>
                  <a:lnTo>
                    <a:pt x="1118840" y="687578"/>
                  </a:lnTo>
                  <a:lnTo>
                    <a:pt x="0" y="687578"/>
                  </a:lnTo>
                  <a:lnTo>
                    <a:pt x="0" y="0"/>
                  </a:lnTo>
                  <a:close/>
                </a:path>
              </a:pathLst>
            </a:custGeom>
            <a:blipFill rotWithShape="1">
              <a:blip r:embed="rId8">
                <a:alphaModFix/>
              </a:blip>
              <a:stretch>
                <a:fillRect b="0" l="0" r="0" t="0"/>
              </a:stretch>
            </a:blipFill>
            <a:ln>
              <a:noFill/>
            </a:ln>
          </p:spPr>
        </p:sp>
        <p:sp>
          <p:nvSpPr>
            <p:cNvPr id="448" name="Google Shape;448;p28"/>
            <p:cNvSpPr/>
            <p:nvPr/>
          </p:nvSpPr>
          <p:spPr>
            <a:xfrm>
              <a:off x="1457642" y="0"/>
              <a:ext cx="915298" cy="915298"/>
            </a:xfrm>
            <a:custGeom>
              <a:rect b="b" l="l" r="r" t="t"/>
              <a:pathLst>
                <a:path extrusionOk="0" h="915298" w="915298">
                  <a:moveTo>
                    <a:pt x="0" y="0"/>
                  </a:moveTo>
                  <a:lnTo>
                    <a:pt x="915298" y="0"/>
                  </a:lnTo>
                  <a:lnTo>
                    <a:pt x="915298" y="915298"/>
                  </a:lnTo>
                  <a:lnTo>
                    <a:pt x="0" y="915298"/>
                  </a:lnTo>
                  <a:lnTo>
                    <a:pt x="0" y="0"/>
                  </a:lnTo>
                  <a:close/>
                </a:path>
              </a:pathLst>
            </a:custGeom>
            <a:blipFill rotWithShape="1">
              <a:blip r:embed="rId9">
                <a:alphaModFix/>
              </a:blip>
              <a:stretch>
                <a:fillRect b="0" l="0" r="0" t="0"/>
              </a:stretch>
            </a:blipFill>
            <a:ln>
              <a:noFill/>
            </a:ln>
          </p:spPr>
        </p:sp>
        <p:sp>
          <p:nvSpPr>
            <p:cNvPr id="449" name="Google Shape;449;p28"/>
            <p:cNvSpPr/>
            <p:nvPr/>
          </p:nvSpPr>
          <p:spPr>
            <a:xfrm>
              <a:off x="2892034" y="0"/>
              <a:ext cx="637380" cy="915298"/>
            </a:xfrm>
            <a:custGeom>
              <a:rect b="b" l="l" r="r" t="t"/>
              <a:pathLst>
                <a:path extrusionOk="0" h="915298" w="637380">
                  <a:moveTo>
                    <a:pt x="0" y="0"/>
                  </a:moveTo>
                  <a:lnTo>
                    <a:pt x="637380" y="0"/>
                  </a:lnTo>
                  <a:lnTo>
                    <a:pt x="637380" y="915298"/>
                  </a:lnTo>
                  <a:lnTo>
                    <a:pt x="0" y="915298"/>
                  </a:lnTo>
                  <a:lnTo>
                    <a:pt x="0" y="0"/>
                  </a:lnTo>
                  <a:close/>
                </a:path>
              </a:pathLst>
            </a:custGeom>
            <a:blipFill rotWithShape="1">
              <a:blip r:embed="rId10">
                <a:alphaModFix/>
              </a:blip>
              <a:stretch>
                <a:fillRect b="0" l="0" r="0" t="0"/>
              </a:stretch>
            </a:blipFill>
            <a:ln>
              <a:noFill/>
            </a:ln>
          </p:spPr>
        </p:sp>
        <p:sp>
          <p:nvSpPr>
            <p:cNvPr id="450" name="Google Shape;450;p28"/>
            <p:cNvSpPr/>
            <p:nvPr/>
          </p:nvSpPr>
          <p:spPr>
            <a:xfrm>
              <a:off x="6550046" y="1703464"/>
              <a:ext cx="803798" cy="915298"/>
            </a:xfrm>
            <a:custGeom>
              <a:rect b="b" l="l" r="r" t="t"/>
              <a:pathLst>
                <a:path extrusionOk="0" h="915298" w="803798">
                  <a:moveTo>
                    <a:pt x="0" y="0"/>
                  </a:moveTo>
                  <a:lnTo>
                    <a:pt x="803798" y="0"/>
                  </a:lnTo>
                  <a:lnTo>
                    <a:pt x="803798" y="915298"/>
                  </a:lnTo>
                  <a:lnTo>
                    <a:pt x="0" y="915298"/>
                  </a:lnTo>
                  <a:lnTo>
                    <a:pt x="0" y="0"/>
                  </a:lnTo>
                  <a:close/>
                </a:path>
              </a:pathLst>
            </a:custGeom>
            <a:blipFill rotWithShape="1">
              <a:blip r:embed="rId11">
                <a:alphaModFix/>
              </a:blip>
              <a:stretch>
                <a:fillRect b="0" l="0" r="0" t="0"/>
              </a:stretch>
            </a:blipFill>
            <a:ln>
              <a:noFill/>
            </a:ln>
          </p:spPr>
        </p:sp>
        <p:sp>
          <p:nvSpPr>
            <p:cNvPr id="451" name="Google Shape;451;p28"/>
            <p:cNvSpPr/>
            <p:nvPr/>
          </p:nvSpPr>
          <p:spPr>
            <a:xfrm>
              <a:off x="9205372" y="1869529"/>
              <a:ext cx="1061225" cy="630947"/>
            </a:xfrm>
            <a:custGeom>
              <a:rect b="b" l="l" r="r" t="t"/>
              <a:pathLst>
                <a:path extrusionOk="0" h="630947" w="1061225">
                  <a:moveTo>
                    <a:pt x="0" y="0"/>
                  </a:moveTo>
                  <a:lnTo>
                    <a:pt x="1061225" y="0"/>
                  </a:lnTo>
                  <a:lnTo>
                    <a:pt x="1061225" y="630947"/>
                  </a:lnTo>
                  <a:lnTo>
                    <a:pt x="0" y="630947"/>
                  </a:lnTo>
                  <a:lnTo>
                    <a:pt x="0" y="0"/>
                  </a:lnTo>
                  <a:close/>
                </a:path>
              </a:pathLst>
            </a:custGeom>
            <a:blipFill rotWithShape="1">
              <a:blip r:embed="rId12">
                <a:alphaModFix/>
              </a:blip>
              <a:stretch>
                <a:fillRect b="0" l="0" r="0" t="0"/>
              </a:stretch>
            </a:blipFill>
            <a:ln>
              <a:noFill/>
            </a:ln>
          </p:spPr>
        </p:sp>
        <p:sp>
          <p:nvSpPr>
            <p:cNvPr id="452" name="Google Shape;452;p28"/>
            <p:cNvSpPr/>
            <p:nvPr/>
          </p:nvSpPr>
          <p:spPr>
            <a:xfrm>
              <a:off x="1273131" y="1752222"/>
              <a:ext cx="817782" cy="817782"/>
            </a:xfrm>
            <a:custGeom>
              <a:rect b="b" l="l" r="r" t="t"/>
              <a:pathLst>
                <a:path extrusionOk="0" h="817782" w="817782">
                  <a:moveTo>
                    <a:pt x="0" y="0"/>
                  </a:moveTo>
                  <a:lnTo>
                    <a:pt x="817783" y="0"/>
                  </a:lnTo>
                  <a:lnTo>
                    <a:pt x="817783" y="817782"/>
                  </a:lnTo>
                  <a:lnTo>
                    <a:pt x="0" y="817782"/>
                  </a:lnTo>
                  <a:lnTo>
                    <a:pt x="0" y="0"/>
                  </a:lnTo>
                  <a:close/>
                </a:path>
              </a:pathLst>
            </a:custGeom>
            <a:blipFill rotWithShape="1">
              <a:blip r:embed="rId13">
                <a:alphaModFix/>
              </a:blip>
              <a:stretch>
                <a:fillRect b="0" l="0" r="0" t="0"/>
              </a:stretch>
            </a:blipFill>
            <a:ln>
              <a:noFill/>
            </a:ln>
          </p:spPr>
        </p:sp>
        <p:sp>
          <p:nvSpPr>
            <p:cNvPr id="453" name="Google Shape;453;p28"/>
            <p:cNvSpPr/>
            <p:nvPr/>
          </p:nvSpPr>
          <p:spPr>
            <a:xfrm>
              <a:off x="6643" y="1752222"/>
              <a:ext cx="817782" cy="817782"/>
            </a:xfrm>
            <a:custGeom>
              <a:rect b="b" l="l" r="r" t="t"/>
              <a:pathLst>
                <a:path extrusionOk="0" h="817782" w="817782">
                  <a:moveTo>
                    <a:pt x="0" y="0"/>
                  </a:moveTo>
                  <a:lnTo>
                    <a:pt x="817782" y="0"/>
                  </a:lnTo>
                  <a:lnTo>
                    <a:pt x="817782" y="817782"/>
                  </a:lnTo>
                  <a:lnTo>
                    <a:pt x="0" y="817782"/>
                  </a:lnTo>
                  <a:lnTo>
                    <a:pt x="0" y="0"/>
                  </a:lnTo>
                  <a:close/>
                </a:path>
              </a:pathLst>
            </a:custGeom>
            <a:blipFill rotWithShape="1">
              <a:blip r:embed="rId14">
                <a:alphaModFix/>
              </a:blip>
              <a:stretch>
                <a:fillRect b="0" l="0" r="0" t="0"/>
              </a:stretch>
            </a:blipFill>
            <a:ln>
              <a:noFill/>
            </a:ln>
          </p:spPr>
        </p:sp>
        <p:sp>
          <p:nvSpPr>
            <p:cNvPr id="454" name="Google Shape;454;p28"/>
            <p:cNvSpPr/>
            <p:nvPr/>
          </p:nvSpPr>
          <p:spPr>
            <a:xfrm>
              <a:off x="5154166" y="1727970"/>
              <a:ext cx="907537" cy="866285"/>
            </a:xfrm>
            <a:custGeom>
              <a:rect b="b" l="l" r="r" t="t"/>
              <a:pathLst>
                <a:path extrusionOk="0" h="866285" w="907537">
                  <a:moveTo>
                    <a:pt x="0" y="0"/>
                  </a:moveTo>
                  <a:lnTo>
                    <a:pt x="907536" y="0"/>
                  </a:lnTo>
                  <a:lnTo>
                    <a:pt x="907536" y="866285"/>
                  </a:lnTo>
                  <a:lnTo>
                    <a:pt x="0" y="866285"/>
                  </a:lnTo>
                  <a:lnTo>
                    <a:pt x="0" y="0"/>
                  </a:lnTo>
                  <a:close/>
                </a:path>
              </a:pathLst>
            </a:custGeom>
            <a:blipFill rotWithShape="1">
              <a:blip r:embed="rId15">
                <a:alphaModFix/>
              </a:blip>
              <a:stretch>
                <a:fillRect b="0" l="0" r="0" t="0"/>
              </a:stretch>
            </a:blipFill>
            <a:ln>
              <a:noFill/>
            </a:ln>
          </p:spPr>
        </p:sp>
        <p:sp>
          <p:nvSpPr>
            <p:cNvPr id="455" name="Google Shape;455;p28"/>
            <p:cNvSpPr/>
            <p:nvPr/>
          </p:nvSpPr>
          <p:spPr>
            <a:xfrm>
              <a:off x="2558115" y="1703464"/>
              <a:ext cx="908641" cy="915298"/>
            </a:xfrm>
            <a:custGeom>
              <a:rect b="b" l="l" r="r" t="t"/>
              <a:pathLst>
                <a:path extrusionOk="0" h="915298" w="908641">
                  <a:moveTo>
                    <a:pt x="0" y="0"/>
                  </a:moveTo>
                  <a:lnTo>
                    <a:pt x="908641" y="0"/>
                  </a:lnTo>
                  <a:lnTo>
                    <a:pt x="908641" y="915298"/>
                  </a:lnTo>
                  <a:lnTo>
                    <a:pt x="0" y="915298"/>
                  </a:lnTo>
                  <a:lnTo>
                    <a:pt x="0" y="0"/>
                  </a:lnTo>
                  <a:close/>
                </a:path>
              </a:pathLst>
            </a:custGeom>
            <a:blipFill rotWithShape="1">
              <a:blip r:embed="rId16">
                <a:alphaModFix/>
              </a:blip>
              <a:stretch>
                <a:fillRect b="0" l="0" r="0" t="0"/>
              </a:stretch>
            </a:blipFill>
            <a:ln>
              <a:noFill/>
            </a:ln>
          </p:spPr>
        </p:sp>
        <p:sp>
          <p:nvSpPr>
            <p:cNvPr id="456" name="Google Shape;456;p28"/>
            <p:cNvSpPr/>
            <p:nvPr/>
          </p:nvSpPr>
          <p:spPr>
            <a:xfrm>
              <a:off x="3924710" y="1694471"/>
              <a:ext cx="757918" cy="924291"/>
            </a:xfrm>
            <a:custGeom>
              <a:rect b="b" l="l" r="r" t="t"/>
              <a:pathLst>
                <a:path extrusionOk="0" h="924291" w="757918">
                  <a:moveTo>
                    <a:pt x="0" y="0"/>
                  </a:moveTo>
                  <a:lnTo>
                    <a:pt x="757919" y="0"/>
                  </a:lnTo>
                  <a:lnTo>
                    <a:pt x="757919" y="924291"/>
                  </a:lnTo>
                  <a:lnTo>
                    <a:pt x="0" y="924291"/>
                  </a:lnTo>
                  <a:lnTo>
                    <a:pt x="0" y="0"/>
                  </a:lnTo>
                  <a:close/>
                </a:path>
              </a:pathLst>
            </a:custGeom>
            <a:blipFill rotWithShape="1">
              <a:blip r:embed="rId17">
                <a:alphaModFix/>
              </a:blip>
              <a:stretch>
                <a:fillRect b="0" l="0" r="0" t="0"/>
              </a:stretch>
            </a:blipFill>
            <a:ln>
              <a:noFill/>
            </a:ln>
          </p:spPr>
        </p:sp>
        <p:sp>
          <p:nvSpPr>
            <p:cNvPr id="457" name="Google Shape;457;p28"/>
            <p:cNvSpPr/>
            <p:nvPr/>
          </p:nvSpPr>
          <p:spPr>
            <a:xfrm>
              <a:off x="7863712" y="1752222"/>
              <a:ext cx="860840" cy="865561"/>
            </a:xfrm>
            <a:custGeom>
              <a:rect b="b" l="l" r="r" t="t"/>
              <a:pathLst>
                <a:path extrusionOk="0" h="865561" w="860840">
                  <a:moveTo>
                    <a:pt x="0" y="0"/>
                  </a:moveTo>
                  <a:lnTo>
                    <a:pt x="860840" y="0"/>
                  </a:lnTo>
                  <a:lnTo>
                    <a:pt x="860840" y="865561"/>
                  </a:lnTo>
                  <a:lnTo>
                    <a:pt x="0" y="865561"/>
                  </a:lnTo>
                  <a:lnTo>
                    <a:pt x="0" y="0"/>
                  </a:lnTo>
                  <a:close/>
                </a:path>
              </a:pathLst>
            </a:custGeom>
            <a:blipFill rotWithShape="1">
              <a:blip r:embed="rId18">
                <a:alphaModFix/>
              </a:blip>
              <a:stretch>
                <a:fillRect b="0" l="0" r="0" t="0"/>
              </a:stretch>
            </a:blipFill>
            <a:ln>
              <a:noFill/>
            </a:ln>
          </p:spPr>
        </p:sp>
        <p:sp>
          <p:nvSpPr>
            <p:cNvPr id="458" name="Google Shape;458;p28"/>
            <p:cNvSpPr/>
            <p:nvPr/>
          </p:nvSpPr>
          <p:spPr>
            <a:xfrm>
              <a:off x="7771699" y="3385578"/>
              <a:ext cx="738895" cy="915298"/>
            </a:xfrm>
            <a:custGeom>
              <a:rect b="b" l="l" r="r" t="t"/>
              <a:pathLst>
                <a:path extrusionOk="0" h="915298" w="738895">
                  <a:moveTo>
                    <a:pt x="0" y="0"/>
                  </a:moveTo>
                  <a:lnTo>
                    <a:pt x="738895" y="0"/>
                  </a:lnTo>
                  <a:lnTo>
                    <a:pt x="738895" y="915298"/>
                  </a:lnTo>
                  <a:lnTo>
                    <a:pt x="0" y="915298"/>
                  </a:lnTo>
                  <a:lnTo>
                    <a:pt x="0" y="0"/>
                  </a:lnTo>
                  <a:close/>
                </a:path>
              </a:pathLst>
            </a:custGeom>
            <a:blipFill rotWithShape="1">
              <a:blip r:embed="rId19">
                <a:alphaModFix/>
              </a:blip>
              <a:stretch>
                <a:fillRect b="0" l="0" r="0" t="0"/>
              </a:stretch>
            </a:blipFill>
            <a:ln>
              <a:noFill/>
            </a:ln>
          </p:spPr>
        </p:sp>
        <p:sp>
          <p:nvSpPr>
            <p:cNvPr id="459" name="Google Shape;459;p28"/>
            <p:cNvSpPr/>
            <p:nvPr/>
          </p:nvSpPr>
          <p:spPr>
            <a:xfrm>
              <a:off x="6179530" y="3385578"/>
              <a:ext cx="994889" cy="915298"/>
            </a:xfrm>
            <a:custGeom>
              <a:rect b="b" l="l" r="r" t="t"/>
              <a:pathLst>
                <a:path extrusionOk="0" h="915298" w="994889">
                  <a:moveTo>
                    <a:pt x="0" y="0"/>
                  </a:moveTo>
                  <a:lnTo>
                    <a:pt x="994889" y="0"/>
                  </a:lnTo>
                  <a:lnTo>
                    <a:pt x="994889" y="915298"/>
                  </a:lnTo>
                  <a:lnTo>
                    <a:pt x="0" y="915298"/>
                  </a:lnTo>
                  <a:lnTo>
                    <a:pt x="0" y="0"/>
                  </a:lnTo>
                  <a:close/>
                </a:path>
              </a:pathLst>
            </a:custGeom>
            <a:blipFill rotWithShape="1">
              <a:blip r:embed="rId20">
                <a:alphaModFix/>
              </a:blip>
              <a:stretch>
                <a:fillRect b="0" l="0" r="0" t="0"/>
              </a:stretch>
            </a:blipFill>
            <a:ln>
              <a:noFill/>
            </a:ln>
          </p:spPr>
        </p:sp>
        <p:sp>
          <p:nvSpPr>
            <p:cNvPr id="460" name="Google Shape;460;p28"/>
            <p:cNvSpPr/>
            <p:nvPr/>
          </p:nvSpPr>
          <p:spPr>
            <a:xfrm>
              <a:off x="9169323" y="3593146"/>
              <a:ext cx="1045986" cy="600967"/>
            </a:xfrm>
            <a:custGeom>
              <a:rect b="b" l="l" r="r" t="t"/>
              <a:pathLst>
                <a:path extrusionOk="0" h="600967" w="1045986">
                  <a:moveTo>
                    <a:pt x="0" y="0"/>
                  </a:moveTo>
                  <a:lnTo>
                    <a:pt x="1045986" y="0"/>
                  </a:lnTo>
                  <a:lnTo>
                    <a:pt x="1045986" y="600966"/>
                  </a:lnTo>
                  <a:lnTo>
                    <a:pt x="0" y="600966"/>
                  </a:lnTo>
                  <a:lnTo>
                    <a:pt x="0" y="0"/>
                  </a:lnTo>
                  <a:close/>
                </a:path>
              </a:pathLst>
            </a:custGeom>
            <a:blipFill rotWithShape="1">
              <a:blip r:embed="rId21">
                <a:alphaModFix/>
              </a:blip>
              <a:stretch>
                <a:fillRect b="0" l="0" r="0" t="0"/>
              </a:stretch>
            </a:blipFill>
            <a:ln>
              <a:noFill/>
            </a:ln>
          </p:spPr>
        </p:sp>
        <p:sp>
          <p:nvSpPr>
            <p:cNvPr id="461" name="Google Shape;461;p28"/>
            <p:cNvSpPr/>
            <p:nvPr/>
          </p:nvSpPr>
          <p:spPr>
            <a:xfrm>
              <a:off x="3174485" y="3385578"/>
              <a:ext cx="915298" cy="915298"/>
            </a:xfrm>
            <a:custGeom>
              <a:rect b="b" l="l" r="r" t="t"/>
              <a:pathLst>
                <a:path extrusionOk="0" h="915298" w="915298">
                  <a:moveTo>
                    <a:pt x="0" y="0"/>
                  </a:moveTo>
                  <a:lnTo>
                    <a:pt x="915298" y="0"/>
                  </a:lnTo>
                  <a:lnTo>
                    <a:pt x="915298" y="915298"/>
                  </a:lnTo>
                  <a:lnTo>
                    <a:pt x="0" y="915298"/>
                  </a:lnTo>
                  <a:lnTo>
                    <a:pt x="0" y="0"/>
                  </a:lnTo>
                  <a:close/>
                </a:path>
              </a:pathLst>
            </a:custGeom>
            <a:blipFill rotWithShape="1">
              <a:blip r:embed="rId22">
                <a:alphaModFix/>
              </a:blip>
              <a:stretch>
                <a:fillRect b="0" l="0" r="0" t="0"/>
              </a:stretch>
            </a:blipFill>
            <a:ln>
              <a:noFill/>
            </a:ln>
          </p:spPr>
        </p:sp>
        <p:sp>
          <p:nvSpPr>
            <p:cNvPr id="462" name="Google Shape;462;p28"/>
            <p:cNvSpPr/>
            <p:nvPr/>
          </p:nvSpPr>
          <p:spPr>
            <a:xfrm>
              <a:off x="6643" y="3385578"/>
              <a:ext cx="1064300" cy="915298"/>
            </a:xfrm>
            <a:custGeom>
              <a:rect b="b" l="l" r="r" t="t"/>
              <a:pathLst>
                <a:path extrusionOk="0" h="915298" w="1064300">
                  <a:moveTo>
                    <a:pt x="0" y="0"/>
                  </a:moveTo>
                  <a:lnTo>
                    <a:pt x="1064300" y="0"/>
                  </a:lnTo>
                  <a:lnTo>
                    <a:pt x="1064300" y="915298"/>
                  </a:lnTo>
                  <a:lnTo>
                    <a:pt x="0" y="915298"/>
                  </a:lnTo>
                  <a:lnTo>
                    <a:pt x="0" y="0"/>
                  </a:lnTo>
                  <a:close/>
                </a:path>
              </a:pathLst>
            </a:custGeom>
            <a:blipFill rotWithShape="1">
              <a:blip r:embed="rId23">
                <a:alphaModFix/>
              </a:blip>
              <a:stretch>
                <a:fillRect b="0" l="0" r="0" t="0"/>
              </a:stretch>
            </a:blipFill>
            <a:ln>
              <a:noFill/>
            </a:ln>
          </p:spPr>
        </p:sp>
        <p:sp>
          <p:nvSpPr>
            <p:cNvPr id="463" name="Google Shape;463;p28"/>
            <p:cNvSpPr/>
            <p:nvPr/>
          </p:nvSpPr>
          <p:spPr>
            <a:xfrm>
              <a:off x="4578861" y="3385578"/>
              <a:ext cx="913634" cy="915298"/>
            </a:xfrm>
            <a:custGeom>
              <a:rect b="b" l="l" r="r" t="t"/>
              <a:pathLst>
                <a:path extrusionOk="0" h="915298" w="913634">
                  <a:moveTo>
                    <a:pt x="0" y="0"/>
                  </a:moveTo>
                  <a:lnTo>
                    <a:pt x="913634" y="0"/>
                  </a:lnTo>
                  <a:lnTo>
                    <a:pt x="913634" y="915298"/>
                  </a:lnTo>
                  <a:lnTo>
                    <a:pt x="0" y="915298"/>
                  </a:lnTo>
                  <a:lnTo>
                    <a:pt x="0" y="0"/>
                  </a:lnTo>
                  <a:close/>
                </a:path>
              </a:pathLst>
            </a:custGeom>
            <a:blipFill rotWithShape="1">
              <a:blip r:embed="rId24">
                <a:alphaModFix/>
              </a:blip>
              <a:stretch>
                <a:fillRect b="0" l="0" r="0" t="0"/>
              </a:stretch>
            </a:blipFill>
            <a:ln>
              <a:noFill/>
            </a:ln>
          </p:spPr>
        </p:sp>
        <p:sp>
          <p:nvSpPr>
            <p:cNvPr id="464" name="Google Shape;464;p28"/>
            <p:cNvSpPr/>
            <p:nvPr/>
          </p:nvSpPr>
          <p:spPr>
            <a:xfrm>
              <a:off x="1665065" y="3385578"/>
              <a:ext cx="915298" cy="915298"/>
            </a:xfrm>
            <a:custGeom>
              <a:rect b="b" l="l" r="r" t="t"/>
              <a:pathLst>
                <a:path extrusionOk="0" h="915298" w="915298">
                  <a:moveTo>
                    <a:pt x="0" y="0"/>
                  </a:moveTo>
                  <a:lnTo>
                    <a:pt x="915298" y="0"/>
                  </a:lnTo>
                  <a:lnTo>
                    <a:pt x="915298" y="915298"/>
                  </a:lnTo>
                  <a:lnTo>
                    <a:pt x="0" y="915298"/>
                  </a:lnTo>
                  <a:lnTo>
                    <a:pt x="0" y="0"/>
                  </a:lnTo>
                  <a:close/>
                </a:path>
              </a:pathLst>
            </a:custGeom>
            <a:blipFill rotWithShape="1">
              <a:blip r:embed="rId25">
                <a:alphaModFix/>
              </a:blip>
              <a:stretch>
                <a:fillRect b="0" l="0" r="0" t="0"/>
              </a:stretch>
            </a:blipFill>
            <a:ln>
              <a:noFill/>
            </a:ln>
          </p:spPr>
        </p:sp>
        <p:sp>
          <p:nvSpPr>
            <p:cNvPr id="465" name="Google Shape;465;p28"/>
            <p:cNvSpPr/>
            <p:nvPr/>
          </p:nvSpPr>
          <p:spPr>
            <a:xfrm>
              <a:off x="6676585" y="5092854"/>
              <a:ext cx="1003119" cy="791552"/>
            </a:xfrm>
            <a:custGeom>
              <a:rect b="b" l="l" r="r" t="t"/>
              <a:pathLst>
                <a:path extrusionOk="0" h="791552" w="1003119">
                  <a:moveTo>
                    <a:pt x="0" y="0"/>
                  </a:moveTo>
                  <a:lnTo>
                    <a:pt x="1003119" y="0"/>
                  </a:lnTo>
                  <a:lnTo>
                    <a:pt x="1003119" y="791552"/>
                  </a:lnTo>
                  <a:lnTo>
                    <a:pt x="0" y="791552"/>
                  </a:lnTo>
                  <a:lnTo>
                    <a:pt x="0" y="0"/>
                  </a:lnTo>
                  <a:close/>
                </a:path>
              </a:pathLst>
            </a:custGeom>
            <a:blipFill rotWithShape="1">
              <a:blip r:embed="rId26">
                <a:alphaModFix/>
              </a:blip>
              <a:stretch>
                <a:fillRect b="0" l="0" r="0" t="0"/>
              </a:stretch>
            </a:blipFill>
            <a:ln>
              <a:noFill/>
            </a:ln>
          </p:spPr>
        </p:sp>
        <p:sp>
          <p:nvSpPr>
            <p:cNvPr id="466" name="Google Shape;466;p28"/>
            <p:cNvSpPr/>
            <p:nvPr/>
          </p:nvSpPr>
          <p:spPr>
            <a:xfrm>
              <a:off x="5139080" y="5130054"/>
              <a:ext cx="1034532" cy="622600"/>
            </a:xfrm>
            <a:custGeom>
              <a:rect b="b" l="l" r="r" t="t"/>
              <a:pathLst>
                <a:path extrusionOk="0" h="622600" w="1034532">
                  <a:moveTo>
                    <a:pt x="0" y="0"/>
                  </a:moveTo>
                  <a:lnTo>
                    <a:pt x="1034532" y="0"/>
                  </a:lnTo>
                  <a:lnTo>
                    <a:pt x="1034532" y="622600"/>
                  </a:lnTo>
                  <a:lnTo>
                    <a:pt x="0" y="622600"/>
                  </a:lnTo>
                  <a:lnTo>
                    <a:pt x="0" y="0"/>
                  </a:lnTo>
                  <a:close/>
                </a:path>
              </a:pathLst>
            </a:custGeom>
            <a:blipFill rotWithShape="1">
              <a:blip r:embed="rId27">
                <a:alphaModFix/>
              </a:blip>
              <a:stretch>
                <a:fillRect b="0" l="0" r="0" t="0"/>
              </a:stretch>
            </a:blipFill>
            <a:ln>
              <a:noFill/>
            </a:ln>
          </p:spPr>
        </p:sp>
        <p:sp>
          <p:nvSpPr>
            <p:cNvPr id="467" name="Google Shape;467;p28"/>
            <p:cNvSpPr/>
            <p:nvPr/>
          </p:nvSpPr>
          <p:spPr>
            <a:xfrm>
              <a:off x="2703309" y="5034948"/>
              <a:ext cx="851272" cy="907363"/>
            </a:xfrm>
            <a:custGeom>
              <a:rect b="b" l="l" r="r" t="t"/>
              <a:pathLst>
                <a:path extrusionOk="0" h="907363" w="851272">
                  <a:moveTo>
                    <a:pt x="0" y="0"/>
                  </a:moveTo>
                  <a:lnTo>
                    <a:pt x="851272" y="0"/>
                  </a:lnTo>
                  <a:lnTo>
                    <a:pt x="851272" y="907364"/>
                  </a:lnTo>
                  <a:lnTo>
                    <a:pt x="0" y="907364"/>
                  </a:lnTo>
                  <a:lnTo>
                    <a:pt x="0" y="0"/>
                  </a:lnTo>
                  <a:close/>
                </a:path>
              </a:pathLst>
            </a:custGeom>
            <a:blipFill rotWithShape="1">
              <a:blip r:embed="rId28">
                <a:alphaModFix/>
              </a:blip>
              <a:stretch>
                <a:fillRect b="0" l="0" r="0" t="0"/>
              </a:stretch>
            </a:blipFill>
            <a:ln>
              <a:noFill/>
            </a:ln>
          </p:spPr>
        </p:sp>
        <p:sp>
          <p:nvSpPr>
            <p:cNvPr id="468" name="Google Shape;468;p28"/>
            <p:cNvSpPr/>
            <p:nvPr/>
          </p:nvSpPr>
          <p:spPr>
            <a:xfrm>
              <a:off x="4057554" y="5045578"/>
              <a:ext cx="578553" cy="791552"/>
            </a:xfrm>
            <a:custGeom>
              <a:rect b="b" l="l" r="r" t="t"/>
              <a:pathLst>
                <a:path extrusionOk="0" h="791552" w="578553">
                  <a:moveTo>
                    <a:pt x="0" y="0"/>
                  </a:moveTo>
                  <a:lnTo>
                    <a:pt x="578553" y="0"/>
                  </a:lnTo>
                  <a:lnTo>
                    <a:pt x="578553" y="791552"/>
                  </a:lnTo>
                  <a:lnTo>
                    <a:pt x="0" y="791552"/>
                  </a:lnTo>
                  <a:lnTo>
                    <a:pt x="0" y="0"/>
                  </a:lnTo>
                  <a:close/>
                </a:path>
              </a:pathLst>
            </a:custGeom>
            <a:blipFill rotWithShape="1">
              <a:blip r:embed="rId29">
                <a:alphaModFix/>
              </a:blip>
              <a:stretch>
                <a:fillRect b="0" l="0" r="0" t="0"/>
              </a:stretch>
            </a:blipFill>
            <a:ln>
              <a:noFill/>
            </a:ln>
          </p:spPr>
        </p:sp>
        <p:sp>
          <p:nvSpPr>
            <p:cNvPr id="469" name="Google Shape;469;p28"/>
            <p:cNvSpPr/>
            <p:nvPr/>
          </p:nvSpPr>
          <p:spPr>
            <a:xfrm>
              <a:off x="1536194" y="5034948"/>
              <a:ext cx="661550" cy="907363"/>
            </a:xfrm>
            <a:custGeom>
              <a:rect b="b" l="l" r="r" t="t"/>
              <a:pathLst>
                <a:path extrusionOk="0" h="907363" w="661550">
                  <a:moveTo>
                    <a:pt x="0" y="0"/>
                  </a:moveTo>
                  <a:lnTo>
                    <a:pt x="661551" y="0"/>
                  </a:lnTo>
                  <a:lnTo>
                    <a:pt x="661551" y="907364"/>
                  </a:lnTo>
                  <a:lnTo>
                    <a:pt x="0" y="907364"/>
                  </a:lnTo>
                  <a:lnTo>
                    <a:pt x="0" y="0"/>
                  </a:lnTo>
                  <a:close/>
                </a:path>
              </a:pathLst>
            </a:custGeom>
            <a:blipFill rotWithShape="1">
              <a:blip r:embed="rId30">
                <a:alphaModFix/>
              </a:blip>
              <a:stretch>
                <a:fillRect b="0" l="0" r="0" t="0"/>
              </a:stretch>
            </a:blipFill>
            <a:ln>
              <a:noFill/>
            </a:ln>
          </p:spPr>
        </p:sp>
        <p:sp>
          <p:nvSpPr>
            <p:cNvPr id="470" name="Google Shape;470;p28"/>
            <p:cNvSpPr/>
            <p:nvPr/>
          </p:nvSpPr>
          <p:spPr>
            <a:xfrm>
              <a:off x="9482385" y="5092854"/>
              <a:ext cx="791552" cy="791552"/>
            </a:xfrm>
            <a:custGeom>
              <a:rect b="b" l="l" r="r" t="t"/>
              <a:pathLst>
                <a:path extrusionOk="0" h="791552" w="791552">
                  <a:moveTo>
                    <a:pt x="0" y="0"/>
                  </a:moveTo>
                  <a:lnTo>
                    <a:pt x="791552" y="0"/>
                  </a:lnTo>
                  <a:lnTo>
                    <a:pt x="791552" y="791552"/>
                  </a:lnTo>
                  <a:lnTo>
                    <a:pt x="0" y="791552"/>
                  </a:lnTo>
                  <a:lnTo>
                    <a:pt x="0" y="0"/>
                  </a:lnTo>
                  <a:close/>
                </a:path>
              </a:pathLst>
            </a:custGeom>
            <a:blipFill rotWithShape="1">
              <a:blip r:embed="rId31">
                <a:alphaModFix/>
              </a:blip>
              <a:stretch>
                <a:fillRect b="0" l="0" r="0" t="0"/>
              </a:stretch>
            </a:blipFill>
            <a:ln>
              <a:noFill/>
            </a:ln>
          </p:spPr>
        </p:sp>
        <p:sp>
          <p:nvSpPr>
            <p:cNvPr id="471" name="Google Shape;471;p28"/>
            <p:cNvSpPr/>
            <p:nvPr/>
          </p:nvSpPr>
          <p:spPr>
            <a:xfrm>
              <a:off x="8186564" y="5092854"/>
              <a:ext cx="791552" cy="791552"/>
            </a:xfrm>
            <a:custGeom>
              <a:rect b="b" l="l" r="r" t="t"/>
              <a:pathLst>
                <a:path extrusionOk="0" h="791552" w="791552">
                  <a:moveTo>
                    <a:pt x="0" y="0"/>
                  </a:moveTo>
                  <a:lnTo>
                    <a:pt x="791552" y="0"/>
                  </a:lnTo>
                  <a:lnTo>
                    <a:pt x="791552" y="791552"/>
                  </a:lnTo>
                  <a:lnTo>
                    <a:pt x="0" y="791552"/>
                  </a:lnTo>
                  <a:lnTo>
                    <a:pt x="0" y="0"/>
                  </a:lnTo>
                  <a:close/>
                </a:path>
              </a:pathLst>
            </a:custGeom>
            <a:blipFill rotWithShape="1">
              <a:blip r:embed="rId32">
                <a:alphaModFix/>
              </a:blip>
              <a:stretch>
                <a:fillRect b="0" l="0" r="0" t="0"/>
              </a:stretch>
            </a:blipFill>
            <a:ln>
              <a:noFill/>
            </a:ln>
          </p:spPr>
        </p:sp>
        <p:sp>
          <p:nvSpPr>
            <p:cNvPr id="472" name="Google Shape;472;p28"/>
            <p:cNvSpPr/>
            <p:nvPr/>
          </p:nvSpPr>
          <p:spPr>
            <a:xfrm>
              <a:off x="6643" y="4983705"/>
              <a:ext cx="1025283" cy="915298"/>
            </a:xfrm>
            <a:custGeom>
              <a:rect b="b" l="l" r="r" t="t"/>
              <a:pathLst>
                <a:path extrusionOk="0" h="915298" w="1025283">
                  <a:moveTo>
                    <a:pt x="0" y="0"/>
                  </a:moveTo>
                  <a:lnTo>
                    <a:pt x="1025283" y="0"/>
                  </a:lnTo>
                  <a:lnTo>
                    <a:pt x="1025283" y="915298"/>
                  </a:lnTo>
                  <a:lnTo>
                    <a:pt x="0" y="915298"/>
                  </a:lnTo>
                  <a:lnTo>
                    <a:pt x="0" y="0"/>
                  </a:lnTo>
                  <a:close/>
                </a:path>
              </a:pathLst>
            </a:custGeom>
            <a:blipFill rotWithShape="1">
              <a:blip r:embed="rId33">
                <a:alphaModFix/>
              </a:blip>
              <a:stretch>
                <a:fillRect b="0" l="0" r="0" t="0"/>
              </a:stretch>
            </a:blipFill>
            <a:ln>
              <a:noFill/>
            </a:ln>
          </p:spPr>
        </p:sp>
        <p:sp>
          <p:nvSpPr>
            <p:cNvPr id="473" name="Google Shape;473;p28"/>
            <p:cNvSpPr/>
            <p:nvPr/>
          </p:nvSpPr>
          <p:spPr>
            <a:xfrm>
              <a:off x="9287756" y="6787733"/>
              <a:ext cx="783600" cy="896008"/>
            </a:xfrm>
            <a:custGeom>
              <a:rect b="b" l="l" r="r" t="t"/>
              <a:pathLst>
                <a:path extrusionOk="0" h="896008" w="783600">
                  <a:moveTo>
                    <a:pt x="0" y="0"/>
                  </a:moveTo>
                  <a:lnTo>
                    <a:pt x="783600" y="0"/>
                  </a:lnTo>
                  <a:lnTo>
                    <a:pt x="783600" y="896008"/>
                  </a:lnTo>
                  <a:lnTo>
                    <a:pt x="0" y="896008"/>
                  </a:lnTo>
                  <a:lnTo>
                    <a:pt x="0" y="0"/>
                  </a:lnTo>
                  <a:close/>
                </a:path>
              </a:pathLst>
            </a:custGeom>
            <a:blipFill rotWithShape="1">
              <a:blip r:embed="rId34">
                <a:alphaModFix/>
              </a:blip>
              <a:stretch>
                <a:fillRect b="0" l="0" r="0" t="0"/>
              </a:stretch>
            </a:blipFill>
            <a:ln>
              <a:noFill/>
            </a:ln>
          </p:spPr>
        </p:sp>
        <p:sp>
          <p:nvSpPr>
            <p:cNvPr id="474" name="Google Shape;474;p28"/>
            <p:cNvSpPr/>
            <p:nvPr/>
          </p:nvSpPr>
          <p:spPr>
            <a:xfrm>
              <a:off x="7736603" y="6905549"/>
              <a:ext cx="943394" cy="660376"/>
            </a:xfrm>
            <a:custGeom>
              <a:rect b="b" l="l" r="r" t="t"/>
              <a:pathLst>
                <a:path extrusionOk="0" h="660376" w="943394">
                  <a:moveTo>
                    <a:pt x="0" y="0"/>
                  </a:moveTo>
                  <a:lnTo>
                    <a:pt x="943394" y="0"/>
                  </a:lnTo>
                  <a:lnTo>
                    <a:pt x="943394" y="660376"/>
                  </a:lnTo>
                  <a:lnTo>
                    <a:pt x="0" y="660376"/>
                  </a:lnTo>
                  <a:lnTo>
                    <a:pt x="0" y="0"/>
                  </a:lnTo>
                  <a:close/>
                </a:path>
              </a:pathLst>
            </a:custGeom>
            <a:blipFill rotWithShape="1">
              <a:blip r:embed="rId35">
                <a:alphaModFix/>
              </a:blip>
              <a:stretch>
                <a:fillRect b="0" l="0" r="0" t="0"/>
              </a:stretch>
            </a:blipFill>
            <a:ln>
              <a:noFill/>
            </a:ln>
          </p:spPr>
        </p:sp>
        <p:sp>
          <p:nvSpPr>
            <p:cNvPr id="475" name="Google Shape;475;p28"/>
            <p:cNvSpPr/>
            <p:nvPr/>
          </p:nvSpPr>
          <p:spPr>
            <a:xfrm>
              <a:off x="6313435" y="6905549"/>
              <a:ext cx="807126" cy="660376"/>
            </a:xfrm>
            <a:custGeom>
              <a:rect b="b" l="l" r="r" t="t"/>
              <a:pathLst>
                <a:path extrusionOk="0" h="660376" w="807126">
                  <a:moveTo>
                    <a:pt x="0" y="0"/>
                  </a:moveTo>
                  <a:lnTo>
                    <a:pt x="807126" y="0"/>
                  </a:lnTo>
                  <a:lnTo>
                    <a:pt x="807126" y="660376"/>
                  </a:lnTo>
                  <a:lnTo>
                    <a:pt x="0" y="660376"/>
                  </a:lnTo>
                  <a:lnTo>
                    <a:pt x="0" y="0"/>
                  </a:lnTo>
                  <a:close/>
                </a:path>
              </a:pathLst>
            </a:custGeom>
            <a:blipFill rotWithShape="1">
              <a:blip r:embed="rId36">
                <a:alphaModFix/>
              </a:blip>
              <a:stretch>
                <a:fillRect b="0" l="0" r="0" t="0"/>
              </a:stretch>
            </a:blipFill>
            <a:ln>
              <a:noFill/>
            </a:ln>
          </p:spPr>
        </p:sp>
        <p:sp>
          <p:nvSpPr>
            <p:cNvPr id="476" name="Google Shape;476;p28"/>
            <p:cNvSpPr/>
            <p:nvPr/>
          </p:nvSpPr>
          <p:spPr>
            <a:xfrm>
              <a:off x="3986279" y="6787733"/>
              <a:ext cx="451262" cy="896008"/>
            </a:xfrm>
            <a:custGeom>
              <a:rect b="b" l="l" r="r" t="t"/>
              <a:pathLst>
                <a:path extrusionOk="0" h="896008" w="451262">
                  <a:moveTo>
                    <a:pt x="0" y="0"/>
                  </a:moveTo>
                  <a:lnTo>
                    <a:pt x="451262" y="0"/>
                  </a:lnTo>
                  <a:lnTo>
                    <a:pt x="451262" y="896008"/>
                  </a:lnTo>
                  <a:lnTo>
                    <a:pt x="0" y="896008"/>
                  </a:lnTo>
                  <a:lnTo>
                    <a:pt x="0" y="0"/>
                  </a:lnTo>
                  <a:close/>
                </a:path>
              </a:pathLst>
            </a:custGeom>
            <a:blipFill rotWithShape="1">
              <a:blip r:embed="rId37">
                <a:alphaModFix/>
              </a:blip>
              <a:stretch>
                <a:fillRect b="0" l="0" r="0" t="0"/>
              </a:stretch>
            </a:blipFill>
            <a:ln>
              <a:noFill/>
            </a:ln>
          </p:spPr>
        </p:sp>
        <p:sp>
          <p:nvSpPr>
            <p:cNvPr id="477" name="Google Shape;477;p28"/>
            <p:cNvSpPr/>
            <p:nvPr/>
          </p:nvSpPr>
          <p:spPr>
            <a:xfrm>
              <a:off x="5045300" y="6905549"/>
              <a:ext cx="660376" cy="660376"/>
            </a:xfrm>
            <a:custGeom>
              <a:rect b="b" l="l" r="r" t="t"/>
              <a:pathLst>
                <a:path extrusionOk="0" h="660376" w="660376">
                  <a:moveTo>
                    <a:pt x="0" y="0"/>
                  </a:moveTo>
                  <a:lnTo>
                    <a:pt x="660376" y="0"/>
                  </a:lnTo>
                  <a:lnTo>
                    <a:pt x="660376" y="660376"/>
                  </a:lnTo>
                  <a:lnTo>
                    <a:pt x="0" y="660376"/>
                  </a:lnTo>
                  <a:lnTo>
                    <a:pt x="0" y="0"/>
                  </a:lnTo>
                  <a:close/>
                </a:path>
              </a:pathLst>
            </a:custGeom>
            <a:blipFill rotWithShape="1">
              <a:blip r:embed="rId38">
                <a:alphaModFix/>
              </a:blip>
              <a:stretch>
                <a:fillRect b="0" l="0" r="0" t="0"/>
              </a:stretch>
            </a:blipFill>
            <a:ln>
              <a:noFill/>
            </a:ln>
          </p:spPr>
        </p:sp>
        <p:sp>
          <p:nvSpPr>
            <p:cNvPr id="478" name="Google Shape;478;p28"/>
            <p:cNvSpPr/>
            <p:nvPr/>
          </p:nvSpPr>
          <p:spPr>
            <a:xfrm>
              <a:off x="0" y="6707249"/>
              <a:ext cx="568845" cy="1056975"/>
            </a:xfrm>
            <a:custGeom>
              <a:rect b="b" l="l" r="r" t="t"/>
              <a:pathLst>
                <a:path extrusionOk="0" h="1056975" w="568845">
                  <a:moveTo>
                    <a:pt x="0" y="0"/>
                  </a:moveTo>
                  <a:lnTo>
                    <a:pt x="568845" y="0"/>
                  </a:lnTo>
                  <a:lnTo>
                    <a:pt x="568845" y="1056976"/>
                  </a:lnTo>
                  <a:lnTo>
                    <a:pt x="0" y="1056976"/>
                  </a:lnTo>
                  <a:lnTo>
                    <a:pt x="0" y="0"/>
                  </a:lnTo>
                  <a:close/>
                </a:path>
              </a:pathLst>
            </a:custGeom>
            <a:blipFill rotWithShape="1">
              <a:blip r:embed="rId39">
                <a:alphaModFix/>
              </a:blip>
              <a:stretch>
                <a:fillRect b="0" l="0" r="0" t="0"/>
              </a:stretch>
            </a:blipFill>
            <a:ln>
              <a:noFill/>
            </a:ln>
          </p:spPr>
        </p:sp>
        <p:sp>
          <p:nvSpPr>
            <p:cNvPr id="479" name="Google Shape;479;p28"/>
            <p:cNvSpPr/>
            <p:nvPr/>
          </p:nvSpPr>
          <p:spPr>
            <a:xfrm>
              <a:off x="1178260" y="6707249"/>
              <a:ext cx="818675" cy="1056975"/>
            </a:xfrm>
            <a:custGeom>
              <a:rect b="b" l="l" r="r" t="t"/>
              <a:pathLst>
                <a:path extrusionOk="0" h="1056975" w="818675">
                  <a:moveTo>
                    <a:pt x="0" y="0"/>
                  </a:moveTo>
                  <a:lnTo>
                    <a:pt x="818676" y="0"/>
                  </a:lnTo>
                  <a:lnTo>
                    <a:pt x="818676" y="1056976"/>
                  </a:lnTo>
                  <a:lnTo>
                    <a:pt x="0" y="1056976"/>
                  </a:lnTo>
                  <a:lnTo>
                    <a:pt x="0" y="0"/>
                  </a:lnTo>
                  <a:close/>
                </a:path>
              </a:pathLst>
            </a:custGeom>
            <a:blipFill rotWithShape="1">
              <a:blip r:embed="rId40">
                <a:alphaModFix/>
              </a:blip>
              <a:stretch>
                <a:fillRect b="0" l="0" r="0" t="0"/>
              </a:stretch>
            </a:blipFill>
            <a:ln>
              <a:noFill/>
            </a:ln>
          </p:spPr>
        </p:sp>
        <p:sp>
          <p:nvSpPr>
            <p:cNvPr id="480" name="Google Shape;480;p28"/>
            <p:cNvSpPr/>
            <p:nvPr/>
          </p:nvSpPr>
          <p:spPr>
            <a:xfrm>
              <a:off x="2604695" y="6787733"/>
              <a:ext cx="773825" cy="896008"/>
            </a:xfrm>
            <a:custGeom>
              <a:rect b="b" l="l" r="r" t="t"/>
              <a:pathLst>
                <a:path extrusionOk="0" h="896008" w="773825">
                  <a:moveTo>
                    <a:pt x="0" y="0"/>
                  </a:moveTo>
                  <a:lnTo>
                    <a:pt x="773825" y="0"/>
                  </a:lnTo>
                  <a:lnTo>
                    <a:pt x="773825" y="896008"/>
                  </a:lnTo>
                  <a:lnTo>
                    <a:pt x="0" y="896008"/>
                  </a:lnTo>
                  <a:lnTo>
                    <a:pt x="0" y="0"/>
                  </a:lnTo>
                  <a:close/>
                </a:path>
              </a:pathLst>
            </a:custGeom>
            <a:blipFill rotWithShape="1">
              <a:blip r:embed="rId41">
                <a:alphaModFix/>
              </a:blip>
              <a:stretch>
                <a:fillRect b="0" l="0" r="0" t="0"/>
              </a:stretch>
            </a:blipFill>
            <a:ln>
              <a:noFill/>
            </a:ln>
          </p:spPr>
        </p:sp>
      </p:grpSp>
    </p:spTree>
  </p:cSld>
  <p:clrMapOvr>
    <a:masterClrMapping/>
  </p:clrMapOvr>
  <p:transition>
    <p:fade/>
  </p:transition>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2D8D6"/>
        </a:solidFill>
      </p:bgPr>
    </p:bg>
    <p:spTree>
      <p:nvGrpSpPr>
        <p:cNvPr id="484" name="Shape 484"/>
        <p:cNvGrpSpPr/>
        <p:nvPr/>
      </p:nvGrpSpPr>
      <p:grpSpPr>
        <a:xfrm>
          <a:off x="0" y="0"/>
          <a:ext cx="0" cy="0"/>
          <a:chOff x="0" y="0"/>
          <a:chExt cx="0" cy="0"/>
        </a:xfrm>
      </p:grpSpPr>
      <p:grpSp>
        <p:nvGrpSpPr>
          <p:cNvPr id="485" name="Google Shape;485;p29"/>
          <p:cNvGrpSpPr/>
          <p:nvPr/>
        </p:nvGrpSpPr>
        <p:grpSpPr>
          <a:xfrm>
            <a:off x="2997636" y="1218787"/>
            <a:ext cx="3148728" cy="1287724"/>
            <a:chOff x="0" y="-19050"/>
            <a:chExt cx="1658589" cy="678307"/>
          </a:xfrm>
        </p:grpSpPr>
        <p:sp>
          <p:nvSpPr>
            <p:cNvPr id="486" name="Google Shape;486;p29"/>
            <p:cNvSpPr/>
            <p:nvPr/>
          </p:nvSpPr>
          <p:spPr>
            <a:xfrm>
              <a:off x="0" y="0"/>
              <a:ext cx="1658589" cy="659257"/>
            </a:xfrm>
            <a:custGeom>
              <a:rect b="b" l="l" r="r" t="t"/>
              <a:pathLst>
                <a:path extrusionOk="0" h="659257" w="1658589">
                  <a:moveTo>
                    <a:pt x="29505" y="0"/>
                  </a:moveTo>
                  <a:lnTo>
                    <a:pt x="1629084" y="0"/>
                  </a:lnTo>
                  <a:cubicBezTo>
                    <a:pt x="1636910" y="0"/>
                    <a:pt x="1644414" y="3109"/>
                    <a:pt x="1649948" y="8642"/>
                  </a:cubicBezTo>
                  <a:cubicBezTo>
                    <a:pt x="1655481" y="14175"/>
                    <a:pt x="1658589" y="21680"/>
                    <a:pt x="1658589" y="29505"/>
                  </a:cubicBezTo>
                  <a:lnTo>
                    <a:pt x="1658589" y="629752"/>
                  </a:lnTo>
                  <a:cubicBezTo>
                    <a:pt x="1658589" y="637577"/>
                    <a:pt x="1655481" y="645082"/>
                    <a:pt x="1649948" y="650615"/>
                  </a:cubicBezTo>
                  <a:cubicBezTo>
                    <a:pt x="1644414" y="656149"/>
                    <a:pt x="1636910" y="659257"/>
                    <a:pt x="1629084" y="659257"/>
                  </a:cubicBezTo>
                  <a:lnTo>
                    <a:pt x="29505" y="659257"/>
                  </a:lnTo>
                  <a:cubicBezTo>
                    <a:pt x="21680" y="659257"/>
                    <a:pt x="14175" y="656149"/>
                    <a:pt x="8642" y="650615"/>
                  </a:cubicBezTo>
                  <a:cubicBezTo>
                    <a:pt x="3109" y="645082"/>
                    <a:pt x="0" y="637577"/>
                    <a:pt x="0" y="629752"/>
                  </a:cubicBezTo>
                  <a:lnTo>
                    <a:pt x="0" y="29505"/>
                  </a:lnTo>
                  <a:cubicBezTo>
                    <a:pt x="0" y="21680"/>
                    <a:pt x="3109" y="14175"/>
                    <a:pt x="8642" y="8642"/>
                  </a:cubicBezTo>
                  <a:cubicBezTo>
                    <a:pt x="14175" y="3109"/>
                    <a:pt x="21680" y="0"/>
                    <a:pt x="29505" y="0"/>
                  </a:cubicBezTo>
                  <a:close/>
                </a:path>
              </a:pathLst>
            </a:custGeom>
            <a:solidFill>
              <a:srgbClr val="F0F0F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87" name="Google Shape;487;p29"/>
            <p:cNvSpPr txBox="1"/>
            <p:nvPr/>
          </p:nvSpPr>
          <p:spPr>
            <a:xfrm>
              <a:off x="0" y="-19050"/>
              <a:ext cx="1658589" cy="678307"/>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88" name="Google Shape;488;p29"/>
          <p:cNvSpPr/>
          <p:nvPr/>
        </p:nvSpPr>
        <p:spPr>
          <a:xfrm>
            <a:off x="3389498" y="1480471"/>
            <a:ext cx="2365004" cy="583719"/>
          </a:xfrm>
          <a:custGeom>
            <a:rect b="b" l="l" r="r" t="t"/>
            <a:pathLst>
              <a:path extrusionOk="0" h="1506372" w="6025487">
                <a:moveTo>
                  <a:pt x="0" y="0"/>
                </a:moveTo>
                <a:lnTo>
                  <a:pt x="6025488" y="0"/>
                </a:lnTo>
                <a:lnTo>
                  <a:pt x="6025488" y="1506372"/>
                </a:lnTo>
                <a:lnTo>
                  <a:pt x="0" y="1506372"/>
                </a:lnTo>
                <a:lnTo>
                  <a:pt x="0" y="0"/>
                </a:lnTo>
                <a:close/>
              </a:path>
            </a:pathLst>
          </a:custGeom>
          <a:blipFill rotWithShape="1">
            <a:blip r:embed="rId3">
              <a:alphaModFix/>
            </a:blip>
            <a:stretch>
              <a:fillRect b="0" l="0" r="0" t="0"/>
            </a:stretch>
          </a:blipFill>
          <a:ln>
            <a:noFill/>
          </a:ln>
        </p:spPr>
      </p:sp>
      <p:grpSp>
        <p:nvGrpSpPr>
          <p:cNvPr id="489" name="Google Shape;489;p29"/>
          <p:cNvGrpSpPr/>
          <p:nvPr/>
        </p:nvGrpSpPr>
        <p:grpSpPr>
          <a:xfrm>
            <a:off x="2997636" y="2756096"/>
            <a:ext cx="3148728" cy="1287724"/>
            <a:chOff x="0" y="-19050"/>
            <a:chExt cx="1658589" cy="678307"/>
          </a:xfrm>
        </p:grpSpPr>
        <p:sp>
          <p:nvSpPr>
            <p:cNvPr id="490" name="Google Shape;490;p29"/>
            <p:cNvSpPr/>
            <p:nvPr/>
          </p:nvSpPr>
          <p:spPr>
            <a:xfrm>
              <a:off x="0" y="0"/>
              <a:ext cx="1658589" cy="659257"/>
            </a:xfrm>
            <a:custGeom>
              <a:rect b="b" l="l" r="r" t="t"/>
              <a:pathLst>
                <a:path extrusionOk="0" h="659257" w="1658589">
                  <a:moveTo>
                    <a:pt x="29505" y="0"/>
                  </a:moveTo>
                  <a:lnTo>
                    <a:pt x="1629084" y="0"/>
                  </a:lnTo>
                  <a:cubicBezTo>
                    <a:pt x="1636910" y="0"/>
                    <a:pt x="1644414" y="3109"/>
                    <a:pt x="1649948" y="8642"/>
                  </a:cubicBezTo>
                  <a:cubicBezTo>
                    <a:pt x="1655481" y="14175"/>
                    <a:pt x="1658589" y="21680"/>
                    <a:pt x="1658589" y="29505"/>
                  </a:cubicBezTo>
                  <a:lnTo>
                    <a:pt x="1658589" y="629752"/>
                  </a:lnTo>
                  <a:cubicBezTo>
                    <a:pt x="1658589" y="637577"/>
                    <a:pt x="1655481" y="645082"/>
                    <a:pt x="1649948" y="650615"/>
                  </a:cubicBezTo>
                  <a:cubicBezTo>
                    <a:pt x="1644414" y="656149"/>
                    <a:pt x="1636910" y="659257"/>
                    <a:pt x="1629084" y="659257"/>
                  </a:cubicBezTo>
                  <a:lnTo>
                    <a:pt x="29505" y="659257"/>
                  </a:lnTo>
                  <a:cubicBezTo>
                    <a:pt x="21680" y="659257"/>
                    <a:pt x="14175" y="656149"/>
                    <a:pt x="8642" y="650615"/>
                  </a:cubicBezTo>
                  <a:cubicBezTo>
                    <a:pt x="3109" y="645082"/>
                    <a:pt x="0" y="637577"/>
                    <a:pt x="0" y="629752"/>
                  </a:cubicBezTo>
                  <a:lnTo>
                    <a:pt x="0" y="29505"/>
                  </a:lnTo>
                  <a:cubicBezTo>
                    <a:pt x="0" y="21680"/>
                    <a:pt x="3109" y="14175"/>
                    <a:pt x="8642" y="8642"/>
                  </a:cubicBezTo>
                  <a:cubicBezTo>
                    <a:pt x="14175" y="3109"/>
                    <a:pt x="21680" y="0"/>
                    <a:pt x="29505" y="0"/>
                  </a:cubicBezTo>
                  <a:close/>
                </a:path>
              </a:pathLst>
            </a:custGeom>
            <a:solidFill>
              <a:srgbClr val="F0F0F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91" name="Google Shape;491;p29"/>
            <p:cNvSpPr txBox="1"/>
            <p:nvPr/>
          </p:nvSpPr>
          <p:spPr>
            <a:xfrm>
              <a:off x="0" y="-19050"/>
              <a:ext cx="1658589" cy="678307"/>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92" name="Google Shape;492;p29"/>
          <p:cNvSpPr txBox="1"/>
          <p:nvPr/>
        </p:nvSpPr>
        <p:spPr>
          <a:xfrm>
            <a:off x="1688740" y="856232"/>
            <a:ext cx="5766520" cy="162877"/>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900" u="none" cap="none" strike="noStrike">
                <a:solidFill>
                  <a:srgbClr val="2B3D1B"/>
                </a:solidFill>
                <a:latin typeface="Poppins"/>
                <a:ea typeface="Poppins"/>
                <a:cs typeface="Poppins"/>
                <a:sym typeface="Poppins"/>
              </a:rPr>
              <a:t>This presentation template is free for everyone to use thanks to the following:</a:t>
            </a:r>
            <a:endParaRPr sz="700"/>
          </a:p>
        </p:txBody>
      </p:sp>
      <p:sp>
        <p:nvSpPr>
          <p:cNvPr id="493" name="Google Shape;493;p29"/>
          <p:cNvSpPr txBox="1"/>
          <p:nvPr/>
        </p:nvSpPr>
        <p:spPr>
          <a:xfrm>
            <a:off x="2898331" y="4329570"/>
            <a:ext cx="3347339" cy="417907"/>
          </a:xfrm>
          <a:prstGeom prst="rect">
            <a:avLst/>
          </a:prstGeom>
          <a:noFill/>
          <a:ln>
            <a:noFill/>
          </a:ln>
        </p:spPr>
        <p:txBody>
          <a:bodyPr anchorCtr="0" anchor="t" bIns="0" lIns="0" spcFirstLastPara="1" rIns="0" wrap="square" tIns="0">
            <a:spAutoFit/>
          </a:bodyPr>
          <a:lstStyle/>
          <a:p>
            <a:pPr indent="0" lvl="1" marL="0" marR="0" rtl="0" algn="ctr">
              <a:lnSpc>
                <a:spcPct val="118002"/>
              </a:lnSpc>
              <a:spcBef>
                <a:spcPts val="0"/>
              </a:spcBef>
              <a:spcAft>
                <a:spcPts val="0"/>
              </a:spcAft>
              <a:buNone/>
            </a:pPr>
            <a:r>
              <a:rPr b="0" i="0" lang="en" sz="2700" u="none" cap="none" strike="noStrike">
                <a:solidFill>
                  <a:srgbClr val="2B3D1B"/>
                </a:solidFill>
                <a:latin typeface="Josefin Sans Light"/>
                <a:ea typeface="Josefin Sans Light"/>
                <a:cs typeface="Josefin Sans Light"/>
                <a:sym typeface="Josefin Sans Light"/>
              </a:rPr>
              <a:t>Happy designing!</a:t>
            </a:r>
            <a:endParaRPr sz="700"/>
          </a:p>
        </p:txBody>
      </p:sp>
      <p:sp>
        <p:nvSpPr>
          <p:cNvPr id="494" name="Google Shape;494;p29"/>
          <p:cNvSpPr txBox="1"/>
          <p:nvPr/>
        </p:nvSpPr>
        <p:spPr>
          <a:xfrm>
            <a:off x="2105002" y="2174133"/>
            <a:ext cx="4933995" cy="154622"/>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 sz="1000" u="none" cap="none" strike="noStrike">
                <a:solidFill>
                  <a:srgbClr val="000000"/>
                </a:solidFill>
                <a:latin typeface="Arial"/>
                <a:ea typeface="Arial"/>
                <a:cs typeface="Arial"/>
                <a:sym typeface="Arial"/>
              </a:rPr>
              <a:t>for the presentation template</a:t>
            </a:r>
            <a:endParaRPr sz="700"/>
          </a:p>
        </p:txBody>
      </p:sp>
      <p:sp>
        <p:nvSpPr>
          <p:cNvPr id="495" name="Google Shape;495;p29"/>
          <p:cNvSpPr txBox="1"/>
          <p:nvPr/>
        </p:nvSpPr>
        <p:spPr>
          <a:xfrm>
            <a:off x="2105002" y="3526387"/>
            <a:ext cx="4933995" cy="154622"/>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 sz="1000" u="none" cap="none" strike="noStrike">
                <a:solidFill>
                  <a:srgbClr val="000000"/>
                </a:solidFill>
                <a:latin typeface="Arial"/>
                <a:ea typeface="Arial"/>
                <a:cs typeface="Arial"/>
                <a:sym typeface="Arial"/>
              </a:rPr>
              <a:t>for the photos</a:t>
            </a:r>
            <a:endParaRPr sz="700"/>
          </a:p>
        </p:txBody>
      </p:sp>
      <p:sp>
        <p:nvSpPr>
          <p:cNvPr id="496" name="Google Shape;496;p29"/>
          <p:cNvSpPr txBox="1"/>
          <p:nvPr/>
        </p:nvSpPr>
        <p:spPr>
          <a:xfrm>
            <a:off x="2734987" y="313250"/>
            <a:ext cx="3674027" cy="571557"/>
          </a:xfrm>
          <a:prstGeom prst="rect">
            <a:avLst/>
          </a:prstGeom>
          <a:noFill/>
          <a:ln>
            <a:noFill/>
          </a:ln>
        </p:spPr>
        <p:txBody>
          <a:bodyPr anchorCtr="0" anchor="t" bIns="0" lIns="0" spcFirstLastPara="1" rIns="0" wrap="square" tIns="0">
            <a:spAutoFit/>
          </a:bodyPr>
          <a:lstStyle/>
          <a:p>
            <a:pPr indent="0" lvl="1" marL="0" marR="0" rtl="0" algn="ctr">
              <a:lnSpc>
                <a:spcPct val="118001"/>
              </a:lnSpc>
              <a:spcBef>
                <a:spcPts val="0"/>
              </a:spcBef>
              <a:spcAft>
                <a:spcPts val="0"/>
              </a:spcAft>
              <a:buNone/>
            </a:pPr>
            <a:r>
              <a:rPr b="0" i="0" lang="en" sz="3800" u="none" cap="none" strike="noStrike">
                <a:solidFill>
                  <a:srgbClr val="2B3D1B"/>
                </a:solidFill>
                <a:latin typeface="Josefin Sans Light"/>
                <a:ea typeface="Josefin Sans Light"/>
                <a:cs typeface="Josefin Sans Light"/>
                <a:sym typeface="Josefin Sans Light"/>
              </a:rPr>
              <a:t>Credits</a:t>
            </a:r>
            <a:endParaRPr sz="700"/>
          </a:p>
        </p:txBody>
      </p:sp>
      <p:sp>
        <p:nvSpPr>
          <p:cNvPr id="497" name="Google Shape;497;p29"/>
          <p:cNvSpPr txBox="1"/>
          <p:nvPr/>
        </p:nvSpPr>
        <p:spPr>
          <a:xfrm>
            <a:off x="3055013" y="3160153"/>
            <a:ext cx="3033973" cy="309083"/>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2400" u="none" cap="none" strike="noStrike">
                <a:solidFill>
                  <a:srgbClr val="0F1A38"/>
                </a:solidFill>
                <a:latin typeface="Arial"/>
                <a:ea typeface="Arial"/>
                <a:cs typeface="Arial"/>
                <a:sym typeface="Arial"/>
              </a:rPr>
              <a:t>Pexels, Pixabay</a:t>
            </a:r>
            <a:endParaRPr sz="700"/>
          </a:p>
        </p:txBody>
      </p:sp>
    </p:spTree>
  </p:cSld>
  <p:clrMapOvr>
    <a:masterClrMapping/>
  </p:clrMapOvr>
  <p:transition>
    <p:fade/>
  </p:transition>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B3D1B"/>
        </a:solidFill>
      </p:bgPr>
    </p:bg>
    <p:spTree>
      <p:nvGrpSpPr>
        <p:cNvPr id="93" name="Shape 93"/>
        <p:cNvGrpSpPr/>
        <p:nvPr/>
      </p:nvGrpSpPr>
      <p:grpSpPr>
        <a:xfrm>
          <a:off x="0" y="0"/>
          <a:ext cx="0" cy="0"/>
          <a:chOff x="0" y="0"/>
          <a:chExt cx="0" cy="0"/>
        </a:xfrm>
      </p:grpSpPr>
      <p:grpSp>
        <p:nvGrpSpPr>
          <p:cNvPr id="94" name="Google Shape;94;p12"/>
          <p:cNvGrpSpPr/>
          <p:nvPr/>
        </p:nvGrpSpPr>
        <p:grpSpPr>
          <a:xfrm>
            <a:off x="8629650" y="-72329"/>
            <a:ext cx="514339" cy="5215727"/>
            <a:chOff x="0" y="-38100"/>
            <a:chExt cx="270933" cy="2747433"/>
          </a:xfrm>
        </p:grpSpPr>
        <p:sp>
          <p:nvSpPr>
            <p:cNvPr id="95" name="Google Shape;95;p12"/>
            <p:cNvSpPr/>
            <p:nvPr/>
          </p:nvSpPr>
          <p:spPr>
            <a:xfrm>
              <a:off x="0" y="0"/>
              <a:ext cx="270933" cy="2709333"/>
            </a:xfrm>
            <a:custGeom>
              <a:rect b="b" l="l" r="r" t="t"/>
              <a:pathLst>
                <a:path extrusionOk="0" h="2709333" w="270933">
                  <a:moveTo>
                    <a:pt x="0" y="0"/>
                  </a:moveTo>
                  <a:lnTo>
                    <a:pt x="270933" y="0"/>
                  </a:lnTo>
                  <a:lnTo>
                    <a:pt x="270933" y="2709333"/>
                  </a:lnTo>
                  <a:lnTo>
                    <a:pt x="0" y="2709333"/>
                  </a:lnTo>
                  <a:close/>
                </a:path>
              </a:pathLst>
            </a:custGeom>
            <a:solidFill>
              <a:srgbClr val="D2D8D6"/>
            </a:solidFill>
            <a:ln>
              <a:noFill/>
            </a:ln>
          </p:spPr>
        </p:sp>
        <p:sp>
          <p:nvSpPr>
            <p:cNvPr id="96" name="Google Shape;96;p12"/>
            <p:cNvSpPr txBox="1"/>
            <p:nvPr/>
          </p:nvSpPr>
          <p:spPr>
            <a:xfrm>
              <a:off x="0" y="-38100"/>
              <a:ext cx="270933" cy="2747433"/>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97" name="Google Shape;97;p12"/>
          <p:cNvSpPr txBox="1"/>
          <p:nvPr/>
        </p:nvSpPr>
        <p:spPr>
          <a:xfrm rot="-5400000">
            <a:off x="8522455" y="1777837"/>
            <a:ext cx="704926" cy="141605"/>
          </a:xfrm>
          <a:prstGeom prst="rect">
            <a:avLst/>
          </a:prstGeom>
          <a:noFill/>
          <a:ln>
            <a:noFill/>
          </a:ln>
        </p:spPr>
        <p:txBody>
          <a:bodyPr anchorCtr="0" anchor="t" bIns="0" lIns="0" spcFirstLastPara="1" rIns="0" wrap="square" tIns="0">
            <a:spAutoFit/>
          </a:bodyPr>
          <a:lstStyle/>
          <a:p>
            <a:pPr indent="0" lvl="0" marL="0" marR="0" rtl="0" algn="l">
              <a:lnSpc>
                <a:spcPct val="140025"/>
              </a:lnSpc>
              <a:spcBef>
                <a:spcPts val="0"/>
              </a:spcBef>
              <a:spcAft>
                <a:spcPts val="0"/>
              </a:spcAft>
              <a:buNone/>
            </a:pPr>
            <a:r>
              <a:rPr b="0" i="0" lang="en" sz="800" u="none" cap="none" strike="noStrike">
                <a:solidFill>
                  <a:srgbClr val="2B3D1B"/>
                </a:solidFill>
                <a:latin typeface="Josefin Sans Light"/>
                <a:ea typeface="Josefin Sans Light"/>
                <a:cs typeface="Josefin Sans Light"/>
                <a:sym typeface="Josefin Sans Light"/>
              </a:rPr>
              <a:t>Your Company</a:t>
            </a:r>
            <a:endParaRPr sz="700"/>
          </a:p>
        </p:txBody>
      </p:sp>
      <p:sp>
        <p:nvSpPr>
          <p:cNvPr id="98" name="Google Shape;98;p12"/>
          <p:cNvSpPr txBox="1"/>
          <p:nvPr/>
        </p:nvSpPr>
        <p:spPr>
          <a:xfrm rot="-5400000">
            <a:off x="8601687" y="578667"/>
            <a:ext cx="546464" cy="141605"/>
          </a:xfrm>
          <a:prstGeom prst="rect">
            <a:avLst/>
          </a:prstGeom>
          <a:noFill/>
          <a:ln>
            <a:noFill/>
          </a:ln>
        </p:spPr>
        <p:txBody>
          <a:bodyPr anchorCtr="0" anchor="t" bIns="0" lIns="0" spcFirstLastPara="1" rIns="0" wrap="square" tIns="0">
            <a:spAutoFit/>
          </a:bodyPr>
          <a:lstStyle/>
          <a:p>
            <a:pPr indent="0" lvl="0" marL="0" marR="0" rtl="0" algn="l">
              <a:lnSpc>
                <a:spcPct val="140025"/>
              </a:lnSpc>
              <a:spcBef>
                <a:spcPts val="0"/>
              </a:spcBef>
              <a:spcAft>
                <a:spcPts val="0"/>
              </a:spcAft>
              <a:buNone/>
            </a:pPr>
            <a:r>
              <a:rPr b="0" i="0" lang="en" sz="800" u="none" cap="none" strike="noStrike">
                <a:solidFill>
                  <a:srgbClr val="2B3D1B"/>
                </a:solidFill>
                <a:latin typeface="Josefin Sans Light"/>
                <a:ea typeface="Josefin Sans Light"/>
                <a:cs typeface="Josefin Sans Light"/>
                <a:sym typeface="Josefin Sans Light"/>
              </a:rPr>
              <a:t>June 2024</a:t>
            </a:r>
            <a:endParaRPr sz="700"/>
          </a:p>
        </p:txBody>
      </p:sp>
      <p:cxnSp>
        <p:nvCxnSpPr>
          <p:cNvPr id="99" name="Google Shape;99;p12"/>
          <p:cNvCxnSpPr/>
          <p:nvPr/>
        </p:nvCxnSpPr>
        <p:spPr>
          <a:xfrm>
            <a:off x="8891588" y="1081968"/>
            <a:ext cx="0" cy="299908"/>
          </a:xfrm>
          <a:prstGeom prst="straightConnector1">
            <a:avLst/>
          </a:prstGeom>
          <a:noFill/>
          <a:ln cap="flat" cmpd="sng" w="19050">
            <a:solidFill>
              <a:srgbClr val="2B3D1B"/>
            </a:solidFill>
            <a:prstDash val="solid"/>
            <a:round/>
            <a:headEnd len="sm" w="sm" type="none"/>
            <a:tailEnd len="sm" w="sm" type="none"/>
          </a:ln>
        </p:spPr>
      </p:cxnSp>
      <p:cxnSp>
        <p:nvCxnSpPr>
          <p:cNvPr id="100" name="Google Shape;100;p12"/>
          <p:cNvCxnSpPr/>
          <p:nvPr/>
        </p:nvCxnSpPr>
        <p:spPr>
          <a:xfrm>
            <a:off x="4126642" y="1202882"/>
            <a:ext cx="0" cy="2737737"/>
          </a:xfrm>
          <a:prstGeom prst="straightConnector1">
            <a:avLst/>
          </a:prstGeom>
          <a:noFill/>
          <a:ln cap="flat" cmpd="sng" w="19050">
            <a:solidFill>
              <a:srgbClr val="D2D8D6"/>
            </a:solidFill>
            <a:prstDash val="solid"/>
            <a:round/>
            <a:headEnd len="sm" w="sm" type="none"/>
            <a:tailEnd len="sm" w="sm" type="none"/>
          </a:ln>
        </p:spPr>
      </p:cxnSp>
      <p:cxnSp>
        <p:nvCxnSpPr>
          <p:cNvPr id="101" name="Google Shape;101;p12"/>
          <p:cNvCxnSpPr/>
          <p:nvPr/>
        </p:nvCxnSpPr>
        <p:spPr>
          <a:xfrm>
            <a:off x="8891588" y="0"/>
            <a:ext cx="0" cy="299908"/>
          </a:xfrm>
          <a:prstGeom prst="straightConnector1">
            <a:avLst/>
          </a:prstGeom>
          <a:noFill/>
          <a:ln cap="flat" cmpd="sng" w="19050">
            <a:solidFill>
              <a:srgbClr val="2B3D1B"/>
            </a:solidFill>
            <a:prstDash val="solid"/>
            <a:round/>
            <a:headEnd len="sm" w="sm" type="none"/>
            <a:tailEnd len="sm" w="sm" type="none"/>
          </a:ln>
        </p:spPr>
      </p:cxnSp>
      <p:sp>
        <p:nvSpPr>
          <p:cNvPr id="102" name="Google Shape;102;p12"/>
          <p:cNvSpPr txBox="1"/>
          <p:nvPr/>
        </p:nvSpPr>
        <p:spPr>
          <a:xfrm>
            <a:off x="629564" y="1126681"/>
            <a:ext cx="3016603" cy="647132"/>
          </a:xfrm>
          <a:prstGeom prst="rect">
            <a:avLst/>
          </a:prstGeom>
          <a:noFill/>
          <a:ln>
            <a:noFill/>
          </a:ln>
        </p:spPr>
        <p:txBody>
          <a:bodyPr anchorCtr="0" anchor="t" bIns="0" lIns="0" spcFirstLastPara="1" rIns="0" wrap="square" tIns="0">
            <a:spAutoFit/>
          </a:bodyPr>
          <a:lstStyle/>
          <a:p>
            <a:pPr indent="0" lvl="0" marL="0" marR="0" rtl="0" algn="l">
              <a:lnSpc>
                <a:spcPct val="140005"/>
              </a:lnSpc>
              <a:spcBef>
                <a:spcPts val="0"/>
              </a:spcBef>
              <a:spcAft>
                <a:spcPts val="0"/>
              </a:spcAft>
              <a:buNone/>
            </a:pPr>
            <a:r>
              <a:rPr b="0" i="0" lang="en" sz="3800" u="none" cap="none" strike="noStrike">
                <a:solidFill>
                  <a:srgbClr val="FFFFFF"/>
                </a:solidFill>
                <a:latin typeface="Josefin Sans Light"/>
                <a:ea typeface="Josefin Sans Light"/>
                <a:cs typeface="Josefin Sans Light"/>
                <a:sym typeface="Josefin Sans Light"/>
              </a:rPr>
              <a:t>Agenda Page</a:t>
            </a:r>
            <a:endParaRPr sz="700"/>
          </a:p>
        </p:txBody>
      </p:sp>
      <p:sp>
        <p:nvSpPr>
          <p:cNvPr id="103" name="Google Shape;103;p12"/>
          <p:cNvSpPr txBox="1"/>
          <p:nvPr/>
        </p:nvSpPr>
        <p:spPr>
          <a:xfrm>
            <a:off x="5246378" y="1172042"/>
            <a:ext cx="3016603" cy="323488"/>
          </a:xfrm>
          <a:prstGeom prst="rect">
            <a:avLst/>
          </a:prstGeom>
          <a:noFill/>
          <a:ln>
            <a:noFill/>
          </a:ln>
        </p:spPr>
        <p:txBody>
          <a:bodyPr anchorCtr="0" anchor="t" bIns="0" lIns="0" spcFirstLastPara="1" rIns="0" wrap="square" tIns="0">
            <a:spAutoFit/>
          </a:bodyPr>
          <a:lstStyle/>
          <a:p>
            <a:pPr indent="0" lvl="0" marL="0" marR="0" rtl="0" algn="l">
              <a:lnSpc>
                <a:spcPct val="139994"/>
              </a:lnSpc>
              <a:spcBef>
                <a:spcPts val="0"/>
              </a:spcBef>
              <a:spcAft>
                <a:spcPts val="0"/>
              </a:spcAft>
              <a:buNone/>
            </a:pPr>
            <a:r>
              <a:rPr b="0" i="0" lang="en" sz="1900" u="none" cap="none" strike="noStrike">
                <a:solidFill>
                  <a:srgbClr val="FFFFFF"/>
                </a:solidFill>
                <a:latin typeface="Josefin Sans Light"/>
                <a:ea typeface="Josefin Sans Light"/>
                <a:cs typeface="Josefin Sans Light"/>
                <a:sym typeface="Josefin Sans Light"/>
              </a:rPr>
              <a:t>Add Your Agenda Here</a:t>
            </a:r>
            <a:endParaRPr sz="700"/>
          </a:p>
        </p:txBody>
      </p:sp>
      <p:sp>
        <p:nvSpPr>
          <p:cNvPr id="104" name="Google Shape;104;p12"/>
          <p:cNvSpPr txBox="1"/>
          <p:nvPr/>
        </p:nvSpPr>
        <p:spPr>
          <a:xfrm>
            <a:off x="4912628" y="1245520"/>
            <a:ext cx="333750" cy="22415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 sz="1300" u="none" cap="none" strike="noStrike">
                <a:solidFill>
                  <a:srgbClr val="FFFFFF"/>
                </a:solidFill>
                <a:latin typeface="Josefin Sans SemiBold"/>
                <a:ea typeface="Josefin Sans SemiBold"/>
                <a:cs typeface="Josefin Sans SemiBold"/>
                <a:sym typeface="Josefin Sans SemiBold"/>
              </a:rPr>
              <a:t>01.</a:t>
            </a:r>
            <a:endParaRPr sz="700"/>
          </a:p>
        </p:txBody>
      </p:sp>
      <p:sp>
        <p:nvSpPr>
          <p:cNvPr id="105" name="Google Shape;105;p12"/>
          <p:cNvSpPr txBox="1"/>
          <p:nvPr/>
        </p:nvSpPr>
        <p:spPr>
          <a:xfrm>
            <a:off x="5246378" y="1781499"/>
            <a:ext cx="3016603" cy="323488"/>
          </a:xfrm>
          <a:prstGeom prst="rect">
            <a:avLst/>
          </a:prstGeom>
          <a:noFill/>
          <a:ln>
            <a:noFill/>
          </a:ln>
        </p:spPr>
        <p:txBody>
          <a:bodyPr anchorCtr="0" anchor="t" bIns="0" lIns="0" spcFirstLastPara="1" rIns="0" wrap="square" tIns="0">
            <a:spAutoFit/>
          </a:bodyPr>
          <a:lstStyle/>
          <a:p>
            <a:pPr indent="0" lvl="0" marL="0" marR="0" rtl="0" algn="l">
              <a:lnSpc>
                <a:spcPct val="139994"/>
              </a:lnSpc>
              <a:spcBef>
                <a:spcPts val="0"/>
              </a:spcBef>
              <a:spcAft>
                <a:spcPts val="0"/>
              </a:spcAft>
              <a:buNone/>
            </a:pPr>
            <a:r>
              <a:rPr b="0" i="0" lang="en" sz="1900" u="none" cap="none" strike="noStrike">
                <a:solidFill>
                  <a:srgbClr val="FFFFFF"/>
                </a:solidFill>
                <a:latin typeface="Josefin Sans Light"/>
                <a:ea typeface="Josefin Sans Light"/>
                <a:cs typeface="Josefin Sans Light"/>
                <a:sym typeface="Josefin Sans Light"/>
              </a:rPr>
              <a:t>Add Your Agenda Here</a:t>
            </a:r>
            <a:endParaRPr sz="700"/>
          </a:p>
        </p:txBody>
      </p:sp>
      <p:sp>
        <p:nvSpPr>
          <p:cNvPr id="106" name="Google Shape;106;p12"/>
          <p:cNvSpPr txBox="1"/>
          <p:nvPr/>
        </p:nvSpPr>
        <p:spPr>
          <a:xfrm>
            <a:off x="4912628" y="1854978"/>
            <a:ext cx="333750" cy="22415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 sz="1300" u="none" cap="none" strike="noStrike">
                <a:solidFill>
                  <a:srgbClr val="FFFFFF"/>
                </a:solidFill>
                <a:latin typeface="Josefin Sans SemiBold"/>
                <a:ea typeface="Josefin Sans SemiBold"/>
                <a:cs typeface="Josefin Sans SemiBold"/>
                <a:sym typeface="Josefin Sans SemiBold"/>
              </a:rPr>
              <a:t>02.</a:t>
            </a:r>
            <a:endParaRPr sz="700"/>
          </a:p>
        </p:txBody>
      </p:sp>
      <p:sp>
        <p:nvSpPr>
          <p:cNvPr id="107" name="Google Shape;107;p12"/>
          <p:cNvSpPr txBox="1"/>
          <p:nvPr/>
        </p:nvSpPr>
        <p:spPr>
          <a:xfrm>
            <a:off x="5246378" y="2390956"/>
            <a:ext cx="3016603" cy="323488"/>
          </a:xfrm>
          <a:prstGeom prst="rect">
            <a:avLst/>
          </a:prstGeom>
          <a:noFill/>
          <a:ln>
            <a:noFill/>
          </a:ln>
        </p:spPr>
        <p:txBody>
          <a:bodyPr anchorCtr="0" anchor="t" bIns="0" lIns="0" spcFirstLastPara="1" rIns="0" wrap="square" tIns="0">
            <a:spAutoFit/>
          </a:bodyPr>
          <a:lstStyle/>
          <a:p>
            <a:pPr indent="0" lvl="0" marL="0" marR="0" rtl="0" algn="l">
              <a:lnSpc>
                <a:spcPct val="139994"/>
              </a:lnSpc>
              <a:spcBef>
                <a:spcPts val="0"/>
              </a:spcBef>
              <a:spcAft>
                <a:spcPts val="0"/>
              </a:spcAft>
              <a:buNone/>
            </a:pPr>
            <a:r>
              <a:rPr b="0" i="0" lang="en" sz="1900" u="none" cap="none" strike="noStrike">
                <a:solidFill>
                  <a:srgbClr val="FFFFFF"/>
                </a:solidFill>
                <a:latin typeface="Josefin Sans Light"/>
                <a:ea typeface="Josefin Sans Light"/>
                <a:cs typeface="Josefin Sans Light"/>
                <a:sym typeface="Josefin Sans Light"/>
              </a:rPr>
              <a:t>Add Your Agenda Here</a:t>
            </a:r>
            <a:endParaRPr sz="700"/>
          </a:p>
        </p:txBody>
      </p:sp>
      <p:sp>
        <p:nvSpPr>
          <p:cNvPr id="108" name="Google Shape;108;p12"/>
          <p:cNvSpPr txBox="1"/>
          <p:nvPr/>
        </p:nvSpPr>
        <p:spPr>
          <a:xfrm>
            <a:off x="4912628" y="2464435"/>
            <a:ext cx="333750" cy="22415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 sz="1300" u="none" cap="none" strike="noStrike">
                <a:solidFill>
                  <a:srgbClr val="FFFFFF"/>
                </a:solidFill>
                <a:latin typeface="Josefin Sans SemiBold"/>
                <a:ea typeface="Josefin Sans SemiBold"/>
                <a:cs typeface="Josefin Sans SemiBold"/>
                <a:sym typeface="Josefin Sans SemiBold"/>
              </a:rPr>
              <a:t>03.</a:t>
            </a:r>
            <a:endParaRPr sz="700"/>
          </a:p>
        </p:txBody>
      </p:sp>
      <p:sp>
        <p:nvSpPr>
          <p:cNvPr id="109" name="Google Shape;109;p12"/>
          <p:cNvSpPr txBox="1"/>
          <p:nvPr/>
        </p:nvSpPr>
        <p:spPr>
          <a:xfrm>
            <a:off x="5246378" y="3000413"/>
            <a:ext cx="3016603" cy="323488"/>
          </a:xfrm>
          <a:prstGeom prst="rect">
            <a:avLst/>
          </a:prstGeom>
          <a:noFill/>
          <a:ln>
            <a:noFill/>
          </a:ln>
        </p:spPr>
        <p:txBody>
          <a:bodyPr anchorCtr="0" anchor="t" bIns="0" lIns="0" spcFirstLastPara="1" rIns="0" wrap="square" tIns="0">
            <a:spAutoFit/>
          </a:bodyPr>
          <a:lstStyle/>
          <a:p>
            <a:pPr indent="0" lvl="0" marL="0" marR="0" rtl="0" algn="l">
              <a:lnSpc>
                <a:spcPct val="139994"/>
              </a:lnSpc>
              <a:spcBef>
                <a:spcPts val="0"/>
              </a:spcBef>
              <a:spcAft>
                <a:spcPts val="0"/>
              </a:spcAft>
              <a:buNone/>
            </a:pPr>
            <a:r>
              <a:rPr b="0" i="0" lang="en" sz="1900" u="none" cap="none" strike="noStrike">
                <a:solidFill>
                  <a:srgbClr val="FFFFFF"/>
                </a:solidFill>
                <a:latin typeface="Josefin Sans Light"/>
                <a:ea typeface="Josefin Sans Light"/>
                <a:cs typeface="Josefin Sans Light"/>
                <a:sym typeface="Josefin Sans Light"/>
              </a:rPr>
              <a:t>Add Your Agenda Here</a:t>
            </a:r>
            <a:endParaRPr sz="700"/>
          </a:p>
        </p:txBody>
      </p:sp>
      <p:sp>
        <p:nvSpPr>
          <p:cNvPr id="110" name="Google Shape;110;p12"/>
          <p:cNvSpPr txBox="1"/>
          <p:nvPr/>
        </p:nvSpPr>
        <p:spPr>
          <a:xfrm>
            <a:off x="4912628" y="3073893"/>
            <a:ext cx="333750" cy="22415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 sz="1300" u="none" cap="none" strike="noStrike">
                <a:solidFill>
                  <a:srgbClr val="FFFFFF"/>
                </a:solidFill>
                <a:latin typeface="Josefin Sans SemiBold"/>
                <a:ea typeface="Josefin Sans SemiBold"/>
                <a:cs typeface="Josefin Sans SemiBold"/>
                <a:sym typeface="Josefin Sans SemiBold"/>
              </a:rPr>
              <a:t>04.</a:t>
            </a:r>
            <a:endParaRPr sz="700"/>
          </a:p>
        </p:txBody>
      </p:sp>
      <p:sp>
        <p:nvSpPr>
          <p:cNvPr id="111" name="Google Shape;111;p12"/>
          <p:cNvSpPr txBox="1"/>
          <p:nvPr/>
        </p:nvSpPr>
        <p:spPr>
          <a:xfrm>
            <a:off x="5246378" y="3609871"/>
            <a:ext cx="3016603" cy="323488"/>
          </a:xfrm>
          <a:prstGeom prst="rect">
            <a:avLst/>
          </a:prstGeom>
          <a:noFill/>
          <a:ln>
            <a:noFill/>
          </a:ln>
        </p:spPr>
        <p:txBody>
          <a:bodyPr anchorCtr="0" anchor="t" bIns="0" lIns="0" spcFirstLastPara="1" rIns="0" wrap="square" tIns="0">
            <a:spAutoFit/>
          </a:bodyPr>
          <a:lstStyle/>
          <a:p>
            <a:pPr indent="0" lvl="0" marL="0" marR="0" rtl="0" algn="l">
              <a:lnSpc>
                <a:spcPct val="139994"/>
              </a:lnSpc>
              <a:spcBef>
                <a:spcPts val="0"/>
              </a:spcBef>
              <a:spcAft>
                <a:spcPts val="0"/>
              </a:spcAft>
              <a:buNone/>
            </a:pPr>
            <a:r>
              <a:rPr b="0" i="0" lang="en" sz="1900" u="none" cap="none" strike="noStrike">
                <a:solidFill>
                  <a:srgbClr val="FFFFFF"/>
                </a:solidFill>
                <a:latin typeface="Josefin Sans Light"/>
                <a:ea typeface="Josefin Sans Light"/>
                <a:cs typeface="Josefin Sans Light"/>
                <a:sym typeface="Josefin Sans Light"/>
              </a:rPr>
              <a:t>Add Your Agenda Here</a:t>
            </a:r>
            <a:endParaRPr sz="700"/>
          </a:p>
        </p:txBody>
      </p:sp>
      <p:sp>
        <p:nvSpPr>
          <p:cNvPr id="112" name="Google Shape;112;p12"/>
          <p:cNvSpPr txBox="1"/>
          <p:nvPr/>
        </p:nvSpPr>
        <p:spPr>
          <a:xfrm>
            <a:off x="4912628" y="3683350"/>
            <a:ext cx="333750" cy="22415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 sz="1300" u="none" cap="none" strike="noStrike">
                <a:solidFill>
                  <a:srgbClr val="FFFFFF"/>
                </a:solidFill>
                <a:latin typeface="Josefin Sans SemiBold"/>
                <a:ea typeface="Josefin Sans SemiBold"/>
                <a:cs typeface="Josefin Sans SemiBold"/>
                <a:sym typeface="Josefin Sans SemiBold"/>
              </a:rPr>
              <a:t>05.</a:t>
            </a:r>
            <a:endParaRPr sz="700"/>
          </a:p>
        </p:txBody>
      </p:sp>
    </p:spTree>
  </p:cSld>
  <p:clrMapOvr>
    <a:masterClrMapping/>
  </p:clrMapOvr>
  <p:transition>
    <p:fade/>
  </p:transition>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B3D1B"/>
        </a:solidFill>
      </p:bgPr>
    </p:bg>
    <p:spTree>
      <p:nvGrpSpPr>
        <p:cNvPr id="116" name="Shape 116"/>
        <p:cNvGrpSpPr/>
        <p:nvPr/>
      </p:nvGrpSpPr>
      <p:grpSpPr>
        <a:xfrm>
          <a:off x="0" y="0"/>
          <a:ext cx="0" cy="0"/>
          <a:chOff x="0" y="0"/>
          <a:chExt cx="0" cy="0"/>
        </a:xfrm>
      </p:grpSpPr>
      <p:pic>
        <p:nvPicPr>
          <p:cNvPr id="117" name="Google Shape;117;p13"/>
          <p:cNvPicPr preferRelativeResize="0"/>
          <p:nvPr/>
        </p:nvPicPr>
        <p:blipFill>
          <a:blip r:embed="rId3">
            <a:alphaModFix/>
          </a:blip>
          <a:stretch>
            <a:fillRect/>
          </a:stretch>
        </p:blipFill>
        <p:spPr>
          <a:xfrm>
            <a:off x="0" y="-318850"/>
            <a:ext cx="9144003" cy="6125774"/>
          </a:xfrm>
          <a:prstGeom prst="rect">
            <a:avLst/>
          </a:prstGeom>
          <a:noFill/>
          <a:ln>
            <a:noFill/>
          </a:ln>
        </p:spPr>
      </p:pic>
      <p:sp>
        <p:nvSpPr>
          <p:cNvPr id="118" name="Google Shape;118;p13"/>
          <p:cNvSpPr txBox="1"/>
          <p:nvPr/>
        </p:nvSpPr>
        <p:spPr>
          <a:xfrm>
            <a:off x="991667" y="3093559"/>
            <a:ext cx="3016603" cy="1313881"/>
          </a:xfrm>
          <a:prstGeom prst="rect">
            <a:avLst/>
          </a:prstGeom>
          <a:noFill/>
          <a:ln>
            <a:noFill/>
          </a:ln>
        </p:spPr>
        <p:txBody>
          <a:bodyPr anchorCtr="0" anchor="t" bIns="0" lIns="0" spcFirstLastPara="1" rIns="0" wrap="square" tIns="0">
            <a:spAutoFit/>
          </a:bodyPr>
          <a:lstStyle/>
          <a:p>
            <a:pPr indent="0" lvl="0" marL="0" marR="0" rtl="0" algn="l">
              <a:lnSpc>
                <a:spcPct val="140005"/>
              </a:lnSpc>
              <a:spcBef>
                <a:spcPts val="0"/>
              </a:spcBef>
              <a:spcAft>
                <a:spcPts val="0"/>
              </a:spcAft>
              <a:buNone/>
            </a:pPr>
            <a:r>
              <a:rPr b="0" i="0" lang="en" sz="3800" u="none" cap="none" strike="noStrike">
                <a:solidFill>
                  <a:srgbClr val="FFFFFF"/>
                </a:solidFill>
                <a:latin typeface="Josefin Sans Light"/>
                <a:ea typeface="Josefin Sans Light"/>
                <a:cs typeface="Josefin Sans Light"/>
                <a:sym typeface="Josefin Sans Light"/>
              </a:rPr>
              <a:t>Add Your Agenda Here</a:t>
            </a:r>
            <a:endParaRPr sz="700"/>
          </a:p>
        </p:txBody>
      </p:sp>
      <p:grpSp>
        <p:nvGrpSpPr>
          <p:cNvPr id="119" name="Google Shape;119;p13"/>
          <p:cNvGrpSpPr/>
          <p:nvPr/>
        </p:nvGrpSpPr>
        <p:grpSpPr>
          <a:xfrm>
            <a:off x="8629650" y="-72330"/>
            <a:ext cx="514350" cy="5215830"/>
            <a:chOff x="0" y="-38100"/>
            <a:chExt cx="270933" cy="2747433"/>
          </a:xfrm>
        </p:grpSpPr>
        <p:sp>
          <p:nvSpPr>
            <p:cNvPr id="120" name="Google Shape;120;p13"/>
            <p:cNvSpPr/>
            <p:nvPr/>
          </p:nvSpPr>
          <p:spPr>
            <a:xfrm>
              <a:off x="0" y="0"/>
              <a:ext cx="270933" cy="2709333"/>
            </a:xfrm>
            <a:custGeom>
              <a:rect b="b" l="l" r="r" t="t"/>
              <a:pathLst>
                <a:path extrusionOk="0" h="2709333" w="270933">
                  <a:moveTo>
                    <a:pt x="0" y="0"/>
                  </a:moveTo>
                  <a:lnTo>
                    <a:pt x="270933" y="0"/>
                  </a:lnTo>
                  <a:lnTo>
                    <a:pt x="270933" y="2709333"/>
                  </a:lnTo>
                  <a:lnTo>
                    <a:pt x="0" y="2709333"/>
                  </a:lnTo>
                  <a:close/>
                </a:path>
              </a:pathLst>
            </a:custGeom>
            <a:solidFill>
              <a:srgbClr val="2B3D1B"/>
            </a:solidFill>
            <a:ln>
              <a:noFill/>
            </a:ln>
          </p:spPr>
        </p:sp>
        <p:sp>
          <p:nvSpPr>
            <p:cNvPr id="121" name="Google Shape;121;p13"/>
            <p:cNvSpPr txBox="1"/>
            <p:nvPr/>
          </p:nvSpPr>
          <p:spPr>
            <a:xfrm>
              <a:off x="0" y="-38100"/>
              <a:ext cx="270933" cy="2747433"/>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22" name="Google Shape;122;p13"/>
          <p:cNvSpPr txBox="1"/>
          <p:nvPr/>
        </p:nvSpPr>
        <p:spPr>
          <a:xfrm rot="-5400000">
            <a:off x="8522455" y="1777837"/>
            <a:ext cx="704926" cy="141605"/>
          </a:xfrm>
          <a:prstGeom prst="rect">
            <a:avLst/>
          </a:prstGeom>
          <a:noFill/>
          <a:ln>
            <a:noFill/>
          </a:ln>
        </p:spPr>
        <p:txBody>
          <a:bodyPr anchorCtr="0" anchor="t" bIns="0" lIns="0" spcFirstLastPara="1" rIns="0" wrap="square" tIns="0">
            <a:spAutoFit/>
          </a:bodyPr>
          <a:lstStyle/>
          <a:p>
            <a:pPr indent="0" lvl="0" marL="0" marR="0" rtl="0" algn="l">
              <a:lnSpc>
                <a:spcPct val="140025"/>
              </a:lnSpc>
              <a:spcBef>
                <a:spcPts val="0"/>
              </a:spcBef>
              <a:spcAft>
                <a:spcPts val="0"/>
              </a:spcAft>
              <a:buNone/>
            </a:pPr>
            <a:r>
              <a:rPr b="0" i="0" lang="en" sz="800" u="none" cap="none" strike="noStrike">
                <a:solidFill>
                  <a:srgbClr val="D2D8D6"/>
                </a:solidFill>
                <a:latin typeface="Josefin Sans Light"/>
                <a:ea typeface="Josefin Sans Light"/>
                <a:cs typeface="Josefin Sans Light"/>
                <a:sym typeface="Josefin Sans Light"/>
              </a:rPr>
              <a:t>Your Company</a:t>
            </a:r>
            <a:endParaRPr sz="700"/>
          </a:p>
        </p:txBody>
      </p:sp>
      <p:sp>
        <p:nvSpPr>
          <p:cNvPr id="123" name="Google Shape;123;p13"/>
          <p:cNvSpPr txBox="1"/>
          <p:nvPr/>
        </p:nvSpPr>
        <p:spPr>
          <a:xfrm rot="-5400000">
            <a:off x="8601687" y="578667"/>
            <a:ext cx="546464" cy="141605"/>
          </a:xfrm>
          <a:prstGeom prst="rect">
            <a:avLst/>
          </a:prstGeom>
          <a:noFill/>
          <a:ln>
            <a:noFill/>
          </a:ln>
        </p:spPr>
        <p:txBody>
          <a:bodyPr anchorCtr="0" anchor="t" bIns="0" lIns="0" spcFirstLastPara="1" rIns="0" wrap="square" tIns="0">
            <a:spAutoFit/>
          </a:bodyPr>
          <a:lstStyle/>
          <a:p>
            <a:pPr indent="0" lvl="0" marL="0" marR="0" rtl="0" algn="l">
              <a:lnSpc>
                <a:spcPct val="140025"/>
              </a:lnSpc>
              <a:spcBef>
                <a:spcPts val="0"/>
              </a:spcBef>
              <a:spcAft>
                <a:spcPts val="0"/>
              </a:spcAft>
              <a:buNone/>
            </a:pPr>
            <a:r>
              <a:rPr b="0" i="0" lang="en" sz="800" u="none" cap="none" strike="noStrike">
                <a:solidFill>
                  <a:srgbClr val="D2D8D6"/>
                </a:solidFill>
                <a:latin typeface="Josefin Sans Light"/>
                <a:ea typeface="Josefin Sans Light"/>
                <a:cs typeface="Josefin Sans Light"/>
                <a:sym typeface="Josefin Sans Light"/>
              </a:rPr>
              <a:t>June 2024</a:t>
            </a:r>
            <a:endParaRPr sz="700"/>
          </a:p>
        </p:txBody>
      </p:sp>
      <p:cxnSp>
        <p:nvCxnSpPr>
          <p:cNvPr id="124" name="Google Shape;124;p13"/>
          <p:cNvCxnSpPr/>
          <p:nvPr/>
        </p:nvCxnSpPr>
        <p:spPr>
          <a:xfrm>
            <a:off x="8891588" y="1081968"/>
            <a:ext cx="0" cy="299908"/>
          </a:xfrm>
          <a:prstGeom prst="straightConnector1">
            <a:avLst/>
          </a:prstGeom>
          <a:noFill/>
          <a:ln cap="flat" cmpd="sng" w="19050">
            <a:solidFill>
              <a:srgbClr val="D2D8D6"/>
            </a:solidFill>
            <a:prstDash val="solid"/>
            <a:round/>
            <a:headEnd len="sm" w="sm" type="none"/>
            <a:tailEnd len="sm" w="sm" type="none"/>
          </a:ln>
        </p:spPr>
      </p:cxnSp>
      <p:cxnSp>
        <p:nvCxnSpPr>
          <p:cNvPr id="125" name="Google Shape;125;p13"/>
          <p:cNvCxnSpPr/>
          <p:nvPr/>
        </p:nvCxnSpPr>
        <p:spPr>
          <a:xfrm>
            <a:off x="8891588" y="0"/>
            <a:ext cx="0" cy="299908"/>
          </a:xfrm>
          <a:prstGeom prst="straightConnector1">
            <a:avLst/>
          </a:prstGeom>
          <a:noFill/>
          <a:ln cap="flat" cmpd="sng" w="19050">
            <a:solidFill>
              <a:srgbClr val="D2D8D6"/>
            </a:solidFill>
            <a:prstDash val="solid"/>
            <a:round/>
            <a:headEnd len="sm" w="sm" type="none"/>
            <a:tailEnd len="sm" w="sm" type="none"/>
          </a:ln>
        </p:spPr>
      </p:cxnSp>
      <p:sp>
        <p:nvSpPr>
          <p:cNvPr id="126" name="Google Shape;126;p13"/>
          <p:cNvSpPr txBox="1"/>
          <p:nvPr/>
        </p:nvSpPr>
        <p:spPr>
          <a:xfrm>
            <a:off x="462690" y="2809147"/>
            <a:ext cx="333750" cy="22415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 sz="1300" u="none" cap="none" strike="noStrike">
                <a:solidFill>
                  <a:srgbClr val="FFFFFF"/>
                </a:solidFill>
                <a:latin typeface="Josefin Sans SemiBold"/>
                <a:ea typeface="Josefin Sans SemiBold"/>
                <a:cs typeface="Josefin Sans SemiBold"/>
                <a:sym typeface="Josefin Sans SemiBold"/>
              </a:rPr>
              <a:t>01.</a:t>
            </a:r>
            <a:endParaRPr sz="700"/>
          </a:p>
        </p:txBody>
      </p:sp>
      <p:cxnSp>
        <p:nvCxnSpPr>
          <p:cNvPr id="127" name="Google Shape;127;p13"/>
          <p:cNvCxnSpPr/>
          <p:nvPr/>
        </p:nvCxnSpPr>
        <p:spPr>
          <a:xfrm>
            <a:off x="801202" y="2837722"/>
            <a:ext cx="0" cy="2737737"/>
          </a:xfrm>
          <a:prstGeom prst="straightConnector1">
            <a:avLst/>
          </a:prstGeom>
          <a:noFill/>
          <a:ln cap="flat" cmpd="sng" w="19050">
            <a:solidFill>
              <a:srgbClr val="D2D8D6"/>
            </a:solidFill>
            <a:prstDash val="solid"/>
            <a:round/>
            <a:headEnd len="sm" w="sm" type="none"/>
            <a:tailEnd len="sm" w="sm" type="none"/>
          </a:ln>
        </p:spPr>
      </p:cxnSp>
    </p:spTree>
  </p:cSld>
  <p:clrMapOvr>
    <a:masterClrMapping/>
  </p:clrMapOvr>
  <p:transition>
    <p:fade/>
  </p:transition>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2D8D6"/>
        </a:solidFill>
      </p:bgPr>
    </p:bg>
    <p:spTree>
      <p:nvGrpSpPr>
        <p:cNvPr id="131" name="Shape 131"/>
        <p:cNvGrpSpPr/>
        <p:nvPr/>
      </p:nvGrpSpPr>
      <p:grpSpPr>
        <a:xfrm>
          <a:off x="0" y="0"/>
          <a:ext cx="0" cy="0"/>
          <a:chOff x="0" y="0"/>
          <a:chExt cx="0" cy="0"/>
        </a:xfrm>
      </p:grpSpPr>
      <p:pic>
        <p:nvPicPr>
          <p:cNvPr id="132" name="Google Shape;132;p14"/>
          <p:cNvPicPr preferRelativeResize="0"/>
          <p:nvPr/>
        </p:nvPicPr>
        <p:blipFill>
          <a:blip r:embed="rId3">
            <a:alphaModFix/>
          </a:blip>
          <a:stretch>
            <a:fillRect/>
          </a:stretch>
        </p:blipFill>
        <p:spPr>
          <a:xfrm>
            <a:off x="4237997" y="2199371"/>
            <a:ext cx="4391649" cy="2944030"/>
          </a:xfrm>
          <a:prstGeom prst="rect">
            <a:avLst/>
          </a:prstGeom>
          <a:noFill/>
          <a:ln>
            <a:noFill/>
          </a:ln>
        </p:spPr>
      </p:pic>
      <p:grpSp>
        <p:nvGrpSpPr>
          <p:cNvPr id="133" name="Google Shape;133;p14"/>
          <p:cNvGrpSpPr/>
          <p:nvPr/>
        </p:nvGrpSpPr>
        <p:grpSpPr>
          <a:xfrm>
            <a:off x="8629650" y="-72330"/>
            <a:ext cx="514350" cy="5215830"/>
            <a:chOff x="0" y="-38100"/>
            <a:chExt cx="270933" cy="2747433"/>
          </a:xfrm>
        </p:grpSpPr>
        <p:sp>
          <p:nvSpPr>
            <p:cNvPr id="134" name="Google Shape;134;p14"/>
            <p:cNvSpPr/>
            <p:nvPr/>
          </p:nvSpPr>
          <p:spPr>
            <a:xfrm>
              <a:off x="0" y="0"/>
              <a:ext cx="270933" cy="2709333"/>
            </a:xfrm>
            <a:custGeom>
              <a:rect b="b" l="l" r="r" t="t"/>
              <a:pathLst>
                <a:path extrusionOk="0" h="2709333" w="270933">
                  <a:moveTo>
                    <a:pt x="0" y="0"/>
                  </a:moveTo>
                  <a:lnTo>
                    <a:pt x="270933" y="0"/>
                  </a:lnTo>
                  <a:lnTo>
                    <a:pt x="270933" y="2709333"/>
                  </a:lnTo>
                  <a:lnTo>
                    <a:pt x="0" y="2709333"/>
                  </a:lnTo>
                  <a:close/>
                </a:path>
              </a:pathLst>
            </a:custGeom>
            <a:solidFill>
              <a:srgbClr val="2B3D1B"/>
            </a:solidFill>
            <a:ln>
              <a:noFill/>
            </a:ln>
          </p:spPr>
        </p:sp>
        <p:sp>
          <p:nvSpPr>
            <p:cNvPr id="135" name="Google Shape;135;p14"/>
            <p:cNvSpPr txBox="1"/>
            <p:nvPr/>
          </p:nvSpPr>
          <p:spPr>
            <a:xfrm>
              <a:off x="0" y="-38100"/>
              <a:ext cx="270933" cy="2747433"/>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cxnSp>
        <p:nvCxnSpPr>
          <p:cNvPr id="136" name="Google Shape;136;p14"/>
          <p:cNvCxnSpPr/>
          <p:nvPr/>
        </p:nvCxnSpPr>
        <p:spPr>
          <a:xfrm>
            <a:off x="8891588" y="1081968"/>
            <a:ext cx="0" cy="299908"/>
          </a:xfrm>
          <a:prstGeom prst="straightConnector1">
            <a:avLst/>
          </a:prstGeom>
          <a:noFill/>
          <a:ln cap="flat" cmpd="sng" w="19050">
            <a:solidFill>
              <a:srgbClr val="D2D8D6"/>
            </a:solidFill>
            <a:prstDash val="solid"/>
            <a:round/>
            <a:headEnd len="sm" w="sm" type="none"/>
            <a:tailEnd len="sm" w="sm" type="none"/>
          </a:ln>
        </p:spPr>
      </p:cxnSp>
      <p:cxnSp>
        <p:nvCxnSpPr>
          <p:cNvPr id="137" name="Google Shape;137;p14"/>
          <p:cNvCxnSpPr/>
          <p:nvPr/>
        </p:nvCxnSpPr>
        <p:spPr>
          <a:xfrm>
            <a:off x="8891588" y="0"/>
            <a:ext cx="0" cy="299908"/>
          </a:xfrm>
          <a:prstGeom prst="straightConnector1">
            <a:avLst/>
          </a:prstGeom>
          <a:noFill/>
          <a:ln cap="flat" cmpd="sng" w="19050">
            <a:solidFill>
              <a:srgbClr val="D2D8D6"/>
            </a:solidFill>
            <a:prstDash val="solid"/>
            <a:round/>
            <a:headEnd len="sm" w="sm" type="none"/>
            <a:tailEnd len="sm" w="sm" type="none"/>
          </a:ln>
        </p:spPr>
      </p:cxnSp>
      <p:cxnSp>
        <p:nvCxnSpPr>
          <p:cNvPr id="138" name="Google Shape;138;p14"/>
          <p:cNvCxnSpPr/>
          <p:nvPr/>
        </p:nvCxnSpPr>
        <p:spPr>
          <a:xfrm>
            <a:off x="3706932" y="2201103"/>
            <a:ext cx="0" cy="3050506"/>
          </a:xfrm>
          <a:prstGeom prst="straightConnector1">
            <a:avLst/>
          </a:prstGeom>
          <a:noFill/>
          <a:ln cap="flat" cmpd="sng" w="19050">
            <a:solidFill>
              <a:srgbClr val="2B3D1B"/>
            </a:solidFill>
            <a:prstDash val="solid"/>
            <a:round/>
            <a:headEnd len="sm" w="sm" type="none"/>
            <a:tailEnd len="sm" w="sm" type="none"/>
          </a:ln>
        </p:spPr>
      </p:cxnSp>
      <p:sp>
        <p:nvSpPr>
          <p:cNvPr id="139" name="Google Shape;139;p14"/>
          <p:cNvSpPr txBox="1"/>
          <p:nvPr/>
        </p:nvSpPr>
        <p:spPr>
          <a:xfrm rot="-5400000">
            <a:off x="8522455" y="1777837"/>
            <a:ext cx="704926" cy="141605"/>
          </a:xfrm>
          <a:prstGeom prst="rect">
            <a:avLst/>
          </a:prstGeom>
          <a:noFill/>
          <a:ln>
            <a:noFill/>
          </a:ln>
        </p:spPr>
        <p:txBody>
          <a:bodyPr anchorCtr="0" anchor="t" bIns="0" lIns="0" spcFirstLastPara="1" rIns="0" wrap="square" tIns="0">
            <a:spAutoFit/>
          </a:bodyPr>
          <a:lstStyle/>
          <a:p>
            <a:pPr indent="0" lvl="0" marL="0" marR="0" rtl="0" algn="l">
              <a:lnSpc>
                <a:spcPct val="140025"/>
              </a:lnSpc>
              <a:spcBef>
                <a:spcPts val="0"/>
              </a:spcBef>
              <a:spcAft>
                <a:spcPts val="0"/>
              </a:spcAft>
              <a:buNone/>
            </a:pPr>
            <a:r>
              <a:rPr b="0" i="0" lang="en" sz="800" u="none" cap="none" strike="noStrike">
                <a:solidFill>
                  <a:srgbClr val="D2D8D6"/>
                </a:solidFill>
                <a:latin typeface="Josefin Sans Light"/>
                <a:ea typeface="Josefin Sans Light"/>
                <a:cs typeface="Josefin Sans Light"/>
                <a:sym typeface="Josefin Sans Light"/>
              </a:rPr>
              <a:t>Your Company</a:t>
            </a:r>
            <a:endParaRPr sz="700"/>
          </a:p>
        </p:txBody>
      </p:sp>
      <p:sp>
        <p:nvSpPr>
          <p:cNvPr id="140" name="Google Shape;140;p14"/>
          <p:cNvSpPr txBox="1"/>
          <p:nvPr/>
        </p:nvSpPr>
        <p:spPr>
          <a:xfrm rot="-5400000">
            <a:off x="8601687" y="578667"/>
            <a:ext cx="546464" cy="141605"/>
          </a:xfrm>
          <a:prstGeom prst="rect">
            <a:avLst/>
          </a:prstGeom>
          <a:noFill/>
          <a:ln>
            <a:noFill/>
          </a:ln>
        </p:spPr>
        <p:txBody>
          <a:bodyPr anchorCtr="0" anchor="t" bIns="0" lIns="0" spcFirstLastPara="1" rIns="0" wrap="square" tIns="0">
            <a:spAutoFit/>
          </a:bodyPr>
          <a:lstStyle/>
          <a:p>
            <a:pPr indent="0" lvl="0" marL="0" marR="0" rtl="0" algn="l">
              <a:lnSpc>
                <a:spcPct val="140025"/>
              </a:lnSpc>
              <a:spcBef>
                <a:spcPts val="0"/>
              </a:spcBef>
              <a:spcAft>
                <a:spcPts val="0"/>
              </a:spcAft>
              <a:buNone/>
            </a:pPr>
            <a:r>
              <a:rPr b="0" i="0" lang="en" sz="800" u="none" cap="none" strike="noStrike">
                <a:solidFill>
                  <a:srgbClr val="D2D8D6"/>
                </a:solidFill>
                <a:latin typeface="Josefin Sans Light"/>
                <a:ea typeface="Josefin Sans Light"/>
                <a:cs typeface="Josefin Sans Light"/>
                <a:sym typeface="Josefin Sans Light"/>
              </a:rPr>
              <a:t>June 2024</a:t>
            </a:r>
            <a:endParaRPr sz="700"/>
          </a:p>
        </p:txBody>
      </p:sp>
      <p:sp>
        <p:nvSpPr>
          <p:cNvPr id="141" name="Google Shape;141;p14"/>
          <p:cNvSpPr txBox="1"/>
          <p:nvPr/>
        </p:nvSpPr>
        <p:spPr>
          <a:xfrm>
            <a:off x="516999" y="739862"/>
            <a:ext cx="3520988" cy="1133532"/>
          </a:xfrm>
          <a:prstGeom prst="rect">
            <a:avLst/>
          </a:prstGeom>
          <a:noFill/>
          <a:ln>
            <a:noFill/>
          </a:ln>
        </p:spPr>
        <p:txBody>
          <a:bodyPr anchorCtr="0" anchor="t" bIns="0" lIns="0" spcFirstLastPara="1" rIns="0" wrap="square" tIns="0">
            <a:spAutoFit/>
          </a:bodyPr>
          <a:lstStyle/>
          <a:p>
            <a:pPr indent="0" lvl="0" marL="0" marR="0" rtl="0" algn="l">
              <a:lnSpc>
                <a:spcPct val="118001"/>
              </a:lnSpc>
              <a:spcBef>
                <a:spcPts val="0"/>
              </a:spcBef>
              <a:spcAft>
                <a:spcPts val="0"/>
              </a:spcAft>
              <a:buNone/>
            </a:pPr>
            <a:r>
              <a:rPr b="0" i="0" lang="en" sz="3800" u="none" cap="none" strike="noStrike">
                <a:solidFill>
                  <a:srgbClr val="2B3D1B"/>
                </a:solidFill>
                <a:latin typeface="Josefin Sans Light"/>
                <a:ea typeface="Josefin Sans Light"/>
                <a:cs typeface="Josefin Sans Light"/>
                <a:sym typeface="Josefin Sans Light"/>
              </a:rPr>
              <a:t>Welcome To Presentation</a:t>
            </a:r>
            <a:endParaRPr sz="700"/>
          </a:p>
        </p:txBody>
      </p:sp>
      <p:sp>
        <p:nvSpPr>
          <p:cNvPr id="142" name="Google Shape;142;p14"/>
          <p:cNvSpPr txBox="1"/>
          <p:nvPr/>
        </p:nvSpPr>
        <p:spPr>
          <a:xfrm>
            <a:off x="516999" y="2172528"/>
            <a:ext cx="2482763" cy="477203"/>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900" u="none" cap="none" strike="noStrike">
                <a:solidFill>
                  <a:srgbClr val="2B3D1B"/>
                </a:solidFill>
                <a:latin typeface="Poppins"/>
                <a:ea typeface="Poppins"/>
                <a:cs typeface="Poppins"/>
                <a:sym typeface="Poppins"/>
              </a:rPr>
              <a:t>I'm Rain, and I'll be sharing with you my beautiful ideas. Follow me at @reallygreatsite to learn more. </a:t>
            </a:r>
            <a:endParaRPr sz="700"/>
          </a:p>
        </p:txBody>
      </p:sp>
    </p:spTree>
  </p:cSld>
  <p:clrMapOvr>
    <a:masterClrMapping/>
  </p:clrMapOvr>
  <p:transition>
    <p:fade/>
  </p:transition>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2D8D6"/>
        </a:solidFill>
      </p:bgPr>
    </p:bg>
    <p:spTree>
      <p:nvGrpSpPr>
        <p:cNvPr id="146" name="Shape 146"/>
        <p:cNvGrpSpPr/>
        <p:nvPr/>
      </p:nvGrpSpPr>
      <p:grpSpPr>
        <a:xfrm>
          <a:off x="0" y="0"/>
          <a:ext cx="0" cy="0"/>
          <a:chOff x="0" y="0"/>
          <a:chExt cx="0" cy="0"/>
        </a:xfrm>
      </p:grpSpPr>
      <p:grpSp>
        <p:nvGrpSpPr>
          <p:cNvPr id="147" name="Google Shape;147;p15"/>
          <p:cNvGrpSpPr/>
          <p:nvPr/>
        </p:nvGrpSpPr>
        <p:grpSpPr>
          <a:xfrm>
            <a:off x="8629650" y="-72330"/>
            <a:ext cx="514350" cy="5215830"/>
            <a:chOff x="0" y="-38100"/>
            <a:chExt cx="270933" cy="2747433"/>
          </a:xfrm>
        </p:grpSpPr>
        <p:sp>
          <p:nvSpPr>
            <p:cNvPr id="148" name="Google Shape;148;p15"/>
            <p:cNvSpPr/>
            <p:nvPr/>
          </p:nvSpPr>
          <p:spPr>
            <a:xfrm>
              <a:off x="0" y="0"/>
              <a:ext cx="270933" cy="2709333"/>
            </a:xfrm>
            <a:custGeom>
              <a:rect b="b" l="l" r="r" t="t"/>
              <a:pathLst>
                <a:path extrusionOk="0" h="2709333" w="270933">
                  <a:moveTo>
                    <a:pt x="0" y="0"/>
                  </a:moveTo>
                  <a:lnTo>
                    <a:pt x="270933" y="0"/>
                  </a:lnTo>
                  <a:lnTo>
                    <a:pt x="270933" y="2709333"/>
                  </a:lnTo>
                  <a:lnTo>
                    <a:pt x="0" y="2709333"/>
                  </a:lnTo>
                  <a:close/>
                </a:path>
              </a:pathLst>
            </a:custGeom>
            <a:solidFill>
              <a:srgbClr val="2B3D1B"/>
            </a:solidFill>
            <a:ln>
              <a:noFill/>
            </a:ln>
          </p:spPr>
        </p:sp>
        <p:sp>
          <p:nvSpPr>
            <p:cNvPr id="149" name="Google Shape;149;p15"/>
            <p:cNvSpPr txBox="1"/>
            <p:nvPr/>
          </p:nvSpPr>
          <p:spPr>
            <a:xfrm>
              <a:off x="0" y="-38100"/>
              <a:ext cx="270933" cy="2747433"/>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cxnSp>
        <p:nvCxnSpPr>
          <p:cNvPr id="150" name="Google Shape;150;p15"/>
          <p:cNvCxnSpPr/>
          <p:nvPr/>
        </p:nvCxnSpPr>
        <p:spPr>
          <a:xfrm>
            <a:off x="8891588" y="1081968"/>
            <a:ext cx="0" cy="299908"/>
          </a:xfrm>
          <a:prstGeom prst="straightConnector1">
            <a:avLst/>
          </a:prstGeom>
          <a:noFill/>
          <a:ln cap="flat" cmpd="sng" w="19050">
            <a:solidFill>
              <a:srgbClr val="D2D8D6"/>
            </a:solidFill>
            <a:prstDash val="solid"/>
            <a:round/>
            <a:headEnd len="sm" w="sm" type="none"/>
            <a:tailEnd len="sm" w="sm" type="none"/>
          </a:ln>
        </p:spPr>
      </p:cxnSp>
      <p:cxnSp>
        <p:nvCxnSpPr>
          <p:cNvPr id="151" name="Google Shape;151;p15"/>
          <p:cNvCxnSpPr/>
          <p:nvPr/>
        </p:nvCxnSpPr>
        <p:spPr>
          <a:xfrm>
            <a:off x="8891588" y="0"/>
            <a:ext cx="0" cy="299908"/>
          </a:xfrm>
          <a:prstGeom prst="straightConnector1">
            <a:avLst/>
          </a:prstGeom>
          <a:noFill/>
          <a:ln cap="flat" cmpd="sng" w="19050">
            <a:solidFill>
              <a:srgbClr val="D2D8D6"/>
            </a:solidFill>
            <a:prstDash val="solid"/>
            <a:round/>
            <a:headEnd len="sm" w="sm" type="none"/>
            <a:tailEnd len="sm" w="sm" type="none"/>
          </a:ln>
        </p:spPr>
      </p:cxnSp>
      <p:sp>
        <p:nvSpPr>
          <p:cNvPr id="152" name="Google Shape;152;p15"/>
          <p:cNvSpPr txBox="1"/>
          <p:nvPr/>
        </p:nvSpPr>
        <p:spPr>
          <a:xfrm rot="-5400000">
            <a:off x="8522455" y="1777837"/>
            <a:ext cx="704926" cy="141605"/>
          </a:xfrm>
          <a:prstGeom prst="rect">
            <a:avLst/>
          </a:prstGeom>
          <a:noFill/>
          <a:ln>
            <a:noFill/>
          </a:ln>
        </p:spPr>
        <p:txBody>
          <a:bodyPr anchorCtr="0" anchor="t" bIns="0" lIns="0" spcFirstLastPara="1" rIns="0" wrap="square" tIns="0">
            <a:spAutoFit/>
          </a:bodyPr>
          <a:lstStyle/>
          <a:p>
            <a:pPr indent="0" lvl="0" marL="0" marR="0" rtl="0" algn="l">
              <a:lnSpc>
                <a:spcPct val="140025"/>
              </a:lnSpc>
              <a:spcBef>
                <a:spcPts val="0"/>
              </a:spcBef>
              <a:spcAft>
                <a:spcPts val="0"/>
              </a:spcAft>
              <a:buNone/>
            </a:pPr>
            <a:r>
              <a:rPr b="0" i="0" lang="en" sz="800" u="none" cap="none" strike="noStrike">
                <a:solidFill>
                  <a:srgbClr val="D2D8D6"/>
                </a:solidFill>
                <a:latin typeface="Josefin Sans Light"/>
                <a:ea typeface="Josefin Sans Light"/>
                <a:cs typeface="Josefin Sans Light"/>
                <a:sym typeface="Josefin Sans Light"/>
              </a:rPr>
              <a:t>Your Company</a:t>
            </a:r>
            <a:endParaRPr sz="700"/>
          </a:p>
        </p:txBody>
      </p:sp>
      <p:sp>
        <p:nvSpPr>
          <p:cNvPr id="153" name="Google Shape;153;p15"/>
          <p:cNvSpPr txBox="1"/>
          <p:nvPr/>
        </p:nvSpPr>
        <p:spPr>
          <a:xfrm rot="-5400000">
            <a:off x="8601687" y="578667"/>
            <a:ext cx="546464" cy="141605"/>
          </a:xfrm>
          <a:prstGeom prst="rect">
            <a:avLst/>
          </a:prstGeom>
          <a:noFill/>
          <a:ln>
            <a:noFill/>
          </a:ln>
        </p:spPr>
        <p:txBody>
          <a:bodyPr anchorCtr="0" anchor="t" bIns="0" lIns="0" spcFirstLastPara="1" rIns="0" wrap="square" tIns="0">
            <a:spAutoFit/>
          </a:bodyPr>
          <a:lstStyle/>
          <a:p>
            <a:pPr indent="0" lvl="0" marL="0" marR="0" rtl="0" algn="l">
              <a:lnSpc>
                <a:spcPct val="140025"/>
              </a:lnSpc>
              <a:spcBef>
                <a:spcPts val="0"/>
              </a:spcBef>
              <a:spcAft>
                <a:spcPts val="0"/>
              </a:spcAft>
              <a:buNone/>
            </a:pPr>
            <a:r>
              <a:rPr b="0" i="0" lang="en" sz="800" u="none" cap="none" strike="noStrike">
                <a:solidFill>
                  <a:srgbClr val="D2D8D6"/>
                </a:solidFill>
                <a:latin typeface="Josefin Sans Light"/>
                <a:ea typeface="Josefin Sans Light"/>
                <a:cs typeface="Josefin Sans Light"/>
                <a:sym typeface="Josefin Sans Light"/>
              </a:rPr>
              <a:t>June 2024</a:t>
            </a:r>
            <a:endParaRPr sz="700"/>
          </a:p>
        </p:txBody>
      </p:sp>
      <p:sp>
        <p:nvSpPr>
          <p:cNvPr id="154" name="Google Shape;154;p15"/>
          <p:cNvSpPr txBox="1"/>
          <p:nvPr/>
        </p:nvSpPr>
        <p:spPr>
          <a:xfrm>
            <a:off x="501406" y="641876"/>
            <a:ext cx="2301846" cy="1133532"/>
          </a:xfrm>
          <a:prstGeom prst="rect">
            <a:avLst/>
          </a:prstGeom>
          <a:noFill/>
          <a:ln>
            <a:noFill/>
          </a:ln>
        </p:spPr>
        <p:txBody>
          <a:bodyPr anchorCtr="0" anchor="t" bIns="0" lIns="0" spcFirstLastPara="1" rIns="0" wrap="square" tIns="0">
            <a:spAutoFit/>
          </a:bodyPr>
          <a:lstStyle/>
          <a:p>
            <a:pPr indent="0" lvl="0" marL="0" marR="0" rtl="0" algn="l">
              <a:lnSpc>
                <a:spcPct val="118001"/>
              </a:lnSpc>
              <a:spcBef>
                <a:spcPts val="0"/>
              </a:spcBef>
              <a:spcAft>
                <a:spcPts val="0"/>
              </a:spcAft>
              <a:buNone/>
            </a:pPr>
            <a:r>
              <a:rPr b="0" i="0" lang="en" sz="3800" u="none" cap="none" strike="noStrike">
                <a:solidFill>
                  <a:srgbClr val="2B3D1B"/>
                </a:solidFill>
                <a:latin typeface="Josefin Sans Light"/>
                <a:ea typeface="Josefin Sans Light"/>
                <a:cs typeface="Josefin Sans Light"/>
                <a:sym typeface="Josefin Sans Light"/>
              </a:rPr>
              <a:t>Our Company</a:t>
            </a:r>
            <a:endParaRPr sz="700"/>
          </a:p>
        </p:txBody>
      </p:sp>
      <p:sp>
        <p:nvSpPr>
          <p:cNvPr id="155" name="Google Shape;155;p15"/>
          <p:cNvSpPr txBox="1"/>
          <p:nvPr/>
        </p:nvSpPr>
        <p:spPr>
          <a:xfrm>
            <a:off x="585997" y="3676607"/>
            <a:ext cx="1731345" cy="323488"/>
          </a:xfrm>
          <a:prstGeom prst="rect">
            <a:avLst/>
          </a:prstGeom>
          <a:noFill/>
          <a:ln>
            <a:noFill/>
          </a:ln>
        </p:spPr>
        <p:txBody>
          <a:bodyPr anchorCtr="0" anchor="t" bIns="0" lIns="0" spcFirstLastPara="1" rIns="0" wrap="square" tIns="0">
            <a:spAutoFit/>
          </a:bodyPr>
          <a:lstStyle/>
          <a:p>
            <a:pPr indent="0" lvl="0" marL="0" marR="0" rtl="0" algn="l">
              <a:lnSpc>
                <a:spcPct val="139994"/>
              </a:lnSpc>
              <a:spcBef>
                <a:spcPts val="0"/>
              </a:spcBef>
              <a:spcAft>
                <a:spcPts val="0"/>
              </a:spcAft>
              <a:buNone/>
            </a:pPr>
            <a:r>
              <a:rPr b="0" i="0" lang="en" sz="1900" u="none" cap="none" strike="noStrike">
                <a:solidFill>
                  <a:srgbClr val="2B3D1B"/>
                </a:solidFill>
                <a:latin typeface="Josefin Sans Light"/>
                <a:ea typeface="Josefin Sans Light"/>
                <a:cs typeface="Josefin Sans Light"/>
                <a:sym typeface="Josefin Sans Light"/>
              </a:rPr>
              <a:t>Who we are?</a:t>
            </a:r>
            <a:endParaRPr sz="700"/>
          </a:p>
        </p:txBody>
      </p:sp>
      <p:sp>
        <p:nvSpPr>
          <p:cNvPr id="156" name="Google Shape;156;p15"/>
          <p:cNvSpPr txBox="1"/>
          <p:nvPr/>
        </p:nvSpPr>
        <p:spPr>
          <a:xfrm>
            <a:off x="585996" y="4181585"/>
            <a:ext cx="1570530" cy="32004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900" u="none" cap="none" strike="noStrike">
                <a:solidFill>
                  <a:srgbClr val="2B3D1B"/>
                </a:solidFill>
                <a:latin typeface="Poppins"/>
                <a:ea typeface="Poppins"/>
                <a:cs typeface="Poppins"/>
                <a:sym typeface="Poppins"/>
              </a:rPr>
              <a:t>Briefly elaborate on what you want to discuss. </a:t>
            </a:r>
            <a:endParaRPr sz="700"/>
          </a:p>
        </p:txBody>
      </p:sp>
      <p:sp>
        <p:nvSpPr>
          <p:cNvPr id="157" name="Google Shape;157;p15"/>
          <p:cNvSpPr txBox="1"/>
          <p:nvPr/>
        </p:nvSpPr>
        <p:spPr>
          <a:xfrm>
            <a:off x="2791996" y="3676607"/>
            <a:ext cx="1731345" cy="323488"/>
          </a:xfrm>
          <a:prstGeom prst="rect">
            <a:avLst/>
          </a:prstGeom>
          <a:noFill/>
          <a:ln>
            <a:noFill/>
          </a:ln>
        </p:spPr>
        <p:txBody>
          <a:bodyPr anchorCtr="0" anchor="t" bIns="0" lIns="0" spcFirstLastPara="1" rIns="0" wrap="square" tIns="0">
            <a:spAutoFit/>
          </a:bodyPr>
          <a:lstStyle/>
          <a:p>
            <a:pPr indent="0" lvl="0" marL="0" marR="0" rtl="0" algn="l">
              <a:lnSpc>
                <a:spcPct val="139994"/>
              </a:lnSpc>
              <a:spcBef>
                <a:spcPts val="0"/>
              </a:spcBef>
              <a:spcAft>
                <a:spcPts val="0"/>
              </a:spcAft>
              <a:buNone/>
            </a:pPr>
            <a:r>
              <a:rPr b="0" i="0" lang="en" sz="1900" u="none" cap="none" strike="noStrike">
                <a:solidFill>
                  <a:srgbClr val="2B3D1B"/>
                </a:solidFill>
                <a:latin typeface="Josefin Sans Light"/>
                <a:ea typeface="Josefin Sans Light"/>
                <a:cs typeface="Josefin Sans Light"/>
                <a:sym typeface="Josefin Sans Light"/>
              </a:rPr>
              <a:t>What we do? </a:t>
            </a:r>
            <a:endParaRPr sz="700"/>
          </a:p>
        </p:txBody>
      </p:sp>
      <p:sp>
        <p:nvSpPr>
          <p:cNvPr id="158" name="Google Shape;158;p15"/>
          <p:cNvSpPr txBox="1"/>
          <p:nvPr/>
        </p:nvSpPr>
        <p:spPr>
          <a:xfrm>
            <a:off x="2812837" y="4181585"/>
            <a:ext cx="1471698" cy="32004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900" u="none" cap="none" strike="noStrike">
                <a:solidFill>
                  <a:srgbClr val="2B3D1B"/>
                </a:solidFill>
                <a:latin typeface="Poppins"/>
                <a:ea typeface="Poppins"/>
                <a:cs typeface="Poppins"/>
                <a:sym typeface="Poppins"/>
              </a:rPr>
              <a:t>Briefly elaborate on what you want to discuss. </a:t>
            </a:r>
            <a:endParaRPr sz="700"/>
          </a:p>
        </p:txBody>
      </p:sp>
      <p:sp>
        <p:nvSpPr>
          <p:cNvPr id="159" name="Google Shape;159;p15"/>
          <p:cNvSpPr txBox="1"/>
          <p:nvPr/>
        </p:nvSpPr>
        <p:spPr>
          <a:xfrm>
            <a:off x="5681424" y="1334251"/>
            <a:ext cx="2482800" cy="3671100"/>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None/>
            </a:pPr>
            <a:r>
              <a:rPr b="0" i="1" lang="en" sz="900" u="none" cap="none" strike="noStrike">
                <a:solidFill>
                  <a:srgbClr val="2B3D1B"/>
                </a:solidFill>
                <a:latin typeface="Poppins"/>
                <a:ea typeface="Poppins"/>
                <a:cs typeface="Poppins"/>
                <a:sym typeface="Poppins"/>
              </a:rPr>
              <a:t>Lorem ipsum dolor sit amet, consectetur adipiscing elit. Proin vitae nulla accumsan, lacinia diam a, tincidunt sem. Phasellus quis dolor maximus, molestie enim sed, faucibus leo. Integer dignissim diam congue orci fringilla, eget efficitur mauris vulputate. Phasellus faucibus, dolor at mattis dapibus, purus justo dictum eros, sollicitudin maximus risus lectus eget sapien. Nulla gravida ac sapien quis molestie. Nunc malesuada dapibus odio, quis maximus ligula tempor nec. Nam ornare nunc non nisl finibus, vel tincidunt magna bibendum. Donec et accumsan nulla. Curabitur sit amet congue nisi. Integer sagittis non nunc non rhoncus. Orci varius natoque penatibus et magnis dis parturient montes, nascetur ridiculus mus.</a:t>
            </a:r>
            <a:endParaRPr sz="700"/>
          </a:p>
        </p:txBody>
      </p:sp>
      <p:cxnSp>
        <p:nvCxnSpPr>
          <p:cNvPr id="160" name="Google Shape;160;p15"/>
          <p:cNvCxnSpPr/>
          <p:nvPr/>
        </p:nvCxnSpPr>
        <p:spPr>
          <a:xfrm>
            <a:off x="5163573" y="1381876"/>
            <a:ext cx="0" cy="3869733"/>
          </a:xfrm>
          <a:prstGeom prst="straightConnector1">
            <a:avLst/>
          </a:prstGeom>
          <a:noFill/>
          <a:ln cap="flat" cmpd="sng" w="19050">
            <a:solidFill>
              <a:srgbClr val="2B3D1B"/>
            </a:solidFill>
            <a:prstDash val="solid"/>
            <a:round/>
            <a:headEnd len="sm" w="sm" type="none"/>
            <a:tailEnd len="sm" w="sm" type="none"/>
          </a:ln>
        </p:spPr>
      </p:cxnSp>
    </p:spTree>
  </p:cSld>
  <p:clrMapOvr>
    <a:masterClrMapping/>
  </p:clrMapOvr>
  <p:transition>
    <p:fade/>
  </p:transition>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B3D1B"/>
        </a:solidFill>
      </p:bgPr>
    </p:bg>
    <p:spTree>
      <p:nvGrpSpPr>
        <p:cNvPr id="164" name="Shape 164"/>
        <p:cNvGrpSpPr/>
        <p:nvPr/>
      </p:nvGrpSpPr>
      <p:grpSpPr>
        <a:xfrm>
          <a:off x="0" y="0"/>
          <a:ext cx="0" cy="0"/>
          <a:chOff x="0" y="0"/>
          <a:chExt cx="0" cy="0"/>
        </a:xfrm>
      </p:grpSpPr>
      <p:pic>
        <p:nvPicPr>
          <p:cNvPr id="165" name="Google Shape;165;p16"/>
          <p:cNvPicPr preferRelativeResize="0"/>
          <p:nvPr/>
        </p:nvPicPr>
        <p:blipFill>
          <a:blip r:embed="rId3">
            <a:alphaModFix/>
          </a:blip>
          <a:stretch>
            <a:fillRect/>
          </a:stretch>
        </p:blipFill>
        <p:spPr>
          <a:xfrm>
            <a:off x="1" y="0"/>
            <a:ext cx="8629652" cy="5781200"/>
          </a:xfrm>
          <a:prstGeom prst="rect">
            <a:avLst/>
          </a:prstGeom>
          <a:noFill/>
          <a:ln>
            <a:noFill/>
          </a:ln>
        </p:spPr>
      </p:pic>
      <p:sp>
        <p:nvSpPr>
          <p:cNvPr id="166" name="Google Shape;166;p16"/>
          <p:cNvSpPr/>
          <p:nvPr/>
        </p:nvSpPr>
        <p:spPr>
          <a:xfrm flipH="1">
            <a:off x="0" y="0"/>
            <a:ext cx="9144000" cy="6126480"/>
          </a:xfrm>
          <a:custGeom>
            <a:rect b="b" l="l" r="r" t="t"/>
            <a:pathLst>
              <a:path extrusionOk="0" h="12252960" w="18288000">
                <a:moveTo>
                  <a:pt x="18288000" y="0"/>
                </a:moveTo>
                <a:lnTo>
                  <a:pt x="0" y="0"/>
                </a:lnTo>
                <a:lnTo>
                  <a:pt x="0" y="12252960"/>
                </a:lnTo>
                <a:lnTo>
                  <a:pt x="18288000" y="12252960"/>
                </a:lnTo>
                <a:lnTo>
                  <a:pt x="18288000" y="0"/>
                </a:lnTo>
                <a:close/>
              </a:path>
            </a:pathLst>
          </a:custGeom>
          <a:blipFill rotWithShape="1">
            <a:blip r:embed="rId4">
              <a:alphaModFix amt="28000"/>
            </a:blip>
            <a:stretch>
              <a:fillRect b="0" l="0" r="0" t="0"/>
            </a:stretch>
          </a:blipFill>
          <a:ln>
            <a:noFill/>
          </a:ln>
        </p:spPr>
      </p:sp>
      <p:grpSp>
        <p:nvGrpSpPr>
          <p:cNvPr id="167" name="Google Shape;167;p16"/>
          <p:cNvGrpSpPr/>
          <p:nvPr/>
        </p:nvGrpSpPr>
        <p:grpSpPr>
          <a:xfrm>
            <a:off x="3102734" y="670579"/>
            <a:ext cx="2401654" cy="3682787"/>
            <a:chOff x="0" y="-38100"/>
            <a:chExt cx="1000898" cy="1534814"/>
          </a:xfrm>
        </p:grpSpPr>
        <p:sp>
          <p:nvSpPr>
            <p:cNvPr id="168" name="Google Shape;168;p16"/>
            <p:cNvSpPr/>
            <p:nvPr/>
          </p:nvSpPr>
          <p:spPr>
            <a:xfrm>
              <a:off x="0" y="0"/>
              <a:ext cx="1000898" cy="1496714"/>
            </a:xfrm>
            <a:custGeom>
              <a:rect b="b" l="l" r="r" t="t"/>
              <a:pathLst>
                <a:path extrusionOk="0" h="1496714" w="1000898">
                  <a:moveTo>
                    <a:pt x="0" y="0"/>
                  </a:moveTo>
                  <a:lnTo>
                    <a:pt x="1000898" y="0"/>
                  </a:lnTo>
                  <a:lnTo>
                    <a:pt x="1000898" y="1496714"/>
                  </a:lnTo>
                  <a:lnTo>
                    <a:pt x="0" y="1496714"/>
                  </a:lnTo>
                  <a:close/>
                </a:path>
              </a:pathLst>
            </a:custGeom>
            <a:solidFill>
              <a:srgbClr val="D2D8D6">
                <a:alpha val="86666"/>
              </a:srgbClr>
            </a:solidFill>
            <a:ln>
              <a:noFill/>
            </a:ln>
          </p:spPr>
        </p:sp>
        <p:sp>
          <p:nvSpPr>
            <p:cNvPr id="169" name="Google Shape;169;p16"/>
            <p:cNvSpPr txBox="1"/>
            <p:nvPr/>
          </p:nvSpPr>
          <p:spPr>
            <a:xfrm>
              <a:off x="0" y="-38100"/>
              <a:ext cx="1000898" cy="1534814"/>
            </a:xfrm>
            <a:prstGeom prst="rect">
              <a:avLst/>
            </a:prstGeom>
            <a:noFill/>
            <a:ln>
              <a:noFill/>
            </a:ln>
          </p:spPr>
          <p:txBody>
            <a:bodyPr anchorCtr="0" anchor="ctr" bIns="25400" lIns="25400" spcFirstLastPara="1" rIns="25400" wrap="square" tIns="25400">
              <a:noAutofit/>
            </a:bodyPr>
            <a:lstStyle/>
            <a:p>
              <a:pPr indent="0" lvl="0" marL="0" marR="0" rtl="0" algn="ctr">
                <a:lnSpc>
                  <a:spcPct val="124388"/>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70" name="Google Shape;170;p16"/>
          <p:cNvGrpSpPr/>
          <p:nvPr/>
        </p:nvGrpSpPr>
        <p:grpSpPr>
          <a:xfrm>
            <a:off x="5771088" y="670579"/>
            <a:ext cx="2401654" cy="3682787"/>
            <a:chOff x="0" y="-38100"/>
            <a:chExt cx="1000898" cy="1534814"/>
          </a:xfrm>
        </p:grpSpPr>
        <p:sp>
          <p:nvSpPr>
            <p:cNvPr id="171" name="Google Shape;171;p16"/>
            <p:cNvSpPr/>
            <p:nvPr/>
          </p:nvSpPr>
          <p:spPr>
            <a:xfrm>
              <a:off x="0" y="0"/>
              <a:ext cx="1000898" cy="1496714"/>
            </a:xfrm>
            <a:custGeom>
              <a:rect b="b" l="l" r="r" t="t"/>
              <a:pathLst>
                <a:path extrusionOk="0" h="1496714" w="1000898">
                  <a:moveTo>
                    <a:pt x="0" y="0"/>
                  </a:moveTo>
                  <a:lnTo>
                    <a:pt x="1000898" y="0"/>
                  </a:lnTo>
                  <a:lnTo>
                    <a:pt x="1000898" y="1496714"/>
                  </a:lnTo>
                  <a:lnTo>
                    <a:pt x="0" y="1496714"/>
                  </a:lnTo>
                  <a:close/>
                </a:path>
              </a:pathLst>
            </a:custGeom>
            <a:solidFill>
              <a:srgbClr val="D2D8D6">
                <a:alpha val="86666"/>
              </a:srgbClr>
            </a:solidFill>
            <a:ln>
              <a:noFill/>
            </a:ln>
          </p:spPr>
        </p:sp>
        <p:sp>
          <p:nvSpPr>
            <p:cNvPr id="172" name="Google Shape;172;p16"/>
            <p:cNvSpPr txBox="1"/>
            <p:nvPr/>
          </p:nvSpPr>
          <p:spPr>
            <a:xfrm>
              <a:off x="0" y="-38100"/>
              <a:ext cx="1000898" cy="1534814"/>
            </a:xfrm>
            <a:prstGeom prst="rect">
              <a:avLst/>
            </a:prstGeom>
            <a:noFill/>
            <a:ln>
              <a:noFill/>
            </a:ln>
          </p:spPr>
          <p:txBody>
            <a:bodyPr anchorCtr="0" anchor="ctr" bIns="25400" lIns="25400" spcFirstLastPara="1" rIns="25400" wrap="square" tIns="25400">
              <a:noAutofit/>
            </a:bodyPr>
            <a:lstStyle/>
            <a:p>
              <a:pPr indent="0" lvl="0" marL="0" marR="0" rtl="0" algn="ctr">
                <a:lnSpc>
                  <a:spcPct val="124388"/>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173" name="Google Shape;173;p16"/>
          <p:cNvPicPr preferRelativeResize="0"/>
          <p:nvPr/>
        </p:nvPicPr>
        <p:blipFill rotWithShape="1">
          <a:blip r:embed="rId5">
            <a:alphaModFix/>
          </a:blip>
          <a:srcRect b="0" l="0" r="0" t="0"/>
          <a:stretch/>
        </p:blipFill>
        <p:spPr>
          <a:xfrm>
            <a:off x="3433265" y="1168649"/>
            <a:ext cx="1740593" cy="1740593"/>
          </a:xfrm>
          <a:prstGeom prst="rect">
            <a:avLst/>
          </a:prstGeom>
          <a:noFill/>
          <a:ln>
            <a:noFill/>
          </a:ln>
        </p:spPr>
      </p:pic>
      <p:pic>
        <p:nvPicPr>
          <p:cNvPr id="174" name="Google Shape;174;p16"/>
          <p:cNvPicPr preferRelativeResize="0"/>
          <p:nvPr/>
        </p:nvPicPr>
        <p:blipFill rotWithShape="1">
          <a:blip r:embed="rId6">
            <a:alphaModFix/>
          </a:blip>
          <a:srcRect b="0" l="0" r="0" t="0"/>
          <a:stretch/>
        </p:blipFill>
        <p:spPr>
          <a:xfrm>
            <a:off x="6101619" y="1168649"/>
            <a:ext cx="1740593" cy="1740593"/>
          </a:xfrm>
          <a:prstGeom prst="rect">
            <a:avLst/>
          </a:prstGeom>
          <a:noFill/>
          <a:ln>
            <a:noFill/>
          </a:ln>
        </p:spPr>
      </p:pic>
      <p:sp>
        <p:nvSpPr>
          <p:cNvPr id="175" name="Google Shape;175;p16"/>
          <p:cNvSpPr txBox="1"/>
          <p:nvPr/>
        </p:nvSpPr>
        <p:spPr>
          <a:xfrm>
            <a:off x="514350" y="1288018"/>
            <a:ext cx="2513565" cy="647131"/>
          </a:xfrm>
          <a:prstGeom prst="rect">
            <a:avLst/>
          </a:prstGeom>
          <a:noFill/>
          <a:ln>
            <a:noFill/>
          </a:ln>
        </p:spPr>
        <p:txBody>
          <a:bodyPr anchorCtr="0" anchor="t" bIns="0" lIns="0" spcFirstLastPara="1" rIns="0" wrap="square" tIns="0">
            <a:spAutoFit/>
          </a:bodyPr>
          <a:lstStyle/>
          <a:p>
            <a:pPr indent="0" lvl="0" marL="0" marR="0" rtl="0" algn="l">
              <a:lnSpc>
                <a:spcPct val="140005"/>
              </a:lnSpc>
              <a:spcBef>
                <a:spcPts val="0"/>
              </a:spcBef>
              <a:spcAft>
                <a:spcPts val="0"/>
              </a:spcAft>
              <a:buNone/>
            </a:pPr>
            <a:r>
              <a:rPr b="0" i="0" lang="en" sz="3800" u="none" cap="none" strike="noStrike">
                <a:solidFill>
                  <a:srgbClr val="FFFFFF"/>
                </a:solidFill>
                <a:latin typeface="Josefin Sans Light"/>
                <a:ea typeface="Josefin Sans Light"/>
                <a:cs typeface="Josefin Sans Light"/>
                <a:sym typeface="Josefin Sans Light"/>
              </a:rPr>
              <a:t>Project</a:t>
            </a:r>
            <a:endParaRPr sz="700"/>
          </a:p>
        </p:txBody>
      </p:sp>
      <p:sp>
        <p:nvSpPr>
          <p:cNvPr id="176" name="Google Shape;176;p16"/>
          <p:cNvSpPr txBox="1"/>
          <p:nvPr/>
        </p:nvSpPr>
        <p:spPr>
          <a:xfrm>
            <a:off x="917601" y="2103796"/>
            <a:ext cx="1873224" cy="926021"/>
          </a:xfrm>
          <a:prstGeom prst="rect">
            <a:avLst/>
          </a:prstGeom>
          <a:noFill/>
          <a:ln>
            <a:noFill/>
          </a:ln>
        </p:spPr>
        <p:txBody>
          <a:bodyPr anchorCtr="0" anchor="t" bIns="0" lIns="0" spcFirstLastPara="1" rIns="0" wrap="square" tIns="0">
            <a:spAutoFit/>
          </a:bodyPr>
          <a:lstStyle/>
          <a:p>
            <a:pPr indent="0" lvl="0" marL="0" marR="0" rtl="0" algn="l">
              <a:lnSpc>
                <a:spcPct val="164000"/>
              </a:lnSpc>
              <a:spcBef>
                <a:spcPts val="0"/>
              </a:spcBef>
              <a:spcAft>
                <a:spcPts val="0"/>
              </a:spcAft>
              <a:buNone/>
            </a:pPr>
            <a:r>
              <a:rPr b="0" i="1" lang="en" sz="900" u="none" cap="none" strike="noStrike">
                <a:solidFill>
                  <a:srgbClr val="FFFFFF"/>
                </a:solidFill>
                <a:latin typeface="Poppins"/>
                <a:ea typeface="Poppins"/>
                <a:cs typeface="Poppins"/>
                <a:sym typeface="Poppins"/>
              </a:rPr>
              <a:t>Nullam odio turpis, blandit nec augue nec, ultricies scelerisque nibh. Donec vitae eros quis mauris tempus volutpat. Mauris vitae neque libero. </a:t>
            </a:r>
            <a:endParaRPr sz="700"/>
          </a:p>
        </p:txBody>
      </p:sp>
      <p:sp>
        <p:nvSpPr>
          <p:cNvPr id="177" name="Google Shape;177;p16"/>
          <p:cNvSpPr txBox="1"/>
          <p:nvPr/>
        </p:nvSpPr>
        <p:spPr>
          <a:xfrm>
            <a:off x="3437889" y="3007138"/>
            <a:ext cx="1731345" cy="323488"/>
          </a:xfrm>
          <a:prstGeom prst="rect">
            <a:avLst/>
          </a:prstGeom>
          <a:noFill/>
          <a:ln>
            <a:noFill/>
          </a:ln>
        </p:spPr>
        <p:txBody>
          <a:bodyPr anchorCtr="0" anchor="t" bIns="0" lIns="0" spcFirstLastPara="1" rIns="0" wrap="square" tIns="0">
            <a:spAutoFit/>
          </a:bodyPr>
          <a:lstStyle/>
          <a:p>
            <a:pPr indent="0" lvl="0" marL="0" marR="0" rtl="0" algn="ctr">
              <a:lnSpc>
                <a:spcPct val="139994"/>
              </a:lnSpc>
              <a:spcBef>
                <a:spcPts val="0"/>
              </a:spcBef>
              <a:spcAft>
                <a:spcPts val="0"/>
              </a:spcAft>
              <a:buNone/>
            </a:pPr>
            <a:r>
              <a:rPr b="0" i="0" lang="en" sz="1900" u="none" cap="none" strike="noStrike">
                <a:solidFill>
                  <a:srgbClr val="2B3D1B"/>
                </a:solidFill>
                <a:latin typeface="Josefin Sans Light"/>
                <a:ea typeface="Josefin Sans Light"/>
                <a:cs typeface="Josefin Sans Light"/>
                <a:sym typeface="Josefin Sans Light"/>
              </a:rPr>
              <a:t>Topic One</a:t>
            </a:r>
            <a:endParaRPr sz="700"/>
          </a:p>
        </p:txBody>
      </p:sp>
      <p:sp>
        <p:nvSpPr>
          <p:cNvPr id="178" name="Google Shape;178;p16"/>
          <p:cNvSpPr txBox="1"/>
          <p:nvPr/>
        </p:nvSpPr>
        <p:spPr>
          <a:xfrm>
            <a:off x="6106243" y="3007138"/>
            <a:ext cx="1731345" cy="323488"/>
          </a:xfrm>
          <a:prstGeom prst="rect">
            <a:avLst/>
          </a:prstGeom>
          <a:noFill/>
          <a:ln>
            <a:noFill/>
          </a:ln>
        </p:spPr>
        <p:txBody>
          <a:bodyPr anchorCtr="0" anchor="t" bIns="0" lIns="0" spcFirstLastPara="1" rIns="0" wrap="square" tIns="0">
            <a:spAutoFit/>
          </a:bodyPr>
          <a:lstStyle/>
          <a:p>
            <a:pPr indent="0" lvl="0" marL="0" marR="0" rtl="0" algn="ctr">
              <a:lnSpc>
                <a:spcPct val="139994"/>
              </a:lnSpc>
              <a:spcBef>
                <a:spcPts val="0"/>
              </a:spcBef>
              <a:spcAft>
                <a:spcPts val="0"/>
              </a:spcAft>
              <a:buNone/>
            </a:pPr>
            <a:r>
              <a:rPr b="0" i="0" lang="en" sz="1900" u="none" cap="none" strike="noStrike">
                <a:solidFill>
                  <a:srgbClr val="2B3D1B"/>
                </a:solidFill>
                <a:latin typeface="Josefin Sans Light"/>
                <a:ea typeface="Josefin Sans Light"/>
                <a:cs typeface="Josefin Sans Light"/>
                <a:sym typeface="Josefin Sans Light"/>
              </a:rPr>
              <a:t>Topic One</a:t>
            </a:r>
            <a:endParaRPr sz="700"/>
          </a:p>
        </p:txBody>
      </p:sp>
      <p:sp>
        <p:nvSpPr>
          <p:cNvPr id="179" name="Google Shape;179;p16"/>
          <p:cNvSpPr txBox="1"/>
          <p:nvPr/>
        </p:nvSpPr>
        <p:spPr>
          <a:xfrm>
            <a:off x="3807029" y="3480158"/>
            <a:ext cx="993065" cy="477203"/>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900" u="none" cap="none" strike="noStrike">
                <a:solidFill>
                  <a:srgbClr val="2B3D1B"/>
                </a:solidFill>
                <a:latin typeface="Poppins"/>
                <a:ea typeface="Poppins"/>
                <a:cs typeface="Poppins"/>
                <a:sym typeface="Poppins"/>
              </a:rPr>
              <a:t>Briefly elaborate on what you want to discuss. </a:t>
            </a:r>
            <a:endParaRPr sz="700"/>
          </a:p>
        </p:txBody>
      </p:sp>
      <p:sp>
        <p:nvSpPr>
          <p:cNvPr id="180" name="Google Shape;180;p16"/>
          <p:cNvSpPr txBox="1"/>
          <p:nvPr/>
        </p:nvSpPr>
        <p:spPr>
          <a:xfrm>
            <a:off x="6475383" y="3480158"/>
            <a:ext cx="993065" cy="477203"/>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900" u="none" cap="none" strike="noStrike">
                <a:solidFill>
                  <a:srgbClr val="2B3D1B"/>
                </a:solidFill>
                <a:latin typeface="Poppins"/>
                <a:ea typeface="Poppins"/>
                <a:cs typeface="Poppins"/>
                <a:sym typeface="Poppins"/>
              </a:rPr>
              <a:t>Briefly elaborate on what you want to discuss. </a:t>
            </a:r>
            <a:endParaRPr sz="700"/>
          </a:p>
        </p:txBody>
      </p:sp>
      <p:grpSp>
        <p:nvGrpSpPr>
          <p:cNvPr id="181" name="Google Shape;181;p16"/>
          <p:cNvGrpSpPr/>
          <p:nvPr/>
        </p:nvGrpSpPr>
        <p:grpSpPr>
          <a:xfrm>
            <a:off x="8629650" y="-72330"/>
            <a:ext cx="514350" cy="5215830"/>
            <a:chOff x="0" y="-38100"/>
            <a:chExt cx="270933" cy="2747433"/>
          </a:xfrm>
        </p:grpSpPr>
        <p:sp>
          <p:nvSpPr>
            <p:cNvPr id="182" name="Google Shape;182;p16"/>
            <p:cNvSpPr/>
            <p:nvPr/>
          </p:nvSpPr>
          <p:spPr>
            <a:xfrm>
              <a:off x="0" y="0"/>
              <a:ext cx="270933" cy="2709333"/>
            </a:xfrm>
            <a:custGeom>
              <a:rect b="b" l="l" r="r" t="t"/>
              <a:pathLst>
                <a:path extrusionOk="0" h="2709333" w="270933">
                  <a:moveTo>
                    <a:pt x="0" y="0"/>
                  </a:moveTo>
                  <a:lnTo>
                    <a:pt x="270933" y="0"/>
                  </a:lnTo>
                  <a:lnTo>
                    <a:pt x="270933" y="2709333"/>
                  </a:lnTo>
                  <a:lnTo>
                    <a:pt x="0" y="2709333"/>
                  </a:lnTo>
                  <a:close/>
                </a:path>
              </a:pathLst>
            </a:custGeom>
            <a:solidFill>
              <a:srgbClr val="2B3D1B"/>
            </a:solidFill>
            <a:ln>
              <a:noFill/>
            </a:ln>
          </p:spPr>
        </p:sp>
        <p:sp>
          <p:nvSpPr>
            <p:cNvPr id="183" name="Google Shape;183;p16"/>
            <p:cNvSpPr txBox="1"/>
            <p:nvPr/>
          </p:nvSpPr>
          <p:spPr>
            <a:xfrm>
              <a:off x="0" y="-38100"/>
              <a:ext cx="270933" cy="2747433"/>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cxnSp>
        <p:nvCxnSpPr>
          <p:cNvPr id="184" name="Google Shape;184;p16"/>
          <p:cNvCxnSpPr/>
          <p:nvPr/>
        </p:nvCxnSpPr>
        <p:spPr>
          <a:xfrm>
            <a:off x="8891588" y="1081968"/>
            <a:ext cx="0" cy="299908"/>
          </a:xfrm>
          <a:prstGeom prst="straightConnector1">
            <a:avLst/>
          </a:prstGeom>
          <a:noFill/>
          <a:ln cap="flat" cmpd="sng" w="19050">
            <a:solidFill>
              <a:srgbClr val="D2D8D6"/>
            </a:solidFill>
            <a:prstDash val="solid"/>
            <a:round/>
            <a:headEnd len="sm" w="sm" type="none"/>
            <a:tailEnd len="sm" w="sm" type="none"/>
          </a:ln>
        </p:spPr>
      </p:cxnSp>
      <p:cxnSp>
        <p:nvCxnSpPr>
          <p:cNvPr id="185" name="Google Shape;185;p16"/>
          <p:cNvCxnSpPr/>
          <p:nvPr/>
        </p:nvCxnSpPr>
        <p:spPr>
          <a:xfrm>
            <a:off x="8891588" y="0"/>
            <a:ext cx="0" cy="299908"/>
          </a:xfrm>
          <a:prstGeom prst="straightConnector1">
            <a:avLst/>
          </a:prstGeom>
          <a:noFill/>
          <a:ln cap="flat" cmpd="sng" w="19050">
            <a:solidFill>
              <a:srgbClr val="D2D8D6"/>
            </a:solidFill>
            <a:prstDash val="solid"/>
            <a:round/>
            <a:headEnd len="sm" w="sm" type="none"/>
            <a:tailEnd len="sm" w="sm" type="none"/>
          </a:ln>
        </p:spPr>
      </p:cxnSp>
      <p:sp>
        <p:nvSpPr>
          <p:cNvPr id="186" name="Google Shape;186;p16"/>
          <p:cNvSpPr txBox="1"/>
          <p:nvPr/>
        </p:nvSpPr>
        <p:spPr>
          <a:xfrm rot="-5400000">
            <a:off x="8522455" y="1777837"/>
            <a:ext cx="704926" cy="141605"/>
          </a:xfrm>
          <a:prstGeom prst="rect">
            <a:avLst/>
          </a:prstGeom>
          <a:noFill/>
          <a:ln>
            <a:noFill/>
          </a:ln>
        </p:spPr>
        <p:txBody>
          <a:bodyPr anchorCtr="0" anchor="t" bIns="0" lIns="0" spcFirstLastPara="1" rIns="0" wrap="square" tIns="0">
            <a:spAutoFit/>
          </a:bodyPr>
          <a:lstStyle/>
          <a:p>
            <a:pPr indent="0" lvl="0" marL="0" marR="0" rtl="0" algn="l">
              <a:lnSpc>
                <a:spcPct val="140025"/>
              </a:lnSpc>
              <a:spcBef>
                <a:spcPts val="0"/>
              </a:spcBef>
              <a:spcAft>
                <a:spcPts val="0"/>
              </a:spcAft>
              <a:buNone/>
            </a:pPr>
            <a:r>
              <a:rPr b="0" i="0" lang="en" sz="800" u="none" cap="none" strike="noStrike">
                <a:solidFill>
                  <a:srgbClr val="D2D8D6"/>
                </a:solidFill>
                <a:latin typeface="Josefin Sans Light"/>
                <a:ea typeface="Josefin Sans Light"/>
                <a:cs typeface="Josefin Sans Light"/>
                <a:sym typeface="Josefin Sans Light"/>
              </a:rPr>
              <a:t>Your Company</a:t>
            </a:r>
            <a:endParaRPr sz="700"/>
          </a:p>
        </p:txBody>
      </p:sp>
      <p:sp>
        <p:nvSpPr>
          <p:cNvPr id="187" name="Google Shape;187;p16"/>
          <p:cNvSpPr txBox="1"/>
          <p:nvPr/>
        </p:nvSpPr>
        <p:spPr>
          <a:xfrm rot="-5400000">
            <a:off x="8601687" y="578667"/>
            <a:ext cx="546464" cy="141605"/>
          </a:xfrm>
          <a:prstGeom prst="rect">
            <a:avLst/>
          </a:prstGeom>
          <a:noFill/>
          <a:ln>
            <a:noFill/>
          </a:ln>
        </p:spPr>
        <p:txBody>
          <a:bodyPr anchorCtr="0" anchor="t" bIns="0" lIns="0" spcFirstLastPara="1" rIns="0" wrap="square" tIns="0">
            <a:spAutoFit/>
          </a:bodyPr>
          <a:lstStyle/>
          <a:p>
            <a:pPr indent="0" lvl="0" marL="0" marR="0" rtl="0" algn="l">
              <a:lnSpc>
                <a:spcPct val="140025"/>
              </a:lnSpc>
              <a:spcBef>
                <a:spcPts val="0"/>
              </a:spcBef>
              <a:spcAft>
                <a:spcPts val="0"/>
              </a:spcAft>
              <a:buNone/>
            </a:pPr>
            <a:r>
              <a:rPr b="0" i="0" lang="en" sz="800" u="none" cap="none" strike="noStrike">
                <a:solidFill>
                  <a:srgbClr val="D2D8D6"/>
                </a:solidFill>
                <a:latin typeface="Josefin Sans Light"/>
                <a:ea typeface="Josefin Sans Light"/>
                <a:cs typeface="Josefin Sans Light"/>
                <a:sym typeface="Josefin Sans Light"/>
              </a:rPr>
              <a:t>June 2024</a:t>
            </a:r>
            <a:endParaRPr sz="700"/>
          </a:p>
        </p:txBody>
      </p:sp>
      <p:cxnSp>
        <p:nvCxnSpPr>
          <p:cNvPr id="188" name="Google Shape;188;p16"/>
          <p:cNvCxnSpPr/>
          <p:nvPr/>
        </p:nvCxnSpPr>
        <p:spPr>
          <a:xfrm>
            <a:off x="514350" y="2151421"/>
            <a:ext cx="0" cy="3869733"/>
          </a:xfrm>
          <a:prstGeom prst="straightConnector1">
            <a:avLst/>
          </a:prstGeom>
          <a:noFill/>
          <a:ln cap="flat" cmpd="sng" w="19050">
            <a:solidFill>
              <a:srgbClr val="FFFFFF"/>
            </a:solidFill>
            <a:prstDash val="solid"/>
            <a:round/>
            <a:headEnd len="sm" w="sm" type="none"/>
            <a:tailEnd len="sm" w="sm" type="none"/>
          </a:ln>
        </p:spPr>
      </p:cxnSp>
    </p:spTree>
  </p:cSld>
  <p:clrMapOvr>
    <a:masterClrMapping/>
  </p:clrMapOvr>
  <p:transition>
    <p:fade/>
  </p:transition>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2D8D6"/>
        </a:solidFill>
      </p:bgPr>
    </p:bg>
    <p:spTree>
      <p:nvGrpSpPr>
        <p:cNvPr id="192" name="Shape 192"/>
        <p:cNvGrpSpPr/>
        <p:nvPr/>
      </p:nvGrpSpPr>
      <p:grpSpPr>
        <a:xfrm>
          <a:off x="0" y="0"/>
          <a:ext cx="0" cy="0"/>
          <a:chOff x="0" y="0"/>
          <a:chExt cx="0" cy="0"/>
        </a:xfrm>
      </p:grpSpPr>
      <p:grpSp>
        <p:nvGrpSpPr>
          <p:cNvPr id="193" name="Google Shape;193;p17"/>
          <p:cNvGrpSpPr/>
          <p:nvPr/>
        </p:nvGrpSpPr>
        <p:grpSpPr>
          <a:xfrm>
            <a:off x="8629650" y="-72330"/>
            <a:ext cx="514350" cy="5215830"/>
            <a:chOff x="0" y="-38100"/>
            <a:chExt cx="270933" cy="2747433"/>
          </a:xfrm>
        </p:grpSpPr>
        <p:sp>
          <p:nvSpPr>
            <p:cNvPr id="194" name="Google Shape;194;p17"/>
            <p:cNvSpPr/>
            <p:nvPr/>
          </p:nvSpPr>
          <p:spPr>
            <a:xfrm>
              <a:off x="0" y="0"/>
              <a:ext cx="270933" cy="2709333"/>
            </a:xfrm>
            <a:custGeom>
              <a:rect b="b" l="l" r="r" t="t"/>
              <a:pathLst>
                <a:path extrusionOk="0" h="2709333" w="270933">
                  <a:moveTo>
                    <a:pt x="0" y="0"/>
                  </a:moveTo>
                  <a:lnTo>
                    <a:pt x="270933" y="0"/>
                  </a:lnTo>
                  <a:lnTo>
                    <a:pt x="270933" y="2709333"/>
                  </a:lnTo>
                  <a:lnTo>
                    <a:pt x="0" y="2709333"/>
                  </a:lnTo>
                  <a:close/>
                </a:path>
              </a:pathLst>
            </a:custGeom>
            <a:solidFill>
              <a:srgbClr val="2B3D1B"/>
            </a:solidFill>
            <a:ln>
              <a:noFill/>
            </a:ln>
          </p:spPr>
        </p:sp>
        <p:sp>
          <p:nvSpPr>
            <p:cNvPr id="195" name="Google Shape;195;p17"/>
            <p:cNvSpPr txBox="1"/>
            <p:nvPr/>
          </p:nvSpPr>
          <p:spPr>
            <a:xfrm>
              <a:off x="0" y="-38100"/>
              <a:ext cx="270933" cy="2747433"/>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cxnSp>
        <p:nvCxnSpPr>
          <p:cNvPr id="196" name="Google Shape;196;p17"/>
          <p:cNvCxnSpPr/>
          <p:nvPr/>
        </p:nvCxnSpPr>
        <p:spPr>
          <a:xfrm>
            <a:off x="8891588" y="1081968"/>
            <a:ext cx="0" cy="299908"/>
          </a:xfrm>
          <a:prstGeom prst="straightConnector1">
            <a:avLst/>
          </a:prstGeom>
          <a:noFill/>
          <a:ln cap="flat" cmpd="sng" w="19050">
            <a:solidFill>
              <a:srgbClr val="D2D8D6"/>
            </a:solidFill>
            <a:prstDash val="solid"/>
            <a:round/>
            <a:headEnd len="sm" w="sm" type="none"/>
            <a:tailEnd len="sm" w="sm" type="none"/>
          </a:ln>
        </p:spPr>
      </p:cxnSp>
      <p:cxnSp>
        <p:nvCxnSpPr>
          <p:cNvPr id="197" name="Google Shape;197;p17"/>
          <p:cNvCxnSpPr/>
          <p:nvPr/>
        </p:nvCxnSpPr>
        <p:spPr>
          <a:xfrm>
            <a:off x="8891588" y="0"/>
            <a:ext cx="0" cy="299908"/>
          </a:xfrm>
          <a:prstGeom prst="straightConnector1">
            <a:avLst/>
          </a:prstGeom>
          <a:noFill/>
          <a:ln cap="flat" cmpd="sng" w="19050">
            <a:solidFill>
              <a:srgbClr val="D2D8D6"/>
            </a:solidFill>
            <a:prstDash val="solid"/>
            <a:round/>
            <a:headEnd len="sm" w="sm" type="none"/>
            <a:tailEnd len="sm" w="sm" type="none"/>
          </a:ln>
        </p:spPr>
      </p:cxnSp>
      <p:sp>
        <p:nvSpPr>
          <p:cNvPr id="198" name="Google Shape;198;p17"/>
          <p:cNvSpPr txBox="1"/>
          <p:nvPr/>
        </p:nvSpPr>
        <p:spPr>
          <a:xfrm rot="-5400000">
            <a:off x="8522455" y="1777837"/>
            <a:ext cx="704926" cy="141605"/>
          </a:xfrm>
          <a:prstGeom prst="rect">
            <a:avLst/>
          </a:prstGeom>
          <a:noFill/>
          <a:ln>
            <a:noFill/>
          </a:ln>
        </p:spPr>
        <p:txBody>
          <a:bodyPr anchorCtr="0" anchor="t" bIns="0" lIns="0" spcFirstLastPara="1" rIns="0" wrap="square" tIns="0">
            <a:spAutoFit/>
          </a:bodyPr>
          <a:lstStyle/>
          <a:p>
            <a:pPr indent="0" lvl="0" marL="0" marR="0" rtl="0" algn="l">
              <a:lnSpc>
                <a:spcPct val="140025"/>
              </a:lnSpc>
              <a:spcBef>
                <a:spcPts val="0"/>
              </a:spcBef>
              <a:spcAft>
                <a:spcPts val="0"/>
              </a:spcAft>
              <a:buNone/>
            </a:pPr>
            <a:r>
              <a:rPr b="0" i="0" lang="en" sz="800" u="none" cap="none" strike="noStrike">
                <a:solidFill>
                  <a:srgbClr val="D2D8D6"/>
                </a:solidFill>
                <a:latin typeface="Josefin Sans Light"/>
                <a:ea typeface="Josefin Sans Light"/>
                <a:cs typeface="Josefin Sans Light"/>
                <a:sym typeface="Josefin Sans Light"/>
              </a:rPr>
              <a:t>Your Company</a:t>
            </a:r>
            <a:endParaRPr sz="700"/>
          </a:p>
        </p:txBody>
      </p:sp>
      <p:sp>
        <p:nvSpPr>
          <p:cNvPr id="199" name="Google Shape;199;p17"/>
          <p:cNvSpPr txBox="1"/>
          <p:nvPr/>
        </p:nvSpPr>
        <p:spPr>
          <a:xfrm rot="-5400000">
            <a:off x="8601687" y="578667"/>
            <a:ext cx="546464" cy="141605"/>
          </a:xfrm>
          <a:prstGeom prst="rect">
            <a:avLst/>
          </a:prstGeom>
          <a:noFill/>
          <a:ln>
            <a:noFill/>
          </a:ln>
        </p:spPr>
        <p:txBody>
          <a:bodyPr anchorCtr="0" anchor="t" bIns="0" lIns="0" spcFirstLastPara="1" rIns="0" wrap="square" tIns="0">
            <a:spAutoFit/>
          </a:bodyPr>
          <a:lstStyle/>
          <a:p>
            <a:pPr indent="0" lvl="0" marL="0" marR="0" rtl="0" algn="l">
              <a:lnSpc>
                <a:spcPct val="140025"/>
              </a:lnSpc>
              <a:spcBef>
                <a:spcPts val="0"/>
              </a:spcBef>
              <a:spcAft>
                <a:spcPts val="0"/>
              </a:spcAft>
              <a:buNone/>
            </a:pPr>
            <a:r>
              <a:rPr b="0" i="0" lang="en" sz="800" u="none" cap="none" strike="noStrike">
                <a:solidFill>
                  <a:srgbClr val="D2D8D6"/>
                </a:solidFill>
                <a:latin typeface="Josefin Sans Light"/>
                <a:ea typeface="Josefin Sans Light"/>
                <a:cs typeface="Josefin Sans Light"/>
                <a:sym typeface="Josefin Sans Light"/>
              </a:rPr>
              <a:t>June 2024</a:t>
            </a:r>
            <a:endParaRPr sz="700"/>
          </a:p>
        </p:txBody>
      </p:sp>
      <p:grpSp>
        <p:nvGrpSpPr>
          <p:cNvPr id="200" name="Google Shape;200;p17"/>
          <p:cNvGrpSpPr/>
          <p:nvPr/>
        </p:nvGrpSpPr>
        <p:grpSpPr>
          <a:xfrm>
            <a:off x="0" y="-72330"/>
            <a:ext cx="3263041" cy="5215830"/>
            <a:chOff x="0" y="-38100"/>
            <a:chExt cx="1718803" cy="2747433"/>
          </a:xfrm>
        </p:grpSpPr>
        <p:sp>
          <p:nvSpPr>
            <p:cNvPr id="201" name="Google Shape;201;p17"/>
            <p:cNvSpPr/>
            <p:nvPr/>
          </p:nvSpPr>
          <p:spPr>
            <a:xfrm>
              <a:off x="0" y="0"/>
              <a:ext cx="1718803" cy="2709333"/>
            </a:xfrm>
            <a:custGeom>
              <a:rect b="b" l="l" r="r" t="t"/>
              <a:pathLst>
                <a:path extrusionOk="0" h="2709333" w="1718803">
                  <a:moveTo>
                    <a:pt x="0" y="0"/>
                  </a:moveTo>
                  <a:lnTo>
                    <a:pt x="1718803" y="0"/>
                  </a:lnTo>
                  <a:lnTo>
                    <a:pt x="1718803" y="2709333"/>
                  </a:lnTo>
                  <a:lnTo>
                    <a:pt x="0" y="2709333"/>
                  </a:lnTo>
                  <a:close/>
                </a:path>
              </a:pathLst>
            </a:custGeom>
            <a:solidFill>
              <a:srgbClr val="2B3D1B"/>
            </a:solidFill>
            <a:ln>
              <a:noFill/>
            </a:ln>
          </p:spPr>
        </p:sp>
        <p:sp>
          <p:nvSpPr>
            <p:cNvPr id="202" name="Google Shape;202;p17"/>
            <p:cNvSpPr txBox="1"/>
            <p:nvPr/>
          </p:nvSpPr>
          <p:spPr>
            <a:xfrm>
              <a:off x="0" y="-38100"/>
              <a:ext cx="1718803" cy="2747433"/>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03" name="Google Shape;203;p17"/>
          <p:cNvSpPr txBox="1"/>
          <p:nvPr/>
        </p:nvSpPr>
        <p:spPr>
          <a:xfrm>
            <a:off x="516999" y="739862"/>
            <a:ext cx="3520988" cy="1133532"/>
          </a:xfrm>
          <a:prstGeom prst="rect">
            <a:avLst/>
          </a:prstGeom>
          <a:noFill/>
          <a:ln>
            <a:noFill/>
          </a:ln>
        </p:spPr>
        <p:txBody>
          <a:bodyPr anchorCtr="0" anchor="t" bIns="0" lIns="0" spcFirstLastPara="1" rIns="0" wrap="square" tIns="0">
            <a:spAutoFit/>
          </a:bodyPr>
          <a:lstStyle/>
          <a:p>
            <a:pPr indent="0" lvl="0" marL="0" marR="0" rtl="0" algn="l">
              <a:lnSpc>
                <a:spcPct val="118001"/>
              </a:lnSpc>
              <a:spcBef>
                <a:spcPts val="0"/>
              </a:spcBef>
              <a:spcAft>
                <a:spcPts val="0"/>
              </a:spcAft>
              <a:buNone/>
            </a:pPr>
            <a:r>
              <a:rPr b="0" i="0" lang="en" sz="3800" u="none" cap="none" strike="noStrike">
                <a:solidFill>
                  <a:srgbClr val="D2D8D6"/>
                </a:solidFill>
                <a:latin typeface="Josefin Sans Light"/>
                <a:ea typeface="Josefin Sans Light"/>
                <a:cs typeface="Josefin Sans Light"/>
                <a:sym typeface="Josefin Sans Light"/>
              </a:rPr>
              <a:t>Add Your</a:t>
            </a:r>
            <a:endParaRPr sz="700"/>
          </a:p>
          <a:p>
            <a:pPr indent="0" lvl="0" marL="0" marR="0" rtl="0" algn="l">
              <a:lnSpc>
                <a:spcPct val="118001"/>
              </a:lnSpc>
              <a:spcBef>
                <a:spcPts val="0"/>
              </a:spcBef>
              <a:spcAft>
                <a:spcPts val="0"/>
              </a:spcAft>
              <a:buNone/>
            </a:pPr>
            <a:r>
              <a:rPr b="0" i="0" lang="en" sz="3800" u="none" cap="none" strike="noStrike">
                <a:solidFill>
                  <a:srgbClr val="D2D8D6"/>
                </a:solidFill>
                <a:latin typeface="Josefin Sans Light"/>
                <a:ea typeface="Josefin Sans Light"/>
                <a:cs typeface="Josefin Sans Light"/>
                <a:sym typeface="Josefin Sans Light"/>
              </a:rPr>
              <a:t>Title</a:t>
            </a:r>
            <a:endParaRPr sz="700"/>
          </a:p>
        </p:txBody>
      </p:sp>
      <p:sp>
        <p:nvSpPr>
          <p:cNvPr id="204" name="Google Shape;204;p17"/>
          <p:cNvSpPr txBox="1"/>
          <p:nvPr/>
        </p:nvSpPr>
        <p:spPr>
          <a:xfrm>
            <a:off x="543625" y="2162908"/>
            <a:ext cx="1733869" cy="1668970"/>
          </a:xfrm>
          <a:prstGeom prst="rect">
            <a:avLst/>
          </a:prstGeom>
          <a:noFill/>
          <a:ln>
            <a:noFill/>
          </a:ln>
        </p:spPr>
        <p:txBody>
          <a:bodyPr anchorCtr="0" anchor="t" bIns="0" lIns="0" spcFirstLastPara="1" rIns="0" wrap="square" tIns="0">
            <a:spAutoFit/>
          </a:bodyPr>
          <a:lstStyle/>
          <a:p>
            <a:pPr indent="0" lvl="0" marL="0" marR="0" rtl="0" algn="l">
              <a:lnSpc>
                <a:spcPct val="164000"/>
              </a:lnSpc>
              <a:spcBef>
                <a:spcPts val="0"/>
              </a:spcBef>
              <a:spcAft>
                <a:spcPts val="0"/>
              </a:spcAft>
              <a:buNone/>
            </a:pPr>
            <a:r>
              <a:rPr b="0" i="1" lang="en" sz="900" u="none" cap="none" strike="noStrike">
                <a:solidFill>
                  <a:srgbClr val="D2D8D6"/>
                </a:solidFill>
                <a:latin typeface="Poppins"/>
                <a:ea typeface="Poppins"/>
                <a:cs typeface="Poppins"/>
                <a:sym typeface="Poppins"/>
              </a:rPr>
              <a:t>Lorem ipsum dolor sit amet, consectetur adipiscing elit. Proin vitae nulla accumsan, lacinia diam a, tincidunt sem. Phasellus quis dolor maximus, molestie enim sed, faucibus leo. Integer dignissim diam congue orci fringilla, eget efficitur mauris vulputate. .</a:t>
            </a:r>
            <a:endParaRPr sz="700"/>
          </a:p>
        </p:txBody>
      </p:sp>
      <p:sp>
        <p:nvSpPr>
          <p:cNvPr id="205" name="Google Shape;205;p17"/>
          <p:cNvSpPr txBox="1"/>
          <p:nvPr/>
        </p:nvSpPr>
        <p:spPr>
          <a:xfrm>
            <a:off x="4618388" y="783777"/>
            <a:ext cx="1731345" cy="323488"/>
          </a:xfrm>
          <a:prstGeom prst="rect">
            <a:avLst/>
          </a:prstGeom>
          <a:noFill/>
          <a:ln>
            <a:noFill/>
          </a:ln>
        </p:spPr>
        <p:txBody>
          <a:bodyPr anchorCtr="0" anchor="t" bIns="0" lIns="0" spcFirstLastPara="1" rIns="0" wrap="square" tIns="0">
            <a:spAutoFit/>
          </a:bodyPr>
          <a:lstStyle/>
          <a:p>
            <a:pPr indent="0" lvl="0" marL="0" marR="0" rtl="0" algn="l">
              <a:lnSpc>
                <a:spcPct val="139994"/>
              </a:lnSpc>
              <a:spcBef>
                <a:spcPts val="0"/>
              </a:spcBef>
              <a:spcAft>
                <a:spcPts val="0"/>
              </a:spcAft>
              <a:buNone/>
            </a:pPr>
            <a:r>
              <a:rPr b="0" i="0" lang="en" sz="1900" u="none" cap="none" strike="noStrike">
                <a:solidFill>
                  <a:srgbClr val="2B3D1B"/>
                </a:solidFill>
                <a:latin typeface="Josefin Sans Light"/>
                <a:ea typeface="Josefin Sans Light"/>
                <a:cs typeface="Josefin Sans Light"/>
                <a:sym typeface="Josefin Sans Light"/>
              </a:rPr>
              <a:t>Topic One</a:t>
            </a:r>
            <a:endParaRPr sz="700"/>
          </a:p>
        </p:txBody>
      </p:sp>
      <p:sp>
        <p:nvSpPr>
          <p:cNvPr id="206" name="Google Shape;206;p17"/>
          <p:cNvSpPr txBox="1"/>
          <p:nvPr/>
        </p:nvSpPr>
        <p:spPr>
          <a:xfrm>
            <a:off x="4618388" y="1195285"/>
            <a:ext cx="3346734" cy="32004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900" u="none" cap="none" strike="noStrike">
                <a:solidFill>
                  <a:srgbClr val="2B3D1B"/>
                </a:solidFill>
                <a:latin typeface="Poppins"/>
                <a:ea typeface="Poppins"/>
                <a:cs typeface="Poppins"/>
                <a:sym typeface="Poppins"/>
              </a:rPr>
              <a:t>Presentations are communication tools that can be used as demonstrations.</a:t>
            </a:r>
            <a:endParaRPr sz="700"/>
          </a:p>
        </p:txBody>
      </p:sp>
      <p:sp>
        <p:nvSpPr>
          <p:cNvPr id="207" name="Google Shape;207;p17"/>
          <p:cNvSpPr txBox="1"/>
          <p:nvPr/>
        </p:nvSpPr>
        <p:spPr>
          <a:xfrm>
            <a:off x="4049647" y="859301"/>
            <a:ext cx="333750" cy="22415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 sz="1300" u="none" cap="none" strike="noStrike">
                <a:solidFill>
                  <a:srgbClr val="2B3D1B"/>
                </a:solidFill>
                <a:latin typeface="Josefin Sans SemiBold"/>
                <a:ea typeface="Josefin Sans SemiBold"/>
                <a:cs typeface="Josefin Sans SemiBold"/>
                <a:sym typeface="Josefin Sans SemiBold"/>
              </a:rPr>
              <a:t>01.</a:t>
            </a:r>
            <a:endParaRPr sz="700"/>
          </a:p>
        </p:txBody>
      </p:sp>
      <p:sp>
        <p:nvSpPr>
          <p:cNvPr id="208" name="Google Shape;208;p17"/>
          <p:cNvSpPr txBox="1"/>
          <p:nvPr/>
        </p:nvSpPr>
        <p:spPr>
          <a:xfrm>
            <a:off x="4618388" y="2186926"/>
            <a:ext cx="1731345" cy="323488"/>
          </a:xfrm>
          <a:prstGeom prst="rect">
            <a:avLst/>
          </a:prstGeom>
          <a:noFill/>
          <a:ln>
            <a:noFill/>
          </a:ln>
        </p:spPr>
        <p:txBody>
          <a:bodyPr anchorCtr="0" anchor="t" bIns="0" lIns="0" spcFirstLastPara="1" rIns="0" wrap="square" tIns="0">
            <a:spAutoFit/>
          </a:bodyPr>
          <a:lstStyle/>
          <a:p>
            <a:pPr indent="0" lvl="0" marL="0" marR="0" rtl="0" algn="l">
              <a:lnSpc>
                <a:spcPct val="139994"/>
              </a:lnSpc>
              <a:spcBef>
                <a:spcPts val="0"/>
              </a:spcBef>
              <a:spcAft>
                <a:spcPts val="0"/>
              </a:spcAft>
              <a:buNone/>
            </a:pPr>
            <a:r>
              <a:rPr b="0" i="0" lang="en" sz="1900" u="none" cap="none" strike="noStrike">
                <a:solidFill>
                  <a:srgbClr val="2B3D1B"/>
                </a:solidFill>
                <a:latin typeface="Josefin Sans Light"/>
                <a:ea typeface="Josefin Sans Light"/>
                <a:cs typeface="Josefin Sans Light"/>
                <a:sym typeface="Josefin Sans Light"/>
              </a:rPr>
              <a:t>Topic Two</a:t>
            </a:r>
            <a:endParaRPr sz="700"/>
          </a:p>
        </p:txBody>
      </p:sp>
      <p:sp>
        <p:nvSpPr>
          <p:cNvPr id="209" name="Google Shape;209;p17"/>
          <p:cNvSpPr txBox="1"/>
          <p:nvPr/>
        </p:nvSpPr>
        <p:spPr>
          <a:xfrm>
            <a:off x="4618388" y="2598434"/>
            <a:ext cx="3346734" cy="32004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900" u="none" cap="none" strike="noStrike">
                <a:solidFill>
                  <a:srgbClr val="2B3D1B"/>
                </a:solidFill>
                <a:latin typeface="Poppins"/>
                <a:ea typeface="Poppins"/>
                <a:cs typeface="Poppins"/>
                <a:sym typeface="Poppins"/>
              </a:rPr>
              <a:t>Presentations are communication tools that can be used as demonstrations.</a:t>
            </a:r>
            <a:endParaRPr sz="700"/>
          </a:p>
        </p:txBody>
      </p:sp>
      <p:sp>
        <p:nvSpPr>
          <p:cNvPr id="210" name="Google Shape;210;p17"/>
          <p:cNvSpPr txBox="1"/>
          <p:nvPr/>
        </p:nvSpPr>
        <p:spPr>
          <a:xfrm>
            <a:off x="4049647" y="2262451"/>
            <a:ext cx="333750" cy="22415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 sz="1300" u="none" cap="none" strike="noStrike">
                <a:solidFill>
                  <a:srgbClr val="2B3D1B"/>
                </a:solidFill>
                <a:latin typeface="Josefin Sans SemiBold"/>
                <a:ea typeface="Josefin Sans SemiBold"/>
                <a:cs typeface="Josefin Sans SemiBold"/>
                <a:sym typeface="Josefin Sans SemiBold"/>
              </a:rPr>
              <a:t>02.</a:t>
            </a:r>
            <a:endParaRPr sz="700"/>
          </a:p>
        </p:txBody>
      </p:sp>
      <p:sp>
        <p:nvSpPr>
          <p:cNvPr id="211" name="Google Shape;211;p17"/>
          <p:cNvSpPr txBox="1"/>
          <p:nvPr/>
        </p:nvSpPr>
        <p:spPr>
          <a:xfrm>
            <a:off x="4618388" y="3590075"/>
            <a:ext cx="1731345" cy="323488"/>
          </a:xfrm>
          <a:prstGeom prst="rect">
            <a:avLst/>
          </a:prstGeom>
          <a:noFill/>
          <a:ln>
            <a:noFill/>
          </a:ln>
        </p:spPr>
        <p:txBody>
          <a:bodyPr anchorCtr="0" anchor="t" bIns="0" lIns="0" spcFirstLastPara="1" rIns="0" wrap="square" tIns="0">
            <a:spAutoFit/>
          </a:bodyPr>
          <a:lstStyle/>
          <a:p>
            <a:pPr indent="0" lvl="0" marL="0" marR="0" rtl="0" algn="l">
              <a:lnSpc>
                <a:spcPct val="139994"/>
              </a:lnSpc>
              <a:spcBef>
                <a:spcPts val="0"/>
              </a:spcBef>
              <a:spcAft>
                <a:spcPts val="0"/>
              </a:spcAft>
              <a:buNone/>
            </a:pPr>
            <a:r>
              <a:rPr b="0" i="0" lang="en" sz="1900" u="none" cap="none" strike="noStrike">
                <a:solidFill>
                  <a:srgbClr val="2B3D1B"/>
                </a:solidFill>
                <a:latin typeface="Josefin Sans Light"/>
                <a:ea typeface="Josefin Sans Light"/>
                <a:cs typeface="Josefin Sans Light"/>
                <a:sym typeface="Josefin Sans Light"/>
              </a:rPr>
              <a:t>Topic Three</a:t>
            </a:r>
            <a:endParaRPr sz="700"/>
          </a:p>
        </p:txBody>
      </p:sp>
      <p:sp>
        <p:nvSpPr>
          <p:cNvPr id="212" name="Google Shape;212;p17"/>
          <p:cNvSpPr txBox="1"/>
          <p:nvPr/>
        </p:nvSpPr>
        <p:spPr>
          <a:xfrm>
            <a:off x="4618388" y="4001583"/>
            <a:ext cx="3346734" cy="32004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900" u="none" cap="none" strike="noStrike">
                <a:solidFill>
                  <a:srgbClr val="2B3D1B"/>
                </a:solidFill>
                <a:latin typeface="Poppins"/>
                <a:ea typeface="Poppins"/>
                <a:cs typeface="Poppins"/>
                <a:sym typeface="Poppins"/>
              </a:rPr>
              <a:t>Presentations are communication tools that can be used as demonstrations.</a:t>
            </a:r>
            <a:endParaRPr sz="700"/>
          </a:p>
        </p:txBody>
      </p:sp>
      <p:sp>
        <p:nvSpPr>
          <p:cNvPr id="213" name="Google Shape;213;p17"/>
          <p:cNvSpPr txBox="1"/>
          <p:nvPr/>
        </p:nvSpPr>
        <p:spPr>
          <a:xfrm>
            <a:off x="4049647" y="3665600"/>
            <a:ext cx="333750" cy="22415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 sz="1300" u="none" cap="none" strike="noStrike">
                <a:solidFill>
                  <a:srgbClr val="2B3D1B"/>
                </a:solidFill>
                <a:latin typeface="Josefin Sans SemiBold"/>
                <a:ea typeface="Josefin Sans SemiBold"/>
                <a:cs typeface="Josefin Sans SemiBold"/>
                <a:sym typeface="Josefin Sans SemiBold"/>
              </a:rPr>
              <a:t>03.</a:t>
            </a:r>
            <a:endParaRPr sz="700"/>
          </a:p>
        </p:txBody>
      </p:sp>
      <p:cxnSp>
        <p:nvCxnSpPr>
          <p:cNvPr id="214" name="Google Shape;214;p17"/>
          <p:cNvCxnSpPr/>
          <p:nvPr/>
        </p:nvCxnSpPr>
        <p:spPr>
          <a:xfrm>
            <a:off x="4407209" y="821877"/>
            <a:ext cx="0" cy="4429733"/>
          </a:xfrm>
          <a:prstGeom prst="straightConnector1">
            <a:avLst/>
          </a:prstGeom>
          <a:noFill/>
          <a:ln cap="flat" cmpd="sng" w="19050">
            <a:solidFill>
              <a:srgbClr val="2B3D1B"/>
            </a:solidFill>
            <a:prstDash val="solid"/>
            <a:round/>
            <a:headEnd len="sm" w="sm" type="none"/>
            <a:tailEnd len="sm" w="sm" type="none"/>
          </a:ln>
        </p:spPr>
      </p:cxnSp>
    </p:spTree>
  </p:cSld>
  <p:clrMapOvr>
    <a:masterClrMapping/>
  </p:clrMapOvr>
  <p:transition>
    <p:fade/>
  </p:transition>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B3D1B"/>
        </a:solidFill>
      </p:bgPr>
    </p:bg>
    <p:spTree>
      <p:nvGrpSpPr>
        <p:cNvPr id="218" name="Shape 218"/>
        <p:cNvGrpSpPr/>
        <p:nvPr/>
      </p:nvGrpSpPr>
      <p:grpSpPr>
        <a:xfrm>
          <a:off x="0" y="0"/>
          <a:ext cx="0" cy="0"/>
          <a:chOff x="0" y="0"/>
          <a:chExt cx="0" cy="0"/>
        </a:xfrm>
      </p:grpSpPr>
      <p:pic>
        <p:nvPicPr>
          <p:cNvPr id="219" name="Google Shape;219;p18"/>
          <p:cNvPicPr preferRelativeResize="0"/>
          <p:nvPr/>
        </p:nvPicPr>
        <p:blipFill>
          <a:blip r:embed="rId3">
            <a:alphaModFix/>
          </a:blip>
          <a:stretch>
            <a:fillRect/>
          </a:stretch>
        </p:blipFill>
        <p:spPr>
          <a:xfrm>
            <a:off x="0" y="0"/>
            <a:ext cx="9143997" cy="6125774"/>
          </a:xfrm>
          <a:prstGeom prst="rect">
            <a:avLst/>
          </a:prstGeom>
          <a:noFill/>
          <a:ln>
            <a:noFill/>
          </a:ln>
        </p:spPr>
      </p:pic>
      <p:sp>
        <p:nvSpPr>
          <p:cNvPr id="220" name="Google Shape;220;p18"/>
          <p:cNvSpPr txBox="1"/>
          <p:nvPr/>
        </p:nvSpPr>
        <p:spPr>
          <a:xfrm>
            <a:off x="991667" y="3093559"/>
            <a:ext cx="3016603" cy="1313881"/>
          </a:xfrm>
          <a:prstGeom prst="rect">
            <a:avLst/>
          </a:prstGeom>
          <a:noFill/>
          <a:ln>
            <a:noFill/>
          </a:ln>
        </p:spPr>
        <p:txBody>
          <a:bodyPr anchorCtr="0" anchor="t" bIns="0" lIns="0" spcFirstLastPara="1" rIns="0" wrap="square" tIns="0">
            <a:spAutoFit/>
          </a:bodyPr>
          <a:lstStyle/>
          <a:p>
            <a:pPr indent="0" lvl="0" marL="0" marR="0" rtl="0" algn="l">
              <a:lnSpc>
                <a:spcPct val="140005"/>
              </a:lnSpc>
              <a:spcBef>
                <a:spcPts val="0"/>
              </a:spcBef>
              <a:spcAft>
                <a:spcPts val="0"/>
              </a:spcAft>
              <a:buNone/>
            </a:pPr>
            <a:r>
              <a:rPr b="0" i="0" lang="en" sz="3800" u="none" cap="none" strike="noStrike">
                <a:solidFill>
                  <a:srgbClr val="FFFFFF"/>
                </a:solidFill>
                <a:latin typeface="Josefin Sans Light"/>
                <a:ea typeface="Josefin Sans Light"/>
                <a:cs typeface="Josefin Sans Light"/>
                <a:sym typeface="Josefin Sans Light"/>
              </a:rPr>
              <a:t>Add Your Agenda Here</a:t>
            </a:r>
            <a:endParaRPr sz="700"/>
          </a:p>
        </p:txBody>
      </p:sp>
      <p:grpSp>
        <p:nvGrpSpPr>
          <p:cNvPr id="221" name="Google Shape;221;p18"/>
          <p:cNvGrpSpPr/>
          <p:nvPr/>
        </p:nvGrpSpPr>
        <p:grpSpPr>
          <a:xfrm>
            <a:off x="8629650" y="-72330"/>
            <a:ext cx="514350" cy="5215830"/>
            <a:chOff x="0" y="-38100"/>
            <a:chExt cx="270933" cy="2747433"/>
          </a:xfrm>
        </p:grpSpPr>
        <p:sp>
          <p:nvSpPr>
            <p:cNvPr id="222" name="Google Shape;222;p18"/>
            <p:cNvSpPr/>
            <p:nvPr/>
          </p:nvSpPr>
          <p:spPr>
            <a:xfrm>
              <a:off x="0" y="0"/>
              <a:ext cx="270933" cy="2709333"/>
            </a:xfrm>
            <a:custGeom>
              <a:rect b="b" l="l" r="r" t="t"/>
              <a:pathLst>
                <a:path extrusionOk="0" h="2709333" w="270933">
                  <a:moveTo>
                    <a:pt x="0" y="0"/>
                  </a:moveTo>
                  <a:lnTo>
                    <a:pt x="270933" y="0"/>
                  </a:lnTo>
                  <a:lnTo>
                    <a:pt x="270933" y="2709333"/>
                  </a:lnTo>
                  <a:lnTo>
                    <a:pt x="0" y="2709333"/>
                  </a:lnTo>
                  <a:close/>
                </a:path>
              </a:pathLst>
            </a:custGeom>
            <a:solidFill>
              <a:srgbClr val="2B3D1B"/>
            </a:solidFill>
            <a:ln>
              <a:noFill/>
            </a:ln>
          </p:spPr>
        </p:sp>
        <p:sp>
          <p:nvSpPr>
            <p:cNvPr id="223" name="Google Shape;223;p18"/>
            <p:cNvSpPr txBox="1"/>
            <p:nvPr/>
          </p:nvSpPr>
          <p:spPr>
            <a:xfrm>
              <a:off x="0" y="-38100"/>
              <a:ext cx="270933" cy="2747433"/>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24" name="Google Shape;224;p18"/>
          <p:cNvSpPr txBox="1"/>
          <p:nvPr/>
        </p:nvSpPr>
        <p:spPr>
          <a:xfrm rot="-5400000">
            <a:off x="8522455" y="1777837"/>
            <a:ext cx="704926" cy="141605"/>
          </a:xfrm>
          <a:prstGeom prst="rect">
            <a:avLst/>
          </a:prstGeom>
          <a:noFill/>
          <a:ln>
            <a:noFill/>
          </a:ln>
        </p:spPr>
        <p:txBody>
          <a:bodyPr anchorCtr="0" anchor="t" bIns="0" lIns="0" spcFirstLastPara="1" rIns="0" wrap="square" tIns="0">
            <a:spAutoFit/>
          </a:bodyPr>
          <a:lstStyle/>
          <a:p>
            <a:pPr indent="0" lvl="0" marL="0" marR="0" rtl="0" algn="l">
              <a:lnSpc>
                <a:spcPct val="140025"/>
              </a:lnSpc>
              <a:spcBef>
                <a:spcPts val="0"/>
              </a:spcBef>
              <a:spcAft>
                <a:spcPts val="0"/>
              </a:spcAft>
              <a:buNone/>
            </a:pPr>
            <a:r>
              <a:rPr b="0" i="0" lang="en" sz="800" u="none" cap="none" strike="noStrike">
                <a:solidFill>
                  <a:srgbClr val="D2D8D6"/>
                </a:solidFill>
                <a:latin typeface="Josefin Sans Light"/>
                <a:ea typeface="Josefin Sans Light"/>
                <a:cs typeface="Josefin Sans Light"/>
                <a:sym typeface="Josefin Sans Light"/>
              </a:rPr>
              <a:t>Your Company</a:t>
            </a:r>
            <a:endParaRPr sz="700"/>
          </a:p>
        </p:txBody>
      </p:sp>
      <p:sp>
        <p:nvSpPr>
          <p:cNvPr id="225" name="Google Shape;225;p18"/>
          <p:cNvSpPr txBox="1"/>
          <p:nvPr/>
        </p:nvSpPr>
        <p:spPr>
          <a:xfrm rot="-5400000">
            <a:off x="8601687" y="578667"/>
            <a:ext cx="546464" cy="141605"/>
          </a:xfrm>
          <a:prstGeom prst="rect">
            <a:avLst/>
          </a:prstGeom>
          <a:noFill/>
          <a:ln>
            <a:noFill/>
          </a:ln>
        </p:spPr>
        <p:txBody>
          <a:bodyPr anchorCtr="0" anchor="t" bIns="0" lIns="0" spcFirstLastPara="1" rIns="0" wrap="square" tIns="0">
            <a:spAutoFit/>
          </a:bodyPr>
          <a:lstStyle/>
          <a:p>
            <a:pPr indent="0" lvl="0" marL="0" marR="0" rtl="0" algn="l">
              <a:lnSpc>
                <a:spcPct val="140025"/>
              </a:lnSpc>
              <a:spcBef>
                <a:spcPts val="0"/>
              </a:spcBef>
              <a:spcAft>
                <a:spcPts val="0"/>
              </a:spcAft>
              <a:buNone/>
            </a:pPr>
            <a:r>
              <a:rPr b="0" i="0" lang="en" sz="800" u="none" cap="none" strike="noStrike">
                <a:solidFill>
                  <a:srgbClr val="D2D8D6"/>
                </a:solidFill>
                <a:latin typeface="Josefin Sans Light"/>
                <a:ea typeface="Josefin Sans Light"/>
                <a:cs typeface="Josefin Sans Light"/>
                <a:sym typeface="Josefin Sans Light"/>
              </a:rPr>
              <a:t>June 2024</a:t>
            </a:r>
            <a:endParaRPr sz="700"/>
          </a:p>
        </p:txBody>
      </p:sp>
      <p:cxnSp>
        <p:nvCxnSpPr>
          <p:cNvPr id="226" name="Google Shape;226;p18"/>
          <p:cNvCxnSpPr/>
          <p:nvPr/>
        </p:nvCxnSpPr>
        <p:spPr>
          <a:xfrm>
            <a:off x="8891588" y="1081968"/>
            <a:ext cx="0" cy="299908"/>
          </a:xfrm>
          <a:prstGeom prst="straightConnector1">
            <a:avLst/>
          </a:prstGeom>
          <a:noFill/>
          <a:ln cap="flat" cmpd="sng" w="19050">
            <a:solidFill>
              <a:srgbClr val="D2D8D6"/>
            </a:solidFill>
            <a:prstDash val="solid"/>
            <a:round/>
            <a:headEnd len="sm" w="sm" type="none"/>
            <a:tailEnd len="sm" w="sm" type="none"/>
          </a:ln>
        </p:spPr>
      </p:cxnSp>
      <p:cxnSp>
        <p:nvCxnSpPr>
          <p:cNvPr id="227" name="Google Shape;227;p18"/>
          <p:cNvCxnSpPr/>
          <p:nvPr/>
        </p:nvCxnSpPr>
        <p:spPr>
          <a:xfrm>
            <a:off x="8891588" y="0"/>
            <a:ext cx="0" cy="299908"/>
          </a:xfrm>
          <a:prstGeom prst="straightConnector1">
            <a:avLst/>
          </a:prstGeom>
          <a:noFill/>
          <a:ln cap="flat" cmpd="sng" w="19050">
            <a:solidFill>
              <a:srgbClr val="D2D8D6"/>
            </a:solidFill>
            <a:prstDash val="solid"/>
            <a:round/>
            <a:headEnd len="sm" w="sm" type="none"/>
            <a:tailEnd len="sm" w="sm" type="none"/>
          </a:ln>
        </p:spPr>
      </p:cxnSp>
      <p:sp>
        <p:nvSpPr>
          <p:cNvPr id="228" name="Google Shape;228;p18"/>
          <p:cNvSpPr txBox="1"/>
          <p:nvPr/>
        </p:nvSpPr>
        <p:spPr>
          <a:xfrm>
            <a:off x="462690" y="2809147"/>
            <a:ext cx="333750" cy="22415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 sz="1300" u="none" cap="none" strike="noStrike">
                <a:solidFill>
                  <a:srgbClr val="FFFFFF"/>
                </a:solidFill>
                <a:latin typeface="Josefin Sans SemiBold"/>
                <a:ea typeface="Josefin Sans SemiBold"/>
                <a:cs typeface="Josefin Sans SemiBold"/>
                <a:sym typeface="Josefin Sans SemiBold"/>
              </a:rPr>
              <a:t>02.</a:t>
            </a:r>
            <a:endParaRPr sz="700"/>
          </a:p>
        </p:txBody>
      </p:sp>
      <p:cxnSp>
        <p:nvCxnSpPr>
          <p:cNvPr id="229" name="Google Shape;229;p18"/>
          <p:cNvCxnSpPr/>
          <p:nvPr/>
        </p:nvCxnSpPr>
        <p:spPr>
          <a:xfrm>
            <a:off x="801202" y="2837722"/>
            <a:ext cx="0" cy="2737737"/>
          </a:xfrm>
          <a:prstGeom prst="straightConnector1">
            <a:avLst/>
          </a:prstGeom>
          <a:noFill/>
          <a:ln cap="flat" cmpd="sng" w="19050">
            <a:solidFill>
              <a:srgbClr val="D2D8D6"/>
            </a:solidFill>
            <a:prstDash val="solid"/>
            <a:round/>
            <a:headEnd len="sm" w="sm" type="none"/>
            <a:tailEnd len="sm" w="sm" type="none"/>
          </a:ln>
        </p:spPr>
      </p:cxnSp>
    </p:spTree>
  </p:cSld>
  <p:clrMapOvr>
    <a:masterClrMapping/>
  </p:clrMapOvr>
  <p:transition>
    <p:fade/>
  </p:transition>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2D8D6"/>
        </a:solidFill>
      </p:bgPr>
    </p:bg>
    <p:spTree>
      <p:nvGrpSpPr>
        <p:cNvPr id="233" name="Shape 233"/>
        <p:cNvGrpSpPr/>
        <p:nvPr/>
      </p:nvGrpSpPr>
      <p:grpSpPr>
        <a:xfrm>
          <a:off x="0" y="0"/>
          <a:ext cx="0" cy="0"/>
          <a:chOff x="0" y="0"/>
          <a:chExt cx="0" cy="0"/>
        </a:xfrm>
      </p:grpSpPr>
      <p:pic>
        <p:nvPicPr>
          <p:cNvPr id="234" name="Google Shape;234;p19"/>
          <p:cNvPicPr preferRelativeResize="0"/>
          <p:nvPr/>
        </p:nvPicPr>
        <p:blipFill>
          <a:blip r:embed="rId3">
            <a:alphaModFix/>
          </a:blip>
          <a:stretch>
            <a:fillRect/>
          </a:stretch>
        </p:blipFill>
        <p:spPr>
          <a:xfrm>
            <a:off x="6283305" y="0"/>
            <a:ext cx="2346350" cy="2836966"/>
          </a:xfrm>
          <a:prstGeom prst="rect">
            <a:avLst/>
          </a:prstGeom>
          <a:noFill/>
          <a:ln>
            <a:noFill/>
          </a:ln>
        </p:spPr>
      </p:pic>
      <p:grpSp>
        <p:nvGrpSpPr>
          <p:cNvPr id="235" name="Google Shape;235;p19"/>
          <p:cNvGrpSpPr/>
          <p:nvPr/>
        </p:nvGrpSpPr>
        <p:grpSpPr>
          <a:xfrm>
            <a:off x="8629650" y="-72330"/>
            <a:ext cx="514350" cy="5215830"/>
            <a:chOff x="0" y="-38100"/>
            <a:chExt cx="270933" cy="2747433"/>
          </a:xfrm>
        </p:grpSpPr>
        <p:sp>
          <p:nvSpPr>
            <p:cNvPr id="236" name="Google Shape;236;p19"/>
            <p:cNvSpPr/>
            <p:nvPr/>
          </p:nvSpPr>
          <p:spPr>
            <a:xfrm>
              <a:off x="0" y="0"/>
              <a:ext cx="270933" cy="2709333"/>
            </a:xfrm>
            <a:custGeom>
              <a:rect b="b" l="l" r="r" t="t"/>
              <a:pathLst>
                <a:path extrusionOk="0" h="2709333" w="270933">
                  <a:moveTo>
                    <a:pt x="0" y="0"/>
                  </a:moveTo>
                  <a:lnTo>
                    <a:pt x="270933" y="0"/>
                  </a:lnTo>
                  <a:lnTo>
                    <a:pt x="270933" y="2709333"/>
                  </a:lnTo>
                  <a:lnTo>
                    <a:pt x="0" y="2709333"/>
                  </a:lnTo>
                  <a:close/>
                </a:path>
              </a:pathLst>
            </a:custGeom>
            <a:solidFill>
              <a:srgbClr val="2B3D1B"/>
            </a:solidFill>
            <a:ln>
              <a:noFill/>
            </a:ln>
          </p:spPr>
        </p:sp>
        <p:sp>
          <p:nvSpPr>
            <p:cNvPr id="237" name="Google Shape;237;p19"/>
            <p:cNvSpPr txBox="1"/>
            <p:nvPr/>
          </p:nvSpPr>
          <p:spPr>
            <a:xfrm>
              <a:off x="0" y="-38100"/>
              <a:ext cx="270933" cy="2747433"/>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cxnSp>
        <p:nvCxnSpPr>
          <p:cNvPr id="238" name="Google Shape;238;p19"/>
          <p:cNvCxnSpPr/>
          <p:nvPr/>
        </p:nvCxnSpPr>
        <p:spPr>
          <a:xfrm>
            <a:off x="8891588" y="1081968"/>
            <a:ext cx="0" cy="299908"/>
          </a:xfrm>
          <a:prstGeom prst="straightConnector1">
            <a:avLst/>
          </a:prstGeom>
          <a:noFill/>
          <a:ln cap="flat" cmpd="sng" w="19050">
            <a:solidFill>
              <a:srgbClr val="D2D8D6"/>
            </a:solidFill>
            <a:prstDash val="solid"/>
            <a:round/>
            <a:headEnd len="sm" w="sm" type="none"/>
            <a:tailEnd len="sm" w="sm" type="none"/>
          </a:ln>
        </p:spPr>
      </p:cxnSp>
      <p:cxnSp>
        <p:nvCxnSpPr>
          <p:cNvPr id="239" name="Google Shape;239;p19"/>
          <p:cNvCxnSpPr/>
          <p:nvPr/>
        </p:nvCxnSpPr>
        <p:spPr>
          <a:xfrm>
            <a:off x="8891588" y="0"/>
            <a:ext cx="0" cy="299908"/>
          </a:xfrm>
          <a:prstGeom prst="straightConnector1">
            <a:avLst/>
          </a:prstGeom>
          <a:noFill/>
          <a:ln cap="flat" cmpd="sng" w="19050">
            <a:solidFill>
              <a:srgbClr val="D2D8D6"/>
            </a:solidFill>
            <a:prstDash val="solid"/>
            <a:round/>
            <a:headEnd len="sm" w="sm" type="none"/>
            <a:tailEnd len="sm" w="sm" type="none"/>
          </a:ln>
        </p:spPr>
      </p:cxnSp>
      <p:sp>
        <p:nvSpPr>
          <p:cNvPr id="240" name="Google Shape;240;p19"/>
          <p:cNvSpPr txBox="1"/>
          <p:nvPr/>
        </p:nvSpPr>
        <p:spPr>
          <a:xfrm rot="-5400000">
            <a:off x="8522455" y="1777837"/>
            <a:ext cx="704926" cy="141605"/>
          </a:xfrm>
          <a:prstGeom prst="rect">
            <a:avLst/>
          </a:prstGeom>
          <a:noFill/>
          <a:ln>
            <a:noFill/>
          </a:ln>
        </p:spPr>
        <p:txBody>
          <a:bodyPr anchorCtr="0" anchor="t" bIns="0" lIns="0" spcFirstLastPara="1" rIns="0" wrap="square" tIns="0">
            <a:spAutoFit/>
          </a:bodyPr>
          <a:lstStyle/>
          <a:p>
            <a:pPr indent="0" lvl="0" marL="0" marR="0" rtl="0" algn="l">
              <a:lnSpc>
                <a:spcPct val="140025"/>
              </a:lnSpc>
              <a:spcBef>
                <a:spcPts val="0"/>
              </a:spcBef>
              <a:spcAft>
                <a:spcPts val="0"/>
              </a:spcAft>
              <a:buNone/>
            </a:pPr>
            <a:r>
              <a:rPr b="0" i="0" lang="en" sz="800" u="none" cap="none" strike="noStrike">
                <a:solidFill>
                  <a:srgbClr val="D2D8D6"/>
                </a:solidFill>
                <a:latin typeface="Josefin Sans Light"/>
                <a:ea typeface="Josefin Sans Light"/>
                <a:cs typeface="Josefin Sans Light"/>
                <a:sym typeface="Josefin Sans Light"/>
              </a:rPr>
              <a:t>Your Company</a:t>
            </a:r>
            <a:endParaRPr sz="700"/>
          </a:p>
        </p:txBody>
      </p:sp>
      <p:sp>
        <p:nvSpPr>
          <p:cNvPr id="241" name="Google Shape;241;p19"/>
          <p:cNvSpPr txBox="1"/>
          <p:nvPr/>
        </p:nvSpPr>
        <p:spPr>
          <a:xfrm rot="-5400000">
            <a:off x="8601687" y="578667"/>
            <a:ext cx="546464" cy="141605"/>
          </a:xfrm>
          <a:prstGeom prst="rect">
            <a:avLst/>
          </a:prstGeom>
          <a:noFill/>
          <a:ln>
            <a:noFill/>
          </a:ln>
        </p:spPr>
        <p:txBody>
          <a:bodyPr anchorCtr="0" anchor="t" bIns="0" lIns="0" spcFirstLastPara="1" rIns="0" wrap="square" tIns="0">
            <a:spAutoFit/>
          </a:bodyPr>
          <a:lstStyle/>
          <a:p>
            <a:pPr indent="0" lvl="0" marL="0" marR="0" rtl="0" algn="l">
              <a:lnSpc>
                <a:spcPct val="140025"/>
              </a:lnSpc>
              <a:spcBef>
                <a:spcPts val="0"/>
              </a:spcBef>
              <a:spcAft>
                <a:spcPts val="0"/>
              </a:spcAft>
              <a:buNone/>
            </a:pPr>
            <a:r>
              <a:rPr b="0" i="0" lang="en" sz="800" u="none" cap="none" strike="noStrike">
                <a:solidFill>
                  <a:srgbClr val="D2D8D6"/>
                </a:solidFill>
                <a:latin typeface="Josefin Sans Light"/>
                <a:ea typeface="Josefin Sans Light"/>
                <a:cs typeface="Josefin Sans Light"/>
                <a:sym typeface="Josefin Sans Light"/>
              </a:rPr>
              <a:t>June 2024</a:t>
            </a:r>
            <a:endParaRPr sz="700"/>
          </a:p>
        </p:txBody>
      </p:sp>
      <p:sp>
        <p:nvSpPr>
          <p:cNvPr id="242" name="Google Shape;242;p19"/>
          <p:cNvSpPr txBox="1"/>
          <p:nvPr/>
        </p:nvSpPr>
        <p:spPr>
          <a:xfrm>
            <a:off x="514350" y="596646"/>
            <a:ext cx="3704190" cy="1133532"/>
          </a:xfrm>
          <a:prstGeom prst="rect">
            <a:avLst/>
          </a:prstGeom>
          <a:noFill/>
          <a:ln>
            <a:noFill/>
          </a:ln>
        </p:spPr>
        <p:txBody>
          <a:bodyPr anchorCtr="0" anchor="t" bIns="0" lIns="0" spcFirstLastPara="1" rIns="0" wrap="square" tIns="0">
            <a:spAutoFit/>
          </a:bodyPr>
          <a:lstStyle/>
          <a:p>
            <a:pPr indent="0" lvl="0" marL="0" marR="0" rtl="0" algn="l">
              <a:lnSpc>
                <a:spcPct val="118001"/>
              </a:lnSpc>
              <a:spcBef>
                <a:spcPts val="0"/>
              </a:spcBef>
              <a:spcAft>
                <a:spcPts val="0"/>
              </a:spcAft>
              <a:buNone/>
            </a:pPr>
            <a:r>
              <a:rPr b="0" i="0" lang="en" sz="3800" u="none" cap="none" strike="noStrike">
                <a:solidFill>
                  <a:srgbClr val="2B3D1B"/>
                </a:solidFill>
                <a:latin typeface="Josefin Sans Light"/>
                <a:ea typeface="Josefin Sans Light"/>
                <a:cs typeface="Josefin Sans Light"/>
                <a:sym typeface="Josefin Sans Light"/>
              </a:rPr>
              <a:t>Write your</a:t>
            </a:r>
            <a:endParaRPr sz="700"/>
          </a:p>
          <a:p>
            <a:pPr indent="0" lvl="0" marL="0" marR="0" rtl="0" algn="l">
              <a:lnSpc>
                <a:spcPct val="118001"/>
              </a:lnSpc>
              <a:spcBef>
                <a:spcPts val="0"/>
              </a:spcBef>
              <a:spcAft>
                <a:spcPts val="0"/>
              </a:spcAft>
              <a:buNone/>
            </a:pPr>
            <a:r>
              <a:rPr b="0" i="0" lang="en" sz="3800" u="none" cap="none" strike="noStrike">
                <a:solidFill>
                  <a:srgbClr val="2B3D1B"/>
                </a:solidFill>
                <a:latin typeface="Josefin Sans Light"/>
                <a:ea typeface="Josefin Sans Light"/>
                <a:cs typeface="Josefin Sans Light"/>
                <a:sym typeface="Josefin Sans Light"/>
              </a:rPr>
              <a:t>topic or idea</a:t>
            </a:r>
            <a:endParaRPr sz="700"/>
          </a:p>
        </p:txBody>
      </p:sp>
      <p:cxnSp>
        <p:nvCxnSpPr>
          <p:cNvPr id="243" name="Google Shape;243;p19"/>
          <p:cNvCxnSpPr/>
          <p:nvPr/>
        </p:nvCxnSpPr>
        <p:spPr>
          <a:xfrm>
            <a:off x="5720025" y="-2267123"/>
            <a:ext cx="0" cy="5104175"/>
          </a:xfrm>
          <a:prstGeom prst="straightConnector1">
            <a:avLst/>
          </a:prstGeom>
          <a:noFill/>
          <a:ln cap="flat" cmpd="sng" w="19050">
            <a:solidFill>
              <a:srgbClr val="2B3D1B"/>
            </a:solidFill>
            <a:prstDash val="solid"/>
            <a:round/>
            <a:headEnd len="sm" w="sm" type="none"/>
            <a:tailEnd len="sm" w="sm" type="none"/>
          </a:ln>
        </p:spPr>
      </p:cxnSp>
      <p:grpSp>
        <p:nvGrpSpPr>
          <p:cNvPr id="244" name="Google Shape;244;p19"/>
          <p:cNvGrpSpPr/>
          <p:nvPr/>
        </p:nvGrpSpPr>
        <p:grpSpPr>
          <a:xfrm>
            <a:off x="514350" y="3454026"/>
            <a:ext cx="1898323" cy="960973"/>
            <a:chOff x="0" y="-76200"/>
            <a:chExt cx="5062193" cy="2562595"/>
          </a:xfrm>
        </p:grpSpPr>
        <p:sp>
          <p:nvSpPr>
            <p:cNvPr id="245" name="Google Shape;245;p19"/>
            <p:cNvSpPr txBox="1"/>
            <p:nvPr/>
          </p:nvSpPr>
          <p:spPr>
            <a:xfrm>
              <a:off x="0" y="-76200"/>
              <a:ext cx="4616920" cy="837235"/>
            </a:xfrm>
            <a:prstGeom prst="rect">
              <a:avLst/>
            </a:prstGeom>
            <a:noFill/>
            <a:ln>
              <a:noFill/>
            </a:ln>
          </p:spPr>
          <p:txBody>
            <a:bodyPr anchorCtr="0" anchor="t" bIns="0" lIns="0" spcFirstLastPara="1" rIns="0" wrap="square" tIns="0">
              <a:spAutoFit/>
            </a:bodyPr>
            <a:lstStyle/>
            <a:p>
              <a:pPr indent="0" lvl="0" marL="0" marR="0" rtl="0" algn="l">
                <a:lnSpc>
                  <a:spcPct val="139994"/>
                </a:lnSpc>
                <a:spcBef>
                  <a:spcPts val="0"/>
                </a:spcBef>
                <a:spcAft>
                  <a:spcPts val="0"/>
                </a:spcAft>
                <a:buNone/>
              </a:pPr>
              <a:r>
                <a:rPr b="0" i="0" lang="en" sz="1900" u="none" cap="none" strike="noStrike">
                  <a:solidFill>
                    <a:srgbClr val="2B3D1B"/>
                  </a:solidFill>
                  <a:latin typeface="Josefin Sans Light"/>
                  <a:ea typeface="Josefin Sans Light"/>
                  <a:cs typeface="Josefin Sans Light"/>
                  <a:sym typeface="Josefin Sans Light"/>
                </a:rPr>
                <a:t>Topic One</a:t>
              </a:r>
              <a:endParaRPr sz="700"/>
            </a:p>
          </p:txBody>
        </p:sp>
        <p:sp>
          <p:nvSpPr>
            <p:cNvPr id="246" name="Google Shape;246;p19"/>
            <p:cNvSpPr txBox="1"/>
            <p:nvPr/>
          </p:nvSpPr>
          <p:spPr>
            <a:xfrm>
              <a:off x="0" y="1232905"/>
              <a:ext cx="5062193" cy="125349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900" u="none" cap="none" strike="noStrike">
                  <a:solidFill>
                    <a:srgbClr val="2B3D1B"/>
                  </a:solidFill>
                  <a:latin typeface="Poppins"/>
                  <a:ea typeface="Poppins"/>
                  <a:cs typeface="Poppins"/>
                  <a:sym typeface="Poppins"/>
                </a:rPr>
                <a:t>Presentations are communication tools that can be used as demonstrations.</a:t>
              </a:r>
              <a:endParaRPr sz="700"/>
            </a:p>
          </p:txBody>
        </p:sp>
      </p:grpSp>
      <p:grpSp>
        <p:nvGrpSpPr>
          <p:cNvPr id="247" name="Google Shape;247;p19"/>
          <p:cNvGrpSpPr/>
          <p:nvPr/>
        </p:nvGrpSpPr>
        <p:grpSpPr>
          <a:xfrm>
            <a:off x="6283308" y="3454026"/>
            <a:ext cx="1898323" cy="960973"/>
            <a:chOff x="0" y="-76200"/>
            <a:chExt cx="5062193" cy="2562595"/>
          </a:xfrm>
        </p:grpSpPr>
        <p:sp>
          <p:nvSpPr>
            <p:cNvPr id="248" name="Google Shape;248;p19"/>
            <p:cNvSpPr txBox="1"/>
            <p:nvPr/>
          </p:nvSpPr>
          <p:spPr>
            <a:xfrm>
              <a:off x="0" y="-76200"/>
              <a:ext cx="4616920" cy="837235"/>
            </a:xfrm>
            <a:prstGeom prst="rect">
              <a:avLst/>
            </a:prstGeom>
            <a:noFill/>
            <a:ln>
              <a:noFill/>
            </a:ln>
          </p:spPr>
          <p:txBody>
            <a:bodyPr anchorCtr="0" anchor="t" bIns="0" lIns="0" spcFirstLastPara="1" rIns="0" wrap="square" tIns="0">
              <a:spAutoFit/>
            </a:bodyPr>
            <a:lstStyle/>
            <a:p>
              <a:pPr indent="0" lvl="0" marL="0" marR="0" rtl="0" algn="l">
                <a:lnSpc>
                  <a:spcPct val="139994"/>
                </a:lnSpc>
                <a:spcBef>
                  <a:spcPts val="0"/>
                </a:spcBef>
                <a:spcAft>
                  <a:spcPts val="0"/>
                </a:spcAft>
                <a:buNone/>
              </a:pPr>
              <a:r>
                <a:rPr b="0" i="0" lang="en" sz="1900" u="none" cap="none" strike="noStrike">
                  <a:solidFill>
                    <a:srgbClr val="2B3D1B"/>
                  </a:solidFill>
                  <a:latin typeface="Josefin Sans Light"/>
                  <a:ea typeface="Josefin Sans Light"/>
                  <a:cs typeface="Josefin Sans Light"/>
                  <a:sym typeface="Josefin Sans Light"/>
                </a:rPr>
                <a:t>Topic Three</a:t>
              </a:r>
              <a:endParaRPr sz="700"/>
            </a:p>
          </p:txBody>
        </p:sp>
        <p:sp>
          <p:nvSpPr>
            <p:cNvPr id="249" name="Google Shape;249;p19"/>
            <p:cNvSpPr txBox="1"/>
            <p:nvPr/>
          </p:nvSpPr>
          <p:spPr>
            <a:xfrm>
              <a:off x="0" y="1232905"/>
              <a:ext cx="5062193" cy="125349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900" u="none" cap="none" strike="noStrike">
                  <a:solidFill>
                    <a:srgbClr val="2B3D1B"/>
                  </a:solidFill>
                  <a:latin typeface="Poppins"/>
                  <a:ea typeface="Poppins"/>
                  <a:cs typeface="Poppins"/>
                  <a:sym typeface="Poppins"/>
                </a:rPr>
                <a:t>Presentations are communication tools that can be used as demonstrations.</a:t>
              </a:r>
              <a:endParaRPr sz="700"/>
            </a:p>
          </p:txBody>
        </p:sp>
      </p:grpSp>
      <p:sp>
        <p:nvSpPr>
          <p:cNvPr id="250" name="Google Shape;250;p19"/>
          <p:cNvSpPr txBox="1"/>
          <p:nvPr/>
        </p:nvSpPr>
        <p:spPr>
          <a:xfrm>
            <a:off x="3398830" y="3444501"/>
            <a:ext cx="1731345" cy="323488"/>
          </a:xfrm>
          <a:prstGeom prst="rect">
            <a:avLst/>
          </a:prstGeom>
          <a:noFill/>
          <a:ln>
            <a:noFill/>
          </a:ln>
        </p:spPr>
        <p:txBody>
          <a:bodyPr anchorCtr="0" anchor="t" bIns="0" lIns="0" spcFirstLastPara="1" rIns="0" wrap="square" tIns="0">
            <a:spAutoFit/>
          </a:bodyPr>
          <a:lstStyle/>
          <a:p>
            <a:pPr indent="0" lvl="0" marL="0" marR="0" rtl="0" algn="l">
              <a:lnSpc>
                <a:spcPct val="139994"/>
              </a:lnSpc>
              <a:spcBef>
                <a:spcPts val="0"/>
              </a:spcBef>
              <a:spcAft>
                <a:spcPts val="0"/>
              </a:spcAft>
              <a:buNone/>
            </a:pPr>
            <a:r>
              <a:rPr b="0" i="0" lang="en" sz="1900" u="none" cap="none" strike="noStrike">
                <a:solidFill>
                  <a:srgbClr val="2B3D1B"/>
                </a:solidFill>
                <a:latin typeface="Josefin Sans Light"/>
                <a:ea typeface="Josefin Sans Light"/>
                <a:cs typeface="Josefin Sans Light"/>
                <a:sym typeface="Josefin Sans Light"/>
              </a:rPr>
              <a:t>Topic Two</a:t>
            </a:r>
            <a:endParaRPr sz="700"/>
          </a:p>
        </p:txBody>
      </p:sp>
      <p:sp>
        <p:nvSpPr>
          <p:cNvPr id="251" name="Google Shape;251;p19"/>
          <p:cNvSpPr txBox="1"/>
          <p:nvPr/>
        </p:nvSpPr>
        <p:spPr>
          <a:xfrm>
            <a:off x="3398830" y="3937796"/>
            <a:ext cx="1898323" cy="477203"/>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900" u="none" cap="none" strike="noStrike">
                <a:solidFill>
                  <a:srgbClr val="2B3D1B"/>
                </a:solidFill>
                <a:latin typeface="Poppins"/>
                <a:ea typeface="Poppins"/>
                <a:cs typeface="Poppins"/>
                <a:sym typeface="Poppins"/>
              </a:rPr>
              <a:t>Presentations are communication tools that can be used as demonstrations.</a:t>
            </a:r>
            <a:endParaRPr sz="700"/>
          </a:p>
        </p:txBody>
      </p:sp>
    </p:spTree>
  </p:cSld>
  <p:clrMapOvr>
    <a:masterClrMapping/>
  </p:clrMapOvr>
  <p:transition>
    <p:fade/>
  </p:transition>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2B3D1B"/>
      </a:dk1>
      <a:lt1>
        <a:srgbClr val="D8DDDB"/>
      </a:lt1>
      <a:dk2>
        <a:srgbClr val="2B3D1B"/>
      </a:dk2>
      <a:lt2>
        <a:srgbClr val="D8DDDB"/>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