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</p:sldIdLst>
  <p:sldSz cx="18288000" cy="10287000"/>
  <p:notesSz cx="6858000" cy="9144000"/>
  <p:embeddedFontLst>
    <p:embeddedFont>
      <p:font typeface="Nunito" charset="1" panose="00000500000000000000"/>
      <p:regular r:id="rId6"/>
    </p:embeddedFont>
    <p:embeddedFont>
      <p:font typeface="Nunito Bold" charset="1" panose="00000800000000000000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Archivo Black" charset="1" panose="020B0A03020202020B04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slides/slide1.xml" Type="http://schemas.openxmlformats.org/officeDocument/2006/relationships/slide"/><Relationship Id="rId14" Target="slides/slide2.xml" Type="http://schemas.openxmlformats.org/officeDocument/2006/relationships/slide"/><Relationship Id="rId15" Target="slides/slide3.xml" Type="http://schemas.openxmlformats.org/officeDocument/2006/relationships/slide"/><Relationship Id="rId16" Target="slides/slide4.xml" Type="http://schemas.openxmlformats.org/officeDocument/2006/relationships/slide"/><Relationship Id="rId17" Target="slides/slide5.xml" Type="http://schemas.openxmlformats.org/officeDocument/2006/relationships/slide"/><Relationship Id="rId18" Target="slides/slide6.xml" Type="http://schemas.openxmlformats.org/officeDocument/2006/relationships/slide"/><Relationship Id="rId19" Target="slides/slide7.xml" Type="http://schemas.openxmlformats.org/officeDocument/2006/relationships/slide"/><Relationship Id="rId2" Target="presProps.xml" Type="http://schemas.openxmlformats.org/officeDocument/2006/relationships/presProps"/><Relationship Id="rId20" Target="slides/slide8.xml" Type="http://schemas.openxmlformats.org/officeDocument/2006/relationships/slide"/><Relationship Id="rId21" Target="slides/slide9.xml" Type="http://schemas.openxmlformats.org/officeDocument/2006/relationships/slide"/><Relationship Id="rId22" Target="slides/slide10.xml" Type="http://schemas.openxmlformats.org/officeDocument/2006/relationships/slide"/><Relationship Id="rId23" Target="slides/slide11.xml" Type="http://schemas.openxmlformats.org/officeDocument/2006/relationships/slide"/><Relationship Id="rId24" Target="slides/slide12.xml" Type="http://schemas.openxmlformats.org/officeDocument/2006/relationships/slide"/><Relationship Id="rId25" Target="slides/slide13.xml" Type="http://schemas.openxmlformats.org/officeDocument/2006/relationships/slide"/><Relationship Id="rId26" Target="slides/slide14.xml" Type="http://schemas.openxmlformats.org/officeDocument/2006/relationships/slide"/><Relationship Id="rId27" Target="slides/slide15.xml" Type="http://schemas.openxmlformats.org/officeDocument/2006/relationships/slide"/><Relationship Id="rId28" Target="slides/slide16.xml" Type="http://schemas.openxmlformats.org/officeDocument/2006/relationships/slide"/><Relationship Id="rId29" Target="slides/slide17.xml" Type="http://schemas.openxmlformats.org/officeDocument/2006/relationships/slide"/><Relationship Id="rId3" Target="viewProps.xml" Type="http://schemas.openxmlformats.org/officeDocument/2006/relationships/viewProps"/><Relationship Id="rId30" Target="slides/slide18.xml" Type="http://schemas.openxmlformats.org/officeDocument/2006/relationships/slide"/><Relationship Id="rId31" Target="slides/slide19.xml" Type="http://schemas.openxmlformats.org/officeDocument/2006/relationships/slide"/><Relationship Id="rId32" Target="slides/slide20.xml" Type="http://schemas.openxmlformats.org/officeDocument/2006/relationships/slide"/><Relationship Id="rId33" Target="slides/slide21.xml" Type="http://schemas.openxmlformats.org/officeDocument/2006/relationships/slide"/><Relationship Id="rId34" Target="slides/slide22.xml" Type="http://schemas.openxmlformats.org/officeDocument/2006/relationships/slide"/><Relationship Id="rId35" Target="slides/slide23.xml" Type="http://schemas.openxmlformats.org/officeDocument/2006/relationships/slide"/><Relationship Id="rId36" Target="slides/slide24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84.png" Type="http://schemas.openxmlformats.org/officeDocument/2006/relationships/image"/><Relationship Id="rId5" Target="../media/image85.svg" Type="http://schemas.openxmlformats.org/officeDocument/2006/relationships/image"/><Relationship Id="rId6" Target="../media/image86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3.png" Type="http://schemas.openxmlformats.org/officeDocument/2006/relationships/image"/><Relationship Id="rId2" Target="../media/image87.png" Type="http://schemas.openxmlformats.org/officeDocument/2006/relationships/image"/><Relationship Id="rId3" Target="../media/image88.svg" Type="http://schemas.openxmlformats.org/officeDocument/2006/relationships/image"/><Relationship Id="rId4" Target="../media/image89.png" Type="http://schemas.openxmlformats.org/officeDocument/2006/relationships/image"/><Relationship Id="rId5" Target="../media/image90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91.png" Type="http://schemas.openxmlformats.org/officeDocument/2006/relationships/image"/><Relationship Id="rId9" Target="../media/image92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0.png" Type="http://schemas.openxmlformats.org/officeDocument/2006/relationships/image"/><Relationship Id="rId11" Target="../media/image101.svg" Type="http://schemas.openxmlformats.org/officeDocument/2006/relationships/image"/><Relationship Id="rId2" Target="../media/image94.png" Type="http://schemas.openxmlformats.org/officeDocument/2006/relationships/image"/><Relationship Id="rId3" Target="../media/image95.sv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96.png" Type="http://schemas.openxmlformats.org/officeDocument/2006/relationships/image"/><Relationship Id="rId7" Target="../media/image97.svg" Type="http://schemas.openxmlformats.org/officeDocument/2006/relationships/image"/><Relationship Id="rId8" Target="../media/image98.png" Type="http://schemas.openxmlformats.org/officeDocument/2006/relationships/image"/><Relationship Id="rId9" Target="../media/image99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2.png" Type="http://schemas.openxmlformats.org/officeDocument/2006/relationships/image"/><Relationship Id="rId3" Target="../media/image103.svg" Type="http://schemas.openxmlformats.org/officeDocument/2006/relationships/image"/><Relationship Id="rId4" Target="../media/image104.png" Type="http://schemas.openxmlformats.org/officeDocument/2006/relationships/image"/><Relationship Id="rId5" Target="../media/image105.svg" Type="http://schemas.openxmlformats.org/officeDocument/2006/relationships/image"/><Relationship Id="rId6" Target="../media/image106.png" Type="http://schemas.openxmlformats.org/officeDocument/2006/relationships/image"/><Relationship Id="rId7" Target="../media/image107.svg" Type="http://schemas.openxmlformats.org/officeDocument/2006/relationships/image"/><Relationship Id="rId8" Target="../media/image37.png" Type="http://schemas.openxmlformats.org/officeDocument/2006/relationships/image"/><Relationship Id="rId9" Target="../media/image38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6.svg" Type="http://schemas.openxmlformats.org/officeDocument/2006/relationships/image"/><Relationship Id="rId2" Target="../media/image108.png" Type="http://schemas.openxmlformats.org/officeDocument/2006/relationships/image"/><Relationship Id="rId3" Target="../media/image109.svg" Type="http://schemas.openxmlformats.org/officeDocument/2006/relationships/image"/><Relationship Id="rId4" Target="../media/image110.png" Type="http://schemas.openxmlformats.org/officeDocument/2006/relationships/image"/><Relationship Id="rId5" Target="../media/image111.svg" Type="http://schemas.openxmlformats.org/officeDocument/2006/relationships/image"/><Relationship Id="rId6" Target="../media/image112.png" Type="http://schemas.openxmlformats.org/officeDocument/2006/relationships/image"/><Relationship Id="rId7" Target="../media/image113.png" Type="http://schemas.openxmlformats.org/officeDocument/2006/relationships/image"/><Relationship Id="rId8" Target="../media/image114.svg" Type="http://schemas.openxmlformats.org/officeDocument/2006/relationships/image"/><Relationship Id="rId9" Target="../media/image115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3.svg" Type="http://schemas.openxmlformats.org/officeDocument/2006/relationships/image"/><Relationship Id="rId11" Target="../media/image37.png" Type="http://schemas.openxmlformats.org/officeDocument/2006/relationships/image"/><Relationship Id="rId12" Target="../media/image38.svg" Type="http://schemas.openxmlformats.org/officeDocument/2006/relationships/image"/><Relationship Id="rId2" Target="../media/image117.jpeg" Type="http://schemas.openxmlformats.org/officeDocument/2006/relationships/image"/><Relationship Id="rId3" Target="../media/image118.jpe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19.jpeg" Type="http://schemas.openxmlformats.org/officeDocument/2006/relationships/image"/><Relationship Id="rId7" Target="../media/image120.png" Type="http://schemas.openxmlformats.org/officeDocument/2006/relationships/image"/><Relationship Id="rId8" Target="../media/image121.svg" Type="http://schemas.openxmlformats.org/officeDocument/2006/relationships/image"/><Relationship Id="rId9" Target="../media/image122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4.jpeg" Type="http://schemas.openxmlformats.org/officeDocument/2006/relationships/image"/><Relationship Id="rId2" Target="../media/image96.png" Type="http://schemas.openxmlformats.org/officeDocument/2006/relationships/image"/><Relationship Id="rId3" Target="../media/image97.svg" Type="http://schemas.openxmlformats.org/officeDocument/2006/relationships/image"/><Relationship Id="rId4" Target="../media/image94.png" Type="http://schemas.openxmlformats.org/officeDocument/2006/relationships/image"/><Relationship Id="rId5" Target="../media/image95.svg" Type="http://schemas.openxmlformats.org/officeDocument/2006/relationships/image"/><Relationship Id="rId6" Target="../media/image35.png" Type="http://schemas.openxmlformats.org/officeDocument/2006/relationships/image"/><Relationship Id="rId7" Target="../media/image36.svg" Type="http://schemas.openxmlformats.org/officeDocument/2006/relationships/image"/><Relationship Id="rId8" Target="../media/image100.png" Type="http://schemas.openxmlformats.org/officeDocument/2006/relationships/image"/><Relationship Id="rId9" Target="../media/image101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5.jpeg" Type="http://schemas.openxmlformats.org/officeDocument/2006/relationships/image"/><Relationship Id="rId3" Target="../media/image126.jpeg" Type="http://schemas.openxmlformats.org/officeDocument/2006/relationships/image"/><Relationship Id="rId4" Target="../media/image127.png" Type="http://schemas.openxmlformats.org/officeDocument/2006/relationships/image"/><Relationship Id="rId5" Target="../media/image128.svg" Type="http://schemas.openxmlformats.org/officeDocument/2006/relationships/image"/><Relationship Id="rId6" Target="../media/image129.png" Type="http://schemas.openxmlformats.org/officeDocument/2006/relationships/image"/><Relationship Id="rId7" Target="../media/image130.sv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0.png" Type="http://schemas.openxmlformats.org/officeDocument/2006/relationships/image"/><Relationship Id="rId11" Target="../media/image101.svg" Type="http://schemas.openxmlformats.org/officeDocument/2006/relationships/image"/><Relationship Id="rId12" Target="../media/image133.png" Type="http://schemas.openxmlformats.org/officeDocument/2006/relationships/image"/><Relationship Id="rId13" Target="../media/image134.svg" Type="http://schemas.openxmlformats.org/officeDocument/2006/relationships/image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Relationship Id="rId6" Target="../media/image131.png" Type="http://schemas.openxmlformats.org/officeDocument/2006/relationships/image"/><Relationship Id="rId7" Target="../media/image132.svg" Type="http://schemas.openxmlformats.org/officeDocument/2006/relationships/image"/><Relationship Id="rId8" Target="../media/image129.png" Type="http://schemas.openxmlformats.org/officeDocument/2006/relationships/image"/><Relationship Id="rId9" Target="../media/image130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19.png" Type="http://schemas.openxmlformats.org/officeDocument/2006/relationships/image"/><Relationship Id="rId9" Target="../media/image20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1.svg" Type="http://schemas.openxmlformats.org/officeDocument/2006/relationships/image"/><Relationship Id="rId2" Target="../media/image135.png" Type="http://schemas.openxmlformats.org/officeDocument/2006/relationships/image"/><Relationship Id="rId3" Target="../media/image136.svg" Type="http://schemas.openxmlformats.org/officeDocument/2006/relationships/image"/><Relationship Id="rId4" Target="../media/image137.png" Type="http://schemas.openxmlformats.org/officeDocument/2006/relationships/image"/><Relationship Id="rId5" Target="../media/image138.png" Type="http://schemas.openxmlformats.org/officeDocument/2006/relationships/image"/><Relationship Id="rId6" Target="../media/image139.svg" Type="http://schemas.openxmlformats.org/officeDocument/2006/relationships/image"/><Relationship Id="rId7" Target="../media/image98.png" Type="http://schemas.openxmlformats.org/officeDocument/2006/relationships/image"/><Relationship Id="rId8" Target="../media/image99.svg" Type="http://schemas.openxmlformats.org/officeDocument/2006/relationships/image"/><Relationship Id="rId9" Target="../media/image140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2.png" Type="http://schemas.openxmlformats.org/officeDocument/2006/relationships/image"/><Relationship Id="rId3" Target="../media/image143.svg" Type="http://schemas.openxmlformats.org/officeDocument/2006/relationships/image"/><Relationship Id="rId4" Target="../media/image96.png" Type="http://schemas.openxmlformats.org/officeDocument/2006/relationships/image"/><Relationship Id="rId5" Target="../media/image97.svg" Type="http://schemas.openxmlformats.org/officeDocument/2006/relationships/image"/><Relationship Id="rId6" Target="../media/image67.png" Type="http://schemas.openxmlformats.org/officeDocument/2006/relationships/image"/><Relationship Id="rId7" Target="../media/image68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4.png" Type="http://schemas.openxmlformats.org/officeDocument/2006/relationships/image"/><Relationship Id="rId3" Target="../media/image145.svg" Type="http://schemas.openxmlformats.org/officeDocument/2006/relationships/image"/><Relationship Id="rId4" Target="../media/image146.png" Type="http://schemas.openxmlformats.org/officeDocument/2006/relationships/image"/><Relationship Id="rId5" Target="../media/image147.svg" Type="http://schemas.openxmlformats.org/officeDocument/2006/relationships/image"/><Relationship Id="rId6" Target="../media/image140.png" Type="http://schemas.openxmlformats.org/officeDocument/2006/relationships/image"/><Relationship Id="rId7" Target="../media/image141.svg" Type="http://schemas.openxmlformats.org/officeDocument/2006/relationships/image"/><Relationship Id="rId8" Target="../media/image131.png" Type="http://schemas.openxmlformats.org/officeDocument/2006/relationships/image"/><Relationship Id="rId9" Target="../media/image132.sv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svg" Type="http://schemas.openxmlformats.org/officeDocument/2006/relationships/image"/><Relationship Id="rId4" Target="../media/image131.png" Type="http://schemas.openxmlformats.org/officeDocument/2006/relationships/image"/><Relationship Id="rId5" Target="../media/image132.svg" Type="http://schemas.openxmlformats.org/officeDocument/2006/relationships/image"/><Relationship Id="rId6" Target="../media/image148.png" Type="http://schemas.openxmlformats.org/officeDocument/2006/relationships/image"/><Relationship Id="rId7" Target="../media/image149.svg" Type="http://schemas.openxmlformats.org/officeDocument/2006/relationships/image"/><Relationship Id="rId8" Target="../media/image133.png" Type="http://schemas.openxmlformats.org/officeDocument/2006/relationships/image"/><Relationship Id="rId9" Target="../media/image134.sv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6.png" Type="http://schemas.openxmlformats.org/officeDocument/2006/relationships/image"/><Relationship Id="rId11" Target="../media/image157.svg" Type="http://schemas.openxmlformats.org/officeDocument/2006/relationships/image"/><Relationship Id="rId12" Target="../media/image158.png" Type="http://schemas.openxmlformats.org/officeDocument/2006/relationships/image"/><Relationship Id="rId13" Target="../media/image159.svg" Type="http://schemas.openxmlformats.org/officeDocument/2006/relationships/image"/><Relationship Id="rId14" Target="../media/image120.png" Type="http://schemas.openxmlformats.org/officeDocument/2006/relationships/image"/><Relationship Id="rId15" Target="../media/image121.svg" Type="http://schemas.openxmlformats.org/officeDocument/2006/relationships/image"/><Relationship Id="rId16" Target="../media/image122.png" Type="http://schemas.openxmlformats.org/officeDocument/2006/relationships/image"/><Relationship Id="rId17" Target="../media/image123.svg" Type="http://schemas.openxmlformats.org/officeDocument/2006/relationships/image"/><Relationship Id="rId18" Target="../media/image160.png" Type="http://schemas.openxmlformats.org/officeDocument/2006/relationships/image"/><Relationship Id="rId19" Target="../media/image161.svg" Type="http://schemas.openxmlformats.org/officeDocument/2006/relationships/image"/><Relationship Id="rId2" Target="../media/image150.png" Type="http://schemas.openxmlformats.org/officeDocument/2006/relationships/image"/><Relationship Id="rId20" Target="../media/image35.png" Type="http://schemas.openxmlformats.org/officeDocument/2006/relationships/image"/><Relationship Id="rId21" Target="../media/image36.svg" Type="http://schemas.openxmlformats.org/officeDocument/2006/relationships/image"/><Relationship Id="rId22" Target="../media/image41.png" Type="http://schemas.openxmlformats.org/officeDocument/2006/relationships/image"/><Relationship Id="rId23" Target="../media/image42.svg" Type="http://schemas.openxmlformats.org/officeDocument/2006/relationships/image"/><Relationship Id="rId24" Target="../media/image44.png" Type="http://schemas.openxmlformats.org/officeDocument/2006/relationships/image"/><Relationship Id="rId25" Target="../media/image45.svg" Type="http://schemas.openxmlformats.org/officeDocument/2006/relationships/image"/><Relationship Id="rId26" Target="../media/image67.png" Type="http://schemas.openxmlformats.org/officeDocument/2006/relationships/image"/><Relationship Id="rId27" Target="../media/image68.svg" Type="http://schemas.openxmlformats.org/officeDocument/2006/relationships/image"/><Relationship Id="rId28" Target="../media/image21.png" Type="http://schemas.openxmlformats.org/officeDocument/2006/relationships/image"/><Relationship Id="rId29" Target="../media/image22.svg" Type="http://schemas.openxmlformats.org/officeDocument/2006/relationships/image"/><Relationship Id="rId3" Target="../media/image151.svg" Type="http://schemas.openxmlformats.org/officeDocument/2006/relationships/image"/><Relationship Id="rId4" Target="../media/image152.png" Type="http://schemas.openxmlformats.org/officeDocument/2006/relationships/image"/><Relationship Id="rId5" Target="../media/image153.svg" Type="http://schemas.openxmlformats.org/officeDocument/2006/relationships/image"/><Relationship Id="rId6" Target="../media/image154.png" Type="http://schemas.openxmlformats.org/officeDocument/2006/relationships/image"/><Relationship Id="rId7" Target="../media/image155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11" Target="../media/image30.svg" Type="http://schemas.openxmlformats.org/officeDocument/2006/relationships/image"/><Relationship Id="rId12" Target="../media/image31.png" Type="http://schemas.openxmlformats.org/officeDocument/2006/relationships/image"/><Relationship Id="rId13" Target="../media/image32.svg" Type="http://schemas.openxmlformats.org/officeDocument/2006/relationships/image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sv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Relationship Id="rId9" Target="../media/image48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6.png" Type="http://schemas.openxmlformats.org/officeDocument/2006/relationships/image"/><Relationship Id="rId11" Target="../media/image57.svg" Type="http://schemas.openxmlformats.org/officeDocument/2006/relationships/image"/><Relationship Id="rId12" Target="../media/image58.png" Type="http://schemas.openxmlformats.org/officeDocument/2006/relationships/image"/><Relationship Id="rId13" Target="../media/image59.svg" Type="http://schemas.openxmlformats.org/officeDocument/2006/relationships/image"/><Relationship Id="rId14" Target="../media/image60.png" Type="http://schemas.openxmlformats.org/officeDocument/2006/relationships/image"/><Relationship Id="rId15" Target="../media/image61.sv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Relationship Id="rId6" Target="../media/image52.png" Type="http://schemas.openxmlformats.org/officeDocument/2006/relationships/image"/><Relationship Id="rId7" Target="../media/image53.svg" Type="http://schemas.openxmlformats.org/officeDocument/2006/relationships/image"/><Relationship Id="rId8" Target="../media/image54.png" Type="http://schemas.openxmlformats.org/officeDocument/2006/relationships/image"/><Relationship Id="rId9" Target="../media/image55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0.svg" Type="http://schemas.openxmlformats.org/officeDocument/2006/relationships/image"/><Relationship Id="rId11" Target="../media/image21.png" Type="http://schemas.openxmlformats.org/officeDocument/2006/relationships/image"/><Relationship Id="rId12" Target="../media/image22.svg" Type="http://schemas.openxmlformats.org/officeDocument/2006/relationships/image"/><Relationship Id="rId2" Target="../media/image62.png" Type="http://schemas.openxmlformats.org/officeDocument/2006/relationships/image"/><Relationship Id="rId3" Target="../media/image63.svg" Type="http://schemas.openxmlformats.org/officeDocument/2006/relationships/image"/><Relationship Id="rId4" Target="../media/image64.jpeg" Type="http://schemas.openxmlformats.org/officeDocument/2006/relationships/image"/><Relationship Id="rId5" Target="../media/image65.jpeg" Type="http://schemas.openxmlformats.org/officeDocument/2006/relationships/image"/><Relationship Id="rId6" Target="../media/image66.jpeg" Type="http://schemas.openxmlformats.org/officeDocument/2006/relationships/image"/><Relationship Id="rId7" Target="../media/image67.png" Type="http://schemas.openxmlformats.org/officeDocument/2006/relationships/image"/><Relationship Id="rId8" Target="../media/image68.svg" Type="http://schemas.openxmlformats.org/officeDocument/2006/relationships/image"/><Relationship Id="rId9" Target="../media/image69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71.jpeg" Type="http://schemas.openxmlformats.org/officeDocument/2006/relationships/image"/><Relationship Id="rId7" Target="../media/image72.jpeg" Type="http://schemas.openxmlformats.org/officeDocument/2006/relationships/image"/><Relationship Id="rId8" Target="../media/image73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2.png" Type="http://schemas.openxmlformats.org/officeDocument/2006/relationships/image"/><Relationship Id="rId11" Target="../media/image83.svg" Type="http://schemas.openxmlformats.org/officeDocument/2006/relationships/image"/><Relationship Id="rId2" Target="../media/image74.png" Type="http://schemas.openxmlformats.org/officeDocument/2006/relationships/image"/><Relationship Id="rId3" Target="../media/image75.svg" Type="http://schemas.openxmlformats.org/officeDocument/2006/relationships/image"/><Relationship Id="rId4" Target="../media/image76.png" Type="http://schemas.openxmlformats.org/officeDocument/2006/relationships/image"/><Relationship Id="rId5" Target="../media/image77.svg" Type="http://schemas.openxmlformats.org/officeDocument/2006/relationships/image"/><Relationship Id="rId6" Target="../media/image78.png" Type="http://schemas.openxmlformats.org/officeDocument/2006/relationships/image"/><Relationship Id="rId7" Target="../media/image79.svg" Type="http://schemas.openxmlformats.org/officeDocument/2006/relationships/image"/><Relationship Id="rId8" Target="../media/image80.png" Type="http://schemas.openxmlformats.org/officeDocument/2006/relationships/image"/><Relationship Id="rId9" Target="../media/image8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2047303" y="-5709886"/>
            <a:ext cx="7360215" cy="1190623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465303">
            <a:off x="16903116" y="-1503084"/>
            <a:ext cx="5639567" cy="569130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7030718">
            <a:off x="7114831" y="5209039"/>
            <a:ext cx="7760137" cy="8401723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6178927" y="7092944"/>
            <a:ext cx="7050338" cy="860369"/>
            <a:chOff x="0" y="0"/>
            <a:chExt cx="1856879" cy="226599"/>
          </a:xfrm>
        </p:grpSpPr>
        <p:sp>
          <p:nvSpPr>
            <p:cNvPr name="Freeform 6" id="6"/>
            <p:cNvSpPr/>
            <p:nvPr/>
          </p:nvSpPr>
          <p:spPr>
            <a:xfrm flipH="false" flipV="false">
              <a:off x="0" y="0"/>
              <a:ext cx="1856879" cy="226599"/>
            </a:xfrm>
            <a:custGeom>
              <a:avLst/>
              <a:gdLst/>
              <a:ahLst/>
              <a:cxnLst/>
              <a:rect r="r" b="b" t="t" l="l"/>
              <a:pathLst>
                <a:path h="226599" w="1856879">
                  <a:moveTo>
                    <a:pt x="56003" y="0"/>
                  </a:moveTo>
                  <a:lnTo>
                    <a:pt x="1800876" y="0"/>
                  </a:lnTo>
                  <a:cubicBezTo>
                    <a:pt x="1831806" y="0"/>
                    <a:pt x="1856879" y="25073"/>
                    <a:pt x="1856879" y="56003"/>
                  </a:cubicBezTo>
                  <a:lnTo>
                    <a:pt x="1856879" y="170597"/>
                  </a:lnTo>
                  <a:cubicBezTo>
                    <a:pt x="1856879" y="201526"/>
                    <a:pt x="1831806" y="226599"/>
                    <a:pt x="1800876" y="226599"/>
                  </a:cubicBezTo>
                  <a:lnTo>
                    <a:pt x="56003" y="226599"/>
                  </a:lnTo>
                  <a:cubicBezTo>
                    <a:pt x="25073" y="226599"/>
                    <a:pt x="0" y="201526"/>
                    <a:pt x="0" y="170597"/>
                  </a:cubicBezTo>
                  <a:lnTo>
                    <a:pt x="0" y="56003"/>
                  </a:lnTo>
                  <a:cubicBezTo>
                    <a:pt x="0" y="25073"/>
                    <a:pt x="25073" y="0"/>
                    <a:pt x="56003" y="0"/>
                  </a:cubicBezTo>
                  <a:close/>
                </a:path>
              </a:pathLst>
            </a:custGeom>
            <a:solidFill>
              <a:srgbClr val="F4D94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829545">
            <a:off x="-3577029" y="-7061829"/>
            <a:ext cx="12710618" cy="12363965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354644" y="5816706"/>
            <a:ext cx="3967000" cy="461279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6281662">
            <a:off x="258079" y="7995202"/>
            <a:ext cx="5040401" cy="4114800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625327" y="1507865"/>
            <a:ext cx="15037346" cy="602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127"/>
              </a:lnSpc>
            </a:pPr>
            <a:r>
              <a:rPr lang="en-US" sz="35091">
                <a:solidFill>
                  <a:srgbClr val="C7F5FA"/>
                </a:solidFill>
                <a:latin typeface="Archivo Black"/>
              </a:rPr>
              <a:t>Hello!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66869" y="1311675"/>
            <a:ext cx="15037346" cy="6006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127"/>
              </a:lnSpc>
            </a:pPr>
            <a:r>
              <a:rPr lang="en-US" sz="35091">
                <a:solidFill>
                  <a:srgbClr val="FFB4DA"/>
                </a:solidFill>
                <a:latin typeface="Archivo Black"/>
              </a:rPr>
              <a:t>Hello!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665323" y="7129479"/>
            <a:ext cx="6077546" cy="701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1"/>
              </a:lnSpc>
            </a:pPr>
            <a:r>
              <a:rPr lang="en-US" sz="4044">
                <a:solidFill>
                  <a:srgbClr val="FFFAED"/>
                </a:solidFill>
                <a:latin typeface="Archivo Black"/>
              </a:rPr>
              <a:t>Let's get to know me!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481562">
            <a:off x="6819351" y="-5114528"/>
            <a:ext cx="14275232" cy="1699432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269966">
            <a:off x="3612867" y="-3544098"/>
            <a:ext cx="7397795" cy="810515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8025214" y="-4648140"/>
            <a:ext cx="8456350" cy="1269245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990600" y="4723511"/>
            <a:ext cx="6783096" cy="2076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91919"/>
                </a:solidFill>
                <a:latin typeface="Archivo Black"/>
              </a:rPr>
              <a:t>Things I Love To Do 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3496948" y="7341613"/>
            <a:ext cx="3860884" cy="1843744"/>
            <a:chOff x="0" y="0"/>
            <a:chExt cx="5147845" cy="2458325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5661" y="717766"/>
              <a:ext cx="5142184" cy="556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Add a main point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5661" y="1548158"/>
              <a:ext cx="4945329" cy="9101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Elaborate on what you want</a:t>
              </a:r>
            </a:p>
            <a:p>
              <a:pPr algn="l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to discuss. 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-38100"/>
              <a:ext cx="1796423" cy="4402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03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7311764" y="7341613"/>
            <a:ext cx="3856638" cy="1843744"/>
            <a:chOff x="0" y="0"/>
            <a:chExt cx="5142184" cy="2458325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717766"/>
              <a:ext cx="5142184" cy="556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Add a main point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548158"/>
              <a:ext cx="4945329" cy="9101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Elaborate on what you want</a:t>
              </a:r>
            </a:p>
            <a:p>
              <a:pPr algn="l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to discuss. 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38100"/>
              <a:ext cx="1796423" cy="4402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02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90600" y="7341613"/>
            <a:ext cx="3856638" cy="1843744"/>
            <a:chOff x="0" y="0"/>
            <a:chExt cx="5142184" cy="2458325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717766"/>
              <a:ext cx="5142184" cy="556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Add a main point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1548158"/>
              <a:ext cx="4945329" cy="9101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Elaborate on what you want</a:t>
              </a:r>
            </a:p>
            <a:p>
              <a:pPr algn="l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to discuss. 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-38100"/>
              <a:ext cx="1796423" cy="4402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01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8248093">
            <a:off x="13434480" y="3310289"/>
            <a:ext cx="10880612" cy="720098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768138">
            <a:off x="-1416621" y="-2339085"/>
            <a:ext cx="13209062" cy="1532697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536106" y="6671198"/>
            <a:ext cx="6261673" cy="437178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746353" y="2538807"/>
            <a:ext cx="6512947" cy="1073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91919"/>
                </a:solidFill>
                <a:latin typeface="Archivo Black"/>
              </a:rPr>
              <a:t>My Dream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746353" y="5161357"/>
            <a:ext cx="6512947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Presentations are communication tools that can be</a:t>
            </a:r>
          </a:p>
          <a:p>
            <a:pPr algn="l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used as demonstrations, lectures, speeches, reports,</a:t>
            </a:r>
          </a:p>
          <a:p>
            <a:pPr algn="l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and more. It is mostly presented before an audience.</a:t>
            </a:r>
          </a:p>
          <a:p>
            <a:pPr algn="l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It serves a variety of purposes, making presentations powerful tools for convincing and teaching.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746353" y="7429454"/>
            <a:ext cx="4412511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24" u="none">
                <a:solidFill>
                  <a:srgbClr val="191919"/>
                </a:solidFill>
                <a:latin typeface="Archivo Black"/>
              </a:rPr>
              <a:t>Role: Write your role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545526" y="6568083"/>
            <a:ext cx="4600366" cy="4474902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0"/>
          <a:srcRect l="17934" t="0" r="47156" b="0"/>
          <a:stretch>
            <a:fillRect/>
          </a:stretch>
        </p:blipFill>
        <p:spPr>
          <a:xfrm flipH="false" flipV="false" rot="0">
            <a:off x="2326694" y="-8418258"/>
            <a:ext cx="5254214" cy="225911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96846" y="4066682"/>
            <a:ext cx="7494308" cy="2153636"/>
            <a:chOff x="0" y="0"/>
            <a:chExt cx="9992411" cy="2871515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2431248"/>
              <a:ext cx="9992411" cy="4402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Elaborate on the featured statistic.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416044" y="133350"/>
              <a:ext cx="9576367" cy="14837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000"/>
                </a:lnSpc>
                <a:spcBef>
                  <a:spcPct val="0"/>
                </a:spcBef>
              </a:pPr>
              <a:r>
                <a:rPr lang="en-US" sz="8000" u="none">
                  <a:solidFill>
                    <a:srgbClr val="191919"/>
                  </a:solidFill>
                  <a:latin typeface="Archivo Black"/>
                </a:rPr>
                <a:t>123,456,789</a:t>
              </a: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340903" y="-1288242"/>
            <a:ext cx="6811471" cy="693760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123523" y="3960732"/>
            <a:ext cx="10265815" cy="8455298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194528" y="-838400"/>
            <a:ext cx="4230168" cy="41148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368196" y="-154068"/>
            <a:ext cx="3291840" cy="41148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885298" y="5649368"/>
            <a:ext cx="5900261" cy="737532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481562">
            <a:off x="6411614" y="-7116674"/>
            <a:ext cx="13087113" cy="1557989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542086">
            <a:off x="-3099065" y="1120727"/>
            <a:ext cx="8776655" cy="961585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8184136">
            <a:off x="14870512" y="6568082"/>
            <a:ext cx="5378023" cy="589225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6396189" y="2899091"/>
            <a:ext cx="599524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Elaborate on the featured statistic.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396189" y="5890556"/>
            <a:ext cx="599524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Elaborate on the featured statistic.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396189" y="8796296"/>
            <a:ext cx="599524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Elaborate on the featured statistic.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6036343" y="1077971"/>
            <a:ext cx="6215314" cy="1946404"/>
            <a:chOff x="0" y="0"/>
            <a:chExt cx="1636955" cy="512633"/>
          </a:xfrm>
        </p:grpSpPr>
        <p:sp>
          <p:nvSpPr>
            <p:cNvPr name="Freeform 9" id="9"/>
            <p:cNvSpPr/>
            <p:nvPr/>
          </p:nvSpPr>
          <p:spPr>
            <a:xfrm flipH="false" flipV="false">
              <a:off x="0" y="0"/>
              <a:ext cx="1636955" cy="512633"/>
            </a:xfrm>
            <a:custGeom>
              <a:avLst/>
              <a:gdLst/>
              <a:ahLst/>
              <a:cxnLst/>
              <a:rect r="r" b="b" t="t" l="l"/>
              <a:pathLst>
                <a:path h="512633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512633"/>
                  </a:lnTo>
                  <a:lnTo>
                    <a:pt x="0" y="5126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133350"/>
              <a:ext cx="812800" cy="679450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 marL="0" indent="0" lvl="0">
                <a:lnSpc>
                  <a:spcPts val="8000"/>
                </a:lnSpc>
                <a:spcBef>
                  <a:spcPct val="0"/>
                </a:spcBef>
              </a:pPr>
              <a:r>
                <a:rPr lang="en-US" sz="8000" u="none">
                  <a:solidFill>
                    <a:srgbClr val="191919"/>
                  </a:solidFill>
                  <a:latin typeface="Archivo Black"/>
                </a:rPr>
                <a:t>2 out of 5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036343" y="4129133"/>
            <a:ext cx="6215314" cy="1946404"/>
            <a:chOff x="0" y="0"/>
            <a:chExt cx="1636955" cy="512633"/>
          </a:xfrm>
        </p:grpSpPr>
        <p:sp>
          <p:nvSpPr>
            <p:cNvPr name="Freeform 12" id="12"/>
            <p:cNvSpPr/>
            <p:nvPr/>
          </p:nvSpPr>
          <p:spPr>
            <a:xfrm flipH="false" flipV="false">
              <a:off x="0" y="0"/>
              <a:ext cx="1636955" cy="512633"/>
            </a:xfrm>
            <a:custGeom>
              <a:avLst/>
              <a:gdLst/>
              <a:ahLst/>
              <a:cxnLst/>
              <a:rect r="r" b="b" t="t" l="l"/>
              <a:pathLst>
                <a:path h="512633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512633"/>
                  </a:lnTo>
                  <a:lnTo>
                    <a:pt x="0" y="5126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133350"/>
              <a:ext cx="812800" cy="679450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 marL="0" indent="0" lvl="0">
                <a:lnSpc>
                  <a:spcPts val="8000"/>
                </a:lnSpc>
                <a:spcBef>
                  <a:spcPct val="0"/>
                </a:spcBef>
              </a:pPr>
              <a:r>
                <a:rPr lang="en-US" sz="8000" u="none">
                  <a:solidFill>
                    <a:srgbClr val="191919"/>
                  </a:solidFill>
                  <a:latin typeface="Archivo Black"/>
                </a:rPr>
                <a:t>95%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6036343" y="7034873"/>
            <a:ext cx="6215314" cy="1946404"/>
            <a:chOff x="0" y="0"/>
            <a:chExt cx="1636955" cy="512633"/>
          </a:xfrm>
        </p:grpSpPr>
        <p:sp>
          <p:nvSpPr>
            <p:cNvPr name="Freeform 15" id="15"/>
            <p:cNvSpPr/>
            <p:nvPr/>
          </p:nvSpPr>
          <p:spPr>
            <a:xfrm flipH="false" flipV="false">
              <a:off x="0" y="0"/>
              <a:ext cx="1636955" cy="512633"/>
            </a:xfrm>
            <a:custGeom>
              <a:avLst/>
              <a:gdLst/>
              <a:ahLst/>
              <a:cxnLst/>
              <a:rect r="r" b="b" t="t" l="l"/>
              <a:pathLst>
                <a:path h="512633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512633"/>
                  </a:lnTo>
                  <a:lnTo>
                    <a:pt x="0" y="5126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133350"/>
              <a:ext cx="812800" cy="679450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 marL="0" indent="0" lvl="0">
                <a:lnSpc>
                  <a:spcPts val="8000"/>
                </a:lnSpc>
                <a:spcBef>
                  <a:spcPct val="0"/>
                </a:spcBef>
              </a:pPr>
              <a:r>
                <a:rPr lang="en-US" sz="8000" u="none">
                  <a:solidFill>
                    <a:srgbClr val="191919"/>
                  </a:solidFill>
                  <a:latin typeface="Archivo Black"/>
                </a:rPr>
                <a:t>12 million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F5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285393">
            <a:off x="-5182818" y="-839821"/>
            <a:ext cx="11786134" cy="19065805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5182052" y="4262606"/>
            <a:ext cx="7923897" cy="2758738"/>
            <a:chOff x="0" y="0"/>
            <a:chExt cx="10565195" cy="3678318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930031"/>
              <a:ext cx="10565195" cy="14753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0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191919"/>
                  </a:solidFill>
                  <a:latin typeface="Archivo Black"/>
                </a:rPr>
                <a:t>My Favorites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1191050" y="2793551"/>
              <a:ext cx="8183096" cy="8847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Briefly elaborate on what you want</a:t>
              </a:r>
            </a:p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to discuss.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3216283" y="-57150"/>
              <a:ext cx="4132630" cy="5482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03.</a:t>
              </a:r>
            </a:p>
          </p:txBody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848094" y="-3645169"/>
            <a:ext cx="9419789" cy="916288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265446" y="936273"/>
            <a:ext cx="9604311" cy="12005389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450124" y="-1990260"/>
            <a:ext cx="5463856" cy="531484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039800">
            <a:off x="5889218" y="-157229"/>
            <a:ext cx="5370757" cy="486297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766374" y="-1978424"/>
            <a:ext cx="10518188" cy="1252165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43149" t="0" r="5415" b="0"/>
          <a:stretch>
            <a:fillRect/>
          </a:stretch>
        </p:blipFill>
        <p:spPr>
          <a:xfrm flipH="false" flipV="false" rot="0">
            <a:off x="9877396" y="-1895345"/>
            <a:ext cx="9404983" cy="12182345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028700" y="5442428"/>
            <a:ext cx="6202863" cy="3815872"/>
            <a:chOff x="0" y="0"/>
            <a:chExt cx="8270484" cy="5087829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133350"/>
              <a:ext cx="8270484" cy="28130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0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191919"/>
                  </a:solidFill>
                  <a:latin typeface="Archivo Black"/>
                </a:rPr>
                <a:t>Favorite Person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3707763"/>
              <a:ext cx="8270484" cy="1380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Presentations are communication tools that can be used as demonstrations, lectures, speeches, reports, and more. It is mostly presented before an audience. </a:t>
              </a: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34225" y="-3093907"/>
            <a:ext cx="6811471" cy="6937609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6187236">
            <a:off x="14016099" y="-288771"/>
            <a:ext cx="6261673" cy="437178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66565" y="4295477"/>
            <a:ext cx="4124649" cy="3653854"/>
            <a:chOff x="0" y="0"/>
            <a:chExt cx="5499532" cy="4871806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2371" t="0" r="12371" b="0"/>
            <a:stretch>
              <a:fillRect/>
            </a:stretch>
          </p:blipFill>
          <p:spPr>
            <a:xfrm flipH="false" flipV="false">
              <a:off x="0" y="0"/>
              <a:ext cx="5499532" cy="4871806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7081676" y="4295477"/>
            <a:ext cx="4124649" cy="3653854"/>
            <a:chOff x="0" y="0"/>
            <a:chExt cx="5499532" cy="4871806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9499" t="15841" r="12941" b="44284"/>
            <a:stretch>
              <a:fillRect/>
            </a:stretch>
          </p:blipFill>
          <p:spPr>
            <a:xfrm flipH="false" flipV="false">
              <a:off x="0" y="0"/>
              <a:ext cx="5499532" cy="4871806"/>
            </a:xfrm>
            <a:prstGeom prst="rect">
              <a:avLst/>
            </a:prstGeom>
          </p:spPr>
        </p:pic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3930557">
            <a:off x="15867776" y="5053879"/>
            <a:ext cx="4840449" cy="7830138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12196786" y="4295477"/>
            <a:ext cx="4124649" cy="3653854"/>
            <a:chOff x="0" y="0"/>
            <a:chExt cx="5499532" cy="4871806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6"/>
            <a:srcRect l="0" t="10381" r="0" b="30597"/>
            <a:stretch>
              <a:fillRect/>
            </a:stretch>
          </p:blipFill>
          <p:spPr>
            <a:xfrm flipH="false" flipV="false">
              <a:off x="0" y="0"/>
              <a:ext cx="5499532" cy="4871806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1966565" y="3648170"/>
            <a:ext cx="4124649" cy="4879011"/>
            <a:chOff x="0" y="0"/>
            <a:chExt cx="5499532" cy="6505348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57150"/>
              <a:ext cx="5499532" cy="556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Name Surname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6065081"/>
              <a:ext cx="5499532" cy="4402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Title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081676" y="3640868"/>
            <a:ext cx="4124649" cy="4893616"/>
            <a:chOff x="0" y="0"/>
            <a:chExt cx="5499532" cy="6524821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-57150"/>
              <a:ext cx="5499532" cy="556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Name Surname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6084555"/>
              <a:ext cx="5499532" cy="4402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Title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196786" y="3640868"/>
            <a:ext cx="4124649" cy="4893616"/>
            <a:chOff x="0" y="0"/>
            <a:chExt cx="5499532" cy="6524821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-57150"/>
              <a:ext cx="5499532" cy="556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Name Surname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6084555"/>
              <a:ext cx="5499532" cy="4402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Title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3715810" y="1162050"/>
            <a:ext cx="10856379" cy="1073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91919"/>
                </a:solidFill>
                <a:latin typeface="Archivo Black"/>
              </a:rPr>
              <a:t>My Inspiration</a:t>
            </a:r>
          </a:p>
        </p:txBody>
      </p:sp>
      <p:pic>
        <p:nvPicPr>
          <p:cNvPr name="Picture 19" id="19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508771" y="-473932"/>
            <a:ext cx="4230168" cy="41148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3046274">
            <a:off x="14612943" y="-1672822"/>
            <a:ext cx="5292715" cy="6615894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507109" y="7200900"/>
            <a:ext cx="423016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571990" y="-662338"/>
            <a:ext cx="4230168" cy="41148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2878693" y="2560815"/>
            <a:ext cx="5952249" cy="5712360"/>
            <a:chOff x="0" y="0"/>
            <a:chExt cx="7936332" cy="7616480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133350"/>
              <a:ext cx="7936332" cy="28130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8000">
                  <a:solidFill>
                    <a:srgbClr val="191919"/>
                  </a:solidFill>
                  <a:latin typeface="Archivo Black"/>
                </a:rPr>
                <a:t>Favorite</a:t>
              </a:r>
            </a:p>
            <a:p>
              <a:pPr algn="ctr" marL="0" indent="0" lvl="0">
                <a:lnSpc>
                  <a:spcPts val="80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191919"/>
                  </a:solidFill>
                  <a:latin typeface="Archivo Black"/>
                </a:rPr>
                <a:t>Pet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1876718" y="3837874"/>
              <a:ext cx="4182896" cy="5482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Name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1175495" y="5296613"/>
              <a:ext cx="5585342" cy="23198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Presentations are communication tools that can be used as demonstrations, lectures, speeches, reports, and more. It is mostly presented before an audience. </a:t>
              </a:r>
            </a:p>
          </p:txBody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377036" y="-3149472"/>
            <a:ext cx="6811471" cy="6937609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7407718">
            <a:off x="11066697" y="6802881"/>
            <a:ext cx="10265815" cy="845529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596915" y="-3368330"/>
            <a:ext cx="5900261" cy="7375327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184060">
            <a:off x="-1461587" y="5308191"/>
            <a:ext cx="5900261" cy="7375327"/>
          </a:xfrm>
          <a:prstGeom prst="rect">
            <a:avLst/>
          </a:prstGeom>
        </p:spPr>
      </p:pic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8859362" y="1130412"/>
            <a:ext cx="7865473" cy="7865442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5046" r="-25046" t="0" b="0"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72227" y="3219132"/>
            <a:ext cx="4124649" cy="3653854"/>
            <a:chOff x="0" y="0"/>
            <a:chExt cx="5499532" cy="4871806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2395" t="0" r="12395" b="0"/>
            <a:stretch>
              <a:fillRect/>
            </a:stretch>
          </p:blipFill>
          <p:spPr>
            <a:xfrm flipH="false" flipV="false">
              <a:off x="0" y="0"/>
              <a:ext cx="5499532" cy="4871806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6487338" y="3219132"/>
            <a:ext cx="4124649" cy="3653854"/>
            <a:chOff x="0" y="0"/>
            <a:chExt cx="5499532" cy="4871806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2395" t="0" r="12395" b="0"/>
            <a:stretch>
              <a:fillRect/>
            </a:stretch>
          </p:blipFill>
          <p:spPr>
            <a:xfrm flipH="false" flipV="false">
              <a:off x="0" y="0"/>
              <a:ext cx="5499532" cy="4871806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1372227" y="1168383"/>
            <a:ext cx="9239760" cy="1073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91919"/>
                </a:solidFill>
                <a:latin typeface="Archivo Black"/>
              </a:rPr>
              <a:t>My Parents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372227" y="7242261"/>
            <a:ext cx="4124649" cy="1375893"/>
            <a:chOff x="0" y="0"/>
            <a:chExt cx="5499532" cy="1834524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57150"/>
              <a:ext cx="4408098" cy="5482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>
                  <a:solidFill>
                    <a:srgbClr val="191919"/>
                  </a:solidFill>
                  <a:latin typeface="Archivo Black"/>
                </a:rPr>
                <a:t>Mother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924357"/>
              <a:ext cx="5499532" cy="9101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Briefly elaborate on what you want to discuss. 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487338" y="7242261"/>
            <a:ext cx="4124649" cy="1375893"/>
            <a:chOff x="0" y="0"/>
            <a:chExt cx="5499532" cy="1834524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57150"/>
              <a:ext cx="4408098" cy="5482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>
                  <a:solidFill>
                    <a:srgbClr val="191919"/>
                  </a:solidFill>
                  <a:latin typeface="Archivo Black"/>
                </a:rPr>
                <a:t>Father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924357"/>
              <a:ext cx="5499532" cy="9101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Briefly elaborate on what you want to discuss. </a:t>
              </a:r>
            </a:p>
          </p:txBody>
        </p:sp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813201" y="-321960"/>
            <a:ext cx="4230168" cy="41148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611986" y="3792840"/>
            <a:ext cx="7476923" cy="869409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628000" y="2518405"/>
            <a:ext cx="9032000" cy="4108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00"/>
              </a:lnSpc>
              <a:spcBef>
                <a:spcPct val="0"/>
              </a:spcBef>
            </a:pPr>
            <a:r>
              <a:rPr lang="en-US" sz="8000" u="none">
                <a:solidFill>
                  <a:srgbClr val="191919"/>
                </a:solidFill>
                <a:latin typeface="Archivo Black"/>
              </a:rPr>
              <a:t>Write an original statement or inspiring quote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741618" y="7317110"/>
            <a:ext cx="1280476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— Include a credit, citation, or supporting message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481562">
            <a:off x="11823940" y="6576041"/>
            <a:ext cx="8069969" cy="960710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911984" y="-4231101"/>
            <a:ext cx="5378023" cy="589225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675526">
            <a:off x="-3837437" y="85151"/>
            <a:ext cx="7674875" cy="8924273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081487" y="-4856811"/>
            <a:ext cx="7674875" cy="8924273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184060">
            <a:off x="14309169" y="3994091"/>
            <a:ext cx="5900261" cy="7375327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184060">
            <a:off x="3166941" y="7691930"/>
            <a:ext cx="5900261" cy="73753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7813593">
            <a:off x="1445267" y="-1473528"/>
            <a:ext cx="4230168" cy="4114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619417">
            <a:off x="-9035008" y="577065"/>
            <a:ext cx="11871910" cy="1920456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580405">
            <a:off x="780727" y="6444253"/>
            <a:ext cx="5559249" cy="6949061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329146" y="3660775"/>
            <a:ext cx="7814854" cy="3098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00"/>
              </a:lnSpc>
              <a:spcBef>
                <a:spcPct val="0"/>
              </a:spcBef>
            </a:pPr>
            <a:r>
              <a:rPr lang="en-US" sz="8000" u="none">
                <a:solidFill>
                  <a:srgbClr val="191919"/>
                </a:solidFill>
                <a:latin typeface="Archivo Black"/>
              </a:rPr>
              <a:t>How to</a:t>
            </a:r>
          </a:p>
          <a:p>
            <a:pPr algn="l" marL="0" indent="0" lvl="0">
              <a:lnSpc>
                <a:spcPts val="8000"/>
              </a:lnSpc>
              <a:spcBef>
                <a:spcPct val="0"/>
              </a:spcBef>
            </a:pPr>
            <a:r>
              <a:rPr lang="en-US" sz="8000" u="none">
                <a:solidFill>
                  <a:srgbClr val="191919"/>
                </a:solidFill>
                <a:latin typeface="Archivo Black"/>
              </a:rPr>
              <a:t>Use This Presentation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16848">
            <a:off x="15311748" y="-1631879"/>
            <a:ext cx="4764273" cy="4634338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10536202" y="995647"/>
            <a:ext cx="6723098" cy="1734019"/>
            <a:chOff x="0" y="0"/>
            <a:chExt cx="8964131" cy="2312025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931959"/>
              <a:ext cx="8964131" cy="1380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Click on the "Google Slides" button below this presentation preview.  Click on "Make a copy." Start editing your presentation. You need to sign in to your Google account.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-57150"/>
              <a:ext cx="4234214" cy="556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Google Slides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536202" y="7625933"/>
            <a:ext cx="6723098" cy="1734019"/>
            <a:chOff x="0" y="0"/>
            <a:chExt cx="8964131" cy="2312025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931959"/>
              <a:ext cx="8964131" cy="1380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Click on the "Canva" button under this presentation preview.  Start editing your presentation. You need to sign in to your Canva account.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-57150"/>
              <a:ext cx="3194608" cy="556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Canva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536202" y="4310798"/>
            <a:ext cx="6848380" cy="2086444"/>
            <a:chOff x="0" y="0"/>
            <a:chExt cx="9131173" cy="2781925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931959"/>
              <a:ext cx="9131173" cy="18499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Click on the "PowerPoint" button below this presentation preview.  Start editing your presentation. Download and install the fonts used in this presentation as listed on the next page.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-57150"/>
              <a:ext cx="3194608" cy="556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PowerPoint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3145817" y="-2102263"/>
            <a:ext cx="13000951" cy="1511738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701263" y="-1609561"/>
            <a:ext cx="8651582" cy="12985489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8988057" y="2210883"/>
            <a:ext cx="7235281" cy="5939321"/>
            <a:chOff x="0" y="0"/>
            <a:chExt cx="9647042" cy="7919094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198594" y="133350"/>
              <a:ext cx="9249854" cy="14753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000"/>
                </a:lnSpc>
                <a:spcBef>
                  <a:spcPct val="0"/>
                </a:spcBef>
              </a:pPr>
              <a:r>
                <a:rPr lang="en-US" sz="8000" u="none">
                  <a:solidFill>
                    <a:srgbClr val="191919"/>
                  </a:solidFill>
                  <a:latin typeface="Archivo Black"/>
                </a:rPr>
                <a:t>Contact Me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659837"/>
              <a:ext cx="9647042" cy="4275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123 Anywhere St., Any City,ST 12345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755359" y="3903314"/>
              <a:ext cx="8136323" cy="4275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123-456-7890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755359" y="5097373"/>
              <a:ext cx="8136323" cy="4275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hello@reallygreatsite.com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755359" y="7491527"/>
              <a:ext cx="8136323" cy="4275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reallygreatsite.com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755359" y="6276478"/>
              <a:ext cx="8136323" cy="4275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@reallygreatsite</a:t>
              </a:r>
            </a:p>
          </p:txBody>
        </p:sp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3456813" y="-3604297"/>
            <a:ext cx="6811471" cy="6937609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873208" y="1318709"/>
            <a:ext cx="5900261" cy="7375327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683924" y="3461165"/>
            <a:ext cx="5900261" cy="737532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228407" y="1983956"/>
            <a:ext cx="5831185" cy="6404449"/>
            <a:chOff x="0" y="0"/>
            <a:chExt cx="7774914" cy="8539265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573786" y="133350"/>
              <a:ext cx="6627342" cy="14837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000"/>
                </a:lnSpc>
                <a:spcBef>
                  <a:spcPct val="0"/>
                </a:spcBef>
              </a:pPr>
              <a:r>
                <a:rPr lang="en-US" sz="8000" u="none">
                  <a:solidFill>
                    <a:srgbClr val="191919"/>
                  </a:solidFill>
                  <a:latin typeface="Archivo Black"/>
                </a:rPr>
                <a:t>Credits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3007828"/>
              <a:ext cx="7774914" cy="17250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This presentation template is free for everyone to use thanks to the following: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5864146"/>
              <a:ext cx="7774914" cy="9101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SlidesCarnival for the presentation template</a:t>
              </a:r>
            </a:p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Pexels for the photos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7982582"/>
              <a:ext cx="7774914" cy="556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Happy designing! </a:t>
              </a:r>
            </a:p>
          </p:txBody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908643" y="-1886230"/>
            <a:ext cx="9520689" cy="630096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0" y="5143500"/>
            <a:ext cx="4230168" cy="41148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449389" y="2423206"/>
            <a:ext cx="8942319" cy="8584626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802716" y="-1028700"/>
            <a:ext cx="589359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219118" y="1604699"/>
            <a:ext cx="7849763" cy="7077668"/>
            <a:chOff x="0" y="0"/>
            <a:chExt cx="10466351" cy="9436890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133350"/>
              <a:ext cx="10466351" cy="28299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000"/>
                </a:lnSpc>
                <a:spcBef>
                  <a:spcPct val="0"/>
                </a:spcBef>
              </a:pPr>
              <a:r>
                <a:rPr lang="en-US" sz="8000" u="none">
                  <a:solidFill>
                    <a:srgbClr val="191919"/>
                  </a:solidFill>
                  <a:latin typeface="Archivo Black"/>
                </a:rPr>
                <a:t>Fonts In this Presentation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543931" y="4214697"/>
              <a:ext cx="9378489" cy="11408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This presentation template uses the</a:t>
              </a:r>
            </a:p>
            <a:p>
              <a:pPr algn="ctr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following free fonts: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543931" y="6147590"/>
              <a:ext cx="9378489" cy="1380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Titles: Archivo Black</a:t>
              </a:r>
            </a:p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Headers: Archivo Black</a:t>
              </a:r>
            </a:p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Body Copy: Nunito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543931" y="8296007"/>
              <a:ext cx="9378489" cy="11408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You can find these fonts online too.</a:t>
              </a:r>
            </a:p>
            <a:p>
              <a:pPr algn="ctr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Happy designing! </a:t>
              </a:r>
            </a:p>
          </p:txBody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862443" y="-1414000"/>
            <a:ext cx="6811471" cy="6937609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337869" y="-1233592"/>
            <a:ext cx="5900261" cy="7375327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681143" y="4567842"/>
            <a:ext cx="5900261" cy="7375327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675526">
            <a:off x="13421863" y="3332380"/>
            <a:ext cx="7674875" cy="892427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87353" y="3231777"/>
            <a:ext cx="11164701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000"/>
              </a:lnSpc>
              <a:spcBef>
                <a:spcPct val="0"/>
              </a:spcBef>
            </a:pPr>
            <a:r>
              <a:rPr lang="en-US" sz="6000" u="none">
                <a:solidFill>
                  <a:srgbClr val="191919"/>
                </a:solidFill>
                <a:latin typeface="Archivo Black"/>
              </a:rPr>
              <a:t>Free templates for all</a:t>
            </a:r>
          </a:p>
          <a:p>
            <a:pPr marL="0" indent="0" lvl="0">
              <a:lnSpc>
                <a:spcPts val="6000"/>
              </a:lnSpc>
              <a:spcBef>
                <a:spcPct val="0"/>
              </a:spcBef>
            </a:pPr>
            <a:r>
              <a:rPr lang="en-US" sz="6000" u="none">
                <a:solidFill>
                  <a:srgbClr val="191919"/>
                </a:solidFill>
                <a:latin typeface="Archivo Black"/>
              </a:rPr>
              <a:t>your presentation needs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5729603"/>
            <a:ext cx="3361159" cy="1308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24" u="none">
                <a:solidFill>
                  <a:srgbClr val="191919"/>
                </a:solidFill>
                <a:latin typeface="Archivo Black"/>
              </a:rPr>
              <a:t>For PowerPoint, Google Slides, and Canva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778319" y="5717802"/>
            <a:ext cx="3839042" cy="1319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24" u="none">
                <a:solidFill>
                  <a:srgbClr val="191919"/>
                </a:solidFill>
                <a:latin typeface="Archivo Black"/>
              </a:rPr>
              <a:t>100% free for personal or commercial use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7938399"/>
            <a:ext cx="4518139" cy="1319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24" u="none">
                <a:solidFill>
                  <a:srgbClr val="191919"/>
                </a:solidFill>
                <a:latin typeface="Archivo Black"/>
              </a:rPr>
              <a:t>Ready to use, professional, and customizable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778319" y="7938399"/>
            <a:ext cx="3839042" cy="1319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24" u="none">
                <a:solidFill>
                  <a:srgbClr val="191919"/>
                </a:solidFill>
                <a:latin typeface="Archivo Black"/>
              </a:rPr>
              <a:t>Blow your audience away with attractive visuals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911984" y="-4231101"/>
            <a:ext cx="5378023" cy="589225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50362">
            <a:off x="-5006409" y="-4064889"/>
            <a:ext cx="7674875" cy="8924273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081487" y="-2722230"/>
            <a:ext cx="7674875" cy="8924273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184060">
            <a:off x="13428858" y="5484622"/>
            <a:ext cx="5900261" cy="737532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369837" y="989856"/>
            <a:ext cx="5548326" cy="2089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00"/>
              </a:lnSpc>
              <a:spcBef>
                <a:spcPct val="0"/>
              </a:spcBef>
            </a:pPr>
            <a:r>
              <a:rPr lang="en-US" sz="8000" u="none">
                <a:solidFill>
                  <a:srgbClr val="191919"/>
                </a:solidFill>
                <a:latin typeface="Archivo Black"/>
              </a:rPr>
              <a:t>Resource</a:t>
            </a:r>
          </a:p>
          <a:p>
            <a:pPr algn="ctr" marL="0" indent="0" lvl="0">
              <a:lnSpc>
                <a:spcPts val="8000"/>
              </a:lnSpc>
              <a:spcBef>
                <a:spcPct val="0"/>
              </a:spcBef>
            </a:pPr>
            <a:r>
              <a:rPr lang="en-US" sz="8000" u="none">
                <a:solidFill>
                  <a:srgbClr val="191919"/>
                </a:solidFill>
                <a:latin typeface="Archivo Black"/>
              </a:rPr>
              <a:t>Page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614434" y="4024086"/>
            <a:ext cx="5059131" cy="210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Use these design resources in your</a:t>
            </a:r>
          </a:p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Canva Presentation.</a:t>
            </a:r>
          </a:p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Happy designing! </a:t>
            </a:r>
          </a:p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</a:p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Don't forget to delete this page</a:t>
            </a:r>
          </a:p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before presenting. 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646189" y="4388590"/>
            <a:ext cx="2520200" cy="20574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301229" y="288603"/>
            <a:ext cx="2761828" cy="278716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35039" y="288603"/>
            <a:ext cx="2257567" cy="219599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170407" y="0"/>
            <a:ext cx="2420224" cy="3915069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9156" y="3955981"/>
            <a:ext cx="2513451" cy="292261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019695" y="288603"/>
            <a:ext cx="2923054" cy="3164723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390599" y="4249999"/>
            <a:ext cx="2400038" cy="2334582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507670" y="3915069"/>
            <a:ext cx="2403554" cy="3004442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646189" y="7352716"/>
            <a:ext cx="2344004" cy="2387411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0" y="7352716"/>
            <a:ext cx="2898623" cy="2387411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685457">
            <a:off x="6799376" y="7174776"/>
            <a:ext cx="2304365" cy="2743291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9444420">
            <a:off x="9547105" y="7226013"/>
            <a:ext cx="2714860" cy="2640818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665070" y="7394404"/>
            <a:ext cx="2400038" cy="2304036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355837" y="7601356"/>
            <a:ext cx="2707220" cy="18901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6822767" y="4704913"/>
            <a:ext cx="10714468" cy="748064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6495508">
            <a:off x="6957171" y="5789323"/>
            <a:ext cx="8069969" cy="960710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125275" y="-636188"/>
            <a:ext cx="5378023" cy="589225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4925669">
            <a:off x="1627664" y="-2150109"/>
            <a:ext cx="5378023" cy="5892257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5001725" y="1432635"/>
            <a:ext cx="8284550" cy="2089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00"/>
              </a:lnSpc>
              <a:spcBef>
                <a:spcPct val="0"/>
              </a:spcBef>
            </a:pPr>
            <a:r>
              <a:rPr lang="en-US" sz="8000" u="none">
                <a:solidFill>
                  <a:srgbClr val="191919"/>
                </a:solidFill>
                <a:latin typeface="Archivo Black"/>
              </a:rPr>
              <a:t>Table Of Contents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074824" y="3864685"/>
            <a:ext cx="4152550" cy="4114800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2780743" y="5556216"/>
            <a:ext cx="2740713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Briefly elaborate</a:t>
            </a:r>
          </a:p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on what you want</a:t>
            </a:r>
          </a:p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to discuss.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780743" y="4809589"/>
            <a:ext cx="2740713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24">
                <a:solidFill>
                  <a:srgbClr val="191919"/>
                </a:solidFill>
                <a:latin typeface="Archivo Black"/>
              </a:rPr>
              <a:t>Intorduction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067725" y="3864685"/>
            <a:ext cx="4152550" cy="4114800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7773644" y="5556608"/>
            <a:ext cx="2740713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Briefly elaborate</a:t>
            </a:r>
          </a:p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on what you want</a:t>
            </a:r>
          </a:p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to discuss.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773644" y="4809981"/>
            <a:ext cx="2740713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24">
                <a:solidFill>
                  <a:srgbClr val="191919"/>
                </a:solidFill>
                <a:latin typeface="Archivo Black"/>
              </a:rPr>
              <a:t>Hobbies</a:t>
            </a:r>
          </a:p>
        </p:txBody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060626" y="3864685"/>
            <a:ext cx="4152550" cy="4114800"/>
          </a:xfrm>
          <a:prstGeom prst="rect">
            <a:avLst/>
          </a:prstGeom>
        </p:spPr>
      </p:pic>
      <p:sp>
        <p:nvSpPr>
          <p:cNvPr name="TextBox 14" id="14"/>
          <p:cNvSpPr txBox="true"/>
          <p:nvPr/>
        </p:nvSpPr>
        <p:spPr>
          <a:xfrm rot="0">
            <a:off x="12511610" y="5570895"/>
            <a:ext cx="3254563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Briefly elaborate</a:t>
            </a:r>
          </a:p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on what you want</a:t>
            </a:r>
          </a:p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to discuss.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507628" y="4824268"/>
            <a:ext cx="3254563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24">
                <a:solidFill>
                  <a:srgbClr val="191919"/>
                </a:solidFill>
                <a:latin typeface="Archivo Black"/>
              </a:rPr>
              <a:t>Favorite Things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F5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555484" y="6947362"/>
            <a:ext cx="6811471" cy="693760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3615407" y="-1647564"/>
            <a:ext cx="10265815" cy="845529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992081" y="-316658"/>
            <a:ext cx="11811824" cy="11489683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5640641" y="3748256"/>
            <a:ext cx="7006717" cy="2790488"/>
            <a:chOff x="0" y="0"/>
            <a:chExt cx="9342290" cy="3720651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938498"/>
              <a:ext cx="9342290" cy="14837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0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191919"/>
                  </a:solidFill>
                  <a:latin typeface="Archivo Black"/>
                </a:rPr>
                <a:t>Introduction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053187" y="2810484"/>
              <a:ext cx="7235915" cy="9101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Briefly elaborate on what you want</a:t>
              </a:r>
            </a:p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to discuss. 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2844003" y="-57150"/>
              <a:ext cx="3654284" cy="556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01.</a:t>
              </a:r>
            </a:p>
          </p:txBody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086788" y="-1647564"/>
            <a:ext cx="329184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685457">
            <a:off x="7573972" y="548143"/>
            <a:ext cx="8069969" cy="9607106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8651303" y="-2633071"/>
            <a:ext cx="8607997" cy="1292007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9444420">
            <a:off x="12853772" y="4702902"/>
            <a:ext cx="8383674" cy="8155028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780054" y="3021148"/>
            <a:ext cx="5636138" cy="4244703"/>
            <a:chOff x="0" y="0"/>
            <a:chExt cx="7514850" cy="5659604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133350"/>
              <a:ext cx="6740506" cy="28299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000"/>
                </a:lnSpc>
                <a:spcBef>
                  <a:spcPct val="0"/>
                </a:spcBef>
              </a:pPr>
              <a:r>
                <a:rPr lang="en-US" sz="8000" u="none">
                  <a:solidFill>
                    <a:srgbClr val="191919"/>
                  </a:solidFill>
                  <a:latin typeface="Archivo Black"/>
                </a:rPr>
                <a:t>Hello there!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4279538"/>
              <a:ext cx="7514850" cy="1380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I'm Raina, and I'll be sharing with you my beautiful ideas. Follow me at @reallygreatsite to learn more. </a:t>
              </a: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442278" y="7696018"/>
            <a:ext cx="5040401" cy="41148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930525" y="-287835"/>
            <a:ext cx="423016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481562">
            <a:off x="-4569865" y="3882294"/>
            <a:ext cx="11032675" cy="1313413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843068">
            <a:off x="3472978" y="-259051"/>
            <a:ext cx="11090059" cy="1215046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673669">
            <a:off x="-1233167" y="-3132508"/>
            <a:ext cx="5378023" cy="589225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292115" y="-3499876"/>
            <a:ext cx="7674875" cy="892427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55844" y="1459343"/>
            <a:ext cx="6232312" cy="2866863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673669">
            <a:off x="14241773" y="3345589"/>
            <a:ext cx="8092454" cy="8866235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 rot="0">
            <a:off x="3037634" y="2293234"/>
            <a:ext cx="3068731" cy="1199081"/>
            <a:chOff x="0" y="0"/>
            <a:chExt cx="4091642" cy="1598775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55681" y="688608"/>
              <a:ext cx="3980280" cy="9101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Briefly elaborate on what you want to discuss. 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57150"/>
              <a:ext cx="4091642" cy="5482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Who am I?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309263" y="5716979"/>
            <a:ext cx="6232312" cy="2866863"/>
            <a:chOff x="0" y="0"/>
            <a:chExt cx="8309749" cy="3822484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8309749" cy="3822484"/>
            </a:xfrm>
            <a:prstGeom prst="rect">
              <a:avLst/>
            </a:prstGeom>
          </p:spPr>
        </p:pic>
        <p:sp>
          <p:nvSpPr>
            <p:cNvPr name="TextBox 13" id="13"/>
            <p:cNvSpPr txBox="true"/>
            <p:nvPr/>
          </p:nvSpPr>
          <p:spPr>
            <a:xfrm rot="0">
              <a:off x="2552176" y="1800463"/>
              <a:ext cx="3980280" cy="9101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Briefly elaborate on what you want to discuss. 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2552176" y="1054705"/>
              <a:ext cx="3980280" cy="5482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What I do? 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996096" y="-2083021"/>
            <a:ext cx="14040998" cy="14301016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8700112" y="1440739"/>
            <a:ext cx="9587888" cy="7405523"/>
            <a:chOff x="0" y="0"/>
            <a:chExt cx="12783850" cy="987403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/>
            <a:srcRect l="0" t="27726" r="0" b="55340"/>
            <a:stretch>
              <a:fillRect/>
            </a:stretch>
          </p:blipFill>
          <p:spPr>
            <a:xfrm flipH="false" flipV="false">
              <a:off x="0" y="0"/>
              <a:ext cx="12783850" cy="324901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5"/>
            <a:srcRect l="1274" t="0" r="1274" b="0"/>
            <a:stretch>
              <a:fillRect/>
            </a:stretch>
          </p:blipFill>
          <p:spPr>
            <a:xfrm flipH="false" flipV="false">
              <a:off x="0" y="3376010"/>
              <a:ext cx="4218950" cy="649802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6"/>
            <a:srcRect l="0" t="24346" r="0" b="24346"/>
            <a:stretch>
              <a:fillRect/>
            </a:stretch>
          </p:blipFill>
          <p:spPr>
            <a:xfrm flipH="false" flipV="false">
              <a:off x="4345950" y="3376010"/>
              <a:ext cx="8437900" cy="6498020"/>
            </a:xfrm>
            <a:prstGeom prst="rect">
              <a:avLst/>
            </a:prstGeom>
          </p:spPr>
        </p:pic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040109" y="-4612166"/>
            <a:ext cx="8052155" cy="7730069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4185038">
            <a:off x="-1590655" y="4672981"/>
            <a:ext cx="5238710" cy="6346455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662861" y="7846208"/>
            <a:ext cx="6261673" cy="4371787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 rot="0">
            <a:off x="1257995" y="4290467"/>
            <a:ext cx="5562600" cy="3167250"/>
            <a:chOff x="0" y="0"/>
            <a:chExt cx="7416800" cy="4223000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3312834"/>
              <a:ext cx="7416800" cy="9101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What can you say about your projects?</a:t>
              </a:r>
            </a:p>
            <a:p>
              <a:pPr algn="l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Share it here!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33350"/>
              <a:ext cx="7416800" cy="28299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000"/>
                </a:lnSpc>
                <a:spcBef>
                  <a:spcPct val="0"/>
                </a:spcBef>
              </a:pPr>
              <a:r>
                <a:rPr lang="en-US" sz="8000" u="none">
                  <a:solidFill>
                    <a:srgbClr val="191919"/>
                  </a:solidFill>
                  <a:latin typeface="Archivo Black"/>
                </a:rPr>
                <a:t>Gallery Image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B4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664093" y="-2208679"/>
            <a:ext cx="11336834" cy="1349623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580257">
            <a:off x="-2382562" y="-4090976"/>
            <a:ext cx="13069047" cy="14318677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454772" y="7923426"/>
            <a:ext cx="4999878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24" u="none">
                <a:solidFill>
                  <a:srgbClr val="191919"/>
                </a:solidFill>
                <a:latin typeface="Archivo Black"/>
              </a:rPr>
              <a:t>Add a main point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336245" y="8566150"/>
            <a:ext cx="3996265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Briefly elaborate on what you want to discuss.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834439" y="7953802"/>
            <a:ext cx="4999878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24" u="none">
                <a:solidFill>
                  <a:srgbClr val="191919"/>
                </a:solidFill>
                <a:latin typeface="Archivo Black"/>
              </a:rPr>
              <a:t>Add a main point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1162042"/>
            <a:ext cx="16230600" cy="1079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00"/>
              </a:lnSpc>
              <a:spcBef>
                <a:spcPct val="0"/>
              </a:spcBef>
            </a:pPr>
            <a:r>
              <a:rPr lang="en-US" sz="8000" u="none">
                <a:solidFill>
                  <a:srgbClr val="191919"/>
                </a:solidFill>
                <a:latin typeface="Archivo Black"/>
              </a:rPr>
              <a:t>Fun Facts About Me</a:t>
            </a:r>
          </a:p>
        </p:txBody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677697" y="2901937"/>
            <a:ext cx="4554027" cy="4448620"/>
            <a:chOff x="0" y="0"/>
            <a:chExt cx="4828540" cy="4716780"/>
          </a:xfrm>
        </p:grpSpPr>
        <p:sp>
          <p:nvSpPr>
            <p:cNvPr name="Freeform 9" id="9"/>
            <p:cNvSpPr/>
            <p:nvPr/>
          </p:nvSpPr>
          <p:spPr>
            <a:xfrm flipH="false" flipV="false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23225" r="-23225" t="0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6867264" y="2901937"/>
            <a:ext cx="4554027" cy="4448620"/>
            <a:chOff x="0" y="0"/>
            <a:chExt cx="4828540" cy="4716780"/>
          </a:xfrm>
        </p:grpSpPr>
        <p:sp>
          <p:nvSpPr>
            <p:cNvPr name="Freeform 11" id="11"/>
            <p:cNvSpPr/>
            <p:nvPr/>
          </p:nvSpPr>
          <p:spPr>
            <a:xfrm flipH="false" flipV="false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23225" r="-23225" t="0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2059918" y="2901937"/>
            <a:ext cx="4554027" cy="4448620"/>
            <a:chOff x="0" y="0"/>
            <a:chExt cx="4828540" cy="4716780"/>
          </a:xfrm>
        </p:grpSpPr>
        <p:sp>
          <p:nvSpPr>
            <p:cNvPr name="Freeform 13" id="13"/>
            <p:cNvSpPr/>
            <p:nvPr/>
          </p:nvSpPr>
          <p:spPr>
            <a:xfrm flipH="false" flipV="false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0" r="0" t="-26865" b="-26865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942639" y="8535774"/>
            <a:ext cx="4024143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Briefly elaborate on what you want to discuss.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131928" y="8566150"/>
            <a:ext cx="4024143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191919"/>
                </a:solidFill>
                <a:latin typeface="Nunito"/>
              </a:rPr>
              <a:t>Briefly elaborate on what you want to discuss.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644061" y="7953802"/>
            <a:ext cx="4999878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24" u="none">
                <a:solidFill>
                  <a:srgbClr val="191919"/>
                </a:solidFill>
                <a:latin typeface="Archivo Black"/>
              </a:rPr>
              <a:t>Add a main point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F5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265569" y="-2684096"/>
            <a:ext cx="11848044" cy="1481005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984556" y="-2479808"/>
            <a:ext cx="5643008" cy="654779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483514" y="3654453"/>
            <a:ext cx="15438632" cy="1021756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524650" y="7018793"/>
            <a:ext cx="5370757" cy="4862977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5640641" y="3748256"/>
            <a:ext cx="7006717" cy="2784138"/>
            <a:chOff x="0" y="0"/>
            <a:chExt cx="9342290" cy="3712184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938498"/>
              <a:ext cx="9342290" cy="14753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0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191919"/>
                  </a:solidFill>
                  <a:latin typeface="Archivo Black"/>
                </a:rPr>
                <a:t>Hobbies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053187" y="2802018"/>
              <a:ext cx="7235915" cy="9101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Briefly elaborate on what you want</a:t>
              </a:r>
            </a:p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191919"/>
                  </a:solidFill>
                  <a:latin typeface="Nunito"/>
                </a:rPr>
                <a:t>to discuss. 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2844003" y="-57150"/>
              <a:ext cx="3654284" cy="556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124" u="none">
                  <a:solidFill>
                    <a:srgbClr val="191919"/>
                  </a:solidFill>
                  <a:latin typeface="Archivo Black"/>
                </a:rPr>
                <a:t>02.</a:t>
              </a:r>
            </a:p>
          </p:txBody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240243" y="-6486275"/>
            <a:ext cx="10048540" cy="101407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DAFhLqTDN7s</dc:identifier>
  <dcterms:modified xsi:type="dcterms:W3CDTF">2011-08-01T06:04:30Z</dcterms:modified>
  <cp:revision>1</cp:revision>
  <dc:title>Self Introduction for School Students Pink and Blue Pastel Presentation</dc:title>
</cp:coreProperties>
</file>