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10287000" cx="18288000"/>
  <p:notesSz cx="6858000" cy="9144000"/>
  <p:embeddedFontLst>
    <p:embeddedFont>
      <p:font typeface="Lilita One"/>
      <p:regular r:id="rId29"/>
    </p:embeddedFont>
    <p:embeddedFont>
      <p:font typeface="Livvic"/>
      <p:regular r:id="rId30"/>
      <p:bold r:id="rId31"/>
      <p:italic r:id="rId32"/>
      <p:boldItalic r:id="rId33"/>
    </p:embeddedFont>
    <p:embeddedFont>
      <p:font typeface="Livvic SemiBold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05B9A5E-A285-4EE9-A337-2BECB3E86E74}">
  <a:tblStyle styleId="{C05B9A5E-A285-4EE9-A337-2BECB3E86E7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ilitaOn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ivvic-bold.fntdata"/><Relationship Id="rId30" Type="http://schemas.openxmlformats.org/officeDocument/2006/relationships/font" Target="fonts/Livvic-regular.fntdata"/><Relationship Id="rId11" Type="http://schemas.openxmlformats.org/officeDocument/2006/relationships/slide" Target="slides/slide5.xml"/><Relationship Id="rId33" Type="http://schemas.openxmlformats.org/officeDocument/2006/relationships/font" Target="fonts/Livvic-boldItalic.fntdata"/><Relationship Id="rId10" Type="http://schemas.openxmlformats.org/officeDocument/2006/relationships/slide" Target="slides/slide4.xml"/><Relationship Id="rId32" Type="http://schemas.openxmlformats.org/officeDocument/2006/relationships/font" Target="fonts/Livvic-italic.fntdata"/><Relationship Id="rId13" Type="http://schemas.openxmlformats.org/officeDocument/2006/relationships/slide" Target="slides/slide7.xml"/><Relationship Id="rId35" Type="http://schemas.openxmlformats.org/officeDocument/2006/relationships/font" Target="fonts/LivvicSemiBold-bold.fntdata"/><Relationship Id="rId12" Type="http://schemas.openxmlformats.org/officeDocument/2006/relationships/slide" Target="slides/slide6.xml"/><Relationship Id="rId34" Type="http://schemas.openxmlformats.org/officeDocument/2006/relationships/font" Target="fonts/LivvicSemiBold-regular.fntdata"/><Relationship Id="rId15" Type="http://schemas.openxmlformats.org/officeDocument/2006/relationships/slide" Target="slides/slide9.xml"/><Relationship Id="rId37" Type="http://schemas.openxmlformats.org/officeDocument/2006/relationships/font" Target="fonts/LivvicSemiBold-boldItalic.fntdata"/><Relationship Id="rId14" Type="http://schemas.openxmlformats.org/officeDocument/2006/relationships/slide" Target="slides/slide8.xml"/><Relationship Id="rId36" Type="http://schemas.openxmlformats.org/officeDocument/2006/relationships/font" Target="fonts/LivvicSemiBold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9" Type="http://schemas.openxmlformats.org/officeDocument/2006/relationships/image" Target="../media/image88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Relationship Id="rId7" Type="http://schemas.openxmlformats.org/officeDocument/2006/relationships/image" Target="../media/image77.png"/><Relationship Id="rId8" Type="http://schemas.openxmlformats.org/officeDocument/2006/relationships/image" Target="../media/image80.png"/></Relationships>
</file>

<file path=ppt/slideLayouts/_rels/slideLayout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79.png"/><Relationship Id="rId4" Type="http://schemas.openxmlformats.org/officeDocument/2006/relationships/image" Target="../media/image50.png"/><Relationship Id="rId9" Type="http://schemas.openxmlformats.org/officeDocument/2006/relationships/image" Target="../media/image77.png"/><Relationship Id="rId5" Type="http://schemas.openxmlformats.org/officeDocument/2006/relationships/image" Target="../media/image82.png"/><Relationship Id="rId6" Type="http://schemas.openxmlformats.org/officeDocument/2006/relationships/image" Target="../media/image87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77.png"/><Relationship Id="rId4" Type="http://schemas.openxmlformats.org/officeDocument/2006/relationships/image" Target="../media/image80.png"/><Relationship Id="rId5" Type="http://schemas.openxmlformats.org/officeDocument/2006/relationships/image" Target="../media/image8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96.png"/><Relationship Id="rId4" Type="http://schemas.openxmlformats.org/officeDocument/2006/relationships/image" Target="../media/image89.png"/><Relationship Id="rId5" Type="http://schemas.openxmlformats.org/officeDocument/2006/relationships/image" Target="../media/image86.png"/><Relationship Id="rId6" Type="http://schemas.openxmlformats.org/officeDocument/2006/relationships/image" Target="../media/image90.png"/><Relationship Id="rId7" Type="http://schemas.openxmlformats.org/officeDocument/2006/relationships/image" Target="../media/image93.png"/><Relationship Id="rId8" Type="http://schemas.openxmlformats.org/officeDocument/2006/relationships/image" Target="../media/image109.png"/></Relationships>
</file>

<file path=ppt/slideLayouts/_rels/slideLayout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9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Relationship Id="rId3" Type="http://schemas.openxmlformats.org/officeDocument/2006/relationships/image" Target="../media/image59.png"/><Relationship Id="rId4" Type="http://schemas.openxmlformats.org/officeDocument/2006/relationships/image" Target="../media/image64.png"/><Relationship Id="rId9" Type="http://schemas.openxmlformats.org/officeDocument/2006/relationships/image" Target="../media/image84.png"/><Relationship Id="rId5" Type="http://schemas.openxmlformats.org/officeDocument/2006/relationships/image" Target="../media/image76.png"/><Relationship Id="rId6" Type="http://schemas.openxmlformats.org/officeDocument/2006/relationships/image" Target="../media/image45.png"/><Relationship Id="rId7" Type="http://schemas.openxmlformats.org/officeDocument/2006/relationships/image" Target="../media/image94.png"/><Relationship Id="rId8" Type="http://schemas.openxmlformats.org/officeDocument/2006/relationships/image" Target="../media/image10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2.png"/><Relationship Id="rId3" Type="http://schemas.openxmlformats.org/officeDocument/2006/relationships/image" Target="../media/image95.png"/><Relationship Id="rId4" Type="http://schemas.openxmlformats.org/officeDocument/2006/relationships/image" Target="../media/image71.png"/><Relationship Id="rId9" Type="http://schemas.openxmlformats.org/officeDocument/2006/relationships/image" Target="../media/image45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76.png"/><Relationship Id="rId8" Type="http://schemas.openxmlformats.org/officeDocument/2006/relationships/image" Target="../media/image9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7.png"/><Relationship Id="rId3" Type="http://schemas.openxmlformats.org/officeDocument/2006/relationships/image" Target="../media/image98.png"/></Relationships>
</file>

<file path=ppt/slideLayouts/_rels/slideLayout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9.png"/><Relationship Id="rId3" Type="http://schemas.openxmlformats.org/officeDocument/2006/relationships/image" Target="../media/image97.png"/><Relationship Id="rId4" Type="http://schemas.openxmlformats.org/officeDocument/2006/relationships/image" Target="../media/image108.png"/><Relationship Id="rId9" Type="http://schemas.openxmlformats.org/officeDocument/2006/relationships/image" Target="../media/image106.png"/><Relationship Id="rId5" Type="http://schemas.openxmlformats.org/officeDocument/2006/relationships/image" Target="../media/image100.png"/><Relationship Id="rId6" Type="http://schemas.openxmlformats.org/officeDocument/2006/relationships/image" Target="../media/image103.png"/><Relationship Id="rId7" Type="http://schemas.openxmlformats.org/officeDocument/2006/relationships/image" Target="../media/image105.png"/><Relationship Id="rId8" Type="http://schemas.openxmlformats.org/officeDocument/2006/relationships/image" Target="../media/image1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77.png"/><Relationship Id="rId4" Type="http://schemas.openxmlformats.org/officeDocument/2006/relationships/image" Target="../media/image80.png"/><Relationship Id="rId5" Type="http://schemas.openxmlformats.org/officeDocument/2006/relationships/image" Target="../media/image83.png"/></Relationships>
</file>

<file path=ppt/slideLayouts/_rels/slideLayout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16.png"/><Relationship Id="rId13" Type="http://schemas.openxmlformats.org/officeDocument/2006/relationships/image" Target="../media/image19.png"/><Relationship Id="rId1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5" Type="http://schemas.openxmlformats.org/officeDocument/2006/relationships/image" Target="../media/image9.png"/><Relationship Id="rId14" Type="http://schemas.openxmlformats.org/officeDocument/2006/relationships/image" Target="../media/image11.png"/><Relationship Id="rId17" Type="http://schemas.openxmlformats.org/officeDocument/2006/relationships/image" Target="../media/image4.png"/><Relationship Id="rId16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38.png"/><Relationship Id="rId13" Type="http://schemas.openxmlformats.org/officeDocument/2006/relationships/image" Target="../media/image26.png"/><Relationship Id="rId1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Relationship Id="rId15" Type="http://schemas.openxmlformats.org/officeDocument/2006/relationships/image" Target="../media/image21.png"/><Relationship Id="rId14" Type="http://schemas.openxmlformats.org/officeDocument/2006/relationships/image" Target="../media/image27.png"/><Relationship Id="rId16" Type="http://schemas.openxmlformats.org/officeDocument/2006/relationships/image" Target="../media/image31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6.png"/><Relationship Id="rId13" Type="http://schemas.openxmlformats.org/officeDocument/2006/relationships/image" Target="../media/image26.png"/><Relationship Id="rId1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5" Type="http://schemas.openxmlformats.org/officeDocument/2006/relationships/image" Target="../media/image37.png"/><Relationship Id="rId14" Type="http://schemas.openxmlformats.org/officeDocument/2006/relationships/image" Target="../media/image41.png"/><Relationship Id="rId16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40.png"/><Relationship Id="rId8" Type="http://schemas.openxmlformats.org/officeDocument/2006/relationships/image" Target="../media/image30.png"/></Relationships>
</file>

<file path=ppt/slideLayouts/_rels/slideLayout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8.png"/><Relationship Id="rId13" Type="http://schemas.openxmlformats.org/officeDocument/2006/relationships/image" Target="../media/image18.png"/><Relationship Id="rId1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Relationship Id="rId15" Type="http://schemas.openxmlformats.org/officeDocument/2006/relationships/image" Target="../media/image41.png"/><Relationship Id="rId14" Type="http://schemas.openxmlformats.org/officeDocument/2006/relationships/image" Target="../media/image26.png"/><Relationship Id="rId17" Type="http://schemas.openxmlformats.org/officeDocument/2006/relationships/image" Target="../media/image49.png"/><Relationship Id="rId16" Type="http://schemas.openxmlformats.org/officeDocument/2006/relationships/image" Target="../media/image54.png"/><Relationship Id="rId5" Type="http://schemas.openxmlformats.org/officeDocument/2006/relationships/image" Target="../media/image43.png"/><Relationship Id="rId6" Type="http://schemas.openxmlformats.org/officeDocument/2006/relationships/image" Target="../media/image48.png"/><Relationship Id="rId7" Type="http://schemas.openxmlformats.org/officeDocument/2006/relationships/image" Target="../media/image35.png"/><Relationship Id="rId8" Type="http://schemas.openxmlformats.org/officeDocument/2006/relationships/image" Target="../media/image28.png"/></Relationships>
</file>

<file path=ppt/slideLayouts/_rels/slideLayout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7.png"/><Relationship Id="rId1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Relationship Id="rId5" Type="http://schemas.openxmlformats.org/officeDocument/2006/relationships/image" Target="../media/image62.png"/><Relationship Id="rId6" Type="http://schemas.openxmlformats.org/officeDocument/2006/relationships/image" Target="../media/image66.png"/><Relationship Id="rId7" Type="http://schemas.openxmlformats.org/officeDocument/2006/relationships/image" Target="../media/image9.png"/><Relationship Id="rId8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png"/><Relationship Id="rId10" Type="http://schemas.openxmlformats.org/officeDocument/2006/relationships/image" Target="../media/image4.png"/><Relationship Id="rId1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6.png"/><Relationship Id="rId4" Type="http://schemas.openxmlformats.org/officeDocument/2006/relationships/image" Target="../media/image18.png"/><Relationship Id="rId9" Type="http://schemas.openxmlformats.org/officeDocument/2006/relationships/image" Target="../media/image53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19.png"/><Relationship Id="rId8" Type="http://schemas.openxmlformats.org/officeDocument/2006/relationships/image" Target="../media/image5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61.png"/><Relationship Id="rId5" Type="http://schemas.openxmlformats.org/officeDocument/2006/relationships/image" Target="../media/image52.png"/><Relationship Id="rId6" Type="http://schemas.openxmlformats.org/officeDocument/2006/relationships/image" Target="../media/image60.png"/><Relationship Id="rId7" Type="http://schemas.openxmlformats.org/officeDocument/2006/relationships/image" Target="../media/image65.png"/><Relationship Id="rId8" Type="http://schemas.openxmlformats.org/officeDocument/2006/relationships/image" Target="../media/image6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8.png"/><Relationship Id="rId3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78.png"/><Relationship Id="rId5" Type="http://schemas.openxmlformats.org/officeDocument/2006/relationships/image" Target="../media/image64.png"/><Relationship Id="rId6" Type="http://schemas.openxmlformats.org/officeDocument/2006/relationships/image" Target="../media/image76.png"/><Relationship Id="rId7" Type="http://schemas.openxmlformats.org/officeDocument/2006/relationships/image" Target="../media/image45.png"/><Relationship Id="rId8" Type="http://schemas.openxmlformats.org/officeDocument/2006/relationships/image" Target="../media/image6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indent="0" lvl="1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indent="0" lvl="2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indent="0" lvl="3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indent="0" lvl="4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indent="0" lvl="5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indent="0" lvl="6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indent="0" lvl="7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indent="0" lvl="8" marL="0" rtl="0" algn="r">
              <a:spcBef>
                <a:spcPts val="0"/>
              </a:spcBef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 and Photo">
  <p:cSld name="CUSTOM_8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55925" y="1023275"/>
            <a:ext cx="3820250" cy="382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5460" y="1808763"/>
            <a:ext cx="5035014" cy="24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/>
          <p:nvPr/>
        </p:nvSpPr>
        <p:spPr>
          <a:xfrm>
            <a:off x="1051511" y="6264738"/>
            <a:ext cx="590394" cy="591470"/>
          </a:xfrm>
          <a:custGeom>
            <a:rect b="b" l="l" r="r" t="t"/>
            <a:pathLst>
              <a:path extrusionOk="0" h="591470" w="590394">
                <a:moveTo>
                  <a:pt x="0" y="0"/>
                </a:moveTo>
                <a:lnTo>
                  <a:pt x="590394" y="0"/>
                </a:lnTo>
                <a:lnTo>
                  <a:pt x="590394" y="591470"/>
                </a:lnTo>
                <a:lnTo>
                  <a:pt x="0" y="591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1"/>
          <p:cNvSpPr/>
          <p:nvPr/>
        </p:nvSpPr>
        <p:spPr>
          <a:xfrm>
            <a:off x="1051511" y="7132433"/>
            <a:ext cx="590394" cy="591470"/>
          </a:xfrm>
          <a:custGeom>
            <a:rect b="b" l="l" r="r" t="t"/>
            <a:pathLst>
              <a:path extrusionOk="0" h="591470" w="590394">
                <a:moveTo>
                  <a:pt x="0" y="0"/>
                </a:moveTo>
                <a:lnTo>
                  <a:pt x="590394" y="0"/>
                </a:lnTo>
                <a:lnTo>
                  <a:pt x="590394" y="591470"/>
                </a:lnTo>
                <a:lnTo>
                  <a:pt x="0" y="591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1"/>
          <p:cNvSpPr/>
          <p:nvPr/>
        </p:nvSpPr>
        <p:spPr>
          <a:xfrm>
            <a:off x="1051511" y="8212545"/>
            <a:ext cx="590394" cy="591470"/>
          </a:xfrm>
          <a:custGeom>
            <a:rect b="b" l="l" r="r" t="t"/>
            <a:pathLst>
              <a:path extrusionOk="0" h="591470" w="590394">
                <a:moveTo>
                  <a:pt x="0" y="0"/>
                </a:moveTo>
                <a:lnTo>
                  <a:pt x="590394" y="0"/>
                </a:lnTo>
                <a:lnTo>
                  <a:pt x="590394" y="591470"/>
                </a:lnTo>
                <a:lnTo>
                  <a:pt x="0" y="591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1"/>
          <p:cNvSpPr/>
          <p:nvPr/>
        </p:nvSpPr>
        <p:spPr>
          <a:xfrm>
            <a:off x="0" y="1022025"/>
            <a:ext cx="361244" cy="1022652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grpSp>
        <p:nvGrpSpPr>
          <p:cNvPr id="165" name="Google Shape;165;p11"/>
          <p:cNvGrpSpPr/>
          <p:nvPr/>
        </p:nvGrpSpPr>
        <p:grpSpPr>
          <a:xfrm>
            <a:off x="0" y="3067050"/>
            <a:ext cx="393300" cy="7219949"/>
            <a:chOff x="1135500" y="3067050"/>
            <a:chExt cx="393300" cy="7219949"/>
          </a:xfrm>
        </p:grpSpPr>
        <p:pic>
          <p:nvPicPr>
            <p:cNvPr id="166" name="Google Shape;166;p11"/>
            <p:cNvPicPr preferRelativeResize="0"/>
            <p:nvPr/>
          </p:nvPicPr>
          <p:blipFill rotWithShape="1">
            <a:blip r:embed="rId5">
              <a:alphaModFix/>
            </a:blip>
            <a:srcRect b="0" l="63965" r="0" t="0"/>
            <a:stretch/>
          </p:blipFill>
          <p:spPr>
            <a:xfrm>
              <a:off x="1135500" y="3067050"/>
              <a:ext cx="36645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1"/>
            <p:cNvPicPr preferRelativeResize="0"/>
            <p:nvPr/>
          </p:nvPicPr>
          <p:blipFill rotWithShape="1">
            <a:blip r:embed="rId5">
              <a:alphaModFix/>
            </a:blip>
            <a:srcRect b="51842" l="61324" r="0" t="0"/>
            <a:stretch/>
          </p:blipFill>
          <p:spPr>
            <a:xfrm>
              <a:off x="1135500" y="7822625"/>
              <a:ext cx="39330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" name="Google Shape;168;p11"/>
          <p:cNvPicPr preferRelativeResize="0"/>
          <p:nvPr/>
        </p:nvPicPr>
        <p:blipFill rotWithShape="1">
          <a:blip r:embed="rId6">
            <a:alphaModFix/>
          </a:blip>
          <a:srcRect b="0" l="65489" r="0" t="0"/>
          <a:stretch/>
        </p:blipFill>
        <p:spPr>
          <a:xfrm>
            <a:off x="0" y="0"/>
            <a:ext cx="352700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1"/>
          <p:cNvPicPr preferRelativeResize="0"/>
          <p:nvPr/>
        </p:nvPicPr>
        <p:blipFill rotWithShape="1">
          <a:blip r:embed="rId7">
            <a:alphaModFix/>
          </a:blip>
          <a:srcRect b="0" l="69762" r="0" t="0"/>
          <a:stretch/>
        </p:blipFill>
        <p:spPr>
          <a:xfrm>
            <a:off x="-1" y="1145200"/>
            <a:ext cx="242225" cy="8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/>
          <p:cNvPicPr preferRelativeResize="0"/>
          <p:nvPr/>
        </p:nvPicPr>
        <p:blipFill rotWithShape="1">
          <a:blip r:embed="rId8">
            <a:alphaModFix/>
          </a:blip>
          <a:srcRect b="0" l="64653" r="0" t="0"/>
          <a:stretch/>
        </p:blipFill>
        <p:spPr>
          <a:xfrm>
            <a:off x="1" y="2044675"/>
            <a:ext cx="361249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368050" y="5144375"/>
            <a:ext cx="1937451" cy="419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/>
          <p:nvPr>
            <p:ph idx="2" type="pic"/>
          </p:nvPr>
        </p:nvSpPr>
        <p:spPr>
          <a:xfrm>
            <a:off x="9401000" y="1652850"/>
            <a:ext cx="6981300" cy="6981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9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/>
          <p:nvPr/>
        </p:nvSpPr>
        <p:spPr>
          <a:xfrm>
            <a:off x="0" y="1022025"/>
            <a:ext cx="361244" cy="1022652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grpSp>
        <p:nvGrpSpPr>
          <p:cNvPr id="175" name="Google Shape;175;p12"/>
          <p:cNvGrpSpPr/>
          <p:nvPr/>
        </p:nvGrpSpPr>
        <p:grpSpPr>
          <a:xfrm>
            <a:off x="867025" y="5757350"/>
            <a:ext cx="7867151" cy="4529655"/>
            <a:chOff x="867025" y="5757350"/>
            <a:chExt cx="7867151" cy="4529655"/>
          </a:xfrm>
        </p:grpSpPr>
        <p:pic>
          <p:nvPicPr>
            <p:cNvPr id="176" name="Google Shape;176;p12"/>
            <p:cNvPicPr preferRelativeResize="0"/>
            <p:nvPr/>
          </p:nvPicPr>
          <p:blipFill rotWithShape="1">
            <a:blip r:embed="rId2">
              <a:alphaModFix/>
            </a:blip>
            <a:srcRect b="68819" l="0" r="0" t="0"/>
            <a:stretch/>
          </p:blipFill>
          <p:spPr>
            <a:xfrm>
              <a:off x="867025" y="6981830"/>
              <a:ext cx="7867151" cy="330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64750" y="5757350"/>
              <a:ext cx="2823951" cy="31894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12"/>
          <p:cNvPicPr preferRelativeResize="0"/>
          <p:nvPr/>
        </p:nvPicPr>
        <p:blipFill rotWithShape="1">
          <a:blip r:embed="rId4">
            <a:alphaModFix/>
          </a:blip>
          <a:srcRect b="0" l="0" r="8340" t="0"/>
          <a:stretch/>
        </p:blipFill>
        <p:spPr>
          <a:xfrm>
            <a:off x="15114700" y="2443275"/>
            <a:ext cx="3173299" cy="16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/>
          <p:cNvPicPr preferRelativeResize="0"/>
          <p:nvPr/>
        </p:nvPicPr>
        <p:blipFill rotWithShape="1">
          <a:blip r:embed="rId5">
            <a:alphaModFix/>
          </a:blip>
          <a:srcRect b="0" l="0" r="3344" t="10370"/>
          <a:stretch/>
        </p:blipFill>
        <p:spPr>
          <a:xfrm>
            <a:off x="12628175" y="0"/>
            <a:ext cx="5659827" cy="20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9175" y="4111600"/>
            <a:ext cx="716552" cy="71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8200" y="5551133"/>
            <a:ext cx="716552" cy="71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8200" y="6990667"/>
            <a:ext cx="716552" cy="71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8200" y="8430200"/>
            <a:ext cx="716552" cy="717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12"/>
          <p:cNvGrpSpPr/>
          <p:nvPr/>
        </p:nvGrpSpPr>
        <p:grpSpPr>
          <a:xfrm>
            <a:off x="0" y="3067050"/>
            <a:ext cx="393300" cy="7219949"/>
            <a:chOff x="1135500" y="3067050"/>
            <a:chExt cx="393300" cy="7219949"/>
          </a:xfrm>
        </p:grpSpPr>
        <p:pic>
          <p:nvPicPr>
            <p:cNvPr id="185" name="Google Shape;185;p12"/>
            <p:cNvPicPr preferRelativeResize="0"/>
            <p:nvPr/>
          </p:nvPicPr>
          <p:blipFill rotWithShape="1">
            <a:blip r:embed="rId7">
              <a:alphaModFix/>
            </a:blip>
            <a:srcRect b="0" l="63965" r="0" t="0"/>
            <a:stretch/>
          </p:blipFill>
          <p:spPr>
            <a:xfrm>
              <a:off x="1135500" y="3067050"/>
              <a:ext cx="36645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2"/>
            <p:cNvPicPr preferRelativeResize="0"/>
            <p:nvPr/>
          </p:nvPicPr>
          <p:blipFill rotWithShape="1">
            <a:blip r:embed="rId7">
              <a:alphaModFix/>
            </a:blip>
            <a:srcRect b="51842" l="61324" r="0" t="0"/>
            <a:stretch/>
          </p:blipFill>
          <p:spPr>
            <a:xfrm>
              <a:off x="1135500" y="7822625"/>
              <a:ext cx="39330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Google Shape;187;p12"/>
          <p:cNvPicPr preferRelativeResize="0"/>
          <p:nvPr/>
        </p:nvPicPr>
        <p:blipFill rotWithShape="1">
          <a:blip r:embed="rId8">
            <a:alphaModFix/>
          </a:blip>
          <a:srcRect b="0" l="65489" r="0" t="0"/>
          <a:stretch/>
        </p:blipFill>
        <p:spPr>
          <a:xfrm>
            <a:off x="0" y="0"/>
            <a:ext cx="352700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9">
            <a:alphaModFix/>
          </a:blip>
          <a:srcRect b="0" l="69762" r="0" t="0"/>
          <a:stretch/>
        </p:blipFill>
        <p:spPr>
          <a:xfrm>
            <a:off x="-1" y="1145200"/>
            <a:ext cx="242225" cy="8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10">
            <a:alphaModFix/>
          </a:blip>
          <a:srcRect b="0" l="64653" r="0" t="0"/>
          <a:stretch/>
        </p:blipFill>
        <p:spPr>
          <a:xfrm>
            <a:off x="1" y="2044675"/>
            <a:ext cx="361249" cy="10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 and Photo">
  <p:cSld name="CUSTOM_10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/>
          <p:nvPr/>
        </p:nvSpPr>
        <p:spPr>
          <a:xfrm>
            <a:off x="1826205" y="5757036"/>
            <a:ext cx="6873513" cy="5893469"/>
          </a:xfrm>
          <a:custGeom>
            <a:rect b="b" l="l" r="r" t="t"/>
            <a:pathLst>
              <a:path extrusionOk="0" h="1551934" w="1810010">
                <a:moveTo>
                  <a:pt x="1571885" y="0"/>
                </a:moveTo>
                <a:lnTo>
                  <a:pt x="1810010" y="238125"/>
                </a:lnTo>
                <a:lnTo>
                  <a:pt x="1810010" y="1313809"/>
                </a:lnTo>
                <a:lnTo>
                  <a:pt x="1571885" y="1551934"/>
                </a:lnTo>
                <a:lnTo>
                  <a:pt x="238125" y="1551934"/>
                </a:lnTo>
                <a:lnTo>
                  <a:pt x="0" y="1313809"/>
                </a:lnTo>
                <a:lnTo>
                  <a:pt x="0" y="238125"/>
                </a:lnTo>
                <a:lnTo>
                  <a:pt x="238125" y="0"/>
                </a:lnTo>
                <a:lnTo>
                  <a:pt x="157188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2" name="Google Shape;192;p13"/>
          <p:cNvSpPr/>
          <p:nvPr/>
        </p:nvSpPr>
        <p:spPr>
          <a:xfrm>
            <a:off x="9393584" y="5757036"/>
            <a:ext cx="6873513" cy="5893469"/>
          </a:xfrm>
          <a:custGeom>
            <a:rect b="b" l="l" r="r" t="t"/>
            <a:pathLst>
              <a:path extrusionOk="0" h="1551934" w="1810010">
                <a:moveTo>
                  <a:pt x="1571885" y="0"/>
                </a:moveTo>
                <a:lnTo>
                  <a:pt x="1810010" y="238125"/>
                </a:lnTo>
                <a:lnTo>
                  <a:pt x="1810010" y="1313809"/>
                </a:lnTo>
                <a:lnTo>
                  <a:pt x="1571885" y="1551934"/>
                </a:lnTo>
                <a:lnTo>
                  <a:pt x="238125" y="1551934"/>
                </a:lnTo>
                <a:lnTo>
                  <a:pt x="0" y="1313809"/>
                </a:lnTo>
                <a:lnTo>
                  <a:pt x="0" y="238125"/>
                </a:lnTo>
                <a:lnTo>
                  <a:pt x="238125" y="0"/>
                </a:lnTo>
                <a:lnTo>
                  <a:pt x="157188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3" name="Google Shape;193;p13"/>
          <p:cNvSpPr/>
          <p:nvPr/>
        </p:nvSpPr>
        <p:spPr>
          <a:xfrm>
            <a:off x="-12" y="3827875"/>
            <a:ext cx="343793" cy="1001710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194" name="Google Shape;194;p13"/>
          <p:cNvPicPr preferRelativeResize="0"/>
          <p:nvPr/>
        </p:nvPicPr>
        <p:blipFill rotWithShape="1">
          <a:blip r:embed="rId2">
            <a:alphaModFix/>
          </a:blip>
          <a:srcRect b="0" l="66363" r="0" t="0"/>
          <a:stretch/>
        </p:blipFill>
        <p:spPr>
          <a:xfrm>
            <a:off x="0" y="2810625"/>
            <a:ext cx="343776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3">
            <a:alphaModFix/>
          </a:blip>
          <a:srcRect b="0" l="70876" r="0" t="0"/>
          <a:stretch/>
        </p:blipFill>
        <p:spPr>
          <a:xfrm>
            <a:off x="0" y="3930425"/>
            <a:ext cx="233299" cy="8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4">
            <a:alphaModFix/>
          </a:blip>
          <a:srcRect b="0" l="66362" r="0" t="0"/>
          <a:stretch/>
        </p:blipFill>
        <p:spPr>
          <a:xfrm>
            <a:off x="0" y="4829900"/>
            <a:ext cx="343776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 rotWithShape="1">
          <a:blip r:embed="rId5">
            <a:alphaModFix/>
          </a:blip>
          <a:srcRect b="15938" l="63348" r="0" t="0"/>
          <a:stretch/>
        </p:blipFill>
        <p:spPr>
          <a:xfrm>
            <a:off x="0" y="5851925"/>
            <a:ext cx="384275" cy="4435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13"/>
          <p:cNvGrpSpPr/>
          <p:nvPr/>
        </p:nvGrpSpPr>
        <p:grpSpPr>
          <a:xfrm>
            <a:off x="17893050" y="2785225"/>
            <a:ext cx="394945" cy="7476377"/>
            <a:chOff x="20429162" y="2785225"/>
            <a:chExt cx="394945" cy="7476377"/>
          </a:xfrm>
        </p:grpSpPr>
        <p:sp>
          <p:nvSpPr>
            <p:cNvPr id="199" name="Google Shape;199;p13"/>
            <p:cNvSpPr/>
            <p:nvPr/>
          </p:nvSpPr>
          <p:spPr>
            <a:xfrm>
              <a:off x="20429163" y="3802475"/>
              <a:ext cx="394402" cy="1001710"/>
            </a:xfrm>
            <a:custGeom>
              <a:rect b="b" l="l" r="r" t="t"/>
              <a:pathLst>
                <a:path extrusionOk="0" h="698056" w="698056">
                  <a:moveTo>
                    <a:pt x="0" y="0"/>
                  </a:moveTo>
                  <a:lnTo>
                    <a:pt x="698056" y="0"/>
                  </a:lnTo>
                  <a:lnTo>
                    <a:pt x="698056" y="698056"/>
                  </a:lnTo>
                  <a:lnTo>
                    <a:pt x="0" y="698056"/>
                  </a:lnTo>
                  <a:close/>
                </a:path>
              </a:pathLst>
            </a:custGeom>
            <a:solidFill>
              <a:srgbClr val="F79F25"/>
            </a:solidFill>
            <a:ln>
              <a:noFill/>
            </a:ln>
          </p:spPr>
        </p:sp>
        <p:pic>
          <p:nvPicPr>
            <p:cNvPr id="200" name="Google Shape;200;p13"/>
            <p:cNvPicPr preferRelativeResize="0"/>
            <p:nvPr/>
          </p:nvPicPr>
          <p:blipFill rotWithShape="1">
            <a:blip r:embed="rId2">
              <a:alphaModFix/>
            </a:blip>
            <a:srcRect b="0" l="0" r="61409" t="0"/>
            <a:stretch/>
          </p:blipFill>
          <p:spPr>
            <a:xfrm>
              <a:off x="20429162" y="2785225"/>
              <a:ext cx="394399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3"/>
            <p:cNvPicPr preferRelativeResize="0"/>
            <p:nvPr/>
          </p:nvPicPr>
          <p:blipFill rotWithShape="1">
            <a:blip r:embed="rId3">
              <a:alphaModFix/>
            </a:blip>
            <a:srcRect b="0" l="0" r="64488" t="0"/>
            <a:stretch/>
          </p:blipFill>
          <p:spPr>
            <a:xfrm>
              <a:off x="20539631" y="3905025"/>
              <a:ext cx="284476" cy="80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3"/>
            <p:cNvPicPr preferRelativeResize="0"/>
            <p:nvPr/>
          </p:nvPicPr>
          <p:blipFill rotWithShape="1">
            <a:blip r:embed="rId4">
              <a:alphaModFix/>
            </a:blip>
            <a:srcRect b="0" l="0" r="61409" t="0"/>
            <a:stretch/>
          </p:blipFill>
          <p:spPr>
            <a:xfrm>
              <a:off x="20429168" y="4804500"/>
              <a:ext cx="394401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3"/>
            <p:cNvPicPr preferRelativeResize="0"/>
            <p:nvPr/>
          </p:nvPicPr>
          <p:blipFill rotWithShape="1">
            <a:blip r:embed="rId5">
              <a:alphaModFix/>
            </a:blip>
            <a:srcRect b="15938" l="0" r="63722" t="0"/>
            <a:stretch/>
          </p:blipFill>
          <p:spPr>
            <a:xfrm>
              <a:off x="20443213" y="5826525"/>
              <a:ext cx="380350" cy="44350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13"/>
          <p:cNvSpPr/>
          <p:nvPr>
            <p:ph idx="2" type="pic"/>
          </p:nvPr>
        </p:nvSpPr>
        <p:spPr>
          <a:xfrm>
            <a:off x="20925" y="-93375"/>
            <a:ext cx="18288000" cy="2898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2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/>
          <p:nvPr/>
        </p:nvSpPr>
        <p:spPr>
          <a:xfrm>
            <a:off x="16609202" y="1028700"/>
            <a:ext cx="1678416" cy="4304214"/>
          </a:xfrm>
          <a:custGeom>
            <a:rect b="b" l="l" r="r" t="t"/>
            <a:pathLst>
              <a:path extrusionOk="0" h="1551068" w="821746">
                <a:moveTo>
                  <a:pt x="0" y="0"/>
                </a:moveTo>
                <a:lnTo>
                  <a:pt x="821746" y="0"/>
                </a:lnTo>
                <a:lnTo>
                  <a:pt x="821746" y="1551068"/>
                </a:lnTo>
                <a:lnTo>
                  <a:pt x="0" y="1551068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207" name="Google Shape;207;p14"/>
          <p:cNvPicPr preferRelativeResize="0"/>
          <p:nvPr/>
        </p:nvPicPr>
        <p:blipFill rotWithShape="1">
          <a:blip r:embed="rId2">
            <a:alphaModFix/>
          </a:blip>
          <a:srcRect b="0" l="0" r="29308" t="0"/>
          <a:stretch/>
        </p:blipFill>
        <p:spPr>
          <a:xfrm>
            <a:off x="16874475" y="2170700"/>
            <a:ext cx="1413800" cy="31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/>
          <p:nvPr/>
        </p:nvSpPr>
        <p:spPr>
          <a:xfrm>
            <a:off x="16754800" y="7212375"/>
            <a:ext cx="1533464" cy="3132667"/>
          </a:xfrm>
          <a:custGeom>
            <a:rect b="b" l="l" r="r" t="t"/>
            <a:pathLst>
              <a:path extrusionOk="0" h="1128889" w="720782">
                <a:moveTo>
                  <a:pt x="0" y="0"/>
                </a:moveTo>
                <a:lnTo>
                  <a:pt x="720782" y="0"/>
                </a:lnTo>
                <a:lnTo>
                  <a:pt x="720782" y="1128889"/>
                </a:lnTo>
                <a:lnTo>
                  <a:pt x="0" y="1128889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sp>
        <p:nvSpPr>
          <p:cNvPr id="209" name="Google Shape;209;p14"/>
          <p:cNvSpPr/>
          <p:nvPr/>
        </p:nvSpPr>
        <p:spPr>
          <a:xfrm>
            <a:off x="0" y="0"/>
            <a:ext cx="11338727" cy="1062871"/>
          </a:xfrm>
          <a:custGeom>
            <a:rect b="b" l="l" r="r" t="t"/>
            <a:pathLst>
              <a:path extrusionOk="0" h="279887" w="2985840">
                <a:moveTo>
                  <a:pt x="0" y="0"/>
                </a:moveTo>
                <a:lnTo>
                  <a:pt x="2985840" y="0"/>
                </a:lnTo>
                <a:lnTo>
                  <a:pt x="2985840" y="279887"/>
                </a:lnTo>
                <a:lnTo>
                  <a:pt x="0" y="279887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210" name="Google Shape;210;p14"/>
          <p:cNvPicPr preferRelativeResize="0"/>
          <p:nvPr/>
        </p:nvPicPr>
        <p:blipFill rotWithShape="1">
          <a:blip r:embed="rId3">
            <a:alphaModFix/>
          </a:blip>
          <a:srcRect b="7" l="0" r="0" t="23813"/>
          <a:stretch/>
        </p:blipFill>
        <p:spPr>
          <a:xfrm>
            <a:off x="152400" y="0"/>
            <a:ext cx="5290573" cy="10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5524" y="-100"/>
            <a:ext cx="4453402" cy="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/>
          <p:cNvPicPr preferRelativeResize="0"/>
          <p:nvPr/>
        </p:nvPicPr>
        <p:blipFill rotWithShape="1">
          <a:blip r:embed="rId5">
            <a:alphaModFix/>
          </a:blip>
          <a:srcRect b="0" l="16770" r="0" t="83763"/>
          <a:stretch/>
        </p:blipFill>
        <p:spPr>
          <a:xfrm>
            <a:off x="11280075" y="-24425"/>
            <a:ext cx="5572650" cy="10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6">
            <a:alphaModFix/>
          </a:blip>
          <a:srcRect b="0" l="0" r="22075" t="41819"/>
          <a:stretch/>
        </p:blipFill>
        <p:spPr>
          <a:xfrm>
            <a:off x="16832200" y="-24425"/>
            <a:ext cx="1456073" cy="10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4"/>
          <p:cNvPicPr preferRelativeResize="0"/>
          <p:nvPr/>
        </p:nvPicPr>
        <p:blipFill rotWithShape="1">
          <a:blip r:embed="rId7">
            <a:alphaModFix/>
          </a:blip>
          <a:srcRect b="0" l="0" r="25003" t="0"/>
          <a:stretch/>
        </p:blipFill>
        <p:spPr>
          <a:xfrm>
            <a:off x="17047450" y="5506550"/>
            <a:ext cx="1240550" cy="16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8">
            <a:alphaModFix/>
          </a:blip>
          <a:srcRect b="0" l="0" r="9321" t="0"/>
          <a:stretch/>
        </p:blipFill>
        <p:spPr>
          <a:xfrm>
            <a:off x="17099875" y="7383125"/>
            <a:ext cx="1240549" cy="29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4"/>
          <p:cNvSpPr/>
          <p:nvPr>
            <p:ph idx="2" type="pic"/>
          </p:nvPr>
        </p:nvSpPr>
        <p:spPr>
          <a:xfrm>
            <a:off x="11118900" y="1062875"/>
            <a:ext cx="5635800" cy="9224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1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15"/>
          <p:cNvGrpSpPr/>
          <p:nvPr/>
        </p:nvGrpSpPr>
        <p:grpSpPr>
          <a:xfrm rot="10800000">
            <a:off x="17528475" y="3067051"/>
            <a:ext cx="771650" cy="7219949"/>
            <a:chOff x="757149" y="3067049"/>
            <a:chExt cx="771650" cy="7219949"/>
          </a:xfrm>
        </p:grpSpPr>
        <p:pic>
          <p:nvPicPr>
            <p:cNvPr id="219" name="Google Shape;219;p15"/>
            <p:cNvPicPr preferRelativeResize="0"/>
            <p:nvPr/>
          </p:nvPicPr>
          <p:blipFill rotWithShape="1">
            <a:blip r:embed="rId2">
              <a:alphaModFix/>
            </a:blip>
            <a:srcRect b="0" l="26761" r="0" t="0"/>
            <a:stretch/>
          </p:blipFill>
          <p:spPr>
            <a:xfrm>
              <a:off x="757149" y="3067049"/>
              <a:ext cx="744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5"/>
            <p:cNvPicPr preferRelativeResize="0"/>
            <p:nvPr/>
          </p:nvPicPr>
          <p:blipFill rotWithShape="1">
            <a:blip r:embed="rId2">
              <a:alphaModFix/>
            </a:blip>
            <a:srcRect b="51842" l="25132" r="0" t="0"/>
            <a:stretch/>
          </p:blipFill>
          <p:spPr>
            <a:xfrm>
              <a:off x="767474" y="7822624"/>
              <a:ext cx="761325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b="0" l="0" r="26519" t="0"/>
          <a:stretch/>
        </p:blipFill>
        <p:spPr>
          <a:xfrm>
            <a:off x="17528476" y="0"/>
            <a:ext cx="759527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4">
            <a:alphaModFix/>
          </a:blip>
          <a:srcRect b="0" l="0" r="26519" t="0"/>
          <a:stretch/>
        </p:blipFill>
        <p:spPr>
          <a:xfrm>
            <a:off x="17528476" y="1033600"/>
            <a:ext cx="759524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5">
            <a:alphaModFix/>
          </a:blip>
          <a:srcRect b="0" l="-779" r="26518" t="0"/>
          <a:stretch/>
        </p:blipFill>
        <p:spPr>
          <a:xfrm>
            <a:off x="17520450" y="2033450"/>
            <a:ext cx="76755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28300" y="4448175"/>
            <a:ext cx="2624000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/>
          <p:cNvPicPr preferRelativeResize="0"/>
          <p:nvPr/>
        </p:nvPicPr>
        <p:blipFill rotWithShape="1">
          <a:blip r:embed="rId7">
            <a:alphaModFix/>
          </a:blip>
          <a:srcRect b="0" l="12118" r="0" t="0"/>
          <a:stretch/>
        </p:blipFill>
        <p:spPr>
          <a:xfrm>
            <a:off x="0" y="-207300"/>
            <a:ext cx="3602225" cy="27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 rotWithShape="1">
          <a:blip r:embed="rId8">
            <a:alphaModFix/>
          </a:blip>
          <a:srcRect b="43130" l="0" r="0" t="0"/>
          <a:stretch/>
        </p:blipFill>
        <p:spPr>
          <a:xfrm>
            <a:off x="4363325" y="7946953"/>
            <a:ext cx="2835476" cy="234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050" y="5028527"/>
            <a:ext cx="2232600" cy="22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675" y="5444999"/>
            <a:ext cx="2189449" cy="468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13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6"/>
          <p:cNvPicPr preferRelativeResize="0"/>
          <p:nvPr/>
        </p:nvPicPr>
        <p:blipFill rotWithShape="1">
          <a:blip r:embed="rId2">
            <a:alphaModFix/>
          </a:blip>
          <a:srcRect b="0" l="42296" r="0" t="0"/>
          <a:stretch/>
        </p:blipFill>
        <p:spPr>
          <a:xfrm>
            <a:off x="0" y="532625"/>
            <a:ext cx="2250550" cy="406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 b="9420" l="0" r="0" t="0"/>
          <a:stretch/>
        </p:blipFill>
        <p:spPr>
          <a:xfrm>
            <a:off x="5403600" y="6639975"/>
            <a:ext cx="1859801" cy="36470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16"/>
          <p:cNvGrpSpPr/>
          <p:nvPr/>
        </p:nvGrpSpPr>
        <p:grpSpPr>
          <a:xfrm rot="10800000">
            <a:off x="17528475" y="3067051"/>
            <a:ext cx="771650" cy="7219949"/>
            <a:chOff x="757149" y="3067049"/>
            <a:chExt cx="771650" cy="7219949"/>
          </a:xfrm>
        </p:grpSpPr>
        <p:pic>
          <p:nvPicPr>
            <p:cNvPr id="233" name="Google Shape;233;p16"/>
            <p:cNvPicPr preferRelativeResize="0"/>
            <p:nvPr/>
          </p:nvPicPr>
          <p:blipFill rotWithShape="1">
            <a:blip r:embed="rId4">
              <a:alphaModFix/>
            </a:blip>
            <a:srcRect b="0" l="26761" r="0" t="0"/>
            <a:stretch/>
          </p:blipFill>
          <p:spPr>
            <a:xfrm>
              <a:off x="757149" y="3067049"/>
              <a:ext cx="744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6"/>
            <p:cNvPicPr preferRelativeResize="0"/>
            <p:nvPr/>
          </p:nvPicPr>
          <p:blipFill rotWithShape="1">
            <a:blip r:embed="rId4">
              <a:alphaModFix/>
            </a:blip>
            <a:srcRect b="51842" l="25132" r="0" t="0"/>
            <a:stretch/>
          </p:blipFill>
          <p:spPr>
            <a:xfrm>
              <a:off x="767474" y="7822624"/>
              <a:ext cx="761325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5" name="Google Shape;235;p16"/>
          <p:cNvPicPr preferRelativeResize="0"/>
          <p:nvPr/>
        </p:nvPicPr>
        <p:blipFill rotWithShape="1">
          <a:blip r:embed="rId5">
            <a:alphaModFix/>
          </a:blip>
          <a:srcRect b="0" l="0" r="26519" t="0"/>
          <a:stretch/>
        </p:blipFill>
        <p:spPr>
          <a:xfrm>
            <a:off x="17528476" y="0"/>
            <a:ext cx="759527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6">
            <a:alphaModFix/>
          </a:blip>
          <a:srcRect b="0" l="0" r="26519" t="0"/>
          <a:stretch/>
        </p:blipFill>
        <p:spPr>
          <a:xfrm>
            <a:off x="17528476" y="1033600"/>
            <a:ext cx="759524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 rotWithShape="1">
          <a:blip r:embed="rId7">
            <a:alphaModFix/>
          </a:blip>
          <a:srcRect b="0" l="-779" r="26518" t="0"/>
          <a:stretch/>
        </p:blipFill>
        <p:spPr>
          <a:xfrm>
            <a:off x="17520450" y="2033450"/>
            <a:ext cx="76755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 rotWithShape="1">
          <a:blip r:embed="rId8">
            <a:alphaModFix/>
          </a:blip>
          <a:srcRect b="0" l="0" r="0" t="53755"/>
          <a:stretch/>
        </p:blipFill>
        <p:spPr>
          <a:xfrm>
            <a:off x="9495550" y="6"/>
            <a:ext cx="890300" cy="190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28302" y="4448175"/>
            <a:ext cx="2624000" cy="2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6"/>
          <p:cNvSpPr/>
          <p:nvPr>
            <p:ph idx="2" type="pic"/>
          </p:nvPr>
        </p:nvSpPr>
        <p:spPr>
          <a:xfrm>
            <a:off x="2382400" y="-1204650"/>
            <a:ext cx="6981300" cy="6981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1" name="Google Shape;241;p16"/>
          <p:cNvSpPr/>
          <p:nvPr>
            <p:ph idx="3" type="pic"/>
          </p:nvPr>
        </p:nvSpPr>
        <p:spPr>
          <a:xfrm>
            <a:off x="-2320400" y="5445100"/>
            <a:ext cx="6981300" cy="6981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14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7"/>
          <p:cNvPicPr preferRelativeResize="0"/>
          <p:nvPr/>
        </p:nvPicPr>
        <p:blipFill rotWithShape="1">
          <a:blip r:embed="rId2">
            <a:alphaModFix/>
          </a:blip>
          <a:srcRect b="0" l="92705" r="0" t="0"/>
          <a:stretch/>
        </p:blipFill>
        <p:spPr>
          <a:xfrm>
            <a:off x="-6" y="0"/>
            <a:ext cx="750423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7"/>
          <p:cNvSpPr/>
          <p:nvPr/>
        </p:nvSpPr>
        <p:spPr>
          <a:xfrm>
            <a:off x="10927325" y="-4519025"/>
            <a:ext cx="9038400" cy="9038400"/>
          </a:xfrm>
          <a:prstGeom prst="star32">
            <a:avLst>
              <a:gd fmla="val 46599" name="adj"/>
            </a:avLst>
          </a:prstGeom>
          <a:solidFill>
            <a:srgbClr val="5E5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 b="21402" l="0" r="86026" t="0"/>
          <a:stretch/>
        </p:blipFill>
        <p:spPr>
          <a:xfrm>
            <a:off x="17259300" y="4497150"/>
            <a:ext cx="1028700" cy="5786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7"/>
          <p:cNvSpPr/>
          <p:nvPr>
            <p:ph idx="2" type="pic"/>
          </p:nvPr>
        </p:nvSpPr>
        <p:spPr>
          <a:xfrm>
            <a:off x="742200" y="-1450"/>
            <a:ext cx="5967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17"/>
          <p:cNvSpPr/>
          <p:nvPr>
            <p:ph idx="3" type="pic"/>
          </p:nvPr>
        </p:nvSpPr>
        <p:spPr>
          <a:xfrm>
            <a:off x="11551675" y="-3886475"/>
            <a:ext cx="7773300" cy="7773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7">
  <p:cSld name="CUSTOM_15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/>
          <p:nvPr/>
        </p:nvSpPr>
        <p:spPr>
          <a:xfrm>
            <a:off x="15637570" y="0"/>
            <a:ext cx="2650868" cy="397269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250" name="Google Shape;250;p18"/>
          <p:cNvSpPr/>
          <p:nvPr/>
        </p:nvSpPr>
        <p:spPr>
          <a:xfrm>
            <a:off x="12987140" y="0"/>
            <a:ext cx="2650868" cy="6623562"/>
          </a:xfrm>
          <a:custGeom>
            <a:rect b="b" l="l" r="r" t="t"/>
            <a:pathLst>
              <a:path extrusionOk="0" h="1744190" w="698056">
                <a:moveTo>
                  <a:pt x="0" y="0"/>
                </a:moveTo>
                <a:lnTo>
                  <a:pt x="698056" y="0"/>
                </a:lnTo>
                <a:lnTo>
                  <a:pt x="698056" y="1744190"/>
                </a:lnTo>
                <a:lnTo>
                  <a:pt x="0" y="1744190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251" name="Google Shape;251;p18"/>
          <p:cNvSpPr/>
          <p:nvPr/>
        </p:nvSpPr>
        <p:spPr>
          <a:xfrm>
            <a:off x="15637570" y="3972043"/>
            <a:ext cx="2650868" cy="265086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252" name="Google Shape;252;p18"/>
          <p:cNvSpPr/>
          <p:nvPr/>
        </p:nvSpPr>
        <p:spPr>
          <a:xfrm>
            <a:off x="15637575" y="6607875"/>
            <a:ext cx="2650868" cy="3679639"/>
          </a:xfrm>
          <a:custGeom>
            <a:rect b="b" l="l" r="r" t="t"/>
            <a:pathLst>
              <a:path extrusionOk="0" h="1003310" w="698056">
                <a:moveTo>
                  <a:pt x="0" y="0"/>
                </a:moveTo>
                <a:lnTo>
                  <a:pt x="698056" y="0"/>
                </a:lnTo>
                <a:lnTo>
                  <a:pt x="698056" y="1003310"/>
                </a:lnTo>
                <a:lnTo>
                  <a:pt x="0" y="1003310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253" name="Google Shape;253;p18"/>
          <p:cNvSpPr/>
          <p:nvPr/>
        </p:nvSpPr>
        <p:spPr>
          <a:xfrm>
            <a:off x="10336710" y="6622473"/>
            <a:ext cx="2650868" cy="265086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254" name="Google Shape;254;p18"/>
          <p:cNvSpPr/>
          <p:nvPr/>
        </p:nvSpPr>
        <p:spPr>
          <a:xfrm>
            <a:off x="10336710" y="9272903"/>
            <a:ext cx="5301732" cy="1014263"/>
          </a:xfrm>
          <a:custGeom>
            <a:rect b="b" l="l" r="r" t="t"/>
            <a:pathLst>
              <a:path extrusionOk="0" h="267087" w="1396111">
                <a:moveTo>
                  <a:pt x="0" y="0"/>
                </a:moveTo>
                <a:lnTo>
                  <a:pt x="1396111" y="0"/>
                </a:lnTo>
                <a:lnTo>
                  <a:pt x="1396111" y="267087"/>
                </a:lnTo>
                <a:lnTo>
                  <a:pt x="0" y="267087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255" name="Google Shape;255;p18"/>
          <p:cNvPicPr preferRelativeResize="0"/>
          <p:nvPr/>
        </p:nvPicPr>
        <p:blipFill rotWithShape="1">
          <a:blip r:embed="rId2">
            <a:alphaModFix/>
          </a:blip>
          <a:srcRect b="0" l="86475" r="0" t="0"/>
          <a:stretch/>
        </p:blipFill>
        <p:spPr>
          <a:xfrm>
            <a:off x="1" y="0"/>
            <a:ext cx="139122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3924" y="602925"/>
            <a:ext cx="3355948" cy="15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4">
            <a:alphaModFix/>
          </a:blip>
          <a:srcRect b="0" l="0" r="0" t="428"/>
          <a:stretch/>
        </p:blipFill>
        <p:spPr>
          <a:xfrm>
            <a:off x="15830325" y="17224"/>
            <a:ext cx="2264924" cy="39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47075" y="3972175"/>
            <a:ext cx="2613900" cy="26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 rotWithShape="1">
          <a:blip r:embed="rId6">
            <a:alphaModFix/>
          </a:blip>
          <a:srcRect b="33065" l="0" r="0" t="0"/>
          <a:stretch/>
        </p:blipFill>
        <p:spPr>
          <a:xfrm>
            <a:off x="15913800" y="6796950"/>
            <a:ext cx="2436424" cy="349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981425" y="2326523"/>
            <a:ext cx="2436424" cy="430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 rotWithShape="1">
          <a:blip r:embed="rId8">
            <a:alphaModFix/>
          </a:blip>
          <a:srcRect b="0" l="0" r="0" t="-735"/>
          <a:stretch/>
        </p:blipFill>
        <p:spPr>
          <a:xfrm>
            <a:off x="10336675" y="5124849"/>
            <a:ext cx="2650876" cy="416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9">
            <a:alphaModFix/>
          </a:blip>
          <a:srcRect b="0" l="0" r="0" t="1078"/>
          <a:stretch/>
        </p:blipFill>
        <p:spPr>
          <a:xfrm>
            <a:off x="12992475" y="6655225"/>
            <a:ext cx="2639800" cy="26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 rotWithShape="1">
          <a:blip r:embed="rId10">
            <a:alphaModFix/>
          </a:blip>
          <a:srcRect b="24069" l="0" r="0" t="0"/>
          <a:stretch/>
        </p:blipFill>
        <p:spPr>
          <a:xfrm>
            <a:off x="10320550" y="9253209"/>
            <a:ext cx="5262024" cy="10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8">
  <p:cSld name="CUSTOM_16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/>
          <p:nvPr/>
        </p:nvSpPr>
        <p:spPr>
          <a:xfrm>
            <a:off x="1096243" y="687510"/>
            <a:ext cx="16095514" cy="8911981"/>
          </a:xfrm>
          <a:custGeom>
            <a:rect b="b" l="l" r="r" t="t"/>
            <a:pathLst>
              <a:path extrusionOk="0" h="1551934" w="1810010">
                <a:moveTo>
                  <a:pt x="1571885" y="0"/>
                </a:moveTo>
                <a:lnTo>
                  <a:pt x="1810010" y="238125"/>
                </a:lnTo>
                <a:lnTo>
                  <a:pt x="1810010" y="1313809"/>
                </a:lnTo>
                <a:lnTo>
                  <a:pt x="1571885" y="1551934"/>
                </a:lnTo>
                <a:lnTo>
                  <a:pt x="238125" y="1551934"/>
                </a:lnTo>
                <a:lnTo>
                  <a:pt x="0" y="1313809"/>
                </a:lnTo>
                <a:lnTo>
                  <a:pt x="0" y="238125"/>
                </a:lnTo>
                <a:lnTo>
                  <a:pt x="238125" y="0"/>
                </a:lnTo>
                <a:lnTo>
                  <a:pt x="157188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266" name="Google Shape;266;p19"/>
          <p:cNvGrpSpPr/>
          <p:nvPr/>
        </p:nvGrpSpPr>
        <p:grpSpPr>
          <a:xfrm>
            <a:off x="-4400" y="0"/>
            <a:ext cx="504999" cy="10286997"/>
            <a:chOff x="-4400" y="25400"/>
            <a:chExt cx="504999" cy="10286997"/>
          </a:xfrm>
        </p:grpSpPr>
        <p:sp>
          <p:nvSpPr>
            <p:cNvPr id="267" name="Google Shape;267;p19"/>
            <p:cNvSpPr/>
            <p:nvPr/>
          </p:nvSpPr>
          <p:spPr>
            <a:xfrm>
              <a:off x="-12" y="1042650"/>
              <a:ext cx="343793" cy="1001710"/>
            </a:xfrm>
            <a:custGeom>
              <a:rect b="b" l="l" r="r" t="t"/>
              <a:pathLst>
                <a:path extrusionOk="0" h="698056" w="698056">
                  <a:moveTo>
                    <a:pt x="0" y="0"/>
                  </a:moveTo>
                  <a:lnTo>
                    <a:pt x="698056" y="0"/>
                  </a:lnTo>
                  <a:lnTo>
                    <a:pt x="698056" y="698056"/>
                  </a:lnTo>
                  <a:lnTo>
                    <a:pt x="0" y="698056"/>
                  </a:lnTo>
                  <a:close/>
                </a:path>
              </a:pathLst>
            </a:custGeom>
            <a:solidFill>
              <a:srgbClr val="F79F25"/>
            </a:solidFill>
            <a:ln>
              <a:noFill/>
            </a:ln>
          </p:spPr>
        </p:sp>
        <p:pic>
          <p:nvPicPr>
            <p:cNvPr id="268" name="Google Shape;268;p19"/>
            <p:cNvPicPr preferRelativeResize="0"/>
            <p:nvPr/>
          </p:nvPicPr>
          <p:blipFill rotWithShape="1">
            <a:blip r:embed="rId2">
              <a:alphaModFix/>
            </a:blip>
            <a:srcRect b="0" l="66363" r="0" t="0"/>
            <a:stretch/>
          </p:blipFill>
          <p:spPr>
            <a:xfrm>
              <a:off x="0" y="25400"/>
              <a:ext cx="343776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9"/>
            <p:cNvPicPr preferRelativeResize="0"/>
            <p:nvPr/>
          </p:nvPicPr>
          <p:blipFill rotWithShape="1">
            <a:blip r:embed="rId3">
              <a:alphaModFix/>
            </a:blip>
            <a:srcRect b="0" l="70876" r="0" t="0"/>
            <a:stretch/>
          </p:blipFill>
          <p:spPr>
            <a:xfrm>
              <a:off x="0" y="1145200"/>
              <a:ext cx="233299" cy="80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9"/>
            <p:cNvPicPr preferRelativeResize="0"/>
            <p:nvPr/>
          </p:nvPicPr>
          <p:blipFill rotWithShape="1">
            <a:blip r:embed="rId4">
              <a:alphaModFix/>
            </a:blip>
            <a:srcRect b="0" l="66362" r="0" t="0"/>
            <a:stretch/>
          </p:blipFill>
          <p:spPr>
            <a:xfrm>
              <a:off x="0" y="2044675"/>
              <a:ext cx="343776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9"/>
            <p:cNvPicPr preferRelativeResize="0"/>
            <p:nvPr/>
          </p:nvPicPr>
          <p:blipFill rotWithShape="1">
            <a:blip r:embed="rId5">
              <a:alphaModFix/>
            </a:blip>
            <a:srcRect b="0" l="63348" r="0" t="0"/>
            <a:stretch/>
          </p:blipFill>
          <p:spPr>
            <a:xfrm>
              <a:off x="0" y="3066700"/>
              <a:ext cx="384275" cy="5275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9"/>
            <p:cNvPicPr preferRelativeResize="0"/>
            <p:nvPr/>
          </p:nvPicPr>
          <p:blipFill rotWithShape="1">
            <a:blip r:embed="rId5">
              <a:alphaModFix/>
            </a:blip>
            <a:srcRect b="35419" l="51835" r="0" t="26589"/>
            <a:stretch/>
          </p:blipFill>
          <p:spPr>
            <a:xfrm>
              <a:off x="-4400" y="8308025"/>
              <a:ext cx="504999" cy="20043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3" name="Google Shape;273;p19"/>
          <p:cNvGrpSpPr/>
          <p:nvPr/>
        </p:nvGrpSpPr>
        <p:grpSpPr>
          <a:xfrm flipH="1">
            <a:off x="17783001" y="0"/>
            <a:ext cx="504999" cy="10273348"/>
            <a:chOff x="-4379" y="25400"/>
            <a:chExt cx="504999" cy="10273348"/>
          </a:xfrm>
        </p:grpSpPr>
        <p:sp>
          <p:nvSpPr>
            <p:cNvPr id="274" name="Google Shape;274;p19"/>
            <p:cNvSpPr/>
            <p:nvPr/>
          </p:nvSpPr>
          <p:spPr>
            <a:xfrm>
              <a:off x="-12" y="1042650"/>
              <a:ext cx="343793" cy="1001710"/>
            </a:xfrm>
            <a:custGeom>
              <a:rect b="b" l="l" r="r" t="t"/>
              <a:pathLst>
                <a:path extrusionOk="0" h="698056" w="698056">
                  <a:moveTo>
                    <a:pt x="0" y="0"/>
                  </a:moveTo>
                  <a:lnTo>
                    <a:pt x="698056" y="0"/>
                  </a:lnTo>
                  <a:lnTo>
                    <a:pt x="698056" y="698056"/>
                  </a:lnTo>
                  <a:lnTo>
                    <a:pt x="0" y="698056"/>
                  </a:lnTo>
                  <a:close/>
                </a:path>
              </a:pathLst>
            </a:custGeom>
            <a:solidFill>
              <a:srgbClr val="F79F25"/>
            </a:solidFill>
            <a:ln>
              <a:noFill/>
            </a:ln>
          </p:spPr>
        </p:sp>
        <p:pic>
          <p:nvPicPr>
            <p:cNvPr id="275" name="Google Shape;275;p19"/>
            <p:cNvPicPr preferRelativeResize="0"/>
            <p:nvPr/>
          </p:nvPicPr>
          <p:blipFill rotWithShape="1">
            <a:blip r:embed="rId2">
              <a:alphaModFix/>
            </a:blip>
            <a:srcRect b="0" l="66363" r="0" t="0"/>
            <a:stretch/>
          </p:blipFill>
          <p:spPr>
            <a:xfrm>
              <a:off x="0" y="25400"/>
              <a:ext cx="343776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19"/>
            <p:cNvPicPr preferRelativeResize="0"/>
            <p:nvPr/>
          </p:nvPicPr>
          <p:blipFill rotWithShape="1">
            <a:blip r:embed="rId3">
              <a:alphaModFix/>
            </a:blip>
            <a:srcRect b="0" l="70876" r="0" t="0"/>
            <a:stretch/>
          </p:blipFill>
          <p:spPr>
            <a:xfrm>
              <a:off x="0" y="1145200"/>
              <a:ext cx="233299" cy="80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19"/>
            <p:cNvPicPr preferRelativeResize="0"/>
            <p:nvPr/>
          </p:nvPicPr>
          <p:blipFill rotWithShape="1">
            <a:blip r:embed="rId4">
              <a:alphaModFix/>
            </a:blip>
            <a:srcRect b="0" l="66362" r="0" t="0"/>
            <a:stretch/>
          </p:blipFill>
          <p:spPr>
            <a:xfrm>
              <a:off x="0" y="2044675"/>
              <a:ext cx="343776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19"/>
            <p:cNvPicPr preferRelativeResize="0"/>
            <p:nvPr/>
          </p:nvPicPr>
          <p:blipFill rotWithShape="1">
            <a:blip r:embed="rId5">
              <a:alphaModFix/>
            </a:blip>
            <a:srcRect b="0" l="63348" r="0" t="0"/>
            <a:stretch/>
          </p:blipFill>
          <p:spPr>
            <a:xfrm>
              <a:off x="0" y="3066700"/>
              <a:ext cx="384275" cy="5275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9"/>
            <p:cNvPicPr preferRelativeResize="0"/>
            <p:nvPr/>
          </p:nvPicPr>
          <p:blipFill rotWithShape="1">
            <a:blip r:embed="rId5">
              <a:alphaModFix/>
            </a:blip>
            <a:srcRect b="35678" l="51835" r="0" t="26589"/>
            <a:stretch/>
          </p:blipFill>
          <p:spPr>
            <a:xfrm>
              <a:off x="-4379" y="8308025"/>
              <a:ext cx="504999" cy="1990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433549"/>
            <a:ext cx="2650426" cy="265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-7825" y="9258300"/>
            <a:ext cx="10362807" cy="1049370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2642600" y="-3"/>
            <a:ext cx="13083756" cy="290313"/>
          </a:xfrm>
          <a:custGeom>
            <a:rect b="b" l="l" r="r" t="t"/>
            <a:pathLst>
              <a:path extrusionOk="0" h="309667" w="4335959">
                <a:moveTo>
                  <a:pt x="0" y="0"/>
                </a:moveTo>
                <a:lnTo>
                  <a:pt x="4335959" y="0"/>
                </a:lnTo>
                <a:lnTo>
                  <a:pt x="4335959" y="309667"/>
                </a:lnTo>
                <a:lnTo>
                  <a:pt x="0" y="309667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15637570" y="4315323"/>
            <a:ext cx="2650868" cy="397269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0" y="1662950"/>
            <a:ext cx="2650868" cy="265086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69608" l="0" r="0" t="0"/>
          <a:stretch/>
        </p:blipFill>
        <p:spPr>
          <a:xfrm>
            <a:off x="2650425" y="9210450"/>
            <a:ext cx="3610325" cy="10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0" l="0" r="0" t="39467"/>
          <a:stretch/>
        </p:blipFill>
        <p:spPr>
          <a:xfrm>
            <a:off x="7486575" y="-2"/>
            <a:ext cx="3296376" cy="199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0" l="0" r="169" t="0"/>
          <a:stretch/>
        </p:blipFill>
        <p:spPr>
          <a:xfrm>
            <a:off x="2649050" y="337725"/>
            <a:ext cx="4822774" cy="12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5">
            <a:alphaModFix/>
          </a:blip>
          <a:srcRect b="0" l="0" r="773" t="0"/>
          <a:stretch/>
        </p:blipFill>
        <p:spPr>
          <a:xfrm>
            <a:off x="10843900" y="337725"/>
            <a:ext cx="4793677" cy="12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9098" y="6755674"/>
            <a:ext cx="3647401" cy="41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7">
            <a:alphaModFix/>
          </a:blip>
          <a:srcRect b="0" l="0" r="0" t="37256"/>
          <a:stretch/>
        </p:blipFill>
        <p:spPr>
          <a:xfrm>
            <a:off x="-9125" y="0"/>
            <a:ext cx="2650449" cy="16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8">
            <a:alphaModFix/>
          </a:blip>
          <a:srcRect b="0" l="0" r="0" t="1273"/>
          <a:stretch/>
        </p:blipFill>
        <p:spPr>
          <a:xfrm>
            <a:off x="293275" y="2008851"/>
            <a:ext cx="2077474" cy="205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9">
            <a:alphaModFix/>
          </a:blip>
          <a:srcRect b="0" l="11449" r="0" t="0"/>
          <a:stretch/>
        </p:blipFill>
        <p:spPr>
          <a:xfrm>
            <a:off x="-1" y="4502450"/>
            <a:ext cx="3023149" cy="31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10">
            <a:alphaModFix/>
          </a:blip>
          <a:srcRect b="50359" l="32240" r="0" t="0"/>
          <a:stretch/>
        </p:blipFill>
        <p:spPr>
          <a:xfrm>
            <a:off x="-7825" y="9261475"/>
            <a:ext cx="2962224" cy="10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11">
            <a:alphaModFix/>
          </a:blip>
          <a:srcRect b="26621" l="0" r="0" t="0"/>
          <a:stretch/>
        </p:blipFill>
        <p:spPr>
          <a:xfrm>
            <a:off x="2711475" y="9238125"/>
            <a:ext cx="3296374" cy="10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12">
            <a:alphaModFix/>
          </a:blip>
          <a:srcRect b="74963" l="0" r="0" t="0"/>
          <a:stretch/>
        </p:blipFill>
        <p:spPr>
          <a:xfrm>
            <a:off x="6212900" y="9258300"/>
            <a:ext cx="4054874" cy="10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13">
            <a:alphaModFix/>
          </a:blip>
          <a:srcRect b="0" l="0" r="0" t="39"/>
          <a:stretch/>
        </p:blipFill>
        <p:spPr>
          <a:xfrm>
            <a:off x="10354975" y="9250174"/>
            <a:ext cx="5125473" cy="10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 rotWithShape="1">
          <a:blip r:embed="rId14">
            <a:alphaModFix/>
          </a:blip>
          <a:srcRect b="63025" l="0" r="15447" t="0"/>
          <a:stretch/>
        </p:blipFill>
        <p:spPr>
          <a:xfrm>
            <a:off x="15294350" y="7871800"/>
            <a:ext cx="3023149" cy="24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6055375" y="4579076"/>
            <a:ext cx="1963725" cy="344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5917250" y="1846971"/>
            <a:ext cx="2225802" cy="22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 rotWithShape="1">
          <a:blip r:embed="rId17">
            <a:alphaModFix/>
          </a:blip>
          <a:srcRect b="0" l="0" r="3400" t="37256"/>
          <a:stretch/>
        </p:blipFill>
        <p:spPr>
          <a:xfrm>
            <a:off x="15727625" y="-25"/>
            <a:ext cx="2560373" cy="16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">
    <p:bg>
      <p:bgPr>
        <a:solidFill>
          <a:schemeClr val="accent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3400" t="37229"/>
          <a:stretch/>
        </p:blipFill>
        <p:spPr>
          <a:xfrm>
            <a:off x="15727625" y="-25"/>
            <a:ext cx="2560376" cy="166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/>
          </a:blip>
          <a:srcRect b="0" l="-300" r="0" t="0"/>
          <a:stretch/>
        </p:blipFill>
        <p:spPr>
          <a:xfrm>
            <a:off x="-7826" y="7433550"/>
            <a:ext cx="2658249" cy="26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-7825" y="9258300"/>
            <a:ext cx="10362807" cy="1057373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41" name="Google Shape;41;p4"/>
          <p:cNvSpPr/>
          <p:nvPr/>
        </p:nvSpPr>
        <p:spPr>
          <a:xfrm>
            <a:off x="15637570" y="4315323"/>
            <a:ext cx="2650868" cy="397269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42" name="Google Shape;42;p4"/>
          <p:cNvSpPr/>
          <p:nvPr/>
        </p:nvSpPr>
        <p:spPr>
          <a:xfrm>
            <a:off x="16055384" y="4592144"/>
            <a:ext cx="1963708" cy="3443772"/>
          </a:xfrm>
          <a:custGeom>
            <a:rect b="b" l="l" r="r" t="t"/>
            <a:pathLst>
              <a:path extrusionOk="0" h="3443772" w="1963708">
                <a:moveTo>
                  <a:pt x="0" y="0"/>
                </a:moveTo>
                <a:lnTo>
                  <a:pt x="1963708" y="0"/>
                </a:lnTo>
                <a:lnTo>
                  <a:pt x="1963708" y="3443772"/>
                </a:lnTo>
                <a:lnTo>
                  <a:pt x="0" y="3443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4"/>
          <p:cNvSpPr/>
          <p:nvPr/>
        </p:nvSpPr>
        <p:spPr>
          <a:xfrm>
            <a:off x="0" y="0"/>
            <a:ext cx="2650868" cy="4314089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44" name="Google Shape;4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60175" y="-24"/>
            <a:ext cx="4822077" cy="12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6">
            <a:alphaModFix/>
          </a:blip>
          <a:srcRect b="0" l="23406" r="0" t="0"/>
          <a:stretch/>
        </p:blipFill>
        <p:spPr>
          <a:xfrm>
            <a:off x="1" y="4315325"/>
            <a:ext cx="2907901" cy="30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7">
            <a:alphaModFix/>
          </a:blip>
          <a:srcRect b="0" l="0" r="0" t="1642"/>
          <a:stretch/>
        </p:blipFill>
        <p:spPr>
          <a:xfrm>
            <a:off x="57450" y="164624"/>
            <a:ext cx="2364851" cy="411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8">
            <a:alphaModFix/>
          </a:blip>
          <a:srcRect b="62445" l="0" r="21783" t="0"/>
          <a:stretch/>
        </p:blipFill>
        <p:spPr>
          <a:xfrm>
            <a:off x="15436600" y="7786000"/>
            <a:ext cx="2851426" cy="250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0800" y="-26"/>
            <a:ext cx="4822077" cy="12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4"/>
          <p:cNvSpPr/>
          <p:nvPr/>
        </p:nvSpPr>
        <p:spPr>
          <a:xfrm>
            <a:off x="1073729" y="1028700"/>
            <a:ext cx="16233272" cy="8259266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pic>
        <p:nvPicPr>
          <p:cNvPr id="50" name="Google Shape;50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21301" y="7011100"/>
            <a:ext cx="3645425" cy="4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/>
          <p:cNvPicPr preferRelativeResize="0"/>
          <p:nvPr/>
        </p:nvPicPr>
        <p:blipFill rotWithShape="1">
          <a:blip r:embed="rId10">
            <a:alphaModFix/>
          </a:blip>
          <a:srcRect b="0" l="0" r="0" t="31810"/>
          <a:stretch/>
        </p:blipFill>
        <p:spPr>
          <a:xfrm>
            <a:off x="7417325" y="-4"/>
            <a:ext cx="3453349" cy="2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/>
          <p:cNvPicPr preferRelativeResize="0"/>
          <p:nvPr/>
        </p:nvPicPr>
        <p:blipFill rotWithShape="1">
          <a:blip r:embed="rId11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"/>
          <p:cNvPicPr preferRelativeResize="0"/>
          <p:nvPr/>
        </p:nvPicPr>
        <p:blipFill rotWithShape="1">
          <a:blip r:embed="rId12">
            <a:alphaModFix/>
          </a:blip>
          <a:srcRect b="50372" l="32307" r="9321" t="0"/>
          <a:stretch/>
        </p:blipFill>
        <p:spPr>
          <a:xfrm>
            <a:off x="375" y="9221675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"/>
          <p:cNvPicPr preferRelativeResize="0"/>
          <p:nvPr/>
        </p:nvPicPr>
        <p:blipFill rotWithShape="1">
          <a:blip r:embed="rId13">
            <a:alphaModFix/>
          </a:blip>
          <a:srcRect b="31577" l="0" r="0" t="0"/>
          <a:stretch/>
        </p:blipFill>
        <p:spPr>
          <a:xfrm>
            <a:off x="2650800" y="9258300"/>
            <a:ext cx="3402952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"/>
          <p:cNvPicPr preferRelativeResize="0"/>
          <p:nvPr/>
        </p:nvPicPr>
        <p:blipFill rotWithShape="1">
          <a:blip r:embed="rId14">
            <a:alphaModFix/>
          </a:blip>
          <a:srcRect b="73491" l="0" r="0" t="0"/>
          <a:stretch/>
        </p:blipFill>
        <p:spPr>
          <a:xfrm>
            <a:off x="6248875" y="9286650"/>
            <a:ext cx="4070701" cy="10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"/>
          <p:cNvPicPr preferRelativeResize="0"/>
          <p:nvPr/>
        </p:nvPicPr>
        <p:blipFill rotWithShape="1">
          <a:blip r:embed="rId15">
            <a:alphaModFix/>
          </a:blip>
          <a:srcRect b="3044" l="0" r="0" t="0"/>
          <a:stretch/>
        </p:blipFill>
        <p:spPr>
          <a:xfrm>
            <a:off x="10342425" y="9291927"/>
            <a:ext cx="5123400" cy="9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5905550" y="1847500"/>
            <a:ext cx="2263350" cy="22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">
    <p:bg>
      <p:bgPr>
        <a:solidFill>
          <a:srgbClr val="F79F25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5"/>
          <p:cNvPicPr preferRelativeResize="0"/>
          <p:nvPr/>
        </p:nvPicPr>
        <p:blipFill rotWithShape="1">
          <a:blip r:embed="rId2">
            <a:alphaModFix/>
          </a:blip>
          <a:srcRect b="0" l="0" r="3409" t="37648"/>
          <a:stretch/>
        </p:blipFill>
        <p:spPr>
          <a:xfrm>
            <a:off x="15737100" y="-325"/>
            <a:ext cx="2550901" cy="164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" y="7433548"/>
            <a:ext cx="2640949" cy="264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 rotWithShape="1">
          <a:blip r:embed="rId4">
            <a:alphaModFix/>
          </a:blip>
          <a:srcRect b="0" l="22970" r="0" t="0"/>
          <a:stretch/>
        </p:blipFill>
        <p:spPr>
          <a:xfrm>
            <a:off x="-7825" y="4315325"/>
            <a:ext cx="2953999" cy="311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 rotWithShape="1">
          <a:blip r:embed="rId5">
            <a:alphaModFix/>
          </a:blip>
          <a:srcRect b="0" l="0" r="0" t="911"/>
          <a:stretch/>
        </p:blipFill>
        <p:spPr>
          <a:xfrm>
            <a:off x="15836925" y="1825230"/>
            <a:ext cx="2351250" cy="2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 rotWithShape="1">
          <a:blip r:embed="rId6">
            <a:alphaModFix/>
          </a:blip>
          <a:srcRect b="0" l="0" r="0" t="9"/>
          <a:stretch/>
        </p:blipFill>
        <p:spPr>
          <a:xfrm>
            <a:off x="10887750" y="53"/>
            <a:ext cx="4822799" cy="12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 rotWithShape="1">
          <a:blip r:embed="rId6">
            <a:alphaModFix/>
          </a:blip>
          <a:srcRect b="0" l="0" r="0" t="9"/>
          <a:stretch/>
        </p:blipFill>
        <p:spPr>
          <a:xfrm>
            <a:off x="2650450" y="49"/>
            <a:ext cx="4822799" cy="12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/>
          <p:nvPr/>
        </p:nvSpPr>
        <p:spPr>
          <a:xfrm>
            <a:off x="-7825" y="9258300"/>
            <a:ext cx="10362807" cy="1018359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66" name="Google Shape;66;p5"/>
          <p:cNvSpPr/>
          <p:nvPr/>
        </p:nvSpPr>
        <p:spPr>
          <a:xfrm>
            <a:off x="15637570" y="4315323"/>
            <a:ext cx="2650868" cy="397269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67" name="Google Shape;6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040775" y="4553981"/>
            <a:ext cx="1992900" cy="34947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"/>
          <p:cNvSpPr/>
          <p:nvPr/>
        </p:nvSpPr>
        <p:spPr>
          <a:xfrm>
            <a:off x="0" y="0"/>
            <a:ext cx="2650868" cy="4314089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69" name="Google Shape;69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3225" y="-327"/>
            <a:ext cx="1992900" cy="431565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"/>
          <p:cNvSpPr/>
          <p:nvPr/>
        </p:nvSpPr>
        <p:spPr>
          <a:xfrm>
            <a:off x="1073729" y="1028700"/>
            <a:ext cx="16233272" cy="8259266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pic>
        <p:nvPicPr>
          <p:cNvPr id="71" name="Google Shape;71;p5"/>
          <p:cNvPicPr preferRelativeResize="0"/>
          <p:nvPr/>
        </p:nvPicPr>
        <p:blipFill rotWithShape="1">
          <a:blip r:embed="rId9">
            <a:alphaModFix/>
          </a:blip>
          <a:srcRect b="0" l="0" r="0" t="31810"/>
          <a:stretch/>
        </p:blipFill>
        <p:spPr>
          <a:xfrm>
            <a:off x="7417325" y="-4"/>
            <a:ext cx="3453349" cy="2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89225" y="8224375"/>
            <a:ext cx="3647324" cy="4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5"/>
          <p:cNvPicPr preferRelativeResize="0"/>
          <p:nvPr/>
        </p:nvPicPr>
        <p:blipFill rotWithShape="1">
          <a:blip r:embed="rId11">
            <a:alphaModFix/>
          </a:blip>
          <a:srcRect b="50372" l="32307" r="9321" t="0"/>
          <a:stretch/>
        </p:blipFill>
        <p:spPr>
          <a:xfrm>
            <a:off x="375" y="9221675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 rotWithShape="1">
          <a:blip r:embed="rId12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 rotWithShape="1">
          <a:blip r:embed="rId13">
            <a:alphaModFix/>
          </a:blip>
          <a:srcRect b="31577" l="0" r="0" t="0"/>
          <a:stretch/>
        </p:blipFill>
        <p:spPr>
          <a:xfrm>
            <a:off x="2650800" y="9258300"/>
            <a:ext cx="3402952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14">
            <a:alphaModFix/>
          </a:blip>
          <a:srcRect b="74315" l="0" r="0" t="0"/>
          <a:stretch/>
        </p:blipFill>
        <p:spPr>
          <a:xfrm>
            <a:off x="6241250" y="9318525"/>
            <a:ext cx="3926776" cy="9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 rotWithShape="1">
          <a:blip r:embed="rId15">
            <a:alphaModFix/>
          </a:blip>
          <a:srcRect b="0" l="0" r="0" t="29"/>
          <a:stretch/>
        </p:blipFill>
        <p:spPr>
          <a:xfrm>
            <a:off x="10355525" y="9289724"/>
            <a:ext cx="5125473" cy="10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"/>
          <p:cNvPicPr preferRelativeResize="0"/>
          <p:nvPr/>
        </p:nvPicPr>
        <p:blipFill rotWithShape="1">
          <a:blip r:embed="rId16">
            <a:alphaModFix/>
          </a:blip>
          <a:srcRect b="51195" l="0" r="15761" t="0"/>
          <a:stretch/>
        </p:blipFill>
        <p:spPr>
          <a:xfrm>
            <a:off x="16055375" y="8270600"/>
            <a:ext cx="2232624" cy="20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3">
    <p:bg>
      <p:bgPr>
        <a:solidFill>
          <a:schemeClr val="lt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/>
          <p:nvPr/>
        </p:nvSpPr>
        <p:spPr>
          <a:xfrm>
            <a:off x="15637570" y="4315323"/>
            <a:ext cx="2650868" cy="397269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81" name="Google Shape;8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26750" y="4592150"/>
            <a:ext cx="2020985" cy="35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6"/>
          <p:cNvPicPr preferRelativeResize="0"/>
          <p:nvPr/>
        </p:nvPicPr>
        <p:blipFill rotWithShape="1">
          <a:blip r:embed="rId3">
            <a:alphaModFix/>
          </a:blip>
          <a:srcRect b="22112" l="0" r="10362" t="0"/>
          <a:stretch/>
        </p:blipFill>
        <p:spPr>
          <a:xfrm>
            <a:off x="15642400" y="7801125"/>
            <a:ext cx="2640951" cy="25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" y="7433548"/>
            <a:ext cx="2640949" cy="264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 rotWithShape="1">
          <a:blip r:embed="rId5">
            <a:alphaModFix/>
          </a:blip>
          <a:srcRect b="0" l="23177" r="0" t="0"/>
          <a:stretch/>
        </p:blipFill>
        <p:spPr>
          <a:xfrm>
            <a:off x="0" y="4316025"/>
            <a:ext cx="2946174" cy="31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0425" y="-98"/>
            <a:ext cx="4822799" cy="127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9825" y="-98"/>
            <a:ext cx="4822799" cy="127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7">
            <a:alphaModFix/>
          </a:blip>
          <a:srcRect b="0" l="0" r="0" t="911"/>
          <a:stretch/>
        </p:blipFill>
        <p:spPr>
          <a:xfrm>
            <a:off x="15836925" y="1825230"/>
            <a:ext cx="2351250" cy="2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8">
            <a:alphaModFix/>
          </a:blip>
          <a:srcRect b="0" l="0" r="3409" t="37648"/>
          <a:stretch/>
        </p:blipFill>
        <p:spPr>
          <a:xfrm>
            <a:off x="15737100" y="-325"/>
            <a:ext cx="2550901" cy="1648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6"/>
          <p:cNvGrpSpPr/>
          <p:nvPr/>
        </p:nvGrpSpPr>
        <p:grpSpPr>
          <a:xfrm>
            <a:off x="-7825" y="9141052"/>
            <a:ext cx="10363481" cy="1160838"/>
            <a:chOff x="0" y="-38100"/>
            <a:chExt cx="3367281" cy="438300"/>
          </a:xfrm>
        </p:grpSpPr>
        <p:sp>
          <p:nvSpPr>
            <p:cNvPr id="90" name="Google Shape;90;p6"/>
            <p:cNvSpPr/>
            <p:nvPr/>
          </p:nvSpPr>
          <p:spPr>
            <a:xfrm>
              <a:off x="0" y="0"/>
              <a:ext cx="3367281" cy="400141"/>
            </a:xfrm>
            <a:custGeom>
              <a:rect b="b" l="l" r="r" t="t"/>
              <a:pathLst>
                <a:path extrusionOk="0" h="400141" w="3367281">
                  <a:moveTo>
                    <a:pt x="0" y="0"/>
                  </a:moveTo>
                  <a:lnTo>
                    <a:pt x="3367281" y="0"/>
                  </a:lnTo>
                  <a:lnTo>
                    <a:pt x="3367281" y="400141"/>
                  </a:lnTo>
                  <a:lnTo>
                    <a:pt x="0" y="400141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91" name="Google Shape;91;p6"/>
            <p:cNvSpPr txBox="1"/>
            <p:nvPr/>
          </p:nvSpPr>
          <p:spPr>
            <a:xfrm>
              <a:off x="0" y="-38100"/>
              <a:ext cx="33672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6"/>
          <p:cNvSpPr/>
          <p:nvPr/>
        </p:nvSpPr>
        <p:spPr>
          <a:xfrm>
            <a:off x="0" y="0"/>
            <a:ext cx="2650868" cy="4314089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93" name="Google Shape;93;p6"/>
          <p:cNvPicPr preferRelativeResize="0"/>
          <p:nvPr/>
        </p:nvPicPr>
        <p:blipFill rotWithShape="1">
          <a:blip r:embed="rId9">
            <a:alphaModFix/>
          </a:blip>
          <a:srcRect b="7935" l="0" r="0" t="0"/>
          <a:stretch/>
        </p:blipFill>
        <p:spPr>
          <a:xfrm>
            <a:off x="292250" y="176"/>
            <a:ext cx="2189424" cy="431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/>
          <p:nvPr/>
        </p:nvSpPr>
        <p:spPr>
          <a:xfrm>
            <a:off x="1073729" y="1028700"/>
            <a:ext cx="16233272" cy="8259266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pic>
        <p:nvPicPr>
          <p:cNvPr id="95" name="Google Shape;95;p6"/>
          <p:cNvPicPr preferRelativeResize="0"/>
          <p:nvPr/>
        </p:nvPicPr>
        <p:blipFill rotWithShape="1">
          <a:blip r:embed="rId10">
            <a:alphaModFix/>
          </a:blip>
          <a:srcRect b="0" l="0" r="0" t="31810"/>
          <a:stretch/>
        </p:blipFill>
        <p:spPr>
          <a:xfrm>
            <a:off x="7417325" y="-4"/>
            <a:ext cx="3453349" cy="2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21300" y="8000075"/>
            <a:ext cx="3645501" cy="4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12">
            <a:alphaModFix/>
          </a:blip>
          <a:srcRect b="50372" l="32307" r="9321" t="0"/>
          <a:stretch/>
        </p:blipFill>
        <p:spPr>
          <a:xfrm>
            <a:off x="375" y="9221675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13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14">
            <a:alphaModFix/>
          </a:blip>
          <a:srcRect b="31577" l="0" r="0" t="0"/>
          <a:stretch/>
        </p:blipFill>
        <p:spPr>
          <a:xfrm>
            <a:off x="2650800" y="9258300"/>
            <a:ext cx="3402952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15">
            <a:alphaModFix/>
          </a:blip>
          <a:srcRect b="74315" l="0" r="0" t="0"/>
          <a:stretch/>
        </p:blipFill>
        <p:spPr>
          <a:xfrm>
            <a:off x="6241250" y="9318525"/>
            <a:ext cx="3926776" cy="9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16">
            <a:alphaModFix/>
          </a:blip>
          <a:srcRect b="31530" l="0" r="0" t="0"/>
          <a:stretch/>
        </p:blipFill>
        <p:spPr>
          <a:xfrm>
            <a:off x="2650800" y="9258296"/>
            <a:ext cx="3402951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"/>
          <p:cNvPicPr preferRelativeResize="0"/>
          <p:nvPr/>
        </p:nvPicPr>
        <p:blipFill rotWithShape="1">
          <a:blip r:embed="rId17">
            <a:alphaModFix/>
          </a:blip>
          <a:srcRect b="0" l="0" r="0" t="-3809"/>
          <a:stretch/>
        </p:blipFill>
        <p:spPr>
          <a:xfrm>
            <a:off x="10198800" y="9250699"/>
            <a:ext cx="5125473" cy="10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CUSTOM_4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7"/>
          <p:cNvPicPr preferRelativeResize="0"/>
          <p:nvPr/>
        </p:nvPicPr>
        <p:blipFill rotWithShape="1">
          <a:blip r:embed="rId2">
            <a:alphaModFix/>
          </a:blip>
          <a:srcRect b="44845" l="0" r="0" t="0"/>
          <a:stretch/>
        </p:blipFill>
        <p:spPr>
          <a:xfrm>
            <a:off x="3789925" y="5628474"/>
            <a:ext cx="10708151" cy="465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/>
          <p:nvPr/>
        </p:nvSpPr>
        <p:spPr>
          <a:xfrm>
            <a:off x="-9701" y="2029600"/>
            <a:ext cx="1038358" cy="202959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106" name="Google Shape;1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9525" y="1824000"/>
            <a:ext cx="3645476" cy="4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"/>
          <p:cNvSpPr/>
          <p:nvPr/>
        </p:nvSpPr>
        <p:spPr>
          <a:xfrm>
            <a:off x="17295703" y="3420825"/>
            <a:ext cx="992985" cy="304163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 b="88452" l="50000" r="0" t="0"/>
          <a:stretch/>
        </p:blipFill>
        <p:spPr>
          <a:xfrm>
            <a:off x="0" y="9214050"/>
            <a:ext cx="3445852" cy="107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5">
            <a:alphaModFix/>
          </a:blip>
          <a:srcRect b="0" l="49639" r="0" t="0"/>
          <a:stretch/>
        </p:blipFill>
        <p:spPr>
          <a:xfrm>
            <a:off x="0" y="6688425"/>
            <a:ext cx="1532076" cy="25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4">
            <a:alphaModFix/>
          </a:blip>
          <a:srcRect b="88452" l="23364" r="43502" t="0"/>
          <a:stretch/>
        </p:blipFill>
        <p:spPr>
          <a:xfrm>
            <a:off x="16004600" y="9214050"/>
            <a:ext cx="2283399" cy="107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6">
            <a:alphaModFix/>
          </a:blip>
          <a:srcRect b="0" l="0" r="38065" t="0"/>
          <a:stretch/>
        </p:blipFill>
        <p:spPr>
          <a:xfrm>
            <a:off x="16755875" y="6675425"/>
            <a:ext cx="1532075" cy="27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 rotWithShape="1">
          <a:blip r:embed="rId7">
            <a:alphaModFix/>
          </a:blip>
          <a:srcRect b="0" l="0" r="55225" t="0"/>
          <a:stretch/>
        </p:blipFill>
        <p:spPr>
          <a:xfrm>
            <a:off x="17613424" y="3650600"/>
            <a:ext cx="675274" cy="26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 rotWithShape="1">
          <a:blip r:embed="rId8">
            <a:alphaModFix/>
          </a:blip>
          <a:srcRect b="0" l="0" r="53334" t="0"/>
          <a:stretch/>
        </p:blipFill>
        <p:spPr>
          <a:xfrm>
            <a:off x="17490244" y="1552275"/>
            <a:ext cx="797752" cy="171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9">
            <a:alphaModFix/>
          </a:blip>
          <a:srcRect b="0" l="0" r="55606" t="30685"/>
          <a:stretch/>
        </p:blipFill>
        <p:spPr>
          <a:xfrm>
            <a:off x="17384300" y="0"/>
            <a:ext cx="903698" cy="14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10">
            <a:alphaModFix/>
          </a:blip>
          <a:srcRect b="0" l="49617" r="0" t="1526"/>
          <a:stretch/>
        </p:blipFill>
        <p:spPr>
          <a:xfrm>
            <a:off x="1" y="-13700"/>
            <a:ext cx="1038424" cy="20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11">
            <a:alphaModFix/>
          </a:blip>
          <a:srcRect b="0" l="49137" r="0" t="1273"/>
          <a:stretch/>
        </p:blipFill>
        <p:spPr>
          <a:xfrm>
            <a:off x="4" y="2284850"/>
            <a:ext cx="821651" cy="159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12">
            <a:alphaModFix/>
          </a:blip>
          <a:srcRect b="0" l="48838" r="0" t="0"/>
          <a:stretch/>
        </p:blipFill>
        <p:spPr>
          <a:xfrm>
            <a:off x="-9650" y="4059200"/>
            <a:ext cx="1038350" cy="20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5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/>
          <p:nvPr/>
        </p:nvSpPr>
        <p:spPr>
          <a:xfrm>
            <a:off x="14350" y="9423050"/>
            <a:ext cx="7652146" cy="864305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120" name="Google Shape;120;p8"/>
          <p:cNvSpPr/>
          <p:nvPr/>
        </p:nvSpPr>
        <p:spPr>
          <a:xfrm>
            <a:off x="1028700" y="3649603"/>
            <a:ext cx="16233272" cy="4835550"/>
          </a:xfrm>
          <a:custGeom>
            <a:rect b="b" l="l" r="r" t="t"/>
            <a:pathLst>
              <a:path extrusionOk="0" h="1273351" w="4274726">
                <a:moveTo>
                  <a:pt x="4036601" y="0"/>
                </a:moveTo>
                <a:lnTo>
                  <a:pt x="4274726" y="238125"/>
                </a:lnTo>
                <a:lnTo>
                  <a:pt x="4274726" y="1035226"/>
                </a:lnTo>
                <a:lnTo>
                  <a:pt x="4036601" y="1273351"/>
                </a:lnTo>
                <a:lnTo>
                  <a:pt x="238125" y="1273351"/>
                </a:lnTo>
                <a:lnTo>
                  <a:pt x="0" y="1035226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121" name="Google Shape;121;p8"/>
          <p:cNvPicPr preferRelativeResize="0"/>
          <p:nvPr/>
        </p:nvPicPr>
        <p:blipFill rotWithShape="1">
          <a:blip r:embed="rId2">
            <a:alphaModFix/>
          </a:blip>
          <a:srcRect b="-361" l="30690" r="0" t="0"/>
          <a:stretch/>
        </p:blipFill>
        <p:spPr>
          <a:xfrm>
            <a:off x="0" y="7886000"/>
            <a:ext cx="1028702" cy="15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/>
          <p:cNvPicPr preferRelativeResize="0"/>
          <p:nvPr/>
        </p:nvPicPr>
        <p:blipFill rotWithShape="1">
          <a:blip r:embed="rId3">
            <a:alphaModFix/>
          </a:blip>
          <a:srcRect b="73462" l="0" r="0" t="0"/>
          <a:stretch/>
        </p:blipFill>
        <p:spPr>
          <a:xfrm>
            <a:off x="4526725" y="9425725"/>
            <a:ext cx="3139774" cy="8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4">
            <a:alphaModFix/>
          </a:blip>
          <a:srcRect b="66367" l="0" r="0" t="0"/>
          <a:stretch/>
        </p:blipFill>
        <p:spPr>
          <a:xfrm>
            <a:off x="1926225" y="9406200"/>
            <a:ext cx="2626776" cy="88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5">
            <a:alphaModFix/>
          </a:blip>
          <a:srcRect b="42286" l="39444" r="-6" t="0"/>
          <a:stretch/>
        </p:blipFill>
        <p:spPr>
          <a:xfrm>
            <a:off x="0" y="9428400"/>
            <a:ext cx="1926226" cy="8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8"/>
          <p:cNvPicPr preferRelativeResize="0"/>
          <p:nvPr/>
        </p:nvPicPr>
        <p:blipFill rotWithShape="1">
          <a:blip r:embed="rId6">
            <a:alphaModFix/>
          </a:blip>
          <a:srcRect b="24408" l="0" r="0" t="0"/>
          <a:stretch/>
        </p:blipFill>
        <p:spPr>
          <a:xfrm>
            <a:off x="1970650" y="9428400"/>
            <a:ext cx="2511652" cy="86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63400" y="9422775"/>
            <a:ext cx="3783025" cy="7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8">
            <a:alphaModFix/>
          </a:blip>
          <a:srcRect b="0" l="0" r="0" t="15325"/>
          <a:stretch/>
        </p:blipFill>
        <p:spPr>
          <a:xfrm>
            <a:off x="13715875" y="0"/>
            <a:ext cx="1185916" cy="10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922026" y="0"/>
            <a:ext cx="2080597" cy="99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10">
            <a:alphaModFix/>
          </a:blip>
          <a:srcRect b="0" l="0" r="6550" t="26991"/>
          <a:stretch/>
        </p:blipFill>
        <p:spPr>
          <a:xfrm>
            <a:off x="17002625" y="-6650"/>
            <a:ext cx="1285377" cy="10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002625" y="1076550"/>
            <a:ext cx="1266902" cy="126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862175" y="2773575"/>
            <a:ext cx="2562227" cy="2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_6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/>
          <p:nvPr/>
        </p:nvSpPr>
        <p:spPr>
          <a:xfrm>
            <a:off x="15637570" y="0"/>
            <a:ext cx="2650868" cy="397269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134" name="Google Shape;134;p9"/>
          <p:cNvSpPr/>
          <p:nvPr/>
        </p:nvSpPr>
        <p:spPr>
          <a:xfrm>
            <a:off x="12987140" y="0"/>
            <a:ext cx="2650868" cy="6623562"/>
          </a:xfrm>
          <a:custGeom>
            <a:rect b="b" l="l" r="r" t="t"/>
            <a:pathLst>
              <a:path extrusionOk="0" h="1744190" w="698056">
                <a:moveTo>
                  <a:pt x="0" y="0"/>
                </a:moveTo>
                <a:lnTo>
                  <a:pt x="698056" y="0"/>
                </a:lnTo>
                <a:lnTo>
                  <a:pt x="698056" y="1744190"/>
                </a:lnTo>
                <a:lnTo>
                  <a:pt x="0" y="1744190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135" name="Google Shape;13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352300" y="396051"/>
            <a:ext cx="4470848" cy="621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/>
          <p:nvPr/>
        </p:nvSpPr>
        <p:spPr>
          <a:xfrm>
            <a:off x="15637570" y="3972043"/>
            <a:ext cx="2650868" cy="265086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137" name="Google Shape;137;p9"/>
          <p:cNvSpPr/>
          <p:nvPr/>
        </p:nvSpPr>
        <p:spPr>
          <a:xfrm>
            <a:off x="15637575" y="6607875"/>
            <a:ext cx="2650868" cy="3679639"/>
          </a:xfrm>
          <a:custGeom>
            <a:rect b="b" l="l" r="r" t="t"/>
            <a:pathLst>
              <a:path extrusionOk="0" h="1003310" w="698056">
                <a:moveTo>
                  <a:pt x="0" y="0"/>
                </a:moveTo>
                <a:lnTo>
                  <a:pt x="698056" y="0"/>
                </a:lnTo>
                <a:lnTo>
                  <a:pt x="698056" y="1003310"/>
                </a:lnTo>
                <a:lnTo>
                  <a:pt x="0" y="1003310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138" name="Google Shape;138;p9"/>
          <p:cNvSpPr/>
          <p:nvPr/>
        </p:nvSpPr>
        <p:spPr>
          <a:xfrm>
            <a:off x="10336710" y="6622473"/>
            <a:ext cx="2650868" cy="265086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139" name="Google Shape;139;p9"/>
          <p:cNvSpPr/>
          <p:nvPr/>
        </p:nvSpPr>
        <p:spPr>
          <a:xfrm>
            <a:off x="10336710" y="9272903"/>
            <a:ext cx="5301732" cy="1014263"/>
          </a:xfrm>
          <a:custGeom>
            <a:rect b="b" l="l" r="r" t="t"/>
            <a:pathLst>
              <a:path extrusionOk="0" h="267087" w="1396111">
                <a:moveTo>
                  <a:pt x="0" y="0"/>
                </a:moveTo>
                <a:lnTo>
                  <a:pt x="1396111" y="0"/>
                </a:lnTo>
                <a:lnTo>
                  <a:pt x="1396111" y="267087"/>
                </a:lnTo>
                <a:lnTo>
                  <a:pt x="0" y="267087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3636175"/>
            <a:ext cx="2624026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2675" y="1003525"/>
            <a:ext cx="3462052" cy="16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5">
            <a:alphaModFix/>
          </a:blip>
          <a:srcRect b="20426" l="0" r="0" t="0"/>
          <a:stretch/>
        </p:blipFill>
        <p:spPr>
          <a:xfrm>
            <a:off x="10593500" y="9229850"/>
            <a:ext cx="5039324" cy="10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00350" y="6635674"/>
            <a:ext cx="2624024" cy="262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7">
            <a:alphaModFix/>
          </a:blip>
          <a:srcRect b="41721" l="0" r="0" t="0"/>
          <a:stretch/>
        </p:blipFill>
        <p:spPr>
          <a:xfrm>
            <a:off x="16102650" y="4223075"/>
            <a:ext cx="1720725" cy="239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8">
            <a:alphaModFix/>
          </a:blip>
          <a:srcRect b="10578" l="0" r="0" t="0"/>
          <a:stretch/>
        </p:blipFill>
        <p:spPr>
          <a:xfrm>
            <a:off x="15826600" y="6622350"/>
            <a:ext cx="2461399" cy="367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9">
            <a:alphaModFix/>
          </a:blip>
          <a:srcRect b="0" l="0" r="0" t="-573"/>
          <a:stretch/>
        </p:blipFill>
        <p:spPr>
          <a:xfrm>
            <a:off x="10422500" y="5115049"/>
            <a:ext cx="3586023" cy="4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7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0"/>
          <p:cNvPicPr preferRelativeResize="0"/>
          <p:nvPr/>
        </p:nvPicPr>
        <p:blipFill rotWithShape="1">
          <a:blip r:embed="rId2">
            <a:alphaModFix/>
          </a:blip>
          <a:srcRect b="0" l="0" r="0" t="2619"/>
          <a:stretch/>
        </p:blipFill>
        <p:spPr>
          <a:xfrm>
            <a:off x="15150250" y="2"/>
            <a:ext cx="2778324" cy="4938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0"/>
          <p:cNvGrpSpPr/>
          <p:nvPr/>
        </p:nvGrpSpPr>
        <p:grpSpPr>
          <a:xfrm>
            <a:off x="-22825" y="3067050"/>
            <a:ext cx="543650" cy="7219949"/>
            <a:chOff x="985150" y="3067050"/>
            <a:chExt cx="543650" cy="7219949"/>
          </a:xfrm>
        </p:grpSpPr>
        <p:pic>
          <p:nvPicPr>
            <p:cNvPr id="150" name="Google Shape;150;p10"/>
            <p:cNvPicPr preferRelativeResize="0"/>
            <p:nvPr/>
          </p:nvPicPr>
          <p:blipFill rotWithShape="1">
            <a:blip r:embed="rId3">
              <a:alphaModFix/>
            </a:blip>
            <a:srcRect b="0" l="49181" r="0" t="0"/>
            <a:stretch/>
          </p:blipFill>
          <p:spPr>
            <a:xfrm>
              <a:off x="985150" y="3067050"/>
              <a:ext cx="516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0"/>
            <p:cNvPicPr preferRelativeResize="0"/>
            <p:nvPr/>
          </p:nvPicPr>
          <p:blipFill rotWithShape="1">
            <a:blip r:embed="rId3">
              <a:alphaModFix/>
            </a:blip>
            <a:srcRect b="51842" l="46538" r="0" t="0"/>
            <a:stretch/>
          </p:blipFill>
          <p:spPr>
            <a:xfrm>
              <a:off x="985150" y="7822625"/>
              <a:ext cx="54365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2" name="Google Shape;152;p10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-5" y="0"/>
            <a:ext cx="516800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5">
            <a:alphaModFix/>
          </a:blip>
          <a:srcRect b="0" l="50000" r="0" t="0"/>
          <a:stretch/>
        </p:blipFill>
        <p:spPr>
          <a:xfrm>
            <a:off x="-2" y="1033600"/>
            <a:ext cx="516799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6">
            <a:alphaModFix/>
          </a:blip>
          <a:srcRect b="0" l="50000" r="0" t="0"/>
          <a:stretch/>
        </p:blipFill>
        <p:spPr>
          <a:xfrm>
            <a:off x="-1" y="2033450"/>
            <a:ext cx="51680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8700" y="3617575"/>
            <a:ext cx="2624077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0"/>
          <p:cNvPicPr preferRelativeResize="0"/>
          <p:nvPr/>
        </p:nvPicPr>
        <p:blipFill rotWithShape="1">
          <a:blip r:embed="rId8">
            <a:alphaModFix/>
          </a:blip>
          <a:srcRect b="34768" l="0" r="34584" t="0"/>
          <a:stretch/>
        </p:blipFill>
        <p:spPr>
          <a:xfrm>
            <a:off x="15596375" y="7602900"/>
            <a:ext cx="2691624" cy="268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/>
          <p:cNvPicPr preferRelativeResize="0"/>
          <p:nvPr/>
        </p:nvPicPr>
        <p:blipFill rotWithShape="1">
          <a:blip r:embed="rId9">
            <a:alphaModFix/>
          </a:blip>
          <a:srcRect b="0" l="0" r="0" t="45367"/>
          <a:stretch/>
        </p:blipFill>
        <p:spPr>
          <a:xfrm>
            <a:off x="10193775" y="0"/>
            <a:ext cx="3643451" cy="224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i="0" sz="4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08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vvic"/>
              <a:buChar char="•"/>
              <a:defRPr i="0" sz="35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indent="-4318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vvic"/>
              <a:buChar char="–"/>
              <a:defRPr i="0" sz="32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indent="-4191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ivvic"/>
              <a:buChar char="•"/>
              <a:defRPr i="0" sz="30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indent="-4000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ivvic"/>
              <a:buChar char="–"/>
              <a:defRPr i="0" sz="27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vvic"/>
              <a:buChar char="»"/>
              <a:defRPr i="0" sz="24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indent="-3683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vvic"/>
              <a:buChar char="•"/>
              <a:defRPr i="0" sz="22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vvic"/>
              <a:buChar char="•"/>
              <a:defRPr i="0" sz="20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•"/>
              <a:defRPr i="0" sz="18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indent="-3238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vvic"/>
              <a:buChar char="•"/>
              <a:defRPr i="0" sz="1500" u="none" cap="none" strike="noStrik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3" Type="http://schemas.openxmlformats.org/officeDocument/2006/relationships/image" Target="../media/image13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image" Target="../media/image19.png"/><Relationship Id="rId17" Type="http://schemas.openxmlformats.org/officeDocument/2006/relationships/image" Target="../media/image6.png"/><Relationship Id="rId16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18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5.png"/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9" Type="http://schemas.openxmlformats.org/officeDocument/2006/relationships/image" Target="../media/image69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76.png"/><Relationship Id="rId8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91.png"/><Relationship Id="rId10" Type="http://schemas.openxmlformats.org/officeDocument/2006/relationships/image" Target="../media/image76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2.png"/><Relationship Id="rId4" Type="http://schemas.openxmlformats.org/officeDocument/2006/relationships/image" Target="../media/image177.png"/><Relationship Id="rId9" Type="http://schemas.openxmlformats.org/officeDocument/2006/relationships/image" Target="../media/image64.png"/><Relationship Id="rId5" Type="http://schemas.openxmlformats.org/officeDocument/2006/relationships/image" Target="../media/image180.png"/><Relationship Id="rId6" Type="http://schemas.openxmlformats.org/officeDocument/2006/relationships/image" Target="../media/image95.png"/><Relationship Id="rId7" Type="http://schemas.openxmlformats.org/officeDocument/2006/relationships/image" Target="../media/image71.png"/><Relationship Id="rId8" Type="http://schemas.openxmlformats.org/officeDocument/2006/relationships/image" Target="../media/image59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5.png"/><Relationship Id="rId4" Type="http://schemas.openxmlformats.org/officeDocument/2006/relationships/image" Target="../media/image117.png"/><Relationship Id="rId9" Type="http://schemas.openxmlformats.org/officeDocument/2006/relationships/image" Target="../media/image93.png"/><Relationship Id="rId5" Type="http://schemas.openxmlformats.org/officeDocument/2006/relationships/image" Target="../media/image96.png"/><Relationship Id="rId6" Type="http://schemas.openxmlformats.org/officeDocument/2006/relationships/image" Target="../media/image89.png"/><Relationship Id="rId7" Type="http://schemas.openxmlformats.org/officeDocument/2006/relationships/image" Target="../media/image86.png"/><Relationship Id="rId8" Type="http://schemas.openxmlformats.org/officeDocument/2006/relationships/image" Target="../media/image90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46.png"/><Relationship Id="rId13" Type="http://schemas.openxmlformats.org/officeDocument/2006/relationships/image" Target="../media/image29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67.png"/><Relationship Id="rId9" Type="http://schemas.openxmlformats.org/officeDocument/2006/relationships/image" Target="../media/image28.png"/><Relationship Id="rId15" Type="http://schemas.openxmlformats.org/officeDocument/2006/relationships/image" Target="../media/image26.png"/><Relationship Id="rId14" Type="http://schemas.openxmlformats.org/officeDocument/2006/relationships/image" Target="../media/image18.png"/><Relationship Id="rId17" Type="http://schemas.openxmlformats.org/officeDocument/2006/relationships/image" Target="../media/image54.png"/><Relationship Id="rId16" Type="http://schemas.openxmlformats.org/officeDocument/2006/relationships/image" Target="../media/image41.png"/><Relationship Id="rId5" Type="http://schemas.openxmlformats.org/officeDocument/2006/relationships/image" Target="../media/image25.png"/><Relationship Id="rId6" Type="http://schemas.openxmlformats.org/officeDocument/2006/relationships/image" Target="../media/image43.png"/><Relationship Id="rId18" Type="http://schemas.openxmlformats.org/officeDocument/2006/relationships/image" Target="../media/image49.png"/><Relationship Id="rId7" Type="http://schemas.openxmlformats.org/officeDocument/2006/relationships/image" Target="../media/image48.png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5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9" Type="http://schemas.openxmlformats.org/officeDocument/2006/relationships/image" Target="../media/image76.png"/><Relationship Id="rId5" Type="http://schemas.openxmlformats.org/officeDocument/2006/relationships/image" Target="../media/image181.png"/><Relationship Id="rId6" Type="http://schemas.openxmlformats.org/officeDocument/2006/relationships/image" Target="../media/image71.png"/><Relationship Id="rId7" Type="http://schemas.openxmlformats.org/officeDocument/2006/relationships/image" Target="../media/image59.png"/><Relationship Id="rId8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4.png"/><Relationship Id="rId10" Type="http://schemas.openxmlformats.org/officeDocument/2006/relationships/image" Target="../media/image101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9.png"/><Relationship Id="rId4" Type="http://schemas.openxmlformats.org/officeDocument/2006/relationships/image" Target="../media/image71.png"/><Relationship Id="rId9" Type="http://schemas.openxmlformats.org/officeDocument/2006/relationships/image" Target="../media/image94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76.png"/><Relationship Id="rId8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125.png"/><Relationship Id="rId5" Type="http://schemas.openxmlformats.org/officeDocument/2006/relationships/image" Target="../media/image118.png"/><Relationship Id="rId6" Type="http://schemas.openxmlformats.org/officeDocument/2006/relationships/image" Target="../media/image114.png"/><Relationship Id="rId7" Type="http://schemas.openxmlformats.org/officeDocument/2006/relationships/image" Target="../media/image86.png"/><Relationship Id="rId8" Type="http://schemas.openxmlformats.org/officeDocument/2006/relationships/image" Target="../media/image9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32.png"/><Relationship Id="rId13" Type="http://schemas.openxmlformats.org/officeDocument/2006/relationships/image" Target="../media/image34.png"/><Relationship Id="rId1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2.png"/><Relationship Id="rId4" Type="http://schemas.openxmlformats.org/officeDocument/2006/relationships/image" Target="../media/image124.png"/><Relationship Id="rId9" Type="http://schemas.openxmlformats.org/officeDocument/2006/relationships/image" Target="../media/image126.png"/><Relationship Id="rId15" Type="http://schemas.openxmlformats.org/officeDocument/2006/relationships/image" Target="../media/image131.png"/><Relationship Id="rId14" Type="http://schemas.openxmlformats.org/officeDocument/2006/relationships/image" Target="../media/image144.png"/><Relationship Id="rId17" Type="http://schemas.openxmlformats.org/officeDocument/2006/relationships/image" Target="../media/image140.png"/><Relationship Id="rId16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3.png"/><Relationship Id="rId7" Type="http://schemas.openxmlformats.org/officeDocument/2006/relationships/image" Target="../media/image35.png"/><Relationship Id="rId8" Type="http://schemas.openxmlformats.org/officeDocument/2006/relationships/image" Target="../media/image129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4.png"/><Relationship Id="rId10" Type="http://schemas.openxmlformats.org/officeDocument/2006/relationships/image" Target="../media/image161.png"/><Relationship Id="rId13" Type="http://schemas.openxmlformats.org/officeDocument/2006/relationships/image" Target="../media/image159.png"/><Relationship Id="rId1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133.png"/><Relationship Id="rId9" Type="http://schemas.openxmlformats.org/officeDocument/2006/relationships/image" Target="../media/image143.png"/><Relationship Id="rId5" Type="http://schemas.openxmlformats.org/officeDocument/2006/relationships/image" Target="../media/image148.png"/><Relationship Id="rId6" Type="http://schemas.openxmlformats.org/officeDocument/2006/relationships/image" Target="../media/image130.png"/><Relationship Id="rId7" Type="http://schemas.openxmlformats.org/officeDocument/2006/relationships/image" Target="../media/image147.png"/><Relationship Id="rId8" Type="http://schemas.openxmlformats.org/officeDocument/2006/relationships/image" Target="../media/image138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4.png"/><Relationship Id="rId13" Type="http://schemas.openxmlformats.org/officeDocument/2006/relationships/image" Target="../media/image47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image" Target="../media/image45.png"/><Relationship Id="rId9" Type="http://schemas.openxmlformats.org/officeDocument/2006/relationships/image" Target="../media/image6.png"/><Relationship Id="rId5" Type="http://schemas.openxmlformats.org/officeDocument/2006/relationships/image" Target="../media/image51.png"/><Relationship Id="rId6" Type="http://schemas.openxmlformats.org/officeDocument/2006/relationships/image" Target="../media/image62.png"/><Relationship Id="rId7" Type="http://schemas.openxmlformats.org/officeDocument/2006/relationships/image" Target="../media/image66.png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0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1.png"/><Relationship Id="rId4" Type="http://schemas.openxmlformats.org/officeDocument/2006/relationships/image" Target="../media/image79.png"/><Relationship Id="rId9" Type="http://schemas.openxmlformats.org/officeDocument/2006/relationships/image" Target="../media/image73.png"/><Relationship Id="rId5" Type="http://schemas.openxmlformats.org/officeDocument/2006/relationships/image" Target="../media/image50.png"/><Relationship Id="rId6" Type="http://schemas.openxmlformats.org/officeDocument/2006/relationships/image" Target="../media/image82.png"/><Relationship Id="rId7" Type="http://schemas.openxmlformats.org/officeDocument/2006/relationships/image" Target="../media/image87.png"/><Relationship Id="rId8" Type="http://schemas.openxmlformats.org/officeDocument/2006/relationships/image" Target="../media/image71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6.png"/><Relationship Id="rId13" Type="http://schemas.openxmlformats.org/officeDocument/2006/relationships/image" Target="../media/image59.png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5" Type="http://schemas.openxmlformats.org/officeDocument/2006/relationships/image" Target="../media/image164.png"/><Relationship Id="rId14" Type="http://schemas.openxmlformats.org/officeDocument/2006/relationships/image" Target="../media/image76.png"/><Relationship Id="rId17" Type="http://schemas.openxmlformats.org/officeDocument/2006/relationships/image" Target="../media/image163.png"/><Relationship Id="rId16" Type="http://schemas.openxmlformats.org/officeDocument/2006/relationships/image" Target="../media/image91.png"/><Relationship Id="rId5" Type="http://schemas.openxmlformats.org/officeDocument/2006/relationships/image" Target="../media/image19.png"/><Relationship Id="rId6" Type="http://schemas.openxmlformats.org/officeDocument/2006/relationships/image" Target="../media/image7.png"/><Relationship Id="rId7" Type="http://schemas.openxmlformats.org/officeDocument/2006/relationships/image" Target="../media/image12.png"/><Relationship Id="rId8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0.png"/><Relationship Id="rId22" Type="http://schemas.openxmlformats.org/officeDocument/2006/relationships/image" Target="../media/image172.png"/><Relationship Id="rId21" Type="http://schemas.openxmlformats.org/officeDocument/2006/relationships/image" Target="../media/image169.png"/><Relationship Id="rId24" Type="http://schemas.openxmlformats.org/officeDocument/2006/relationships/image" Target="../media/image171.png"/><Relationship Id="rId23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70.png"/><Relationship Id="rId25" Type="http://schemas.openxmlformats.org/officeDocument/2006/relationships/image" Target="../media/image174.png"/><Relationship Id="rId5" Type="http://schemas.openxmlformats.org/officeDocument/2006/relationships/image" Target="../media/image11.png"/><Relationship Id="rId6" Type="http://schemas.openxmlformats.org/officeDocument/2006/relationships/image" Target="../media/image38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Relationship Id="rId11" Type="http://schemas.openxmlformats.org/officeDocument/2006/relationships/image" Target="../media/image61.png"/><Relationship Id="rId10" Type="http://schemas.openxmlformats.org/officeDocument/2006/relationships/image" Target="../media/image65.png"/><Relationship Id="rId13" Type="http://schemas.openxmlformats.org/officeDocument/2006/relationships/image" Target="../media/image58.png"/><Relationship Id="rId12" Type="http://schemas.openxmlformats.org/officeDocument/2006/relationships/image" Target="../media/image88.png"/><Relationship Id="rId15" Type="http://schemas.openxmlformats.org/officeDocument/2006/relationships/image" Target="../media/image162.png"/><Relationship Id="rId14" Type="http://schemas.openxmlformats.org/officeDocument/2006/relationships/image" Target="../media/image173.png"/><Relationship Id="rId17" Type="http://schemas.openxmlformats.org/officeDocument/2006/relationships/image" Target="../media/image167.png"/><Relationship Id="rId16" Type="http://schemas.openxmlformats.org/officeDocument/2006/relationships/image" Target="../media/image170.png"/><Relationship Id="rId19" Type="http://schemas.openxmlformats.org/officeDocument/2006/relationships/image" Target="../media/image166.png"/><Relationship Id="rId18" Type="http://schemas.openxmlformats.org/officeDocument/2006/relationships/image" Target="../media/image9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9.png"/><Relationship Id="rId4" Type="http://schemas.openxmlformats.org/officeDocument/2006/relationships/image" Target="../media/image165.png"/><Relationship Id="rId9" Type="http://schemas.openxmlformats.org/officeDocument/2006/relationships/image" Target="../media/image105.png"/><Relationship Id="rId5" Type="http://schemas.openxmlformats.org/officeDocument/2006/relationships/image" Target="../media/image97.png"/><Relationship Id="rId6" Type="http://schemas.openxmlformats.org/officeDocument/2006/relationships/image" Target="../media/image108.png"/><Relationship Id="rId7" Type="http://schemas.openxmlformats.org/officeDocument/2006/relationships/image" Target="../media/image100.png"/><Relationship Id="rId8" Type="http://schemas.openxmlformats.org/officeDocument/2006/relationships/image" Target="../media/image103.png"/><Relationship Id="rId11" Type="http://schemas.openxmlformats.org/officeDocument/2006/relationships/image" Target="../media/image106.png"/><Relationship Id="rId10" Type="http://schemas.openxmlformats.org/officeDocument/2006/relationships/image" Target="../media/image113.png"/><Relationship Id="rId12" Type="http://schemas.openxmlformats.org/officeDocument/2006/relationships/image" Target="../media/image10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4.png"/><Relationship Id="rId13" Type="http://schemas.openxmlformats.org/officeDocument/2006/relationships/image" Target="../media/image29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7" Type="http://schemas.openxmlformats.org/officeDocument/2006/relationships/image" Target="../media/image31.png"/><Relationship Id="rId16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53.png"/><Relationship Id="rId13" Type="http://schemas.openxmlformats.org/officeDocument/2006/relationships/image" Target="../media/image3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6.png"/><Relationship Id="rId9" Type="http://schemas.openxmlformats.org/officeDocument/2006/relationships/image" Target="../media/image55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8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3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Relationship Id="rId7" Type="http://schemas.openxmlformats.org/officeDocument/2006/relationships/image" Target="../media/image60.png"/><Relationship Id="rId8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7.png"/><Relationship Id="rId4" Type="http://schemas.openxmlformats.org/officeDocument/2006/relationships/image" Target="../media/image110.png"/><Relationship Id="rId5" Type="http://schemas.openxmlformats.org/officeDocument/2006/relationships/image" Target="../media/image98.png"/><Relationship Id="rId6" Type="http://schemas.openxmlformats.org/officeDocument/2006/relationships/image" Target="../media/image17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88.png"/><Relationship Id="rId1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2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5" Type="http://schemas.openxmlformats.org/officeDocument/2006/relationships/image" Target="../media/image178.png"/><Relationship Id="rId6" Type="http://schemas.openxmlformats.org/officeDocument/2006/relationships/image" Target="../media/image75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1.png"/><Relationship Id="rId4" Type="http://schemas.openxmlformats.org/officeDocument/2006/relationships/image" Target="../media/image73.png"/><Relationship Id="rId5" Type="http://schemas.openxmlformats.org/officeDocument/2006/relationships/image" Target="../media/image77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38.png"/><Relationship Id="rId13" Type="http://schemas.openxmlformats.org/officeDocument/2006/relationships/image" Target="../media/image1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5" Type="http://schemas.openxmlformats.org/officeDocument/2006/relationships/image" Target="../media/image41.png"/><Relationship Id="rId14" Type="http://schemas.openxmlformats.org/officeDocument/2006/relationships/image" Target="../media/image26.png"/><Relationship Id="rId17" Type="http://schemas.openxmlformats.org/officeDocument/2006/relationships/image" Target="../media/image39.png"/><Relationship Id="rId16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33549"/>
            <a:ext cx="2650426" cy="265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0"/>
          <p:cNvSpPr/>
          <p:nvPr/>
        </p:nvSpPr>
        <p:spPr>
          <a:xfrm>
            <a:off x="-7825" y="9258300"/>
            <a:ext cx="10362807" cy="1049370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286" name="Google Shape;286;p20"/>
          <p:cNvSpPr/>
          <p:nvPr/>
        </p:nvSpPr>
        <p:spPr>
          <a:xfrm>
            <a:off x="2642600" y="-3"/>
            <a:ext cx="13083756" cy="290313"/>
          </a:xfrm>
          <a:custGeom>
            <a:rect b="b" l="l" r="r" t="t"/>
            <a:pathLst>
              <a:path extrusionOk="0" h="309667" w="4335959">
                <a:moveTo>
                  <a:pt x="0" y="0"/>
                </a:moveTo>
                <a:lnTo>
                  <a:pt x="4335959" y="0"/>
                </a:lnTo>
                <a:lnTo>
                  <a:pt x="4335959" y="309667"/>
                </a:lnTo>
                <a:lnTo>
                  <a:pt x="0" y="309667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287" name="Google Shape;287;p20"/>
          <p:cNvSpPr/>
          <p:nvPr/>
        </p:nvSpPr>
        <p:spPr>
          <a:xfrm>
            <a:off x="15637570" y="4315323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288" name="Google Shape;288;p20"/>
          <p:cNvSpPr/>
          <p:nvPr/>
        </p:nvSpPr>
        <p:spPr>
          <a:xfrm>
            <a:off x="0" y="1662950"/>
            <a:ext cx="2650430" cy="2650430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289" name="Google Shape;289;p20"/>
          <p:cNvPicPr preferRelativeResize="0"/>
          <p:nvPr/>
        </p:nvPicPr>
        <p:blipFill rotWithShape="1">
          <a:blip r:embed="rId4">
            <a:alphaModFix/>
          </a:blip>
          <a:srcRect b="69608" l="0" r="0" t="0"/>
          <a:stretch/>
        </p:blipFill>
        <p:spPr>
          <a:xfrm>
            <a:off x="2650425" y="9210450"/>
            <a:ext cx="3610325" cy="109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0"/>
          <p:cNvSpPr txBox="1"/>
          <p:nvPr/>
        </p:nvSpPr>
        <p:spPr>
          <a:xfrm>
            <a:off x="3701987" y="2486140"/>
            <a:ext cx="1088402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PHILIPPINE</a:t>
            </a:r>
            <a:endParaRPr/>
          </a:p>
        </p:txBody>
      </p:sp>
      <p:sp>
        <p:nvSpPr>
          <p:cNvPr id="291" name="Google Shape;291;p20"/>
          <p:cNvSpPr txBox="1"/>
          <p:nvPr/>
        </p:nvSpPr>
        <p:spPr>
          <a:xfrm>
            <a:off x="3701987" y="4419307"/>
            <a:ext cx="1088402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FESTIVALS</a:t>
            </a:r>
            <a:endParaRPr/>
          </a:p>
        </p:txBody>
      </p:sp>
      <p:sp>
        <p:nvSpPr>
          <p:cNvPr id="292" name="Google Shape;292;p20"/>
          <p:cNvSpPr txBox="1"/>
          <p:nvPr/>
        </p:nvSpPr>
        <p:spPr>
          <a:xfrm>
            <a:off x="5700450" y="7360050"/>
            <a:ext cx="6887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BE4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Lesson Background</a:t>
            </a:r>
            <a:endParaRPr/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5">
            <a:alphaModFix/>
          </a:blip>
          <a:srcRect b="0" l="0" r="0" t="39467"/>
          <a:stretch/>
        </p:blipFill>
        <p:spPr>
          <a:xfrm>
            <a:off x="7486575" y="-2"/>
            <a:ext cx="3296376" cy="199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 rotWithShape="1">
          <a:blip r:embed="rId6">
            <a:alphaModFix/>
          </a:blip>
          <a:srcRect b="0" l="0" r="169" t="0"/>
          <a:stretch/>
        </p:blipFill>
        <p:spPr>
          <a:xfrm>
            <a:off x="2649050" y="337725"/>
            <a:ext cx="4822774" cy="12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6">
            <a:alphaModFix/>
          </a:blip>
          <a:srcRect b="0" l="0" r="773" t="0"/>
          <a:stretch/>
        </p:blipFill>
        <p:spPr>
          <a:xfrm>
            <a:off x="10843900" y="337725"/>
            <a:ext cx="4793677" cy="12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9098" y="6755674"/>
            <a:ext cx="3647401" cy="41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 rotWithShape="1">
          <a:blip r:embed="rId8">
            <a:alphaModFix/>
          </a:blip>
          <a:srcRect b="0" l="0" r="0" t="37256"/>
          <a:stretch/>
        </p:blipFill>
        <p:spPr>
          <a:xfrm>
            <a:off x="-9125" y="0"/>
            <a:ext cx="2650449" cy="16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9">
            <a:alphaModFix/>
          </a:blip>
          <a:srcRect b="0" l="0" r="0" t="1273"/>
          <a:stretch/>
        </p:blipFill>
        <p:spPr>
          <a:xfrm>
            <a:off x="293275" y="2008851"/>
            <a:ext cx="2077474" cy="205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/>
          <p:cNvPicPr preferRelativeResize="0"/>
          <p:nvPr/>
        </p:nvPicPr>
        <p:blipFill rotWithShape="1">
          <a:blip r:embed="rId10">
            <a:alphaModFix/>
          </a:blip>
          <a:srcRect b="0" l="11449" r="0" t="0"/>
          <a:stretch/>
        </p:blipFill>
        <p:spPr>
          <a:xfrm>
            <a:off x="-1" y="4502450"/>
            <a:ext cx="3023149" cy="31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0"/>
          <p:cNvPicPr preferRelativeResize="0"/>
          <p:nvPr/>
        </p:nvPicPr>
        <p:blipFill rotWithShape="1">
          <a:blip r:embed="rId11">
            <a:alphaModFix/>
          </a:blip>
          <a:srcRect b="50359" l="32240" r="0" t="0"/>
          <a:stretch/>
        </p:blipFill>
        <p:spPr>
          <a:xfrm>
            <a:off x="-7825" y="9261475"/>
            <a:ext cx="2962224" cy="10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0"/>
          <p:cNvPicPr preferRelativeResize="0"/>
          <p:nvPr/>
        </p:nvPicPr>
        <p:blipFill rotWithShape="1">
          <a:blip r:embed="rId12">
            <a:alphaModFix/>
          </a:blip>
          <a:srcRect b="26621" l="0" r="0" t="0"/>
          <a:stretch/>
        </p:blipFill>
        <p:spPr>
          <a:xfrm>
            <a:off x="2711475" y="9238125"/>
            <a:ext cx="3296374" cy="10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0"/>
          <p:cNvPicPr preferRelativeResize="0"/>
          <p:nvPr/>
        </p:nvPicPr>
        <p:blipFill rotWithShape="1">
          <a:blip r:embed="rId13">
            <a:alphaModFix/>
          </a:blip>
          <a:srcRect b="74963" l="0" r="0" t="0"/>
          <a:stretch/>
        </p:blipFill>
        <p:spPr>
          <a:xfrm>
            <a:off x="6212900" y="9258300"/>
            <a:ext cx="4054874" cy="10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 rotWithShape="1">
          <a:blip r:embed="rId14">
            <a:alphaModFix/>
          </a:blip>
          <a:srcRect b="0" l="0" r="0" t="39"/>
          <a:stretch/>
        </p:blipFill>
        <p:spPr>
          <a:xfrm>
            <a:off x="10354975" y="9250174"/>
            <a:ext cx="5125473" cy="10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 rotWithShape="1">
          <a:blip r:embed="rId15">
            <a:alphaModFix/>
          </a:blip>
          <a:srcRect b="63025" l="0" r="15447" t="0"/>
          <a:stretch/>
        </p:blipFill>
        <p:spPr>
          <a:xfrm>
            <a:off x="15294350" y="7871800"/>
            <a:ext cx="3023149" cy="24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055375" y="4579076"/>
            <a:ext cx="1963725" cy="344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917250" y="1846971"/>
            <a:ext cx="2225802" cy="22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18">
            <a:alphaModFix/>
          </a:blip>
          <a:srcRect b="0" l="0" r="3400" t="37256"/>
          <a:stretch/>
        </p:blipFill>
        <p:spPr>
          <a:xfrm>
            <a:off x="15727625" y="-25"/>
            <a:ext cx="2560373" cy="16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9"/>
          <p:cNvPicPr preferRelativeResize="0"/>
          <p:nvPr/>
        </p:nvPicPr>
        <p:blipFill rotWithShape="1">
          <a:blip r:embed="rId3">
            <a:alphaModFix/>
          </a:blip>
          <a:srcRect b="0" l="0" r="0" t="2619"/>
          <a:stretch/>
        </p:blipFill>
        <p:spPr>
          <a:xfrm>
            <a:off x="15150250" y="2"/>
            <a:ext cx="2778324" cy="4938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29"/>
          <p:cNvGrpSpPr/>
          <p:nvPr/>
        </p:nvGrpSpPr>
        <p:grpSpPr>
          <a:xfrm>
            <a:off x="1045503" y="5445100"/>
            <a:ext cx="5217330" cy="576432"/>
            <a:chOff x="0" y="0"/>
            <a:chExt cx="6956441" cy="768576"/>
          </a:xfrm>
        </p:grpSpPr>
        <p:sp>
          <p:nvSpPr>
            <p:cNvPr id="495" name="Google Shape;495;p29"/>
            <p:cNvSpPr/>
            <p:nvPr/>
          </p:nvSpPr>
          <p:spPr>
            <a:xfrm>
              <a:off x="0" y="0"/>
              <a:ext cx="6956441" cy="768576"/>
            </a:xfrm>
            <a:custGeom>
              <a:rect b="b" l="l" r="r" t="t"/>
              <a:pathLst>
                <a:path extrusionOk="0" h="151818" w="1374112">
                  <a:moveTo>
                    <a:pt x="0" y="0"/>
                  </a:moveTo>
                  <a:lnTo>
                    <a:pt x="1374112" y="0"/>
                  </a:lnTo>
                  <a:lnTo>
                    <a:pt x="1374112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496" name="Google Shape;496;p29"/>
            <p:cNvSpPr txBox="1"/>
            <p:nvPr/>
          </p:nvSpPr>
          <p:spPr>
            <a:xfrm>
              <a:off x="72622" y="79488"/>
              <a:ext cx="6766389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Cebu City, Central Visayas</a:t>
              </a:r>
              <a:endParaRPr/>
            </a:p>
          </p:txBody>
        </p:sp>
      </p:grpSp>
      <p:grpSp>
        <p:nvGrpSpPr>
          <p:cNvPr id="497" name="Google Shape;497;p29"/>
          <p:cNvGrpSpPr/>
          <p:nvPr/>
        </p:nvGrpSpPr>
        <p:grpSpPr>
          <a:xfrm>
            <a:off x="1028700" y="6351359"/>
            <a:ext cx="5074792" cy="576432"/>
            <a:chOff x="0" y="0"/>
            <a:chExt cx="6766389" cy="768576"/>
          </a:xfrm>
        </p:grpSpPr>
        <p:sp>
          <p:nvSpPr>
            <p:cNvPr id="498" name="Google Shape;498;p29"/>
            <p:cNvSpPr/>
            <p:nvPr/>
          </p:nvSpPr>
          <p:spPr>
            <a:xfrm>
              <a:off x="0" y="0"/>
              <a:ext cx="6766389" cy="768576"/>
            </a:xfrm>
            <a:custGeom>
              <a:rect b="b" l="l" r="r" t="t"/>
              <a:pathLst>
                <a:path extrusionOk="0" h="151818" w="1336571">
                  <a:moveTo>
                    <a:pt x="0" y="0"/>
                  </a:moveTo>
                  <a:lnTo>
                    <a:pt x="1336571" y="0"/>
                  </a:lnTo>
                  <a:lnTo>
                    <a:pt x="1336571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499" name="Google Shape;499;p29"/>
            <p:cNvSpPr txBox="1"/>
            <p:nvPr/>
          </p:nvSpPr>
          <p:spPr>
            <a:xfrm>
              <a:off x="0" y="79488"/>
              <a:ext cx="6766389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Third Sunday of January</a:t>
              </a:r>
              <a:endParaRPr/>
            </a:p>
          </p:txBody>
        </p:sp>
      </p:grpSp>
      <p:sp>
        <p:nvSpPr>
          <p:cNvPr id="500" name="Google Shape;500;p29"/>
          <p:cNvSpPr txBox="1"/>
          <p:nvPr/>
        </p:nvSpPr>
        <p:spPr>
          <a:xfrm>
            <a:off x="1028700" y="1009650"/>
            <a:ext cx="9468106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SINULOG FESTIVAL</a:t>
            </a:r>
            <a:endParaRPr/>
          </a:p>
        </p:txBody>
      </p:sp>
      <p:sp>
        <p:nvSpPr>
          <p:cNvPr id="501" name="Google Shape;501;p29"/>
          <p:cNvSpPr txBox="1"/>
          <p:nvPr/>
        </p:nvSpPr>
        <p:spPr>
          <a:xfrm>
            <a:off x="1028700" y="7257619"/>
            <a:ext cx="889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Lorem ipsum dolor sit amet, consectetur adipiscing elit. Etiam convallis diam id erat sollicitudin semper. Sed sit amet volutpat urna, vel vulputate ipsum.</a:t>
            </a:r>
            <a:endParaRPr/>
          </a:p>
        </p:txBody>
      </p:sp>
      <p:sp>
        <p:nvSpPr>
          <p:cNvPr id="502" name="Google Shape;502;p29"/>
          <p:cNvSpPr txBox="1"/>
          <p:nvPr/>
        </p:nvSpPr>
        <p:spPr>
          <a:xfrm>
            <a:off x="1028700" y="2260037"/>
            <a:ext cx="8367463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Known as Sinug and Sulog</a:t>
            </a:r>
            <a:endParaRPr/>
          </a:p>
        </p:txBody>
      </p:sp>
      <p:grpSp>
        <p:nvGrpSpPr>
          <p:cNvPr id="503" name="Google Shape;503;p29"/>
          <p:cNvGrpSpPr/>
          <p:nvPr/>
        </p:nvGrpSpPr>
        <p:grpSpPr>
          <a:xfrm>
            <a:off x="-22825" y="3067050"/>
            <a:ext cx="543650" cy="7219949"/>
            <a:chOff x="985150" y="3067050"/>
            <a:chExt cx="543650" cy="7219949"/>
          </a:xfrm>
        </p:grpSpPr>
        <p:pic>
          <p:nvPicPr>
            <p:cNvPr id="504" name="Google Shape;504;p29"/>
            <p:cNvPicPr preferRelativeResize="0"/>
            <p:nvPr/>
          </p:nvPicPr>
          <p:blipFill rotWithShape="1">
            <a:blip r:embed="rId4">
              <a:alphaModFix/>
            </a:blip>
            <a:srcRect b="0" l="49181" r="0" t="0"/>
            <a:stretch/>
          </p:blipFill>
          <p:spPr>
            <a:xfrm>
              <a:off x="985150" y="3067050"/>
              <a:ext cx="516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29"/>
            <p:cNvPicPr preferRelativeResize="0"/>
            <p:nvPr/>
          </p:nvPicPr>
          <p:blipFill rotWithShape="1">
            <a:blip r:embed="rId4">
              <a:alphaModFix/>
            </a:blip>
            <a:srcRect b="51842" l="46538" r="0" t="0"/>
            <a:stretch/>
          </p:blipFill>
          <p:spPr>
            <a:xfrm>
              <a:off x="985150" y="7822625"/>
              <a:ext cx="54365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6" name="Google Shape;506;p29"/>
          <p:cNvPicPr preferRelativeResize="0"/>
          <p:nvPr/>
        </p:nvPicPr>
        <p:blipFill rotWithShape="1">
          <a:blip r:embed="rId5">
            <a:alphaModFix/>
          </a:blip>
          <a:srcRect b="0" l="50000" r="0" t="0"/>
          <a:stretch/>
        </p:blipFill>
        <p:spPr>
          <a:xfrm>
            <a:off x="-5" y="0"/>
            <a:ext cx="516800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9"/>
          <p:cNvPicPr preferRelativeResize="0"/>
          <p:nvPr/>
        </p:nvPicPr>
        <p:blipFill rotWithShape="1">
          <a:blip r:embed="rId6">
            <a:alphaModFix/>
          </a:blip>
          <a:srcRect b="0" l="50000" r="0" t="0"/>
          <a:stretch/>
        </p:blipFill>
        <p:spPr>
          <a:xfrm>
            <a:off x="-2" y="1033600"/>
            <a:ext cx="516799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9"/>
          <p:cNvPicPr preferRelativeResize="0"/>
          <p:nvPr/>
        </p:nvPicPr>
        <p:blipFill rotWithShape="1">
          <a:blip r:embed="rId7">
            <a:alphaModFix/>
          </a:blip>
          <a:srcRect b="0" l="50000" r="0" t="0"/>
          <a:stretch/>
        </p:blipFill>
        <p:spPr>
          <a:xfrm>
            <a:off x="-1" y="2033450"/>
            <a:ext cx="51680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8700" y="3617575"/>
            <a:ext cx="2624077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9"/>
          <p:cNvPicPr preferRelativeResize="0"/>
          <p:nvPr/>
        </p:nvPicPr>
        <p:blipFill rotWithShape="1">
          <a:blip r:embed="rId9">
            <a:alphaModFix/>
          </a:blip>
          <a:srcRect b="34768" l="0" r="34584" t="0"/>
          <a:stretch/>
        </p:blipFill>
        <p:spPr>
          <a:xfrm>
            <a:off x="15596375" y="7602900"/>
            <a:ext cx="2691624" cy="268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9"/>
          <p:cNvPicPr preferRelativeResize="0"/>
          <p:nvPr/>
        </p:nvPicPr>
        <p:blipFill rotWithShape="1">
          <a:blip r:embed="rId10">
            <a:alphaModFix/>
          </a:blip>
          <a:srcRect b="0" l="0" r="0" t="45367"/>
          <a:stretch/>
        </p:blipFill>
        <p:spPr>
          <a:xfrm>
            <a:off x="10193775" y="0"/>
            <a:ext cx="3643451" cy="22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9"/>
          <p:cNvPicPr preferRelativeResize="0"/>
          <p:nvPr/>
        </p:nvPicPr>
        <p:blipFill rotWithShape="1">
          <a:blip r:embed="rId11">
            <a:alphaModFix/>
          </a:blip>
          <a:srcRect b="9707" l="31397" r="22003" t="8439"/>
          <a:stretch/>
        </p:blipFill>
        <p:spPr>
          <a:xfrm>
            <a:off x="10045825" y="1613050"/>
            <a:ext cx="7755900" cy="7664100"/>
          </a:xfrm>
          <a:prstGeom prst="star12">
            <a:avLst>
              <a:gd fmla="val 3811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0"/>
          <p:cNvGrpSpPr/>
          <p:nvPr/>
        </p:nvGrpSpPr>
        <p:grpSpPr>
          <a:xfrm>
            <a:off x="11295212" y="5445100"/>
            <a:ext cx="5461377" cy="576432"/>
            <a:chOff x="0" y="0"/>
            <a:chExt cx="7281836" cy="768576"/>
          </a:xfrm>
        </p:grpSpPr>
        <p:sp>
          <p:nvSpPr>
            <p:cNvPr id="518" name="Google Shape;518;p30"/>
            <p:cNvSpPr/>
            <p:nvPr/>
          </p:nvSpPr>
          <p:spPr>
            <a:xfrm>
              <a:off x="0" y="0"/>
              <a:ext cx="7281836" cy="768576"/>
            </a:xfrm>
            <a:custGeom>
              <a:rect b="b" l="l" r="r" t="t"/>
              <a:pathLst>
                <a:path extrusionOk="0" h="151818" w="1438387">
                  <a:moveTo>
                    <a:pt x="0" y="0"/>
                  </a:moveTo>
                  <a:lnTo>
                    <a:pt x="1438387" y="0"/>
                  </a:lnTo>
                  <a:lnTo>
                    <a:pt x="1438387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519" name="Google Shape;519;p30"/>
            <p:cNvSpPr txBox="1"/>
            <p:nvPr/>
          </p:nvSpPr>
          <p:spPr>
            <a:xfrm>
              <a:off x="0" y="79488"/>
              <a:ext cx="7281836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Iloilo City, Western Visayas</a:t>
              </a:r>
              <a:endParaRPr/>
            </a:p>
          </p:txBody>
        </p:sp>
      </p:grpSp>
      <p:grpSp>
        <p:nvGrpSpPr>
          <p:cNvPr id="520" name="Google Shape;520;p30"/>
          <p:cNvGrpSpPr/>
          <p:nvPr/>
        </p:nvGrpSpPr>
        <p:grpSpPr>
          <a:xfrm>
            <a:off x="11464100" y="6351359"/>
            <a:ext cx="5221220" cy="576432"/>
            <a:chOff x="0" y="0"/>
            <a:chExt cx="6961627" cy="768576"/>
          </a:xfrm>
        </p:grpSpPr>
        <p:sp>
          <p:nvSpPr>
            <p:cNvPr id="521" name="Google Shape;521;p30"/>
            <p:cNvSpPr/>
            <p:nvPr/>
          </p:nvSpPr>
          <p:spPr>
            <a:xfrm>
              <a:off x="0" y="0"/>
              <a:ext cx="6961627" cy="768576"/>
            </a:xfrm>
            <a:custGeom>
              <a:rect b="b" l="l" r="r" t="t"/>
              <a:pathLst>
                <a:path extrusionOk="0" h="151818" w="1375136">
                  <a:moveTo>
                    <a:pt x="0" y="0"/>
                  </a:moveTo>
                  <a:lnTo>
                    <a:pt x="1375136" y="0"/>
                  </a:lnTo>
                  <a:lnTo>
                    <a:pt x="1375136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522" name="Google Shape;522;p30"/>
            <p:cNvSpPr txBox="1"/>
            <p:nvPr/>
          </p:nvSpPr>
          <p:spPr>
            <a:xfrm>
              <a:off x="97619" y="79488"/>
              <a:ext cx="6766389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Fourth Sunday of January</a:t>
              </a:r>
              <a:endParaRPr/>
            </a:p>
          </p:txBody>
        </p:sp>
      </p:grpSp>
      <p:sp>
        <p:nvSpPr>
          <p:cNvPr id="523" name="Google Shape;523;p30"/>
          <p:cNvSpPr txBox="1"/>
          <p:nvPr/>
        </p:nvSpPr>
        <p:spPr>
          <a:xfrm>
            <a:off x="8485600" y="1009650"/>
            <a:ext cx="8417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DINAGYANG FESTIVAL</a:t>
            </a:r>
            <a:endParaRPr/>
          </a:p>
        </p:txBody>
      </p:sp>
      <p:sp>
        <p:nvSpPr>
          <p:cNvPr id="524" name="Google Shape;524;p30"/>
          <p:cNvSpPr txBox="1"/>
          <p:nvPr/>
        </p:nvSpPr>
        <p:spPr>
          <a:xfrm>
            <a:off x="8006103" y="7261167"/>
            <a:ext cx="889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Lorem ipsum dolor sit amet, consectetur adipiscing elit. Etiam convallis diam id erat sollicitudin semper. Sed sit amet volutpat urna, vel vulputate ipsum.</a:t>
            </a:r>
            <a:endParaRPr/>
          </a:p>
        </p:txBody>
      </p:sp>
      <p:sp>
        <p:nvSpPr>
          <p:cNvPr id="525" name="Google Shape;525;p30"/>
          <p:cNvSpPr txBox="1"/>
          <p:nvPr/>
        </p:nvSpPr>
        <p:spPr>
          <a:xfrm>
            <a:off x="10019432" y="3371850"/>
            <a:ext cx="6883871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Iloilo Ati-Atihan</a:t>
            </a:r>
            <a:endParaRPr/>
          </a:p>
        </p:txBody>
      </p:sp>
      <p:pic>
        <p:nvPicPr>
          <p:cNvPr id="526" name="Google Shape;526;p30"/>
          <p:cNvPicPr preferRelativeResize="0"/>
          <p:nvPr/>
        </p:nvPicPr>
        <p:blipFill rotWithShape="1">
          <a:blip r:embed="rId3">
            <a:alphaModFix/>
          </a:blip>
          <a:srcRect b="0" l="42296" r="0" t="0"/>
          <a:stretch/>
        </p:blipFill>
        <p:spPr>
          <a:xfrm>
            <a:off x="0" y="532625"/>
            <a:ext cx="2250550" cy="406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0"/>
          <p:cNvPicPr preferRelativeResize="0"/>
          <p:nvPr/>
        </p:nvPicPr>
        <p:blipFill rotWithShape="1">
          <a:blip r:embed="rId4">
            <a:alphaModFix/>
          </a:blip>
          <a:srcRect b="0" l="21540" r="21534" t="0"/>
          <a:stretch/>
        </p:blipFill>
        <p:spPr>
          <a:xfrm>
            <a:off x="2336263" y="-1102350"/>
            <a:ext cx="7260300" cy="7174200"/>
          </a:xfrm>
          <a:prstGeom prst="star12">
            <a:avLst>
              <a:gd fmla="val 38111" name="adj"/>
            </a:avLst>
          </a:prstGeom>
          <a:noFill/>
          <a:ln>
            <a:noFill/>
          </a:ln>
        </p:spPr>
      </p:pic>
      <p:pic>
        <p:nvPicPr>
          <p:cNvPr id="528" name="Google Shape;528;p30"/>
          <p:cNvPicPr preferRelativeResize="0"/>
          <p:nvPr/>
        </p:nvPicPr>
        <p:blipFill rotWithShape="1">
          <a:blip r:embed="rId5">
            <a:alphaModFix/>
          </a:blip>
          <a:srcRect b="0" l="21534" r="21540" t="0"/>
          <a:stretch/>
        </p:blipFill>
        <p:spPr>
          <a:xfrm>
            <a:off x="-2019050" y="4910475"/>
            <a:ext cx="7260300" cy="7174200"/>
          </a:xfrm>
          <a:prstGeom prst="star12">
            <a:avLst>
              <a:gd fmla="val 38111" name="adj"/>
            </a:avLst>
          </a:prstGeom>
          <a:noFill/>
          <a:ln>
            <a:noFill/>
          </a:ln>
        </p:spPr>
      </p:pic>
      <p:pic>
        <p:nvPicPr>
          <p:cNvPr id="529" name="Google Shape;529;p30"/>
          <p:cNvPicPr preferRelativeResize="0"/>
          <p:nvPr/>
        </p:nvPicPr>
        <p:blipFill rotWithShape="1">
          <a:blip r:embed="rId6">
            <a:alphaModFix/>
          </a:blip>
          <a:srcRect b="9420" l="0" r="0" t="0"/>
          <a:stretch/>
        </p:blipFill>
        <p:spPr>
          <a:xfrm>
            <a:off x="5403600" y="6639975"/>
            <a:ext cx="1859801" cy="36470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30"/>
          <p:cNvGrpSpPr/>
          <p:nvPr/>
        </p:nvGrpSpPr>
        <p:grpSpPr>
          <a:xfrm rot="10800000">
            <a:off x="17528475" y="3067051"/>
            <a:ext cx="771650" cy="7219949"/>
            <a:chOff x="757149" y="3067049"/>
            <a:chExt cx="771650" cy="7219949"/>
          </a:xfrm>
        </p:grpSpPr>
        <p:pic>
          <p:nvPicPr>
            <p:cNvPr id="531" name="Google Shape;531;p30"/>
            <p:cNvPicPr preferRelativeResize="0"/>
            <p:nvPr/>
          </p:nvPicPr>
          <p:blipFill rotWithShape="1">
            <a:blip r:embed="rId7">
              <a:alphaModFix/>
            </a:blip>
            <a:srcRect b="0" l="26761" r="0" t="0"/>
            <a:stretch/>
          </p:blipFill>
          <p:spPr>
            <a:xfrm>
              <a:off x="757149" y="3067049"/>
              <a:ext cx="744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30"/>
            <p:cNvPicPr preferRelativeResize="0"/>
            <p:nvPr/>
          </p:nvPicPr>
          <p:blipFill rotWithShape="1">
            <a:blip r:embed="rId7">
              <a:alphaModFix/>
            </a:blip>
            <a:srcRect b="51842" l="25132" r="0" t="0"/>
            <a:stretch/>
          </p:blipFill>
          <p:spPr>
            <a:xfrm>
              <a:off x="767474" y="7822624"/>
              <a:ext cx="761325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3" name="Google Shape;533;p30"/>
          <p:cNvPicPr preferRelativeResize="0"/>
          <p:nvPr/>
        </p:nvPicPr>
        <p:blipFill rotWithShape="1">
          <a:blip r:embed="rId8">
            <a:alphaModFix/>
          </a:blip>
          <a:srcRect b="0" l="0" r="26519" t="0"/>
          <a:stretch/>
        </p:blipFill>
        <p:spPr>
          <a:xfrm>
            <a:off x="17528476" y="0"/>
            <a:ext cx="759527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0"/>
          <p:cNvPicPr preferRelativeResize="0"/>
          <p:nvPr/>
        </p:nvPicPr>
        <p:blipFill rotWithShape="1">
          <a:blip r:embed="rId9">
            <a:alphaModFix/>
          </a:blip>
          <a:srcRect b="0" l="0" r="26519" t="0"/>
          <a:stretch/>
        </p:blipFill>
        <p:spPr>
          <a:xfrm>
            <a:off x="17528476" y="1033600"/>
            <a:ext cx="759524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0"/>
          <p:cNvPicPr preferRelativeResize="0"/>
          <p:nvPr/>
        </p:nvPicPr>
        <p:blipFill rotWithShape="1">
          <a:blip r:embed="rId10">
            <a:alphaModFix/>
          </a:blip>
          <a:srcRect b="0" l="-779" r="26518" t="0"/>
          <a:stretch/>
        </p:blipFill>
        <p:spPr>
          <a:xfrm>
            <a:off x="17520450" y="2033450"/>
            <a:ext cx="76755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0"/>
          <p:cNvPicPr preferRelativeResize="0"/>
          <p:nvPr/>
        </p:nvPicPr>
        <p:blipFill rotWithShape="1">
          <a:blip r:embed="rId11">
            <a:alphaModFix/>
          </a:blip>
          <a:srcRect b="0" l="0" r="0" t="53755"/>
          <a:stretch/>
        </p:blipFill>
        <p:spPr>
          <a:xfrm>
            <a:off x="9495550" y="6"/>
            <a:ext cx="890300" cy="190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228302" y="4448175"/>
            <a:ext cx="2624000" cy="2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1"/>
          <p:cNvSpPr/>
          <p:nvPr/>
        </p:nvSpPr>
        <p:spPr>
          <a:xfrm>
            <a:off x="16609202" y="1028700"/>
            <a:ext cx="1678416" cy="4304214"/>
          </a:xfrm>
          <a:custGeom>
            <a:rect b="b" l="l" r="r" t="t"/>
            <a:pathLst>
              <a:path extrusionOk="0" h="1551068" w="821746">
                <a:moveTo>
                  <a:pt x="0" y="0"/>
                </a:moveTo>
                <a:lnTo>
                  <a:pt x="821746" y="0"/>
                </a:lnTo>
                <a:lnTo>
                  <a:pt x="821746" y="1551068"/>
                </a:lnTo>
                <a:lnTo>
                  <a:pt x="0" y="1551068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543" name="Google Shape;543;p31"/>
          <p:cNvPicPr preferRelativeResize="0"/>
          <p:nvPr/>
        </p:nvPicPr>
        <p:blipFill rotWithShape="1">
          <a:blip r:embed="rId3">
            <a:alphaModFix/>
          </a:blip>
          <a:srcRect b="0" l="0" r="29308" t="0"/>
          <a:stretch/>
        </p:blipFill>
        <p:spPr>
          <a:xfrm>
            <a:off x="16874475" y="2170700"/>
            <a:ext cx="1413800" cy="31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7376" y="-24433"/>
            <a:ext cx="5572650" cy="1036925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1"/>
          <p:cNvSpPr/>
          <p:nvPr/>
        </p:nvSpPr>
        <p:spPr>
          <a:xfrm>
            <a:off x="16754800" y="7212375"/>
            <a:ext cx="1533464" cy="3132667"/>
          </a:xfrm>
          <a:custGeom>
            <a:rect b="b" l="l" r="r" t="t"/>
            <a:pathLst>
              <a:path extrusionOk="0" h="1128889" w="720782">
                <a:moveTo>
                  <a:pt x="0" y="0"/>
                </a:moveTo>
                <a:lnTo>
                  <a:pt x="720782" y="0"/>
                </a:lnTo>
                <a:lnTo>
                  <a:pt x="720782" y="1128889"/>
                </a:lnTo>
                <a:lnTo>
                  <a:pt x="0" y="1128889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sp>
        <p:nvSpPr>
          <p:cNvPr id="546" name="Google Shape;546;p31"/>
          <p:cNvSpPr/>
          <p:nvPr/>
        </p:nvSpPr>
        <p:spPr>
          <a:xfrm>
            <a:off x="0" y="0"/>
            <a:ext cx="11336861" cy="1062697"/>
          </a:xfrm>
          <a:custGeom>
            <a:rect b="b" l="l" r="r" t="t"/>
            <a:pathLst>
              <a:path extrusionOk="0" h="279887" w="2985840">
                <a:moveTo>
                  <a:pt x="0" y="0"/>
                </a:moveTo>
                <a:lnTo>
                  <a:pt x="2985840" y="0"/>
                </a:lnTo>
                <a:lnTo>
                  <a:pt x="2985840" y="279887"/>
                </a:lnTo>
                <a:lnTo>
                  <a:pt x="0" y="279887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graphicFrame>
        <p:nvGraphicFramePr>
          <p:cNvPr id="547" name="Google Shape;547;p31"/>
          <p:cNvGraphicFramePr/>
          <p:nvPr/>
        </p:nvGraphicFramePr>
        <p:xfrm>
          <a:off x="1051511" y="53432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{C05B9A5E-A285-4EE9-A337-2BECB3E86E74}</a:tableStyleId>
              </a:tblPr>
              <a:tblGrid>
                <a:gridCol w="3263350"/>
                <a:gridCol w="3263350"/>
                <a:gridCol w="3263350"/>
              </a:tblGrid>
              <a:tr h="1239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E56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Place of Origin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E56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Religious Figure Honored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E56FD"/>
                    </a:solidFill>
                  </a:tcPr>
                </a:tc>
              </a:tr>
              <a:tr h="90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Higantes Festival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Angono, Rizal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Saint Clement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Pintados de Passi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Pintados City, Iloilo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Sto. Nino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Kinabayo Festival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Dapitan City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James the Great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48" name="Google Shape;548;p31"/>
          <p:cNvSpPr txBox="1"/>
          <p:nvPr/>
        </p:nvSpPr>
        <p:spPr>
          <a:xfrm>
            <a:off x="1028700" y="1466850"/>
            <a:ext cx="8115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OTHER RELIGIOUS FESTIVALS</a:t>
            </a:r>
            <a:endParaRPr/>
          </a:p>
        </p:txBody>
      </p:sp>
      <p:pic>
        <p:nvPicPr>
          <p:cNvPr id="549" name="Google Shape;549;p31"/>
          <p:cNvPicPr preferRelativeResize="0"/>
          <p:nvPr/>
        </p:nvPicPr>
        <p:blipFill rotWithShape="1">
          <a:blip r:embed="rId5">
            <a:alphaModFix/>
          </a:blip>
          <a:srcRect b="7" l="0" r="0" t="23813"/>
          <a:stretch/>
        </p:blipFill>
        <p:spPr>
          <a:xfrm>
            <a:off x="152400" y="0"/>
            <a:ext cx="5290573" cy="10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5524" y="-100"/>
            <a:ext cx="4453402" cy="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1"/>
          <p:cNvPicPr preferRelativeResize="0"/>
          <p:nvPr/>
        </p:nvPicPr>
        <p:blipFill rotWithShape="1">
          <a:blip r:embed="rId7">
            <a:alphaModFix/>
          </a:blip>
          <a:srcRect b="0" l="16770" r="0" t="83763"/>
          <a:stretch/>
        </p:blipFill>
        <p:spPr>
          <a:xfrm>
            <a:off x="11280075" y="-24425"/>
            <a:ext cx="5572650" cy="10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1"/>
          <p:cNvPicPr preferRelativeResize="0"/>
          <p:nvPr/>
        </p:nvPicPr>
        <p:blipFill rotWithShape="1">
          <a:blip r:embed="rId8">
            <a:alphaModFix/>
          </a:blip>
          <a:srcRect b="0" l="0" r="22075" t="41819"/>
          <a:stretch/>
        </p:blipFill>
        <p:spPr>
          <a:xfrm>
            <a:off x="16832200" y="-24425"/>
            <a:ext cx="1456073" cy="10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1"/>
          <p:cNvPicPr preferRelativeResize="0"/>
          <p:nvPr/>
        </p:nvPicPr>
        <p:blipFill rotWithShape="1">
          <a:blip r:embed="rId9">
            <a:alphaModFix/>
          </a:blip>
          <a:srcRect b="0" l="0" r="25003" t="0"/>
          <a:stretch/>
        </p:blipFill>
        <p:spPr>
          <a:xfrm>
            <a:off x="17047450" y="5506550"/>
            <a:ext cx="1240550" cy="16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099875" y="7383127"/>
            <a:ext cx="1368025" cy="29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8A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2"/>
          <p:cNvSpPr/>
          <p:nvPr/>
        </p:nvSpPr>
        <p:spPr>
          <a:xfrm>
            <a:off x="15637570" y="4315323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560" name="Google Shape;5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6750" y="4592150"/>
            <a:ext cx="2020985" cy="35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2"/>
          <p:cNvPicPr preferRelativeResize="0"/>
          <p:nvPr/>
        </p:nvPicPr>
        <p:blipFill rotWithShape="1">
          <a:blip r:embed="rId4">
            <a:alphaModFix/>
          </a:blip>
          <a:srcRect b="22112" l="0" r="10362" t="0"/>
          <a:stretch/>
        </p:blipFill>
        <p:spPr>
          <a:xfrm>
            <a:off x="15642400" y="7801125"/>
            <a:ext cx="2640951" cy="25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" y="7433548"/>
            <a:ext cx="2640949" cy="264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2"/>
          <p:cNvPicPr preferRelativeResize="0"/>
          <p:nvPr/>
        </p:nvPicPr>
        <p:blipFill rotWithShape="1">
          <a:blip r:embed="rId6">
            <a:alphaModFix/>
          </a:blip>
          <a:srcRect b="0" l="23177" r="0" t="0"/>
          <a:stretch/>
        </p:blipFill>
        <p:spPr>
          <a:xfrm>
            <a:off x="0" y="4316025"/>
            <a:ext cx="2946174" cy="31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0425" y="-98"/>
            <a:ext cx="4822799" cy="127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9825" y="-98"/>
            <a:ext cx="4822799" cy="127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2"/>
          <p:cNvPicPr preferRelativeResize="0"/>
          <p:nvPr/>
        </p:nvPicPr>
        <p:blipFill rotWithShape="1">
          <a:blip r:embed="rId8">
            <a:alphaModFix/>
          </a:blip>
          <a:srcRect b="0" l="0" r="0" t="911"/>
          <a:stretch/>
        </p:blipFill>
        <p:spPr>
          <a:xfrm>
            <a:off x="15836925" y="1825230"/>
            <a:ext cx="2351250" cy="2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2"/>
          <p:cNvPicPr preferRelativeResize="0"/>
          <p:nvPr/>
        </p:nvPicPr>
        <p:blipFill rotWithShape="1">
          <a:blip r:embed="rId9">
            <a:alphaModFix/>
          </a:blip>
          <a:srcRect b="0" l="0" r="3409" t="37648"/>
          <a:stretch/>
        </p:blipFill>
        <p:spPr>
          <a:xfrm>
            <a:off x="15737100" y="-325"/>
            <a:ext cx="2550901" cy="1648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32"/>
          <p:cNvGrpSpPr/>
          <p:nvPr/>
        </p:nvGrpSpPr>
        <p:grpSpPr>
          <a:xfrm>
            <a:off x="-7825" y="9141052"/>
            <a:ext cx="10363481" cy="1160681"/>
            <a:chOff x="0" y="-38100"/>
            <a:chExt cx="3367281" cy="438241"/>
          </a:xfrm>
        </p:grpSpPr>
        <p:sp>
          <p:nvSpPr>
            <p:cNvPr id="569" name="Google Shape;569;p32"/>
            <p:cNvSpPr/>
            <p:nvPr/>
          </p:nvSpPr>
          <p:spPr>
            <a:xfrm>
              <a:off x="0" y="0"/>
              <a:ext cx="3367281" cy="400141"/>
            </a:xfrm>
            <a:custGeom>
              <a:rect b="b" l="l" r="r" t="t"/>
              <a:pathLst>
                <a:path extrusionOk="0" h="400141" w="3367281">
                  <a:moveTo>
                    <a:pt x="0" y="0"/>
                  </a:moveTo>
                  <a:lnTo>
                    <a:pt x="3367281" y="0"/>
                  </a:lnTo>
                  <a:lnTo>
                    <a:pt x="3367281" y="400141"/>
                  </a:lnTo>
                  <a:lnTo>
                    <a:pt x="0" y="400141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570" name="Google Shape;570;p32"/>
            <p:cNvSpPr txBox="1"/>
            <p:nvPr/>
          </p:nvSpPr>
          <p:spPr>
            <a:xfrm>
              <a:off x="0" y="-38100"/>
              <a:ext cx="3367281" cy="438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>
            <a:off x="0" y="0"/>
            <a:ext cx="2650430" cy="4313380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572" name="Google Shape;572;p32"/>
          <p:cNvPicPr preferRelativeResize="0"/>
          <p:nvPr/>
        </p:nvPicPr>
        <p:blipFill rotWithShape="1">
          <a:blip r:embed="rId10">
            <a:alphaModFix/>
          </a:blip>
          <a:srcRect b="7935" l="0" r="0" t="0"/>
          <a:stretch/>
        </p:blipFill>
        <p:spPr>
          <a:xfrm>
            <a:off x="292250" y="176"/>
            <a:ext cx="2189424" cy="4313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2"/>
          <p:cNvSpPr/>
          <p:nvPr/>
        </p:nvSpPr>
        <p:spPr>
          <a:xfrm>
            <a:off x="1073729" y="1028700"/>
            <a:ext cx="16233272" cy="8259266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pic>
        <p:nvPicPr>
          <p:cNvPr id="574" name="Google Shape;574;p32"/>
          <p:cNvPicPr preferRelativeResize="0"/>
          <p:nvPr/>
        </p:nvPicPr>
        <p:blipFill rotWithShape="1">
          <a:blip r:embed="rId11">
            <a:alphaModFix/>
          </a:blip>
          <a:srcRect b="0" l="0" r="0" t="31810"/>
          <a:stretch/>
        </p:blipFill>
        <p:spPr>
          <a:xfrm>
            <a:off x="7417325" y="-4"/>
            <a:ext cx="3453349" cy="245277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2"/>
          <p:cNvSpPr txBox="1"/>
          <p:nvPr/>
        </p:nvSpPr>
        <p:spPr>
          <a:xfrm>
            <a:off x="2529298" y="2648040"/>
            <a:ext cx="13229325" cy="498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FILIPINO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SECULAR FESTIVALS</a:t>
            </a:r>
            <a:endParaRPr/>
          </a:p>
        </p:txBody>
      </p:sp>
      <p:pic>
        <p:nvPicPr>
          <p:cNvPr id="576" name="Google Shape;576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21300" y="8000075"/>
            <a:ext cx="3645501" cy="4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2"/>
          <p:cNvPicPr preferRelativeResize="0"/>
          <p:nvPr/>
        </p:nvPicPr>
        <p:blipFill rotWithShape="1">
          <a:blip r:embed="rId13">
            <a:alphaModFix/>
          </a:blip>
          <a:srcRect b="50372" l="32307" r="9321" t="0"/>
          <a:stretch/>
        </p:blipFill>
        <p:spPr>
          <a:xfrm>
            <a:off x="375" y="9221675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2"/>
          <p:cNvPicPr preferRelativeResize="0"/>
          <p:nvPr/>
        </p:nvPicPr>
        <p:blipFill rotWithShape="1">
          <a:blip r:embed="rId14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2"/>
          <p:cNvPicPr preferRelativeResize="0"/>
          <p:nvPr/>
        </p:nvPicPr>
        <p:blipFill rotWithShape="1">
          <a:blip r:embed="rId15">
            <a:alphaModFix/>
          </a:blip>
          <a:srcRect b="31577" l="0" r="0" t="0"/>
          <a:stretch/>
        </p:blipFill>
        <p:spPr>
          <a:xfrm>
            <a:off x="2650800" y="9258300"/>
            <a:ext cx="3402952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2"/>
          <p:cNvPicPr preferRelativeResize="0"/>
          <p:nvPr/>
        </p:nvPicPr>
        <p:blipFill rotWithShape="1">
          <a:blip r:embed="rId16">
            <a:alphaModFix/>
          </a:blip>
          <a:srcRect b="74315" l="0" r="0" t="0"/>
          <a:stretch/>
        </p:blipFill>
        <p:spPr>
          <a:xfrm>
            <a:off x="6241250" y="9318525"/>
            <a:ext cx="3926776" cy="9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2"/>
          <p:cNvPicPr preferRelativeResize="0"/>
          <p:nvPr/>
        </p:nvPicPr>
        <p:blipFill rotWithShape="1">
          <a:blip r:embed="rId17">
            <a:alphaModFix/>
          </a:blip>
          <a:srcRect b="31530" l="0" r="0" t="0"/>
          <a:stretch/>
        </p:blipFill>
        <p:spPr>
          <a:xfrm>
            <a:off x="2650800" y="9258296"/>
            <a:ext cx="3402951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2"/>
          <p:cNvPicPr preferRelativeResize="0"/>
          <p:nvPr/>
        </p:nvPicPr>
        <p:blipFill rotWithShape="1">
          <a:blip r:embed="rId18">
            <a:alphaModFix/>
          </a:blip>
          <a:srcRect b="0" l="0" r="0" t="-3809"/>
          <a:stretch/>
        </p:blipFill>
        <p:spPr>
          <a:xfrm>
            <a:off x="10198800" y="9250699"/>
            <a:ext cx="5125473" cy="10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5000" y="6248150"/>
            <a:ext cx="3877299" cy="38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04425" y="768925"/>
            <a:ext cx="3147881" cy="14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3"/>
          <p:cNvPicPr preferRelativeResize="0"/>
          <p:nvPr/>
        </p:nvPicPr>
        <p:blipFill rotWithShape="1">
          <a:blip r:embed="rId5">
            <a:alphaModFix/>
          </a:blip>
          <a:srcRect b="0" l="8106" r="34802" t="0"/>
          <a:stretch/>
        </p:blipFill>
        <p:spPr>
          <a:xfrm>
            <a:off x="9144000" y="841750"/>
            <a:ext cx="7753800" cy="7639800"/>
          </a:xfrm>
          <a:prstGeom prst="star12">
            <a:avLst>
              <a:gd fmla="val 38111" name="adj"/>
            </a:avLst>
          </a:prstGeom>
          <a:noFill/>
          <a:ln>
            <a:noFill/>
          </a:ln>
        </p:spPr>
      </p:pic>
      <p:grpSp>
        <p:nvGrpSpPr>
          <p:cNvPr id="590" name="Google Shape;590;p33"/>
          <p:cNvGrpSpPr/>
          <p:nvPr/>
        </p:nvGrpSpPr>
        <p:grpSpPr>
          <a:xfrm>
            <a:off x="1045503" y="5445100"/>
            <a:ext cx="5434783" cy="576432"/>
            <a:chOff x="0" y="0"/>
            <a:chExt cx="7246378" cy="768576"/>
          </a:xfrm>
        </p:grpSpPr>
        <p:sp>
          <p:nvSpPr>
            <p:cNvPr id="591" name="Google Shape;591;p33"/>
            <p:cNvSpPr/>
            <p:nvPr/>
          </p:nvSpPr>
          <p:spPr>
            <a:xfrm>
              <a:off x="0" y="0"/>
              <a:ext cx="7246378" cy="768576"/>
            </a:xfrm>
            <a:custGeom>
              <a:rect b="b" l="l" r="r" t="t"/>
              <a:pathLst>
                <a:path extrusionOk="0" h="151818" w="1431383">
                  <a:moveTo>
                    <a:pt x="0" y="0"/>
                  </a:moveTo>
                  <a:lnTo>
                    <a:pt x="1431383" y="0"/>
                  </a:lnTo>
                  <a:lnTo>
                    <a:pt x="1431383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592" name="Google Shape;592;p33"/>
            <p:cNvSpPr txBox="1"/>
            <p:nvPr/>
          </p:nvSpPr>
          <p:spPr>
            <a:xfrm>
              <a:off x="75649" y="79488"/>
              <a:ext cx="7048405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Guimaras, Western Visayas</a:t>
              </a:r>
              <a:endParaRPr/>
            </a:p>
          </p:txBody>
        </p:sp>
      </p:grpSp>
      <p:grpSp>
        <p:nvGrpSpPr>
          <p:cNvPr id="593" name="Google Shape;593;p33"/>
          <p:cNvGrpSpPr/>
          <p:nvPr/>
        </p:nvGrpSpPr>
        <p:grpSpPr>
          <a:xfrm>
            <a:off x="1028700" y="6351359"/>
            <a:ext cx="3014296" cy="576432"/>
            <a:chOff x="0" y="0"/>
            <a:chExt cx="4019061" cy="768576"/>
          </a:xfrm>
        </p:grpSpPr>
        <p:sp>
          <p:nvSpPr>
            <p:cNvPr id="594" name="Google Shape;594;p33"/>
            <p:cNvSpPr/>
            <p:nvPr/>
          </p:nvSpPr>
          <p:spPr>
            <a:xfrm>
              <a:off x="0" y="0"/>
              <a:ext cx="4019061" cy="768576"/>
            </a:xfrm>
            <a:custGeom>
              <a:rect b="b" l="l" r="r" t="t"/>
              <a:pathLst>
                <a:path extrusionOk="0" h="151818" w="793889">
                  <a:moveTo>
                    <a:pt x="0" y="0"/>
                  </a:moveTo>
                  <a:lnTo>
                    <a:pt x="793889" y="0"/>
                  </a:lnTo>
                  <a:lnTo>
                    <a:pt x="793889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595" name="Google Shape;595;p33"/>
            <p:cNvSpPr txBox="1"/>
            <p:nvPr/>
          </p:nvSpPr>
          <p:spPr>
            <a:xfrm>
              <a:off x="0" y="79488"/>
              <a:ext cx="4019061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Month of May</a:t>
              </a:r>
              <a:endParaRPr/>
            </a:p>
          </p:txBody>
        </p:sp>
      </p:grpSp>
      <p:sp>
        <p:nvSpPr>
          <p:cNvPr id="596" name="Google Shape;596;p33"/>
          <p:cNvSpPr txBox="1"/>
          <p:nvPr/>
        </p:nvSpPr>
        <p:spPr>
          <a:xfrm>
            <a:off x="1028700" y="1009650"/>
            <a:ext cx="9468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MANGGAHAN FESTIVAL</a:t>
            </a:r>
            <a:endParaRPr/>
          </a:p>
        </p:txBody>
      </p:sp>
      <p:sp>
        <p:nvSpPr>
          <p:cNvPr id="597" name="Google Shape;597;p33"/>
          <p:cNvSpPr txBox="1"/>
          <p:nvPr/>
        </p:nvSpPr>
        <p:spPr>
          <a:xfrm>
            <a:off x="1028700" y="7257619"/>
            <a:ext cx="889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Lorem ipsum dolor sit amet, consectetur adipiscing elit. Etiam convallis diam id erat sollicitudin semper. Sed sit amet volutpat urna, vel vulputate ipsum.</a:t>
            </a:r>
            <a:endParaRPr/>
          </a:p>
        </p:txBody>
      </p:sp>
      <p:sp>
        <p:nvSpPr>
          <p:cNvPr id="598" name="Google Shape;598;p33"/>
          <p:cNvSpPr txBox="1"/>
          <p:nvPr/>
        </p:nvSpPr>
        <p:spPr>
          <a:xfrm>
            <a:off x="1028700" y="3288737"/>
            <a:ext cx="8367463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Mango Festival</a:t>
            </a:r>
            <a:endParaRPr/>
          </a:p>
        </p:txBody>
      </p:sp>
      <p:grpSp>
        <p:nvGrpSpPr>
          <p:cNvPr id="599" name="Google Shape;599;p33"/>
          <p:cNvGrpSpPr/>
          <p:nvPr/>
        </p:nvGrpSpPr>
        <p:grpSpPr>
          <a:xfrm>
            <a:off x="-22825" y="3067050"/>
            <a:ext cx="543650" cy="7219949"/>
            <a:chOff x="985150" y="3067050"/>
            <a:chExt cx="543650" cy="7219949"/>
          </a:xfrm>
        </p:grpSpPr>
        <p:pic>
          <p:nvPicPr>
            <p:cNvPr id="600" name="Google Shape;600;p33"/>
            <p:cNvPicPr preferRelativeResize="0"/>
            <p:nvPr/>
          </p:nvPicPr>
          <p:blipFill rotWithShape="1">
            <a:blip r:embed="rId6">
              <a:alphaModFix/>
            </a:blip>
            <a:srcRect b="0" l="49181" r="0" t="0"/>
            <a:stretch/>
          </p:blipFill>
          <p:spPr>
            <a:xfrm>
              <a:off x="985150" y="3067050"/>
              <a:ext cx="516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33"/>
            <p:cNvPicPr preferRelativeResize="0"/>
            <p:nvPr/>
          </p:nvPicPr>
          <p:blipFill rotWithShape="1">
            <a:blip r:embed="rId6">
              <a:alphaModFix/>
            </a:blip>
            <a:srcRect b="51842" l="46538" r="0" t="0"/>
            <a:stretch/>
          </p:blipFill>
          <p:spPr>
            <a:xfrm>
              <a:off x="985150" y="7822625"/>
              <a:ext cx="54365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2" name="Google Shape;602;p33"/>
          <p:cNvPicPr preferRelativeResize="0"/>
          <p:nvPr/>
        </p:nvPicPr>
        <p:blipFill rotWithShape="1">
          <a:blip r:embed="rId7">
            <a:alphaModFix/>
          </a:blip>
          <a:srcRect b="0" l="50000" r="0" t="0"/>
          <a:stretch/>
        </p:blipFill>
        <p:spPr>
          <a:xfrm>
            <a:off x="-5" y="0"/>
            <a:ext cx="516800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3"/>
          <p:cNvPicPr preferRelativeResize="0"/>
          <p:nvPr/>
        </p:nvPicPr>
        <p:blipFill rotWithShape="1">
          <a:blip r:embed="rId8">
            <a:alphaModFix/>
          </a:blip>
          <a:srcRect b="0" l="50000" r="0" t="0"/>
          <a:stretch/>
        </p:blipFill>
        <p:spPr>
          <a:xfrm>
            <a:off x="-2" y="1033600"/>
            <a:ext cx="516799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3"/>
          <p:cNvPicPr preferRelativeResize="0"/>
          <p:nvPr/>
        </p:nvPicPr>
        <p:blipFill rotWithShape="1">
          <a:blip r:embed="rId9">
            <a:alphaModFix/>
          </a:blip>
          <a:srcRect b="0" l="50000" r="0" t="0"/>
          <a:stretch/>
        </p:blipFill>
        <p:spPr>
          <a:xfrm>
            <a:off x="-1" y="2033450"/>
            <a:ext cx="51680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28700" y="4661600"/>
            <a:ext cx="2624102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254013" y="6486388"/>
            <a:ext cx="2919275" cy="318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34"/>
          <p:cNvPicPr preferRelativeResize="0"/>
          <p:nvPr/>
        </p:nvPicPr>
        <p:blipFill rotWithShape="1">
          <a:blip r:embed="rId3">
            <a:alphaModFix/>
          </a:blip>
          <a:srcRect b="0" l="23531" r="19381" t="0"/>
          <a:stretch/>
        </p:blipFill>
        <p:spPr>
          <a:xfrm>
            <a:off x="1047313" y="1157925"/>
            <a:ext cx="7327200" cy="7220100"/>
          </a:xfrm>
          <a:prstGeom prst="star12">
            <a:avLst>
              <a:gd fmla="val 38111" name="adj"/>
            </a:avLst>
          </a:prstGeom>
          <a:noFill/>
          <a:ln>
            <a:noFill/>
          </a:ln>
        </p:spPr>
      </p:pic>
      <p:grpSp>
        <p:nvGrpSpPr>
          <p:cNvPr id="612" name="Google Shape;612;p34"/>
          <p:cNvGrpSpPr/>
          <p:nvPr/>
        </p:nvGrpSpPr>
        <p:grpSpPr>
          <a:xfrm>
            <a:off x="12931239" y="5445100"/>
            <a:ext cx="3825350" cy="576432"/>
            <a:chOff x="0" y="0"/>
            <a:chExt cx="5100467" cy="768576"/>
          </a:xfrm>
        </p:grpSpPr>
        <p:sp>
          <p:nvSpPr>
            <p:cNvPr id="613" name="Google Shape;613;p34"/>
            <p:cNvSpPr/>
            <p:nvPr/>
          </p:nvSpPr>
          <p:spPr>
            <a:xfrm>
              <a:off x="0" y="0"/>
              <a:ext cx="5100467" cy="768576"/>
            </a:xfrm>
            <a:custGeom>
              <a:rect b="b" l="l" r="r" t="t"/>
              <a:pathLst>
                <a:path extrusionOk="0" h="151818" w="1007500">
                  <a:moveTo>
                    <a:pt x="0" y="0"/>
                  </a:moveTo>
                  <a:lnTo>
                    <a:pt x="1007500" y="0"/>
                  </a:lnTo>
                  <a:lnTo>
                    <a:pt x="1007500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614" name="Google Shape;614;p34"/>
            <p:cNvSpPr txBox="1"/>
            <p:nvPr/>
          </p:nvSpPr>
          <p:spPr>
            <a:xfrm>
              <a:off x="0" y="79488"/>
              <a:ext cx="5100467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Baguio City, CAR</a:t>
              </a:r>
              <a:endParaRPr/>
            </a:p>
          </p:txBody>
        </p:sp>
      </p:grpSp>
      <p:grpSp>
        <p:nvGrpSpPr>
          <p:cNvPr id="615" name="Google Shape;615;p34"/>
          <p:cNvGrpSpPr/>
          <p:nvPr/>
        </p:nvGrpSpPr>
        <p:grpSpPr>
          <a:xfrm>
            <a:off x="12931250" y="6351350"/>
            <a:ext cx="3825158" cy="576432"/>
            <a:chOff x="0" y="0"/>
            <a:chExt cx="5005441" cy="768576"/>
          </a:xfrm>
        </p:grpSpPr>
        <p:sp>
          <p:nvSpPr>
            <p:cNvPr id="616" name="Google Shape;616;p34"/>
            <p:cNvSpPr/>
            <p:nvPr/>
          </p:nvSpPr>
          <p:spPr>
            <a:xfrm>
              <a:off x="0" y="0"/>
              <a:ext cx="5005441" cy="768576"/>
            </a:xfrm>
            <a:custGeom>
              <a:rect b="b" l="l" r="r" t="t"/>
              <a:pathLst>
                <a:path extrusionOk="0" h="151818" w="988729">
                  <a:moveTo>
                    <a:pt x="0" y="0"/>
                  </a:moveTo>
                  <a:lnTo>
                    <a:pt x="988729" y="0"/>
                  </a:lnTo>
                  <a:lnTo>
                    <a:pt x="988729" y="151818"/>
                  </a:lnTo>
                  <a:lnTo>
                    <a:pt x="0" y="151818"/>
                  </a:lnTo>
                  <a:close/>
                </a:path>
              </a:pathLst>
            </a:custGeom>
            <a:solidFill>
              <a:srgbClr val="FF008A"/>
            </a:solidFill>
            <a:ln>
              <a:noFill/>
            </a:ln>
          </p:spPr>
        </p:sp>
        <p:sp>
          <p:nvSpPr>
            <p:cNvPr id="617" name="Google Shape;617;p34"/>
            <p:cNvSpPr txBox="1"/>
            <p:nvPr/>
          </p:nvSpPr>
          <p:spPr>
            <a:xfrm>
              <a:off x="70188" y="79488"/>
              <a:ext cx="4865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FF2D4"/>
                  </a:solidFill>
                  <a:latin typeface="Livvic"/>
                  <a:ea typeface="Livvic"/>
                  <a:cs typeface="Livvic"/>
                  <a:sym typeface="Livvic"/>
                </a:rPr>
                <a:t>Start of February</a:t>
              </a:r>
              <a:endParaRPr/>
            </a:p>
          </p:txBody>
        </p:sp>
      </p:grpSp>
      <p:sp>
        <p:nvSpPr>
          <p:cNvPr id="618" name="Google Shape;618;p34"/>
          <p:cNvSpPr txBox="1"/>
          <p:nvPr/>
        </p:nvSpPr>
        <p:spPr>
          <a:xfrm>
            <a:off x="8485600" y="1009650"/>
            <a:ext cx="8417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PANAGBENGA FESTIVAL</a:t>
            </a:r>
            <a:endParaRPr/>
          </a:p>
        </p:txBody>
      </p:sp>
      <p:sp>
        <p:nvSpPr>
          <p:cNvPr id="619" name="Google Shape;619;p34"/>
          <p:cNvSpPr txBox="1"/>
          <p:nvPr/>
        </p:nvSpPr>
        <p:spPr>
          <a:xfrm>
            <a:off x="8006103" y="7261167"/>
            <a:ext cx="889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Lorem ipsum dolor sit amet, consectetur adipiscing elit. Etiam convallis diam id erat sollicitudin semper. Sed sit amet volutpat urna, vel vulputate ipsum.</a:t>
            </a:r>
            <a:endParaRPr/>
          </a:p>
        </p:txBody>
      </p:sp>
      <p:sp>
        <p:nvSpPr>
          <p:cNvPr id="620" name="Google Shape;620;p34"/>
          <p:cNvSpPr txBox="1"/>
          <p:nvPr/>
        </p:nvSpPr>
        <p:spPr>
          <a:xfrm>
            <a:off x="10019432" y="3371850"/>
            <a:ext cx="6883871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Baguio Flower Festival</a:t>
            </a:r>
            <a:endParaRPr/>
          </a:p>
        </p:txBody>
      </p:sp>
      <p:grpSp>
        <p:nvGrpSpPr>
          <p:cNvPr id="621" name="Google Shape;621;p34"/>
          <p:cNvGrpSpPr/>
          <p:nvPr/>
        </p:nvGrpSpPr>
        <p:grpSpPr>
          <a:xfrm rot="10800000">
            <a:off x="17528475" y="3067051"/>
            <a:ext cx="771650" cy="7219949"/>
            <a:chOff x="757149" y="3067049"/>
            <a:chExt cx="771650" cy="7219949"/>
          </a:xfrm>
        </p:grpSpPr>
        <p:pic>
          <p:nvPicPr>
            <p:cNvPr id="622" name="Google Shape;622;p34"/>
            <p:cNvPicPr preferRelativeResize="0"/>
            <p:nvPr/>
          </p:nvPicPr>
          <p:blipFill rotWithShape="1">
            <a:blip r:embed="rId4">
              <a:alphaModFix/>
            </a:blip>
            <a:srcRect b="0" l="26761" r="0" t="0"/>
            <a:stretch/>
          </p:blipFill>
          <p:spPr>
            <a:xfrm>
              <a:off x="757149" y="3067049"/>
              <a:ext cx="74480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34"/>
            <p:cNvPicPr preferRelativeResize="0"/>
            <p:nvPr/>
          </p:nvPicPr>
          <p:blipFill rotWithShape="1">
            <a:blip r:embed="rId4">
              <a:alphaModFix/>
            </a:blip>
            <a:srcRect b="51842" l="25132" r="0" t="0"/>
            <a:stretch/>
          </p:blipFill>
          <p:spPr>
            <a:xfrm>
              <a:off x="767474" y="7822624"/>
              <a:ext cx="761325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4" name="Google Shape;624;p34"/>
          <p:cNvPicPr preferRelativeResize="0"/>
          <p:nvPr/>
        </p:nvPicPr>
        <p:blipFill rotWithShape="1">
          <a:blip r:embed="rId5">
            <a:alphaModFix/>
          </a:blip>
          <a:srcRect b="0" l="0" r="26519" t="0"/>
          <a:stretch/>
        </p:blipFill>
        <p:spPr>
          <a:xfrm>
            <a:off x="17528476" y="0"/>
            <a:ext cx="759527" cy="1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4"/>
          <p:cNvPicPr preferRelativeResize="0"/>
          <p:nvPr/>
        </p:nvPicPr>
        <p:blipFill rotWithShape="1">
          <a:blip r:embed="rId6">
            <a:alphaModFix/>
          </a:blip>
          <a:srcRect b="0" l="0" r="26519" t="0"/>
          <a:stretch/>
        </p:blipFill>
        <p:spPr>
          <a:xfrm>
            <a:off x="17528476" y="1033600"/>
            <a:ext cx="759524" cy="103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4"/>
          <p:cNvPicPr preferRelativeResize="0"/>
          <p:nvPr/>
        </p:nvPicPr>
        <p:blipFill rotWithShape="1">
          <a:blip r:embed="rId7">
            <a:alphaModFix/>
          </a:blip>
          <a:srcRect b="0" l="-779" r="26518" t="0"/>
          <a:stretch/>
        </p:blipFill>
        <p:spPr>
          <a:xfrm>
            <a:off x="17520450" y="2033450"/>
            <a:ext cx="767550" cy="10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28300" y="4448175"/>
            <a:ext cx="2624000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4"/>
          <p:cNvPicPr preferRelativeResize="0"/>
          <p:nvPr/>
        </p:nvPicPr>
        <p:blipFill rotWithShape="1">
          <a:blip r:embed="rId9">
            <a:alphaModFix/>
          </a:blip>
          <a:srcRect b="0" l="12118" r="0" t="0"/>
          <a:stretch/>
        </p:blipFill>
        <p:spPr>
          <a:xfrm>
            <a:off x="0" y="-207300"/>
            <a:ext cx="3602225" cy="27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4"/>
          <p:cNvPicPr preferRelativeResize="0"/>
          <p:nvPr/>
        </p:nvPicPr>
        <p:blipFill rotWithShape="1">
          <a:blip r:embed="rId10">
            <a:alphaModFix/>
          </a:blip>
          <a:srcRect b="43130" l="0" r="0" t="0"/>
          <a:stretch/>
        </p:blipFill>
        <p:spPr>
          <a:xfrm>
            <a:off x="4363325" y="7946953"/>
            <a:ext cx="2835476" cy="234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69050" y="5028527"/>
            <a:ext cx="2232600" cy="22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0675" y="5444999"/>
            <a:ext cx="2189449" cy="468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5"/>
          <p:cNvSpPr/>
          <p:nvPr/>
        </p:nvSpPr>
        <p:spPr>
          <a:xfrm>
            <a:off x="16754800" y="7212375"/>
            <a:ext cx="1533464" cy="3132667"/>
          </a:xfrm>
          <a:custGeom>
            <a:rect b="b" l="l" r="r" t="t"/>
            <a:pathLst>
              <a:path extrusionOk="0" h="1128889" w="720782">
                <a:moveTo>
                  <a:pt x="0" y="0"/>
                </a:moveTo>
                <a:lnTo>
                  <a:pt x="720782" y="0"/>
                </a:lnTo>
                <a:lnTo>
                  <a:pt x="720782" y="1128889"/>
                </a:lnTo>
                <a:lnTo>
                  <a:pt x="0" y="1128889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637" name="Google Shape;637;p35"/>
          <p:cNvSpPr/>
          <p:nvPr/>
        </p:nvSpPr>
        <p:spPr>
          <a:xfrm>
            <a:off x="16609200" y="1028700"/>
            <a:ext cx="1678416" cy="4304214"/>
          </a:xfrm>
          <a:custGeom>
            <a:rect b="b" l="l" r="r" t="t"/>
            <a:pathLst>
              <a:path extrusionOk="0" h="1551068" w="821746">
                <a:moveTo>
                  <a:pt x="0" y="0"/>
                </a:moveTo>
                <a:lnTo>
                  <a:pt x="821746" y="0"/>
                </a:lnTo>
                <a:lnTo>
                  <a:pt x="821746" y="1551068"/>
                </a:lnTo>
                <a:lnTo>
                  <a:pt x="0" y="1551068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638" name="Google Shape;638;p35"/>
          <p:cNvPicPr preferRelativeResize="0"/>
          <p:nvPr/>
        </p:nvPicPr>
        <p:blipFill rotWithShape="1">
          <a:blip r:embed="rId3">
            <a:alphaModFix/>
          </a:blip>
          <a:srcRect b="0" l="0" r="19497" t="0"/>
          <a:stretch/>
        </p:blipFill>
        <p:spPr>
          <a:xfrm>
            <a:off x="16367800" y="1291400"/>
            <a:ext cx="1919824" cy="39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5"/>
          <p:cNvPicPr preferRelativeResize="0"/>
          <p:nvPr/>
        </p:nvPicPr>
        <p:blipFill rotWithShape="1">
          <a:blip r:embed="rId4">
            <a:alphaModFix/>
          </a:blip>
          <a:srcRect b="0" l="5695" r="0" t="5758"/>
          <a:stretch/>
        </p:blipFill>
        <p:spPr>
          <a:xfrm>
            <a:off x="11336925" y="1062700"/>
            <a:ext cx="5495275" cy="9224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0" name="Google Shape;640;p35"/>
          <p:cNvGrpSpPr/>
          <p:nvPr/>
        </p:nvGrpSpPr>
        <p:grpSpPr>
          <a:xfrm>
            <a:off x="0" y="-144661"/>
            <a:ext cx="11336861" cy="1207358"/>
            <a:chOff x="0" y="-38100"/>
            <a:chExt cx="2985840" cy="317987"/>
          </a:xfrm>
        </p:grpSpPr>
        <p:sp>
          <p:nvSpPr>
            <p:cNvPr id="641" name="Google Shape;641;p35"/>
            <p:cNvSpPr/>
            <p:nvPr/>
          </p:nvSpPr>
          <p:spPr>
            <a:xfrm>
              <a:off x="0" y="0"/>
              <a:ext cx="2985840" cy="279887"/>
            </a:xfrm>
            <a:custGeom>
              <a:rect b="b" l="l" r="r" t="t"/>
              <a:pathLst>
                <a:path extrusionOk="0" h="279887" w="2985840">
                  <a:moveTo>
                    <a:pt x="0" y="0"/>
                  </a:moveTo>
                  <a:lnTo>
                    <a:pt x="2985840" y="0"/>
                  </a:lnTo>
                  <a:lnTo>
                    <a:pt x="2985840" y="279887"/>
                  </a:lnTo>
                  <a:lnTo>
                    <a:pt x="0" y="279887"/>
                  </a:lnTo>
                  <a:close/>
                </a:path>
              </a:pathLst>
            </a:custGeom>
            <a:solidFill>
              <a:srgbClr val="A5D71F"/>
            </a:solidFill>
            <a:ln>
              <a:noFill/>
            </a:ln>
          </p:spPr>
        </p:sp>
        <p:sp>
          <p:nvSpPr>
            <p:cNvPr id="642" name="Google Shape;642;p35"/>
            <p:cNvSpPr txBox="1"/>
            <p:nvPr/>
          </p:nvSpPr>
          <p:spPr>
            <a:xfrm>
              <a:off x="0" y="-38100"/>
              <a:ext cx="2985840" cy="317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3" name="Google Shape;643;p35"/>
          <p:cNvSpPr/>
          <p:nvPr/>
        </p:nvSpPr>
        <p:spPr>
          <a:xfrm>
            <a:off x="156884" y="-366086"/>
            <a:ext cx="5290566" cy="1394786"/>
          </a:xfrm>
          <a:custGeom>
            <a:rect b="b" l="l" r="r" t="t"/>
            <a:pathLst>
              <a:path extrusionOk="0" h="1394786" w="5290566">
                <a:moveTo>
                  <a:pt x="0" y="0"/>
                </a:moveTo>
                <a:lnTo>
                  <a:pt x="5290566" y="0"/>
                </a:lnTo>
                <a:lnTo>
                  <a:pt x="5290566" y="1394786"/>
                </a:lnTo>
                <a:lnTo>
                  <a:pt x="0" y="1394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644" name="Google Shape;644;p35"/>
          <p:cNvGraphicFramePr/>
          <p:nvPr/>
        </p:nvGraphicFramePr>
        <p:xfrm>
          <a:off x="1051511" y="53432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{C05B9A5E-A285-4EE9-A337-2BECB3E86E74}</a:tableStyleId>
              </a:tblPr>
              <a:tblGrid>
                <a:gridCol w="3263350"/>
                <a:gridCol w="3263350"/>
                <a:gridCol w="3263350"/>
              </a:tblGrid>
              <a:tr h="9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Name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E56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Place of Origin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E56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Industry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E56FD"/>
                    </a:solidFill>
                  </a:tcPr>
                </a:tc>
              </a:tr>
              <a:tr h="9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Bangus Festival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Dagupan, Pangasinan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Milkfish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Binatbatan Festival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Vigan, Ilocus Sur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Weaving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9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T’nalak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Koronadal, Cotabato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99" u="none" cap="none" strike="noStrike">
                          <a:solidFill>
                            <a:srgbClr val="FFFBE4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Colorful Abaca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B9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5" name="Google Shape;645;p35"/>
          <p:cNvSpPr txBox="1"/>
          <p:nvPr/>
        </p:nvSpPr>
        <p:spPr>
          <a:xfrm>
            <a:off x="1028700" y="1466850"/>
            <a:ext cx="63159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OTHER SECULAR FESTIVALS</a:t>
            </a:r>
            <a:endParaRPr/>
          </a:p>
        </p:txBody>
      </p:sp>
      <p:sp>
        <p:nvSpPr>
          <p:cNvPr id="646" name="Google Shape;646;p35"/>
          <p:cNvSpPr/>
          <p:nvPr/>
        </p:nvSpPr>
        <p:spPr>
          <a:xfrm>
            <a:off x="5668430" y="-38398"/>
            <a:ext cx="5285090" cy="1049879"/>
          </a:xfrm>
          <a:custGeom>
            <a:rect b="b" l="l" r="r" t="t"/>
            <a:pathLst>
              <a:path extrusionOk="0" h="1049879" w="5285090">
                <a:moveTo>
                  <a:pt x="0" y="0"/>
                </a:moveTo>
                <a:lnTo>
                  <a:pt x="5285091" y="0"/>
                </a:lnTo>
                <a:lnTo>
                  <a:pt x="5285091" y="1049879"/>
                </a:lnTo>
                <a:lnTo>
                  <a:pt x="0" y="104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47" name="Google Shape;647;p35"/>
          <p:cNvPicPr preferRelativeResize="0"/>
          <p:nvPr/>
        </p:nvPicPr>
        <p:blipFill rotWithShape="1">
          <a:blip r:embed="rId7">
            <a:alphaModFix/>
          </a:blip>
          <a:srcRect b="0" l="16770" r="0" t="83763"/>
          <a:stretch/>
        </p:blipFill>
        <p:spPr>
          <a:xfrm>
            <a:off x="11280075" y="-24425"/>
            <a:ext cx="5572650" cy="10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5"/>
          <p:cNvPicPr preferRelativeResize="0"/>
          <p:nvPr/>
        </p:nvPicPr>
        <p:blipFill rotWithShape="1">
          <a:blip r:embed="rId8">
            <a:alphaModFix/>
          </a:blip>
          <a:srcRect b="0" l="0" r="22075" t="41819"/>
          <a:stretch/>
        </p:blipFill>
        <p:spPr>
          <a:xfrm>
            <a:off x="16832200" y="-24425"/>
            <a:ext cx="1456073" cy="10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5"/>
          <p:cNvPicPr preferRelativeResize="0"/>
          <p:nvPr/>
        </p:nvPicPr>
        <p:blipFill rotWithShape="1">
          <a:blip r:embed="rId9">
            <a:alphaModFix/>
          </a:blip>
          <a:srcRect b="0" l="0" r="23844" t="0"/>
          <a:stretch/>
        </p:blipFill>
        <p:spPr>
          <a:xfrm>
            <a:off x="17028550" y="5506550"/>
            <a:ext cx="1259725" cy="165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5"/>
          <p:cNvPicPr preferRelativeResize="0"/>
          <p:nvPr/>
        </p:nvPicPr>
        <p:blipFill rotWithShape="1">
          <a:blip r:embed="rId10">
            <a:alphaModFix/>
          </a:blip>
          <a:srcRect b="10378" l="0" r="44012" t="0"/>
          <a:stretch/>
        </p:blipFill>
        <p:spPr>
          <a:xfrm>
            <a:off x="16609200" y="7144700"/>
            <a:ext cx="1678425" cy="292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D71F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6"/>
          <p:cNvSpPr/>
          <p:nvPr/>
        </p:nvSpPr>
        <p:spPr>
          <a:xfrm>
            <a:off x="0" y="0"/>
            <a:ext cx="2650430" cy="4313380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656" name="Google Shape;6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52" y="131200"/>
            <a:ext cx="2364850" cy="417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6"/>
          <p:cNvPicPr preferRelativeResize="0"/>
          <p:nvPr/>
        </p:nvPicPr>
        <p:blipFill rotWithShape="1">
          <a:blip r:embed="rId4">
            <a:alphaModFix/>
          </a:blip>
          <a:srcRect b="0" l="23465" r="0" t="0"/>
          <a:stretch/>
        </p:blipFill>
        <p:spPr>
          <a:xfrm>
            <a:off x="-7825" y="4258100"/>
            <a:ext cx="2989625" cy="31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" y="7433550"/>
            <a:ext cx="2650424" cy="265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6"/>
          <p:cNvPicPr preferRelativeResize="0"/>
          <p:nvPr/>
        </p:nvPicPr>
        <p:blipFill rotWithShape="1">
          <a:blip r:embed="rId6">
            <a:alphaModFix/>
          </a:blip>
          <a:srcRect b="61826" l="0" r="20823" t="0"/>
          <a:stretch/>
        </p:blipFill>
        <p:spPr>
          <a:xfrm>
            <a:off x="15401600" y="7744650"/>
            <a:ext cx="2886424" cy="254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6"/>
          <p:cNvPicPr preferRelativeResize="0"/>
          <p:nvPr/>
        </p:nvPicPr>
        <p:blipFill rotWithShape="1">
          <a:blip r:embed="rId7">
            <a:alphaModFix/>
          </a:blip>
          <a:srcRect b="0" l="33177" r="0" t="911"/>
          <a:stretch/>
        </p:blipFill>
        <p:spPr>
          <a:xfrm>
            <a:off x="16617024" y="1825225"/>
            <a:ext cx="1571151" cy="2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6"/>
          <p:cNvPicPr preferRelativeResize="0"/>
          <p:nvPr/>
        </p:nvPicPr>
        <p:blipFill rotWithShape="1">
          <a:blip r:embed="rId8">
            <a:alphaModFix/>
          </a:blip>
          <a:srcRect b="0" l="0" r="3091" t="37256"/>
          <a:stretch/>
        </p:blipFill>
        <p:spPr>
          <a:xfrm>
            <a:off x="15719625" y="0"/>
            <a:ext cx="2568376" cy="16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815550" y="1"/>
            <a:ext cx="4822026" cy="12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44025" y="1"/>
            <a:ext cx="4822026" cy="12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6"/>
          <p:cNvSpPr/>
          <p:nvPr/>
        </p:nvSpPr>
        <p:spPr>
          <a:xfrm>
            <a:off x="-7825" y="9242494"/>
            <a:ext cx="10363481" cy="1065415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sp>
        <p:nvSpPr>
          <p:cNvPr id="665" name="Google Shape;665;p36"/>
          <p:cNvSpPr/>
          <p:nvPr/>
        </p:nvSpPr>
        <p:spPr>
          <a:xfrm>
            <a:off x="15637570" y="4315323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666" name="Google Shape;666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021750" y="4573326"/>
            <a:ext cx="2031000" cy="35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6"/>
          <p:cNvPicPr preferRelativeResize="0"/>
          <p:nvPr/>
        </p:nvPicPr>
        <p:blipFill rotWithShape="1">
          <a:blip r:embed="rId11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6"/>
          <p:cNvSpPr/>
          <p:nvPr/>
        </p:nvSpPr>
        <p:spPr>
          <a:xfrm>
            <a:off x="1073729" y="1028700"/>
            <a:ext cx="16233272" cy="8259266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669" name="Google Shape;669;p36"/>
          <p:cNvSpPr txBox="1"/>
          <p:nvPr/>
        </p:nvSpPr>
        <p:spPr>
          <a:xfrm>
            <a:off x="2529298" y="3772114"/>
            <a:ext cx="13229404" cy="184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CONCLUSION</a:t>
            </a:r>
            <a:endParaRPr/>
          </a:p>
        </p:txBody>
      </p:sp>
      <p:pic>
        <p:nvPicPr>
          <p:cNvPr id="670" name="Google Shape;670;p36"/>
          <p:cNvPicPr preferRelativeResize="0"/>
          <p:nvPr/>
        </p:nvPicPr>
        <p:blipFill rotWithShape="1">
          <a:blip r:embed="rId12">
            <a:alphaModFix/>
          </a:blip>
          <a:srcRect b="0" l="0" r="0" t="31412"/>
          <a:stretch/>
        </p:blipFill>
        <p:spPr>
          <a:xfrm>
            <a:off x="7330075" y="-3"/>
            <a:ext cx="3517073" cy="25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21250" y="6108450"/>
            <a:ext cx="3645501" cy="4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6"/>
          <p:cNvPicPr preferRelativeResize="0"/>
          <p:nvPr/>
        </p:nvPicPr>
        <p:blipFill rotWithShape="1">
          <a:blip r:embed="rId14">
            <a:alphaModFix/>
          </a:blip>
          <a:srcRect b="34619" l="23088" r="0" t="0"/>
          <a:stretch/>
        </p:blipFill>
        <p:spPr>
          <a:xfrm>
            <a:off x="25" y="9219100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6"/>
          <p:cNvPicPr preferRelativeResize="0"/>
          <p:nvPr/>
        </p:nvPicPr>
        <p:blipFill rotWithShape="1">
          <a:blip r:embed="rId15">
            <a:alphaModFix/>
          </a:blip>
          <a:srcRect b="72651" l="0" r="0" t="0"/>
          <a:stretch/>
        </p:blipFill>
        <p:spPr>
          <a:xfrm>
            <a:off x="6347950" y="9286600"/>
            <a:ext cx="3906226" cy="10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356588" y="9286601"/>
            <a:ext cx="5123354" cy="10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6"/>
          <p:cNvPicPr preferRelativeResize="0"/>
          <p:nvPr/>
        </p:nvPicPr>
        <p:blipFill rotWithShape="1">
          <a:blip r:embed="rId17">
            <a:alphaModFix/>
          </a:blip>
          <a:srcRect b="31605" l="0" r="0" t="0"/>
          <a:stretch/>
        </p:blipFill>
        <p:spPr>
          <a:xfrm>
            <a:off x="2642600" y="9286600"/>
            <a:ext cx="3402950" cy="10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7"/>
          <p:cNvSpPr/>
          <p:nvPr/>
        </p:nvSpPr>
        <p:spPr>
          <a:xfrm>
            <a:off x="10750100" y="9423050"/>
            <a:ext cx="7540948" cy="864305"/>
          </a:xfrm>
          <a:custGeom>
            <a:rect b="b" l="l" r="r" t="t"/>
            <a:pathLst>
              <a:path extrusionOk="0" h="400141" w="3318349">
                <a:moveTo>
                  <a:pt x="0" y="0"/>
                </a:moveTo>
                <a:lnTo>
                  <a:pt x="3318349" y="0"/>
                </a:lnTo>
                <a:lnTo>
                  <a:pt x="3318349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681" name="Google Shape;681;p37"/>
          <p:cNvSpPr/>
          <p:nvPr/>
        </p:nvSpPr>
        <p:spPr>
          <a:xfrm>
            <a:off x="1414531" y="3649603"/>
            <a:ext cx="15459040" cy="4834786"/>
          </a:xfrm>
          <a:custGeom>
            <a:rect b="b" l="l" r="r" t="t"/>
            <a:pathLst>
              <a:path extrusionOk="0" h="1273351" w="4071490">
                <a:moveTo>
                  <a:pt x="3833365" y="0"/>
                </a:moveTo>
                <a:lnTo>
                  <a:pt x="4071490" y="238125"/>
                </a:lnTo>
                <a:lnTo>
                  <a:pt x="4071490" y="1035226"/>
                </a:lnTo>
                <a:lnTo>
                  <a:pt x="3833365" y="1273351"/>
                </a:lnTo>
                <a:lnTo>
                  <a:pt x="238125" y="1273351"/>
                </a:lnTo>
                <a:lnTo>
                  <a:pt x="0" y="1035226"/>
                </a:lnTo>
                <a:lnTo>
                  <a:pt x="0" y="238125"/>
                </a:lnTo>
                <a:lnTo>
                  <a:pt x="238125" y="0"/>
                </a:lnTo>
                <a:lnTo>
                  <a:pt x="383336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82" name="Google Shape;682;p37"/>
          <p:cNvSpPr txBox="1"/>
          <p:nvPr/>
        </p:nvSpPr>
        <p:spPr>
          <a:xfrm>
            <a:off x="2495878" y="1369493"/>
            <a:ext cx="132963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LET’S RECAP</a:t>
            </a:r>
            <a:endParaRPr/>
          </a:p>
        </p:txBody>
      </p:sp>
      <p:grpSp>
        <p:nvGrpSpPr>
          <p:cNvPr id="683" name="Google Shape;683;p37"/>
          <p:cNvGrpSpPr/>
          <p:nvPr/>
        </p:nvGrpSpPr>
        <p:grpSpPr>
          <a:xfrm>
            <a:off x="2462253" y="4217331"/>
            <a:ext cx="13363420" cy="3656475"/>
            <a:chOff x="0" y="0"/>
            <a:chExt cx="17817893" cy="4875300"/>
          </a:xfrm>
        </p:grpSpPr>
        <p:sp>
          <p:nvSpPr>
            <p:cNvPr id="684" name="Google Shape;684;p37"/>
            <p:cNvSpPr txBox="1"/>
            <p:nvPr/>
          </p:nvSpPr>
          <p:spPr>
            <a:xfrm>
              <a:off x="0" y="0"/>
              <a:ext cx="6512333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FFFBE4"/>
                  </a:solidFill>
                  <a:latin typeface="Livvic SemiBold"/>
                  <a:ea typeface="Livvic SemiBold"/>
                  <a:cs typeface="Livvic SemiBold"/>
                  <a:sym typeface="Livvic SemiBold"/>
                </a:rPr>
                <a:t>Add a main point here</a:t>
              </a:r>
              <a:endParaRPr/>
            </a:p>
          </p:txBody>
        </p:sp>
        <p:sp>
          <p:nvSpPr>
            <p:cNvPr id="685" name="Google Shape;685;p37"/>
            <p:cNvSpPr txBox="1"/>
            <p:nvPr/>
          </p:nvSpPr>
          <p:spPr>
            <a:xfrm>
              <a:off x="0" y="1181100"/>
              <a:ext cx="8215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Lorem ipsum dolor sit amet, consectetur adipiscing elit.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Donec et odio ut nisi vestibulum dignissim vitae a massa. Quisque ut commodo ex molestie lacus. </a:t>
              </a:r>
              <a:endParaRPr/>
            </a:p>
          </p:txBody>
        </p:sp>
        <p:sp>
          <p:nvSpPr>
            <p:cNvPr id="686" name="Google Shape;686;p37"/>
            <p:cNvSpPr txBox="1"/>
            <p:nvPr/>
          </p:nvSpPr>
          <p:spPr>
            <a:xfrm>
              <a:off x="9602093" y="0"/>
              <a:ext cx="6512333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FFFBE4"/>
                  </a:solidFill>
                  <a:latin typeface="Livvic SemiBold"/>
                  <a:ea typeface="Livvic SemiBold"/>
                  <a:cs typeface="Livvic SemiBold"/>
                  <a:sym typeface="Livvic SemiBold"/>
                </a:rPr>
                <a:t>Add a main point here</a:t>
              </a:r>
              <a:endParaRPr/>
            </a:p>
          </p:txBody>
        </p:sp>
        <p:sp>
          <p:nvSpPr>
            <p:cNvPr id="687" name="Google Shape;687;p37"/>
            <p:cNvSpPr txBox="1"/>
            <p:nvPr/>
          </p:nvSpPr>
          <p:spPr>
            <a:xfrm>
              <a:off x="9602093" y="1181100"/>
              <a:ext cx="8215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Lorem ipsum dolor sit amet, consectetur adipiscing elit.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Donec et odio ut nisi vestibulum dignissim vitae a massa. Quisque ut commodo ex molestie lacus. </a:t>
              </a:r>
              <a:endParaRPr/>
            </a:p>
          </p:txBody>
        </p:sp>
      </p:grpSp>
      <p:pic>
        <p:nvPicPr>
          <p:cNvPr id="688" name="Google Shape;68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2000" y="2770100"/>
            <a:ext cx="2624051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7"/>
          <p:cNvPicPr preferRelativeResize="0"/>
          <p:nvPr/>
        </p:nvPicPr>
        <p:blipFill rotWithShape="1">
          <a:blip r:embed="rId4">
            <a:alphaModFix/>
          </a:blip>
          <a:srcRect b="0" l="30196" r="0" t="0"/>
          <a:stretch/>
        </p:blipFill>
        <p:spPr>
          <a:xfrm>
            <a:off x="6139" y="2512730"/>
            <a:ext cx="905825" cy="130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7"/>
          <p:cNvPicPr preferRelativeResize="0"/>
          <p:nvPr/>
        </p:nvPicPr>
        <p:blipFill rotWithShape="1">
          <a:blip r:embed="rId5">
            <a:alphaModFix/>
          </a:blip>
          <a:srcRect b="0" l="25211" r="0" t="0"/>
          <a:stretch/>
        </p:blipFill>
        <p:spPr>
          <a:xfrm>
            <a:off x="0" y="1033875"/>
            <a:ext cx="1028699" cy="13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7"/>
          <p:cNvPicPr preferRelativeResize="0"/>
          <p:nvPr/>
        </p:nvPicPr>
        <p:blipFill rotWithShape="1">
          <a:blip r:embed="rId6">
            <a:alphaModFix/>
          </a:blip>
          <a:srcRect b="0" l="0" r="0" t="13088"/>
          <a:stretch/>
        </p:blipFill>
        <p:spPr>
          <a:xfrm>
            <a:off x="0" y="0"/>
            <a:ext cx="1191676" cy="103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6025" y="55840"/>
            <a:ext cx="2095074" cy="10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99575" y="9526124"/>
            <a:ext cx="3781427" cy="7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37"/>
          <p:cNvPicPr preferRelativeResize="0"/>
          <p:nvPr/>
        </p:nvPicPr>
        <p:blipFill rotWithShape="1">
          <a:blip r:embed="rId9">
            <a:alphaModFix/>
          </a:blip>
          <a:srcRect b="72663" l="0" r="0" t="0"/>
          <a:stretch/>
        </p:blipFill>
        <p:spPr>
          <a:xfrm>
            <a:off x="10750100" y="9423050"/>
            <a:ext cx="3057625" cy="8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7"/>
          <p:cNvPicPr preferRelativeResize="0"/>
          <p:nvPr/>
        </p:nvPicPr>
        <p:blipFill rotWithShape="1">
          <a:blip r:embed="rId10">
            <a:alphaModFix/>
          </a:blip>
          <a:srcRect b="67061" l="0" r="0" t="0"/>
          <a:stretch/>
        </p:blipFill>
        <p:spPr>
          <a:xfrm>
            <a:off x="13807725" y="9413400"/>
            <a:ext cx="2624051" cy="86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7"/>
          <p:cNvPicPr preferRelativeResize="0"/>
          <p:nvPr/>
        </p:nvPicPr>
        <p:blipFill rotWithShape="1">
          <a:blip r:embed="rId11">
            <a:alphaModFix/>
          </a:blip>
          <a:srcRect b="34614" l="0" r="0" t="0"/>
          <a:stretch/>
        </p:blipFill>
        <p:spPr>
          <a:xfrm>
            <a:off x="13807725" y="9526100"/>
            <a:ext cx="2530625" cy="75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7"/>
          <p:cNvPicPr preferRelativeResize="0"/>
          <p:nvPr/>
        </p:nvPicPr>
        <p:blipFill rotWithShape="1">
          <a:blip r:embed="rId12">
            <a:alphaModFix/>
          </a:blip>
          <a:srcRect b="42518" l="0" r="40525" t="0"/>
          <a:stretch/>
        </p:blipFill>
        <p:spPr>
          <a:xfrm>
            <a:off x="16338350" y="9404125"/>
            <a:ext cx="1949726" cy="88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7"/>
          <p:cNvPicPr preferRelativeResize="0"/>
          <p:nvPr/>
        </p:nvPicPr>
        <p:blipFill rotWithShape="1">
          <a:blip r:embed="rId13">
            <a:alphaModFix/>
          </a:blip>
          <a:srcRect b="0" l="0" r="34145" t="0"/>
          <a:stretch/>
        </p:blipFill>
        <p:spPr>
          <a:xfrm>
            <a:off x="17310600" y="7674550"/>
            <a:ext cx="977401" cy="15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38"/>
          <p:cNvPicPr preferRelativeResize="0"/>
          <p:nvPr/>
        </p:nvPicPr>
        <p:blipFill rotWithShape="1">
          <a:blip r:embed="rId3">
            <a:alphaModFix/>
          </a:blip>
          <a:srcRect b="44845" l="0" r="0" t="0"/>
          <a:stretch/>
        </p:blipFill>
        <p:spPr>
          <a:xfrm>
            <a:off x="3789925" y="5628474"/>
            <a:ext cx="10708151" cy="465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8"/>
          <p:cNvSpPr txBox="1"/>
          <p:nvPr/>
        </p:nvSpPr>
        <p:spPr>
          <a:xfrm>
            <a:off x="2963969" y="2652451"/>
            <a:ext cx="12360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MARAMING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SALAMAT!</a:t>
            </a:r>
            <a:endParaRPr/>
          </a:p>
        </p:txBody>
      </p:sp>
      <p:sp>
        <p:nvSpPr>
          <p:cNvPr id="705" name="Google Shape;705;p38"/>
          <p:cNvSpPr/>
          <p:nvPr/>
        </p:nvSpPr>
        <p:spPr>
          <a:xfrm>
            <a:off x="-9701" y="2029600"/>
            <a:ext cx="1038358" cy="202959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706" name="Google Shape;70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9525" y="1824000"/>
            <a:ext cx="3645476" cy="4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8"/>
          <p:cNvSpPr/>
          <p:nvPr/>
        </p:nvSpPr>
        <p:spPr>
          <a:xfrm>
            <a:off x="17295703" y="3420825"/>
            <a:ext cx="992985" cy="3041638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708" name="Google Shape;708;p38"/>
          <p:cNvPicPr preferRelativeResize="0"/>
          <p:nvPr/>
        </p:nvPicPr>
        <p:blipFill rotWithShape="1">
          <a:blip r:embed="rId5">
            <a:alphaModFix/>
          </a:blip>
          <a:srcRect b="88452" l="50000" r="0" t="0"/>
          <a:stretch/>
        </p:blipFill>
        <p:spPr>
          <a:xfrm>
            <a:off x="0" y="9214050"/>
            <a:ext cx="3445852" cy="107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8"/>
          <p:cNvPicPr preferRelativeResize="0"/>
          <p:nvPr/>
        </p:nvPicPr>
        <p:blipFill rotWithShape="1">
          <a:blip r:embed="rId6">
            <a:alphaModFix/>
          </a:blip>
          <a:srcRect b="0" l="49639" r="0" t="0"/>
          <a:stretch/>
        </p:blipFill>
        <p:spPr>
          <a:xfrm>
            <a:off x="0" y="6688425"/>
            <a:ext cx="1532076" cy="25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8"/>
          <p:cNvPicPr preferRelativeResize="0"/>
          <p:nvPr/>
        </p:nvPicPr>
        <p:blipFill rotWithShape="1">
          <a:blip r:embed="rId5">
            <a:alphaModFix/>
          </a:blip>
          <a:srcRect b="88452" l="23364" r="43502" t="0"/>
          <a:stretch/>
        </p:blipFill>
        <p:spPr>
          <a:xfrm>
            <a:off x="16004600" y="9214050"/>
            <a:ext cx="2283399" cy="107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8"/>
          <p:cNvPicPr preferRelativeResize="0"/>
          <p:nvPr/>
        </p:nvPicPr>
        <p:blipFill rotWithShape="1">
          <a:blip r:embed="rId7">
            <a:alphaModFix/>
          </a:blip>
          <a:srcRect b="0" l="0" r="38065" t="0"/>
          <a:stretch/>
        </p:blipFill>
        <p:spPr>
          <a:xfrm>
            <a:off x="16755875" y="6675425"/>
            <a:ext cx="1532075" cy="27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8"/>
          <p:cNvPicPr preferRelativeResize="0"/>
          <p:nvPr/>
        </p:nvPicPr>
        <p:blipFill rotWithShape="1">
          <a:blip r:embed="rId8">
            <a:alphaModFix/>
          </a:blip>
          <a:srcRect b="0" l="0" r="55225" t="0"/>
          <a:stretch/>
        </p:blipFill>
        <p:spPr>
          <a:xfrm>
            <a:off x="17613424" y="3650600"/>
            <a:ext cx="675274" cy="26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8"/>
          <p:cNvPicPr preferRelativeResize="0"/>
          <p:nvPr/>
        </p:nvPicPr>
        <p:blipFill rotWithShape="1">
          <a:blip r:embed="rId9">
            <a:alphaModFix/>
          </a:blip>
          <a:srcRect b="0" l="0" r="53334" t="0"/>
          <a:stretch/>
        </p:blipFill>
        <p:spPr>
          <a:xfrm>
            <a:off x="17490244" y="1552275"/>
            <a:ext cx="797752" cy="171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38"/>
          <p:cNvPicPr preferRelativeResize="0"/>
          <p:nvPr/>
        </p:nvPicPr>
        <p:blipFill rotWithShape="1">
          <a:blip r:embed="rId10">
            <a:alphaModFix/>
          </a:blip>
          <a:srcRect b="0" l="0" r="55606" t="30685"/>
          <a:stretch/>
        </p:blipFill>
        <p:spPr>
          <a:xfrm>
            <a:off x="17384300" y="0"/>
            <a:ext cx="903698" cy="141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8"/>
          <p:cNvPicPr preferRelativeResize="0"/>
          <p:nvPr/>
        </p:nvPicPr>
        <p:blipFill rotWithShape="1">
          <a:blip r:embed="rId11">
            <a:alphaModFix/>
          </a:blip>
          <a:srcRect b="0" l="49617" r="0" t="1526"/>
          <a:stretch/>
        </p:blipFill>
        <p:spPr>
          <a:xfrm>
            <a:off x="1" y="-13700"/>
            <a:ext cx="1038424" cy="20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38"/>
          <p:cNvPicPr preferRelativeResize="0"/>
          <p:nvPr/>
        </p:nvPicPr>
        <p:blipFill rotWithShape="1">
          <a:blip r:embed="rId12">
            <a:alphaModFix/>
          </a:blip>
          <a:srcRect b="0" l="49137" r="0" t="1273"/>
          <a:stretch/>
        </p:blipFill>
        <p:spPr>
          <a:xfrm>
            <a:off x="4" y="2284850"/>
            <a:ext cx="821651" cy="159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38"/>
          <p:cNvPicPr preferRelativeResize="0"/>
          <p:nvPr/>
        </p:nvPicPr>
        <p:blipFill rotWithShape="1">
          <a:blip r:embed="rId13">
            <a:alphaModFix/>
          </a:blip>
          <a:srcRect b="0" l="48838" r="0" t="0"/>
          <a:stretch/>
        </p:blipFill>
        <p:spPr>
          <a:xfrm>
            <a:off x="-9650" y="4059200"/>
            <a:ext cx="1038350" cy="20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 txBox="1"/>
          <p:nvPr/>
        </p:nvSpPr>
        <p:spPr>
          <a:xfrm rot="-608595">
            <a:off x="2762999" y="2024542"/>
            <a:ext cx="3815647" cy="184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LET’S</a:t>
            </a:r>
            <a:endParaRPr/>
          </a:p>
        </p:txBody>
      </p:sp>
      <p:sp>
        <p:nvSpPr>
          <p:cNvPr id="313" name="Google Shape;313;p21"/>
          <p:cNvSpPr txBox="1"/>
          <p:nvPr/>
        </p:nvSpPr>
        <p:spPr>
          <a:xfrm rot="-572248">
            <a:off x="1250766" y="3559991"/>
            <a:ext cx="7460939" cy="184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EXPLORE!</a:t>
            </a:r>
            <a:endParaRPr/>
          </a:p>
        </p:txBody>
      </p:sp>
      <p:sp>
        <p:nvSpPr>
          <p:cNvPr id="314" name="Google Shape;314;p21"/>
          <p:cNvSpPr/>
          <p:nvPr/>
        </p:nvSpPr>
        <p:spPr>
          <a:xfrm>
            <a:off x="0" y="1022025"/>
            <a:ext cx="361244" cy="1022652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315" name="Google Shape;315;p21"/>
          <p:cNvSpPr txBox="1"/>
          <p:nvPr/>
        </p:nvSpPr>
        <p:spPr>
          <a:xfrm>
            <a:off x="10570707" y="4017501"/>
            <a:ext cx="4974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BE4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Nature of Festival Dances</a:t>
            </a:r>
            <a:endParaRPr/>
          </a:p>
        </p:txBody>
      </p:sp>
      <p:sp>
        <p:nvSpPr>
          <p:cNvPr id="316" name="Google Shape;316;p21"/>
          <p:cNvSpPr txBox="1"/>
          <p:nvPr/>
        </p:nvSpPr>
        <p:spPr>
          <a:xfrm>
            <a:off x="10570699" y="5926350"/>
            <a:ext cx="6413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BE4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Religious Festivals</a:t>
            </a:r>
            <a:endParaRPr/>
          </a:p>
        </p:txBody>
      </p:sp>
      <p:sp>
        <p:nvSpPr>
          <p:cNvPr id="317" name="Google Shape;317;p21"/>
          <p:cNvSpPr txBox="1"/>
          <p:nvPr/>
        </p:nvSpPr>
        <p:spPr>
          <a:xfrm>
            <a:off x="10570698" y="7165300"/>
            <a:ext cx="6639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BE4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Secular Festivals</a:t>
            </a:r>
            <a:endParaRPr/>
          </a:p>
        </p:txBody>
      </p:sp>
      <p:sp>
        <p:nvSpPr>
          <p:cNvPr id="318" name="Google Shape;318;p21"/>
          <p:cNvSpPr txBox="1"/>
          <p:nvPr/>
        </p:nvSpPr>
        <p:spPr>
          <a:xfrm>
            <a:off x="10570696" y="8404225"/>
            <a:ext cx="4974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BE4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Conclusion</a:t>
            </a: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67025" y="5757350"/>
            <a:ext cx="7867151" cy="4529655"/>
            <a:chOff x="867025" y="5757350"/>
            <a:chExt cx="7867151" cy="4529655"/>
          </a:xfrm>
        </p:grpSpPr>
        <p:pic>
          <p:nvPicPr>
            <p:cNvPr id="320" name="Google Shape;320;p21"/>
            <p:cNvPicPr preferRelativeResize="0"/>
            <p:nvPr/>
          </p:nvPicPr>
          <p:blipFill rotWithShape="1">
            <a:blip r:embed="rId3">
              <a:alphaModFix/>
            </a:blip>
            <a:srcRect b="68819" l="0" r="0" t="0"/>
            <a:stretch/>
          </p:blipFill>
          <p:spPr>
            <a:xfrm>
              <a:off x="867025" y="6981830"/>
              <a:ext cx="7867151" cy="330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4750" y="5757350"/>
              <a:ext cx="2823951" cy="31894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2" name="Google Shape;322;p21"/>
          <p:cNvPicPr preferRelativeResize="0"/>
          <p:nvPr/>
        </p:nvPicPr>
        <p:blipFill rotWithShape="1">
          <a:blip r:embed="rId5">
            <a:alphaModFix/>
          </a:blip>
          <a:srcRect b="0" l="0" r="8340" t="0"/>
          <a:stretch/>
        </p:blipFill>
        <p:spPr>
          <a:xfrm>
            <a:off x="15114700" y="2443275"/>
            <a:ext cx="3173299" cy="16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 rotWithShape="1">
          <a:blip r:embed="rId6">
            <a:alphaModFix/>
          </a:blip>
          <a:srcRect b="0" l="0" r="3344" t="10370"/>
          <a:stretch/>
        </p:blipFill>
        <p:spPr>
          <a:xfrm>
            <a:off x="12628175" y="0"/>
            <a:ext cx="5659827" cy="20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69175" y="4111600"/>
            <a:ext cx="716552" cy="71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78200" y="5952300"/>
            <a:ext cx="716552" cy="71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78200" y="7191250"/>
            <a:ext cx="716552" cy="71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78200" y="8430200"/>
            <a:ext cx="716552" cy="717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21"/>
          <p:cNvGrpSpPr/>
          <p:nvPr/>
        </p:nvGrpSpPr>
        <p:grpSpPr>
          <a:xfrm>
            <a:off x="0" y="3067050"/>
            <a:ext cx="393300" cy="7219949"/>
            <a:chOff x="1135500" y="3067050"/>
            <a:chExt cx="393300" cy="7219949"/>
          </a:xfrm>
        </p:grpSpPr>
        <p:pic>
          <p:nvPicPr>
            <p:cNvPr id="329" name="Google Shape;329;p21"/>
            <p:cNvPicPr preferRelativeResize="0"/>
            <p:nvPr/>
          </p:nvPicPr>
          <p:blipFill rotWithShape="1">
            <a:blip r:embed="rId8">
              <a:alphaModFix/>
            </a:blip>
            <a:srcRect b="0" l="63965" r="0" t="0"/>
            <a:stretch/>
          </p:blipFill>
          <p:spPr>
            <a:xfrm>
              <a:off x="1135500" y="3067050"/>
              <a:ext cx="36645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21"/>
            <p:cNvPicPr preferRelativeResize="0"/>
            <p:nvPr/>
          </p:nvPicPr>
          <p:blipFill rotWithShape="1">
            <a:blip r:embed="rId8">
              <a:alphaModFix/>
            </a:blip>
            <a:srcRect b="51842" l="61324" r="0" t="0"/>
            <a:stretch/>
          </p:blipFill>
          <p:spPr>
            <a:xfrm>
              <a:off x="1135500" y="7822625"/>
              <a:ext cx="39330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Google Shape;331;p21"/>
          <p:cNvPicPr preferRelativeResize="0"/>
          <p:nvPr/>
        </p:nvPicPr>
        <p:blipFill rotWithShape="1">
          <a:blip r:embed="rId9">
            <a:alphaModFix/>
          </a:blip>
          <a:srcRect b="0" l="65489" r="0" t="0"/>
          <a:stretch/>
        </p:blipFill>
        <p:spPr>
          <a:xfrm>
            <a:off x="0" y="0"/>
            <a:ext cx="352700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 rotWithShape="1">
          <a:blip r:embed="rId10">
            <a:alphaModFix/>
          </a:blip>
          <a:srcRect b="0" l="69762" r="0" t="0"/>
          <a:stretch/>
        </p:blipFill>
        <p:spPr>
          <a:xfrm>
            <a:off x="-1" y="1145200"/>
            <a:ext cx="242225" cy="8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11">
            <a:alphaModFix/>
          </a:blip>
          <a:srcRect b="0" l="64653" r="0" t="0"/>
          <a:stretch/>
        </p:blipFill>
        <p:spPr>
          <a:xfrm>
            <a:off x="1" y="2044675"/>
            <a:ext cx="361249" cy="10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D4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9"/>
          <p:cNvSpPr txBox="1"/>
          <p:nvPr/>
        </p:nvSpPr>
        <p:spPr>
          <a:xfrm>
            <a:off x="1028700" y="1018691"/>
            <a:ext cx="13296243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01944"/>
                </a:solidFill>
                <a:latin typeface="Lilita One"/>
                <a:ea typeface="Lilita One"/>
                <a:cs typeface="Lilita One"/>
                <a:sym typeface="Lilita One"/>
              </a:rPr>
              <a:t>RESOURCE PAGE</a:t>
            </a:r>
            <a:endParaRPr/>
          </a:p>
        </p:txBody>
      </p:sp>
      <p:sp>
        <p:nvSpPr>
          <p:cNvPr id="723" name="Google Shape;723;p39"/>
          <p:cNvSpPr txBox="1"/>
          <p:nvPr/>
        </p:nvSpPr>
        <p:spPr>
          <a:xfrm>
            <a:off x="1054900" y="2391112"/>
            <a:ext cx="9417514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Use these design resources in your Canva presentation.</a:t>
            </a:r>
            <a:endParaRPr/>
          </a:p>
        </p:txBody>
      </p:sp>
      <p:sp>
        <p:nvSpPr>
          <p:cNvPr id="724" name="Google Shape;724;p39"/>
          <p:cNvSpPr txBox="1"/>
          <p:nvPr/>
        </p:nvSpPr>
        <p:spPr>
          <a:xfrm>
            <a:off x="1054900" y="6779698"/>
            <a:ext cx="5338131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You can find these fonts online too.</a:t>
            </a:r>
            <a:endParaRPr/>
          </a:p>
        </p:txBody>
      </p:sp>
      <p:sp>
        <p:nvSpPr>
          <p:cNvPr id="725" name="Google Shape;725;p39"/>
          <p:cNvSpPr txBox="1"/>
          <p:nvPr/>
        </p:nvSpPr>
        <p:spPr>
          <a:xfrm>
            <a:off x="1054900" y="3948011"/>
            <a:ext cx="51096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uses the following free fonts:</a:t>
            </a:r>
            <a:endParaRPr/>
          </a:p>
        </p:txBody>
      </p:sp>
      <p:sp>
        <p:nvSpPr>
          <p:cNvPr id="726" name="Google Shape;726;p39"/>
          <p:cNvSpPr txBox="1"/>
          <p:nvPr/>
        </p:nvSpPr>
        <p:spPr>
          <a:xfrm>
            <a:off x="1054900" y="4998523"/>
            <a:ext cx="209095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Titles:</a:t>
            </a:r>
            <a:endParaRPr/>
          </a:p>
          <a:p>
            <a:pPr indent="0" lvl="0" marL="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Headers:</a:t>
            </a:r>
            <a:endParaRPr/>
          </a:p>
          <a:p>
            <a:pPr indent="0" lvl="0" marL="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Body:</a:t>
            </a:r>
            <a:endParaRPr/>
          </a:p>
        </p:txBody>
      </p:sp>
      <p:grpSp>
        <p:nvGrpSpPr>
          <p:cNvPr id="727" name="Google Shape;727;p39"/>
          <p:cNvGrpSpPr/>
          <p:nvPr/>
        </p:nvGrpSpPr>
        <p:grpSpPr>
          <a:xfrm>
            <a:off x="1054900" y="8348451"/>
            <a:ext cx="900768" cy="900768"/>
            <a:chOff x="0" y="0"/>
            <a:chExt cx="812800" cy="812800"/>
          </a:xfrm>
        </p:grpSpPr>
        <p:sp>
          <p:nvSpPr>
            <p:cNvPr id="728" name="Google Shape;728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56FD"/>
            </a:solidFill>
            <a:ln cap="sq" cmpd="sng" w="9525">
              <a:solidFill>
                <a:srgbClr val="20194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p39"/>
          <p:cNvGrpSpPr/>
          <p:nvPr/>
        </p:nvGrpSpPr>
        <p:grpSpPr>
          <a:xfrm>
            <a:off x="2030408" y="8348451"/>
            <a:ext cx="900768" cy="900768"/>
            <a:chOff x="0" y="0"/>
            <a:chExt cx="812800" cy="812800"/>
          </a:xfrm>
        </p:grpSpPr>
        <p:sp>
          <p:nvSpPr>
            <p:cNvPr id="731" name="Google Shape;731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1944"/>
            </a:solidFill>
            <a:ln cap="sq" cmpd="sng" w="9525">
              <a:solidFill>
                <a:srgbClr val="20194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3" name="Google Shape;733;p39"/>
          <p:cNvGrpSpPr/>
          <p:nvPr/>
        </p:nvGrpSpPr>
        <p:grpSpPr>
          <a:xfrm>
            <a:off x="3984624" y="8348451"/>
            <a:ext cx="900768" cy="900768"/>
            <a:chOff x="0" y="0"/>
            <a:chExt cx="812800" cy="812800"/>
          </a:xfrm>
        </p:grpSpPr>
        <p:sp>
          <p:nvSpPr>
            <p:cNvPr id="734" name="Google Shape;734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8A"/>
            </a:solidFill>
            <a:ln cap="sq" cmpd="sng" w="9525">
              <a:solidFill>
                <a:srgbClr val="20194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6" name="Google Shape;736;p39"/>
          <p:cNvGrpSpPr/>
          <p:nvPr/>
        </p:nvGrpSpPr>
        <p:grpSpPr>
          <a:xfrm>
            <a:off x="4960132" y="8348451"/>
            <a:ext cx="900768" cy="900768"/>
            <a:chOff x="0" y="0"/>
            <a:chExt cx="812800" cy="812800"/>
          </a:xfrm>
        </p:grpSpPr>
        <p:sp>
          <p:nvSpPr>
            <p:cNvPr id="737" name="Google Shape;737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71F"/>
            </a:solidFill>
            <a:ln cap="sq" cmpd="sng" w="9525">
              <a:solidFill>
                <a:srgbClr val="20194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9" name="Google Shape;739;p39"/>
          <p:cNvGrpSpPr/>
          <p:nvPr/>
        </p:nvGrpSpPr>
        <p:grpSpPr>
          <a:xfrm>
            <a:off x="5942647" y="8348451"/>
            <a:ext cx="900768" cy="900768"/>
            <a:chOff x="0" y="0"/>
            <a:chExt cx="812800" cy="812800"/>
          </a:xfrm>
        </p:grpSpPr>
        <p:sp>
          <p:nvSpPr>
            <p:cNvPr id="740" name="Google Shape;740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F25"/>
            </a:solidFill>
            <a:ln cap="sq" cmpd="sng" w="9525">
              <a:solidFill>
                <a:srgbClr val="20194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2" name="Google Shape;742;p39"/>
          <p:cNvGrpSpPr/>
          <p:nvPr/>
        </p:nvGrpSpPr>
        <p:grpSpPr>
          <a:xfrm>
            <a:off x="3007656" y="8348451"/>
            <a:ext cx="900768" cy="900768"/>
            <a:chOff x="0" y="0"/>
            <a:chExt cx="812800" cy="812800"/>
          </a:xfrm>
        </p:grpSpPr>
        <p:sp>
          <p:nvSpPr>
            <p:cNvPr id="743" name="Google Shape;743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4"/>
            </a:solidFill>
            <a:ln cap="sq" cmpd="sng" w="9525">
              <a:solidFill>
                <a:srgbClr val="20194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745;p39"/>
          <p:cNvGrpSpPr/>
          <p:nvPr/>
        </p:nvGrpSpPr>
        <p:grpSpPr>
          <a:xfrm>
            <a:off x="1054900" y="3000692"/>
            <a:ext cx="1827658" cy="721092"/>
            <a:chOff x="0" y="-192881"/>
            <a:chExt cx="2436877" cy="961457"/>
          </a:xfrm>
        </p:grpSpPr>
        <p:grpSp>
          <p:nvGrpSpPr>
            <p:cNvPr id="746" name="Google Shape;746;p39"/>
            <p:cNvGrpSpPr/>
            <p:nvPr/>
          </p:nvGrpSpPr>
          <p:grpSpPr>
            <a:xfrm>
              <a:off x="0" y="-192881"/>
              <a:ext cx="2436877" cy="961457"/>
              <a:chOff x="0" y="-38100"/>
              <a:chExt cx="481358" cy="189918"/>
            </a:xfrm>
          </p:grpSpPr>
          <p:sp>
            <p:nvSpPr>
              <p:cNvPr id="747" name="Google Shape;747;p39"/>
              <p:cNvSpPr/>
              <p:nvPr/>
            </p:nvSpPr>
            <p:spPr>
              <a:xfrm>
                <a:off x="0" y="0"/>
                <a:ext cx="481358" cy="151818"/>
              </a:xfrm>
              <a:custGeom>
                <a:rect b="b" l="l" r="r" t="t"/>
                <a:pathLst>
                  <a:path extrusionOk="0" h="151818" w="481358">
                    <a:moveTo>
                      <a:pt x="0" y="0"/>
                    </a:moveTo>
                    <a:lnTo>
                      <a:pt x="481358" y="0"/>
                    </a:lnTo>
                    <a:lnTo>
                      <a:pt x="481358" y="151818"/>
                    </a:lnTo>
                    <a:lnTo>
                      <a:pt x="0" y="151818"/>
                    </a:lnTo>
                    <a:close/>
                  </a:path>
                </a:pathLst>
              </a:custGeom>
              <a:solidFill>
                <a:srgbClr val="F79F25"/>
              </a:solidFill>
              <a:ln>
                <a:noFill/>
              </a:ln>
            </p:spPr>
          </p:sp>
          <p:sp>
            <p:nvSpPr>
              <p:cNvPr id="748" name="Google Shape;748;p39"/>
              <p:cNvSpPr txBox="1"/>
              <p:nvPr/>
            </p:nvSpPr>
            <p:spPr>
              <a:xfrm>
                <a:off x="0" y="-38100"/>
                <a:ext cx="481358" cy="189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9" name="Google Shape;749;p39"/>
            <p:cNvSpPr txBox="1"/>
            <p:nvPr/>
          </p:nvSpPr>
          <p:spPr>
            <a:xfrm>
              <a:off x="25440" y="79488"/>
              <a:ext cx="2370301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201944"/>
                  </a:solidFill>
                  <a:latin typeface="Livvic"/>
                  <a:ea typeface="Livvic"/>
                  <a:cs typeface="Livvic"/>
                  <a:sym typeface="Livvic"/>
                </a:rPr>
                <a:t>Fonts</a:t>
              </a:r>
              <a:endParaRPr/>
            </a:p>
          </p:txBody>
        </p:sp>
      </p:grpSp>
      <p:grpSp>
        <p:nvGrpSpPr>
          <p:cNvPr id="750" name="Google Shape;750;p39"/>
          <p:cNvGrpSpPr/>
          <p:nvPr/>
        </p:nvGrpSpPr>
        <p:grpSpPr>
          <a:xfrm>
            <a:off x="1054900" y="7312174"/>
            <a:ext cx="1827658" cy="721092"/>
            <a:chOff x="0" y="-192881"/>
            <a:chExt cx="2436877" cy="961457"/>
          </a:xfrm>
        </p:grpSpPr>
        <p:grpSp>
          <p:nvGrpSpPr>
            <p:cNvPr id="751" name="Google Shape;751;p39"/>
            <p:cNvGrpSpPr/>
            <p:nvPr/>
          </p:nvGrpSpPr>
          <p:grpSpPr>
            <a:xfrm>
              <a:off x="0" y="-192881"/>
              <a:ext cx="2436877" cy="961457"/>
              <a:chOff x="0" y="-38100"/>
              <a:chExt cx="481358" cy="189918"/>
            </a:xfrm>
          </p:grpSpPr>
          <p:sp>
            <p:nvSpPr>
              <p:cNvPr id="752" name="Google Shape;752;p39"/>
              <p:cNvSpPr/>
              <p:nvPr/>
            </p:nvSpPr>
            <p:spPr>
              <a:xfrm>
                <a:off x="0" y="0"/>
                <a:ext cx="481358" cy="151818"/>
              </a:xfrm>
              <a:custGeom>
                <a:rect b="b" l="l" r="r" t="t"/>
                <a:pathLst>
                  <a:path extrusionOk="0" h="151818" w="481358">
                    <a:moveTo>
                      <a:pt x="0" y="0"/>
                    </a:moveTo>
                    <a:lnTo>
                      <a:pt x="481358" y="0"/>
                    </a:lnTo>
                    <a:lnTo>
                      <a:pt x="481358" y="151818"/>
                    </a:lnTo>
                    <a:lnTo>
                      <a:pt x="0" y="151818"/>
                    </a:lnTo>
                    <a:close/>
                  </a:path>
                </a:pathLst>
              </a:custGeom>
              <a:solidFill>
                <a:srgbClr val="F79F25"/>
              </a:solidFill>
              <a:ln>
                <a:noFill/>
              </a:ln>
            </p:spPr>
          </p:sp>
          <p:sp>
            <p:nvSpPr>
              <p:cNvPr id="753" name="Google Shape;753;p39"/>
              <p:cNvSpPr txBox="1"/>
              <p:nvPr/>
            </p:nvSpPr>
            <p:spPr>
              <a:xfrm>
                <a:off x="0" y="-38100"/>
                <a:ext cx="481358" cy="189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4" name="Google Shape;754;p39"/>
            <p:cNvSpPr txBox="1"/>
            <p:nvPr/>
          </p:nvSpPr>
          <p:spPr>
            <a:xfrm>
              <a:off x="25440" y="79488"/>
              <a:ext cx="2370301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201944"/>
                  </a:solidFill>
                  <a:latin typeface="Livvic"/>
                  <a:ea typeface="Livvic"/>
                  <a:cs typeface="Livvic"/>
                  <a:sym typeface="Livvic"/>
                </a:rPr>
                <a:t>Colors</a:t>
              </a:r>
              <a:endParaRPr/>
            </a:p>
          </p:txBody>
        </p:sp>
      </p:grpSp>
      <p:sp>
        <p:nvSpPr>
          <p:cNvPr id="755" name="Google Shape;755;p39"/>
          <p:cNvSpPr txBox="1"/>
          <p:nvPr/>
        </p:nvSpPr>
        <p:spPr>
          <a:xfrm>
            <a:off x="3085798" y="4979473"/>
            <a:ext cx="1639908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01944"/>
                </a:solidFill>
                <a:latin typeface="Lilita One"/>
                <a:ea typeface="Lilita One"/>
                <a:cs typeface="Lilita One"/>
                <a:sym typeface="Lilita One"/>
              </a:rPr>
              <a:t>Lilita One</a:t>
            </a:r>
            <a:endParaRPr/>
          </a:p>
        </p:txBody>
      </p:sp>
      <p:sp>
        <p:nvSpPr>
          <p:cNvPr id="756" name="Google Shape;756;p39"/>
          <p:cNvSpPr txBox="1"/>
          <p:nvPr/>
        </p:nvSpPr>
        <p:spPr>
          <a:xfrm>
            <a:off x="3091091" y="5526723"/>
            <a:ext cx="163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Livvic</a:t>
            </a:r>
            <a:endParaRPr/>
          </a:p>
        </p:txBody>
      </p:sp>
      <p:sp>
        <p:nvSpPr>
          <p:cNvPr id="757" name="Google Shape;757;p39"/>
          <p:cNvSpPr txBox="1"/>
          <p:nvPr/>
        </p:nvSpPr>
        <p:spPr>
          <a:xfrm>
            <a:off x="3091141" y="6054923"/>
            <a:ext cx="163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01944"/>
                </a:solidFill>
                <a:latin typeface="Livvic"/>
                <a:ea typeface="Livvic"/>
                <a:cs typeface="Livvic"/>
                <a:sym typeface="Livvic"/>
              </a:rPr>
              <a:t>Livvic</a:t>
            </a:r>
            <a:endParaRPr/>
          </a:p>
        </p:txBody>
      </p:sp>
      <p:pic>
        <p:nvPicPr>
          <p:cNvPr id="758" name="Google Shape;75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2825" y="7704652"/>
            <a:ext cx="3331476" cy="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1016" y="8827300"/>
            <a:ext cx="2977807" cy="3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2100" y="6729300"/>
            <a:ext cx="3331476" cy="6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7958" y="3732443"/>
            <a:ext cx="1085846" cy="108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7422" y="5230595"/>
            <a:ext cx="1035450" cy="103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52059" y="3732439"/>
            <a:ext cx="1127029" cy="112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912195" y="5238667"/>
            <a:ext cx="1035448" cy="107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06477" y="5236837"/>
            <a:ext cx="1035450" cy="103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866395" y="3729125"/>
            <a:ext cx="1127031" cy="11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180732" y="3729125"/>
            <a:ext cx="1133643" cy="113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231112" y="3721774"/>
            <a:ext cx="1133640" cy="113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957958" y="5230881"/>
            <a:ext cx="1085847" cy="108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204634" y="5238060"/>
            <a:ext cx="1085845" cy="103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39"/>
          <p:cNvPicPr preferRelativeResize="0"/>
          <p:nvPr/>
        </p:nvPicPr>
        <p:blipFill rotWithShape="1">
          <a:blip r:embed="rId16">
            <a:alphaModFix/>
          </a:blip>
          <a:srcRect b="-50" l="0" r="0" t="0"/>
          <a:stretch/>
        </p:blipFill>
        <p:spPr>
          <a:xfrm rot="10800000">
            <a:off x="15763750" y="3247726"/>
            <a:ext cx="1292375" cy="59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3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964175" y="6475183"/>
            <a:ext cx="2064199" cy="278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D4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0"/>
          <p:cNvSpPr txBox="1"/>
          <p:nvPr/>
        </p:nvSpPr>
        <p:spPr>
          <a:xfrm>
            <a:off x="2495878" y="1009650"/>
            <a:ext cx="13296243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01944"/>
                </a:solidFill>
                <a:latin typeface="Lilita One"/>
                <a:ea typeface="Lilita One"/>
                <a:cs typeface="Lilita One"/>
                <a:sym typeface="Lilita One"/>
              </a:rPr>
              <a:t>DESIGN ELEMENTS</a:t>
            </a:r>
            <a:endParaRPr/>
          </a:p>
        </p:txBody>
      </p:sp>
      <p:pic>
        <p:nvPicPr>
          <p:cNvPr id="778" name="Google Shape;77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2631199"/>
            <a:ext cx="1811575" cy="18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575" y="2624150"/>
            <a:ext cx="2183400" cy="201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0"/>
          <p:cNvPicPr preferRelativeResize="0"/>
          <p:nvPr/>
        </p:nvPicPr>
        <p:blipFill rotWithShape="1">
          <a:blip r:embed="rId5">
            <a:alphaModFix/>
          </a:blip>
          <a:srcRect b="0" l="0" r="0" t="1883"/>
          <a:stretch/>
        </p:blipFill>
        <p:spPr>
          <a:xfrm>
            <a:off x="1018425" y="4609034"/>
            <a:ext cx="1341935" cy="240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92950" y="2595852"/>
            <a:ext cx="1772324" cy="1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0"/>
          <p:cNvPicPr preferRelativeResize="0"/>
          <p:nvPr/>
        </p:nvPicPr>
        <p:blipFill rotWithShape="1">
          <a:blip r:embed="rId7">
            <a:alphaModFix/>
          </a:blip>
          <a:srcRect b="0" l="0" r="0" t="328"/>
          <a:stretch/>
        </p:blipFill>
        <p:spPr>
          <a:xfrm>
            <a:off x="2495876" y="4814300"/>
            <a:ext cx="1286393" cy="226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53225" y="2634800"/>
            <a:ext cx="2150250" cy="174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01888" y="4715719"/>
            <a:ext cx="1568819" cy="233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0"/>
          <p:cNvPicPr preferRelativeResize="0"/>
          <p:nvPr/>
        </p:nvPicPr>
        <p:blipFill rotWithShape="1">
          <a:blip r:embed="rId10">
            <a:alphaModFix/>
          </a:blip>
          <a:srcRect b="0" l="0" r="0" t="-1173"/>
          <a:stretch/>
        </p:blipFill>
        <p:spPr>
          <a:xfrm>
            <a:off x="15564525" y="2623146"/>
            <a:ext cx="778025" cy="201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90327" y="4762588"/>
            <a:ext cx="1818473" cy="2221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953256" y="4734289"/>
            <a:ext cx="1025823" cy="22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364752" y="4884683"/>
            <a:ext cx="2442025" cy="206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0"/>
          <p:cNvPicPr preferRelativeResize="0"/>
          <p:nvPr/>
        </p:nvPicPr>
        <p:blipFill rotWithShape="1">
          <a:blip r:embed="rId14">
            <a:alphaModFix/>
          </a:blip>
          <a:srcRect b="0" l="0" r="0" t="-1122"/>
          <a:stretch/>
        </p:blipFill>
        <p:spPr>
          <a:xfrm>
            <a:off x="5875050" y="2583069"/>
            <a:ext cx="1638275" cy="187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542800" y="2606249"/>
            <a:ext cx="2210824" cy="1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20178" y="4710828"/>
            <a:ext cx="1356659" cy="226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0"/>
          <p:cNvPicPr preferRelativeResize="0"/>
          <p:nvPr/>
        </p:nvPicPr>
        <p:blipFill rotWithShape="1">
          <a:blip r:embed="rId17">
            <a:alphaModFix/>
          </a:blip>
          <a:srcRect b="0" l="0" r="0" t="-250"/>
          <a:stretch/>
        </p:blipFill>
        <p:spPr>
          <a:xfrm>
            <a:off x="12412402" y="4726558"/>
            <a:ext cx="1451342" cy="22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080825" y="4853239"/>
            <a:ext cx="1025825" cy="219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14475" y="7309649"/>
            <a:ext cx="1025825" cy="179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494900" y="7777234"/>
            <a:ext cx="2227402" cy="101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76900" y="7816386"/>
            <a:ext cx="2183401" cy="104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0"/>
          <p:cNvPicPr preferRelativeResize="0"/>
          <p:nvPr/>
        </p:nvPicPr>
        <p:blipFill rotWithShape="1">
          <a:blip r:embed="rId22">
            <a:alphaModFix/>
          </a:blip>
          <a:srcRect b="0" l="0" r="0" t="239"/>
          <a:stretch/>
        </p:blipFill>
        <p:spPr>
          <a:xfrm>
            <a:off x="7743025" y="7666001"/>
            <a:ext cx="2647750" cy="123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0633563" y="7489300"/>
            <a:ext cx="1008436" cy="16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2103975" y="7662948"/>
            <a:ext cx="2484201" cy="12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5044250" y="7308875"/>
            <a:ext cx="1286399" cy="186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1"/>
          <p:cNvSpPr txBox="1"/>
          <p:nvPr/>
        </p:nvSpPr>
        <p:spPr>
          <a:xfrm>
            <a:off x="3474718" y="1548848"/>
            <a:ext cx="4425757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CREDITS</a:t>
            </a:r>
            <a:endParaRPr/>
          </a:p>
        </p:txBody>
      </p:sp>
      <p:sp>
        <p:nvSpPr>
          <p:cNvPr id="806" name="Google Shape;806;p41"/>
          <p:cNvSpPr txBox="1"/>
          <p:nvPr/>
        </p:nvSpPr>
        <p:spPr>
          <a:xfrm>
            <a:off x="2292455" y="2811506"/>
            <a:ext cx="6790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This presentation template is free for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everyone to use thanks to the following:</a:t>
            </a:r>
            <a:endParaRPr/>
          </a:p>
        </p:txBody>
      </p:sp>
      <p:sp>
        <p:nvSpPr>
          <p:cNvPr id="807" name="Google Shape;807;p41"/>
          <p:cNvSpPr txBox="1"/>
          <p:nvPr/>
        </p:nvSpPr>
        <p:spPr>
          <a:xfrm>
            <a:off x="3156552" y="6062118"/>
            <a:ext cx="506209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for the presentation template</a:t>
            </a:r>
            <a:endParaRPr/>
          </a:p>
        </p:txBody>
      </p:sp>
      <p:sp>
        <p:nvSpPr>
          <p:cNvPr id="808" name="Google Shape;808;p41"/>
          <p:cNvSpPr txBox="1"/>
          <p:nvPr/>
        </p:nvSpPr>
        <p:spPr>
          <a:xfrm>
            <a:off x="4413852" y="8261902"/>
            <a:ext cx="254749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For the photos </a:t>
            </a:r>
            <a:endParaRPr/>
          </a:p>
        </p:txBody>
      </p:sp>
      <p:sp>
        <p:nvSpPr>
          <p:cNvPr id="809" name="Google Shape;809;p41"/>
          <p:cNvSpPr txBox="1"/>
          <p:nvPr/>
        </p:nvSpPr>
        <p:spPr>
          <a:xfrm>
            <a:off x="2546111" y="7122075"/>
            <a:ext cx="663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Pexels and Pixabay</a:t>
            </a:r>
            <a:endParaRPr/>
          </a:p>
        </p:txBody>
      </p:sp>
      <p:sp>
        <p:nvSpPr>
          <p:cNvPr id="810" name="Google Shape;810;p41"/>
          <p:cNvSpPr/>
          <p:nvPr/>
        </p:nvSpPr>
        <p:spPr>
          <a:xfrm>
            <a:off x="15637570" y="0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811" name="Google Shape;811;p41"/>
          <p:cNvSpPr/>
          <p:nvPr/>
        </p:nvSpPr>
        <p:spPr>
          <a:xfrm>
            <a:off x="12987140" y="0"/>
            <a:ext cx="2650430" cy="6622473"/>
          </a:xfrm>
          <a:custGeom>
            <a:rect b="b" l="l" r="r" t="t"/>
            <a:pathLst>
              <a:path extrusionOk="0" h="1744190" w="698056">
                <a:moveTo>
                  <a:pt x="0" y="0"/>
                </a:moveTo>
                <a:lnTo>
                  <a:pt x="698056" y="0"/>
                </a:lnTo>
                <a:lnTo>
                  <a:pt x="698056" y="1744190"/>
                </a:lnTo>
                <a:lnTo>
                  <a:pt x="0" y="1744190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812" name="Google Shape;812;p41"/>
          <p:cNvSpPr/>
          <p:nvPr/>
        </p:nvSpPr>
        <p:spPr>
          <a:xfrm>
            <a:off x="15637570" y="3972043"/>
            <a:ext cx="2650430" cy="2650430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813" name="Google Shape;813;p41"/>
          <p:cNvSpPr/>
          <p:nvPr/>
        </p:nvSpPr>
        <p:spPr>
          <a:xfrm>
            <a:off x="15637575" y="6607875"/>
            <a:ext cx="2650868" cy="3679639"/>
          </a:xfrm>
          <a:custGeom>
            <a:rect b="b" l="l" r="r" t="t"/>
            <a:pathLst>
              <a:path extrusionOk="0" h="1003310" w="698056">
                <a:moveTo>
                  <a:pt x="0" y="0"/>
                </a:moveTo>
                <a:lnTo>
                  <a:pt x="698056" y="0"/>
                </a:lnTo>
                <a:lnTo>
                  <a:pt x="698056" y="1003310"/>
                </a:lnTo>
                <a:lnTo>
                  <a:pt x="0" y="1003310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814" name="Google Shape;814;p41"/>
          <p:cNvSpPr/>
          <p:nvPr/>
        </p:nvSpPr>
        <p:spPr>
          <a:xfrm>
            <a:off x="10336710" y="6622473"/>
            <a:ext cx="2650868" cy="2650868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815" name="Google Shape;815;p41"/>
          <p:cNvSpPr/>
          <p:nvPr/>
        </p:nvSpPr>
        <p:spPr>
          <a:xfrm>
            <a:off x="10336710" y="9272903"/>
            <a:ext cx="5300860" cy="1014097"/>
          </a:xfrm>
          <a:custGeom>
            <a:rect b="b" l="l" r="r" t="t"/>
            <a:pathLst>
              <a:path extrusionOk="0" h="267087" w="1396111">
                <a:moveTo>
                  <a:pt x="0" y="0"/>
                </a:moveTo>
                <a:lnTo>
                  <a:pt x="1396111" y="0"/>
                </a:lnTo>
                <a:lnTo>
                  <a:pt x="1396111" y="267087"/>
                </a:lnTo>
                <a:lnTo>
                  <a:pt x="0" y="267087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816" name="Google Shape;816;p41"/>
          <p:cNvPicPr preferRelativeResize="0"/>
          <p:nvPr/>
        </p:nvPicPr>
        <p:blipFill rotWithShape="1">
          <a:blip r:embed="rId3">
            <a:alphaModFix/>
          </a:blip>
          <a:srcRect b="0" l="86475" r="0" t="0"/>
          <a:stretch/>
        </p:blipFill>
        <p:spPr>
          <a:xfrm>
            <a:off x="1" y="0"/>
            <a:ext cx="139122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2600" y="4363750"/>
            <a:ext cx="5557524" cy="13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83924" y="602925"/>
            <a:ext cx="3355948" cy="15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1"/>
          <p:cNvPicPr preferRelativeResize="0"/>
          <p:nvPr/>
        </p:nvPicPr>
        <p:blipFill rotWithShape="1">
          <a:blip r:embed="rId6">
            <a:alphaModFix/>
          </a:blip>
          <a:srcRect b="0" l="0" r="0" t="428"/>
          <a:stretch/>
        </p:blipFill>
        <p:spPr>
          <a:xfrm>
            <a:off x="15830325" y="17224"/>
            <a:ext cx="2264924" cy="39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647075" y="3972175"/>
            <a:ext cx="2613900" cy="26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1"/>
          <p:cNvPicPr preferRelativeResize="0"/>
          <p:nvPr/>
        </p:nvPicPr>
        <p:blipFill rotWithShape="1">
          <a:blip r:embed="rId8">
            <a:alphaModFix/>
          </a:blip>
          <a:srcRect b="33065" l="0" r="0" t="0"/>
          <a:stretch/>
        </p:blipFill>
        <p:spPr>
          <a:xfrm>
            <a:off x="15913800" y="6796950"/>
            <a:ext cx="2436424" cy="349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81425" y="2326523"/>
            <a:ext cx="2436424" cy="430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1"/>
          <p:cNvPicPr preferRelativeResize="0"/>
          <p:nvPr/>
        </p:nvPicPr>
        <p:blipFill rotWithShape="1">
          <a:blip r:embed="rId10">
            <a:alphaModFix/>
          </a:blip>
          <a:srcRect b="0" l="0" r="0" t="-735"/>
          <a:stretch/>
        </p:blipFill>
        <p:spPr>
          <a:xfrm>
            <a:off x="10336675" y="5124849"/>
            <a:ext cx="2650876" cy="416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41"/>
          <p:cNvPicPr preferRelativeResize="0"/>
          <p:nvPr/>
        </p:nvPicPr>
        <p:blipFill rotWithShape="1">
          <a:blip r:embed="rId11">
            <a:alphaModFix/>
          </a:blip>
          <a:srcRect b="0" l="0" r="0" t="1078"/>
          <a:stretch/>
        </p:blipFill>
        <p:spPr>
          <a:xfrm>
            <a:off x="12992475" y="6655225"/>
            <a:ext cx="2639800" cy="26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41"/>
          <p:cNvPicPr preferRelativeResize="0"/>
          <p:nvPr/>
        </p:nvPicPr>
        <p:blipFill rotWithShape="1">
          <a:blip r:embed="rId12">
            <a:alphaModFix/>
          </a:blip>
          <a:srcRect b="24069" l="0" r="0" t="0"/>
          <a:stretch/>
        </p:blipFill>
        <p:spPr>
          <a:xfrm>
            <a:off x="10320550" y="9253209"/>
            <a:ext cx="5262024" cy="10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56FD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 b="0" l="0" r="3400" t="37229"/>
          <a:stretch/>
        </p:blipFill>
        <p:spPr>
          <a:xfrm>
            <a:off x="15727625" y="-25"/>
            <a:ext cx="2560376" cy="166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 rotWithShape="1">
          <a:blip r:embed="rId4">
            <a:alphaModFix/>
          </a:blip>
          <a:srcRect b="0" l="-300" r="0" t="0"/>
          <a:stretch/>
        </p:blipFill>
        <p:spPr>
          <a:xfrm>
            <a:off x="-7826" y="7433550"/>
            <a:ext cx="2658249" cy="265042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2"/>
          <p:cNvSpPr/>
          <p:nvPr/>
        </p:nvSpPr>
        <p:spPr>
          <a:xfrm>
            <a:off x="-7825" y="9258300"/>
            <a:ext cx="10362807" cy="1057373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sp>
        <p:nvSpPr>
          <p:cNvPr id="341" name="Google Shape;341;p22"/>
          <p:cNvSpPr/>
          <p:nvPr/>
        </p:nvSpPr>
        <p:spPr>
          <a:xfrm>
            <a:off x="15637570" y="4315323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342" name="Google Shape;342;p22"/>
          <p:cNvSpPr/>
          <p:nvPr/>
        </p:nvSpPr>
        <p:spPr>
          <a:xfrm>
            <a:off x="16055384" y="4592144"/>
            <a:ext cx="1963708" cy="3443772"/>
          </a:xfrm>
          <a:custGeom>
            <a:rect b="b" l="l" r="r" t="t"/>
            <a:pathLst>
              <a:path extrusionOk="0" h="3443772" w="1963708">
                <a:moveTo>
                  <a:pt x="0" y="0"/>
                </a:moveTo>
                <a:lnTo>
                  <a:pt x="1963708" y="0"/>
                </a:lnTo>
                <a:lnTo>
                  <a:pt x="1963708" y="3443772"/>
                </a:lnTo>
                <a:lnTo>
                  <a:pt x="0" y="3443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2"/>
          <p:cNvSpPr/>
          <p:nvPr/>
        </p:nvSpPr>
        <p:spPr>
          <a:xfrm>
            <a:off x="0" y="0"/>
            <a:ext cx="2650430" cy="4313380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344" name="Google Shape;34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60175" y="-24"/>
            <a:ext cx="4822077" cy="12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7">
            <a:alphaModFix/>
          </a:blip>
          <a:srcRect b="0" l="23406" r="0" t="0"/>
          <a:stretch/>
        </p:blipFill>
        <p:spPr>
          <a:xfrm>
            <a:off x="1" y="4315325"/>
            <a:ext cx="2907901" cy="30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/>
          <p:cNvPicPr preferRelativeResize="0"/>
          <p:nvPr/>
        </p:nvPicPr>
        <p:blipFill rotWithShape="1">
          <a:blip r:embed="rId8">
            <a:alphaModFix/>
          </a:blip>
          <a:srcRect b="0" l="0" r="0" t="1642"/>
          <a:stretch/>
        </p:blipFill>
        <p:spPr>
          <a:xfrm>
            <a:off x="57450" y="164624"/>
            <a:ext cx="2364851" cy="411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/>
          <p:cNvPicPr preferRelativeResize="0"/>
          <p:nvPr/>
        </p:nvPicPr>
        <p:blipFill rotWithShape="1">
          <a:blip r:embed="rId9">
            <a:alphaModFix/>
          </a:blip>
          <a:srcRect b="62445" l="0" r="21783" t="0"/>
          <a:stretch/>
        </p:blipFill>
        <p:spPr>
          <a:xfrm>
            <a:off x="15436600" y="7786000"/>
            <a:ext cx="2851426" cy="250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0800" y="-26"/>
            <a:ext cx="4822077" cy="12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2"/>
          <p:cNvSpPr/>
          <p:nvPr/>
        </p:nvSpPr>
        <p:spPr>
          <a:xfrm>
            <a:off x="1073729" y="1028700"/>
            <a:ext cx="16230600" cy="8257905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350" name="Google Shape;350;p22"/>
          <p:cNvSpPr txBox="1"/>
          <p:nvPr/>
        </p:nvSpPr>
        <p:spPr>
          <a:xfrm>
            <a:off x="2529298" y="3062032"/>
            <a:ext cx="132294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NATURE OF FESTIVAL DANCES</a:t>
            </a:r>
            <a:endParaRPr/>
          </a:p>
        </p:txBody>
      </p:sp>
      <p:pic>
        <p:nvPicPr>
          <p:cNvPr id="351" name="Google Shape;351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21301" y="7011100"/>
            <a:ext cx="3645425" cy="4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/>
          <p:cNvPicPr preferRelativeResize="0"/>
          <p:nvPr/>
        </p:nvPicPr>
        <p:blipFill rotWithShape="1">
          <a:blip r:embed="rId11">
            <a:alphaModFix/>
          </a:blip>
          <a:srcRect b="0" l="0" r="0" t="31810"/>
          <a:stretch/>
        </p:blipFill>
        <p:spPr>
          <a:xfrm>
            <a:off x="7417325" y="-4"/>
            <a:ext cx="3453349" cy="2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2"/>
          <p:cNvPicPr preferRelativeResize="0"/>
          <p:nvPr/>
        </p:nvPicPr>
        <p:blipFill rotWithShape="1">
          <a:blip r:embed="rId12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2"/>
          <p:cNvPicPr preferRelativeResize="0"/>
          <p:nvPr/>
        </p:nvPicPr>
        <p:blipFill rotWithShape="1">
          <a:blip r:embed="rId13">
            <a:alphaModFix/>
          </a:blip>
          <a:srcRect b="50372" l="32307" r="9321" t="0"/>
          <a:stretch/>
        </p:blipFill>
        <p:spPr>
          <a:xfrm>
            <a:off x="375" y="9221675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2"/>
          <p:cNvPicPr preferRelativeResize="0"/>
          <p:nvPr/>
        </p:nvPicPr>
        <p:blipFill rotWithShape="1">
          <a:blip r:embed="rId14">
            <a:alphaModFix/>
          </a:blip>
          <a:srcRect b="31577" l="0" r="0" t="0"/>
          <a:stretch/>
        </p:blipFill>
        <p:spPr>
          <a:xfrm>
            <a:off x="2650800" y="9258300"/>
            <a:ext cx="3402952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2"/>
          <p:cNvPicPr preferRelativeResize="0"/>
          <p:nvPr/>
        </p:nvPicPr>
        <p:blipFill rotWithShape="1">
          <a:blip r:embed="rId15">
            <a:alphaModFix/>
          </a:blip>
          <a:srcRect b="73491" l="0" r="0" t="0"/>
          <a:stretch/>
        </p:blipFill>
        <p:spPr>
          <a:xfrm>
            <a:off x="6248875" y="9286650"/>
            <a:ext cx="4070701" cy="10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2"/>
          <p:cNvPicPr preferRelativeResize="0"/>
          <p:nvPr/>
        </p:nvPicPr>
        <p:blipFill rotWithShape="1">
          <a:blip r:embed="rId16">
            <a:alphaModFix/>
          </a:blip>
          <a:srcRect b="3044" l="0" r="0" t="0"/>
          <a:stretch/>
        </p:blipFill>
        <p:spPr>
          <a:xfrm>
            <a:off x="10342425" y="9291927"/>
            <a:ext cx="5123400" cy="9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905550" y="1847500"/>
            <a:ext cx="2263350" cy="22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3"/>
          <p:cNvSpPr/>
          <p:nvPr/>
        </p:nvSpPr>
        <p:spPr>
          <a:xfrm>
            <a:off x="14350" y="9423050"/>
            <a:ext cx="7652146" cy="864305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364" name="Google Shape;364;p23"/>
          <p:cNvSpPr/>
          <p:nvPr/>
        </p:nvSpPr>
        <p:spPr>
          <a:xfrm>
            <a:off x="1028700" y="3649603"/>
            <a:ext cx="16230600" cy="4834756"/>
          </a:xfrm>
          <a:custGeom>
            <a:rect b="b" l="l" r="r" t="t"/>
            <a:pathLst>
              <a:path extrusionOk="0" h="1273351" w="4274726">
                <a:moveTo>
                  <a:pt x="4036601" y="0"/>
                </a:moveTo>
                <a:lnTo>
                  <a:pt x="4274726" y="238125"/>
                </a:lnTo>
                <a:lnTo>
                  <a:pt x="4274726" y="1035226"/>
                </a:lnTo>
                <a:lnTo>
                  <a:pt x="4036601" y="1273351"/>
                </a:lnTo>
                <a:lnTo>
                  <a:pt x="238125" y="1273351"/>
                </a:lnTo>
                <a:lnTo>
                  <a:pt x="0" y="1035226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5" name="Google Shape;365;p23"/>
          <p:cNvSpPr txBox="1"/>
          <p:nvPr/>
        </p:nvSpPr>
        <p:spPr>
          <a:xfrm>
            <a:off x="2495878" y="1369493"/>
            <a:ext cx="13296243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LESSON OBJECTIVES</a:t>
            </a:r>
            <a:endParaRPr/>
          </a:p>
        </p:txBody>
      </p:sp>
      <p:grpSp>
        <p:nvGrpSpPr>
          <p:cNvPr id="366" name="Google Shape;366;p23"/>
          <p:cNvGrpSpPr/>
          <p:nvPr/>
        </p:nvGrpSpPr>
        <p:grpSpPr>
          <a:xfrm>
            <a:off x="2064240" y="4076700"/>
            <a:ext cx="3919051" cy="2642435"/>
            <a:chOff x="0" y="0"/>
            <a:chExt cx="5225400" cy="3523247"/>
          </a:xfrm>
        </p:grpSpPr>
        <p:sp>
          <p:nvSpPr>
            <p:cNvPr id="367" name="Google Shape;367;p23"/>
            <p:cNvSpPr txBox="1"/>
            <p:nvPr/>
          </p:nvSpPr>
          <p:spPr>
            <a:xfrm>
              <a:off x="0" y="0"/>
              <a:ext cx="45111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FFFBE4"/>
                  </a:solidFill>
                  <a:latin typeface="Livvic SemiBold"/>
                  <a:ea typeface="Livvic SemiBold"/>
                  <a:cs typeface="Livvic SemiBold"/>
                  <a:sym typeface="Livvic SemiBold"/>
                </a:rPr>
                <a:t>Cultural Understanding</a:t>
              </a:r>
              <a:endParaRPr/>
            </a:p>
          </p:txBody>
        </p:sp>
        <p:sp>
          <p:nvSpPr>
            <p:cNvPr id="368" name="Google Shape;368;p23"/>
            <p:cNvSpPr txBox="1"/>
            <p:nvPr/>
          </p:nvSpPr>
          <p:spPr>
            <a:xfrm>
              <a:off x="0" y="1676147"/>
              <a:ext cx="52254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Explore the origins and cultural heritage of Filipino Festivals.</a:t>
              </a:r>
              <a:endParaRPr/>
            </a:p>
          </p:txBody>
        </p:sp>
      </p:grpSp>
      <p:grpSp>
        <p:nvGrpSpPr>
          <p:cNvPr id="369" name="Google Shape;369;p23"/>
          <p:cNvGrpSpPr/>
          <p:nvPr/>
        </p:nvGrpSpPr>
        <p:grpSpPr>
          <a:xfrm>
            <a:off x="11614589" y="4076700"/>
            <a:ext cx="4576275" cy="4027760"/>
            <a:chOff x="0" y="0"/>
            <a:chExt cx="6101700" cy="5370347"/>
          </a:xfrm>
        </p:grpSpPr>
        <p:sp>
          <p:nvSpPr>
            <p:cNvPr id="370" name="Google Shape;370;p23"/>
            <p:cNvSpPr txBox="1"/>
            <p:nvPr/>
          </p:nvSpPr>
          <p:spPr>
            <a:xfrm>
              <a:off x="0" y="0"/>
              <a:ext cx="34824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FFFBE4"/>
                  </a:solidFill>
                  <a:latin typeface="Livvic SemiBold"/>
                  <a:ea typeface="Livvic SemiBold"/>
                  <a:cs typeface="Livvic SemiBold"/>
                  <a:sym typeface="Livvic SemiBold"/>
                </a:rPr>
                <a:t>Economic Impact</a:t>
              </a:r>
              <a:endParaRPr/>
            </a:p>
          </p:txBody>
        </p:sp>
        <p:sp>
          <p:nvSpPr>
            <p:cNvPr id="371" name="Google Shape;371;p23"/>
            <p:cNvSpPr txBox="1"/>
            <p:nvPr/>
          </p:nvSpPr>
          <p:spPr>
            <a:xfrm>
              <a:off x="0" y="1676147"/>
              <a:ext cx="61017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Understanding the impact of festivals can aid in the development strategies that maximize benefits for local businesses and communities.</a:t>
              </a:r>
              <a:endParaRPr/>
            </a:p>
          </p:txBody>
        </p:sp>
      </p:grpSp>
      <p:grpSp>
        <p:nvGrpSpPr>
          <p:cNvPr id="372" name="Google Shape;372;p23"/>
          <p:cNvGrpSpPr/>
          <p:nvPr/>
        </p:nvGrpSpPr>
        <p:grpSpPr>
          <a:xfrm>
            <a:off x="6684702" y="4076700"/>
            <a:ext cx="4576275" cy="3566060"/>
            <a:chOff x="0" y="0"/>
            <a:chExt cx="6101700" cy="4754747"/>
          </a:xfrm>
        </p:grpSpPr>
        <p:sp>
          <p:nvSpPr>
            <p:cNvPr id="373" name="Google Shape;373;p23"/>
            <p:cNvSpPr txBox="1"/>
            <p:nvPr/>
          </p:nvSpPr>
          <p:spPr>
            <a:xfrm>
              <a:off x="0" y="0"/>
              <a:ext cx="41145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FFFBE4"/>
                  </a:solidFill>
                  <a:latin typeface="Livvic SemiBold"/>
                  <a:ea typeface="Livvic SemiBold"/>
                  <a:cs typeface="Livvic SemiBold"/>
                  <a:sym typeface="Livvic SemiBold"/>
                </a:rPr>
                <a:t>Community Identity</a:t>
              </a:r>
              <a:endParaRPr/>
            </a:p>
          </p:txBody>
        </p:sp>
        <p:sp>
          <p:nvSpPr>
            <p:cNvPr id="374" name="Google Shape;374;p23"/>
            <p:cNvSpPr txBox="1"/>
            <p:nvPr/>
          </p:nvSpPr>
          <p:spPr>
            <a:xfrm>
              <a:off x="0" y="1676147"/>
              <a:ext cx="61017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BE4"/>
                  </a:solidFill>
                  <a:latin typeface="Livvic"/>
                  <a:ea typeface="Livvic"/>
                  <a:cs typeface="Livvic"/>
                  <a:sym typeface="Livvic"/>
                </a:rPr>
                <a:t>Filipinos often celebrate local traditions and achievements, helping people to connect with their roots.</a:t>
              </a:r>
              <a:endParaRPr/>
            </a:p>
          </p:txBody>
        </p:sp>
      </p:grpSp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 b="-361" l="30690" r="0" t="0"/>
          <a:stretch/>
        </p:blipFill>
        <p:spPr>
          <a:xfrm>
            <a:off x="0" y="7886000"/>
            <a:ext cx="1028702" cy="15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3"/>
          <p:cNvPicPr preferRelativeResize="0"/>
          <p:nvPr/>
        </p:nvPicPr>
        <p:blipFill rotWithShape="1">
          <a:blip r:embed="rId4">
            <a:alphaModFix/>
          </a:blip>
          <a:srcRect b="73462" l="0" r="0" t="0"/>
          <a:stretch/>
        </p:blipFill>
        <p:spPr>
          <a:xfrm>
            <a:off x="4526725" y="9425725"/>
            <a:ext cx="3139774" cy="8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3"/>
          <p:cNvPicPr preferRelativeResize="0"/>
          <p:nvPr/>
        </p:nvPicPr>
        <p:blipFill rotWithShape="1">
          <a:blip r:embed="rId5">
            <a:alphaModFix/>
          </a:blip>
          <a:srcRect b="66367" l="0" r="0" t="0"/>
          <a:stretch/>
        </p:blipFill>
        <p:spPr>
          <a:xfrm>
            <a:off x="1926225" y="9406200"/>
            <a:ext cx="2626776" cy="88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3"/>
          <p:cNvPicPr preferRelativeResize="0"/>
          <p:nvPr/>
        </p:nvPicPr>
        <p:blipFill rotWithShape="1">
          <a:blip r:embed="rId6">
            <a:alphaModFix/>
          </a:blip>
          <a:srcRect b="42286" l="39444" r="-6" t="0"/>
          <a:stretch/>
        </p:blipFill>
        <p:spPr>
          <a:xfrm>
            <a:off x="0" y="9428400"/>
            <a:ext cx="1926226" cy="8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/>
          <p:cNvPicPr preferRelativeResize="0"/>
          <p:nvPr/>
        </p:nvPicPr>
        <p:blipFill rotWithShape="1">
          <a:blip r:embed="rId7">
            <a:alphaModFix/>
          </a:blip>
          <a:srcRect b="24408" l="0" r="0" t="0"/>
          <a:stretch/>
        </p:blipFill>
        <p:spPr>
          <a:xfrm>
            <a:off x="1970650" y="9428400"/>
            <a:ext cx="2511652" cy="86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63400" y="9422775"/>
            <a:ext cx="3783025" cy="7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3"/>
          <p:cNvPicPr preferRelativeResize="0"/>
          <p:nvPr/>
        </p:nvPicPr>
        <p:blipFill rotWithShape="1">
          <a:blip r:embed="rId9">
            <a:alphaModFix/>
          </a:blip>
          <a:srcRect b="0" l="0" r="0" t="15325"/>
          <a:stretch/>
        </p:blipFill>
        <p:spPr>
          <a:xfrm>
            <a:off x="13715875" y="0"/>
            <a:ext cx="1185916" cy="10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2026" y="0"/>
            <a:ext cx="2080597" cy="99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 rotWithShape="1">
          <a:blip r:embed="rId11">
            <a:alphaModFix/>
          </a:blip>
          <a:srcRect b="0" l="0" r="6550" t="26991"/>
          <a:stretch/>
        </p:blipFill>
        <p:spPr>
          <a:xfrm>
            <a:off x="17002625" y="-6650"/>
            <a:ext cx="1285377" cy="10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002625" y="1076550"/>
            <a:ext cx="1266902" cy="126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62175" y="2773575"/>
            <a:ext cx="2562227" cy="2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"/>
          <p:cNvSpPr txBox="1"/>
          <p:nvPr/>
        </p:nvSpPr>
        <p:spPr>
          <a:xfrm>
            <a:off x="1028700" y="1009650"/>
            <a:ext cx="8344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WHAT IS A FESTIVAL DANCE?</a:t>
            </a:r>
            <a:endParaRPr/>
          </a:p>
        </p:txBody>
      </p:sp>
      <p:sp>
        <p:nvSpPr>
          <p:cNvPr id="391" name="Google Shape;391;p24"/>
          <p:cNvSpPr/>
          <p:nvPr/>
        </p:nvSpPr>
        <p:spPr>
          <a:xfrm>
            <a:off x="15637570" y="0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392" name="Google Shape;392;p24"/>
          <p:cNvSpPr/>
          <p:nvPr/>
        </p:nvSpPr>
        <p:spPr>
          <a:xfrm>
            <a:off x="12987140" y="0"/>
            <a:ext cx="2650430" cy="6622473"/>
          </a:xfrm>
          <a:custGeom>
            <a:rect b="b" l="l" r="r" t="t"/>
            <a:pathLst>
              <a:path extrusionOk="0" h="1744190" w="698056">
                <a:moveTo>
                  <a:pt x="0" y="0"/>
                </a:moveTo>
                <a:lnTo>
                  <a:pt x="698056" y="0"/>
                </a:lnTo>
                <a:lnTo>
                  <a:pt x="698056" y="1744190"/>
                </a:lnTo>
                <a:lnTo>
                  <a:pt x="0" y="1744190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393" name="Google Shape;39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2300" y="396051"/>
            <a:ext cx="4470848" cy="621187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4"/>
          <p:cNvSpPr/>
          <p:nvPr/>
        </p:nvSpPr>
        <p:spPr>
          <a:xfrm>
            <a:off x="15637570" y="3972043"/>
            <a:ext cx="2650430" cy="2650430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395" name="Google Shape;395;p24"/>
          <p:cNvSpPr/>
          <p:nvPr/>
        </p:nvSpPr>
        <p:spPr>
          <a:xfrm>
            <a:off x="15637575" y="6607875"/>
            <a:ext cx="2650868" cy="3679639"/>
          </a:xfrm>
          <a:custGeom>
            <a:rect b="b" l="l" r="r" t="t"/>
            <a:pathLst>
              <a:path extrusionOk="0" h="1003310" w="698056">
                <a:moveTo>
                  <a:pt x="0" y="0"/>
                </a:moveTo>
                <a:lnTo>
                  <a:pt x="698056" y="0"/>
                </a:lnTo>
                <a:lnTo>
                  <a:pt x="698056" y="1003310"/>
                </a:lnTo>
                <a:lnTo>
                  <a:pt x="0" y="1003310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396" name="Google Shape;396;p24"/>
          <p:cNvSpPr txBox="1"/>
          <p:nvPr/>
        </p:nvSpPr>
        <p:spPr>
          <a:xfrm>
            <a:off x="1028700" y="6072503"/>
            <a:ext cx="79233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Festival dances are traditional cultural performances set to the rhythmic beats of percussion instruments, celebrated by a community sharing the same cultural heritage. These dances are typically held in honor of a Patron Saint or as a gesture of gratitude for a bountiful harvest.</a:t>
            </a:r>
            <a:endParaRPr/>
          </a:p>
        </p:txBody>
      </p:sp>
      <p:sp>
        <p:nvSpPr>
          <p:cNvPr id="397" name="Google Shape;397;p24"/>
          <p:cNvSpPr txBox="1"/>
          <p:nvPr/>
        </p:nvSpPr>
        <p:spPr>
          <a:xfrm>
            <a:off x="1028700" y="4457700"/>
            <a:ext cx="68142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008A"/>
                </a:solidFill>
                <a:latin typeface="Livvic"/>
                <a:ea typeface="Livvic"/>
                <a:cs typeface="Livvic"/>
                <a:sym typeface="Livvic"/>
              </a:rPr>
              <a:t>Fiestas are vibrant cultural celebrations that reflect the rich and diverse heritage of the Philippines. </a:t>
            </a:r>
            <a:endParaRPr/>
          </a:p>
        </p:txBody>
      </p:sp>
      <p:sp>
        <p:nvSpPr>
          <p:cNvPr id="398" name="Google Shape;398;p24"/>
          <p:cNvSpPr/>
          <p:nvPr/>
        </p:nvSpPr>
        <p:spPr>
          <a:xfrm>
            <a:off x="10336710" y="6622473"/>
            <a:ext cx="2650430" cy="2650430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F008A"/>
          </a:solidFill>
          <a:ln>
            <a:noFill/>
          </a:ln>
        </p:spPr>
      </p:sp>
      <p:sp>
        <p:nvSpPr>
          <p:cNvPr id="399" name="Google Shape;399;p24"/>
          <p:cNvSpPr/>
          <p:nvPr/>
        </p:nvSpPr>
        <p:spPr>
          <a:xfrm>
            <a:off x="10336710" y="9272903"/>
            <a:ext cx="5300860" cy="1014097"/>
          </a:xfrm>
          <a:custGeom>
            <a:rect b="b" l="l" r="r" t="t"/>
            <a:pathLst>
              <a:path extrusionOk="0" h="267087" w="1396111">
                <a:moveTo>
                  <a:pt x="0" y="0"/>
                </a:moveTo>
                <a:lnTo>
                  <a:pt x="1396111" y="0"/>
                </a:lnTo>
                <a:lnTo>
                  <a:pt x="1396111" y="267087"/>
                </a:lnTo>
                <a:lnTo>
                  <a:pt x="0" y="267087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400" name="Google Shape;40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700" y="3636175"/>
            <a:ext cx="2624026" cy="2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32675" y="1003525"/>
            <a:ext cx="3462052" cy="16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/>
          <p:cNvPicPr preferRelativeResize="0"/>
          <p:nvPr/>
        </p:nvPicPr>
        <p:blipFill rotWithShape="1">
          <a:blip r:embed="rId6">
            <a:alphaModFix/>
          </a:blip>
          <a:srcRect b="20426" l="0" r="0" t="0"/>
          <a:stretch/>
        </p:blipFill>
        <p:spPr>
          <a:xfrm>
            <a:off x="10593500" y="9229850"/>
            <a:ext cx="5039324" cy="10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0350" y="6635674"/>
            <a:ext cx="2624024" cy="262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4"/>
          <p:cNvPicPr preferRelativeResize="0"/>
          <p:nvPr/>
        </p:nvPicPr>
        <p:blipFill rotWithShape="1">
          <a:blip r:embed="rId8">
            <a:alphaModFix/>
          </a:blip>
          <a:srcRect b="41721" l="0" r="0" t="0"/>
          <a:stretch/>
        </p:blipFill>
        <p:spPr>
          <a:xfrm>
            <a:off x="16102650" y="4223075"/>
            <a:ext cx="1720725" cy="239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4"/>
          <p:cNvPicPr preferRelativeResize="0"/>
          <p:nvPr/>
        </p:nvPicPr>
        <p:blipFill rotWithShape="1">
          <a:blip r:embed="rId9">
            <a:alphaModFix/>
          </a:blip>
          <a:srcRect b="10578" l="0" r="0" t="0"/>
          <a:stretch/>
        </p:blipFill>
        <p:spPr>
          <a:xfrm>
            <a:off x="15826600" y="6622350"/>
            <a:ext cx="2461399" cy="367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/>
          <p:cNvPicPr preferRelativeResize="0"/>
          <p:nvPr/>
        </p:nvPicPr>
        <p:blipFill rotWithShape="1">
          <a:blip r:embed="rId10">
            <a:alphaModFix/>
          </a:blip>
          <a:srcRect b="0" l="0" r="0" t="-573"/>
          <a:stretch/>
        </p:blipFill>
        <p:spPr>
          <a:xfrm>
            <a:off x="10422500" y="5115049"/>
            <a:ext cx="3586023" cy="4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/>
          <p:nvPr/>
        </p:nvSpPr>
        <p:spPr>
          <a:xfrm>
            <a:off x="7463854" y="4383393"/>
            <a:ext cx="6516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008A"/>
                </a:solidFill>
                <a:latin typeface="Livvic"/>
                <a:ea typeface="Livvic"/>
                <a:cs typeface="Livvic"/>
                <a:sym typeface="Livvic"/>
              </a:rPr>
              <a:t>Festival in the Philippines are generally some of the most awaited events of the year.</a:t>
            </a:r>
            <a:endParaRPr/>
          </a:p>
        </p:txBody>
      </p:sp>
      <p:sp>
        <p:nvSpPr>
          <p:cNvPr id="412" name="Google Shape;412;p25"/>
          <p:cNvSpPr txBox="1"/>
          <p:nvPr/>
        </p:nvSpPr>
        <p:spPr>
          <a:xfrm>
            <a:off x="7463854" y="6004505"/>
            <a:ext cx="6971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The festival dances in a community help shape its culture by depicting the way people live. Each festival dance narrates a story through its unique movements, costumes, and implements that are specific to its place of origin.</a:t>
            </a:r>
            <a:endParaRPr/>
          </a:p>
        </p:txBody>
      </p:sp>
      <p:pic>
        <p:nvPicPr>
          <p:cNvPr id="413" name="Google Shape;413;p25"/>
          <p:cNvPicPr preferRelativeResize="0"/>
          <p:nvPr/>
        </p:nvPicPr>
        <p:blipFill rotWithShape="1">
          <a:blip r:embed="rId3">
            <a:alphaModFix/>
          </a:blip>
          <a:srcRect b="0" l="92705" r="0" t="0"/>
          <a:stretch/>
        </p:blipFill>
        <p:spPr>
          <a:xfrm>
            <a:off x="-6" y="0"/>
            <a:ext cx="750423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5"/>
          <p:cNvSpPr/>
          <p:nvPr/>
        </p:nvSpPr>
        <p:spPr>
          <a:xfrm>
            <a:off x="10927325" y="-4519025"/>
            <a:ext cx="9038400" cy="9038400"/>
          </a:xfrm>
          <a:prstGeom prst="star32">
            <a:avLst>
              <a:gd fmla="val 46599" name="adj"/>
            </a:avLst>
          </a:prstGeom>
          <a:solidFill>
            <a:srgbClr val="5E5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5"/>
          <p:cNvPicPr preferRelativeResize="0"/>
          <p:nvPr/>
        </p:nvPicPr>
        <p:blipFill rotWithShape="1">
          <a:blip r:embed="rId4">
            <a:alphaModFix/>
          </a:blip>
          <a:srcRect b="0" l="0" r="0" t="-30"/>
          <a:stretch/>
        </p:blipFill>
        <p:spPr>
          <a:xfrm>
            <a:off x="750400" y="-3650"/>
            <a:ext cx="596687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/>
          <p:cNvPicPr preferRelativeResize="0"/>
          <p:nvPr/>
        </p:nvPicPr>
        <p:blipFill rotWithShape="1">
          <a:blip r:embed="rId5">
            <a:alphaModFix/>
          </a:blip>
          <a:srcRect b="21402" l="0" r="86026" t="0"/>
          <a:stretch/>
        </p:blipFill>
        <p:spPr>
          <a:xfrm>
            <a:off x="17259300" y="4497150"/>
            <a:ext cx="1028700" cy="578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5"/>
          <p:cNvPicPr preferRelativeResize="0"/>
          <p:nvPr/>
        </p:nvPicPr>
        <p:blipFill rotWithShape="1">
          <a:blip r:embed="rId6">
            <a:alphaModFix/>
          </a:blip>
          <a:srcRect b="0" l="21820" r="21825" t="0"/>
          <a:stretch/>
        </p:blipFill>
        <p:spPr>
          <a:xfrm>
            <a:off x="11311787" y="-4126937"/>
            <a:ext cx="8269500" cy="8254200"/>
          </a:xfrm>
          <a:prstGeom prst="star32">
            <a:avLst>
              <a:gd fmla="val 4567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55925" y="1023275"/>
            <a:ext cx="3820250" cy="382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460" y="1808763"/>
            <a:ext cx="5035014" cy="240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6"/>
          <p:cNvPicPr preferRelativeResize="0"/>
          <p:nvPr/>
        </p:nvPicPr>
        <p:blipFill rotWithShape="1">
          <a:blip r:embed="rId5">
            <a:alphaModFix/>
          </a:blip>
          <a:srcRect b="0" l="22155" r="22149" t="0"/>
          <a:stretch/>
        </p:blipFill>
        <p:spPr>
          <a:xfrm>
            <a:off x="9023675" y="1212850"/>
            <a:ext cx="8045400" cy="8125800"/>
          </a:xfrm>
          <a:prstGeom prst="star12">
            <a:avLst>
              <a:gd fmla="val 38111" name="adj"/>
            </a:avLst>
          </a:prstGeom>
          <a:noFill/>
          <a:ln>
            <a:noFill/>
          </a:ln>
        </p:spPr>
      </p:pic>
      <p:sp>
        <p:nvSpPr>
          <p:cNvPr id="425" name="Google Shape;425;p26"/>
          <p:cNvSpPr txBox="1"/>
          <p:nvPr/>
        </p:nvSpPr>
        <p:spPr>
          <a:xfrm>
            <a:off x="1051511" y="1009650"/>
            <a:ext cx="6718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WHAT’S THE PURPOSE?</a:t>
            </a:r>
            <a:endParaRPr/>
          </a:p>
        </p:txBody>
      </p:sp>
      <p:sp>
        <p:nvSpPr>
          <p:cNvPr id="426" name="Google Shape;426;p26"/>
          <p:cNvSpPr/>
          <p:nvPr/>
        </p:nvSpPr>
        <p:spPr>
          <a:xfrm>
            <a:off x="1051511" y="6264738"/>
            <a:ext cx="590394" cy="591470"/>
          </a:xfrm>
          <a:custGeom>
            <a:rect b="b" l="l" r="r" t="t"/>
            <a:pathLst>
              <a:path extrusionOk="0" h="591470" w="590394">
                <a:moveTo>
                  <a:pt x="0" y="0"/>
                </a:moveTo>
                <a:lnTo>
                  <a:pt x="590394" y="0"/>
                </a:lnTo>
                <a:lnTo>
                  <a:pt x="590394" y="591470"/>
                </a:lnTo>
                <a:lnTo>
                  <a:pt x="0" y="591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6"/>
          <p:cNvSpPr txBox="1"/>
          <p:nvPr/>
        </p:nvSpPr>
        <p:spPr>
          <a:xfrm>
            <a:off x="1792127" y="6264738"/>
            <a:ext cx="497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to entertain and have fun</a:t>
            </a:r>
            <a:endParaRPr/>
          </a:p>
        </p:txBody>
      </p:sp>
      <p:sp>
        <p:nvSpPr>
          <p:cNvPr id="428" name="Google Shape;428;p26"/>
          <p:cNvSpPr txBox="1"/>
          <p:nvPr/>
        </p:nvSpPr>
        <p:spPr>
          <a:xfrm>
            <a:off x="1051511" y="4940763"/>
            <a:ext cx="5455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008A"/>
                </a:solidFill>
                <a:latin typeface="Livvic"/>
                <a:ea typeface="Livvic"/>
                <a:cs typeface="Livvic"/>
                <a:sym typeface="Livvic"/>
              </a:rPr>
              <a:t>Filipino festivals serve various purposes such as:</a:t>
            </a:r>
            <a:endParaRPr/>
          </a:p>
        </p:txBody>
      </p:sp>
      <p:sp>
        <p:nvSpPr>
          <p:cNvPr id="429" name="Google Shape;429;p26"/>
          <p:cNvSpPr/>
          <p:nvPr/>
        </p:nvSpPr>
        <p:spPr>
          <a:xfrm>
            <a:off x="1051511" y="7132433"/>
            <a:ext cx="590394" cy="591470"/>
          </a:xfrm>
          <a:custGeom>
            <a:rect b="b" l="l" r="r" t="t"/>
            <a:pathLst>
              <a:path extrusionOk="0" h="591470" w="590394">
                <a:moveTo>
                  <a:pt x="0" y="0"/>
                </a:moveTo>
                <a:lnTo>
                  <a:pt x="590394" y="0"/>
                </a:lnTo>
                <a:lnTo>
                  <a:pt x="590394" y="591470"/>
                </a:lnTo>
                <a:lnTo>
                  <a:pt x="0" y="591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6"/>
          <p:cNvSpPr txBox="1"/>
          <p:nvPr/>
        </p:nvSpPr>
        <p:spPr>
          <a:xfrm>
            <a:off x="1792127" y="7132433"/>
            <a:ext cx="653813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to celebrate important occasions</a:t>
            </a:r>
            <a:endParaRPr/>
          </a:p>
        </p:txBody>
      </p:sp>
      <p:sp>
        <p:nvSpPr>
          <p:cNvPr id="431" name="Google Shape;431;p26"/>
          <p:cNvSpPr/>
          <p:nvPr/>
        </p:nvSpPr>
        <p:spPr>
          <a:xfrm>
            <a:off x="1051511" y="8212545"/>
            <a:ext cx="590394" cy="591470"/>
          </a:xfrm>
          <a:custGeom>
            <a:rect b="b" l="l" r="r" t="t"/>
            <a:pathLst>
              <a:path extrusionOk="0" h="591470" w="590394">
                <a:moveTo>
                  <a:pt x="0" y="0"/>
                </a:moveTo>
                <a:lnTo>
                  <a:pt x="590394" y="0"/>
                </a:lnTo>
                <a:lnTo>
                  <a:pt x="590394" y="591470"/>
                </a:lnTo>
                <a:lnTo>
                  <a:pt x="0" y="591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6"/>
          <p:cNvSpPr txBox="1"/>
          <p:nvPr/>
        </p:nvSpPr>
        <p:spPr>
          <a:xfrm>
            <a:off x="1792127" y="8133478"/>
            <a:ext cx="6098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to encourage people to explore the unique culture of the Philippines</a:t>
            </a:r>
            <a:endParaRPr/>
          </a:p>
        </p:txBody>
      </p:sp>
      <p:sp>
        <p:nvSpPr>
          <p:cNvPr id="433" name="Google Shape;433;p26"/>
          <p:cNvSpPr/>
          <p:nvPr/>
        </p:nvSpPr>
        <p:spPr>
          <a:xfrm>
            <a:off x="0" y="1022025"/>
            <a:ext cx="361244" cy="1022652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grpSp>
        <p:nvGrpSpPr>
          <p:cNvPr id="434" name="Google Shape;434;p26"/>
          <p:cNvGrpSpPr/>
          <p:nvPr/>
        </p:nvGrpSpPr>
        <p:grpSpPr>
          <a:xfrm>
            <a:off x="0" y="3067050"/>
            <a:ext cx="393300" cy="7219949"/>
            <a:chOff x="1135500" y="3067050"/>
            <a:chExt cx="393300" cy="7219949"/>
          </a:xfrm>
        </p:grpSpPr>
        <p:pic>
          <p:nvPicPr>
            <p:cNvPr id="435" name="Google Shape;435;p26"/>
            <p:cNvPicPr preferRelativeResize="0"/>
            <p:nvPr/>
          </p:nvPicPr>
          <p:blipFill rotWithShape="1">
            <a:blip r:embed="rId7">
              <a:alphaModFix/>
            </a:blip>
            <a:srcRect b="0" l="63965" r="0" t="0"/>
            <a:stretch/>
          </p:blipFill>
          <p:spPr>
            <a:xfrm>
              <a:off x="1135500" y="3067050"/>
              <a:ext cx="366450" cy="511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26"/>
            <p:cNvPicPr preferRelativeResize="0"/>
            <p:nvPr/>
          </p:nvPicPr>
          <p:blipFill rotWithShape="1">
            <a:blip r:embed="rId7">
              <a:alphaModFix/>
            </a:blip>
            <a:srcRect b="51842" l="61324" r="0" t="0"/>
            <a:stretch/>
          </p:blipFill>
          <p:spPr>
            <a:xfrm>
              <a:off x="1135500" y="7822625"/>
              <a:ext cx="393300" cy="2464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7" name="Google Shape;437;p26"/>
          <p:cNvPicPr preferRelativeResize="0"/>
          <p:nvPr/>
        </p:nvPicPr>
        <p:blipFill rotWithShape="1">
          <a:blip r:embed="rId8">
            <a:alphaModFix/>
          </a:blip>
          <a:srcRect b="0" l="65489" r="0" t="0"/>
          <a:stretch/>
        </p:blipFill>
        <p:spPr>
          <a:xfrm>
            <a:off x="0" y="0"/>
            <a:ext cx="352700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6"/>
          <p:cNvPicPr preferRelativeResize="0"/>
          <p:nvPr/>
        </p:nvPicPr>
        <p:blipFill rotWithShape="1">
          <a:blip r:embed="rId9">
            <a:alphaModFix/>
          </a:blip>
          <a:srcRect b="0" l="69762" r="0" t="0"/>
          <a:stretch/>
        </p:blipFill>
        <p:spPr>
          <a:xfrm>
            <a:off x="-1" y="1145200"/>
            <a:ext cx="242225" cy="8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6"/>
          <p:cNvPicPr preferRelativeResize="0"/>
          <p:nvPr/>
        </p:nvPicPr>
        <p:blipFill rotWithShape="1">
          <a:blip r:embed="rId10">
            <a:alphaModFix/>
          </a:blip>
          <a:srcRect b="0" l="64653" r="0" t="0"/>
          <a:stretch/>
        </p:blipFill>
        <p:spPr>
          <a:xfrm>
            <a:off x="1" y="2044675"/>
            <a:ext cx="361249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368050" y="5144375"/>
            <a:ext cx="1937451" cy="419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944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 txBox="1"/>
          <p:nvPr/>
        </p:nvSpPr>
        <p:spPr>
          <a:xfrm>
            <a:off x="1826205" y="3162936"/>
            <a:ext cx="14635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DISTINGUISHING RELIGIOUS AND SECULAR FESTIVALS</a:t>
            </a: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1826205" y="5757036"/>
            <a:ext cx="6873513" cy="5893469"/>
          </a:xfrm>
          <a:custGeom>
            <a:rect b="b" l="l" r="r" t="t"/>
            <a:pathLst>
              <a:path extrusionOk="0" h="1551934" w="1810010">
                <a:moveTo>
                  <a:pt x="1571885" y="0"/>
                </a:moveTo>
                <a:lnTo>
                  <a:pt x="1810010" y="238125"/>
                </a:lnTo>
                <a:lnTo>
                  <a:pt x="1810010" y="1313809"/>
                </a:lnTo>
                <a:lnTo>
                  <a:pt x="1571885" y="1551934"/>
                </a:lnTo>
                <a:lnTo>
                  <a:pt x="238125" y="1551934"/>
                </a:lnTo>
                <a:lnTo>
                  <a:pt x="0" y="1313809"/>
                </a:lnTo>
                <a:lnTo>
                  <a:pt x="0" y="238125"/>
                </a:lnTo>
                <a:lnTo>
                  <a:pt x="238125" y="0"/>
                </a:lnTo>
                <a:lnTo>
                  <a:pt x="157188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47" name="Google Shape;447;p27"/>
          <p:cNvSpPr/>
          <p:nvPr/>
        </p:nvSpPr>
        <p:spPr>
          <a:xfrm>
            <a:off x="9393584" y="5757036"/>
            <a:ext cx="6872383" cy="5892501"/>
          </a:xfrm>
          <a:custGeom>
            <a:rect b="b" l="l" r="r" t="t"/>
            <a:pathLst>
              <a:path extrusionOk="0" h="1551934" w="1810010">
                <a:moveTo>
                  <a:pt x="1571885" y="0"/>
                </a:moveTo>
                <a:lnTo>
                  <a:pt x="1810010" y="238125"/>
                </a:lnTo>
                <a:lnTo>
                  <a:pt x="1810010" y="1313809"/>
                </a:lnTo>
                <a:lnTo>
                  <a:pt x="1571885" y="1551934"/>
                </a:lnTo>
                <a:lnTo>
                  <a:pt x="238125" y="1551934"/>
                </a:lnTo>
                <a:lnTo>
                  <a:pt x="0" y="1313809"/>
                </a:lnTo>
                <a:lnTo>
                  <a:pt x="0" y="238125"/>
                </a:lnTo>
                <a:lnTo>
                  <a:pt x="238125" y="0"/>
                </a:lnTo>
                <a:lnTo>
                  <a:pt x="157188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5E56F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48" name="Google Shape;448;p27"/>
          <p:cNvSpPr txBox="1"/>
          <p:nvPr/>
        </p:nvSpPr>
        <p:spPr>
          <a:xfrm>
            <a:off x="2864243" y="7664002"/>
            <a:ext cx="4796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These are done in honor of a religious icon or Saint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of a particular place.</a:t>
            </a:r>
            <a:endParaRPr/>
          </a:p>
        </p:txBody>
      </p:sp>
      <p:sp>
        <p:nvSpPr>
          <p:cNvPr id="449" name="Google Shape;449;p27"/>
          <p:cNvSpPr txBox="1"/>
          <p:nvPr/>
        </p:nvSpPr>
        <p:spPr>
          <a:xfrm>
            <a:off x="2097880" y="6644827"/>
            <a:ext cx="6329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Religious</a:t>
            </a:r>
            <a:endParaRPr/>
          </a:p>
        </p:txBody>
      </p:sp>
      <p:sp>
        <p:nvSpPr>
          <p:cNvPr id="450" name="Google Shape;450;p27"/>
          <p:cNvSpPr txBox="1"/>
          <p:nvPr/>
        </p:nvSpPr>
        <p:spPr>
          <a:xfrm>
            <a:off x="9675797" y="7524644"/>
            <a:ext cx="627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E4"/>
                </a:solidFill>
                <a:latin typeface="Livvic"/>
                <a:ea typeface="Livvic"/>
                <a:cs typeface="Livvic"/>
                <a:sym typeface="Livvic"/>
              </a:rPr>
              <a:t>These are honored during Thanksgiving or festivities to recognize people's hard work and abundant harvest.</a:t>
            </a:r>
            <a:endParaRPr/>
          </a:p>
        </p:txBody>
      </p:sp>
      <p:sp>
        <p:nvSpPr>
          <p:cNvPr id="451" name="Google Shape;451;p27"/>
          <p:cNvSpPr txBox="1"/>
          <p:nvPr/>
        </p:nvSpPr>
        <p:spPr>
          <a:xfrm>
            <a:off x="10760430" y="6644827"/>
            <a:ext cx="413869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A5D71F"/>
                </a:solidFill>
                <a:latin typeface="Livvic SemiBold"/>
                <a:ea typeface="Livvic SemiBold"/>
                <a:cs typeface="Livvic SemiBold"/>
                <a:sym typeface="Livvic SemiBold"/>
              </a:rPr>
              <a:t>Secular</a:t>
            </a:r>
            <a:endParaRPr/>
          </a:p>
        </p:txBody>
      </p:sp>
      <p:pic>
        <p:nvPicPr>
          <p:cNvPr id="452" name="Google Shape;452;p27"/>
          <p:cNvPicPr preferRelativeResize="0"/>
          <p:nvPr/>
        </p:nvPicPr>
        <p:blipFill rotWithShape="1">
          <a:blip r:embed="rId3">
            <a:alphaModFix/>
          </a:blip>
          <a:srcRect b="0" l="0" r="0" t="29358"/>
          <a:stretch/>
        </p:blipFill>
        <p:spPr>
          <a:xfrm>
            <a:off x="0" y="-4"/>
            <a:ext cx="18255600" cy="27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7"/>
          <p:cNvSpPr/>
          <p:nvPr/>
        </p:nvSpPr>
        <p:spPr>
          <a:xfrm>
            <a:off x="-12" y="3827875"/>
            <a:ext cx="343793" cy="1001710"/>
          </a:xfrm>
          <a:custGeom>
            <a:rect b="b" l="l" r="r" t="t"/>
            <a:pathLst>
              <a:path extrusionOk="0" h="698056" w="698056">
                <a:moveTo>
                  <a:pt x="0" y="0"/>
                </a:moveTo>
                <a:lnTo>
                  <a:pt x="698056" y="0"/>
                </a:lnTo>
                <a:lnTo>
                  <a:pt x="698056" y="698056"/>
                </a:lnTo>
                <a:lnTo>
                  <a:pt x="0" y="698056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pic>
        <p:nvPicPr>
          <p:cNvPr id="454" name="Google Shape;454;p27"/>
          <p:cNvPicPr preferRelativeResize="0"/>
          <p:nvPr/>
        </p:nvPicPr>
        <p:blipFill rotWithShape="1">
          <a:blip r:embed="rId4">
            <a:alphaModFix/>
          </a:blip>
          <a:srcRect b="0" l="66363" r="0" t="0"/>
          <a:stretch/>
        </p:blipFill>
        <p:spPr>
          <a:xfrm>
            <a:off x="0" y="2810625"/>
            <a:ext cx="343776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7"/>
          <p:cNvPicPr preferRelativeResize="0"/>
          <p:nvPr/>
        </p:nvPicPr>
        <p:blipFill rotWithShape="1">
          <a:blip r:embed="rId5">
            <a:alphaModFix/>
          </a:blip>
          <a:srcRect b="0" l="70876" r="0" t="0"/>
          <a:stretch/>
        </p:blipFill>
        <p:spPr>
          <a:xfrm>
            <a:off x="0" y="3930425"/>
            <a:ext cx="233299" cy="8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7"/>
          <p:cNvPicPr preferRelativeResize="0"/>
          <p:nvPr/>
        </p:nvPicPr>
        <p:blipFill rotWithShape="1">
          <a:blip r:embed="rId6">
            <a:alphaModFix/>
          </a:blip>
          <a:srcRect b="0" l="66362" r="0" t="0"/>
          <a:stretch/>
        </p:blipFill>
        <p:spPr>
          <a:xfrm>
            <a:off x="0" y="4829900"/>
            <a:ext cx="343776" cy="10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7"/>
          <p:cNvPicPr preferRelativeResize="0"/>
          <p:nvPr/>
        </p:nvPicPr>
        <p:blipFill rotWithShape="1">
          <a:blip r:embed="rId7">
            <a:alphaModFix/>
          </a:blip>
          <a:srcRect b="15938" l="63348" r="0" t="0"/>
          <a:stretch/>
        </p:blipFill>
        <p:spPr>
          <a:xfrm>
            <a:off x="0" y="5851925"/>
            <a:ext cx="384275" cy="4435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" name="Google Shape;458;p27"/>
          <p:cNvGrpSpPr/>
          <p:nvPr/>
        </p:nvGrpSpPr>
        <p:grpSpPr>
          <a:xfrm>
            <a:off x="17893050" y="2785225"/>
            <a:ext cx="394945" cy="7476377"/>
            <a:chOff x="20429162" y="2785225"/>
            <a:chExt cx="394945" cy="7476377"/>
          </a:xfrm>
        </p:grpSpPr>
        <p:sp>
          <p:nvSpPr>
            <p:cNvPr id="459" name="Google Shape;459;p27"/>
            <p:cNvSpPr/>
            <p:nvPr/>
          </p:nvSpPr>
          <p:spPr>
            <a:xfrm>
              <a:off x="20429163" y="3802475"/>
              <a:ext cx="394402" cy="1001710"/>
            </a:xfrm>
            <a:custGeom>
              <a:rect b="b" l="l" r="r" t="t"/>
              <a:pathLst>
                <a:path extrusionOk="0" h="698056" w="698056">
                  <a:moveTo>
                    <a:pt x="0" y="0"/>
                  </a:moveTo>
                  <a:lnTo>
                    <a:pt x="698056" y="0"/>
                  </a:lnTo>
                  <a:lnTo>
                    <a:pt x="698056" y="698056"/>
                  </a:lnTo>
                  <a:lnTo>
                    <a:pt x="0" y="698056"/>
                  </a:lnTo>
                  <a:close/>
                </a:path>
              </a:pathLst>
            </a:custGeom>
            <a:solidFill>
              <a:srgbClr val="F79F25"/>
            </a:solidFill>
            <a:ln>
              <a:noFill/>
            </a:ln>
          </p:spPr>
        </p:sp>
        <p:pic>
          <p:nvPicPr>
            <p:cNvPr id="460" name="Google Shape;460;p27"/>
            <p:cNvPicPr preferRelativeResize="0"/>
            <p:nvPr/>
          </p:nvPicPr>
          <p:blipFill rotWithShape="1">
            <a:blip r:embed="rId4">
              <a:alphaModFix/>
            </a:blip>
            <a:srcRect b="0" l="0" r="61409" t="0"/>
            <a:stretch/>
          </p:blipFill>
          <p:spPr>
            <a:xfrm>
              <a:off x="20429162" y="2785225"/>
              <a:ext cx="394399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7"/>
            <p:cNvPicPr preferRelativeResize="0"/>
            <p:nvPr/>
          </p:nvPicPr>
          <p:blipFill rotWithShape="1">
            <a:blip r:embed="rId5">
              <a:alphaModFix/>
            </a:blip>
            <a:srcRect b="0" l="0" r="64488" t="0"/>
            <a:stretch/>
          </p:blipFill>
          <p:spPr>
            <a:xfrm>
              <a:off x="20539631" y="3905025"/>
              <a:ext cx="284476" cy="80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27"/>
            <p:cNvPicPr preferRelativeResize="0"/>
            <p:nvPr/>
          </p:nvPicPr>
          <p:blipFill rotWithShape="1">
            <a:blip r:embed="rId6">
              <a:alphaModFix/>
            </a:blip>
            <a:srcRect b="0" l="0" r="61409" t="0"/>
            <a:stretch/>
          </p:blipFill>
          <p:spPr>
            <a:xfrm>
              <a:off x="20429168" y="4804500"/>
              <a:ext cx="394401" cy="102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27"/>
            <p:cNvPicPr preferRelativeResize="0"/>
            <p:nvPr/>
          </p:nvPicPr>
          <p:blipFill rotWithShape="1">
            <a:blip r:embed="rId7">
              <a:alphaModFix/>
            </a:blip>
            <a:srcRect b="15938" l="0" r="63722" t="0"/>
            <a:stretch/>
          </p:blipFill>
          <p:spPr>
            <a:xfrm>
              <a:off x="20443213" y="5826525"/>
              <a:ext cx="380350" cy="4435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9F25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8"/>
          <p:cNvPicPr preferRelativeResize="0"/>
          <p:nvPr/>
        </p:nvPicPr>
        <p:blipFill rotWithShape="1">
          <a:blip r:embed="rId3">
            <a:alphaModFix/>
          </a:blip>
          <a:srcRect b="0" l="0" r="3409" t="37648"/>
          <a:stretch/>
        </p:blipFill>
        <p:spPr>
          <a:xfrm>
            <a:off x="15737100" y="-325"/>
            <a:ext cx="2550901" cy="164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" y="7433548"/>
            <a:ext cx="2640949" cy="264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8"/>
          <p:cNvPicPr preferRelativeResize="0"/>
          <p:nvPr/>
        </p:nvPicPr>
        <p:blipFill rotWithShape="1">
          <a:blip r:embed="rId5">
            <a:alphaModFix/>
          </a:blip>
          <a:srcRect b="0" l="22970" r="0" t="0"/>
          <a:stretch/>
        </p:blipFill>
        <p:spPr>
          <a:xfrm>
            <a:off x="-7825" y="4315325"/>
            <a:ext cx="2953999" cy="311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8"/>
          <p:cNvPicPr preferRelativeResize="0"/>
          <p:nvPr/>
        </p:nvPicPr>
        <p:blipFill rotWithShape="1">
          <a:blip r:embed="rId6">
            <a:alphaModFix/>
          </a:blip>
          <a:srcRect b="0" l="0" r="0" t="911"/>
          <a:stretch/>
        </p:blipFill>
        <p:spPr>
          <a:xfrm>
            <a:off x="15836925" y="1825230"/>
            <a:ext cx="2351250" cy="2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8"/>
          <p:cNvPicPr preferRelativeResize="0"/>
          <p:nvPr/>
        </p:nvPicPr>
        <p:blipFill rotWithShape="1">
          <a:blip r:embed="rId7">
            <a:alphaModFix/>
          </a:blip>
          <a:srcRect b="0" l="0" r="0" t="9"/>
          <a:stretch/>
        </p:blipFill>
        <p:spPr>
          <a:xfrm>
            <a:off x="10887750" y="53"/>
            <a:ext cx="4822799" cy="12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8"/>
          <p:cNvPicPr preferRelativeResize="0"/>
          <p:nvPr/>
        </p:nvPicPr>
        <p:blipFill rotWithShape="1">
          <a:blip r:embed="rId7">
            <a:alphaModFix/>
          </a:blip>
          <a:srcRect b="0" l="0" r="0" t="9"/>
          <a:stretch/>
        </p:blipFill>
        <p:spPr>
          <a:xfrm>
            <a:off x="2650450" y="49"/>
            <a:ext cx="4822799" cy="12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8"/>
          <p:cNvSpPr/>
          <p:nvPr/>
        </p:nvSpPr>
        <p:spPr>
          <a:xfrm>
            <a:off x="-7825" y="9258300"/>
            <a:ext cx="10362807" cy="1018359"/>
          </a:xfrm>
          <a:custGeom>
            <a:rect b="b" l="l" r="r" t="t"/>
            <a:pathLst>
              <a:path extrusionOk="0" h="400141" w="3367281">
                <a:moveTo>
                  <a:pt x="0" y="0"/>
                </a:moveTo>
                <a:lnTo>
                  <a:pt x="3367281" y="0"/>
                </a:lnTo>
                <a:lnTo>
                  <a:pt x="3367281" y="400141"/>
                </a:lnTo>
                <a:lnTo>
                  <a:pt x="0" y="400141"/>
                </a:lnTo>
                <a:close/>
              </a:path>
            </a:pathLst>
          </a:custGeom>
          <a:solidFill>
            <a:srgbClr val="F79F25"/>
          </a:solidFill>
          <a:ln>
            <a:noFill/>
          </a:ln>
        </p:spPr>
      </p:sp>
      <p:sp>
        <p:nvSpPr>
          <p:cNvPr id="475" name="Google Shape;475;p28"/>
          <p:cNvSpPr/>
          <p:nvPr/>
        </p:nvSpPr>
        <p:spPr>
          <a:xfrm>
            <a:off x="15637570" y="4315323"/>
            <a:ext cx="2650430" cy="3972043"/>
          </a:xfrm>
          <a:custGeom>
            <a:rect b="b" l="l" r="r" t="t"/>
            <a:pathLst>
              <a:path extrusionOk="0" h="1046135" w="698056">
                <a:moveTo>
                  <a:pt x="0" y="0"/>
                </a:moveTo>
                <a:lnTo>
                  <a:pt x="698056" y="0"/>
                </a:lnTo>
                <a:lnTo>
                  <a:pt x="698056" y="1046135"/>
                </a:lnTo>
                <a:lnTo>
                  <a:pt x="0" y="1046135"/>
                </a:lnTo>
                <a:close/>
              </a:path>
            </a:pathLst>
          </a:custGeom>
          <a:solidFill>
            <a:srgbClr val="A5D71F"/>
          </a:solidFill>
          <a:ln>
            <a:noFill/>
          </a:ln>
        </p:spPr>
      </p:sp>
      <p:pic>
        <p:nvPicPr>
          <p:cNvPr id="476" name="Google Shape;476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040775" y="4553981"/>
            <a:ext cx="1992900" cy="349474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8"/>
          <p:cNvSpPr/>
          <p:nvPr/>
        </p:nvSpPr>
        <p:spPr>
          <a:xfrm>
            <a:off x="0" y="0"/>
            <a:ext cx="2650430" cy="4313380"/>
          </a:xfrm>
          <a:custGeom>
            <a:rect b="b" l="l" r="r" t="t"/>
            <a:pathLst>
              <a:path extrusionOk="0" h="1136034" w="698056">
                <a:moveTo>
                  <a:pt x="0" y="0"/>
                </a:moveTo>
                <a:lnTo>
                  <a:pt x="698056" y="0"/>
                </a:lnTo>
                <a:lnTo>
                  <a:pt x="698056" y="1136034"/>
                </a:lnTo>
                <a:lnTo>
                  <a:pt x="0" y="1136034"/>
                </a:lnTo>
                <a:close/>
              </a:path>
            </a:pathLst>
          </a:custGeom>
          <a:solidFill>
            <a:srgbClr val="5E56FD"/>
          </a:solidFill>
          <a:ln>
            <a:noFill/>
          </a:ln>
        </p:spPr>
      </p:sp>
      <p:pic>
        <p:nvPicPr>
          <p:cNvPr id="478" name="Google Shape;47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3225" y="-327"/>
            <a:ext cx="1992900" cy="431565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8"/>
          <p:cNvSpPr/>
          <p:nvPr/>
        </p:nvSpPr>
        <p:spPr>
          <a:xfrm>
            <a:off x="1073729" y="1028700"/>
            <a:ext cx="16233272" cy="8259266"/>
          </a:xfrm>
          <a:custGeom>
            <a:rect b="b" l="l" r="r" t="t"/>
            <a:pathLst>
              <a:path extrusionOk="0" h="2174922" w="4274726">
                <a:moveTo>
                  <a:pt x="4036601" y="0"/>
                </a:moveTo>
                <a:lnTo>
                  <a:pt x="4274726" y="238125"/>
                </a:lnTo>
                <a:lnTo>
                  <a:pt x="4274726" y="1936797"/>
                </a:lnTo>
                <a:lnTo>
                  <a:pt x="4036601" y="2174922"/>
                </a:lnTo>
                <a:lnTo>
                  <a:pt x="238125" y="2174922"/>
                </a:lnTo>
                <a:lnTo>
                  <a:pt x="0" y="1936797"/>
                </a:lnTo>
                <a:lnTo>
                  <a:pt x="0" y="238125"/>
                </a:lnTo>
                <a:lnTo>
                  <a:pt x="238125" y="0"/>
                </a:lnTo>
                <a:lnTo>
                  <a:pt x="4036601" y="0"/>
                </a:lnTo>
                <a:close/>
              </a:path>
            </a:pathLst>
          </a:custGeom>
          <a:solidFill>
            <a:srgbClr val="201944"/>
          </a:solidFill>
          <a:ln>
            <a:noFill/>
          </a:ln>
        </p:spPr>
      </p:sp>
      <p:sp>
        <p:nvSpPr>
          <p:cNvPr id="480" name="Google Shape;480;p28"/>
          <p:cNvSpPr txBox="1"/>
          <p:nvPr/>
        </p:nvSpPr>
        <p:spPr>
          <a:xfrm>
            <a:off x="2498225" y="2771307"/>
            <a:ext cx="13229400" cy="49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BE4"/>
                </a:solidFill>
                <a:latin typeface="Lilita One"/>
                <a:ea typeface="Lilita One"/>
                <a:cs typeface="Lilita One"/>
                <a:sym typeface="Lilita One"/>
              </a:rPr>
              <a:t>FILIPINO RELIGIOUS FESTIVALS</a:t>
            </a:r>
            <a:endParaRPr/>
          </a:p>
        </p:txBody>
      </p:sp>
      <p:pic>
        <p:nvPicPr>
          <p:cNvPr id="481" name="Google Shape;481;p28"/>
          <p:cNvPicPr preferRelativeResize="0"/>
          <p:nvPr/>
        </p:nvPicPr>
        <p:blipFill rotWithShape="1">
          <a:blip r:embed="rId10">
            <a:alphaModFix/>
          </a:blip>
          <a:srcRect b="0" l="0" r="0" t="31810"/>
          <a:stretch/>
        </p:blipFill>
        <p:spPr>
          <a:xfrm>
            <a:off x="7417325" y="-4"/>
            <a:ext cx="3453349" cy="2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89225" y="8224375"/>
            <a:ext cx="3647324" cy="4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8"/>
          <p:cNvPicPr preferRelativeResize="0"/>
          <p:nvPr/>
        </p:nvPicPr>
        <p:blipFill rotWithShape="1">
          <a:blip r:embed="rId12">
            <a:alphaModFix/>
          </a:blip>
          <a:srcRect b="50372" l="32307" r="9321" t="0"/>
          <a:stretch/>
        </p:blipFill>
        <p:spPr>
          <a:xfrm>
            <a:off x="375" y="9221675"/>
            <a:ext cx="2650424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8"/>
          <p:cNvPicPr preferRelativeResize="0"/>
          <p:nvPr/>
        </p:nvPicPr>
        <p:blipFill rotWithShape="1">
          <a:blip r:embed="rId13">
            <a:alphaModFix/>
          </a:blip>
          <a:srcRect b="70428" l="0" r="0" t="0"/>
          <a:stretch/>
        </p:blipFill>
        <p:spPr>
          <a:xfrm>
            <a:off x="2650425" y="9258300"/>
            <a:ext cx="3575601" cy="105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8"/>
          <p:cNvPicPr preferRelativeResize="0"/>
          <p:nvPr/>
        </p:nvPicPr>
        <p:blipFill rotWithShape="1">
          <a:blip r:embed="rId14">
            <a:alphaModFix/>
          </a:blip>
          <a:srcRect b="31577" l="0" r="0" t="0"/>
          <a:stretch/>
        </p:blipFill>
        <p:spPr>
          <a:xfrm>
            <a:off x="2650800" y="9258300"/>
            <a:ext cx="3402952" cy="10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8"/>
          <p:cNvPicPr preferRelativeResize="0"/>
          <p:nvPr/>
        </p:nvPicPr>
        <p:blipFill rotWithShape="1">
          <a:blip r:embed="rId15">
            <a:alphaModFix/>
          </a:blip>
          <a:srcRect b="74315" l="0" r="0" t="0"/>
          <a:stretch/>
        </p:blipFill>
        <p:spPr>
          <a:xfrm>
            <a:off x="6241250" y="9318525"/>
            <a:ext cx="3926776" cy="9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8"/>
          <p:cNvPicPr preferRelativeResize="0"/>
          <p:nvPr/>
        </p:nvPicPr>
        <p:blipFill rotWithShape="1">
          <a:blip r:embed="rId16">
            <a:alphaModFix/>
          </a:blip>
          <a:srcRect b="0" l="0" r="0" t="29"/>
          <a:stretch/>
        </p:blipFill>
        <p:spPr>
          <a:xfrm>
            <a:off x="10355525" y="9289724"/>
            <a:ext cx="5125473" cy="10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8"/>
          <p:cNvPicPr preferRelativeResize="0"/>
          <p:nvPr/>
        </p:nvPicPr>
        <p:blipFill rotWithShape="1">
          <a:blip r:embed="rId17">
            <a:alphaModFix/>
          </a:blip>
          <a:srcRect b="51195" l="0" r="15761" t="0"/>
          <a:stretch/>
        </p:blipFill>
        <p:spPr>
          <a:xfrm>
            <a:off x="16055375" y="8270600"/>
            <a:ext cx="2232624" cy="20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201944"/>
      </a:dk1>
      <a:lt1>
        <a:srgbClr val="FFFBE4"/>
      </a:lt1>
      <a:dk2>
        <a:srgbClr val="A5D71F"/>
      </a:dk2>
      <a:lt2>
        <a:srgbClr val="FF008A"/>
      </a:lt2>
      <a:accent1>
        <a:srgbClr val="F79F25"/>
      </a:accent1>
      <a:accent2>
        <a:srgbClr val="5E56FD"/>
      </a:accent2>
      <a:accent3>
        <a:srgbClr val="FF008A"/>
      </a:accent3>
      <a:accent4>
        <a:srgbClr val="FBEB98"/>
      </a:accent4>
      <a:accent5>
        <a:srgbClr val="A5D71F"/>
      </a:accent5>
      <a:accent6>
        <a:srgbClr val="FFFBE4"/>
      </a:accent6>
      <a:hlink>
        <a:srgbClr val="FF008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